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16"/>
  </p:notesMasterIdLst>
  <p:sldIdLst>
    <p:sldId id="256" r:id="rId5"/>
    <p:sldId id="263" r:id="rId6"/>
    <p:sldId id="258" r:id="rId7"/>
    <p:sldId id="266" r:id="rId8"/>
    <p:sldId id="259" r:id="rId9"/>
    <p:sldId id="267" r:id="rId10"/>
    <p:sldId id="268" r:id="rId11"/>
    <p:sldId id="260" r:id="rId12"/>
    <p:sldId id="269" r:id="rId13"/>
    <p:sldId id="270" r:id="rId14"/>
    <p:sldId id="261" r:id="rId15"/>
  </p:sldIdLst>
  <p:sldSz cx="12192000" cy="6858000"/>
  <p:notesSz cx="6858000" cy="9144000"/>
  <p:embeddedFontLst>
    <p:embeddedFont>
      <p:font typeface="Calibri" panose="020F0502020204030204" pitchFamily="34" charset="0"/>
      <p:regular r:id="rId17"/>
      <p:bold r:id="rId18"/>
      <p:italic r:id="rId19"/>
      <p:boldItalic r:id="rId20"/>
    </p:embeddedFont>
    <p:embeddedFont>
      <p:font typeface="Open Sans" panose="020B0604020202020204" charset="0"/>
      <p:regular r:id="rId21"/>
      <p:bold r:id="rId22"/>
      <p:italic r:id="rId23"/>
      <p:boldItalic r:id="rId24"/>
    </p:embeddedFont>
    <p:embeddedFont>
      <p:font typeface="Roboto Condensed" panose="020B0604020202020204" charset="0"/>
      <p:regular r:id="rId25"/>
      <p:bold r:id="rId26"/>
      <p:italic r:id="rId27"/>
      <p:boldItalic r:id="rId28"/>
    </p:embeddedFont>
  </p:embeddedFontLst>
  <p:defaultTex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7F82"/>
    <a:srgbClr val="2742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3A039D4-6921-4F60-A06E-1493D181FBAC}" v="20" dt="2022-08-12T08:41:07.614"/>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Ingen stil, tabellrutenett">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customXml" Target="../customXml/item3.xml"/><Relationship Id="rId21" Type="http://schemas.openxmlformats.org/officeDocument/2006/relationships/font" Target="fonts/font5.fntdata"/><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1.fntdata"/><Relationship Id="rId25" Type="http://schemas.openxmlformats.org/officeDocument/2006/relationships/font" Target="fonts/font9.fntdata"/><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8.fntdata"/><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6.xml"/><Relationship Id="rId19" Type="http://schemas.openxmlformats.org/officeDocument/2006/relationships/font" Target="fonts/font3.fntdata"/><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wiek, Jan Beniamin" userId="d1b29205-0c40-462c-b860-2a77eb846aeb" providerId="ADAL" clId="{C3A039D4-6921-4F60-A06E-1493D181FBAC}"/>
    <pc:docChg chg="modSld">
      <pc:chgData name="Kwiek, Jan Beniamin" userId="d1b29205-0c40-462c-b860-2a77eb846aeb" providerId="ADAL" clId="{C3A039D4-6921-4F60-A06E-1493D181FBAC}" dt="2022-08-12T08:41:07.614" v="19" actId="962"/>
      <pc:docMkLst>
        <pc:docMk/>
      </pc:docMkLst>
      <pc:sldChg chg="modSp mod">
        <pc:chgData name="Kwiek, Jan Beniamin" userId="d1b29205-0c40-462c-b860-2a77eb846aeb" providerId="ADAL" clId="{C3A039D4-6921-4F60-A06E-1493D181FBAC}" dt="2022-08-12T08:38:16.979" v="0" actId="13244"/>
        <pc:sldMkLst>
          <pc:docMk/>
          <pc:sldMk cId="3035889024" sldId="259"/>
        </pc:sldMkLst>
        <pc:grpChg chg="ord">
          <ac:chgData name="Kwiek, Jan Beniamin" userId="d1b29205-0c40-462c-b860-2a77eb846aeb" providerId="ADAL" clId="{C3A039D4-6921-4F60-A06E-1493D181FBAC}" dt="2022-08-12T08:38:16.979" v="0" actId="13244"/>
          <ac:grpSpMkLst>
            <pc:docMk/>
            <pc:sldMk cId="3035889024" sldId="259"/>
            <ac:grpSpMk id="11" creationId="{BFAB9018-EAE4-475E-9BAF-A6A2A1158211}"/>
          </ac:grpSpMkLst>
        </pc:grpChg>
      </pc:sldChg>
      <pc:sldChg chg="modSp mod">
        <pc:chgData name="Kwiek, Jan Beniamin" userId="d1b29205-0c40-462c-b860-2a77eb846aeb" providerId="ADAL" clId="{C3A039D4-6921-4F60-A06E-1493D181FBAC}" dt="2022-08-12T08:41:07.614" v="19" actId="962"/>
        <pc:sldMkLst>
          <pc:docMk/>
          <pc:sldMk cId="2152799230" sldId="267"/>
        </pc:sldMkLst>
        <pc:spChg chg="mod">
          <ac:chgData name="Kwiek, Jan Beniamin" userId="d1b29205-0c40-462c-b860-2a77eb846aeb" providerId="ADAL" clId="{C3A039D4-6921-4F60-A06E-1493D181FBAC}" dt="2022-08-12T08:40:41.784" v="16" actId="962"/>
          <ac:spMkLst>
            <pc:docMk/>
            <pc:sldMk cId="2152799230" sldId="267"/>
            <ac:spMk id="5" creationId="{6B8A5176-B2E0-4DF0-ACCA-ACB88A2E6BFD}"/>
          </ac:spMkLst>
        </pc:spChg>
        <pc:spChg chg="mod">
          <ac:chgData name="Kwiek, Jan Beniamin" userId="d1b29205-0c40-462c-b860-2a77eb846aeb" providerId="ADAL" clId="{C3A039D4-6921-4F60-A06E-1493D181FBAC}" dt="2022-08-12T08:40:30.998" v="13" actId="962"/>
          <ac:spMkLst>
            <pc:docMk/>
            <pc:sldMk cId="2152799230" sldId="267"/>
            <ac:spMk id="9" creationId="{54DF838D-83C3-46FF-80B2-46122D2AEEF7}"/>
          </ac:spMkLst>
        </pc:spChg>
        <pc:spChg chg="ord">
          <ac:chgData name="Kwiek, Jan Beniamin" userId="d1b29205-0c40-462c-b860-2a77eb846aeb" providerId="ADAL" clId="{C3A039D4-6921-4F60-A06E-1493D181FBAC}" dt="2022-08-12T08:40:51.903" v="17" actId="13244"/>
          <ac:spMkLst>
            <pc:docMk/>
            <pc:sldMk cId="2152799230" sldId="267"/>
            <ac:spMk id="10" creationId="{4A4EE940-F3C9-4C09-9267-77BB27540050}"/>
          </ac:spMkLst>
        </pc:spChg>
        <pc:spChg chg="ord">
          <ac:chgData name="Kwiek, Jan Beniamin" userId="d1b29205-0c40-462c-b860-2a77eb846aeb" providerId="ADAL" clId="{C3A039D4-6921-4F60-A06E-1493D181FBAC}" dt="2022-08-12T08:40:28.979" v="11" actId="13244"/>
          <ac:spMkLst>
            <pc:docMk/>
            <pc:sldMk cId="2152799230" sldId="267"/>
            <ac:spMk id="20" creationId="{BEFDE2CE-C631-AB5F-42C3-D0935C94F079}"/>
          </ac:spMkLst>
        </pc:spChg>
        <pc:spChg chg="ord">
          <ac:chgData name="Kwiek, Jan Beniamin" userId="d1b29205-0c40-462c-b860-2a77eb846aeb" providerId="ADAL" clId="{C3A039D4-6921-4F60-A06E-1493D181FBAC}" dt="2022-08-12T08:40:21.305" v="10" actId="13244"/>
          <ac:spMkLst>
            <pc:docMk/>
            <pc:sldMk cId="2152799230" sldId="267"/>
            <ac:spMk id="21" creationId="{C9A9DE8F-7C32-66B5-1F63-B9D0340D602D}"/>
          </ac:spMkLst>
        </pc:spChg>
        <pc:spChg chg="mod">
          <ac:chgData name="Kwiek, Jan Beniamin" userId="d1b29205-0c40-462c-b860-2a77eb846aeb" providerId="ADAL" clId="{C3A039D4-6921-4F60-A06E-1493D181FBAC}" dt="2022-08-12T08:40:33.177" v="15" actId="962"/>
          <ac:spMkLst>
            <pc:docMk/>
            <pc:sldMk cId="2152799230" sldId="267"/>
            <ac:spMk id="22" creationId="{51C46E8F-9302-6C00-C028-7A86F6C8048F}"/>
          </ac:spMkLst>
        </pc:spChg>
        <pc:spChg chg="mod ord">
          <ac:chgData name="Kwiek, Jan Beniamin" userId="d1b29205-0c40-462c-b860-2a77eb846aeb" providerId="ADAL" clId="{C3A039D4-6921-4F60-A06E-1493D181FBAC}" dt="2022-08-12T08:41:07.614" v="19" actId="962"/>
          <ac:spMkLst>
            <pc:docMk/>
            <pc:sldMk cId="2152799230" sldId="267"/>
            <ac:spMk id="23" creationId="{569F6617-81A3-17EE-AB36-8A9FCB1C73AB}"/>
          </ac:spMkLst>
        </pc:spChg>
        <pc:spChg chg="ord">
          <ac:chgData name="Kwiek, Jan Beniamin" userId="d1b29205-0c40-462c-b860-2a77eb846aeb" providerId="ADAL" clId="{C3A039D4-6921-4F60-A06E-1493D181FBAC}" dt="2022-08-12T08:39:55.020" v="9" actId="13244"/>
          <ac:spMkLst>
            <pc:docMk/>
            <pc:sldMk cId="2152799230" sldId="267"/>
            <ac:spMk id="27" creationId="{131FB861-4BFB-42AD-8654-20196C1A1467}"/>
          </ac:spMkLst>
        </pc:spChg>
        <pc:spChg chg="mod ord">
          <ac:chgData name="Kwiek, Jan Beniamin" userId="d1b29205-0c40-462c-b860-2a77eb846aeb" providerId="ADAL" clId="{C3A039D4-6921-4F60-A06E-1493D181FBAC}" dt="2022-08-12T08:40:58.158" v="18" actId="962"/>
          <ac:spMkLst>
            <pc:docMk/>
            <pc:sldMk cId="2152799230" sldId="267"/>
            <ac:spMk id="38" creationId="{B5F88187-D3AF-42A1-BCCF-6700FED26672}"/>
          </ac:spMkLst>
        </pc:spChg>
        <pc:grpChg chg="mod">
          <ac:chgData name="Kwiek, Jan Beniamin" userId="d1b29205-0c40-462c-b860-2a77eb846aeb" providerId="ADAL" clId="{C3A039D4-6921-4F60-A06E-1493D181FBAC}" dt="2022-08-12T08:40:30.334" v="12" actId="962"/>
          <ac:grpSpMkLst>
            <pc:docMk/>
            <pc:sldMk cId="2152799230" sldId="267"/>
            <ac:grpSpMk id="3" creationId="{6480A509-0B1E-8F48-8198-31070A921356}"/>
          </ac:grpSpMkLst>
        </pc:grpChg>
        <pc:cxnChg chg="mod">
          <ac:chgData name="Kwiek, Jan Beniamin" userId="d1b29205-0c40-462c-b860-2a77eb846aeb" providerId="ADAL" clId="{C3A039D4-6921-4F60-A06E-1493D181FBAC}" dt="2022-08-12T08:40:32.207" v="14" actId="962"/>
          <ac:cxnSpMkLst>
            <pc:docMk/>
            <pc:sldMk cId="2152799230" sldId="267"/>
            <ac:cxnSpMk id="31" creationId="{9E0BE7FE-3712-439B-A9B3-8218E78483B0}"/>
          </ac:cxnSpMkLst>
        </pc:cxnChg>
      </pc:sldChg>
    </pc:docChg>
  </pc:docChgLst>
  <pc:docChgLst>
    <pc:chgData name="Olsen, Roger Stenbakk" userId="S::roger.stenbakk.olsen@digdir.no::1aae9324-8575-4b30-9f6a-4b09e084aa94" providerId="AD" clId="Web-{50A4729C-69BA-AD38-F96F-252CF80D948B}"/>
    <pc:docChg chg="delSld">
      <pc:chgData name="Olsen, Roger Stenbakk" userId="S::roger.stenbakk.olsen@digdir.no::1aae9324-8575-4b30-9f6a-4b09e084aa94" providerId="AD" clId="Web-{50A4729C-69BA-AD38-F96F-252CF80D948B}" dt="2022-08-05T11:03:22.835" v="1"/>
      <pc:docMkLst>
        <pc:docMk/>
      </pc:docMkLst>
      <pc:sldChg chg="del">
        <pc:chgData name="Olsen, Roger Stenbakk" userId="S::roger.stenbakk.olsen@digdir.no::1aae9324-8575-4b30-9f6a-4b09e084aa94" providerId="AD" clId="Web-{50A4729C-69BA-AD38-F96F-252CF80D948B}" dt="2022-08-05T11:03:16.054" v="0"/>
        <pc:sldMkLst>
          <pc:docMk/>
          <pc:sldMk cId="4144115153" sldId="265"/>
        </pc:sldMkLst>
      </pc:sldChg>
      <pc:sldChg chg="del">
        <pc:chgData name="Olsen, Roger Stenbakk" userId="S::roger.stenbakk.olsen@digdir.no::1aae9324-8575-4b30-9f6a-4b09e084aa94" providerId="AD" clId="Web-{50A4729C-69BA-AD38-F96F-252CF80D948B}" dt="2022-08-05T11:03:22.835" v="1"/>
        <pc:sldMkLst>
          <pc:docMk/>
          <pc:sldMk cId="2466681060" sldId="271"/>
        </pc:sldMkLst>
      </pc:sldChg>
    </pc:docChg>
  </pc:docChgLst>
  <pc:docChgLst>
    <pc:chgData name="Olsen, Roger Stenbakk" userId="1aae9324-8575-4b30-9f6a-4b09e084aa94" providerId="ADAL" clId="{B9818D5A-70B2-400D-90AF-F2B3E2A2E2C3}"/>
    <pc:docChg chg="undo custSel addSld delSld modSld">
      <pc:chgData name="Olsen, Roger Stenbakk" userId="1aae9324-8575-4b30-9f6a-4b09e084aa94" providerId="ADAL" clId="{B9818D5A-70B2-400D-90AF-F2B3E2A2E2C3}" dt="2022-08-10T14:24:04.649" v="761" actId="13244"/>
      <pc:docMkLst>
        <pc:docMk/>
      </pc:docMkLst>
      <pc:sldChg chg="addSp delSp modSp mod chgLayout">
        <pc:chgData name="Olsen, Roger Stenbakk" userId="1aae9324-8575-4b30-9f6a-4b09e084aa94" providerId="ADAL" clId="{B9818D5A-70B2-400D-90AF-F2B3E2A2E2C3}" dt="2022-08-10T13:48:48.600" v="161"/>
        <pc:sldMkLst>
          <pc:docMk/>
          <pc:sldMk cId="429471054" sldId="256"/>
        </pc:sldMkLst>
        <pc:spChg chg="add del mod">
          <ac:chgData name="Olsen, Roger Stenbakk" userId="1aae9324-8575-4b30-9f6a-4b09e084aa94" providerId="ADAL" clId="{B9818D5A-70B2-400D-90AF-F2B3E2A2E2C3}" dt="2022-08-03T11:39:19.319" v="90" actId="478"/>
          <ac:spMkLst>
            <pc:docMk/>
            <pc:sldMk cId="429471054" sldId="256"/>
            <ac:spMk id="3" creationId="{EFCC8106-05D1-2AC1-9098-85AB0FAC3951}"/>
          </ac:spMkLst>
        </pc:spChg>
        <pc:spChg chg="mod ord">
          <ac:chgData name="Olsen, Roger Stenbakk" userId="1aae9324-8575-4b30-9f6a-4b09e084aa94" providerId="ADAL" clId="{B9818D5A-70B2-400D-90AF-F2B3E2A2E2C3}" dt="2022-08-10T13:48:48.600" v="161"/>
          <ac:spMkLst>
            <pc:docMk/>
            <pc:sldMk cId="429471054" sldId="256"/>
            <ac:spMk id="4" creationId="{4B419842-592E-434F-A9A0-9D056E879673}"/>
          </ac:spMkLst>
        </pc:spChg>
        <pc:spChg chg="add del mod ord">
          <ac:chgData name="Olsen, Roger Stenbakk" userId="1aae9324-8575-4b30-9f6a-4b09e084aa94" providerId="ADAL" clId="{B9818D5A-70B2-400D-90AF-F2B3E2A2E2C3}" dt="2022-08-03T11:45:32.686" v="93"/>
          <ac:spMkLst>
            <pc:docMk/>
            <pc:sldMk cId="429471054" sldId="256"/>
            <ac:spMk id="5" creationId="{1A0095F8-98D7-4910-A38E-D9915094E096}"/>
          </ac:spMkLst>
        </pc:spChg>
      </pc:sldChg>
      <pc:sldChg chg="modSp mod">
        <pc:chgData name="Olsen, Roger Stenbakk" userId="1aae9324-8575-4b30-9f6a-4b09e084aa94" providerId="ADAL" clId="{B9818D5A-70B2-400D-90AF-F2B3E2A2E2C3}" dt="2022-08-03T12:23:31.446" v="105" actId="166"/>
        <pc:sldMkLst>
          <pc:docMk/>
          <pc:sldMk cId="3822665065" sldId="258"/>
        </pc:sldMkLst>
        <pc:spChg chg="mod ord">
          <ac:chgData name="Olsen, Roger Stenbakk" userId="1aae9324-8575-4b30-9f6a-4b09e084aa94" providerId="ADAL" clId="{B9818D5A-70B2-400D-90AF-F2B3E2A2E2C3}" dt="2022-08-03T12:23:31.446" v="105" actId="166"/>
          <ac:spMkLst>
            <pc:docMk/>
            <pc:sldMk cId="3822665065" sldId="258"/>
            <ac:spMk id="3" creationId="{F1F952B7-0C26-4ACE-95CF-B52118D67CB0}"/>
          </ac:spMkLst>
        </pc:spChg>
      </pc:sldChg>
      <pc:sldChg chg="delSp modSp mod">
        <pc:chgData name="Olsen, Roger Stenbakk" userId="1aae9324-8575-4b30-9f6a-4b09e084aa94" providerId="ADAL" clId="{B9818D5A-70B2-400D-90AF-F2B3E2A2E2C3}" dt="2022-08-10T14:24:04.649" v="761" actId="13244"/>
        <pc:sldMkLst>
          <pc:docMk/>
          <pc:sldMk cId="3035889024" sldId="259"/>
        </pc:sldMkLst>
        <pc:spChg chg="mod ord">
          <ac:chgData name="Olsen, Roger Stenbakk" userId="1aae9324-8575-4b30-9f6a-4b09e084aa94" providerId="ADAL" clId="{B9818D5A-70B2-400D-90AF-F2B3E2A2E2C3}" dt="2022-08-10T14:23:26.848" v="757" actId="1076"/>
          <ac:spMkLst>
            <pc:docMk/>
            <pc:sldMk cId="3035889024" sldId="259"/>
            <ac:spMk id="2" creationId="{39B7B255-9555-4F92-B48B-1520D4BDF6DE}"/>
          </ac:spMkLst>
        </pc:spChg>
        <pc:spChg chg="del mod">
          <ac:chgData name="Olsen, Roger Stenbakk" userId="1aae9324-8575-4b30-9f6a-4b09e084aa94" providerId="ADAL" clId="{B9818D5A-70B2-400D-90AF-F2B3E2A2E2C3}" dt="2022-08-10T14:23:33.040" v="759" actId="478"/>
          <ac:spMkLst>
            <pc:docMk/>
            <pc:sldMk cId="3035889024" sldId="259"/>
            <ac:spMk id="3" creationId="{84974BD2-E71D-A94F-210B-4D359C6282B2}"/>
          </ac:spMkLst>
        </pc:spChg>
        <pc:spChg chg="mod ord">
          <ac:chgData name="Olsen, Roger Stenbakk" userId="1aae9324-8575-4b30-9f6a-4b09e084aa94" providerId="ADAL" clId="{B9818D5A-70B2-400D-90AF-F2B3E2A2E2C3}" dt="2022-08-10T13:34:56.238" v="109" actId="13244"/>
          <ac:spMkLst>
            <pc:docMk/>
            <pc:sldMk cId="3035889024" sldId="259"/>
            <ac:spMk id="4" creationId="{D64D6D21-3EB3-42F1-8EC6-7B09C5517BB7}"/>
          </ac:spMkLst>
        </pc:spChg>
        <pc:spChg chg="ord">
          <ac:chgData name="Olsen, Roger Stenbakk" userId="1aae9324-8575-4b30-9f6a-4b09e084aa94" providerId="ADAL" clId="{B9818D5A-70B2-400D-90AF-F2B3E2A2E2C3}" dt="2022-08-10T14:24:04.649" v="761" actId="13244"/>
          <ac:spMkLst>
            <pc:docMk/>
            <pc:sldMk cId="3035889024" sldId="259"/>
            <ac:spMk id="8" creationId="{65B0ECDF-CD13-4257-913B-A30953194138}"/>
          </ac:spMkLst>
        </pc:spChg>
        <pc:spChg chg="ord">
          <ac:chgData name="Olsen, Roger Stenbakk" userId="1aae9324-8575-4b30-9f6a-4b09e084aa94" providerId="ADAL" clId="{B9818D5A-70B2-400D-90AF-F2B3E2A2E2C3}" dt="2022-08-10T14:23:49.310" v="760" actId="13244"/>
          <ac:spMkLst>
            <pc:docMk/>
            <pc:sldMk cId="3035889024" sldId="259"/>
            <ac:spMk id="9" creationId="{DB60AAF3-7F52-41FC-9DD1-9F759ED287B3}"/>
          </ac:spMkLst>
        </pc:spChg>
        <pc:grpChg chg="mod">
          <ac:chgData name="Olsen, Roger Stenbakk" userId="1aae9324-8575-4b30-9f6a-4b09e084aa94" providerId="ADAL" clId="{B9818D5A-70B2-400D-90AF-F2B3E2A2E2C3}" dt="2022-08-10T10:30:57.571" v="107" actId="962"/>
          <ac:grpSpMkLst>
            <pc:docMk/>
            <pc:sldMk cId="3035889024" sldId="259"/>
            <ac:grpSpMk id="11" creationId="{BFAB9018-EAE4-475E-9BAF-A6A2A1158211}"/>
          </ac:grpSpMkLst>
        </pc:grpChg>
      </pc:sldChg>
      <pc:sldChg chg="modSp mod chgLayout">
        <pc:chgData name="Olsen, Roger Stenbakk" userId="1aae9324-8575-4b30-9f6a-4b09e084aa94" providerId="ADAL" clId="{B9818D5A-70B2-400D-90AF-F2B3E2A2E2C3}" dt="2022-08-03T10:56:11.369" v="6" actId="700"/>
        <pc:sldMkLst>
          <pc:docMk/>
          <pc:sldMk cId="3480541493" sldId="261"/>
        </pc:sldMkLst>
        <pc:spChg chg="mod ord">
          <ac:chgData name="Olsen, Roger Stenbakk" userId="1aae9324-8575-4b30-9f6a-4b09e084aa94" providerId="ADAL" clId="{B9818D5A-70B2-400D-90AF-F2B3E2A2E2C3}" dt="2022-08-03T10:56:11.369" v="6" actId="700"/>
          <ac:spMkLst>
            <pc:docMk/>
            <pc:sldMk cId="3480541493" sldId="261"/>
            <ac:spMk id="4" creationId="{00000000-0000-0000-0000-000000000000}"/>
          </ac:spMkLst>
        </pc:spChg>
      </pc:sldChg>
      <pc:sldChg chg="modSp mod">
        <pc:chgData name="Olsen, Roger Stenbakk" userId="1aae9324-8575-4b30-9f6a-4b09e084aa94" providerId="ADAL" clId="{B9818D5A-70B2-400D-90AF-F2B3E2A2E2C3}" dt="2022-08-10T10:28:42.858" v="106" actId="13244"/>
        <pc:sldMkLst>
          <pc:docMk/>
          <pc:sldMk cId="2704670153" sldId="263"/>
        </pc:sldMkLst>
        <pc:spChg chg="ord">
          <ac:chgData name="Olsen, Roger Stenbakk" userId="1aae9324-8575-4b30-9f6a-4b09e084aa94" providerId="ADAL" clId="{B9818D5A-70B2-400D-90AF-F2B3E2A2E2C3}" dt="2022-08-10T10:28:42.858" v="106" actId="13244"/>
          <ac:spMkLst>
            <pc:docMk/>
            <pc:sldMk cId="2704670153" sldId="263"/>
            <ac:spMk id="5" creationId="{5CB885E3-DABB-468A-9468-1FF7D694EF26}"/>
          </ac:spMkLst>
        </pc:spChg>
        <pc:spChg chg="mod ord">
          <ac:chgData name="Olsen, Roger Stenbakk" userId="1aae9324-8575-4b30-9f6a-4b09e084aa94" providerId="ADAL" clId="{B9818D5A-70B2-400D-90AF-F2B3E2A2E2C3}" dt="2022-08-03T12:10:35.046" v="100" actId="1076"/>
          <ac:spMkLst>
            <pc:docMk/>
            <pc:sldMk cId="2704670153" sldId="263"/>
            <ac:spMk id="6" creationId="{1DB54561-CE16-40B7-8B2D-4CEFA38FAC06}"/>
          </ac:spMkLst>
        </pc:spChg>
      </pc:sldChg>
      <pc:sldChg chg="addSp delSp modSp mod modClrScheme chgLayout">
        <pc:chgData name="Olsen, Roger Stenbakk" userId="1aae9324-8575-4b30-9f6a-4b09e084aa94" providerId="ADAL" clId="{B9818D5A-70B2-400D-90AF-F2B3E2A2E2C3}" dt="2022-08-03T10:56:04.879" v="5" actId="700"/>
        <pc:sldMkLst>
          <pc:docMk/>
          <pc:sldMk cId="4144115153" sldId="265"/>
        </pc:sldMkLst>
        <pc:spChg chg="add del mod ord">
          <ac:chgData name="Olsen, Roger Stenbakk" userId="1aae9324-8575-4b30-9f6a-4b09e084aa94" providerId="ADAL" clId="{B9818D5A-70B2-400D-90AF-F2B3E2A2E2C3}" dt="2022-08-03T10:56:04.879" v="5" actId="700"/>
          <ac:spMkLst>
            <pc:docMk/>
            <pc:sldMk cId="4144115153" sldId="265"/>
            <ac:spMk id="2" creationId="{68C216F2-43DB-3E19-3E2F-C5A6A39C88A6}"/>
          </ac:spMkLst>
        </pc:spChg>
        <pc:spChg chg="mod ord">
          <ac:chgData name="Olsen, Roger Stenbakk" userId="1aae9324-8575-4b30-9f6a-4b09e084aa94" providerId="ADAL" clId="{B9818D5A-70B2-400D-90AF-F2B3E2A2E2C3}" dt="2022-08-03T10:56:04.879" v="5" actId="700"/>
          <ac:spMkLst>
            <pc:docMk/>
            <pc:sldMk cId="4144115153" sldId="265"/>
            <ac:spMk id="3" creationId="{8ECCCE80-0A41-40AA-B07D-927EAA66A9C5}"/>
          </ac:spMkLst>
        </pc:spChg>
        <pc:spChg chg="add del mod ord">
          <ac:chgData name="Olsen, Roger Stenbakk" userId="1aae9324-8575-4b30-9f6a-4b09e084aa94" providerId="ADAL" clId="{B9818D5A-70B2-400D-90AF-F2B3E2A2E2C3}" dt="2022-08-03T10:56:04.879" v="5" actId="700"/>
          <ac:spMkLst>
            <pc:docMk/>
            <pc:sldMk cId="4144115153" sldId="265"/>
            <ac:spMk id="4" creationId="{1A1C6CCA-93AF-23EA-EFB0-EC5BFAAA9E20}"/>
          </ac:spMkLst>
        </pc:spChg>
      </pc:sldChg>
      <pc:sldChg chg="addSp delSp modSp mod addAnim delAnim">
        <pc:chgData name="Olsen, Roger Stenbakk" userId="1aae9324-8575-4b30-9f6a-4b09e084aa94" providerId="ADAL" clId="{B9818D5A-70B2-400D-90AF-F2B3E2A2E2C3}" dt="2022-08-10T14:21:35.882" v="755" actId="13244"/>
        <pc:sldMkLst>
          <pc:docMk/>
          <pc:sldMk cId="2152799230" sldId="267"/>
        </pc:sldMkLst>
        <pc:spChg chg="ord">
          <ac:chgData name="Olsen, Roger Stenbakk" userId="1aae9324-8575-4b30-9f6a-4b09e084aa94" providerId="ADAL" clId="{B9818D5A-70B2-400D-90AF-F2B3E2A2E2C3}" dt="2022-08-10T13:51:28.585" v="163" actId="13244"/>
          <ac:spMkLst>
            <pc:docMk/>
            <pc:sldMk cId="2152799230" sldId="267"/>
            <ac:spMk id="2" creationId="{99FBE1AB-0CFA-4A0F-88EB-73F799B1E5F1}"/>
          </ac:spMkLst>
        </pc:spChg>
        <pc:spChg chg="ord">
          <ac:chgData name="Olsen, Roger Stenbakk" userId="1aae9324-8575-4b30-9f6a-4b09e084aa94" providerId="ADAL" clId="{B9818D5A-70B2-400D-90AF-F2B3E2A2E2C3}" dt="2022-08-10T14:20:28.223" v="752" actId="13244"/>
          <ac:spMkLst>
            <pc:docMk/>
            <pc:sldMk cId="2152799230" sldId="267"/>
            <ac:spMk id="5" creationId="{6B8A5176-B2E0-4DF0-ACCA-ACB88A2E6BFD}"/>
          </ac:spMkLst>
        </pc:spChg>
        <pc:spChg chg="ord">
          <ac:chgData name="Olsen, Roger Stenbakk" userId="1aae9324-8575-4b30-9f6a-4b09e084aa94" providerId="ADAL" clId="{B9818D5A-70B2-400D-90AF-F2B3E2A2E2C3}" dt="2022-08-10T14:19:50.089" v="749" actId="13244"/>
          <ac:spMkLst>
            <pc:docMk/>
            <pc:sldMk cId="2152799230" sldId="267"/>
            <ac:spMk id="6" creationId="{4B31C12B-F81A-42A9-9D64-B3530FB74E66}"/>
          </ac:spMkLst>
        </pc:spChg>
        <pc:spChg chg="ord">
          <ac:chgData name="Olsen, Roger Stenbakk" userId="1aae9324-8575-4b30-9f6a-4b09e084aa94" providerId="ADAL" clId="{B9818D5A-70B2-400D-90AF-F2B3E2A2E2C3}" dt="2022-08-10T13:53:08.439" v="171" actId="13244"/>
          <ac:spMkLst>
            <pc:docMk/>
            <pc:sldMk cId="2152799230" sldId="267"/>
            <ac:spMk id="9" creationId="{54DF838D-83C3-46FF-80B2-46122D2AEEF7}"/>
          </ac:spMkLst>
        </pc:spChg>
        <pc:spChg chg="mod ord">
          <ac:chgData name="Olsen, Roger Stenbakk" userId="1aae9324-8575-4b30-9f6a-4b09e084aa94" providerId="ADAL" clId="{B9818D5A-70B2-400D-90AF-F2B3E2A2E2C3}" dt="2022-08-10T14:19:03.969" v="744" actId="1076"/>
          <ac:spMkLst>
            <pc:docMk/>
            <pc:sldMk cId="2152799230" sldId="267"/>
            <ac:spMk id="10" creationId="{4A4EE940-F3C9-4C09-9267-77BB27540050}"/>
          </ac:spMkLst>
        </pc:spChg>
        <pc:spChg chg="del mod">
          <ac:chgData name="Olsen, Roger Stenbakk" userId="1aae9324-8575-4b30-9f6a-4b09e084aa94" providerId="ADAL" clId="{B9818D5A-70B2-400D-90AF-F2B3E2A2E2C3}" dt="2022-08-10T14:17:20.738" v="729" actId="21"/>
          <ac:spMkLst>
            <pc:docMk/>
            <pc:sldMk cId="2152799230" sldId="267"/>
            <ac:spMk id="11" creationId="{322AB463-E473-4A1E-ACE9-AE0B7ABFC8F6}"/>
          </ac:spMkLst>
        </pc:spChg>
        <pc:spChg chg="del ord">
          <ac:chgData name="Olsen, Roger Stenbakk" userId="1aae9324-8575-4b30-9f6a-4b09e084aa94" providerId="ADAL" clId="{B9818D5A-70B2-400D-90AF-F2B3E2A2E2C3}" dt="2022-08-10T14:18:25.224" v="736" actId="21"/>
          <ac:spMkLst>
            <pc:docMk/>
            <pc:sldMk cId="2152799230" sldId="267"/>
            <ac:spMk id="12" creationId="{3667A8F8-4F8F-41B3-BD48-1E78D7926E24}"/>
          </ac:spMkLst>
        </pc:spChg>
        <pc:spChg chg="del topLvl">
          <ac:chgData name="Olsen, Roger Stenbakk" userId="1aae9324-8575-4b30-9f6a-4b09e084aa94" providerId="ADAL" clId="{B9818D5A-70B2-400D-90AF-F2B3E2A2E2C3}" dt="2022-08-10T14:18:34.383" v="739" actId="21"/>
          <ac:spMkLst>
            <pc:docMk/>
            <pc:sldMk cId="2152799230" sldId="267"/>
            <ac:spMk id="13" creationId="{1D97D4A3-FEAC-42C1-B3E7-FF0D697C7AD5}"/>
          </ac:spMkLst>
        </pc:spChg>
        <pc:spChg chg="mod topLvl">
          <ac:chgData name="Olsen, Roger Stenbakk" userId="1aae9324-8575-4b30-9f6a-4b09e084aa94" providerId="ADAL" clId="{B9818D5A-70B2-400D-90AF-F2B3E2A2E2C3}" dt="2022-08-03T11:09:57.824" v="50" actId="164"/>
          <ac:spMkLst>
            <pc:docMk/>
            <pc:sldMk cId="2152799230" sldId="267"/>
            <ac:spMk id="19" creationId="{016CE24F-1F5E-4B19-B6E3-F9A2BF4F3BE5}"/>
          </ac:spMkLst>
        </pc:spChg>
        <pc:spChg chg="add mod ord">
          <ac:chgData name="Olsen, Roger Stenbakk" userId="1aae9324-8575-4b30-9f6a-4b09e084aa94" providerId="ADAL" clId="{B9818D5A-70B2-400D-90AF-F2B3E2A2E2C3}" dt="2022-08-10T14:21:18.915" v="754" actId="13244"/>
          <ac:spMkLst>
            <pc:docMk/>
            <pc:sldMk cId="2152799230" sldId="267"/>
            <ac:spMk id="20" creationId="{BEFDE2CE-C631-AB5F-42C3-D0935C94F079}"/>
          </ac:spMkLst>
        </pc:spChg>
        <pc:spChg chg="add mod ord">
          <ac:chgData name="Olsen, Roger Stenbakk" userId="1aae9324-8575-4b30-9f6a-4b09e084aa94" providerId="ADAL" clId="{B9818D5A-70B2-400D-90AF-F2B3E2A2E2C3}" dt="2022-08-10T14:21:35.882" v="755" actId="13244"/>
          <ac:spMkLst>
            <pc:docMk/>
            <pc:sldMk cId="2152799230" sldId="267"/>
            <ac:spMk id="21" creationId="{C9A9DE8F-7C32-66B5-1F63-B9D0340D602D}"/>
          </ac:spMkLst>
        </pc:spChg>
        <pc:spChg chg="add mod">
          <ac:chgData name="Olsen, Roger Stenbakk" userId="1aae9324-8575-4b30-9f6a-4b09e084aa94" providerId="ADAL" clId="{B9818D5A-70B2-400D-90AF-F2B3E2A2E2C3}" dt="2022-08-10T14:18:55.113" v="742" actId="1076"/>
          <ac:spMkLst>
            <pc:docMk/>
            <pc:sldMk cId="2152799230" sldId="267"/>
            <ac:spMk id="22" creationId="{51C46E8F-9302-6C00-C028-7A86F6C8048F}"/>
          </ac:spMkLst>
        </pc:spChg>
        <pc:spChg chg="add mod">
          <ac:chgData name="Olsen, Roger Stenbakk" userId="1aae9324-8575-4b30-9f6a-4b09e084aa94" providerId="ADAL" clId="{B9818D5A-70B2-400D-90AF-F2B3E2A2E2C3}" dt="2022-08-10T14:18:59.009" v="743" actId="1076"/>
          <ac:spMkLst>
            <pc:docMk/>
            <pc:sldMk cId="2152799230" sldId="267"/>
            <ac:spMk id="23" creationId="{569F6617-81A3-17EE-AB36-8A9FCB1C73AB}"/>
          </ac:spMkLst>
        </pc:spChg>
        <pc:spChg chg="del mod ord">
          <ac:chgData name="Olsen, Roger Stenbakk" userId="1aae9324-8575-4b30-9f6a-4b09e084aa94" providerId="ADAL" clId="{B9818D5A-70B2-400D-90AF-F2B3E2A2E2C3}" dt="2022-08-10T14:15:34.800" v="720" actId="21"/>
          <ac:spMkLst>
            <pc:docMk/>
            <pc:sldMk cId="2152799230" sldId="267"/>
            <ac:spMk id="26" creationId="{6BB41B65-6754-4CB6-9041-8F825F835758}"/>
          </ac:spMkLst>
        </pc:spChg>
        <pc:spChg chg="mod ord">
          <ac:chgData name="Olsen, Roger Stenbakk" userId="1aae9324-8575-4b30-9f6a-4b09e084aa94" providerId="ADAL" clId="{B9818D5A-70B2-400D-90AF-F2B3E2A2E2C3}" dt="2022-08-10T14:20:13.750" v="751" actId="13244"/>
          <ac:spMkLst>
            <pc:docMk/>
            <pc:sldMk cId="2152799230" sldId="267"/>
            <ac:spMk id="27" creationId="{131FB861-4BFB-42AD-8654-20196C1A1467}"/>
          </ac:spMkLst>
        </pc:spChg>
        <pc:spChg chg="del">
          <ac:chgData name="Olsen, Roger Stenbakk" userId="1aae9324-8575-4b30-9f6a-4b09e084aa94" providerId="ADAL" clId="{B9818D5A-70B2-400D-90AF-F2B3E2A2E2C3}" dt="2022-08-03T11:22:31.723" v="70" actId="478"/>
          <ac:spMkLst>
            <pc:docMk/>
            <pc:sldMk cId="2152799230" sldId="267"/>
            <ac:spMk id="28" creationId="{941336CD-604D-413C-AA38-5DC6C954F961}"/>
          </ac:spMkLst>
        </pc:spChg>
        <pc:spChg chg="mod">
          <ac:chgData name="Olsen, Roger Stenbakk" userId="1aae9324-8575-4b30-9f6a-4b09e084aa94" providerId="ADAL" clId="{B9818D5A-70B2-400D-90AF-F2B3E2A2E2C3}" dt="2022-08-10T14:13:54.440" v="713" actId="962"/>
          <ac:spMkLst>
            <pc:docMk/>
            <pc:sldMk cId="2152799230" sldId="267"/>
            <ac:spMk id="38" creationId="{B5F88187-D3AF-42A1-BCCF-6700FED26672}"/>
          </ac:spMkLst>
        </pc:spChg>
        <pc:grpChg chg="add mod ord">
          <ac:chgData name="Olsen, Roger Stenbakk" userId="1aae9324-8575-4b30-9f6a-4b09e084aa94" providerId="ADAL" clId="{B9818D5A-70B2-400D-90AF-F2B3E2A2E2C3}" dt="2022-08-10T14:20:04.119" v="750" actId="13244"/>
          <ac:grpSpMkLst>
            <pc:docMk/>
            <pc:sldMk cId="2152799230" sldId="267"/>
            <ac:grpSpMk id="3" creationId="{6480A509-0B1E-8F48-8198-31070A921356}"/>
          </ac:grpSpMkLst>
        </pc:grpChg>
        <pc:grpChg chg="del">
          <ac:chgData name="Olsen, Roger Stenbakk" userId="1aae9324-8575-4b30-9f6a-4b09e084aa94" providerId="ADAL" clId="{B9818D5A-70B2-400D-90AF-F2B3E2A2E2C3}" dt="2022-08-03T11:09:52.156" v="49" actId="165"/>
          <ac:grpSpMkLst>
            <pc:docMk/>
            <pc:sldMk cId="2152799230" sldId="267"/>
            <ac:grpSpMk id="32" creationId="{9B6F2020-0EB6-45E7-9699-98CA0B4BACA4}"/>
          </ac:grpSpMkLst>
        </pc:grpChg>
        <pc:grpChg chg="add del mod ord">
          <ac:chgData name="Olsen, Roger Stenbakk" userId="1aae9324-8575-4b30-9f6a-4b09e084aa94" providerId="ADAL" clId="{B9818D5A-70B2-400D-90AF-F2B3E2A2E2C3}" dt="2022-08-10T14:18:34.383" v="739" actId="21"/>
          <ac:grpSpMkLst>
            <pc:docMk/>
            <pc:sldMk cId="2152799230" sldId="267"/>
            <ac:grpSpMk id="37" creationId="{BB94AA12-9FD8-4A14-8C0D-670698773BC3}"/>
          </ac:grpSpMkLst>
        </pc:grpChg>
        <pc:cxnChg chg="mod topLvl">
          <ac:chgData name="Olsen, Roger Stenbakk" userId="1aae9324-8575-4b30-9f6a-4b09e084aa94" providerId="ADAL" clId="{B9818D5A-70B2-400D-90AF-F2B3E2A2E2C3}" dt="2022-08-03T11:09:57.824" v="50" actId="164"/>
          <ac:cxnSpMkLst>
            <pc:docMk/>
            <pc:sldMk cId="2152799230" sldId="267"/>
            <ac:cxnSpMk id="18" creationId="{55F5ED7D-FE31-4B79-8275-14F8359D57D2}"/>
          </ac:cxnSpMkLst>
        </pc:cxnChg>
        <pc:cxnChg chg="mod ord topLvl">
          <ac:chgData name="Olsen, Roger Stenbakk" userId="1aae9324-8575-4b30-9f6a-4b09e084aa94" providerId="ADAL" clId="{B9818D5A-70B2-400D-90AF-F2B3E2A2E2C3}" dt="2022-08-10T14:20:54.249" v="753" actId="13244"/>
          <ac:cxnSpMkLst>
            <pc:docMk/>
            <pc:sldMk cId="2152799230" sldId="267"/>
            <ac:cxnSpMk id="31" creationId="{9E0BE7FE-3712-439B-A9B3-8218E78483B0}"/>
          </ac:cxnSpMkLst>
        </pc:cxnChg>
      </pc:sldChg>
      <pc:sldChg chg="addSp modSp mod">
        <pc:chgData name="Olsen, Roger Stenbakk" userId="1aae9324-8575-4b30-9f6a-4b09e084aa94" providerId="ADAL" clId="{B9818D5A-70B2-400D-90AF-F2B3E2A2E2C3}" dt="2022-08-10T14:11:35.917" v="457" actId="13244"/>
        <pc:sldMkLst>
          <pc:docMk/>
          <pc:sldMk cId="212945351" sldId="268"/>
        </pc:sldMkLst>
        <pc:spChg chg="ord">
          <ac:chgData name="Olsen, Roger Stenbakk" userId="1aae9324-8575-4b30-9f6a-4b09e084aa94" providerId="ADAL" clId="{B9818D5A-70B2-400D-90AF-F2B3E2A2E2C3}" dt="2022-08-10T13:55:31.516" v="282" actId="13244"/>
          <ac:spMkLst>
            <pc:docMk/>
            <pc:sldMk cId="212945351" sldId="268"/>
            <ac:spMk id="2" creationId="{56BEE9A1-1BAC-496D-A630-3F9E8FB53C7F}"/>
          </ac:spMkLst>
        </pc:spChg>
        <pc:spChg chg="mod">
          <ac:chgData name="Olsen, Roger Stenbakk" userId="1aae9324-8575-4b30-9f6a-4b09e084aa94" providerId="ADAL" clId="{B9818D5A-70B2-400D-90AF-F2B3E2A2E2C3}" dt="2022-08-10T14:10:48.343" v="452" actId="14100"/>
          <ac:spMkLst>
            <pc:docMk/>
            <pc:sldMk cId="212945351" sldId="268"/>
            <ac:spMk id="3" creationId="{84EBE773-FF99-4B55-BB88-8E85553E937F}"/>
          </ac:spMkLst>
        </pc:spChg>
        <pc:spChg chg="add mod ord">
          <ac:chgData name="Olsen, Roger Stenbakk" userId="1aae9324-8575-4b30-9f6a-4b09e084aa94" providerId="ADAL" clId="{B9818D5A-70B2-400D-90AF-F2B3E2A2E2C3}" dt="2022-08-10T14:11:35.917" v="457" actId="13244"/>
          <ac:spMkLst>
            <pc:docMk/>
            <pc:sldMk cId="212945351" sldId="268"/>
            <ac:spMk id="4" creationId="{A4321107-560F-DC4C-4C67-68E05DBFC851}"/>
          </ac:spMkLst>
        </pc:spChg>
      </pc:sldChg>
      <pc:sldChg chg="modSp mod">
        <pc:chgData name="Olsen, Roger Stenbakk" userId="1aae9324-8575-4b30-9f6a-4b09e084aa94" providerId="ADAL" clId="{B9818D5A-70B2-400D-90AF-F2B3E2A2E2C3}" dt="2022-08-03T10:52:53.856" v="2" actId="20577"/>
        <pc:sldMkLst>
          <pc:docMk/>
          <pc:sldMk cId="4116224528" sldId="270"/>
        </pc:sldMkLst>
        <pc:spChg chg="mod">
          <ac:chgData name="Olsen, Roger Stenbakk" userId="1aae9324-8575-4b30-9f6a-4b09e084aa94" providerId="ADAL" clId="{B9818D5A-70B2-400D-90AF-F2B3E2A2E2C3}" dt="2022-08-03T10:52:53.856" v="2" actId="20577"/>
          <ac:spMkLst>
            <pc:docMk/>
            <pc:sldMk cId="4116224528" sldId="270"/>
            <ac:spMk id="3" creationId="{CC4AD58E-AF94-4E62-BB12-E53B005604C8}"/>
          </ac:spMkLst>
        </pc:spChg>
      </pc:sldChg>
      <pc:sldChg chg="new del">
        <pc:chgData name="Olsen, Roger Stenbakk" userId="1aae9324-8575-4b30-9f6a-4b09e084aa94" providerId="ADAL" clId="{B9818D5A-70B2-400D-90AF-F2B3E2A2E2C3}" dt="2022-08-03T11:38:04.918" v="84" actId="680"/>
        <pc:sldMkLst>
          <pc:docMk/>
          <pc:sldMk cId="2613347707" sldId="27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031E03-D5DB-4F48-9F4E-D5122640B431}" type="datetimeFigureOut">
              <a:rPr lang="nb-NO" smtClean="0"/>
              <a:t>12.08.2022</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ED44BD-C2AD-4290-BE30-F33FA5AA532C}" type="slidenum">
              <a:rPr lang="nb-NO" smtClean="0"/>
              <a:t>‹#›</a:t>
            </a:fld>
            <a:endParaRPr lang="nb-NO"/>
          </a:p>
        </p:txBody>
      </p:sp>
    </p:spTree>
    <p:extLst>
      <p:ext uri="{BB962C8B-B14F-4D97-AF65-F5344CB8AC3E}">
        <p14:creationId xmlns:p14="http://schemas.microsoft.com/office/powerpoint/2010/main" val="16102481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Selv en API har en fysisk modell bak</a:t>
            </a:r>
          </a:p>
        </p:txBody>
      </p:sp>
      <p:sp>
        <p:nvSpPr>
          <p:cNvPr id="4" name="Plassholder for lysbildenummer 3"/>
          <p:cNvSpPr>
            <a:spLocks noGrp="1"/>
          </p:cNvSpPr>
          <p:nvPr>
            <p:ph type="sldNum" sz="quarter" idx="5"/>
          </p:nvPr>
        </p:nvSpPr>
        <p:spPr/>
        <p:txBody>
          <a:bodyPr/>
          <a:lstStyle/>
          <a:p>
            <a:fld id="{2DED44BD-C2AD-4290-BE30-F33FA5AA532C}" type="slidenum">
              <a:rPr lang="nb-NO" smtClean="0"/>
              <a:t>8</a:t>
            </a:fld>
            <a:endParaRPr lang="nb-NO"/>
          </a:p>
        </p:txBody>
      </p:sp>
    </p:spTree>
    <p:extLst>
      <p:ext uri="{BB962C8B-B14F-4D97-AF65-F5344CB8AC3E}">
        <p14:creationId xmlns:p14="http://schemas.microsoft.com/office/powerpoint/2010/main" val="4166264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2DED44BD-C2AD-4290-BE30-F33FA5AA532C}" type="slidenum">
              <a:rPr lang="nb-NO" smtClean="0"/>
              <a:t>9</a:t>
            </a:fld>
            <a:endParaRPr lang="nb-NO"/>
          </a:p>
        </p:txBody>
      </p:sp>
    </p:spTree>
    <p:extLst>
      <p:ext uri="{BB962C8B-B14F-4D97-AF65-F5344CB8AC3E}">
        <p14:creationId xmlns:p14="http://schemas.microsoft.com/office/powerpoint/2010/main" val="14087179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tellysbilde">
    <p:spTree>
      <p:nvGrpSpPr>
        <p:cNvPr id="1" name=""/>
        <p:cNvGrpSpPr/>
        <p:nvPr/>
      </p:nvGrpSpPr>
      <p:grpSpPr>
        <a:xfrm>
          <a:off x="0" y="0"/>
          <a:ext cx="0" cy="0"/>
          <a:chOff x="0" y="0"/>
          <a:chExt cx="0" cy="0"/>
        </a:xfrm>
      </p:grpSpPr>
      <p:pic>
        <p:nvPicPr>
          <p:cNvPr id="5" name="Bilde 4" descr="Et bilde som inneholder skjermbilde&#10;&#10;Beskrivelse som er generert med svært høy visshet">
            <a:extLst>
              <a:ext uri="{FF2B5EF4-FFF2-40B4-BE49-F238E27FC236}">
                <a16:creationId xmlns:a16="http://schemas.microsoft.com/office/drawing/2014/main" id="{47F2A11D-5491-478B-9E74-10A8C407A8E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0"/>
            <a:ext cx="12192000" cy="6857900"/>
          </a:xfrm>
          <a:prstGeom prst="rect">
            <a:avLst/>
          </a:prstGeom>
        </p:spPr>
      </p:pic>
      <p:sp>
        <p:nvSpPr>
          <p:cNvPr id="2" name="Title 1"/>
          <p:cNvSpPr>
            <a:spLocks noGrp="1"/>
          </p:cNvSpPr>
          <p:nvPr>
            <p:ph type="ctrTitle"/>
          </p:nvPr>
        </p:nvSpPr>
        <p:spPr>
          <a:xfrm>
            <a:off x="1400991" y="2722288"/>
            <a:ext cx="9390018" cy="1015791"/>
          </a:xfrm>
          <a:ln>
            <a:noFill/>
          </a:ln>
        </p:spPr>
        <p:txBody>
          <a:bodyPr anchor="b"/>
          <a:lstStyle>
            <a:lvl1pPr algn="ctr">
              <a:lnSpc>
                <a:spcPct val="100000"/>
              </a:lnSpc>
              <a:defRPr lang="nb-NO" sz="6001" b="1" i="0" u="none" strike="noStrike" baseline="0" smtClean="0">
                <a:latin typeface="Roboto Condensed" panose="02000000000000000000" pitchFamily="2" charset="0"/>
                <a:ea typeface="Roboto Condensed" panose="02000000000000000000" pitchFamily="2" charset="0"/>
              </a:defRPr>
            </a:lvl1pPr>
          </a:lstStyle>
          <a:p>
            <a:r>
              <a:rPr lang="nb-NO" noProof="0"/>
              <a:t>Klikk for å redigere tittelstil</a:t>
            </a:r>
          </a:p>
        </p:txBody>
      </p:sp>
      <p:sp>
        <p:nvSpPr>
          <p:cNvPr id="3" name="Subtitle 2"/>
          <p:cNvSpPr>
            <a:spLocks noGrp="1"/>
          </p:cNvSpPr>
          <p:nvPr>
            <p:ph type="subTitle" idx="1" hasCustomPrompt="1"/>
          </p:nvPr>
        </p:nvSpPr>
        <p:spPr>
          <a:xfrm>
            <a:off x="1400991" y="3909549"/>
            <a:ext cx="9390018" cy="401648"/>
          </a:xfrm>
        </p:spPr>
        <p:txBody>
          <a:bodyPr>
            <a:spAutoFit/>
          </a:bodyPr>
          <a:lstStyle>
            <a:lvl1pPr marL="0" indent="0" algn="ctr">
              <a:buNone/>
              <a:defRPr sz="1500" cap="all" spc="75" baseline="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nb-NO" noProof="0"/>
              <a:t>UNDERTITTEL SKAL INN HER</a:t>
            </a:r>
          </a:p>
        </p:txBody>
      </p:sp>
      <p:pic>
        <p:nvPicPr>
          <p:cNvPr id="7" name="Bilde 6">
            <a:extLst>
              <a:ext uri="{FF2B5EF4-FFF2-40B4-BE49-F238E27FC236}">
                <a16:creationId xmlns:a16="http://schemas.microsoft.com/office/drawing/2014/main" id="{5524F468-AFDE-4FA7-A336-BF521DA62E0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321606" cy="1886934"/>
          </a:xfrm>
          <a:prstGeom prst="rect">
            <a:avLst/>
          </a:prstGeom>
        </p:spPr>
      </p:pic>
    </p:spTree>
    <p:extLst>
      <p:ext uri="{BB962C8B-B14F-4D97-AF65-F5344CB8AC3E}">
        <p14:creationId xmlns:p14="http://schemas.microsoft.com/office/powerpoint/2010/main" val="4170780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ilde (stort)">
    <p:spTree>
      <p:nvGrpSpPr>
        <p:cNvPr id="1" name=""/>
        <p:cNvGrpSpPr/>
        <p:nvPr/>
      </p:nvGrpSpPr>
      <p:grpSpPr>
        <a:xfrm>
          <a:off x="0" y="0"/>
          <a:ext cx="0" cy="0"/>
          <a:chOff x="0" y="0"/>
          <a:chExt cx="0" cy="0"/>
        </a:xfrm>
      </p:grpSpPr>
      <p:sp>
        <p:nvSpPr>
          <p:cNvPr id="10" name="Plassholder for bilde 5">
            <a:extLst>
              <a:ext uri="{FF2B5EF4-FFF2-40B4-BE49-F238E27FC236}">
                <a16:creationId xmlns:a16="http://schemas.microsoft.com/office/drawing/2014/main" id="{9C0BB095-47FF-4294-9915-4ED142AC0371}"/>
              </a:ext>
            </a:extLst>
          </p:cNvPr>
          <p:cNvSpPr>
            <a:spLocks noGrp="1"/>
          </p:cNvSpPr>
          <p:nvPr>
            <p:ph type="pic" sz="quarter" idx="12"/>
          </p:nvPr>
        </p:nvSpPr>
        <p:spPr>
          <a:xfrm>
            <a:off x="657154" y="619504"/>
            <a:ext cx="10903891" cy="5293824"/>
          </a:xfrm>
          <a:solidFill>
            <a:schemeClr val="bg1">
              <a:lumMod val="85000"/>
            </a:schemeClr>
          </a:solidFill>
        </p:spPr>
        <p:txBody>
          <a:bodyPr/>
          <a:lstStyle/>
          <a:p>
            <a:r>
              <a:rPr lang="nb-NO"/>
              <a:t>Klikk på ikonet for å legge til et bilde</a:t>
            </a:r>
          </a:p>
        </p:txBody>
      </p:sp>
      <p:sp>
        <p:nvSpPr>
          <p:cNvPr id="7" name="Plassholder for tekst 6">
            <a:extLst>
              <a:ext uri="{FF2B5EF4-FFF2-40B4-BE49-F238E27FC236}">
                <a16:creationId xmlns:a16="http://schemas.microsoft.com/office/drawing/2014/main" id="{09D88CB4-C128-4C0D-85AC-05363983D89D}"/>
              </a:ext>
            </a:extLst>
          </p:cNvPr>
          <p:cNvSpPr>
            <a:spLocks noGrp="1"/>
          </p:cNvSpPr>
          <p:nvPr>
            <p:ph type="body" sz="quarter" idx="13" hasCustomPrompt="1"/>
          </p:nvPr>
        </p:nvSpPr>
        <p:spPr>
          <a:xfrm>
            <a:off x="600153" y="6349153"/>
            <a:ext cx="7230416" cy="298543"/>
          </a:xfrm>
        </p:spPr>
        <p:txBody>
          <a:bodyPr>
            <a:spAutoFit/>
          </a:bodyPr>
          <a:lstStyle>
            <a:lvl1pPr marL="0" indent="0">
              <a:buNone/>
              <a:defRPr sz="1000" spc="50" baseline="0">
                <a:latin typeface="+mn-lt"/>
              </a:defRPr>
            </a:lvl1pPr>
          </a:lstStyle>
          <a:p>
            <a:pPr lvl="0"/>
            <a:r>
              <a:rPr lang="nb-NO"/>
              <a:t>Fotokreditering</a:t>
            </a:r>
          </a:p>
        </p:txBody>
      </p:sp>
      <p:sp>
        <p:nvSpPr>
          <p:cNvPr id="3" name="Plassholder for tekst 2">
            <a:extLst>
              <a:ext uri="{FF2B5EF4-FFF2-40B4-BE49-F238E27FC236}">
                <a16:creationId xmlns:a16="http://schemas.microsoft.com/office/drawing/2014/main" id="{BFD3FCA3-4503-49E6-83F2-4DF49013A49B}"/>
              </a:ext>
            </a:extLst>
          </p:cNvPr>
          <p:cNvSpPr>
            <a:spLocks noGrp="1"/>
          </p:cNvSpPr>
          <p:nvPr>
            <p:ph type="body" sz="quarter" idx="14"/>
          </p:nvPr>
        </p:nvSpPr>
        <p:spPr>
          <a:xfrm>
            <a:off x="988991" y="3781605"/>
            <a:ext cx="4856516" cy="1816654"/>
          </a:xfrm>
          <a:solidFill>
            <a:schemeClr val="bg1">
              <a:alpha val="90000"/>
            </a:schemeClr>
          </a:solidFill>
        </p:spPr>
        <p:txBody>
          <a:bodyPr lIns="648000" rIns="648000" anchor="ctr" anchorCtr="0"/>
          <a:lstStyle>
            <a:lvl1pPr marL="0" indent="0" algn="ctr">
              <a:buNone/>
              <a:defRPr/>
            </a:lvl1pPr>
          </a:lstStyle>
          <a:p>
            <a:pPr lvl="0"/>
            <a:r>
              <a:rPr lang="nb-NO"/>
              <a:t>Rediger tekststiler i malen</a:t>
            </a:r>
          </a:p>
        </p:txBody>
      </p:sp>
    </p:spTree>
    <p:extLst>
      <p:ext uri="{BB962C8B-B14F-4D97-AF65-F5344CB8AC3E}">
        <p14:creationId xmlns:p14="http://schemas.microsoft.com/office/powerpoint/2010/main" val="1592550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a:p>
        </p:txBody>
      </p:sp>
    </p:spTree>
    <p:extLst>
      <p:ext uri="{BB962C8B-B14F-4D97-AF65-F5344CB8AC3E}">
        <p14:creationId xmlns:p14="http://schemas.microsoft.com/office/powerpoint/2010/main" val="18693994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27465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nb-NO"/>
              <a:t>Agenda</a:t>
            </a:r>
            <a:endParaRPr lang="en-US"/>
          </a:p>
        </p:txBody>
      </p:sp>
      <p:sp>
        <p:nvSpPr>
          <p:cNvPr id="8" name="Content Placeholder 2">
            <a:extLst>
              <a:ext uri="{FF2B5EF4-FFF2-40B4-BE49-F238E27FC236}">
                <a16:creationId xmlns:a16="http://schemas.microsoft.com/office/drawing/2014/main" id="{771B50D6-0810-4E43-928C-534B46A7A4EC}"/>
              </a:ext>
            </a:extLst>
          </p:cNvPr>
          <p:cNvSpPr>
            <a:spLocks noGrp="1"/>
          </p:cNvSpPr>
          <p:nvPr>
            <p:ph sz="quarter" idx="11" hasCustomPrompt="1"/>
          </p:nvPr>
        </p:nvSpPr>
        <p:spPr>
          <a:xfrm>
            <a:off x="1219359" y="1862176"/>
            <a:ext cx="9651619" cy="3978862"/>
          </a:xfrm>
          <a:prstGeom prst="rect">
            <a:avLst/>
          </a:prstGeom>
        </p:spPr>
        <p:txBody>
          <a:bodyPr lIns="91440" tIns="45720" rIns="91440" bIns="45720"/>
          <a:lstStyle>
            <a:lvl1pPr marL="0" marR="0" indent="0" algn="l" defTabSz="914446" rtl="0" eaLnBrk="1" fontAlgn="auto" latinLnBrk="0" hangingPunct="1">
              <a:lnSpc>
                <a:spcPct val="150000"/>
              </a:lnSpc>
              <a:spcBef>
                <a:spcPts val="0"/>
              </a:spcBef>
              <a:spcAft>
                <a:spcPts val="900"/>
              </a:spcAft>
              <a:buClrTx/>
              <a:buSzTx/>
              <a:buFontTx/>
              <a:buNone/>
              <a:tabLst/>
              <a:defRPr/>
            </a:lvl1pPr>
          </a:lstStyle>
          <a:p>
            <a:pPr lvl="0"/>
            <a:r>
              <a:rPr lang="nb-NO" noProof="0"/>
              <a:t>Punkt én på agendaen i korte trekk</a:t>
            </a:r>
          </a:p>
          <a:p>
            <a:pPr lvl="0"/>
            <a:r>
              <a:rPr lang="nb-NO" noProof="0"/>
              <a:t>Punkt to på agendaen i korte trekk</a:t>
            </a:r>
          </a:p>
          <a:p>
            <a:pPr marL="0" marR="0" lvl="0" indent="0" algn="l" defTabSz="914446" rtl="0" eaLnBrk="1" fontAlgn="auto" latinLnBrk="0" hangingPunct="1">
              <a:lnSpc>
                <a:spcPct val="150000"/>
              </a:lnSpc>
              <a:spcBef>
                <a:spcPts val="0"/>
              </a:spcBef>
              <a:spcAft>
                <a:spcPts val="900"/>
              </a:spcAft>
              <a:buClrTx/>
              <a:buSzTx/>
              <a:buFontTx/>
              <a:buNone/>
              <a:tabLst/>
              <a:defRPr/>
            </a:pPr>
            <a:r>
              <a:rPr lang="nb-NO" noProof="0"/>
              <a:t>Punkt tre på agendaen i korte trekk</a:t>
            </a:r>
          </a:p>
          <a:p>
            <a:pPr marL="0" marR="0" lvl="0" indent="0" algn="l" defTabSz="914446" rtl="0" eaLnBrk="1" fontAlgn="auto" latinLnBrk="0" hangingPunct="1">
              <a:lnSpc>
                <a:spcPct val="150000"/>
              </a:lnSpc>
              <a:spcBef>
                <a:spcPts val="0"/>
              </a:spcBef>
              <a:spcAft>
                <a:spcPts val="900"/>
              </a:spcAft>
              <a:buClrTx/>
              <a:buSzTx/>
              <a:buFontTx/>
              <a:buNone/>
              <a:tabLst/>
              <a:defRPr/>
            </a:pPr>
            <a:r>
              <a:rPr lang="nb-NO" noProof="0"/>
              <a:t>Punkt fire på agendaen i korte trekk</a:t>
            </a:r>
          </a:p>
          <a:p>
            <a:pPr marL="0" marR="0" lvl="0" indent="0" algn="l" defTabSz="914446" rtl="0" eaLnBrk="1" fontAlgn="auto" latinLnBrk="0" hangingPunct="1">
              <a:lnSpc>
                <a:spcPct val="150000"/>
              </a:lnSpc>
              <a:spcBef>
                <a:spcPts val="0"/>
              </a:spcBef>
              <a:spcAft>
                <a:spcPts val="900"/>
              </a:spcAft>
              <a:buClrTx/>
              <a:buSzTx/>
              <a:buFontTx/>
              <a:buNone/>
              <a:tabLst/>
              <a:defRPr/>
            </a:pPr>
            <a:r>
              <a:rPr lang="nb-NO" noProof="0"/>
              <a:t>Punkt fem på agendaen i korte trekk</a:t>
            </a:r>
          </a:p>
          <a:p>
            <a:pPr marL="0" marR="0" lvl="0" indent="0" algn="l" defTabSz="914446" rtl="0" eaLnBrk="1" fontAlgn="auto" latinLnBrk="0" hangingPunct="1">
              <a:lnSpc>
                <a:spcPct val="150000"/>
              </a:lnSpc>
              <a:spcBef>
                <a:spcPts val="0"/>
              </a:spcBef>
              <a:spcAft>
                <a:spcPts val="900"/>
              </a:spcAft>
              <a:buClrTx/>
              <a:buSzTx/>
              <a:buFontTx/>
              <a:buNone/>
              <a:tabLst/>
              <a:defRPr/>
            </a:pPr>
            <a:r>
              <a:rPr lang="nb-NO" noProof="0"/>
              <a:t>Punkt seks på agendaen i korte trekk</a:t>
            </a:r>
          </a:p>
          <a:p>
            <a:pPr lvl="0"/>
            <a:endParaRPr lang="nb-NO" noProof="0"/>
          </a:p>
        </p:txBody>
      </p:sp>
      <p:cxnSp>
        <p:nvCxnSpPr>
          <p:cNvPr id="10" name="Rett linje 9">
            <a:extLst>
              <a:ext uri="{FF2B5EF4-FFF2-40B4-BE49-F238E27FC236}">
                <a16:creationId xmlns:a16="http://schemas.microsoft.com/office/drawing/2014/main" id="{7E2593EF-F9EB-40ED-942A-4879FA78B594}"/>
              </a:ext>
            </a:extLst>
          </p:cNvPr>
          <p:cNvCxnSpPr/>
          <p:nvPr userDrawn="1"/>
        </p:nvCxnSpPr>
        <p:spPr>
          <a:xfrm>
            <a:off x="1219359" y="2478704"/>
            <a:ext cx="9651619" cy="0"/>
          </a:xfrm>
          <a:prstGeom prst="line">
            <a:avLst/>
          </a:prstGeom>
          <a:ln w="6350">
            <a:solidFill>
              <a:srgbClr val="5B7F82"/>
            </a:solidFill>
          </a:ln>
        </p:spPr>
        <p:style>
          <a:lnRef idx="1">
            <a:schemeClr val="dk1"/>
          </a:lnRef>
          <a:fillRef idx="0">
            <a:schemeClr val="dk1"/>
          </a:fillRef>
          <a:effectRef idx="0">
            <a:schemeClr val="dk1"/>
          </a:effectRef>
          <a:fontRef idx="minor">
            <a:schemeClr val="tx1"/>
          </a:fontRef>
        </p:style>
      </p:cxnSp>
      <p:cxnSp>
        <p:nvCxnSpPr>
          <p:cNvPr id="11" name="Rett linje 10">
            <a:extLst>
              <a:ext uri="{FF2B5EF4-FFF2-40B4-BE49-F238E27FC236}">
                <a16:creationId xmlns:a16="http://schemas.microsoft.com/office/drawing/2014/main" id="{96CA0932-605B-4E71-B8D3-C72AAAA4A91A}"/>
              </a:ext>
            </a:extLst>
          </p:cNvPr>
          <p:cNvCxnSpPr/>
          <p:nvPr userDrawn="1"/>
        </p:nvCxnSpPr>
        <p:spPr>
          <a:xfrm>
            <a:off x="1219359" y="5253391"/>
            <a:ext cx="9651619" cy="0"/>
          </a:xfrm>
          <a:prstGeom prst="line">
            <a:avLst/>
          </a:prstGeom>
          <a:ln w="6350">
            <a:solidFill>
              <a:srgbClr val="5B7F82"/>
            </a:solidFill>
          </a:ln>
        </p:spPr>
        <p:style>
          <a:lnRef idx="1">
            <a:schemeClr val="dk1"/>
          </a:lnRef>
          <a:fillRef idx="0">
            <a:schemeClr val="dk1"/>
          </a:fillRef>
          <a:effectRef idx="0">
            <a:schemeClr val="dk1"/>
          </a:effectRef>
          <a:fontRef idx="minor">
            <a:schemeClr val="tx1"/>
          </a:fontRef>
        </p:style>
      </p:cxnSp>
      <p:cxnSp>
        <p:nvCxnSpPr>
          <p:cNvPr id="12" name="Rett linje 11">
            <a:extLst>
              <a:ext uri="{FF2B5EF4-FFF2-40B4-BE49-F238E27FC236}">
                <a16:creationId xmlns:a16="http://schemas.microsoft.com/office/drawing/2014/main" id="{2DF21B92-9FD0-4B71-ACA2-7C1925BD0C2C}"/>
              </a:ext>
            </a:extLst>
          </p:cNvPr>
          <p:cNvCxnSpPr/>
          <p:nvPr userDrawn="1"/>
        </p:nvCxnSpPr>
        <p:spPr>
          <a:xfrm>
            <a:off x="1219359" y="3172376"/>
            <a:ext cx="9651619" cy="0"/>
          </a:xfrm>
          <a:prstGeom prst="line">
            <a:avLst/>
          </a:prstGeom>
          <a:ln w="6350">
            <a:solidFill>
              <a:srgbClr val="5B7F82"/>
            </a:solidFill>
          </a:ln>
        </p:spPr>
        <p:style>
          <a:lnRef idx="1">
            <a:schemeClr val="dk1"/>
          </a:lnRef>
          <a:fillRef idx="0">
            <a:schemeClr val="dk1"/>
          </a:fillRef>
          <a:effectRef idx="0">
            <a:schemeClr val="dk1"/>
          </a:effectRef>
          <a:fontRef idx="minor">
            <a:schemeClr val="tx1"/>
          </a:fontRef>
        </p:style>
      </p:cxnSp>
      <p:cxnSp>
        <p:nvCxnSpPr>
          <p:cNvPr id="13" name="Rett linje 12">
            <a:extLst>
              <a:ext uri="{FF2B5EF4-FFF2-40B4-BE49-F238E27FC236}">
                <a16:creationId xmlns:a16="http://schemas.microsoft.com/office/drawing/2014/main" id="{91D61EF0-049D-489F-9607-DBC47717D8D1}"/>
              </a:ext>
            </a:extLst>
          </p:cNvPr>
          <p:cNvCxnSpPr/>
          <p:nvPr userDrawn="1"/>
        </p:nvCxnSpPr>
        <p:spPr>
          <a:xfrm>
            <a:off x="1219359" y="3866048"/>
            <a:ext cx="9651619" cy="0"/>
          </a:xfrm>
          <a:prstGeom prst="line">
            <a:avLst/>
          </a:prstGeom>
          <a:ln w="6350">
            <a:solidFill>
              <a:srgbClr val="5B7F82"/>
            </a:solidFill>
          </a:ln>
        </p:spPr>
        <p:style>
          <a:lnRef idx="1">
            <a:schemeClr val="dk1"/>
          </a:lnRef>
          <a:fillRef idx="0">
            <a:schemeClr val="dk1"/>
          </a:fillRef>
          <a:effectRef idx="0">
            <a:schemeClr val="dk1"/>
          </a:effectRef>
          <a:fontRef idx="minor">
            <a:schemeClr val="tx1"/>
          </a:fontRef>
        </p:style>
      </p:cxnSp>
      <p:cxnSp>
        <p:nvCxnSpPr>
          <p:cNvPr id="14" name="Rett linje 13">
            <a:extLst>
              <a:ext uri="{FF2B5EF4-FFF2-40B4-BE49-F238E27FC236}">
                <a16:creationId xmlns:a16="http://schemas.microsoft.com/office/drawing/2014/main" id="{0C7BCC08-99D7-4973-9AB5-A63BAB7784DB}"/>
              </a:ext>
            </a:extLst>
          </p:cNvPr>
          <p:cNvCxnSpPr/>
          <p:nvPr userDrawn="1"/>
        </p:nvCxnSpPr>
        <p:spPr>
          <a:xfrm>
            <a:off x="1219359" y="4559720"/>
            <a:ext cx="9651619" cy="0"/>
          </a:xfrm>
          <a:prstGeom prst="line">
            <a:avLst/>
          </a:prstGeom>
          <a:ln w="6350">
            <a:solidFill>
              <a:srgbClr val="5B7F8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2429136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Presentasjon">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A3732E95-11BD-4ACF-B5AD-A1CC4F0DB8A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321606" cy="1886934"/>
          </a:xfrm>
          <a:prstGeom prst="rect">
            <a:avLst/>
          </a:prstGeom>
        </p:spPr>
      </p:pic>
      <p:pic>
        <p:nvPicPr>
          <p:cNvPr id="5" name="Bilde 4">
            <a:extLst>
              <a:ext uri="{FF2B5EF4-FFF2-40B4-BE49-F238E27FC236}">
                <a16:creationId xmlns:a16="http://schemas.microsoft.com/office/drawing/2014/main" id="{A57E41EB-05AD-44D6-997C-D31E1B44F13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86855" y="1883484"/>
            <a:ext cx="7418289" cy="2786200"/>
          </a:xfrm>
          <a:prstGeom prst="rect">
            <a:avLst/>
          </a:prstGeom>
        </p:spPr>
      </p:pic>
    </p:spTree>
    <p:extLst>
      <p:ext uri="{BB962C8B-B14F-4D97-AF65-F5344CB8AC3E}">
        <p14:creationId xmlns:p14="http://schemas.microsoft.com/office/powerpoint/2010/main" val="23301474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Avslutning redigerbar">
    <p:bg>
      <p:bgPr>
        <a:solidFill>
          <a:schemeClr val="bg1"/>
        </a:solidFill>
        <a:effectLst/>
      </p:bgPr>
    </p:bg>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410EA91D-3B36-4F01-BD03-074913EC301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2" y="0"/>
            <a:ext cx="12190815" cy="6858000"/>
          </a:xfrm>
          <a:prstGeom prst="rect">
            <a:avLst/>
          </a:prstGeom>
        </p:spPr>
      </p:pic>
      <p:sp>
        <p:nvSpPr>
          <p:cNvPr id="31" name="Title 1"/>
          <p:cNvSpPr>
            <a:spLocks noGrp="1"/>
          </p:cNvSpPr>
          <p:nvPr>
            <p:ph type="ctrTitle" hasCustomPrompt="1"/>
          </p:nvPr>
        </p:nvSpPr>
        <p:spPr>
          <a:xfrm>
            <a:off x="1630018" y="2305881"/>
            <a:ext cx="8984972" cy="1709530"/>
          </a:xfrm>
          <a:ln>
            <a:noFill/>
          </a:ln>
        </p:spPr>
        <p:txBody>
          <a:bodyPr anchor="ctr">
            <a:noAutofit/>
          </a:bodyPr>
          <a:lstStyle>
            <a:lvl1pPr algn="ctr">
              <a:lnSpc>
                <a:spcPct val="100000"/>
              </a:lnSpc>
              <a:defRPr lang="nb-NO" sz="10000" b="1" i="0" u="none" strike="noStrike" baseline="0" smtClean="0">
                <a:latin typeface="Roboto Condensed" panose="02000000000000000000" pitchFamily="2" charset="0"/>
                <a:ea typeface="Roboto Condensed" panose="02000000000000000000" pitchFamily="2" charset="0"/>
              </a:defRPr>
            </a:lvl1pPr>
          </a:lstStyle>
          <a:p>
            <a:r>
              <a:rPr lang="nb-NO" noProof="0"/>
              <a:t>Takk!</a:t>
            </a:r>
          </a:p>
        </p:txBody>
      </p:sp>
    </p:spTree>
    <p:extLst>
      <p:ext uri="{BB962C8B-B14F-4D97-AF65-F5344CB8AC3E}">
        <p14:creationId xmlns:p14="http://schemas.microsoft.com/office/powerpoint/2010/main" val="23591492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1_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48CE580-257F-4959-A353-E1483D51965B}"/>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E33858B8-AC3F-4F57-BA3A-819A53909952}"/>
              </a:ext>
            </a:extLst>
          </p:cNvPr>
          <p:cNvSpPr>
            <a:spLocks noGrp="1"/>
          </p:cNvSpPr>
          <p:nvPr>
            <p:ph idx="1"/>
          </p:nvPr>
        </p:nvSpPr>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115E34AE-FF2F-4B5E-A7EC-5DA5F886828B}"/>
              </a:ext>
            </a:extLst>
          </p:cNvPr>
          <p:cNvSpPr>
            <a:spLocks noGrp="1"/>
          </p:cNvSpPr>
          <p:nvPr>
            <p:ph type="dt" sz="half" idx="10"/>
          </p:nvPr>
        </p:nvSpPr>
        <p:spPr/>
        <p:txBody>
          <a:bodyPr/>
          <a:lstStyle/>
          <a:p>
            <a:fld id="{BE5A6D3B-3037-448F-B8C5-65992747EED6}" type="datetimeFigureOut">
              <a:rPr lang="nb-NO" smtClean="0"/>
              <a:t>12.08.2022</a:t>
            </a:fld>
            <a:endParaRPr lang="nb-NO"/>
          </a:p>
        </p:txBody>
      </p:sp>
      <p:sp>
        <p:nvSpPr>
          <p:cNvPr id="5" name="Plassholder for bunntekst 4">
            <a:extLst>
              <a:ext uri="{FF2B5EF4-FFF2-40B4-BE49-F238E27FC236}">
                <a16:creationId xmlns:a16="http://schemas.microsoft.com/office/drawing/2014/main" id="{A3066DB9-F957-4523-8156-E5F8E0BCDCE5}"/>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6F821309-EF45-404D-89A6-86F6B2F92FFA}"/>
              </a:ext>
            </a:extLst>
          </p:cNvPr>
          <p:cNvSpPr>
            <a:spLocks noGrp="1"/>
          </p:cNvSpPr>
          <p:nvPr>
            <p:ph type="sldNum" sz="quarter" idx="12"/>
          </p:nvPr>
        </p:nvSpPr>
        <p:spPr/>
        <p:txBody>
          <a:bodyPr/>
          <a:lstStyle/>
          <a:p>
            <a:fld id="{59E0A7D2-F7AE-4D65-BBA2-14169A24EB51}" type="slidenum">
              <a:rPr lang="nb-NO" smtClean="0"/>
              <a:t>‹#›</a:t>
            </a:fld>
            <a:endParaRPr lang="nb-NO"/>
          </a:p>
        </p:txBody>
      </p:sp>
    </p:spTree>
    <p:extLst>
      <p:ext uri="{BB962C8B-B14F-4D97-AF65-F5344CB8AC3E}">
        <p14:creationId xmlns:p14="http://schemas.microsoft.com/office/powerpoint/2010/main" val="2591951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noProof="0"/>
              <a:t>Klikk for å redigere tittelstil</a:t>
            </a:r>
          </a:p>
        </p:txBody>
      </p:sp>
      <p:sp>
        <p:nvSpPr>
          <p:cNvPr id="3" name="Content Placeholder 2">
            <a:extLst>
              <a:ext uri="{FF2B5EF4-FFF2-40B4-BE49-F238E27FC236}">
                <a16:creationId xmlns:a16="http://schemas.microsoft.com/office/drawing/2014/main" id="{276B0DE3-8AB4-4283-AAF7-C599EB450E01}"/>
              </a:ext>
            </a:extLst>
          </p:cNvPr>
          <p:cNvSpPr>
            <a:spLocks noGrp="1"/>
          </p:cNvSpPr>
          <p:nvPr>
            <p:ph sz="quarter" idx="11"/>
          </p:nvPr>
        </p:nvSpPr>
        <p:spPr>
          <a:xfrm>
            <a:off x="1219359" y="1862176"/>
            <a:ext cx="9651619" cy="3978862"/>
          </a:xfrm>
          <a:prstGeom prst="rect">
            <a:avLst/>
          </a:prstGeom>
        </p:spPr>
        <p:txBody>
          <a:bodyPr lIns="91440" tIns="45720" rIns="91440" bIns="45720"/>
          <a:lstStyle/>
          <a:p>
            <a:pPr lvl="0"/>
            <a:r>
              <a:rPr lang="nb-NO" noProof="0"/>
              <a:t>Rediger tekststiler i malen</a:t>
            </a:r>
          </a:p>
          <a:p>
            <a:pPr lvl="1"/>
            <a:r>
              <a:rPr lang="nb-NO" noProof="0"/>
              <a:t>Andre nivå</a:t>
            </a:r>
          </a:p>
          <a:p>
            <a:pPr lvl="2"/>
            <a:r>
              <a:rPr lang="nb-NO" noProof="0"/>
              <a:t>Tredje nivå</a:t>
            </a:r>
          </a:p>
          <a:p>
            <a:pPr lvl="3"/>
            <a:r>
              <a:rPr lang="nb-NO" noProof="0"/>
              <a:t>Fjerde nivå</a:t>
            </a:r>
          </a:p>
          <a:p>
            <a:pPr lvl="4"/>
            <a:r>
              <a:rPr lang="nb-NO" noProof="0"/>
              <a:t>Femte nivå</a:t>
            </a:r>
          </a:p>
        </p:txBody>
      </p:sp>
    </p:spTree>
    <p:extLst>
      <p:ext uri="{BB962C8B-B14F-4D97-AF65-F5344CB8AC3E}">
        <p14:creationId xmlns:p14="http://schemas.microsoft.com/office/powerpoint/2010/main" val="10624208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Kapittelskille">
    <p:bg>
      <p:bgPr>
        <a:solidFill>
          <a:schemeClr val="bg1"/>
        </a:solidFill>
        <a:effectLst/>
      </p:bgPr>
    </p:bg>
    <p:spTree>
      <p:nvGrpSpPr>
        <p:cNvPr id="1" name=""/>
        <p:cNvGrpSpPr/>
        <p:nvPr/>
      </p:nvGrpSpPr>
      <p:grpSpPr>
        <a:xfrm>
          <a:off x="0" y="0"/>
          <a:ext cx="0" cy="0"/>
          <a:chOff x="0" y="0"/>
          <a:chExt cx="0" cy="0"/>
        </a:xfrm>
      </p:grpSpPr>
      <p:pic>
        <p:nvPicPr>
          <p:cNvPr id="8" name="Bilde 7" descr="Et bilde som inneholder skjermbilde&#10;&#10;Beskrivelse som er generert med høy visshet">
            <a:extLst>
              <a:ext uri="{FF2B5EF4-FFF2-40B4-BE49-F238E27FC236}">
                <a16:creationId xmlns:a16="http://schemas.microsoft.com/office/drawing/2014/main" id="{82044551-1680-47B1-A9ED-E2CF3CEB21E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0"/>
            <a:ext cx="12192000" cy="6857900"/>
          </a:xfrm>
          <a:prstGeom prst="rect">
            <a:avLst/>
          </a:prstGeom>
        </p:spPr>
      </p:pic>
      <p:sp>
        <p:nvSpPr>
          <p:cNvPr id="2" name="Title 1"/>
          <p:cNvSpPr>
            <a:spLocks noGrp="1"/>
          </p:cNvSpPr>
          <p:nvPr>
            <p:ph type="ctrTitle"/>
          </p:nvPr>
        </p:nvSpPr>
        <p:spPr>
          <a:xfrm>
            <a:off x="1400991" y="2799917"/>
            <a:ext cx="9390018" cy="1015791"/>
          </a:xfrm>
          <a:ln>
            <a:noFill/>
          </a:ln>
        </p:spPr>
        <p:txBody>
          <a:bodyPr anchor="ctr" anchorCtr="0"/>
          <a:lstStyle>
            <a:lvl1pPr algn="ctr">
              <a:lnSpc>
                <a:spcPct val="100000"/>
              </a:lnSpc>
              <a:defRPr lang="nb-NO" sz="6001" b="1" i="0" u="none" strike="noStrike" baseline="0" smtClean="0">
                <a:latin typeface="Roboto Condensed" panose="02000000000000000000" pitchFamily="2" charset="0"/>
                <a:ea typeface="Roboto Condensed" panose="02000000000000000000" pitchFamily="2" charset="0"/>
              </a:defRPr>
            </a:lvl1pPr>
          </a:lstStyle>
          <a:p>
            <a:r>
              <a:rPr lang="nb-NO"/>
              <a:t>Klikk for å redigere tittelstil</a:t>
            </a:r>
            <a:endParaRPr lang="en-US"/>
          </a:p>
        </p:txBody>
      </p:sp>
      <p:pic>
        <p:nvPicPr>
          <p:cNvPr id="7" name="Bilde 6">
            <a:extLst>
              <a:ext uri="{FF2B5EF4-FFF2-40B4-BE49-F238E27FC236}">
                <a16:creationId xmlns:a16="http://schemas.microsoft.com/office/drawing/2014/main" id="{5524F468-AFDE-4FA7-A336-BF521DA62E0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321606" cy="1886934"/>
          </a:xfrm>
          <a:prstGeom prst="rect">
            <a:avLst/>
          </a:prstGeom>
        </p:spPr>
      </p:pic>
    </p:spTree>
    <p:extLst>
      <p:ext uri="{BB962C8B-B14F-4D97-AF65-F5344CB8AC3E}">
        <p14:creationId xmlns:p14="http://schemas.microsoft.com/office/powerpoint/2010/main" val="4100033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tel, innhold og bilde">
    <p:spTree>
      <p:nvGrpSpPr>
        <p:cNvPr id="1" name=""/>
        <p:cNvGrpSpPr/>
        <p:nvPr/>
      </p:nvGrpSpPr>
      <p:grpSpPr>
        <a:xfrm>
          <a:off x="0" y="0"/>
          <a:ext cx="0" cy="0"/>
          <a:chOff x="0" y="0"/>
          <a:chExt cx="0" cy="0"/>
        </a:xfrm>
      </p:grpSpPr>
      <p:sp>
        <p:nvSpPr>
          <p:cNvPr id="2" name="Title 1"/>
          <p:cNvSpPr>
            <a:spLocks noGrp="1"/>
          </p:cNvSpPr>
          <p:nvPr>
            <p:ph type="title"/>
          </p:nvPr>
        </p:nvSpPr>
        <p:spPr>
          <a:xfrm>
            <a:off x="575262" y="551048"/>
            <a:ext cx="5520737" cy="1477584"/>
          </a:xfrm>
        </p:spPr>
        <p:txBody>
          <a:bodyPr/>
          <a:lstStyle/>
          <a:p>
            <a:r>
              <a:rPr lang="nb-NO"/>
              <a:t>Klikk for å redigere tittelstil</a:t>
            </a:r>
            <a:endParaRPr lang="en-US"/>
          </a:p>
        </p:txBody>
      </p:sp>
      <p:sp>
        <p:nvSpPr>
          <p:cNvPr id="7" name="Plassholder for tekst 6">
            <a:extLst>
              <a:ext uri="{FF2B5EF4-FFF2-40B4-BE49-F238E27FC236}">
                <a16:creationId xmlns:a16="http://schemas.microsoft.com/office/drawing/2014/main" id="{31725901-1B6A-4C45-8DFA-5AEEA34F5553}"/>
              </a:ext>
            </a:extLst>
          </p:cNvPr>
          <p:cNvSpPr>
            <a:spLocks noGrp="1"/>
          </p:cNvSpPr>
          <p:nvPr>
            <p:ph type="body" sz="quarter" idx="13" hasCustomPrompt="1"/>
          </p:nvPr>
        </p:nvSpPr>
        <p:spPr>
          <a:xfrm>
            <a:off x="599553" y="6349153"/>
            <a:ext cx="7230416" cy="298543"/>
          </a:xfrm>
        </p:spPr>
        <p:txBody>
          <a:bodyPr>
            <a:spAutoFit/>
          </a:bodyPr>
          <a:lstStyle>
            <a:lvl1pPr marL="0" indent="0">
              <a:buNone/>
              <a:defRPr sz="1000" spc="50" baseline="0">
                <a:latin typeface="+mn-lt"/>
              </a:defRPr>
            </a:lvl1pPr>
          </a:lstStyle>
          <a:p>
            <a:pPr lvl="0"/>
            <a:r>
              <a:rPr lang="nb-NO"/>
              <a:t>Fotokreditering</a:t>
            </a:r>
          </a:p>
        </p:txBody>
      </p:sp>
      <p:sp>
        <p:nvSpPr>
          <p:cNvPr id="3" name="Content Placeholder 2">
            <a:extLst>
              <a:ext uri="{FF2B5EF4-FFF2-40B4-BE49-F238E27FC236}">
                <a16:creationId xmlns:a16="http://schemas.microsoft.com/office/drawing/2014/main" id="{D6ACC6CF-133F-4327-B59A-5E987B55A2C5}"/>
              </a:ext>
            </a:extLst>
          </p:cNvPr>
          <p:cNvSpPr>
            <a:spLocks noGrp="1"/>
          </p:cNvSpPr>
          <p:nvPr>
            <p:ph sz="quarter" idx="14"/>
          </p:nvPr>
        </p:nvSpPr>
        <p:spPr>
          <a:xfrm>
            <a:off x="6411160" y="633486"/>
            <a:ext cx="5149886" cy="5279842"/>
          </a:xfrm>
          <a:prstGeom prst="rect">
            <a:avLst/>
          </a:prstGeom>
        </p:spPr>
        <p:txBody>
          <a:bodyPr lIns="91440" tIns="45720" rIns="91440" bIns="4572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GB"/>
          </a:p>
        </p:txBody>
      </p:sp>
      <p:sp>
        <p:nvSpPr>
          <p:cNvPr id="8" name="Content Placeholder 7">
            <a:extLst>
              <a:ext uri="{FF2B5EF4-FFF2-40B4-BE49-F238E27FC236}">
                <a16:creationId xmlns:a16="http://schemas.microsoft.com/office/drawing/2014/main" id="{8D7D4585-68D6-4C8C-9321-1D6936FE092C}"/>
              </a:ext>
            </a:extLst>
          </p:cNvPr>
          <p:cNvSpPr>
            <a:spLocks noGrp="1"/>
          </p:cNvSpPr>
          <p:nvPr>
            <p:ph sz="quarter" idx="15"/>
          </p:nvPr>
        </p:nvSpPr>
        <p:spPr>
          <a:xfrm>
            <a:off x="575264" y="2028632"/>
            <a:ext cx="5520737" cy="3884698"/>
          </a:xfrm>
          <a:prstGeom prst="rect">
            <a:avLst/>
          </a:prstGeom>
        </p:spPr>
        <p:txBody>
          <a:bodyPr lIns="91440" tIns="45720" rIns="91440" bIns="4572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GB"/>
          </a:p>
        </p:txBody>
      </p:sp>
    </p:spTree>
    <p:extLst>
      <p:ext uri="{BB962C8B-B14F-4D97-AF65-F5344CB8AC3E}">
        <p14:creationId xmlns:p14="http://schemas.microsoft.com/office/powerpoint/2010/main" val="7969503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tel, innhold og bilde">
    <p:spTree>
      <p:nvGrpSpPr>
        <p:cNvPr id="1" name=""/>
        <p:cNvGrpSpPr/>
        <p:nvPr/>
      </p:nvGrpSpPr>
      <p:grpSpPr>
        <a:xfrm>
          <a:off x="0" y="0"/>
          <a:ext cx="0" cy="0"/>
          <a:chOff x="0" y="0"/>
          <a:chExt cx="0" cy="0"/>
        </a:xfrm>
      </p:grpSpPr>
      <p:sp>
        <p:nvSpPr>
          <p:cNvPr id="2" name="Title 1"/>
          <p:cNvSpPr>
            <a:spLocks noGrp="1"/>
          </p:cNvSpPr>
          <p:nvPr>
            <p:ph type="title"/>
          </p:nvPr>
        </p:nvSpPr>
        <p:spPr>
          <a:xfrm>
            <a:off x="575262" y="551048"/>
            <a:ext cx="5520737" cy="1477584"/>
          </a:xfrm>
        </p:spPr>
        <p:txBody>
          <a:bodyPr/>
          <a:lstStyle/>
          <a:p>
            <a:r>
              <a:rPr lang="nb-NO"/>
              <a:t>Klikk for å redigere tittelstil</a:t>
            </a:r>
            <a:endParaRPr lang="en-US"/>
          </a:p>
        </p:txBody>
      </p:sp>
      <p:sp>
        <p:nvSpPr>
          <p:cNvPr id="4" name="Plassholder for tekst 3">
            <a:extLst>
              <a:ext uri="{FF2B5EF4-FFF2-40B4-BE49-F238E27FC236}">
                <a16:creationId xmlns:a16="http://schemas.microsoft.com/office/drawing/2014/main" id="{C1CF5FB5-3D6B-44D1-99CC-F0E11CB94948}"/>
              </a:ext>
            </a:extLst>
          </p:cNvPr>
          <p:cNvSpPr>
            <a:spLocks noGrp="1"/>
          </p:cNvSpPr>
          <p:nvPr>
            <p:ph type="body" sz="quarter" idx="10"/>
          </p:nvPr>
        </p:nvSpPr>
        <p:spPr>
          <a:xfrm>
            <a:off x="575263" y="2028632"/>
            <a:ext cx="5520737" cy="3884697"/>
          </a:xfrm>
          <a:prstGeom prst="rect">
            <a:avLst/>
          </a:prstGeom>
        </p:spPr>
        <p:txBody>
          <a:bodyPr lIns="91440" tIns="45720" rIns="91440" bIns="4572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ilde 5">
            <a:extLst>
              <a:ext uri="{FF2B5EF4-FFF2-40B4-BE49-F238E27FC236}">
                <a16:creationId xmlns:a16="http://schemas.microsoft.com/office/drawing/2014/main" id="{70F86513-61E2-4B24-BEA6-A699F2FC0ACA}"/>
              </a:ext>
            </a:extLst>
          </p:cNvPr>
          <p:cNvSpPr>
            <a:spLocks noGrp="1"/>
          </p:cNvSpPr>
          <p:nvPr>
            <p:ph type="pic" sz="quarter" idx="11"/>
          </p:nvPr>
        </p:nvSpPr>
        <p:spPr>
          <a:xfrm>
            <a:off x="6411160" y="633486"/>
            <a:ext cx="5149886" cy="5279842"/>
          </a:xfrm>
          <a:solidFill>
            <a:schemeClr val="bg1">
              <a:lumMod val="85000"/>
            </a:schemeClr>
          </a:solidFill>
        </p:spPr>
        <p:txBody>
          <a:bodyPr/>
          <a:lstStyle/>
          <a:p>
            <a:r>
              <a:rPr lang="nb-NO"/>
              <a:t>Klikk på ikonet for å legge til et bilde</a:t>
            </a:r>
          </a:p>
        </p:txBody>
      </p:sp>
      <p:sp>
        <p:nvSpPr>
          <p:cNvPr id="7" name="Plassholder for tekst 6">
            <a:extLst>
              <a:ext uri="{FF2B5EF4-FFF2-40B4-BE49-F238E27FC236}">
                <a16:creationId xmlns:a16="http://schemas.microsoft.com/office/drawing/2014/main" id="{31725901-1B6A-4C45-8DFA-5AEEA34F5553}"/>
              </a:ext>
            </a:extLst>
          </p:cNvPr>
          <p:cNvSpPr>
            <a:spLocks noGrp="1"/>
          </p:cNvSpPr>
          <p:nvPr>
            <p:ph type="body" sz="quarter" idx="13" hasCustomPrompt="1"/>
          </p:nvPr>
        </p:nvSpPr>
        <p:spPr>
          <a:xfrm>
            <a:off x="599553" y="6349153"/>
            <a:ext cx="7230416" cy="323165"/>
          </a:xfrm>
        </p:spPr>
        <p:txBody>
          <a:bodyPr>
            <a:spAutoFit/>
          </a:bodyPr>
          <a:lstStyle>
            <a:lvl1pPr marL="0" indent="0">
              <a:buNone/>
              <a:defRPr sz="1000" spc="50" baseline="0">
                <a:latin typeface="+mn-lt"/>
              </a:defRPr>
            </a:lvl1pPr>
          </a:lstStyle>
          <a:p>
            <a:pPr lvl="0"/>
            <a:r>
              <a:rPr lang="nb-NO"/>
              <a:t>Fotokreditering</a:t>
            </a:r>
          </a:p>
        </p:txBody>
      </p:sp>
    </p:spTree>
    <p:extLst>
      <p:ext uri="{BB962C8B-B14F-4D97-AF65-F5344CB8AC3E}">
        <p14:creationId xmlns:p14="http://schemas.microsoft.com/office/powerpoint/2010/main" val="4112122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tel og to valgfrie element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75262" y="551048"/>
            <a:ext cx="10985784" cy="784958"/>
          </a:xfrm>
        </p:spPr>
        <p:txBody>
          <a:bodyPr/>
          <a:lstStyle>
            <a:lvl1pPr>
              <a:defRPr/>
            </a:lvl1pPr>
          </a:lstStyle>
          <a:p>
            <a:r>
              <a:rPr lang="nb-NO"/>
              <a:t>Klikk for å redigere tittelstil</a:t>
            </a:r>
            <a:endParaRPr lang="en-US"/>
          </a:p>
        </p:txBody>
      </p:sp>
      <p:sp>
        <p:nvSpPr>
          <p:cNvPr id="7" name="Plassholder for tekst 6">
            <a:extLst>
              <a:ext uri="{FF2B5EF4-FFF2-40B4-BE49-F238E27FC236}">
                <a16:creationId xmlns:a16="http://schemas.microsoft.com/office/drawing/2014/main" id="{09D88CB4-C128-4C0D-85AC-05363983D89D}"/>
              </a:ext>
            </a:extLst>
          </p:cNvPr>
          <p:cNvSpPr>
            <a:spLocks noGrp="1"/>
          </p:cNvSpPr>
          <p:nvPr>
            <p:ph type="body" sz="quarter" idx="13" hasCustomPrompt="1"/>
          </p:nvPr>
        </p:nvSpPr>
        <p:spPr>
          <a:xfrm>
            <a:off x="600153" y="6349153"/>
            <a:ext cx="7230416" cy="298543"/>
          </a:xfrm>
        </p:spPr>
        <p:txBody>
          <a:bodyPr>
            <a:spAutoFit/>
          </a:bodyPr>
          <a:lstStyle>
            <a:lvl1pPr marL="0" indent="0">
              <a:buNone/>
              <a:defRPr sz="1000" spc="50" baseline="0">
                <a:latin typeface="+mn-lt"/>
              </a:defRPr>
            </a:lvl1pPr>
          </a:lstStyle>
          <a:p>
            <a:pPr lvl="0"/>
            <a:r>
              <a:rPr lang="nb-NO"/>
              <a:t>Fotokreditering</a:t>
            </a:r>
          </a:p>
        </p:txBody>
      </p:sp>
      <p:sp>
        <p:nvSpPr>
          <p:cNvPr id="3" name="Content Placeholder 2">
            <a:extLst>
              <a:ext uri="{FF2B5EF4-FFF2-40B4-BE49-F238E27FC236}">
                <a16:creationId xmlns:a16="http://schemas.microsoft.com/office/drawing/2014/main" id="{98C09D97-491E-4B44-B31E-075E94ECFD50}"/>
              </a:ext>
            </a:extLst>
          </p:cNvPr>
          <p:cNvSpPr>
            <a:spLocks noGrp="1"/>
          </p:cNvSpPr>
          <p:nvPr>
            <p:ph sz="quarter" idx="14"/>
          </p:nvPr>
        </p:nvSpPr>
        <p:spPr>
          <a:xfrm>
            <a:off x="657154" y="1809960"/>
            <a:ext cx="5149886" cy="4103369"/>
          </a:xfrm>
          <a:prstGeom prst="rect">
            <a:avLst/>
          </a:prstGeom>
        </p:spPr>
        <p:txBody>
          <a:bodyPr lIns="91440" tIns="45720" rIns="91440" bIns="4572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GB"/>
          </a:p>
        </p:txBody>
      </p:sp>
      <p:sp>
        <p:nvSpPr>
          <p:cNvPr id="4" name="Content Placeholder 3">
            <a:extLst>
              <a:ext uri="{FF2B5EF4-FFF2-40B4-BE49-F238E27FC236}">
                <a16:creationId xmlns:a16="http://schemas.microsoft.com/office/drawing/2014/main" id="{AF3B0EA0-EE56-4BC2-9A97-1C7D7797FA56}"/>
              </a:ext>
            </a:extLst>
          </p:cNvPr>
          <p:cNvSpPr>
            <a:spLocks noGrp="1"/>
          </p:cNvSpPr>
          <p:nvPr>
            <p:ph sz="quarter" idx="15"/>
          </p:nvPr>
        </p:nvSpPr>
        <p:spPr>
          <a:xfrm>
            <a:off x="6411160" y="1809960"/>
            <a:ext cx="5149886" cy="4103369"/>
          </a:xfrm>
          <a:prstGeom prst="rect">
            <a:avLst/>
          </a:prstGeom>
        </p:spPr>
        <p:txBody>
          <a:bodyPr lIns="91440" tIns="45720" rIns="91440" bIns="4572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GB"/>
          </a:p>
        </p:txBody>
      </p:sp>
    </p:spTree>
    <p:extLst>
      <p:ext uri="{BB962C8B-B14F-4D97-AF65-F5344CB8AC3E}">
        <p14:creationId xmlns:p14="http://schemas.microsoft.com/office/powerpoint/2010/main" val="3915992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tel og to bil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75262" y="551048"/>
            <a:ext cx="10985784" cy="784958"/>
          </a:xfrm>
        </p:spPr>
        <p:txBody>
          <a:bodyPr/>
          <a:lstStyle/>
          <a:p>
            <a:r>
              <a:rPr lang="nb-NO"/>
              <a:t>Klikk for å redigere tittelstil</a:t>
            </a:r>
            <a:endParaRPr lang="en-US"/>
          </a:p>
        </p:txBody>
      </p:sp>
      <p:sp>
        <p:nvSpPr>
          <p:cNvPr id="6" name="Plassholder for bilde 5">
            <a:extLst>
              <a:ext uri="{FF2B5EF4-FFF2-40B4-BE49-F238E27FC236}">
                <a16:creationId xmlns:a16="http://schemas.microsoft.com/office/drawing/2014/main" id="{70F86513-61E2-4B24-BEA6-A699F2FC0ACA}"/>
              </a:ext>
            </a:extLst>
          </p:cNvPr>
          <p:cNvSpPr>
            <a:spLocks noGrp="1"/>
          </p:cNvSpPr>
          <p:nvPr>
            <p:ph type="pic" sz="quarter" idx="11"/>
          </p:nvPr>
        </p:nvSpPr>
        <p:spPr>
          <a:xfrm>
            <a:off x="6411160" y="1809959"/>
            <a:ext cx="5149886" cy="4103369"/>
          </a:xfrm>
          <a:solidFill>
            <a:schemeClr val="bg1">
              <a:lumMod val="85000"/>
            </a:schemeClr>
          </a:solidFill>
        </p:spPr>
        <p:txBody>
          <a:bodyPr/>
          <a:lstStyle/>
          <a:p>
            <a:r>
              <a:rPr lang="nb-NO"/>
              <a:t>Klikk på ikonet for å legge til et bilde</a:t>
            </a:r>
          </a:p>
        </p:txBody>
      </p:sp>
      <p:sp>
        <p:nvSpPr>
          <p:cNvPr id="5" name="Plassholder for bilde 5">
            <a:extLst>
              <a:ext uri="{FF2B5EF4-FFF2-40B4-BE49-F238E27FC236}">
                <a16:creationId xmlns:a16="http://schemas.microsoft.com/office/drawing/2014/main" id="{B9099586-714C-4DE3-816E-CD6982F9B3F3}"/>
              </a:ext>
            </a:extLst>
          </p:cNvPr>
          <p:cNvSpPr>
            <a:spLocks noGrp="1"/>
          </p:cNvSpPr>
          <p:nvPr>
            <p:ph type="pic" sz="quarter" idx="12"/>
          </p:nvPr>
        </p:nvSpPr>
        <p:spPr>
          <a:xfrm>
            <a:off x="657154" y="1809959"/>
            <a:ext cx="5149886" cy="4103369"/>
          </a:xfrm>
          <a:solidFill>
            <a:schemeClr val="bg1">
              <a:lumMod val="85000"/>
            </a:schemeClr>
          </a:solidFill>
        </p:spPr>
        <p:txBody>
          <a:bodyPr/>
          <a:lstStyle/>
          <a:p>
            <a:r>
              <a:rPr lang="nb-NO"/>
              <a:t>Klikk på ikonet for å legge til et bilde</a:t>
            </a:r>
          </a:p>
        </p:txBody>
      </p:sp>
      <p:sp>
        <p:nvSpPr>
          <p:cNvPr id="7" name="Plassholder for tekst 6">
            <a:extLst>
              <a:ext uri="{FF2B5EF4-FFF2-40B4-BE49-F238E27FC236}">
                <a16:creationId xmlns:a16="http://schemas.microsoft.com/office/drawing/2014/main" id="{09D88CB4-C128-4C0D-85AC-05363983D89D}"/>
              </a:ext>
            </a:extLst>
          </p:cNvPr>
          <p:cNvSpPr>
            <a:spLocks noGrp="1"/>
          </p:cNvSpPr>
          <p:nvPr>
            <p:ph type="body" sz="quarter" idx="13" hasCustomPrompt="1"/>
          </p:nvPr>
        </p:nvSpPr>
        <p:spPr>
          <a:xfrm>
            <a:off x="600153" y="6349153"/>
            <a:ext cx="7230416" cy="323165"/>
          </a:xfrm>
        </p:spPr>
        <p:txBody>
          <a:bodyPr>
            <a:spAutoFit/>
          </a:bodyPr>
          <a:lstStyle>
            <a:lvl1pPr marL="0" indent="0">
              <a:buNone/>
              <a:defRPr sz="1000" spc="50" baseline="0">
                <a:latin typeface="+mn-lt"/>
              </a:defRPr>
            </a:lvl1pPr>
          </a:lstStyle>
          <a:p>
            <a:pPr lvl="0"/>
            <a:r>
              <a:rPr lang="nb-NO"/>
              <a:t>Fotokreditering</a:t>
            </a:r>
          </a:p>
        </p:txBody>
      </p:sp>
    </p:spTree>
    <p:extLst>
      <p:ext uri="{BB962C8B-B14F-4D97-AF65-F5344CB8AC3E}">
        <p14:creationId xmlns:p14="http://schemas.microsoft.com/office/powerpoint/2010/main" val="6417412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o valgfrie elementer">
    <p:bg>
      <p:bgPr>
        <a:solidFill>
          <a:schemeClr val="bg1"/>
        </a:solidFill>
        <a:effectLst/>
      </p:bgPr>
    </p:bg>
    <p:spTree>
      <p:nvGrpSpPr>
        <p:cNvPr id="1" name=""/>
        <p:cNvGrpSpPr/>
        <p:nvPr/>
      </p:nvGrpSpPr>
      <p:grpSpPr>
        <a:xfrm>
          <a:off x="0" y="0"/>
          <a:ext cx="0" cy="0"/>
          <a:chOff x="0" y="0"/>
          <a:chExt cx="0" cy="0"/>
        </a:xfrm>
      </p:grpSpPr>
      <p:sp>
        <p:nvSpPr>
          <p:cNvPr id="7" name="Plassholder for tekst 6">
            <a:extLst>
              <a:ext uri="{FF2B5EF4-FFF2-40B4-BE49-F238E27FC236}">
                <a16:creationId xmlns:a16="http://schemas.microsoft.com/office/drawing/2014/main" id="{09D88CB4-C128-4C0D-85AC-05363983D89D}"/>
              </a:ext>
            </a:extLst>
          </p:cNvPr>
          <p:cNvSpPr>
            <a:spLocks noGrp="1"/>
          </p:cNvSpPr>
          <p:nvPr>
            <p:ph type="body" sz="quarter" idx="13" hasCustomPrompt="1"/>
          </p:nvPr>
        </p:nvSpPr>
        <p:spPr>
          <a:xfrm>
            <a:off x="600153" y="6349153"/>
            <a:ext cx="7230416" cy="298543"/>
          </a:xfrm>
        </p:spPr>
        <p:txBody>
          <a:bodyPr>
            <a:spAutoFit/>
          </a:bodyPr>
          <a:lstStyle>
            <a:lvl1pPr marL="0" indent="0">
              <a:buNone/>
              <a:defRPr sz="1000" spc="50" baseline="0">
                <a:latin typeface="+mn-lt"/>
              </a:defRPr>
            </a:lvl1pPr>
          </a:lstStyle>
          <a:p>
            <a:pPr lvl="0"/>
            <a:r>
              <a:rPr lang="nb-NO"/>
              <a:t>Fotokreditering</a:t>
            </a:r>
          </a:p>
        </p:txBody>
      </p:sp>
      <p:sp>
        <p:nvSpPr>
          <p:cNvPr id="2" name="Content Placeholder 1">
            <a:extLst>
              <a:ext uri="{FF2B5EF4-FFF2-40B4-BE49-F238E27FC236}">
                <a16:creationId xmlns:a16="http://schemas.microsoft.com/office/drawing/2014/main" id="{0735B047-1C6C-4BB1-9AAC-35E8860EA5ED}"/>
              </a:ext>
            </a:extLst>
          </p:cNvPr>
          <p:cNvSpPr>
            <a:spLocks noGrp="1"/>
          </p:cNvSpPr>
          <p:nvPr>
            <p:ph sz="quarter" idx="14"/>
          </p:nvPr>
        </p:nvSpPr>
        <p:spPr>
          <a:xfrm>
            <a:off x="657154" y="619504"/>
            <a:ext cx="5149886" cy="5293824"/>
          </a:xfrm>
          <a:prstGeom prst="rect">
            <a:avLst/>
          </a:prstGeom>
        </p:spPr>
        <p:txBody>
          <a:bodyPr lIns="91440" tIns="45720" rIns="91440" bIns="4572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GB"/>
          </a:p>
        </p:txBody>
      </p:sp>
      <p:sp>
        <p:nvSpPr>
          <p:cNvPr id="3" name="Content Placeholder 2">
            <a:extLst>
              <a:ext uri="{FF2B5EF4-FFF2-40B4-BE49-F238E27FC236}">
                <a16:creationId xmlns:a16="http://schemas.microsoft.com/office/drawing/2014/main" id="{B7A7ABDC-D2D5-4A6E-B4C5-2E8F7BF4AC3F}"/>
              </a:ext>
            </a:extLst>
          </p:cNvPr>
          <p:cNvSpPr>
            <a:spLocks noGrp="1"/>
          </p:cNvSpPr>
          <p:nvPr>
            <p:ph sz="quarter" idx="15"/>
          </p:nvPr>
        </p:nvSpPr>
        <p:spPr>
          <a:xfrm>
            <a:off x="6411160" y="619504"/>
            <a:ext cx="5149886" cy="5293824"/>
          </a:xfrm>
          <a:prstGeom prst="rect">
            <a:avLst/>
          </a:prstGeom>
        </p:spPr>
        <p:txBody>
          <a:bodyPr lIns="91440" tIns="45720" rIns="91440" bIns="4572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GB"/>
          </a:p>
        </p:txBody>
      </p:sp>
    </p:spTree>
    <p:extLst>
      <p:ext uri="{BB962C8B-B14F-4D97-AF65-F5344CB8AC3E}">
        <p14:creationId xmlns:p14="http://schemas.microsoft.com/office/powerpoint/2010/main" val="2682093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bilder">
    <p:bg>
      <p:bgPr>
        <a:solidFill>
          <a:schemeClr val="bg1"/>
        </a:solidFill>
        <a:effectLst/>
      </p:bgPr>
    </p:bg>
    <p:spTree>
      <p:nvGrpSpPr>
        <p:cNvPr id="1" name=""/>
        <p:cNvGrpSpPr/>
        <p:nvPr/>
      </p:nvGrpSpPr>
      <p:grpSpPr>
        <a:xfrm>
          <a:off x="0" y="0"/>
          <a:ext cx="0" cy="0"/>
          <a:chOff x="0" y="0"/>
          <a:chExt cx="0" cy="0"/>
        </a:xfrm>
      </p:grpSpPr>
      <p:sp>
        <p:nvSpPr>
          <p:cNvPr id="6" name="Plassholder for bilde 5">
            <a:extLst>
              <a:ext uri="{FF2B5EF4-FFF2-40B4-BE49-F238E27FC236}">
                <a16:creationId xmlns:a16="http://schemas.microsoft.com/office/drawing/2014/main" id="{70F86513-61E2-4B24-BEA6-A699F2FC0ACA}"/>
              </a:ext>
            </a:extLst>
          </p:cNvPr>
          <p:cNvSpPr>
            <a:spLocks noGrp="1"/>
          </p:cNvSpPr>
          <p:nvPr>
            <p:ph type="pic" sz="quarter" idx="11"/>
          </p:nvPr>
        </p:nvSpPr>
        <p:spPr>
          <a:xfrm>
            <a:off x="6411160" y="619504"/>
            <a:ext cx="5149886" cy="5293824"/>
          </a:xfrm>
          <a:solidFill>
            <a:schemeClr val="bg1">
              <a:lumMod val="85000"/>
            </a:schemeClr>
          </a:solidFill>
        </p:spPr>
        <p:txBody>
          <a:bodyPr/>
          <a:lstStyle/>
          <a:p>
            <a:r>
              <a:rPr lang="nb-NO"/>
              <a:t>Klikk på ikonet for å legge til et bilde</a:t>
            </a:r>
          </a:p>
        </p:txBody>
      </p:sp>
      <p:sp>
        <p:nvSpPr>
          <p:cNvPr id="5" name="Plassholder for bilde 5">
            <a:extLst>
              <a:ext uri="{FF2B5EF4-FFF2-40B4-BE49-F238E27FC236}">
                <a16:creationId xmlns:a16="http://schemas.microsoft.com/office/drawing/2014/main" id="{B9099586-714C-4DE3-816E-CD6982F9B3F3}"/>
              </a:ext>
            </a:extLst>
          </p:cNvPr>
          <p:cNvSpPr>
            <a:spLocks noGrp="1"/>
          </p:cNvSpPr>
          <p:nvPr>
            <p:ph type="pic" sz="quarter" idx="12"/>
          </p:nvPr>
        </p:nvSpPr>
        <p:spPr>
          <a:xfrm>
            <a:off x="657154" y="619504"/>
            <a:ext cx="5149886" cy="5293824"/>
          </a:xfrm>
          <a:solidFill>
            <a:schemeClr val="bg1">
              <a:lumMod val="85000"/>
            </a:schemeClr>
          </a:solidFill>
        </p:spPr>
        <p:txBody>
          <a:bodyPr/>
          <a:lstStyle/>
          <a:p>
            <a:r>
              <a:rPr lang="nb-NO"/>
              <a:t>Klikk på ikonet for å legge til et bilde</a:t>
            </a:r>
          </a:p>
        </p:txBody>
      </p:sp>
      <p:sp>
        <p:nvSpPr>
          <p:cNvPr id="7" name="Plassholder for tekst 6">
            <a:extLst>
              <a:ext uri="{FF2B5EF4-FFF2-40B4-BE49-F238E27FC236}">
                <a16:creationId xmlns:a16="http://schemas.microsoft.com/office/drawing/2014/main" id="{09D88CB4-C128-4C0D-85AC-05363983D89D}"/>
              </a:ext>
            </a:extLst>
          </p:cNvPr>
          <p:cNvSpPr>
            <a:spLocks noGrp="1"/>
          </p:cNvSpPr>
          <p:nvPr>
            <p:ph type="body" sz="quarter" idx="13" hasCustomPrompt="1"/>
          </p:nvPr>
        </p:nvSpPr>
        <p:spPr>
          <a:xfrm>
            <a:off x="600153" y="6349153"/>
            <a:ext cx="7230416" cy="323165"/>
          </a:xfrm>
        </p:spPr>
        <p:txBody>
          <a:bodyPr>
            <a:spAutoFit/>
          </a:bodyPr>
          <a:lstStyle>
            <a:lvl1pPr marL="0" indent="0">
              <a:buNone/>
              <a:defRPr sz="1000" spc="50" baseline="0">
                <a:latin typeface="+mn-lt"/>
              </a:defRPr>
            </a:lvl1pPr>
          </a:lstStyle>
          <a:p>
            <a:pPr lvl="0"/>
            <a:r>
              <a:rPr lang="nb-NO"/>
              <a:t>Fotokreditering</a:t>
            </a:r>
          </a:p>
        </p:txBody>
      </p:sp>
    </p:spTree>
    <p:extLst>
      <p:ext uri="{BB962C8B-B14F-4D97-AF65-F5344CB8AC3E}">
        <p14:creationId xmlns:p14="http://schemas.microsoft.com/office/powerpoint/2010/main" val="5720553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9359" y="551048"/>
            <a:ext cx="9651619" cy="1311128"/>
          </a:xfrm>
          <a:prstGeom prst="rect">
            <a:avLst/>
          </a:prstGeom>
        </p:spPr>
        <p:txBody>
          <a:bodyPr vert="horz" wrap="square" lIns="91440" tIns="0" rIns="91440" bIns="45720" rtlCol="0" anchor="ctr" anchorCtr="0">
            <a:normAutofit/>
          </a:bodyPr>
          <a:lstStyle/>
          <a:p>
            <a:r>
              <a:rPr lang="nb-NO" noProof="0"/>
              <a:t>Klikk for å redigere tittelstil</a:t>
            </a:r>
          </a:p>
        </p:txBody>
      </p:sp>
      <p:sp>
        <p:nvSpPr>
          <p:cNvPr id="3" name="Text Placeholder 2"/>
          <p:cNvSpPr>
            <a:spLocks noGrp="1"/>
          </p:cNvSpPr>
          <p:nvPr>
            <p:ph type="body" idx="1"/>
          </p:nvPr>
        </p:nvSpPr>
        <p:spPr>
          <a:xfrm>
            <a:off x="1219358" y="1862176"/>
            <a:ext cx="9651619" cy="3978862"/>
          </a:xfrm>
          <a:prstGeom prst="rect">
            <a:avLst/>
          </a:prstGeom>
        </p:spPr>
        <p:txBody>
          <a:bodyPr vert="horz" lIns="91440" tIns="45720" rIns="91440" bIns="45720" rtlCol="0">
            <a:noAutofit/>
          </a:bodyPr>
          <a:lstStyle/>
          <a:p>
            <a:pPr lvl="0"/>
            <a:r>
              <a:rPr lang="nb-NO" noProof="0"/>
              <a:t>Rediger tekststiler i malen</a:t>
            </a:r>
          </a:p>
          <a:p>
            <a:pPr lvl="1"/>
            <a:r>
              <a:rPr lang="nb-NO" noProof="0"/>
              <a:t>Andre nivå</a:t>
            </a:r>
          </a:p>
          <a:p>
            <a:pPr lvl="2"/>
            <a:r>
              <a:rPr lang="nb-NO" noProof="0"/>
              <a:t>Tredje nivå</a:t>
            </a:r>
          </a:p>
          <a:p>
            <a:pPr lvl="3"/>
            <a:r>
              <a:rPr lang="nb-NO" noProof="0"/>
              <a:t>Fjerde nivå</a:t>
            </a:r>
          </a:p>
          <a:p>
            <a:pPr lvl="4"/>
            <a:r>
              <a:rPr lang="nb-NO" noProof="0"/>
              <a:t>Femte nivå</a:t>
            </a:r>
          </a:p>
        </p:txBody>
      </p:sp>
      <p:pic>
        <p:nvPicPr>
          <p:cNvPr id="8" name="Bilde 7">
            <a:extLst>
              <a:ext uri="{FF2B5EF4-FFF2-40B4-BE49-F238E27FC236}">
                <a16:creationId xmlns:a16="http://schemas.microsoft.com/office/drawing/2014/main" id="{12E8B8B0-4BD5-4668-9018-913E276A5FE9}"/>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9166461" y="6071524"/>
            <a:ext cx="3025540" cy="786476"/>
          </a:xfrm>
          <a:prstGeom prst="rect">
            <a:avLst/>
          </a:prstGeom>
        </p:spPr>
      </p:pic>
    </p:spTree>
    <p:extLst>
      <p:ext uri="{BB962C8B-B14F-4D97-AF65-F5344CB8AC3E}">
        <p14:creationId xmlns:p14="http://schemas.microsoft.com/office/powerpoint/2010/main" val="9235484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2" r:id="rId3"/>
    <p:sldLayoutId id="2147483673" r:id="rId4"/>
    <p:sldLayoutId id="2147483690" r:id="rId5"/>
    <p:sldLayoutId id="2147483674" r:id="rId6"/>
    <p:sldLayoutId id="2147483691" r:id="rId7"/>
    <p:sldLayoutId id="2147483675" r:id="rId8"/>
    <p:sldLayoutId id="2147483692" r:id="rId9"/>
    <p:sldLayoutId id="2147483676" r:id="rId10"/>
    <p:sldLayoutId id="2147483666" r:id="rId11"/>
    <p:sldLayoutId id="2147483667" r:id="rId12"/>
    <p:sldLayoutId id="2147483694" r:id="rId13"/>
    <p:sldLayoutId id="2147483670" r:id="rId14"/>
    <p:sldLayoutId id="2147483695" r:id="rId15"/>
    <p:sldLayoutId id="2147483696" r:id="rId16"/>
  </p:sldLayoutIdLst>
  <p:txStyles>
    <p:titleStyle>
      <a:lvl1pPr algn="l" defTabSz="914446" rtl="0" eaLnBrk="1" latinLnBrk="0" hangingPunct="1">
        <a:lnSpc>
          <a:spcPct val="90000"/>
        </a:lnSpc>
        <a:spcBef>
          <a:spcPct val="0"/>
        </a:spcBef>
        <a:buNone/>
        <a:defRPr sz="4400" b="1" kern="1200">
          <a:solidFill>
            <a:srgbClr val="274247"/>
          </a:solidFill>
          <a:latin typeface="+mj-lt"/>
          <a:ea typeface="+mj-ea"/>
          <a:cs typeface="+mj-cs"/>
        </a:defRPr>
      </a:lvl1pPr>
    </p:titleStyle>
    <p:bodyStyle>
      <a:lvl1pPr marL="228611" indent="-228611" algn="l" defTabSz="914446" rtl="0" eaLnBrk="1" latinLnBrk="0" hangingPunct="1">
        <a:lnSpc>
          <a:spcPct val="150000"/>
        </a:lnSpc>
        <a:spcBef>
          <a:spcPts val="0"/>
        </a:spcBef>
        <a:spcAft>
          <a:spcPts val="900"/>
        </a:spcAft>
        <a:buFont typeface="Arial" panose="020B0604020202020204" pitchFamily="34" charset="0"/>
        <a:buChar char="•"/>
        <a:defRPr sz="2400" kern="1200">
          <a:solidFill>
            <a:srgbClr val="274247"/>
          </a:solidFill>
          <a:latin typeface="+mn-lt"/>
          <a:ea typeface="+mn-ea"/>
          <a:cs typeface="+mn-cs"/>
        </a:defRPr>
      </a:lvl1pPr>
      <a:lvl2pPr marL="396079" indent="-144029" algn="l" defTabSz="914446" rtl="0" eaLnBrk="1" latinLnBrk="0" hangingPunct="1">
        <a:lnSpc>
          <a:spcPct val="150000"/>
        </a:lnSpc>
        <a:spcBef>
          <a:spcPts val="0"/>
        </a:spcBef>
        <a:spcAft>
          <a:spcPts val="600"/>
        </a:spcAft>
        <a:buSzPct val="100000"/>
        <a:buFont typeface="Arial" panose="020B0604020202020204" pitchFamily="34" charset="0"/>
        <a:buChar char="◦"/>
        <a:defRPr sz="1800" kern="1200">
          <a:solidFill>
            <a:srgbClr val="274247"/>
          </a:solidFill>
          <a:latin typeface="+mn-lt"/>
          <a:ea typeface="+mn-ea"/>
          <a:cs typeface="+mn-cs"/>
        </a:defRPr>
      </a:lvl2pPr>
      <a:lvl3pPr marL="522104" indent="-108022" algn="l" defTabSz="914446" rtl="0" eaLnBrk="1" latinLnBrk="0" hangingPunct="1">
        <a:lnSpc>
          <a:spcPct val="150000"/>
        </a:lnSpc>
        <a:spcBef>
          <a:spcPts val="300"/>
        </a:spcBef>
        <a:spcAft>
          <a:spcPts val="400"/>
        </a:spcAft>
        <a:buFont typeface="Open Sans" panose="020B0606030504020204" pitchFamily="34" charset="0"/>
        <a:buChar char="­"/>
        <a:defRPr sz="1400" kern="1200">
          <a:solidFill>
            <a:srgbClr val="274247"/>
          </a:solidFill>
          <a:latin typeface="+mn-lt"/>
          <a:ea typeface="+mn-ea"/>
          <a:cs typeface="+mn-cs"/>
        </a:defRPr>
      </a:lvl3pPr>
      <a:lvl4pPr marL="666133" indent="-99020" algn="l" defTabSz="914446" rtl="0" eaLnBrk="1" latinLnBrk="0" hangingPunct="1">
        <a:lnSpc>
          <a:spcPct val="150000"/>
        </a:lnSpc>
        <a:spcBef>
          <a:spcPts val="250"/>
        </a:spcBef>
        <a:buFont typeface="Open Sans" panose="020B0606030504020204" pitchFamily="34" charset="0"/>
        <a:buChar char="­"/>
        <a:defRPr sz="1050" kern="1200">
          <a:solidFill>
            <a:srgbClr val="274247"/>
          </a:solidFill>
          <a:latin typeface="+mn-lt"/>
          <a:ea typeface="+mn-ea"/>
          <a:cs typeface="+mn-cs"/>
        </a:defRPr>
      </a:lvl4pPr>
      <a:lvl5pPr marL="774155" indent="-90018" algn="l" defTabSz="914446" rtl="0" eaLnBrk="1" latinLnBrk="0" hangingPunct="1">
        <a:lnSpc>
          <a:spcPct val="150000"/>
        </a:lnSpc>
        <a:spcBef>
          <a:spcPts val="250"/>
        </a:spcBef>
        <a:buFont typeface="Open Sans" panose="020B0606030504020204" pitchFamily="34" charset="0"/>
        <a:buChar char="­"/>
        <a:defRPr sz="1000" kern="1200">
          <a:solidFill>
            <a:srgbClr val="274247"/>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8"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jal@ssb.no"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data.norge.no/informationmodels"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digdir.no/informasjonsforvaltning/felles-informasjonsmodell-person-og-enhet/2018"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B419842-592E-434F-A9A0-9D056E879673}"/>
              </a:ext>
            </a:extLst>
          </p:cNvPr>
          <p:cNvSpPr>
            <a:spLocks noGrp="1"/>
          </p:cNvSpPr>
          <p:nvPr>
            <p:ph type="ctrTitle"/>
          </p:nvPr>
        </p:nvSpPr>
        <p:spPr/>
        <p:txBody>
          <a:bodyPr>
            <a:normAutofit fontScale="90000"/>
          </a:bodyPr>
          <a:lstStyle/>
          <a:p>
            <a:r>
              <a:rPr lang="nb-NO"/>
              <a:t>Introduksjon til informasjonsmodeller</a:t>
            </a:r>
          </a:p>
        </p:txBody>
      </p:sp>
      <p:sp>
        <p:nvSpPr>
          <p:cNvPr id="5" name="Subtitle 4">
            <a:extLst>
              <a:ext uri="{FF2B5EF4-FFF2-40B4-BE49-F238E27FC236}">
                <a16:creationId xmlns:a16="http://schemas.microsoft.com/office/drawing/2014/main" id="{1A0095F8-98D7-4910-A38E-D9915094E096}"/>
              </a:ext>
            </a:extLst>
          </p:cNvPr>
          <p:cNvSpPr>
            <a:spLocks noGrp="1"/>
          </p:cNvSpPr>
          <p:nvPr>
            <p:ph type="subTitle" idx="1"/>
          </p:nvPr>
        </p:nvSpPr>
        <p:spPr>
          <a:xfrm>
            <a:off x="1400991" y="3909549"/>
            <a:ext cx="9390018" cy="863313"/>
          </a:xfrm>
        </p:spPr>
        <p:txBody>
          <a:bodyPr/>
          <a:lstStyle/>
          <a:p>
            <a:r>
              <a:rPr lang="nb-NO"/>
              <a:t>Faglig arena for datadeling og informasjonsforvaltning	 24/11-2021</a:t>
            </a:r>
          </a:p>
          <a:p>
            <a:r>
              <a:rPr lang="nb-NO"/>
              <a:t>Jenny Linnerud 		</a:t>
            </a:r>
            <a:r>
              <a:rPr lang="nb-NO">
                <a:hlinkClick r:id="rId2"/>
              </a:rPr>
              <a:t>jal@ssb.no</a:t>
            </a:r>
            <a:endParaRPr lang="nb-NO"/>
          </a:p>
        </p:txBody>
      </p:sp>
    </p:spTree>
    <p:extLst>
      <p:ext uri="{BB962C8B-B14F-4D97-AF65-F5344CB8AC3E}">
        <p14:creationId xmlns:p14="http://schemas.microsoft.com/office/powerpoint/2010/main" val="4294710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12835DB-F380-4CC9-BF59-F1D4449246CC}"/>
              </a:ext>
            </a:extLst>
          </p:cNvPr>
          <p:cNvSpPr>
            <a:spLocks noGrp="1"/>
          </p:cNvSpPr>
          <p:nvPr>
            <p:ph type="title"/>
          </p:nvPr>
        </p:nvSpPr>
        <p:spPr/>
        <p:txBody>
          <a:bodyPr/>
          <a:lstStyle/>
          <a:p>
            <a:r>
              <a:rPr lang="nb-NO" b="1">
                <a:solidFill>
                  <a:srgbClr val="0070C0"/>
                </a:solidFill>
              </a:rPr>
              <a:t>Hvordan, hvor og når?</a:t>
            </a:r>
          </a:p>
        </p:txBody>
      </p:sp>
      <p:sp>
        <p:nvSpPr>
          <p:cNvPr id="3" name="Plassholder for innhold 2">
            <a:extLst>
              <a:ext uri="{FF2B5EF4-FFF2-40B4-BE49-F238E27FC236}">
                <a16:creationId xmlns:a16="http://schemas.microsoft.com/office/drawing/2014/main" id="{CC4AD58E-AF94-4E62-BB12-E53B005604C8}"/>
              </a:ext>
            </a:extLst>
          </p:cNvPr>
          <p:cNvSpPr>
            <a:spLocks noGrp="1"/>
          </p:cNvSpPr>
          <p:nvPr>
            <p:ph sz="quarter" idx="11"/>
          </p:nvPr>
        </p:nvSpPr>
        <p:spPr/>
        <p:txBody>
          <a:bodyPr>
            <a:normAutofit fontScale="25000" lnSpcReduction="20000"/>
          </a:bodyPr>
          <a:lstStyle/>
          <a:p>
            <a:pPr marL="0" indent="0">
              <a:buNone/>
            </a:pPr>
            <a:r>
              <a:rPr lang="nb-NO" sz="9600">
                <a:solidFill>
                  <a:srgbClr val="0070C0"/>
                </a:solidFill>
              </a:rPr>
              <a:t>Hvordan?</a:t>
            </a:r>
          </a:p>
          <a:p>
            <a:pPr marL="0" indent="0">
              <a:buNone/>
            </a:pPr>
            <a:r>
              <a:rPr lang="nb-NO" sz="9600"/>
              <a:t>topp-ned: fra konseptuell modell til fysisk modell</a:t>
            </a:r>
          </a:p>
          <a:p>
            <a:pPr marL="0" indent="0">
              <a:buNone/>
            </a:pPr>
            <a:r>
              <a:rPr lang="nb-NO" sz="9600"/>
              <a:t>bunn-opp: fra fysisk modell til konseptuell modell</a:t>
            </a:r>
          </a:p>
          <a:p>
            <a:pPr marL="0" indent="0">
              <a:buNone/>
            </a:pPr>
            <a:r>
              <a:rPr lang="nb-NO" sz="9600">
                <a:solidFill>
                  <a:srgbClr val="0070C0"/>
                </a:solidFill>
              </a:rPr>
              <a:t>Hvor? </a:t>
            </a:r>
          </a:p>
          <a:p>
            <a:pPr marL="0" indent="0">
              <a:buNone/>
            </a:pPr>
            <a:r>
              <a:rPr lang="nb-NO" sz="9600"/>
              <a:t>Tilgjengeliggjør i modelldelen av </a:t>
            </a:r>
            <a:r>
              <a:rPr lang="nb-NO" sz="9600">
                <a:hlinkClick r:id="rId2"/>
              </a:rPr>
              <a:t>Felles datakatalog</a:t>
            </a:r>
            <a:endParaRPr lang="nb-NO" sz="9600"/>
          </a:p>
          <a:p>
            <a:pPr marL="0" indent="0">
              <a:buNone/>
            </a:pPr>
            <a:r>
              <a:rPr lang="nb-NO" sz="9600">
                <a:solidFill>
                  <a:srgbClr val="0070C0"/>
                </a:solidFill>
              </a:rPr>
              <a:t>Når?  Alltid!</a:t>
            </a:r>
          </a:p>
          <a:p>
            <a:pPr marL="0" indent="0">
              <a:buNone/>
            </a:pPr>
            <a:r>
              <a:rPr lang="nb-NO" sz="9600"/>
              <a:t>I hvert fall når du får nye samarbeidspartnere både internt, nasjonalt, og internasjonalt, og ved nye prosjekter og teknologiskifte </a:t>
            </a:r>
          </a:p>
          <a:p>
            <a:pPr marL="0" indent="0">
              <a:buNone/>
            </a:pPr>
            <a:endParaRPr lang="nb-NO"/>
          </a:p>
        </p:txBody>
      </p:sp>
    </p:spTree>
    <p:extLst>
      <p:ext uri="{BB962C8B-B14F-4D97-AF65-F5344CB8AC3E}">
        <p14:creationId xmlns:p14="http://schemas.microsoft.com/office/powerpoint/2010/main" val="41162245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ctrTitle"/>
          </p:nvPr>
        </p:nvSpPr>
        <p:spPr/>
        <p:txBody>
          <a:bodyPr/>
          <a:lstStyle/>
          <a:p>
            <a:r>
              <a:rPr lang="nb-NO"/>
              <a:t>Takk!</a:t>
            </a:r>
          </a:p>
        </p:txBody>
      </p:sp>
    </p:spTree>
    <p:extLst>
      <p:ext uri="{BB962C8B-B14F-4D97-AF65-F5344CB8AC3E}">
        <p14:creationId xmlns:p14="http://schemas.microsoft.com/office/powerpoint/2010/main" val="34805414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5CB885E3-DABB-468A-9468-1FF7D694EF26}"/>
              </a:ext>
            </a:extLst>
          </p:cNvPr>
          <p:cNvSpPr>
            <a:spLocks noGrp="1"/>
          </p:cNvSpPr>
          <p:nvPr>
            <p:ph type="title"/>
          </p:nvPr>
        </p:nvSpPr>
        <p:spPr/>
        <p:txBody>
          <a:bodyPr/>
          <a:lstStyle/>
          <a:p>
            <a:r>
              <a:rPr lang="nb-NO"/>
              <a:t>Agenda</a:t>
            </a:r>
          </a:p>
        </p:txBody>
      </p:sp>
      <p:sp>
        <p:nvSpPr>
          <p:cNvPr id="6" name="Plassholder for innhold 5" descr="Oversikt over agenda: &#10;Hva er en informasjonsmodell?&#10;Konseptuell modell&#10;Egenskaper&#10;Hvorfor?&#10;Hvem?&#10;Hvordan, hvor og når?&#10;&#10;&#10;">
            <a:extLst>
              <a:ext uri="{FF2B5EF4-FFF2-40B4-BE49-F238E27FC236}">
                <a16:creationId xmlns:a16="http://schemas.microsoft.com/office/drawing/2014/main" id="{1DB54561-CE16-40B7-8B2D-4CEFA38FAC06}"/>
              </a:ext>
            </a:extLst>
          </p:cNvPr>
          <p:cNvSpPr>
            <a:spLocks noGrp="1"/>
          </p:cNvSpPr>
          <p:nvPr>
            <p:ph sz="quarter" idx="11"/>
          </p:nvPr>
        </p:nvSpPr>
        <p:spPr/>
        <p:txBody>
          <a:bodyPr/>
          <a:lstStyle/>
          <a:p>
            <a:r>
              <a:rPr lang="nb-NO" b="1">
                <a:solidFill>
                  <a:srgbClr val="0070C0"/>
                </a:solidFill>
              </a:rPr>
              <a:t>Hva er en informasjonsmodell?</a:t>
            </a:r>
          </a:p>
          <a:p>
            <a:r>
              <a:rPr lang="nb-NO" b="1">
                <a:solidFill>
                  <a:srgbClr val="0070C0"/>
                </a:solidFill>
              </a:rPr>
              <a:t>Konseptuell modell</a:t>
            </a:r>
          </a:p>
          <a:p>
            <a:r>
              <a:rPr lang="nb-NO" b="1">
                <a:solidFill>
                  <a:srgbClr val="0070C0"/>
                </a:solidFill>
              </a:rPr>
              <a:t>Egenskaper</a:t>
            </a:r>
          </a:p>
          <a:p>
            <a:r>
              <a:rPr lang="nb-NO" b="1">
                <a:solidFill>
                  <a:srgbClr val="0070C0"/>
                </a:solidFill>
              </a:rPr>
              <a:t>Hvorfor?</a:t>
            </a:r>
          </a:p>
          <a:p>
            <a:r>
              <a:rPr lang="nb-NO" b="1">
                <a:solidFill>
                  <a:srgbClr val="0070C0"/>
                </a:solidFill>
              </a:rPr>
              <a:t>Hvem?</a:t>
            </a:r>
          </a:p>
          <a:p>
            <a:r>
              <a:rPr lang="nb-NO" b="1">
                <a:solidFill>
                  <a:srgbClr val="0070C0"/>
                </a:solidFill>
              </a:rPr>
              <a:t>Hvordan, hvor og når?</a:t>
            </a:r>
            <a:endParaRPr lang="nb-NO"/>
          </a:p>
        </p:txBody>
      </p:sp>
    </p:spTree>
    <p:extLst>
      <p:ext uri="{BB962C8B-B14F-4D97-AF65-F5344CB8AC3E}">
        <p14:creationId xmlns:p14="http://schemas.microsoft.com/office/powerpoint/2010/main" val="27046701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373C2DB-4556-40B0-B2C3-5EECC4EC7CAF}"/>
              </a:ext>
            </a:extLst>
          </p:cNvPr>
          <p:cNvSpPr>
            <a:spLocks noGrp="1"/>
          </p:cNvSpPr>
          <p:nvPr>
            <p:ph type="title"/>
          </p:nvPr>
        </p:nvSpPr>
        <p:spPr/>
        <p:txBody>
          <a:bodyPr/>
          <a:lstStyle/>
          <a:p>
            <a:r>
              <a:rPr lang="nb-NO" b="1">
                <a:solidFill>
                  <a:srgbClr val="0070C0"/>
                </a:solidFill>
              </a:rPr>
              <a:t>Hva er en informasjonsmodell?</a:t>
            </a:r>
          </a:p>
        </p:txBody>
      </p:sp>
      <p:sp>
        <p:nvSpPr>
          <p:cNvPr id="3" name="Plassholder for innhold 2">
            <a:extLst>
              <a:ext uri="{FF2B5EF4-FFF2-40B4-BE49-F238E27FC236}">
                <a16:creationId xmlns:a16="http://schemas.microsoft.com/office/drawing/2014/main" id="{F1F952B7-0C26-4ACE-95CF-B52118D67CB0}"/>
              </a:ext>
            </a:extLst>
          </p:cNvPr>
          <p:cNvSpPr>
            <a:spLocks noGrp="1"/>
          </p:cNvSpPr>
          <p:nvPr>
            <p:ph sz="quarter" idx="11"/>
          </p:nvPr>
        </p:nvSpPr>
        <p:spPr/>
        <p:txBody>
          <a:bodyPr/>
          <a:lstStyle/>
          <a:p>
            <a:pPr marL="0" indent="0" fontAlgn="base">
              <a:buNone/>
            </a:pPr>
            <a:r>
              <a:rPr lang="nb-NO"/>
              <a:t>Med informasjonsmodell mener vi beskrivelse av en begrenset mengde informasjon innenfor et gitt domene. </a:t>
            </a:r>
          </a:p>
          <a:p>
            <a:pPr marL="0" indent="0" fontAlgn="base">
              <a:buNone/>
            </a:pPr>
            <a:r>
              <a:rPr lang="nb-NO"/>
              <a:t>Vi legger til grunn en vid tolkning av begrepet informasjonsmodell. Den omfatter modeller på ulike abstraksjonsnivåer (som konseptuelle, logiske og fysiske modeller) og modeller som beskriver ulike aspekter ved informasjon (som felles- og anvendelsesmodeller).  </a:t>
            </a:r>
          </a:p>
          <a:p>
            <a:pPr marL="0" indent="0" fontAlgn="base">
              <a:buNone/>
            </a:pPr>
            <a:endParaRPr lang="nb-NO"/>
          </a:p>
          <a:p>
            <a:pPr marL="0" indent="0">
              <a:buNone/>
            </a:pPr>
            <a:endParaRPr lang="nb-NO"/>
          </a:p>
          <a:p>
            <a:pPr marL="0" indent="0">
              <a:buNone/>
            </a:pPr>
            <a:endParaRPr lang="nb-NO"/>
          </a:p>
        </p:txBody>
      </p:sp>
    </p:spTree>
    <p:extLst>
      <p:ext uri="{BB962C8B-B14F-4D97-AF65-F5344CB8AC3E}">
        <p14:creationId xmlns:p14="http://schemas.microsoft.com/office/powerpoint/2010/main" val="38226650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5C40C33-334B-4164-ADF7-C5D886613566}"/>
              </a:ext>
            </a:extLst>
          </p:cNvPr>
          <p:cNvSpPr>
            <a:spLocks noGrp="1"/>
          </p:cNvSpPr>
          <p:nvPr>
            <p:ph type="title"/>
          </p:nvPr>
        </p:nvSpPr>
        <p:spPr/>
        <p:txBody>
          <a:bodyPr/>
          <a:lstStyle/>
          <a:p>
            <a:r>
              <a:rPr lang="nb-NO" b="1">
                <a:solidFill>
                  <a:srgbClr val="0070C0"/>
                </a:solidFill>
              </a:rPr>
              <a:t>Konseptuell modell</a:t>
            </a:r>
          </a:p>
        </p:txBody>
      </p:sp>
      <p:sp>
        <p:nvSpPr>
          <p:cNvPr id="3" name="Plassholder for innhold 2">
            <a:extLst>
              <a:ext uri="{FF2B5EF4-FFF2-40B4-BE49-F238E27FC236}">
                <a16:creationId xmlns:a16="http://schemas.microsoft.com/office/drawing/2014/main" id="{5A975437-DB28-474E-B3A7-CB8E696B39AE}"/>
              </a:ext>
            </a:extLst>
          </p:cNvPr>
          <p:cNvSpPr>
            <a:spLocks noGrp="1"/>
          </p:cNvSpPr>
          <p:nvPr>
            <p:ph sz="quarter" idx="11"/>
          </p:nvPr>
        </p:nvSpPr>
        <p:spPr/>
        <p:txBody>
          <a:bodyPr/>
          <a:lstStyle/>
          <a:p>
            <a:pPr marL="0" indent="0" fontAlgn="base">
              <a:buNone/>
            </a:pPr>
            <a:r>
              <a:rPr lang="nb-NO"/>
              <a:t>Konseptuell modell er en modell som beskriver de viktigste konseptene innenfor et fagdomene og sammenhengen mellom disse. </a:t>
            </a:r>
          </a:p>
          <a:p>
            <a:endParaRPr lang="nb-NO"/>
          </a:p>
        </p:txBody>
      </p:sp>
    </p:spTree>
    <p:extLst>
      <p:ext uri="{BB962C8B-B14F-4D97-AF65-F5344CB8AC3E}">
        <p14:creationId xmlns:p14="http://schemas.microsoft.com/office/powerpoint/2010/main" val="8427006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9B7B255-9555-4F92-B48B-1520D4BDF6DE}"/>
              </a:ext>
            </a:extLst>
          </p:cNvPr>
          <p:cNvSpPr>
            <a:spLocks noGrp="1"/>
          </p:cNvSpPr>
          <p:nvPr>
            <p:ph type="title"/>
          </p:nvPr>
        </p:nvSpPr>
        <p:spPr/>
        <p:txBody>
          <a:bodyPr/>
          <a:lstStyle/>
          <a:p>
            <a:r>
              <a:rPr lang="nb-NO" b="1">
                <a:solidFill>
                  <a:srgbClr val="00B050"/>
                </a:solidFill>
                <a:hlinkClick r:id="rId2">
                  <a:extLst>
                    <a:ext uri="{A12FA001-AC4F-418D-AE19-62706E023703}">
                      <ahyp:hlinkClr xmlns:ahyp="http://schemas.microsoft.com/office/drawing/2018/hyperlinkcolor" val="tx"/>
                    </a:ext>
                  </a:extLst>
                </a:hlinkClick>
              </a:rPr>
              <a:t>Felles informasjonsmodell for person og enhet</a:t>
            </a:r>
            <a:endParaRPr lang="nb-NO" b="1">
              <a:solidFill>
                <a:srgbClr val="00B050"/>
              </a:solidFill>
            </a:endParaRPr>
          </a:p>
        </p:txBody>
      </p:sp>
      <p:sp>
        <p:nvSpPr>
          <p:cNvPr id="8" name="TekstSylinder 7">
            <a:extLst>
              <a:ext uri="{FF2B5EF4-FFF2-40B4-BE49-F238E27FC236}">
                <a16:creationId xmlns:a16="http://schemas.microsoft.com/office/drawing/2014/main" id="{65B0ECDF-CD13-4257-913B-A30953194138}"/>
              </a:ext>
            </a:extLst>
          </p:cNvPr>
          <p:cNvSpPr txBox="1"/>
          <p:nvPr/>
        </p:nvSpPr>
        <p:spPr>
          <a:xfrm>
            <a:off x="4450080" y="2300288"/>
            <a:ext cx="1946367" cy="369332"/>
          </a:xfrm>
          <a:prstGeom prst="rect">
            <a:avLst/>
          </a:prstGeom>
          <a:noFill/>
        </p:spPr>
        <p:txBody>
          <a:bodyPr wrap="none" rtlCol="0">
            <a:spAutoFit/>
          </a:bodyPr>
          <a:lstStyle/>
          <a:p>
            <a:r>
              <a:rPr lang="nb-NO" sz="1800"/>
              <a:t>Konsept: person</a:t>
            </a:r>
          </a:p>
        </p:txBody>
      </p:sp>
      <p:grpSp>
        <p:nvGrpSpPr>
          <p:cNvPr id="11" name="Gruppe 10" descr="Figur som viser kvadrat med termen Person inne i kvadratet">
            <a:extLst>
              <a:ext uri="{FF2B5EF4-FFF2-40B4-BE49-F238E27FC236}">
                <a16:creationId xmlns:a16="http://schemas.microsoft.com/office/drawing/2014/main" id="{BFAB9018-EAE4-475E-9BAF-A6A2A1158211}"/>
              </a:ext>
            </a:extLst>
          </p:cNvPr>
          <p:cNvGrpSpPr/>
          <p:nvPr/>
        </p:nvGrpSpPr>
        <p:grpSpPr>
          <a:xfrm>
            <a:off x="4820239" y="3552752"/>
            <a:ext cx="939681" cy="914400"/>
            <a:chOff x="2686639" y="2262432"/>
            <a:chExt cx="939681" cy="914400"/>
          </a:xfrm>
        </p:grpSpPr>
        <p:sp>
          <p:nvSpPr>
            <p:cNvPr id="5" name="TekstSylinder 4">
              <a:extLst>
                <a:ext uri="{FF2B5EF4-FFF2-40B4-BE49-F238E27FC236}">
                  <a16:creationId xmlns:a16="http://schemas.microsoft.com/office/drawing/2014/main" id="{B4574A6B-06E1-4764-9046-2D168A718534}"/>
                </a:ext>
              </a:extLst>
            </p:cNvPr>
            <p:cNvSpPr txBox="1"/>
            <p:nvPr/>
          </p:nvSpPr>
          <p:spPr>
            <a:xfrm>
              <a:off x="2686639" y="2262432"/>
              <a:ext cx="939681" cy="369332"/>
            </a:xfrm>
            <a:prstGeom prst="rect">
              <a:avLst/>
            </a:prstGeom>
            <a:noFill/>
          </p:spPr>
          <p:txBody>
            <a:bodyPr wrap="none" rtlCol="0">
              <a:spAutoFit/>
            </a:bodyPr>
            <a:lstStyle/>
            <a:p>
              <a:r>
                <a:rPr lang="nb-NO" sz="1800"/>
                <a:t>Person</a:t>
              </a:r>
            </a:p>
          </p:txBody>
        </p:sp>
        <p:sp>
          <p:nvSpPr>
            <p:cNvPr id="4" name="Rektangel 3">
              <a:extLst>
                <a:ext uri="{FF2B5EF4-FFF2-40B4-BE49-F238E27FC236}">
                  <a16:creationId xmlns:a16="http://schemas.microsoft.com/office/drawing/2014/main" id="{D64D6D21-3EB3-42F1-8EC6-7B09C5517BB7}"/>
                </a:ext>
              </a:extLst>
            </p:cNvPr>
            <p:cNvSpPr/>
            <p:nvPr/>
          </p:nvSpPr>
          <p:spPr>
            <a:xfrm>
              <a:off x="2686639" y="2262432"/>
              <a:ext cx="914400" cy="914400"/>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sp>
        <p:nvSpPr>
          <p:cNvPr id="9" name="TekstSylinder 8">
            <a:extLst>
              <a:ext uri="{FF2B5EF4-FFF2-40B4-BE49-F238E27FC236}">
                <a16:creationId xmlns:a16="http://schemas.microsoft.com/office/drawing/2014/main" id="{DB60AAF3-7F52-41FC-9DD1-9F759ED287B3}"/>
              </a:ext>
            </a:extLst>
          </p:cNvPr>
          <p:cNvSpPr txBox="1"/>
          <p:nvPr/>
        </p:nvSpPr>
        <p:spPr>
          <a:xfrm>
            <a:off x="4206240" y="4796983"/>
            <a:ext cx="2533066" cy="369332"/>
          </a:xfrm>
          <a:prstGeom prst="rect">
            <a:avLst/>
          </a:prstGeom>
          <a:noFill/>
        </p:spPr>
        <p:txBody>
          <a:bodyPr wrap="none" rtlCol="0">
            <a:spAutoFit/>
          </a:bodyPr>
          <a:lstStyle/>
          <a:p>
            <a:r>
              <a:rPr lang="nb-NO" sz="1800"/>
              <a:t>Person: fysisk person.</a:t>
            </a:r>
          </a:p>
        </p:txBody>
      </p:sp>
    </p:spTree>
    <p:extLst>
      <p:ext uri="{BB962C8B-B14F-4D97-AF65-F5344CB8AC3E}">
        <p14:creationId xmlns:p14="http://schemas.microsoft.com/office/powerpoint/2010/main" val="30358890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9FBE1AB-0CFA-4A0F-88EB-73F799B1E5F1}"/>
              </a:ext>
            </a:extLst>
          </p:cNvPr>
          <p:cNvSpPr>
            <a:spLocks noGrp="1"/>
          </p:cNvSpPr>
          <p:nvPr>
            <p:ph type="title"/>
          </p:nvPr>
        </p:nvSpPr>
        <p:spPr/>
        <p:txBody>
          <a:bodyPr/>
          <a:lstStyle/>
          <a:p>
            <a:r>
              <a:rPr lang="nb-NO" b="1">
                <a:solidFill>
                  <a:srgbClr val="00B050"/>
                </a:solidFill>
              </a:rPr>
              <a:t>Aktør: person vi samhandler med</a:t>
            </a:r>
          </a:p>
        </p:txBody>
      </p:sp>
      <p:sp>
        <p:nvSpPr>
          <p:cNvPr id="5" name="Rektangel 4">
            <a:extLst>
              <a:ext uri="{FF2B5EF4-FFF2-40B4-BE49-F238E27FC236}">
                <a16:creationId xmlns:a16="http://schemas.microsoft.com/office/drawing/2014/main" id="{6B8A5176-B2E0-4DF0-ACCA-ACB88A2E6BFD}"/>
              </a:ext>
              <a:ext uri="{C183D7F6-B498-43B3-948B-1728B52AA6E4}">
                <adec:decorative xmlns:adec="http://schemas.microsoft.com/office/drawing/2017/decorative" val="1"/>
              </a:ext>
            </a:extLst>
          </p:cNvPr>
          <p:cNvSpPr/>
          <p:nvPr/>
        </p:nvSpPr>
        <p:spPr>
          <a:xfrm>
            <a:off x="4342719" y="4581180"/>
            <a:ext cx="914400" cy="914400"/>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TekstSylinder 5">
            <a:extLst>
              <a:ext uri="{FF2B5EF4-FFF2-40B4-BE49-F238E27FC236}">
                <a16:creationId xmlns:a16="http://schemas.microsoft.com/office/drawing/2014/main" id="{4B31C12B-F81A-42A9-9D64-B3530FB74E66}"/>
              </a:ext>
            </a:extLst>
          </p:cNvPr>
          <p:cNvSpPr txBox="1"/>
          <p:nvPr/>
        </p:nvSpPr>
        <p:spPr>
          <a:xfrm>
            <a:off x="4332559" y="4568752"/>
            <a:ext cx="939681" cy="369332"/>
          </a:xfrm>
          <a:prstGeom prst="rect">
            <a:avLst/>
          </a:prstGeom>
          <a:noFill/>
        </p:spPr>
        <p:txBody>
          <a:bodyPr wrap="none" rtlCol="0">
            <a:spAutoFit/>
          </a:bodyPr>
          <a:lstStyle/>
          <a:p>
            <a:r>
              <a:rPr lang="nb-NO" sz="1800"/>
              <a:t>Person</a:t>
            </a:r>
          </a:p>
        </p:txBody>
      </p:sp>
      <p:sp>
        <p:nvSpPr>
          <p:cNvPr id="27" name="TekstSylinder 26" descr="Tekst hvor det står er en subtype av">
            <a:extLst>
              <a:ext uri="{FF2B5EF4-FFF2-40B4-BE49-F238E27FC236}">
                <a16:creationId xmlns:a16="http://schemas.microsoft.com/office/drawing/2014/main" id="{131FB861-4BFB-42AD-8654-20196C1A1467}"/>
              </a:ext>
            </a:extLst>
          </p:cNvPr>
          <p:cNvSpPr txBox="1"/>
          <p:nvPr/>
        </p:nvSpPr>
        <p:spPr>
          <a:xfrm>
            <a:off x="2408099" y="3787102"/>
            <a:ext cx="1983292" cy="369332"/>
          </a:xfrm>
          <a:prstGeom prst="rect">
            <a:avLst/>
          </a:prstGeom>
          <a:noFill/>
        </p:spPr>
        <p:txBody>
          <a:bodyPr wrap="square" rtlCol="0">
            <a:spAutoFit/>
          </a:bodyPr>
          <a:lstStyle/>
          <a:p>
            <a:r>
              <a:rPr lang="nb-NO" sz="1800"/>
              <a:t>er en subtype av</a:t>
            </a:r>
          </a:p>
        </p:txBody>
      </p:sp>
      <p:sp>
        <p:nvSpPr>
          <p:cNvPr id="10" name="TekstSylinder 9">
            <a:extLst>
              <a:ext uri="{FF2B5EF4-FFF2-40B4-BE49-F238E27FC236}">
                <a16:creationId xmlns:a16="http://schemas.microsoft.com/office/drawing/2014/main" id="{4A4EE940-F3C9-4C09-9267-77BB27540050}"/>
              </a:ext>
            </a:extLst>
          </p:cNvPr>
          <p:cNvSpPr txBox="1"/>
          <p:nvPr/>
        </p:nvSpPr>
        <p:spPr>
          <a:xfrm>
            <a:off x="4410676" y="2349797"/>
            <a:ext cx="768159" cy="369332"/>
          </a:xfrm>
          <a:prstGeom prst="rect">
            <a:avLst/>
          </a:prstGeom>
          <a:noFill/>
        </p:spPr>
        <p:txBody>
          <a:bodyPr wrap="none" rtlCol="0">
            <a:spAutoFit/>
          </a:bodyPr>
          <a:lstStyle/>
          <a:p>
            <a:r>
              <a:rPr lang="nb-NO" sz="1800"/>
              <a:t>Aktør</a:t>
            </a:r>
          </a:p>
        </p:txBody>
      </p:sp>
      <p:sp>
        <p:nvSpPr>
          <p:cNvPr id="21" name="TekstSylinder 20" descr="Tekst hvor det står Tilknyttet til Aktør er Identifikator">
            <a:extLst>
              <a:ext uri="{FF2B5EF4-FFF2-40B4-BE49-F238E27FC236}">
                <a16:creationId xmlns:a16="http://schemas.microsoft.com/office/drawing/2014/main" id="{C9A9DE8F-7C32-66B5-1F63-B9D0340D602D}"/>
              </a:ext>
            </a:extLst>
          </p:cNvPr>
          <p:cNvSpPr txBox="1"/>
          <p:nvPr/>
        </p:nvSpPr>
        <p:spPr>
          <a:xfrm>
            <a:off x="1960705" y="2196838"/>
            <a:ext cx="2242730" cy="646331"/>
          </a:xfrm>
          <a:prstGeom prst="rect">
            <a:avLst/>
          </a:prstGeom>
          <a:noFill/>
        </p:spPr>
        <p:txBody>
          <a:bodyPr wrap="square" rtlCol="0">
            <a:spAutoFit/>
          </a:bodyPr>
          <a:lstStyle/>
          <a:p>
            <a:r>
              <a:rPr lang="nb-NO" sz="1800"/>
              <a:t>Tilknyttet til Aktør er Identifikator</a:t>
            </a:r>
          </a:p>
        </p:txBody>
      </p:sp>
      <p:sp>
        <p:nvSpPr>
          <p:cNvPr id="38" name="TekstSylinder 37">
            <a:extLst>
              <a:ext uri="{FF2B5EF4-FFF2-40B4-BE49-F238E27FC236}">
                <a16:creationId xmlns:a16="http://schemas.microsoft.com/office/drawing/2014/main" id="{B5F88187-D3AF-42A1-BCCF-6700FED26672}"/>
              </a:ext>
              <a:ext uri="{C183D7F6-B498-43B3-948B-1728B52AA6E4}">
                <adec:decorative xmlns:adec="http://schemas.microsoft.com/office/drawing/2017/decorative" val="1"/>
              </a:ext>
            </a:extLst>
          </p:cNvPr>
          <p:cNvSpPr txBox="1"/>
          <p:nvPr/>
        </p:nvSpPr>
        <p:spPr>
          <a:xfrm>
            <a:off x="6060734" y="2306408"/>
            <a:ext cx="548548" cy="369332"/>
          </a:xfrm>
          <a:prstGeom prst="rect">
            <a:avLst/>
          </a:prstGeom>
          <a:noFill/>
        </p:spPr>
        <p:txBody>
          <a:bodyPr wrap="none" rtlCol="0">
            <a:spAutoFit/>
          </a:bodyPr>
          <a:lstStyle/>
          <a:p>
            <a:r>
              <a:rPr lang="nb-NO" sz="1800"/>
              <a:t>har</a:t>
            </a:r>
          </a:p>
        </p:txBody>
      </p:sp>
      <p:sp>
        <p:nvSpPr>
          <p:cNvPr id="23" name="TekstSylinder 22">
            <a:extLst>
              <a:ext uri="{FF2B5EF4-FFF2-40B4-BE49-F238E27FC236}">
                <a16:creationId xmlns:a16="http://schemas.microsoft.com/office/drawing/2014/main" id="{569F6617-81A3-17EE-AB36-8A9FCB1C73AB}"/>
              </a:ext>
              <a:ext uri="{C183D7F6-B498-43B3-948B-1728B52AA6E4}">
                <adec:decorative xmlns:adec="http://schemas.microsoft.com/office/drawing/2017/decorative" val="1"/>
              </a:ext>
            </a:extLst>
          </p:cNvPr>
          <p:cNvSpPr txBox="1"/>
          <p:nvPr/>
        </p:nvSpPr>
        <p:spPr>
          <a:xfrm>
            <a:off x="7789076" y="2520004"/>
            <a:ext cx="1781672" cy="440759"/>
          </a:xfrm>
          <a:prstGeom prst="rect">
            <a:avLst/>
          </a:prstGeom>
          <a:noFill/>
        </p:spPr>
        <p:txBody>
          <a:bodyPr wrap="square" rtlCol="0">
            <a:spAutoFit/>
          </a:bodyPr>
          <a:lstStyle/>
          <a:p>
            <a:r>
              <a:rPr lang="nb-NO" sz="1800"/>
              <a:t>Identifikator</a:t>
            </a:r>
          </a:p>
        </p:txBody>
      </p:sp>
      <p:sp>
        <p:nvSpPr>
          <p:cNvPr id="20" name="TekstSylinder 19" descr="Tekst hvor det står En kombinasjon av tegn og/eller bokstaver som identifiserer en aktør innenfor et sett av aktører.&#10;For eksempel fødselsnummer&#10;">
            <a:extLst>
              <a:ext uri="{FF2B5EF4-FFF2-40B4-BE49-F238E27FC236}">
                <a16:creationId xmlns:a16="http://schemas.microsoft.com/office/drawing/2014/main" id="{BEFDE2CE-C631-AB5F-42C3-D0935C94F079}"/>
              </a:ext>
            </a:extLst>
          </p:cNvPr>
          <p:cNvSpPr txBox="1"/>
          <p:nvPr/>
        </p:nvSpPr>
        <p:spPr>
          <a:xfrm>
            <a:off x="6841959" y="3510027"/>
            <a:ext cx="4434732" cy="1432467"/>
          </a:xfrm>
          <a:prstGeom prst="rect">
            <a:avLst/>
          </a:prstGeom>
          <a:noFill/>
        </p:spPr>
        <p:txBody>
          <a:bodyPr wrap="square" rtlCol="0">
            <a:spAutoFit/>
          </a:bodyPr>
          <a:lstStyle>
            <a:defPPr>
              <a:defRPr lang="en-US"/>
            </a:defPPr>
            <a:lvl1pPr>
              <a:defRPr sz="1800"/>
            </a:lvl1pPr>
          </a:lstStyle>
          <a:p>
            <a:r>
              <a:rPr lang="nb-NO"/>
              <a:t>En kombinasjon av tegn og/eller bokstaver som identifiserer en aktør innenfor et sett av aktører.</a:t>
            </a:r>
          </a:p>
          <a:p>
            <a:r>
              <a:rPr lang="nb-NO"/>
              <a:t>For eksempel fødselsnummer</a:t>
            </a:r>
          </a:p>
        </p:txBody>
      </p:sp>
      <p:grpSp>
        <p:nvGrpSpPr>
          <p:cNvPr id="3" name="Gruppe 2">
            <a:extLst>
              <a:ext uri="{FF2B5EF4-FFF2-40B4-BE49-F238E27FC236}">
                <a16:creationId xmlns:a16="http://schemas.microsoft.com/office/drawing/2014/main" id="{6480A509-0B1E-8F48-8198-31070A921356}"/>
              </a:ext>
              <a:ext uri="{C183D7F6-B498-43B3-948B-1728B52AA6E4}">
                <adec:decorative xmlns:adec="http://schemas.microsoft.com/office/drawing/2017/decorative" val="1"/>
              </a:ext>
            </a:extLst>
          </p:cNvPr>
          <p:cNvGrpSpPr/>
          <p:nvPr/>
        </p:nvGrpSpPr>
        <p:grpSpPr>
          <a:xfrm>
            <a:off x="4543075" y="3049269"/>
            <a:ext cx="466986" cy="1536872"/>
            <a:chOff x="4626617" y="3085132"/>
            <a:chExt cx="466986" cy="1536872"/>
          </a:xfrm>
        </p:grpSpPr>
        <p:cxnSp>
          <p:nvCxnSpPr>
            <p:cNvPr id="18" name="Rett linje 17">
              <a:extLst>
                <a:ext uri="{FF2B5EF4-FFF2-40B4-BE49-F238E27FC236}">
                  <a16:creationId xmlns:a16="http://schemas.microsoft.com/office/drawing/2014/main" id="{55F5ED7D-FE31-4B79-8275-14F8359D57D2}"/>
                </a:ext>
              </a:extLst>
            </p:cNvPr>
            <p:cNvCxnSpPr>
              <a:cxnSpLocks/>
            </p:cNvCxnSpPr>
            <p:nvPr/>
          </p:nvCxnSpPr>
          <p:spPr>
            <a:xfrm rot="16128914">
              <a:off x="4226540" y="3993966"/>
              <a:ext cx="1256077"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19" name="Likebent trekant 18">
              <a:extLst>
                <a:ext uri="{FF2B5EF4-FFF2-40B4-BE49-F238E27FC236}">
                  <a16:creationId xmlns:a16="http://schemas.microsoft.com/office/drawing/2014/main" id="{016CE24F-1F5E-4B19-B6E3-F9A2BF4F3BE5}"/>
                </a:ext>
              </a:extLst>
            </p:cNvPr>
            <p:cNvSpPr/>
            <p:nvPr/>
          </p:nvSpPr>
          <p:spPr>
            <a:xfrm rot="21528914">
              <a:off x="4626617" y="3085132"/>
              <a:ext cx="466986" cy="284853"/>
            </a:xfrm>
            <a:prstGeom prst="triangl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sp>
        <p:nvSpPr>
          <p:cNvPr id="9" name="Rektangel 8">
            <a:extLst>
              <a:ext uri="{FF2B5EF4-FFF2-40B4-BE49-F238E27FC236}">
                <a16:creationId xmlns:a16="http://schemas.microsoft.com/office/drawing/2014/main" id="{54DF838D-83C3-46FF-80B2-46122D2AEEF7}"/>
              </a:ext>
              <a:ext uri="{C183D7F6-B498-43B3-948B-1728B52AA6E4}">
                <adec:decorative xmlns:adec="http://schemas.microsoft.com/office/drawing/2017/decorative" val="1"/>
              </a:ext>
            </a:extLst>
          </p:cNvPr>
          <p:cNvSpPr/>
          <p:nvPr/>
        </p:nvSpPr>
        <p:spPr>
          <a:xfrm>
            <a:off x="4342719" y="2150672"/>
            <a:ext cx="914400" cy="914400"/>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31" name="Rett pilkobling 30">
            <a:extLst>
              <a:ext uri="{FF2B5EF4-FFF2-40B4-BE49-F238E27FC236}">
                <a16:creationId xmlns:a16="http://schemas.microsoft.com/office/drawing/2014/main" id="{9E0BE7FE-3712-439B-A9B3-8218E78483B0}"/>
              </a:ext>
              <a:ext uri="{C183D7F6-B498-43B3-948B-1728B52AA6E4}">
                <adec:decorative xmlns:adec="http://schemas.microsoft.com/office/drawing/2017/decorative" val="1"/>
              </a:ext>
            </a:extLst>
          </p:cNvPr>
          <p:cNvCxnSpPr>
            <a:cxnSpLocks/>
            <a:stCxn id="9" idx="3"/>
          </p:cNvCxnSpPr>
          <p:nvPr/>
        </p:nvCxnSpPr>
        <p:spPr>
          <a:xfrm>
            <a:off x="5281216" y="2702934"/>
            <a:ext cx="2483763" cy="16196"/>
          </a:xfrm>
          <a:prstGeom prst="straightConnector1">
            <a:avLst/>
          </a:prstGeom>
          <a:ln w="19050">
            <a:solidFill>
              <a:srgbClr val="00B050"/>
            </a:solidFill>
            <a:tailEnd type="triangle" w="lg" len="med"/>
          </a:ln>
        </p:spPr>
        <p:style>
          <a:lnRef idx="1">
            <a:schemeClr val="accent1"/>
          </a:lnRef>
          <a:fillRef idx="0">
            <a:schemeClr val="accent1"/>
          </a:fillRef>
          <a:effectRef idx="0">
            <a:schemeClr val="accent1"/>
          </a:effectRef>
          <a:fontRef idx="minor">
            <a:schemeClr val="tx1"/>
          </a:fontRef>
        </p:style>
      </p:cxnSp>
      <p:sp>
        <p:nvSpPr>
          <p:cNvPr id="22" name="Rektangel 21">
            <a:extLst>
              <a:ext uri="{FF2B5EF4-FFF2-40B4-BE49-F238E27FC236}">
                <a16:creationId xmlns:a16="http://schemas.microsoft.com/office/drawing/2014/main" id="{51C46E8F-9302-6C00-C028-7A86F6C8048F}"/>
              </a:ext>
              <a:ext uri="{C183D7F6-B498-43B3-948B-1728B52AA6E4}">
                <adec:decorative xmlns:adec="http://schemas.microsoft.com/office/drawing/2017/decorative" val="1"/>
              </a:ext>
            </a:extLst>
          </p:cNvPr>
          <p:cNvSpPr/>
          <p:nvPr/>
        </p:nvSpPr>
        <p:spPr>
          <a:xfrm>
            <a:off x="7789076" y="2082556"/>
            <a:ext cx="1781672" cy="1091240"/>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1527992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6BEE9A1-1BAC-496D-A630-3F9E8FB53C7F}"/>
              </a:ext>
            </a:extLst>
          </p:cNvPr>
          <p:cNvSpPr>
            <a:spLocks noGrp="1"/>
          </p:cNvSpPr>
          <p:nvPr>
            <p:ph type="title"/>
          </p:nvPr>
        </p:nvSpPr>
        <p:spPr/>
        <p:txBody>
          <a:bodyPr/>
          <a:lstStyle/>
          <a:p>
            <a:r>
              <a:rPr lang="nb-NO" err="1">
                <a:solidFill>
                  <a:srgbClr val="0070C0"/>
                </a:solidFill>
              </a:rPr>
              <a:t>Basisegenskaper</a:t>
            </a:r>
            <a:endParaRPr lang="nb-NO" b="1">
              <a:solidFill>
                <a:srgbClr val="0070C0"/>
              </a:solidFill>
            </a:endParaRPr>
          </a:p>
        </p:txBody>
      </p:sp>
      <p:sp>
        <p:nvSpPr>
          <p:cNvPr id="3" name="Plassholder for innhold 2" descr="Tekst hvor det står Noen basisegenskaper for Person">
            <a:extLst>
              <a:ext uri="{FF2B5EF4-FFF2-40B4-BE49-F238E27FC236}">
                <a16:creationId xmlns:a16="http://schemas.microsoft.com/office/drawing/2014/main" id="{84EBE773-FF99-4B55-BB88-8E85553E937F}"/>
              </a:ext>
            </a:extLst>
          </p:cNvPr>
          <p:cNvSpPr>
            <a:spLocks noGrp="1"/>
          </p:cNvSpPr>
          <p:nvPr>
            <p:ph sz="quarter" idx="11"/>
          </p:nvPr>
        </p:nvSpPr>
        <p:spPr>
          <a:xfrm>
            <a:off x="1219359" y="1783898"/>
            <a:ext cx="9651619" cy="1311128"/>
          </a:xfrm>
        </p:spPr>
        <p:txBody>
          <a:bodyPr/>
          <a:lstStyle/>
          <a:p>
            <a:pPr marL="0" indent="0">
              <a:buNone/>
            </a:pPr>
            <a:r>
              <a:rPr lang="nb-NO"/>
              <a:t>Vi kan beskrive et konsept med </a:t>
            </a:r>
            <a:r>
              <a:rPr lang="nb-NO" err="1"/>
              <a:t>basisegenskaper</a:t>
            </a:r>
            <a:r>
              <a:rPr lang="nb-NO"/>
              <a:t>, </a:t>
            </a:r>
          </a:p>
          <a:p>
            <a:pPr marL="0" indent="0">
              <a:buNone/>
            </a:pPr>
            <a:r>
              <a:rPr lang="nb-NO"/>
              <a:t>for eksempel enkle fakta som sivilstand.</a:t>
            </a:r>
          </a:p>
          <a:p>
            <a:pPr marL="0" indent="0">
              <a:buNone/>
            </a:pPr>
            <a:endParaRPr lang="nb-NO">
              <a:solidFill>
                <a:srgbClr val="00B050"/>
              </a:solidFill>
            </a:endParaRPr>
          </a:p>
        </p:txBody>
      </p:sp>
      <p:sp>
        <p:nvSpPr>
          <p:cNvPr id="4" name="TekstSylinder 3">
            <a:extLst>
              <a:ext uri="{FF2B5EF4-FFF2-40B4-BE49-F238E27FC236}">
                <a16:creationId xmlns:a16="http://schemas.microsoft.com/office/drawing/2014/main" id="{A4321107-560F-DC4C-4C67-68E05DBFC851}"/>
              </a:ext>
            </a:extLst>
          </p:cNvPr>
          <p:cNvSpPr txBox="1"/>
          <p:nvPr/>
        </p:nvSpPr>
        <p:spPr>
          <a:xfrm>
            <a:off x="1219359" y="3752849"/>
            <a:ext cx="3247866" cy="1200329"/>
          </a:xfrm>
          <a:prstGeom prst="rect">
            <a:avLst/>
          </a:prstGeom>
          <a:noFill/>
        </p:spPr>
        <p:txBody>
          <a:bodyPr wrap="square" rtlCol="0">
            <a:spAutoFit/>
          </a:bodyPr>
          <a:lstStyle/>
          <a:p>
            <a:pPr marL="0" indent="0">
              <a:buNone/>
            </a:pPr>
            <a:r>
              <a:rPr lang="nb-NO" sz="2400">
                <a:solidFill>
                  <a:srgbClr val="00B050"/>
                </a:solidFill>
              </a:rPr>
              <a:t>Noen </a:t>
            </a:r>
            <a:r>
              <a:rPr lang="nb-NO" sz="2400" err="1">
                <a:solidFill>
                  <a:srgbClr val="00B050"/>
                </a:solidFill>
              </a:rPr>
              <a:t>basisegenskaper</a:t>
            </a:r>
            <a:r>
              <a:rPr lang="nb-NO" sz="2400">
                <a:solidFill>
                  <a:srgbClr val="00B050"/>
                </a:solidFill>
              </a:rPr>
              <a:t> </a:t>
            </a:r>
          </a:p>
          <a:p>
            <a:pPr marL="0" indent="0">
              <a:buNone/>
            </a:pPr>
            <a:r>
              <a:rPr lang="nb-NO" sz="2400">
                <a:solidFill>
                  <a:srgbClr val="00B050"/>
                </a:solidFill>
              </a:rPr>
              <a:t>for Person</a:t>
            </a:r>
          </a:p>
        </p:txBody>
      </p:sp>
      <p:sp>
        <p:nvSpPr>
          <p:cNvPr id="5" name="Rektangel 4" descr="Kvadrat med termen Person som overskrift. Under">
            <a:extLst>
              <a:ext uri="{FF2B5EF4-FFF2-40B4-BE49-F238E27FC236}">
                <a16:creationId xmlns:a16="http://schemas.microsoft.com/office/drawing/2014/main" id="{54014406-500A-4665-998C-57CBFB0834BB}"/>
              </a:ext>
            </a:extLst>
          </p:cNvPr>
          <p:cNvSpPr/>
          <p:nvPr/>
        </p:nvSpPr>
        <p:spPr>
          <a:xfrm>
            <a:off x="4850719" y="3859054"/>
            <a:ext cx="2657522" cy="2450306"/>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TekstSylinder 5" descr="Kvadrat med termen Person som overskrift. Under overskriften står det en liste med ordene fødselsdato&#10;fødeland&#10;navn&#10;sivilstand&#10;opprinnelig navn&#10;…">
            <a:extLst>
              <a:ext uri="{FF2B5EF4-FFF2-40B4-BE49-F238E27FC236}">
                <a16:creationId xmlns:a16="http://schemas.microsoft.com/office/drawing/2014/main" id="{80CBE80D-1A7C-451E-B928-957E84A699CE}"/>
              </a:ext>
            </a:extLst>
          </p:cNvPr>
          <p:cNvSpPr txBox="1"/>
          <p:nvPr/>
        </p:nvSpPr>
        <p:spPr>
          <a:xfrm>
            <a:off x="4850718" y="3875434"/>
            <a:ext cx="2657521" cy="2446824"/>
          </a:xfrm>
          <a:prstGeom prst="rect">
            <a:avLst/>
          </a:prstGeom>
          <a:noFill/>
        </p:spPr>
        <p:txBody>
          <a:bodyPr wrap="square" rtlCol="0">
            <a:spAutoFit/>
          </a:bodyPr>
          <a:lstStyle/>
          <a:p>
            <a:r>
              <a:rPr lang="nb-NO"/>
              <a:t> </a:t>
            </a:r>
            <a:r>
              <a:rPr lang="nb-NO" sz="1800"/>
              <a:t>                Person</a:t>
            </a:r>
          </a:p>
          <a:p>
            <a:endParaRPr lang="nb-NO" sz="1800"/>
          </a:p>
          <a:p>
            <a:r>
              <a:rPr lang="nb-NO" sz="1800"/>
              <a:t>fødselsdato</a:t>
            </a:r>
          </a:p>
          <a:p>
            <a:r>
              <a:rPr lang="nb-NO" sz="1800"/>
              <a:t>fødeland</a:t>
            </a:r>
          </a:p>
          <a:p>
            <a:r>
              <a:rPr lang="nb-NO" sz="1800"/>
              <a:t>navn</a:t>
            </a:r>
          </a:p>
          <a:p>
            <a:r>
              <a:rPr lang="nb-NO" sz="1800"/>
              <a:t>sivilstand</a:t>
            </a:r>
          </a:p>
          <a:p>
            <a:r>
              <a:rPr lang="nb-NO" sz="1800"/>
              <a:t>opprinnelig navn</a:t>
            </a:r>
          </a:p>
          <a:p>
            <a:r>
              <a:rPr lang="nb-NO" sz="1800"/>
              <a:t>…</a:t>
            </a:r>
          </a:p>
          <a:p>
            <a:endParaRPr lang="nb-NO"/>
          </a:p>
        </p:txBody>
      </p:sp>
    </p:spTree>
    <p:extLst>
      <p:ext uri="{BB962C8B-B14F-4D97-AF65-F5344CB8AC3E}">
        <p14:creationId xmlns:p14="http://schemas.microsoft.com/office/powerpoint/2010/main" val="2129453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ACFEC11-62EF-4B94-A73C-748B18011BB7}"/>
              </a:ext>
            </a:extLst>
          </p:cNvPr>
          <p:cNvSpPr>
            <a:spLocks noGrp="1"/>
          </p:cNvSpPr>
          <p:nvPr>
            <p:ph type="title"/>
          </p:nvPr>
        </p:nvSpPr>
        <p:spPr/>
        <p:txBody>
          <a:bodyPr/>
          <a:lstStyle/>
          <a:p>
            <a:r>
              <a:rPr lang="nb-NO" b="1">
                <a:solidFill>
                  <a:srgbClr val="0070C0"/>
                </a:solidFill>
              </a:rPr>
              <a:t>Hvorfor?</a:t>
            </a:r>
          </a:p>
        </p:txBody>
      </p:sp>
      <p:sp>
        <p:nvSpPr>
          <p:cNvPr id="3" name="Plassholder for innhold 2">
            <a:extLst>
              <a:ext uri="{FF2B5EF4-FFF2-40B4-BE49-F238E27FC236}">
                <a16:creationId xmlns:a16="http://schemas.microsoft.com/office/drawing/2014/main" id="{1F69A3FA-F7D1-41DC-A9DD-2D67AF6F379D}"/>
              </a:ext>
            </a:extLst>
          </p:cNvPr>
          <p:cNvSpPr>
            <a:spLocks noGrp="1"/>
          </p:cNvSpPr>
          <p:nvPr>
            <p:ph sz="quarter" idx="11"/>
          </p:nvPr>
        </p:nvSpPr>
        <p:spPr>
          <a:xfrm>
            <a:off x="1219358" y="1439569"/>
            <a:ext cx="9651619" cy="3978862"/>
          </a:xfrm>
        </p:spPr>
        <p:txBody>
          <a:bodyPr>
            <a:noAutofit/>
          </a:bodyPr>
          <a:lstStyle/>
          <a:p>
            <a:pPr marL="0" indent="0">
              <a:buNone/>
            </a:pPr>
            <a:r>
              <a:rPr lang="nb-NO" sz="2000"/>
              <a:t>Egen virksomhet</a:t>
            </a:r>
          </a:p>
          <a:p>
            <a:r>
              <a:rPr lang="nb-NO" sz="2000"/>
              <a:t>Orden i eget hus</a:t>
            </a:r>
          </a:p>
          <a:p>
            <a:r>
              <a:rPr lang="nb-NO" sz="2000"/>
              <a:t>Sektorielt samarbeid nasjonalt og/eller internasjonalt</a:t>
            </a:r>
          </a:p>
          <a:p>
            <a:pPr marL="0" indent="0">
              <a:buNone/>
            </a:pPr>
            <a:r>
              <a:rPr lang="nb-NO" sz="2000"/>
              <a:t>Enklere samarbeid på tvers av offentlig sektor</a:t>
            </a:r>
          </a:p>
          <a:p>
            <a:r>
              <a:rPr lang="nb-NO" sz="2000"/>
              <a:t>forstå, hente og bruke data fra hverandre</a:t>
            </a:r>
          </a:p>
          <a:p>
            <a:r>
              <a:rPr lang="nb-NO" sz="2000"/>
              <a:t>lese og sammenligne de ulike offentlige virksomhetenes modeller</a:t>
            </a:r>
          </a:p>
          <a:p>
            <a:r>
              <a:rPr lang="nb-NO" sz="2000"/>
              <a:t>gjenbruke og harmonisere begreper på tvers </a:t>
            </a:r>
          </a:p>
          <a:p>
            <a:r>
              <a:rPr lang="nb-NO" sz="2000"/>
              <a:t>gjenbruke og harmonisere modeller på tvers  </a:t>
            </a:r>
          </a:p>
        </p:txBody>
      </p:sp>
    </p:spTree>
    <p:extLst>
      <p:ext uri="{BB962C8B-B14F-4D97-AF65-F5344CB8AC3E}">
        <p14:creationId xmlns:p14="http://schemas.microsoft.com/office/powerpoint/2010/main" val="18643429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F6171C6-7F57-4985-8A72-A1A42AEDE309}"/>
              </a:ext>
            </a:extLst>
          </p:cNvPr>
          <p:cNvSpPr>
            <a:spLocks noGrp="1"/>
          </p:cNvSpPr>
          <p:nvPr>
            <p:ph type="title"/>
          </p:nvPr>
        </p:nvSpPr>
        <p:spPr/>
        <p:txBody>
          <a:bodyPr/>
          <a:lstStyle/>
          <a:p>
            <a:r>
              <a:rPr lang="nb-NO" b="1">
                <a:solidFill>
                  <a:srgbClr val="0070C0"/>
                </a:solidFill>
              </a:rPr>
              <a:t>Hvem?</a:t>
            </a:r>
          </a:p>
        </p:txBody>
      </p:sp>
      <p:sp>
        <p:nvSpPr>
          <p:cNvPr id="3" name="Plassholder for innhold 2">
            <a:extLst>
              <a:ext uri="{FF2B5EF4-FFF2-40B4-BE49-F238E27FC236}">
                <a16:creationId xmlns:a16="http://schemas.microsoft.com/office/drawing/2014/main" id="{3AD2C9FB-9BDF-497E-B91A-9E4312B6CAC0}"/>
              </a:ext>
            </a:extLst>
          </p:cNvPr>
          <p:cNvSpPr>
            <a:spLocks noGrp="1"/>
          </p:cNvSpPr>
          <p:nvPr>
            <p:ph sz="quarter" idx="11"/>
          </p:nvPr>
        </p:nvSpPr>
        <p:spPr/>
        <p:txBody>
          <a:bodyPr>
            <a:normAutofit fontScale="92500"/>
          </a:bodyPr>
          <a:lstStyle/>
          <a:p>
            <a:pPr marL="0" indent="0" fontAlgn="base">
              <a:buNone/>
            </a:pPr>
            <a:r>
              <a:rPr lang="nb-NO"/>
              <a:t>Målgrupper: </a:t>
            </a:r>
          </a:p>
          <a:p>
            <a:pPr marL="0" indent="0" fontAlgn="base">
              <a:buNone/>
            </a:pPr>
            <a:r>
              <a:rPr lang="nb-NO"/>
              <a:t>• Forretningsledere, planleggere og prosessdesignere som trenger å forstå sammenhengen mellom prosesser og informasjon på forretningsnivå </a:t>
            </a:r>
          </a:p>
          <a:p>
            <a:pPr marL="0" indent="0" fontAlgn="base">
              <a:buNone/>
            </a:pPr>
            <a:r>
              <a:rPr lang="nb-NO"/>
              <a:t>• Applikasjonsarkitekter og utviklere som trenger å forstå hvordan fageksperter og IT-eksperter samhandler med informasjon</a:t>
            </a:r>
          </a:p>
          <a:p>
            <a:pPr fontAlgn="base"/>
            <a:r>
              <a:rPr lang="nb-NO"/>
              <a:t>De som ønsker å bruke data fra andre og har behov for å forstå disse</a:t>
            </a:r>
          </a:p>
        </p:txBody>
      </p:sp>
    </p:spTree>
    <p:extLst>
      <p:ext uri="{BB962C8B-B14F-4D97-AF65-F5344CB8AC3E}">
        <p14:creationId xmlns:p14="http://schemas.microsoft.com/office/powerpoint/2010/main" val="1960659986"/>
      </p:ext>
    </p:extLst>
  </p:cSld>
  <p:clrMapOvr>
    <a:masterClrMapping/>
  </p:clrMapOvr>
</p:sld>
</file>

<file path=ppt/theme/theme1.xml><?xml version="1.0" encoding="utf-8"?>
<a:theme xmlns:a="http://schemas.openxmlformats.org/drawingml/2006/main" name="Office-tema">
  <a:themeElements>
    <a:clrScheme name="SSB">
      <a:dk1>
        <a:sysClr val="windowText" lastClr="000000"/>
      </a:dk1>
      <a:lt1>
        <a:sysClr val="window" lastClr="FFFFFF"/>
      </a:lt1>
      <a:dk2>
        <a:srgbClr val="44546A"/>
      </a:dk2>
      <a:lt2>
        <a:srgbClr val="E7E6E6"/>
      </a:lt2>
      <a:accent1>
        <a:srgbClr val="1A9D49"/>
      </a:accent1>
      <a:accent2>
        <a:srgbClr val="274247"/>
      </a:accent2>
      <a:accent3>
        <a:srgbClr val="9582BB"/>
      </a:accent3>
      <a:accent4>
        <a:srgbClr val="3396D2"/>
      </a:accent4>
      <a:accent5>
        <a:srgbClr val="D2BC2A"/>
      </a:accent5>
      <a:accent6>
        <a:srgbClr val="8CA9AA"/>
      </a:accent6>
      <a:hlink>
        <a:srgbClr val="0563C1"/>
      </a:hlink>
      <a:folHlink>
        <a:srgbClr val="954F72"/>
      </a:folHlink>
    </a:clrScheme>
    <a:fontScheme name="SSB">
      <a:majorFont>
        <a:latin typeface="Roboto Condensed"/>
        <a:ea typeface=""/>
        <a:cs typeface=""/>
      </a:majorFont>
      <a:minorFont>
        <a:latin typeface="Open Sans"/>
        <a:ea typeface=""/>
        <a:cs typeface=""/>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sbmal_2018.potx" id="{27830765-609B-40A7-BB85-0ABEDBC2E87E}" vid="{F965F0D8-9B15-47DC-9966-C4B99B4DF524}"/>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3483B77BC2D09C48AEAE6DE6282CE09C" ma:contentTypeVersion="16" ma:contentTypeDescription="Opprett et nytt dokument." ma:contentTypeScope="" ma:versionID="87c2a5666265207d90b46bf2c1ae2f1a">
  <xsd:schema xmlns:xsd="http://www.w3.org/2001/XMLSchema" xmlns:xs="http://www.w3.org/2001/XMLSchema" xmlns:p="http://schemas.microsoft.com/office/2006/metadata/properties" xmlns:ns2="5371e8e2-a9e8-46df-a91b-761db99c8728" xmlns:ns3="7bfd8652-9f54-45a4-9684-efa1596a6182" targetNamespace="http://schemas.microsoft.com/office/2006/metadata/properties" ma:root="true" ma:fieldsID="6bfc9bf4d8558f12c458be2dd64dfe84" ns2:_="" ns3:_="">
    <xsd:import namespace="5371e8e2-a9e8-46df-a91b-761db99c8728"/>
    <xsd:import namespace="7bfd8652-9f54-45a4-9684-efa1596a618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MediaServiceGenerationTime" minOccurs="0"/>
                <xsd:element ref="ns2:MediaServiceEventHashCode"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71e8e2-a9e8-46df-a91b-761db99c87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Location" ma:index="12" nillable="true" ma:displayName="Location" ma:internalName="MediaServiceLocatio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Bildemerkelapper" ma:readOnly="false" ma:fieldId="{5cf76f15-5ced-4ddc-b409-7134ff3c332f}" ma:taxonomyMulti="true" ma:sspId="e6d7e6c2-7970-46fd-9f9e-11a9ab25f9a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bfd8652-9f54-45a4-9684-efa1596a6182" elementFormDefault="qualified">
    <xsd:import namespace="http://schemas.microsoft.com/office/2006/documentManagement/types"/>
    <xsd:import namespace="http://schemas.microsoft.com/office/infopath/2007/PartnerControls"/>
    <xsd:element name="SharedWithUsers" ma:index="13"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Delingsdetaljer" ma:internalName="SharedWithDetails" ma:readOnly="true">
      <xsd:simpleType>
        <xsd:restriction base="dms:Note">
          <xsd:maxLength value="255"/>
        </xsd:restriction>
      </xsd:simpleType>
    </xsd:element>
    <xsd:element name="TaxCatchAll" ma:index="22" nillable="true" ma:displayName="Taxonomy Catch All Column" ma:hidden="true" ma:list="{f8592fe1-9380-4256-ba3e-1a8f68bd30e3}" ma:internalName="TaxCatchAll" ma:showField="CatchAllData" ma:web="7bfd8652-9f54-45a4-9684-efa1596a618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371e8e2-a9e8-46df-a91b-761db99c8728">
      <Terms xmlns="http://schemas.microsoft.com/office/infopath/2007/PartnerControls"/>
    </lcf76f155ced4ddcb4097134ff3c332f>
    <TaxCatchAll xmlns="7bfd8652-9f54-45a4-9684-efa1596a6182" xsi:nil="true"/>
  </documentManagement>
</p:properties>
</file>

<file path=customXml/itemProps1.xml><?xml version="1.0" encoding="utf-8"?>
<ds:datastoreItem xmlns:ds="http://schemas.openxmlformats.org/officeDocument/2006/customXml" ds:itemID="{811DE187-F85B-44F7-9B72-464D3C16DA78}">
  <ds:schemaRefs>
    <ds:schemaRef ds:uri="http://schemas.microsoft.com/sharepoint/v3/contenttype/forms"/>
  </ds:schemaRefs>
</ds:datastoreItem>
</file>

<file path=customXml/itemProps2.xml><?xml version="1.0" encoding="utf-8"?>
<ds:datastoreItem xmlns:ds="http://schemas.openxmlformats.org/officeDocument/2006/customXml" ds:itemID="{1157B2B3-136B-4477-AA07-2F9AF401250A}">
  <ds:schemaRefs>
    <ds:schemaRef ds:uri="5371e8e2-a9e8-46df-a91b-761db99c8728"/>
    <ds:schemaRef ds:uri="7bfd8652-9f54-45a4-9684-efa1596a618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CD2D77B-68F4-4AEF-9180-6F8D0A6B9DCA}">
  <ds:schemaRefs>
    <ds:schemaRef ds:uri="5371e8e2-a9e8-46df-a91b-761db99c8728"/>
    <ds:schemaRef ds:uri="7bfd8652-9f54-45a4-9684-efa1596a618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ssbmal_2018</Template>
  <Application>Microsoft Office PowerPoint</Application>
  <PresentationFormat>Widescreen</PresentationFormat>
  <Slides>11</Slides>
  <Notes>2</Notes>
  <HiddenSlides>0</HiddenSlide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Office-tema</vt:lpstr>
      <vt:lpstr>Introduksjon til informasjonsmodeller</vt:lpstr>
      <vt:lpstr>Agenda</vt:lpstr>
      <vt:lpstr>Hva er en informasjonsmodell?</vt:lpstr>
      <vt:lpstr>Konseptuell modell</vt:lpstr>
      <vt:lpstr>Felles informasjonsmodell for person og enhet</vt:lpstr>
      <vt:lpstr>Aktør: person vi samhandler med</vt:lpstr>
      <vt:lpstr>Basisegenskaper</vt:lpstr>
      <vt:lpstr>Hvorfor?</vt:lpstr>
      <vt:lpstr>Hvem?</vt:lpstr>
      <vt:lpstr>Hvordan, hvor og når?</vt:lpstr>
      <vt:lpstr>Takk!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Introduksjon til informasjonsmodeller</dc:title>
  <dc:creator>Linnerud, Jenny</dc:creator>
  <cp:revision>1</cp:revision>
  <dcterms:created xsi:type="dcterms:W3CDTF">2021-11-10T13:18:33Z</dcterms:created>
  <dcterms:modified xsi:type="dcterms:W3CDTF">2022-08-12T08:41:22Z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bb1e25a-de7b-40d6-a859-76fe2317f0af_Enabled">
    <vt:lpwstr>True</vt:lpwstr>
  </property>
  <property fmtid="{D5CDD505-2E9C-101B-9397-08002B2CF9AE}" pid="3" name="MSIP_Label_ebb1e25a-de7b-40d6-a859-76fe2317f0af_SiteId">
    <vt:lpwstr>c7217092-b240-4e1d-bd61-fa97ba975cbc</vt:lpwstr>
  </property>
  <property fmtid="{D5CDD505-2E9C-101B-9397-08002B2CF9AE}" pid="4" name="MSIP_Label_ebb1e25a-de7b-40d6-a859-76fe2317f0af_Owner">
    <vt:lpwstr>thb@ssb.no</vt:lpwstr>
  </property>
  <property fmtid="{D5CDD505-2E9C-101B-9397-08002B2CF9AE}" pid="5" name="MSIP_Label_ebb1e25a-de7b-40d6-a859-76fe2317f0af_SetDate">
    <vt:lpwstr>2019-01-10T08:15:32.1166307Z</vt:lpwstr>
  </property>
  <property fmtid="{D5CDD505-2E9C-101B-9397-08002B2CF9AE}" pid="6" name="MSIP_Label_ebb1e25a-de7b-40d6-a859-76fe2317f0af_Name">
    <vt:lpwstr>Åpent</vt:lpwstr>
  </property>
  <property fmtid="{D5CDD505-2E9C-101B-9397-08002B2CF9AE}" pid="7" name="MSIP_Label_ebb1e25a-de7b-40d6-a859-76fe2317f0af_Application">
    <vt:lpwstr>Microsoft Azure Information Protection</vt:lpwstr>
  </property>
  <property fmtid="{D5CDD505-2E9C-101B-9397-08002B2CF9AE}" pid="8" name="MSIP_Label_ebb1e25a-de7b-40d6-a859-76fe2317f0af_Extended_MSFT_Method">
    <vt:lpwstr>Automatic</vt:lpwstr>
  </property>
  <property fmtid="{D5CDD505-2E9C-101B-9397-08002B2CF9AE}" pid="9" name="Sensitivity">
    <vt:lpwstr>Åpent</vt:lpwstr>
  </property>
  <property fmtid="{D5CDD505-2E9C-101B-9397-08002B2CF9AE}" pid="10" name="ContentTypeId">
    <vt:lpwstr>0x0101003483B77BC2D09C48AEAE6DE6282CE09C</vt:lpwstr>
  </property>
  <property fmtid="{D5CDD505-2E9C-101B-9397-08002B2CF9AE}" pid="11" name="MediaServiceImageTags">
    <vt:lpwstr/>
  </property>
</Properties>
</file>