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11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2" r:id="rId4"/>
    <p:sldMasterId id="2147483721" r:id="rId5"/>
    <p:sldMasterId id="2147483735" r:id="rId6"/>
    <p:sldMasterId id="2147483747" r:id="rId7"/>
    <p:sldMasterId id="2147483759" r:id="rId8"/>
    <p:sldMasterId id="2147483765" r:id="rId9"/>
    <p:sldMasterId id="2147483777" r:id="rId10"/>
  </p:sldMasterIdLst>
  <p:notesMasterIdLst>
    <p:notesMasterId r:id="rId28"/>
  </p:notesMasterIdLst>
  <p:sldIdLst>
    <p:sldId id="2434" r:id="rId11"/>
    <p:sldId id="1757" r:id="rId12"/>
    <p:sldId id="5046" r:id="rId13"/>
    <p:sldId id="2557" r:id="rId14"/>
    <p:sldId id="5052" r:id="rId15"/>
    <p:sldId id="5060" r:id="rId16"/>
    <p:sldId id="5049" r:id="rId17"/>
    <p:sldId id="5050" r:id="rId18"/>
    <p:sldId id="265" r:id="rId19"/>
    <p:sldId id="5055" r:id="rId20"/>
    <p:sldId id="2563" r:id="rId21"/>
    <p:sldId id="5053" r:id="rId22"/>
    <p:sldId id="5063" r:id="rId23"/>
    <p:sldId id="5056" r:id="rId24"/>
    <p:sldId id="5057" r:id="rId25"/>
    <p:sldId id="5058" r:id="rId26"/>
    <p:sldId id="5059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6" autoAdjust="0"/>
    <p:restoredTop sz="94660"/>
  </p:normalViewPr>
  <p:slideViewPr>
    <p:cSldViewPr snapToGrid="0">
      <p:cViewPr>
        <p:scale>
          <a:sx n="80" d="100"/>
          <a:sy n="80" d="100"/>
        </p:scale>
        <p:origin x="3780" y="1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784BC-760D-4D46-8ED8-8C36B30B2F40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A1942-7DD7-46D0-91AD-06AB38B204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5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B6020-D338-42A3-87E9-87E72AD826A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4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1.emf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oleObject" Target="../embeddings/oleObject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9181E6-C802-493B-8BBF-0F60D7A41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67AE4A-A0F2-4B9C-A7D6-2DED57ED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ABED12-9FD1-4423-8B6F-E5AE71A4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48CAE6-5314-4FFF-9EDA-AB5B07FC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61FB1B-00F2-4FC4-A39A-E71ADFAA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90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E9054F-9EF0-47DE-A281-41AD41A9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1579824-0A03-42CD-A864-9FD80FF7A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A79271-9388-450A-B16A-E5743A4D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9CF96E-4903-477B-A584-90ACCD72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2A312D-FC13-4359-964C-B56915FA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6022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9261719"/>
              </p:ext>
            </p:extLst>
          </p:nvPr>
        </p:nvGraphicFramePr>
        <p:xfrm>
          <a:off x="795" y="795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5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20043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4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938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274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43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30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22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08390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79712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4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9066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13094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5129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9"/>
          </a:xfrm>
        </p:spPr>
        <p:txBody>
          <a:bodyPr anchor="t">
            <a:normAutofit/>
          </a:bodyPr>
          <a:lstStyle>
            <a:lvl1pPr marL="0" indent="0">
              <a:buNone/>
              <a:defRPr sz="2150" b="1"/>
            </a:lvl1pPr>
            <a:lvl2pPr marL="456444" indent="0">
              <a:buNone/>
              <a:defRPr sz="2000" b="1"/>
            </a:lvl2pPr>
            <a:lvl3pPr marL="912896" indent="0">
              <a:buNone/>
              <a:defRPr sz="1850" b="1"/>
            </a:lvl3pPr>
            <a:lvl4pPr marL="1369335" indent="0">
              <a:buNone/>
              <a:defRPr sz="1600" b="1"/>
            </a:lvl4pPr>
            <a:lvl5pPr marL="1825789" indent="0">
              <a:buNone/>
              <a:defRPr sz="1600" b="1"/>
            </a:lvl5pPr>
            <a:lvl6pPr marL="2282233" indent="0">
              <a:buNone/>
              <a:defRPr sz="1600" b="1"/>
            </a:lvl6pPr>
            <a:lvl7pPr marL="2738677" indent="0">
              <a:buNone/>
              <a:defRPr sz="1600" b="1"/>
            </a:lvl7pPr>
            <a:lvl8pPr marL="3195122" indent="0">
              <a:buNone/>
              <a:defRPr sz="1600" b="1"/>
            </a:lvl8pPr>
            <a:lvl9pPr marL="3651571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9"/>
          </a:xfrm>
        </p:spPr>
        <p:txBody>
          <a:bodyPr anchor="t">
            <a:normAutofit/>
          </a:bodyPr>
          <a:lstStyle>
            <a:lvl1pPr marL="0" indent="0">
              <a:buNone/>
              <a:defRPr sz="2150" b="1"/>
            </a:lvl1pPr>
            <a:lvl2pPr marL="456444" indent="0">
              <a:buNone/>
              <a:defRPr sz="2000" b="1"/>
            </a:lvl2pPr>
            <a:lvl3pPr marL="912896" indent="0">
              <a:buNone/>
              <a:defRPr sz="1850" b="1"/>
            </a:lvl3pPr>
            <a:lvl4pPr marL="1369335" indent="0">
              <a:buNone/>
              <a:defRPr sz="1600" b="1"/>
            </a:lvl4pPr>
            <a:lvl5pPr marL="1825789" indent="0">
              <a:buNone/>
              <a:defRPr sz="1600" b="1"/>
            </a:lvl5pPr>
            <a:lvl6pPr marL="2282233" indent="0">
              <a:buNone/>
              <a:defRPr sz="1600" b="1"/>
            </a:lvl6pPr>
            <a:lvl7pPr marL="2738677" indent="0">
              <a:buNone/>
              <a:defRPr sz="1600" b="1"/>
            </a:lvl7pPr>
            <a:lvl8pPr marL="3195122" indent="0">
              <a:buNone/>
              <a:defRPr sz="1600" b="1"/>
            </a:lvl8pPr>
            <a:lvl9pPr marL="3651571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7"/>
            <a:ext cx="5275002" cy="37901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7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68434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42593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19774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1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2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2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718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5C25DBF-44D7-45E8-A12F-2C9F6D393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99186E-D361-484B-AE0D-B63C375E2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5185B7-4048-4618-92F4-3A249CB5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8B435D-FFA1-43AA-831D-026ECCB3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789E2D-D181-4462-B306-3E72289C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7412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18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3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80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56991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46739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37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2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1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34496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5396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82285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917918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179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582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289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192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04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58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918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456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83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644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DD4039-8197-4F25-B29A-967CD088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E8B678-ED97-49CE-81E4-C07FE782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735F95-3114-4F44-83E3-AD58C80B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AC9638-4CA1-4033-ADA5-E6823277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6F2FEA-CC08-47C0-AB42-FE889A02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62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076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199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25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dirty="0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4222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5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6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085" indent="0" algn="ctr">
              <a:buNone/>
              <a:defRPr sz="2000"/>
            </a:lvl2pPr>
            <a:lvl3pPr marL="914175" indent="0" algn="ctr">
              <a:buNone/>
              <a:defRPr sz="1800"/>
            </a:lvl3pPr>
            <a:lvl4pPr marL="1371260" indent="0" algn="ctr">
              <a:buNone/>
              <a:defRPr sz="1600"/>
            </a:lvl4pPr>
            <a:lvl5pPr marL="1828345" indent="0" algn="ctr">
              <a:buNone/>
              <a:defRPr sz="1600"/>
            </a:lvl5pPr>
            <a:lvl6pPr marL="2285430" indent="0" algn="ctr">
              <a:buNone/>
              <a:defRPr sz="1600"/>
            </a:lvl6pPr>
            <a:lvl7pPr marL="2742515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5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4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6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148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22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085" indent="0" algn="ctr">
              <a:buNone/>
              <a:defRPr sz="2000"/>
            </a:lvl2pPr>
            <a:lvl3pPr marL="914175" indent="0" algn="ctr">
              <a:buNone/>
              <a:defRPr sz="1800"/>
            </a:lvl3pPr>
            <a:lvl4pPr marL="1371260" indent="0" algn="ctr">
              <a:buNone/>
              <a:defRPr sz="1600"/>
            </a:lvl4pPr>
            <a:lvl5pPr marL="1828345" indent="0" algn="ctr">
              <a:buNone/>
              <a:defRPr sz="1600"/>
            </a:lvl5pPr>
            <a:lvl6pPr marL="2285430" indent="0" algn="ctr">
              <a:buNone/>
              <a:defRPr sz="1600"/>
            </a:lvl6pPr>
            <a:lvl7pPr marL="2742515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5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4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9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47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4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916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1598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4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840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391035-4F3C-44D8-B94A-F83DD459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C0255D-EB22-4E5C-9CE4-B5CDA3288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E5112C-483E-44F2-A4DF-3FC7EE38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C215B5-FB18-43ED-974C-D57EB074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CD8B0B-90E7-4236-A35A-BE011F77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24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68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41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30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20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56544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79964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4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49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1913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047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085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085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00230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376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106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80" y="510064"/>
            <a:ext cx="5580698" cy="1260781"/>
          </a:xfrm>
        </p:spPr>
        <p:txBody>
          <a:bodyPr anchor="t" anchorCtr="0">
            <a:normAutofit/>
          </a:bodyPr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080" y="1980247"/>
            <a:ext cx="5580698" cy="3000375"/>
          </a:xfrm>
        </p:spPr>
        <p:txBody>
          <a:bodyPr>
            <a:normAutofit/>
          </a:bodyPr>
          <a:lstStyle>
            <a:lvl1pPr marL="0" indent="0">
              <a:buNone/>
              <a:defRPr sz="1834" b="1">
                <a:solidFill>
                  <a:schemeClr val="bg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9431655" y="525066"/>
            <a:ext cx="2760345" cy="5400675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800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667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" y="5766721"/>
            <a:ext cx="2748286" cy="2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64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328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28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42851" y="1952514"/>
            <a:ext cx="10906298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/>
              <a:t>Insert</a:t>
            </a:r>
            <a:r>
              <a:rPr lang="nb-NO" noProof="0" dirty="0"/>
              <a:t> banner statement </a:t>
            </a:r>
            <a:r>
              <a:rPr lang="nb-NO" noProof="0" dirty="0" err="1"/>
              <a:t>here</a:t>
            </a:r>
            <a:endParaRPr lang="nb-NO" dirty="0"/>
          </a:p>
        </p:txBody>
      </p:sp>
      <p:sp>
        <p:nvSpPr>
          <p:cNvPr id="15" name="Page Number"/>
          <p:cNvSpPr txBox="1"/>
          <p:nvPr>
            <p:custDataLst>
              <p:tags r:id="rId4"/>
            </p:custDataLst>
          </p:nvPr>
        </p:nvSpPr>
        <p:spPr>
          <a:xfrm>
            <a:off x="11148296" y="6430388"/>
            <a:ext cx="387928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8727">
              <a:lnSpc>
                <a:spcPts val="882"/>
              </a:lnSpc>
            </a:pPr>
            <a:endParaRPr lang="nb-NO" sz="800" noProof="1">
              <a:solidFill>
                <a:srgbClr val="000000"/>
              </a:solidFill>
            </a:endParaRPr>
          </a:p>
        </p:txBody>
      </p:sp>
      <p:sp>
        <p:nvSpPr>
          <p:cNvPr id="14" name="PwC Text"/>
          <p:cNvSpPr txBox="1"/>
          <p:nvPr/>
        </p:nvSpPr>
        <p:spPr>
          <a:xfrm>
            <a:off x="651975" y="6430384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8727">
              <a:lnSpc>
                <a:spcPts val="882"/>
              </a:lnSpc>
            </a:pPr>
            <a:r>
              <a:rPr lang="nb-NO" sz="800" noProof="1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17" name="Report Date"/>
          <p:cNvSpPr txBox="1"/>
          <p:nvPr>
            <p:custDataLst>
              <p:tags r:id="rId5"/>
            </p:custDataLst>
          </p:nvPr>
        </p:nvSpPr>
        <p:spPr>
          <a:xfrm>
            <a:off x="10794012" y="6301297"/>
            <a:ext cx="74379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1984" algn="r" defTabSz="898727">
              <a:spcAft>
                <a:spcPts val="794"/>
              </a:spcAft>
            </a:pPr>
            <a:r>
              <a:rPr lang="nb-NO" sz="800" noProof="1">
                <a:solidFill>
                  <a:srgbClr val="000000"/>
                </a:solidFill>
              </a:rPr>
              <a:t>10. august 2015</a:t>
            </a:r>
          </a:p>
        </p:txBody>
      </p:sp>
      <p:sp>
        <p:nvSpPr>
          <p:cNvPr id="20" name="Section Footer"/>
          <p:cNvSpPr txBox="1"/>
          <p:nvPr>
            <p:custDataLst>
              <p:tags r:id="rId6"/>
            </p:custDataLst>
          </p:nvPr>
        </p:nvSpPr>
        <p:spPr>
          <a:xfrm>
            <a:off x="651510" y="6296189"/>
            <a:ext cx="5353396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8727"/>
            <a:endParaRPr lang="nb-NO" sz="800" noProof="1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>
            <p:custDataLst>
              <p:tags r:id="rId7"/>
            </p:custDataLst>
          </p:nvPr>
        </p:nvSpPr>
        <p:spPr>
          <a:xfrm>
            <a:off x="6184674" y="6419648"/>
            <a:ext cx="393469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8727"/>
            <a:endParaRPr lang="nb-NO" sz="800" noProof="1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>
            <p:custDataLst>
              <p:tags r:id="rId8"/>
            </p:custDataLst>
          </p:nvPr>
        </p:nvSpPr>
        <p:spPr>
          <a:xfrm>
            <a:off x="651509" y="6179938"/>
            <a:ext cx="9786851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8727"/>
            <a:endParaRPr lang="nb-NO" sz="800" noProof="1">
              <a:solidFill>
                <a:srgbClr val="000000"/>
              </a:solidFill>
            </a:endParaRPr>
          </a:p>
        </p:txBody>
      </p:sp>
      <p:sp>
        <p:nvSpPr>
          <p:cNvPr id="18" name="Executive Summary" hidden="1"/>
          <p:cNvSpPr txBox="1"/>
          <p:nvPr>
            <p:custDataLst>
              <p:tags r:id="rId9"/>
            </p:custDataLst>
          </p:nvPr>
        </p:nvSpPr>
        <p:spPr>
          <a:xfrm>
            <a:off x="642848" y="6115723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8727">
              <a:lnSpc>
                <a:spcPts val="1412"/>
              </a:lnSpc>
            </a:pPr>
            <a:endParaRPr lang="nb-NO" sz="1400" noProof="1">
              <a:solidFill>
                <a:srgbClr val="000000"/>
              </a:solidFill>
            </a:endParaRPr>
          </a:p>
        </p:txBody>
      </p:sp>
      <p:sp>
        <p:nvSpPr>
          <p:cNvPr id="21" name="Draft stamp"/>
          <p:cNvSpPr txBox="1"/>
          <p:nvPr>
            <p:custDataLst>
              <p:tags r:id="rId10"/>
            </p:custDataLst>
          </p:nvPr>
        </p:nvSpPr>
        <p:spPr>
          <a:xfrm>
            <a:off x="11493241" y="710010"/>
            <a:ext cx="3847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8727"/>
            <a:r>
              <a:rPr lang="nb-NO" sz="1100" noProof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" name="Section Header"/>
          <p:cNvSpPr txBox="1"/>
          <p:nvPr>
            <p:custDataLst>
              <p:tags r:id="rId1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8727"/>
            <a:endParaRPr lang="nb-NO" sz="800" noProof="1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/>
        </p:nvCxnSpPr>
        <p:spPr>
          <a:xfrm flipV="1">
            <a:off x="461823" y="941297"/>
            <a:ext cx="11083639" cy="153297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>
            <p:custDataLst>
              <p:tags r:id="rId12"/>
            </p:custDataLst>
          </p:nvPr>
        </p:nvSpPr>
        <p:spPr>
          <a:xfrm>
            <a:off x="3999355" y="474679"/>
            <a:ext cx="753687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8727"/>
            <a:r>
              <a:rPr lang="nb-NO" sz="800" noProof="1">
                <a:solidFill>
                  <a:srgbClr val="000000"/>
                </a:solidFill>
              </a:rPr>
              <a:t>09.08.2015 C:\Users\NO007232\Documents\Consulting - DA\Programorganisering i offentlig sektor - RAPPORT v10.pptx</a:t>
            </a:r>
          </a:p>
        </p:txBody>
      </p:sp>
    </p:spTree>
    <p:extLst>
      <p:ext uri="{BB962C8B-B14F-4D97-AF65-F5344CB8AC3E}">
        <p14:creationId xmlns:p14="http://schemas.microsoft.com/office/powerpoint/2010/main" val="3891531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13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3C4D8-73E6-42D3-9116-32C2BF8B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3E3636-4415-4A5B-8C82-623E4F40B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F5A355-6290-478E-9C69-547EC907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94A821-DCE4-416F-819A-0ADB40A5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3DE540-5AA9-4CFE-AE79-D3247846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830B01-7A93-4BD9-B99F-9EECDFD5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087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AB46C-48A2-4EC0-BF4B-D3A0DEB09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8B10EF0-F3D7-4F4C-BA8B-D1F6AF7B0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C3BED2-0E3A-45F5-B15F-A06E0467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B78155-13C3-40DD-A6DC-3F0B6C5C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74FE46-B6EC-42C2-91C9-7939AF5F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2220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92241-9D5D-7B48-9ED2-295FDB130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err="1"/>
              <a:t>Add</a:t>
            </a:r>
            <a:r>
              <a:rPr lang="sv-SE"/>
              <a:t> a </a:t>
            </a:r>
            <a:r>
              <a:rPr lang="sv-SE" err="1"/>
              <a:t>headline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125283-77BF-C348-8BDC-A71217E09C0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Text goes </a:t>
            </a:r>
            <a:r>
              <a:rPr lang="sv-SE" err="1"/>
              <a:t>here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A02BE3-EAB5-6049-878D-E1C168C6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590B-636E-4747-8A83-ED0E90AF8A36}" type="datetimeFigureOut">
              <a:rPr lang="sv-SE" smtClean="0"/>
              <a:t>2020-10-26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F6CE68-BDE9-CF42-85EC-8D72574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0AA92A-1A0E-3A41-8E32-C93DF5D4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5460-7EC4-A941-A86B-D062B791E7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066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54" y="510140"/>
            <a:ext cx="5580697" cy="1260157"/>
          </a:xfrm>
        </p:spPr>
        <p:txBody>
          <a:bodyPr anchor="t" anchorCtr="0">
            <a:normAutofit/>
          </a:bodyPr>
          <a:lstStyle>
            <a:lvl1pPr>
              <a:defRPr sz="335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54" y="1980249"/>
            <a:ext cx="5580697" cy="300037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3119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2pPr>
            <a:lvl3pPr marL="906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9294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812394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6550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718599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7170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62480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731320" y="525069"/>
            <a:ext cx="5460683" cy="5430679"/>
          </a:xfrm>
          <a:blipFill>
            <a:blip r:embed="rId2"/>
            <a:stretch>
              <a:fillRect/>
            </a:stretch>
          </a:blipFill>
        </p:spPr>
        <p:txBody>
          <a:bodyPr tIns="2973224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65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0" y="5766722"/>
            <a:ext cx="2748285" cy="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81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54" y="510067"/>
            <a:ext cx="5580697" cy="1260781"/>
          </a:xfrm>
        </p:spPr>
        <p:txBody>
          <a:bodyPr anchor="t" anchorCtr="0">
            <a:normAutofit/>
          </a:bodyPr>
          <a:lstStyle>
            <a:lvl1pPr>
              <a:defRPr sz="335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54" y="1980249"/>
            <a:ext cx="5580697" cy="300037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3119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2pPr>
            <a:lvl3pPr marL="906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9294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812394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6550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718599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7170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62480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9431658" y="525068"/>
            <a:ext cx="2760345" cy="5400676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2973224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650"/>
            </a:lvl1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0" y="5766722"/>
            <a:ext cx="2748285" cy="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19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1015" y="1629204"/>
            <a:ext cx="2499280" cy="4320540"/>
          </a:xfrm>
          <a:solidFill>
            <a:schemeClr val="tx2">
              <a:lumMod val="40000"/>
              <a:lumOff val="60000"/>
            </a:schemeClr>
          </a:solidFill>
        </p:spPr>
        <p:txBody>
          <a:bodyPr lIns="59547" tIns="118952">
            <a:normAutofit/>
          </a:bodyPr>
          <a:lstStyle>
            <a:lvl1pPr marL="0" indent="0">
              <a:spcBef>
                <a:spcPts val="1000"/>
              </a:spcBef>
              <a:buSzPct val="60000"/>
              <a:buNone/>
              <a:defRPr sz="1050" b="1" i="1">
                <a:solidFill>
                  <a:schemeClr val="accent2"/>
                </a:solidFill>
              </a:defRPr>
            </a:lvl1pPr>
            <a:lvl2pPr marL="73409" indent="-73409">
              <a:defRPr sz="900">
                <a:solidFill>
                  <a:schemeClr val="accent2"/>
                </a:solidFill>
              </a:defRPr>
            </a:lvl2pPr>
            <a:lvl3pPr marL="221547" indent="-73409">
              <a:defRPr sz="900">
                <a:solidFill>
                  <a:schemeClr val="accent2"/>
                </a:solidFill>
              </a:defRPr>
            </a:lvl3pPr>
            <a:lvl4pPr marL="367085" indent="-73409">
              <a:defRPr sz="900">
                <a:solidFill>
                  <a:schemeClr val="accent2"/>
                </a:solidFill>
              </a:defRPr>
            </a:lvl4pPr>
            <a:lvl5pPr marL="73409" indent="-73409"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340668" y="6360797"/>
            <a:ext cx="4800600" cy="184666"/>
          </a:xfrm>
          <a:prstGeom prst="rect">
            <a:avLst/>
          </a:prstGeom>
        </p:spPr>
        <p:txBody>
          <a:bodyPr lIns="151057" tIns="75525" rIns="151057" bIns="75525"/>
          <a:lstStyle/>
          <a:p>
            <a:pPr defTabSz="906200"/>
            <a:r>
              <a:rPr lang="nb-NO">
                <a:solidFill>
                  <a:prstClr val="black"/>
                </a:solidFill>
              </a:rPr>
              <a:t>Strategisk kontekst og strategiske målsetninger for 2017-2020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06077" y="549070"/>
            <a:ext cx="10673671" cy="72009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129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6258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31515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6" y="919430"/>
            <a:ext cx="11058261" cy="4564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2694463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31515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6" y="919430"/>
            <a:ext cx="11058261" cy="4564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620355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31515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6" y="919430"/>
            <a:ext cx="11058261" cy="4564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01015" y="1629204"/>
            <a:ext cx="2499280" cy="4320540"/>
          </a:xfrm>
          <a:solidFill>
            <a:schemeClr val="tx2">
              <a:lumMod val="40000"/>
              <a:lumOff val="60000"/>
            </a:schemeClr>
          </a:solidFill>
        </p:spPr>
        <p:txBody>
          <a:bodyPr lIns="59547" tIns="118952">
            <a:normAutofit/>
          </a:bodyPr>
          <a:lstStyle>
            <a:lvl1pPr marL="0" indent="0">
              <a:spcBef>
                <a:spcPts val="1000"/>
              </a:spcBef>
              <a:buSzPct val="60000"/>
              <a:buNone/>
              <a:defRPr sz="1050" b="1" i="1">
                <a:solidFill>
                  <a:schemeClr val="accent2"/>
                </a:solidFill>
              </a:defRPr>
            </a:lvl1pPr>
            <a:lvl2pPr marL="73409" indent="-73409">
              <a:defRPr sz="900">
                <a:solidFill>
                  <a:schemeClr val="accent2"/>
                </a:solidFill>
              </a:defRPr>
            </a:lvl2pPr>
            <a:lvl3pPr marL="221547" indent="-73409">
              <a:defRPr sz="900">
                <a:solidFill>
                  <a:schemeClr val="accent2"/>
                </a:solidFill>
              </a:defRPr>
            </a:lvl3pPr>
            <a:lvl4pPr marL="367085" indent="-73409">
              <a:defRPr sz="900">
                <a:solidFill>
                  <a:schemeClr val="accent2"/>
                </a:solidFill>
              </a:defRPr>
            </a:lvl4pPr>
            <a:lvl5pPr marL="73409" indent="-73409"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2952449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stor /m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72009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075" y="2169346"/>
            <a:ext cx="11082000" cy="378047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06075" y="1629277"/>
            <a:ext cx="11082000" cy="54006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3160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F549BF-E6D6-41E6-B4B4-7AC7F55D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2C4024-6DC7-4B15-831C-19235676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8060B7E-D6DD-41A3-B243-D9356F0FB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E837F8-D70F-45E1-A9BE-3E934D09D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ABB073A-0226-4BE6-B70B-3321BBFA9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CE80E3B-A83D-4E1D-864B-DFA20C8F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4F5609E-98F7-4861-9FFA-01B1E6AC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FD01580-D409-4B87-A679-E171CCD4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845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6075" y="1629204"/>
            <a:ext cx="5400000" cy="432054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86775" y="1629204"/>
            <a:ext cx="5400000" cy="432054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72009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1520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6075" y="1629204"/>
            <a:ext cx="5400000" cy="2085000"/>
          </a:xfrm>
          <a:noFill/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86775" y="1629204"/>
            <a:ext cx="5400000" cy="2085000"/>
          </a:xfrm>
          <a:noFill/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6286775" y="3866224"/>
            <a:ext cx="5400000" cy="2085000"/>
          </a:xfrm>
          <a:noFill/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606075" y="3866224"/>
            <a:ext cx="5400000" cy="2085000"/>
          </a:xfrm>
          <a:noFill/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2165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6075" y="1629204"/>
            <a:ext cx="5400000" cy="2085000"/>
          </a:xfrm>
          <a:solidFill>
            <a:srgbClr val="EFEFEF"/>
          </a:solidFill>
        </p:spPr>
        <p:txBody>
          <a:bodyPr lIns="356859" tIns="594630" rIns="356859" bIns="59463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86775" y="1629204"/>
            <a:ext cx="5400000" cy="2085000"/>
          </a:xfrm>
          <a:solidFill>
            <a:srgbClr val="EFEFEF"/>
          </a:solidFill>
        </p:spPr>
        <p:txBody>
          <a:bodyPr lIns="356859" tIns="594630" rIns="356859" bIns="59463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6286775" y="3864744"/>
            <a:ext cx="5400000" cy="2085000"/>
          </a:xfrm>
          <a:solidFill>
            <a:srgbClr val="EFEFEF"/>
          </a:solidFill>
        </p:spPr>
        <p:txBody>
          <a:bodyPr lIns="356859" tIns="594630" rIns="356859" bIns="59463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606075" y="3864744"/>
            <a:ext cx="5400000" cy="2085000"/>
          </a:xfrm>
          <a:solidFill>
            <a:srgbClr val="EFEFEF"/>
          </a:solidFill>
        </p:spPr>
        <p:txBody>
          <a:bodyPr lIns="356859" tIns="594630" rIns="356859" bIns="59463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5426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6075" y="1629277"/>
            <a:ext cx="5400000" cy="5400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3119" indent="0">
              <a:buNone/>
              <a:defRPr sz="2050" b="1"/>
            </a:lvl2pPr>
            <a:lvl3pPr marL="906200" indent="0">
              <a:buNone/>
              <a:defRPr sz="1800" b="1"/>
            </a:lvl3pPr>
            <a:lvl4pPr marL="1359294" indent="0">
              <a:buNone/>
              <a:defRPr sz="1550" b="1"/>
            </a:lvl4pPr>
            <a:lvl5pPr marL="1812394" indent="0">
              <a:buNone/>
              <a:defRPr sz="1550" b="1"/>
            </a:lvl5pPr>
            <a:lvl6pPr marL="2265502" indent="0">
              <a:buNone/>
              <a:defRPr sz="1550" b="1"/>
            </a:lvl6pPr>
            <a:lvl7pPr marL="2718599" indent="0">
              <a:buNone/>
              <a:defRPr sz="1550" b="1"/>
            </a:lvl7pPr>
            <a:lvl8pPr marL="3171701" indent="0">
              <a:buNone/>
              <a:defRPr sz="1550" b="1"/>
            </a:lvl8pPr>
            <a:lvl9pPr marL="3624801" indent="0">
              <a:buNone/>
              <a:defRPr sz="155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6075" y="2169346"/>
            <a:ext cx="5400000" cy="37804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86775" y="1629277"/>
            <a:ext cx="5400000" cy="5400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3119" indent="0">
              <a:buNone/>
              <a:defRPr sz="2050" b="1"/>
            </a:lvl2pPr>
            <a:lvl3pPr marL="906200" indent="0">
              <a:buNone/>
              <a:defRPr sz="1800" b="1"/>
            </a:lvl3pPr>
            <a:lvl4pPr marL="1359294" indent="0">
              <a:buNone/>
              <a:defRPr sz="1550" b="1"/>
            </a:lvl4pPr>
            <a:lvl5pPr marL="1812394" indent="0">
              <a:buNone/>
              <a:defRPr sz="1550" b="1"/>
            </a:lvl5pPr>
            <a:lvl6pPr marL="2265502" indent="0">
              <a:buNone/>
              <a:defRPr sz="1550" b="1"/>
            </a:lvl6pPr>
            <a:lvl7pPr marL="2718599" indent="0">
              <a:buNone/>
              <a:defRPr sz="1550" b="1"/>
            </a:lvl7pPr>
            <a:lvl8pPr marL="3171701" indent="0">
              <a:buNone/>
              <a:defRPr sz="1550" b="1"/>
            </a:lvl8pPr>
            <a:lvl9pPr marL="3624801" indent="0">
              <a:buNone/>
              <a:defRPr sz="155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86775" y="2169346"/>
            <a:ext cx="5400000" cy="37804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72009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77755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53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70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1" y="2732319"/>
            <a:ext cx="9481187" cy="773202"/>
          </a:xfrm>
        </p:spPr>
        <p:txBody>
          <a:bodyPr anchor="ctr" anchorCtr="0">
            <a:normAutofit/>
          </a:bodyPr>
          <a:lstStyle>
            <a:lvl1pPr algn="l">
              <a:defRPr sz="295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1" y="5516452"/>
            <a:ext cx="9481187" cy="79933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50">
                <a:solidFill>
                  <a:schemeClr val="accent3"/>
                </a:solidFill>
              </a:defRPr>
            </a:lvl1pPr>
            <a:lvl2pPr marL="453119" indent="0" algn="ctr">
              <a:buNone/>
              <a:defRPr sz="2050"/>
            </a:lvl2pPr>
            <a:lvl3pPr marL="906200" indent="0" algn="ctr">
              <a:buNone/>
              <a:defRPr sz="1800"/>
            </a:lvl3pPr>
            <a:lvl4pPr marL="1359294" indent="0" algn="ctr">
              <a:buNone/>
              <a:defRPr sz="1550"/>
            </a:lvl4pPr>
            <a:lvl5pPr marL="1812394" indent="0" algn="ctr">
              <a:buNone/>
              <a:defRPr sz="1550"/>
            </a:lvl5pPr>
            <a:lvl6pPr marL="2265502" indent="0" algn="ctr">
              <a:buNone/>
              <a:defRPr sz="1550"/>
            </a:lvl6pPr>
            <a:lvl7pPr marL="2718599" indent="0" algn="ctr">
              <a:buNone/>
              <a:defRPr sz="1550"/>
            </a:lvl7pPr>
            <a:lvl8pPr marL="3171701" indent="0" algn="ctr">
              <a:buNone/>
              <a:defRPr sz="1550"/>
            </a:lvl8pPr>
            <a:lvl9pPr marL="3624801" indent="0" algn="ctr">
              <a:buNone/>
              <a:defRPr sz="155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9" y="540069"/>
            <a:ext cx="1275082" cy="8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4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000" y="955234"/>
            <a:ext cx="10944000" cy="536388"/>
          </a:xfrm>
        </p:spPr>
        <p:txBody>
          <a:bodyPr/>
          <a:lstStyle>
            <a:lvl1pPr>
              <a:defRPr sz="27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976320" y="6657339"/>
            <a:ext cx="1440160" cy="144016"/>
          </a:xfrm>
          <a:prstGeom prst="rect">
            <a:avLst/>
          </a:prstGeom>
        </p:spPr>
        <p:txBody>
          <a:bodyPr anchor="ctr" anchorCtr="0"/>
          <a:lstStyle>
            <a:lvl1pPr>
              <a:defRPr sz="1150">
                <a:solidFill>
                  <a:srgbClr val="00324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12564" y="6657339"/>
            <a:ext cx="864096" cy="144016"/>
          </a:xfrm>
          <a:prstGeom prst="rect">
            <a:avLst/>
          </a:prstGeom>
        </p:spPr>
        <p:txBody>
          <a:bodyPr anchor="ctr" anchorCtr="0"/>
          <a:lstStyle>
            <a:lvl1pPr>
              <a:defRPr sz="115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3393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9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80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6993" indent="0" algn="ctr">
              <a:buNone/>
              <a:defRPr sz="2000"/>
            </a:lvl2pPr>
            <a:lvl3pPr marL="913995" indent="0" algn="ctr">
              <a:buNone/>
              <a:defRPr sz="1800"/>
            </a:lvl3pPr>
            <a:lvl4pPr marL="1370988" indent="0" algn="ctr">
              <a:buNone/>
              <a:defRPr sz="1600"/>
            </a:lvl4pPr>
            <a:lvl5pPr marL="1827981" indent="0" algn="ctr">
              <a:buNone/>
              <a:defRPr sz="1600"/>
            </a:lvl5pPr>
            <a:lvl6pPr marL="2284974" indent="0" algn="ctr">
              <a:buNone/>
              <a:defRPr sz="1600"/>
            </a:lvl6pPr>
            <a:lvl7pPr marL="2741967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5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8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90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5131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26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6993" indent="0" algn="ctr">
              <a:buNone/>
              <a:defRPr sz="2000"/>
            </a:lvl2pPr>
            <a:lvl3pPr marL="913995" indent="0" algn="ctr">
              <a:buNone/>
              <a:defRPr sz="1800"/>
            </a:lvl3pPr>
            <a:lvl4pPr marL="1370988" indent="0" algn="ctr">
              <a:buNone/>
              <a:defRPr sz="1600"/>
            </a:lvl4pPr>
            <a:lvl5pPr marL="1827981" indent="0" algn="ctr">
              <a:buNone/>
              <a:defRPr sz="1600"/>
            </a:lvl5pPr>
            <a:lvl6pPr marL="2284974" indent="0" algn="ctr">
              <a:buNone/>
              <a:defRPr sz="1600"/>
            </a:lvl6pPr>
            <a:lvl7pPr marL="2741967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5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8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908B65-8CB5-4437-80DD-7F7D6138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A3708F8-B7E4-43E9-83AC-97B9BA56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B2E0E45-6A83-4345-96F6-5A45BE79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C1535C-FA7C-492E-8FC9-E80D692F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414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342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8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3509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8610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45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34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24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6550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79964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8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3030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1913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3829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6993" indent="0">
              <a:buNone/>
              <a:defRPr sz="2000" b="1"/>
            </a:lvl2pPr>
            <a:lvl3pPr marL="913995" indent="0">
              <a:buNone/>
              <a:defRPr sz="1800" b="1"/>
            </a:lvl3pPr>
            <a:lvl4pPr marL="1370988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4" indent="0">
              <a:buNone/>
              <a:defRPr sz="1600" b="1"/>
            </a:lvl6pPr>
            <a:lvl7pPr marL="2741967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3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6993" indent="0">
              <a:buNone/>
              <a:defRPr sz="2000" b="1"/>
            </a:lvl2pPr>
            <a:lvl3pPr marL="913995" indent="0">
              <a:buNone/>
              <a:defRPr sz="1800" b="1"/>
            </a:lvl3pPr>
            <a:lvl4pPr marL="1370988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4" indent="0">
              <a:buNone/>
              <a:defRPr sz="1600" b="1"/>
            </a:lvl6pPr>
            <a:lvl7pPr marL="2741967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3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41295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85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40624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>
          <a:xfrm>
            <a:off x="4655982" y="6534819"/>
            <a:ext cx="5401027" cy="184666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754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EEBA922-AC19-4601-98F2-18993362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D6E7B8C-94FC-462C-AC17-CC214317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0565F45-D5CB-4F6C-A496-1F2A5554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995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080" y="510068"/>
            <a:ext cx="5580698" cy="1260781"/>
          </a:xfrm>
        </p:spPr>
        <p:txBody>
          <a:bodyPr anchor="t" anchorCtr="0">
            <a:normAutofit/>
          </a:bodyPr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080" y="1980247"/>
            <a:ext cx="5580698" cy="3000375"/>
          </a:xfrm>
        </p:spPr>
        <p:txBody>
          <a:bodyPr>
            <a:normAutofit/>
          </a:bodyPr>
          <a:lstStyle>
            <a:lvl1pPr marL="0" indent="0">
              <a:buNone/>
              <a:defRPr sz="1834" b="1">
                <a:solidFill>
                  <a:schemeClr val="bg1"/>
                </a:solidFill>
              </a:defRPr>
            </a:lvl1pPr>
            <a:lvl2pPr marL="4570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9431659" y="525070"/>
            <a:ext cx="2760345" cy="5400675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800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667"/>
            </a:lvl1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" y="5766725"/>
            <a:ext cx="2748286" cy="2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1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1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2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2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1781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18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93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325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5892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2088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37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2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1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1600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20849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30858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84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DCE292-7197-4C52-BE3D-D7C5E1AA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C0AF86-7784-4182-AB6D-64B59FE4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DA1A57C-A9A5-4342-B31B-381B644A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3EF623-1E04-4069-A7DC-2DCF14A1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1DE333-22F4-49A5-94A6-8DE41CBF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5AD264-2D66-4170-9138-DDD08BA6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2211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6753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935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71" y="2553186"/>
            <a:ext cx="8569629" cy="414338"/>
          </a:xfrm>
        </p:spPr>
        <p:txBody>
          <a:bodyPr anchor="b">
            <a:normAutofit/>
          </a:bodyPr>
          <a:lstStyle>
            <a:lvl1pPr algn="l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2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2" y="1188000"/>
            <a:ext cx="1145018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2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11156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18" y="2553186"/>
            <a:ext cx="8569629" cy="414338"/>
          </a:xfrm>
        </p:spPr>
        <p:txBody>
          <a:bodyPr anchor="b">
            <a:normAutofit/>
          </a:bodyPr>
          <a:lstStyle>
            <a:lvl1pPr algn="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20090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7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7" y="720000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055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4196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136" y="1908000"/>
            <a:ext cx="10784050" cy="4248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27996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6321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720136" y="1818000"/>
            <a:ext cx="5275002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6229184" y="1818000"/>
            <a:ext cx="5275002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524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720137" y="1818000"/>
            <a:ext cx="3528671" cy="4329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434782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7975516" y="1818000"/>
            <a:ext cx="3528671" cy="4329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2066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1908239"/>
            <a:ext cx="12192000" cy="4239530"/>
          </a:xfrm>
          <a:solidFill>
            <a:schemeClr val="lt2"/>
          </a:solid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703706" y="1333500"/>
            <a:ext cx="10800480" cy="371475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85158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3718" cy="6416002"/>
          </a:xfrm>
          <a:solidFill>
            <a:schemeClr val="bg2"/>
          </a:solidFill>
        </p:spPr>
        <p:txBody>
          <a:bodyPr tIns="4320000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653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30B48D-77DB-46F4-B3FC-7A24A6FD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F1A66CA-40CA-46B5-98DB-7A922E0CE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19A540-1EEC-465C-8633-2EB44D7A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C0CEBB-A3D7-4872-AF2E-CD1AA1D0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89A58F-7809-4549-96AC-B656DA18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B54891-BCF2-43C7-B092-B2CACF4B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3623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9741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29184" y="1816799"/>
            <a:ext cx="5275002" cy="540068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719741" y="2356866"/>
            <a:ext cx="5275002" cy="379013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6229184" y="2356866"/>
            <a:ext cx="5275002" cy="37901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35858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9993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20485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E436DA-5EDF-4073-8DFA-A139377E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tx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04532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482074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35196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BF27AD-51E2-7740-8654-B20D64A8C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127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1" y="1188000"/>
            <a:ext cx="1145019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00186" y="2553187"/>
            <a:ext cx="8569629" cy="414339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00176" y="3324721"/>
            <a:ext cx="560806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6444" indent="0" algn="ctr">
              <a:buNone/>
              <a:defRPr sz="2000"/>
            </a:lvl2pPr>
            <a:lvl3pPr marL="912896" indent="0" algn="ctr">
              <a:buNone/>
              <a:defRPr sz="1850"/>
            </a:lvl3pPr>
            <a:lvl4pPr marL="1369335" indent="0" algn="ctr">
              <a:buNone/>
              <a:defRPr sz="1600"/>
            </a:lvl4pPr>
            <a:lvl5pPr marL="1825789" indent="0" algn="ctr">
              <a:buNone/>
              <a:defRPr sz="1600"/>
            </a:lvl5pPr>
            <a:lvl6pPr marL="2282233" indent="0" algn="ctr">
              <a:buNone/>
              <a:defRPr sz="1600"/>
            </a:lvl6pPr>
            <a:lvl7pPr marL="2738677" indent="0" algn="ctr">
              <a:buNone/>
              <a:defRPr sz="1600"/>
            </a:lvl7pPr>
            <a:lvl8pPr marL="3195122" indent="0" algn="ctr">
              <a:buNone/>
              <a:defRPr sz="1600"/>
            </a:lvl8pPr>
            <a:lvl9pPr marL="365157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8" y="720090"/>
            <a:ext cx="1577246" cy="108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1"/>
            <a:ext cx="1584103" cy="1084236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1" y="1188000"/>
            <a:ext cx="1145019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1" y="1188000"/>
            <a:ext cx="1145019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11046981" y="1188000"/>
            <a:ext cx="1145019" cy="44577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8" y="720004"/>
            <a:ext cx="1584103" cy="1077915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8" y="720000"/>
            <a:ext cx="1584103" cy="10836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11046986" y="1188000"/>
            <a:ext cx="1144875" cy="44586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2769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27533" y="2553187"/>
            <a:ext cx="8569629" cy="414339"/>
          </a:xfrm>
        </p:spPr>
        <p:txBody>
          <a:bodyPr anchor="b">
            <a:normAutofit/>
          </a:bodyPr>
          <a:lstStyle>
            <a:lvl1pPr algn="r">
              <a:defRPr sz="29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89082" y="3324721"/>
            <a:ext cx="5608065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6444" indent="0" algn="ctr">
              <a:buNone/>
              <a:defRPr sz="2000"/>
            </a:lvl2pPr>
            <a:lvl3pPr marL="912896" indent="0" algn="ctr">
              <a:buNone/>
              <a:defRPr sz="1850"/>
            </a:lvl3pPr>
            <a:lvl4pPr marL="1369335" indent="0" algn="ctr">
              <a:buNone/>
              <a:defRPr sz="1600"/>
            </a:lvl4pPr>
            <a:lvl5pPr marL="1825789" indent="0" algn="ctr">
              <a:buNone/>
              <a:defRPr sz="1600"/>
            </a:lvl5pPr>
            <a:lvl6pPr marL="2282233" indent="0" algn="ctr">
              <a:buNone/>
              <a:defRPr sz="1600"/>
            </a:lvl6pPr>
            <a:lvl7pPr marL="2738677" indent="0" algn="ctr">
              <a:buNone/>
              <a:defRPr sz="1600"/>
            </a:lvl7pPr>
            <a:lvl8pPr marL="3195122" indent="0" algn="ctr">
              <a:buNone/>
              <a:defRPr sz="1600"/>
            </a:lvl8pPr>
            <a:lvl9pPr marL="365157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8" y="720090"/>
            <a:ext cx="1577246" cy="108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7" y="720091"/>
            <a:ext cx="1584103" cy="1084236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720048" y="720000"/>
            <a:ext cx="1584103" cy="1083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8" y="720004"/>
            <a:ext cx="1584103" cy="10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vmlDrawing" Target="../drawings/vmlDrawing16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110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ags" Target="../tags/tag30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ags" Target="../tags/tag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vmlDrawing" Target="../drawings/vmlDrawing2.v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vmlDrawing" Target="../drawings/vmlDrawing8.v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emf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ags" Target="../tags/tag18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59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vmlDrawing" Target="../drawings/vmlDrawing12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72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vmlDrawing" Target="../drawings/vmlDrawing13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8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ags" Target="../tags/tag25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ags" Target="../tags/tag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vmlDrawing" Target="../drawings/vmlDrawing14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99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ags" Target="../tags/tag27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ags" Target="../tags/tag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C43BFA-1DBE-4EAD-B0BE-82B0A7E4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1ABD73-E304-446D-8CE4-834B29D81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9DACE2-7113-4CAB-95ED-61EFAC9B7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B58C-C0EC-4B75-B462-623349AB06F6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378067-5D72-43B0-8E52-441935A7F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3DE15E-F81C-4701-9200-4FF0793DE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1B85-B3E7-49AD-8AF0-F6E8205E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253B932-158C-4FE3-B8B8-484D4EC41B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89280847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think-cell Slide" r:id="rId16" imgW="592" imgH="595" progId="TCLayout.ActiveDocument.1">
                  <p:embed/>
                </p:oleObj>
              </mc:Choice>
              <mc:Fallback>
                <p:oleObj name="think-cell Slide" r:id="rId16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253B932-158C-4FE3-B8B8-484D4EC41B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F779F67-19B3-4F40-B384-5F4114FAA7C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79380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3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48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78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5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6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2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8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4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D3A5-9833-4BBC-A957-F91E133FB8E0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AAAE-3E25-4B8D-9D58-63D93B9599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2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52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fld id="{9F467AF7-E511-48DD-BAC8-6B66EC28FCCB}" type="datetimeFigureOut">
              <a:rPr lang="nb-NO" smtClean="0"/>
              <a:t>26.10.2020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82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9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fld id="{E0F9A959-9624-44C9-A523-58CFBC3941B8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91417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69948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5904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1860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7816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3776" indent="-269948" algn="l" defTabSz="91417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3975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5" algn="l" defTabSz="91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397" y="1398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97" y="1398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6079" y="549070"/>
            <a:ext cx="11080699" cy="7200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6077" y="1629204"/>
            <a:ext cx="11080700" cy="43205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73480" y="6360797"/>
            <a:ext cx="84622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defTabSz="906200"/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378039" y="636079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pPr defTabSz="906200"/>
            <a:fld id="{5751DFAA-887F-4071-8EAD-E8CA316FCF06}" type="slidenum">
              <a:rPr lang="nb-NO" smtClean="0">
                <a:solidFill>
                  <a:srgbClr val="2C4457"/>
                </a:solidFill>
              </a:rPr>
              <a:pPr defTabSz="906200"/>
              <a:t>‹#›</a:t>
            </a:fld>
            <a:endParaRPr lang="nb-NO" dirty="0">
              <a:solidFill>
                <a:srgbClr val="2C4457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837"/>
            <a:ext cx="3252512" cy="6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dt="0"/>
  <p:txStyles>
    <p:titleStyle>
      <a:lvl1pPr algn="l" defTabSz="906200" rtl="0" eaLnBrk="1" latinLnBrk="0" hangingPunct="1">
        <a:lnSpc>
          <a:spcPct val="100000"/>
        </a:lnSpc>
        <a:spcBef>
          <a:spcPct val="0"/>
        </a:spcBef>
        <a:buNone/>
        <a:defRPr sz="20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8421" indent="-178421" algn="l" defTabSz="9062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65000"/>
        <a:buFont typeface="Arial" panose="020B0604020202020204" pitchFamily="34" charset="0"/>
        <a:buChar char="■"/>
        <a:defRPr sz="1650" kern="1200">
          <a:solidFill>
            <a:schemeClr val="tx2"/>
          </a:solidFill>
          <a:latin typeface="+mn-lt"/>
          <a:ea typeface="+mn-ea"/>
          <a:cs typeface="+mn-cs"/>
        </a:defRPr>
      </a:lvl1pPr>
      <a:lvl2pPr marL="356773" indent="-178421" algn="l" defTabSz="9062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535157" indent="-178421" algn="l" defTabSz="906200" rtl="0" eaLnBrk="1" latinLnBrk="0" hangingPunct="1">
        <a:lnSpc>
          <a:spcPct val="100000"/>
        </a:lnSpc>
        <a:spcBef>
          <a:spcPts val="334"/>
        </a:spcBef>
        <a:spcAft>
          <a:spcPts val="0"/>
        </a:spcAft>
        <a:buClrTx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3540" indent="-178421" algn="l" defTabSz="906200" rtl="0" eaLnBrk="1" latinLnBrk="0" hangingPunct="1">
        <a:lnSpc>
          <a:spcPct val="100000"/>
        </a:lnSpc>
        <a:spcBef>
          <a:spcPts val="334"/>
        </a:spcBef>
        <a:spcAft>
          <a:spcPts val="0"/>
        </a:spcAft>
        <a:buClrTx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1917" indent="-178421" algn="l" defTabSz="906200" rtl="0" eaLnBrk="1" latinLnBrk="0" hangingPunct="1">
        <a:lnSpc>
          <a:spcPct val="100000"/>
        </a:lnSpc>
        <a:spcBef>
          <a:spcPts val="334"/>
        </a:spcBef>
        <a:spcAft>
          <a:spcPts val="0"/>
        </a:spcAft>
        <a:buClrTx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2052" indent="-226573" algn="l" defTabSz="906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50" indent="-226573" algn="l" defTabSz="906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250" indent="-226573" algn="l" defTabSz="906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351" indent="-226573" algn="l" defTabSz="906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19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00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294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394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502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599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701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801" algn="l" defTabSz="906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56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pPr defTabSz="913995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86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pPr defTabSz="913995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23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pPr defTabSz="913995"/>
            <a:r>
              <a:rPr lang="nb-NO"/>
              <a:t> Side </a:t>
            </a:r>
            <a:fld id="{5751DFAA-887F-4071-8EAD-E8CA316FCF06}" type="slidenum">
              <a:rPr lang="nb-NO" smtClean="0"/>
              <a:pPr defTabSz="913995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l" defTabSz="91399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69896" indent="-269896" algn="l" defTabSz="91399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5808" indent="-269896" algn="l" defTabSz="91399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1720" indent="-269896" algn="l" defTabSz="91399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7632" indent="-269896" algn="l" defTabSz="91399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3552" indent="-269896" algn="l" defTabSz="91399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3475" indent="-228501" algn="l" defTabSz="913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1" algn="l" defTabSz="913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1" indent="-228501" algn="l" defTabSz="913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4" indent="-228501" algn="l" defTabSz="9139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5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4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7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3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253B932-158C-4FE3-B8B8-484D4EC41B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22296631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think-cell Slide" r:id="rId16" imgW="592" imgH="595" progId="TCLayout.ActiveDocument.1">
                  <p:embed/>
                </p:oleObj>
              </mc:Choice>
              <mc:Fallback>
                <p:oleObj name="think-cell Slide" r:id="rId16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253B932-158C-4FE3-B8B8-484D4EC41B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F779F67-19B3-4F40-B384-5F4114FAA7C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79380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3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48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78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5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6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2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8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4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253B932-158C-4FE3-B8B8-484D4EC41B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45364062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think-cell Slide" r:id="rId16" imgW="592" imgH="595" progId="TCLayout.ActiveDocument.1">
                  <p:embed/>
                </p:oleObj>
              </mc:Choice>
              <mc:Fallback>
                <p:oleObj name="think-cell Slide" r:id="rId16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253B932-158C-4FE3-B8B8-484D4EC41B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F779F67-19B3-4F40-B384-5F4114FAA7C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79380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3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8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48" y="6534817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78" y="6534817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5" y="6534817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8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86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2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8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4000" indent="-270000" algn="l" defTabSz="914355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5A60698-4FC6-423B-9B3D-F2AFE01BE6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817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75" kern="1200">
          <a:solidFill>
            <a:schemeClr val="tx2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63876933"/>
              </p:ext>
            </p:extLst>
          </p:nvPr>
        </p:nvGraphicFramePr>
        <p:xfrm>
          <a:off x="795" y="795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5" y="795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28F91894-297A-471E-B950-9D38F6B4811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79380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3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136" y="351549"/>
            <a:ext cx="10784050" cy="8368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136" y="1818238"/>
            <a:ext cx="10784050" cy="43295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554" y="6534819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981" y="6534819"/>
            <a:ext cx="540102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86219" y="6534819"/>
            <a:ext cx="718095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2" y="6547419"/>
            <a:ext cx="2027158" cy="1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defTabSz="912896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69565" indent="-269565" algn="l" defTabSz="912896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150" kern="1200">
          <a:solidFill>
            <a:srgbClr val="000000"/>
          </a:solidFill>
          <a:latin typeface="+mn-lt"/>
          <a:ea typeface="+mn-ea"/>
          <a:cs typeface="+mn-cs"/>
        </a:defRPr>
      </a:lvl1pPr>
      <a:lvl2pPr marL="485226" indent="-269565" algn="l" defTabSz="912896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00880" indent="-269565" algn="l" defTabSz="912896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850" kern="1200">
          <a:solidFill>
            <a:srgbClr val="000000"/>
          </a:solidFill>
          <a:latin typeface="+mn-lt"/>
          <a:ea typeface="+mn-ea"/>
          <a:cs typeface="+mn-cs"/>
        </a:defRPr>
      </a:lvl3pPr>
      <a:lvl4pPr marL="916533" indent="-269565" algn="l" defTabSz="912896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132190" indent="-269565" algn="l" defTabSz="912896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 2" panose="05020102010507070707" pitchFamily="18" charset="2"/>
        <a:buChar char="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0458" indent="-228229" algn="l" defTabSz="9128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00" indent="-228229" algn="l" defTabSz="9128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423350" indent="-228229" algn="l" defTabSz="9128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93" indent="-228229" algn="l" defTabSz="9128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4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12896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35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89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33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77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22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71" algn="l" defTabSz="912896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5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54.tif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norge.no/" TargetMode="External"/><Relationship Id="rId13" Type="http://schemas.openxmlformats.org/officeDocument/2006/relationships/image" Target="../media/image33.png"/><Relationship Id="rId3" Type="http://schemas.openxmlformats.org/officeDocument/2006/relationships/hyperlink" Target="https://healthterm.ehelse.no/index.jsp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hyperlink" Target="https://test.finnkode.no/" TargetMode="External"/><Relationship Id="rId4" Type="http://schemas.openxmlformats.org/officeDocument/2006/relationships/hyperlink" Target="https://helsedata.no/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6309290-81F6-4383-8A60-4332E7E81D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017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think-cell Slide" r:id="rId5" imgW="408" imgH="408" progId="TCLayout.ActiveDocument.1">
                  <p:embed/>
                </p:oleObj>
              </mc:Choice>
              <mc:Fallback>
                <p:oleObj name="think-cell Slide" r:id="rId5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6309290-81F6-4383-8A60-4332E7E81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017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5D47C65-62B3-4872-ACB9-19F9997DFB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5" y="224"/>
            <a:ext cx="79370" cy="79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1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nb-NO" sz="3333" b="1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37BF68-FCA8-4F50-B88E-90925A9A5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Metadataforvaltning helsedatakilder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6F5688A-66A2-4578-AB1C-19F166E56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Truls Korsgaard</a:t>
            </a:r>
          </a:p>
          <a:p>
            <a:r>
              <a:rPr lang="nb-NO" dirty="0"/>
              <a:t>Helsedataservice</a:t>
            </a:r>
          </a:p>
          <a:p>
            <a:r>
              <a:rPr lang="nb-NO" dirty="0"/>
              <a:t>Direktoratet for </a:t>
            </a:r>
            <a:r>
              <a:rPr lang="nb-NO" dirty="0" err="1"/>
              <a:t>e-helse</a:t>
            </a:r>
            <a:endParaRPr lang="nb-NO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E0253DDE-563D-42AF-B4E2-8A5E6B79A175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/>
      </p:sp>
      <p:pic>
        <p:nvPicPr>
          <p:cNvPr id="9" name="Google Shape;284;p4">
            <a:extLst>
              <a:ext uri="{FF2B5EF4-FFF2-40B4-BE49-F238E27FC236}">
                <a16:creationId xmlns:a16="http://schemas.microsoft.com/office/drawing/2014/main" id="{8B674E10-B8FA-4516-84B6-4E3ED28C77CD}"/>
              </a:ext>
            </a:extLst>
          </p:cNvPr>
          <p:cNvPicPr preferRelativeResize="0"/>
          <p:nvPr/>
        </p:nvPicPr>
        <p:blipFill rotWithShape="1">
          <a:blip r:embed="rId7"/>
          <a:stretch/>
        </p:blipFill>
        <p:spPr>
          <a:xfrm>
            <a:off x="381360" y="2408807"/>
            <a:ext cx="4467367" cy="408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7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23260A6-8D1B-4D48-BFD0-763F3A96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1" y="1515477"/>
            <a:ext cx="5795449" cy="4882665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953CA1-862B-4801-9B30-D0E12E06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6" y="-68681"/>
            <a:ext cx="10600644" cy="519373"/>
          </a:xfrm>
        </p:spPr>
        <p:txBody>
          <a:bodyPr>
            <a:normAutofit/>
          </a:bodyPr>
          <a:lstStyle/>
          <a:p>
            <a:r>
              <a:rPr lang="nb-NO" sz="2400" dirty="0"/>
              <a:t>Forenklet modell, deler av Modell DCAT-AP-NO</a:t>
            </a:r>
            <a:endParaRPr lang="en-US" sz="24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FF80F30-0A06-456E-AFB9-9B44B147B05F}"/>
              </a:ext>
            </a:extLst>
          </p:cNvPr>
          <p:cNvSpPr/>
          <p:nvPr/>
        </p:nvSpPr>
        <p:spPr>
          <a:xfrm>
            <a:off x="4842427" y="6324384"/>
            <a:ext cx="1799005" cy="269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nb-NO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VARIABELMETADATA:DataType</a:t>
            </a: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b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FCE51C7-E978-4D4D-B71A-7AB7A66AFDF7}"/>
              </a:ext>
            </a:extLst>
          </p:cNvPr>
          <p:cNvSpPr/>
          <p:nvPr/>
        </p:nvSpPr>
        <p:spPr>
          <a:xfrm>
            <a:off x="1401979" y="6313865"/>
            <a:ext cx="1936484" cy="269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nb-NO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VARIABELMETADATA:Objekttype</a:t>
            </a: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(Ny?)»</a:t>
            </a:r>
            <a:b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DF02D0E-3FEF-49A0-944E-4D5E8B34E243}"/>
              </a:ext>
            </a:extLst>
          </p:cNvPr>
          <p:cNvSpPr/>
          <p:nvPr/>
        </p:nvSpPr>
        <p:spPr>
          <a:xfrm>
            <a:off x="6021291" y="4880787"/>
            <a:ext cx="1936484" cy="269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nb-NO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VARIABELMETADATA:Attributt</a:t>
            </a: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(Ny?)»</a:t>
            </a:r>
            <a:b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16E3AD1-7DE1-4303-99C4-811FDBED65DD}"/>
              </a:ext>
            </a:extLst>
          </p:cNvPr>
          <p:cNvSpPr/>
          <p:nvPr/>
        </p:nvSpPr>
        <p:spPr>
          <a:xfrm>
            <a:off x="4264554" y="4298148"/>
            <a:ext cx="1936484" cy="2693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nb-NO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VARIABELMETADATA:Assosiasjon</a:t>
            </a:r>
            <a: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(Ny?)»</a:t>
            </a:r>
            <a:br>
              <a:rPr kumimoji="0" lang="nb-NO" sz="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3CF6B52-2EE0-465B-A362-3C65FC09FA12}"/>
              </a:ext>
            </a:extLst>
          </p:cNvPr>
          <p:cNvSpPr/>
          <p:nvPr/>
        </p:nvSpPr>
        <p:spPr>
          <a:xfrm>
            <a:off x="6989533" y="609443"/>
            <a:ext cx="4951809" cy="2338293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«LOGISK </a:t>
            </a:r>
            <a:r>
              <a:rPr kumimoji="0" lang="nb-NO" sz="9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MODELL:Property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b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E0A746B-6301-46BB-9699-BE437A41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536" y="744138"/>
            <a:ext cx="4833687" cy="2157053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08D988F5-66DA-4870-96D1-E7F1CEB33149}"/>
              </a:ext>
            </a:extLst>
          </p:cNvPr>
          <p:cNvSpPr/>
          <p:nvPr/>
        </p:nvSpPr>
        <p:spPr>
          <a:xfrm>
            <a:off x="631657" y="2901191"/>
            <a:ext cx="1846847" cy="648125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92DD8F9A-DB5A-4E35-9676-401C2E4563CA}"/>
              </a:ext>
            </a:extLst>
          </p:cNvPr>
          <p:cNvCxnSpPr>
            <a:cxnSpLocks/>
            <a:stCxn id="27" idx="3"/>
            <a:endCxn id="25" idx="1"/>
          </p:cNvCxnSpPr>
          <p:nvPr/>
        </p:nvCxnSpPr>
        <p:spPr>
          <a:xfrm flipV="1">
            <a:off x="2478504" y="1778590"/>
            <a:ext cx="4511029" cy="14466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92E936A6-8AF6-42D9-993B-CCA38E77C4B9}"/>
              </a:ext>
            </a:extLst>
          </p:cNvPr>
          <p:cNvSpPr/>
          <p:nvPr/>
        </p:nvSpPr>
        <p:spPr>
          <a:xfrm>
            <a:off x="1118937" y="5525369"/>
            <a:ext cx="1359567" cy="424247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4A4678D7-405F-41CA-AA6B-A3E97E6B890F}"/>
              </a:ext>
            </a:extLst>
          </p:cNvPr>
          <p:cNvSpPr/>
          <p:nvPr/>
        </p:nvSpPr>
        <p:spPr>
          <a:xfrm>
            <a:off x="10054389" y="2351282"/>
            <a:ext cx="1760622" cy="50020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5B8E0E4E-664B-42D6-866D-A12D5DC8FF6F}"/>
              </a:ext>
            </a:extLst>
          </p:cNvPr>
          <p:cNvCxnSpPr>
            <a:cxnSpLocks/>
            <a:stCxn id="33" idx="3"/>
            <a:endCxn id="34" idx="2"/>
          </p:cNvCxnSpPr>
          <p:nvPr/>
        </p:nvCxnSpPr>
        <p:spPr>
          <a:xfrm flipV="1">
            <a:off x="2478504" y="2851484"/>
            <a:ext cx="8456196" cy="288600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 40">
            <a:extLst>
              <a:ext uri="{FF2B5EF4-FFF2-40B4-BE49-F238E27FC236}">
                <a16:creationId xmlns:a16="http://schemas.microsoft.com/office/drawing/2014/main" id="{8DB3830E-BE85-4685-8852-6DFCF0ABB93C}"/>
              </a:ext>
            </a:extLst>
          </p:cNvPr>
          <p:cNvSpPr/>
          <p:nvPr/>
        </p:nvSpPr>
        <p:spPr>
          <a:xfrm>
            <a:off x="733926" y="4385404"/>
            <a:ext cx="1654340" cy="648125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kern="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«Enkeltobjekt»</a:t>
            </a: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15573DD1-2CA7-43CF-8319-4B8954BBDC2E}"/>
              </a:ext>
            </a:extLst>
          </p:cNvPr>
          <p:cNvSpPr/>
          <p:nvPr/>
        </p:nvSpPr>
        <p:spPr>
          <a:xfrm>
            <a:off x="8975869" y="2359397"/>
            <a:ext cx="679474" cy="492087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FDE7BAEA-0748-4929-96E2-71098047C87F}"/>
              </a:ext>
            </a:extLst>
          </p:cNvPr>
          <p:cNvCxnSpPr>
            <a:cxnSpLocks/>
            <a:stCxn id="41" idx="3"/>
            <a:endCxn id="42" idx="2"/>
          </p:cNvCxnSpPr>
          <p:nvPr/>
        </p:nvCxnSpPr>
        <p:spPr>
          <a:xfrm flipV="1">
            <a:off x="2388266" y="2851484"/>
            <a:ext cx="6927340" cy="18579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>
            <a:extLst>
              <a:ext uri="{FF2B5EF4-FFF2-40B4-BE49-F238E27FC236}">
                <a16:creationId xmlns:a16="http://schemas.microsoft.com/office/drawing/2014/main" id="{D9CF0409-4993-402B-A81D-1D64E8ADA520}"/>
              </a:ext>
            </a:extLst>
          </p:cNvPr>
          <p:cNvSpPr/>
          <p:nvPr/>
        </p:nvSpPr>
        <p:spPr>
          <a:xfrm>
            <a:off x="4130843" y="2901191"/>
            <a:ext cx="1662362" cy="598511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kern="0" dirty="0" err="1">
                <a:solidFill>
                  <a:srgbClr val="00B050"/>
                </a:solidFill>
                <a:latin typeface="Calibri" panose="020F0502020204030204"/>
              </a:rPr>
              <a:t>VARIABELMETADATA:properties</a:t>
            </a: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13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3" grpId="0" animBg="1"/>
      <p:bldP spid="34" grpId="0" animBg="1"/>
      <p:bldP spid="41" grpId="0" animBg="1"/>
      <p:bldP spid="42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6A79-DEAA-421D-9A5F-5C648608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47" y="35380"/>
            <a:ext cx="10784050" cy="836810"/>
          </a:xfrm>
        </p:spPr>
        <p:txBody>
          <a:bodyPr>
            <a:normAutofit/>
          </a:bodyPr>
          <a:lstStyle/>
          <a:p>
            <a:r>
              <a:rPr lang="nb-NO" sz="3200" dirty="0"/>
              <a:t>Veileder og evalueringsverktøy (for mennesker)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D1323-6FCE-4235-9B9A-356FDA6C5C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355"/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 defTabSz="914355"/>
              <a:t>11</a:t>
            </a:fld>
            <a:endParaRPr lang="nb-NO" dirty="0">
              <a:latin typeface="Arial" panose="020B0604020202020204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2233C5E-5FEB-4691-81D6-D2DF4FF6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7" y="893071"/>
            <a:ext cx="3693168" cy="5184343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D572E2C4-465B-4D2C-9246-4BDE569F6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81" y="3385077"/>
            <a:ext cx="7814672" cy="26258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</p:pic>
      <p:pic>
        <p:nvPicPr>
          <p:cNvPr id="18435" name="Picture 3" descr="styring og forvaltning av samhandling">
            <a:extLst>
              <a:ext uri="{FF2B5EF4-FFF2-40B4-BE49-F238E27FC236}">
                <a16:creationId xmlns:a16="http://schemas.microsoft.com/office/drawing/2014/main" id="{E62C225E-587F-471B-AF4B-936FA416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85" y="1086554"/>
            <a:ext cx="2044088" cy="13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460A031-B28A-4574-9C7F-CCA448361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997" y="996729"/>
            <a:ext cx="3449954" cy="1594645"/>
          </a:xfrm>
          <a:prstGeom prst="rect">
            <a:avLst/>
          </a:prstGeom>
        </p:spPr>
      </p:pic>
      <p:pic>
        <p:nvPicPr>
          <p:cNvPr id="10" name="Bildobjekt 1">
            <a:extLst>
              <a:ext uri="{FF2B5EF4-FFF2-40B4-BE49-F238E27FC236}">
                <a16:creationId xmlns:a16="http://schemas.microsoft.com/office/drawing/2014/main" id="{F69DF1C9-3521-48B7-A88E-48B1F51A6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127" y="1086554"/>
            <a:ext cx="1791767" cy="13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FEC0B77-CA9A-4C0C-BDA2-88528181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1" y="117070"/>
            <a:ext cx="7705725" cy="3429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72CC0A7-B90A-4D6C-BDC4-04B340C2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93" y="3293658"/>
            <a:ext cx="7003969" cy="54469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98409D5-4435-460D-9731-E406EAD67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57" y="4362127"/>
            <a:ext cx="2363708" cy="152184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67F67BB-8166-4226-BF8E-170D4CC12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641" y="4362127"/>
            <a:ext cx="2312921" cy="185792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7C1D878-CC48-4C02-9361-458EEFD8A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326" y="4362127"/>
            <a:ext cx="2312921" cy="188202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C97EBE-0436-4340-9730-7FC1D6F76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9080" y="4362127"/>
            <a:ext cx="2130954" cy="236053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EC39468-4392-4167-A501-D6816C583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437" y="4362127"/>
            <a:ext cx="2088602" cy="23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B81536-5E94-4886-8270-EBCDC6DE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-364920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b="1" dirty="0" err="1"/>
              <a:t>Findabilty</a:t>
            </a:r>
            <a:r>
              <a:rPr lang="nb-NO" sz="2400" b="1" dirty="0"/>
              <a:t> (</a:t>
            </a:r>
            <a:r>
              <a:rPr lang="nb-NO" sz="2400" b="1" dirty="0" err="1"/>
              <a:t>Søkbarhet</a:t>
            </a:r>
            <a:r>
              <a:rPr lang="nb-NO" sz="2400" b="1" dirty="0"/>
              <a:t>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A6BC602-6CD3-494F-B07A-11017A7C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643"/>
            <a:ext cx="12192000" cy="47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B81536-5E94-4886-8270-EBCDC6DE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-364920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b="1" dirty="0" err="1"/>
              <a:t>Findabilty</a:t>
            </a:r>
            <a:r>
              <a:rPr lang="nb-NO" sz="2400" b="1" dirty="0"/>
              <a:t> (</a:t>
            </a:r>
            <a:r>
              <a:rPr lang="nb-NO" sz="2400" b="1" dirty="0" err="1"/>
              <a:t>Søkbarhet</a:t>
            </a:r>
            <a:r>
              <a:rPr lang="nb-NO" sz="2400" b="1" dirty="0"/>
              <a:t>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20AB737-909C-43DF-B40D-19D46973A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175"/>
            <a:ext cx="12192000" cy="62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6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07482CA2-8E8E-442D-B5CF-61493B30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-364920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b="1" dirty="0"/>
              <a:t>Accessibility (Tilgjengelighet)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43CF14-C622-4DF9-83CA-36B32C4D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729"/>
            <a:ext cx="12192000" cy="36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07482CA2-8E8E-442D-B5CF-61493B30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-364920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b="1" dirty="0" err="1"/>
              <a:t>Interoperability</a:t>
            </a:r>
            <a:r>
              <a:rPr lang="nb-NO" sz="2400" b="1" dirty="0"/>
              <a:t> (</a:t>
            </a:r>
            <a:r>
              <a:rPr lang="nb-NO" sz="2400" b="1" dirty="0" err="1"/>
              <a:t>Kompabilitet</a:t>
            </a:r>
            <a:r>
              <a:rPr lang="nb-NO" sz="2400" b="1" dirty="0"/>
              <a:t>)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0591417-7526-464E-A531-3C0A8F9C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" y="960643"/>
            <a:ext cx="12192000" cy="42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6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07482CA2-8E8E-442D-B5CF-61493B30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" y="-364920"/>
            <a:ext cx="10515600" cy="1325563"/>
          </a:xfrm>
        </p:spPr>
        <p:txBody>
          <a:bodyPr>
            <a:normAutofit/>
          </a:bodyPr>
          <a:lstStyle/>
          <a:p>
            <a:r>
              <a:rPr lang="nb-NO" sz="2400" b="1" dirty="0" err="1"/>
              <a:t>Reuseability</a:t>
            </a:r>
            <a:r>
              <a:rPr lang="nb-NO" sz="2400" b="1" dirty="0"/>
              <a:t> (Gjenbrukbarhet)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F669245-7E7B-4920-B3F4-72B0322E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2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ounded Rectangle 422"/>
          <p:cNvSpPr/>
          <p:nvPr/>
        </p:nvSpPr>
        <p:spPr>
          <a:xfrm>
            <a:off x="1377472" y="1330739"/>
            <a:ext cx="10647205" cy="540233"/>
          </a:xfrm>
          <a:prstGeom prst="roundRect">
            <a:avLst>
              <a:gd name="adj" fmla="val 3293"/>
            </a:avLst>
          </a:prstGeom>
          <a:solidFill>
            <a:srgbClr val="00B050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1377472" y="533547"/>
            <a:ext cx="10647205" cy="671031"/>
          </a:xfrm>
          <a:prstGeom prst="roundRect">
            <a:avLst>
              <a:gd name="adj" fmla="val 3293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800" dirty="0">
              <a:solidFill>
                <a:srgbClr val="281C2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1377472" y="1996006"/>
            <a:ext cx="10647205" cy="1403446"/>
          </a:xfrm>
          <a:prstGeom prst="roundRect">
            <a:avLst>
              <a:gd name="adj" fmla="val 3293"/>
            </a:avLst>
          </a:prstGeom>
          <a:solidFill>
            <a:srgbClr val="FFC000"/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425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30143" y="5994718"/>
            <a:ext cx="3245964" cy="70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40">
              <a:defRPr/>
            </a:pPr>
            <a:endParaRPr lang="nb-NO" sz="9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n 55"/>
          <p:cNvSpPr/>
          <p:nvPr/>
        </p:nvSpPr>
        <p:spPr>
          <a:xfrm>
            <a:off x="2670969" y="1405192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DÅR</a:t>
            </a:r>
          </a:p>
        </p:txBody>
      </p:sp>
      <p:sp>
        <p:nvSpPr>
          <p:cNvPr id="5" name="Can 55"/>
          <p:cNvSpPr/>
          <p:nvPr/>
        </p:nvSpPr>
        <p:spPr>
          <a:xfrm>
            <a:off x="10812506" y="1398703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Forsvarets helse</a:t>
            </a:r>
          </a:p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-register</a:t>
            </a:r>
          </a:p>
        </p:txBody>
      </p:sp>
      <p:sp>
        <p:nvSpPr>
          <p:cNvPr id="6" name="Can 55"/>
          <p:cNvSpPr/>
          <p:nvPr/>
        </p:nvSpPr>
        <p:spPr>
          <a:xfrm>
            <a:off x="9573399" y="1397393"/>
            <a:ext cx="567281" cy="371246"/>
          </a:xfrm>
          <a:prstGeom prst="can">
            <a:avLst>
              <a:gd name="adj" fmla="val 19776"/>
            </a:avLst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Genetisk MU nyfødte </a:t>
            </a:r>
          </a:p>
        </p:txBody>
      </p:sp>
      <p:sp>
        <p:nvSpPr>
          <p:cNvPr id="8" name="Can 55"/>
          <p:cNvSpPr/>
          <p:nvPr/>
        </p:nvSpPr>
        <p:spPr>
          <a:xfrm>
            <a:off x="10200530" y="1396004"/>
            <a:ext cx="56728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Helsearkiv-registeret</a:t>
            </a:r>
          </a:p>
        </p:txBody>
      </p:sp>
      <p:sp>
        <p:nvSpPr>
          <p:cNvPr id="9" name="Can 55"/>
          <p:cNvSpPr/>
          <p:nvPr/>
        </p:nvSpPr>
        <p:spPr>
          <a:xfrm>
            <a:off x="8945102" y="1397393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Kreft</a:t>
            </a:r>
          </a:p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-registeret </a:t>
            </a:r>
          </a:p>
        </p:txBody>
      </p:sp>
      <p:sp>
        <p:nvSpPr>
          <p:cNvPr id="10" name="Can 55"/>
          <p:cNvSpPr/>
          <p:nvPr/>
        </p:nvSpPr>
        <p:spPr>
          <a:xfrm>
            <a:off x="3299266" y="1403710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MFR</a:t>
            </a:r>
          </a:p>
        </p:txBody>
      </p:sp>
      <p:sp>
        <p:nvSpPr>
          <p:cNvPr id="11" name="Can 55"/>
          <p:cNvSpPr/>
          <p:nvPr/>
        </p:nvSpPr>
        <p:spPr>
          <a:xfrm>
            <a:off x="7701628" y="1405192"/>
            <a:ext cx="567281" cy="371246"/>
          </a:xfrm>
          <a:prstGeom prst="can">
            <a:avLst>
              <a:gd name="adj" fmla="val 19776"/>
            </a:avLst>
          </a:prstGeom>
          <a:solidFill>
            <a:srgbClr val="FFE79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MSIS</a:t>
            </a:r>
          </a:p>
        </p:txBody>
      </p:sp>
      <p:sp>
        <p:nvSpPr>
          <p:cNvPr id="12" name="Can 55"/>
          <p:cNvSpPr/>
          <p:nvPr/>
        </p:nvSpPr>
        <p:spPr>
          <a:xfrm>
            <a:off x="7086000" y="1405192"/>
            <a:ext cx="567281" cy="371246"/>
          </a:xfrm>
          <a:prstGeom prst="can">
            <a:avLst>
              <a:gd name="adj" fmla="val 19776"/>
            </a:avLst>
          </a:prstGeom>
          <a:solidFill>
            <a:srgbClr val="FFE79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NOIS</a:t>
            </a:r>
          </a:p>
        </p:txBody>
      </p:sp>
      <p:sp>
        <p:nvSpPr>
          <p:cNvPr id="13" name="Can 55"/>
          <p:cNvSpPr/>
          <p:nvPr/>
        </p:nvSpPr>
        <p:spPr>
          <a:xfrm>
            <a:off x="1429504" y="1389995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NPR</a:t>
            </a:r>
          </a:p>
        </p:txBody>
      </p:sp>
      <p:sp>
        <p:nvSpPr>
          <p:cNvPr id="14" name="Can 13"/>
          <p:cNvSpPr/>
          <p:nvPr/>
        </p:nvSpPr>
        <p:spPr>
          <a:xfrm>
            <a:off x="2048881" y="1397393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KPR</a:t>
            </a:r>
          </a:p>
        </p:txBody>
      </p:sp>
      <p:sp>
        <p:nvSpPr>
          <p:cNvPr id="15" name="Can 55"/>
          <p:cNvSpPr/>
          <p:nvPr/>
        </p:nvSpPr>
        <p:spPr>
          <a:xfrm>
            <a:off x="3952464" y="1413314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Abort</a:t>
            </a:r>
          </a:p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-registeret</a:t>
            </a:r>
          </a:p>
        </p:txBody>
      </p:sp>
      <p:sp>
        <p:nvSpPr>
          <p:cNvPr id="16" name="Can 55"/>
          <p:cNvSpPr/>
          <p:nvPr/>
        </p:nvSpPr>
        <p:spPr>
          <a:xfrm>
            <a:off x="4580405" y="1423310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Resept</a:t>
            </a:r>
          </a:p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-registeret</a:t>
            </a:r>
          </a:p>
        </p:txBody>
      </p:sp>
      <p:sp>
        <p:nvSpPr>
          <p:cNvPr id="17" name="Can 55"/>
          <p:cNvSpPr/>
          <p:nvPr/>
        </p:nvSpPr>
        <p:spPr>
          <a:xfrm>
            <a:off x="5843720" y="1413314"/>
            <a:ext cx="567281" cy="371246"/>
          </a:xfrm>
          <a:prstGeom prst="can">
            <a:avLst>
              <a:gd name="adj" fmla="val 19776"/>
            </a:avLst>
          </a:prstGeom>
          <a:solidFill>
            <a:srgbClr val="FFE79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</a:t>
            </a:r>
          </a:p>
        </p:txBody>
      </p:sp>
      <p:sp>
        <p:nvSpPr>
          <p:cNvPr id="18" name="Can 55"/>
          <p:cNvSpPr/>
          <p:nvPr/>
        </p:nvSpPr>
        <p:spPr>
          <a:xfrm>
            <a:off x="6459348" y="1414421"/>
            <a:ext cx="567281" cy="371246"/>
          </a:xfrm>
          <a:prstGeom prst="can">
            <a:avLst>
              <a:gd name="adj" fmla="val 19776"/>
            </a:avLst>
          </a:prstGeom>
          <a:solidFill>
            <a:srgbClr val="FFE79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RAVN</a:t>
            </a:r>
          </a:p>
        </p:txBody>
      </p:sp>
      <p:sp>
        <p:nvSpPr>
          <p:cNvPr id="19" name="Can 55"/>
          <p:cNvSpPr/>
          <p:nvPr/>
        </p:nvSpPr>
        <p:spPr>
          <a:xfrm>
            <a:off x="8324278" y="1397767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HKR</a:t>
            </a:r>
          </a:p>
        </p:txBody>
      </p:sp>
      <p:sp>
        <p:nvSpPr>
          <p:cNvPr id="20" name="Can 55"/>
          <p:cNvSpPr/>
          <p:nvPr/>
        </p:nvSpPr>
        <p:spPr>
          <a:xfrm>
            <a:off x="5213732" y="1423310"/>
            <a:ext cx="56728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SYSVAK</a:t>
            </a: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86276" y="-158250"/>
            <a:ext cx="10781242" cy="836648"/>
          </a:xfrm>
        </p:spPr>
        <p:txBody>
          <a:bodyPr>
            <a:normAutofit/>
          </a:bodyPr>
          <a:lstStyle/>
          <a:p>
            <a:r>
              <a:rPr lang="nb-NO" sz="2200" dirty="0"/>
              <a:t>Oversikt norske helsedatakilder</a:t>
            </a:r>
          </a:p>
        </p:txBody>
      </p:sp>
      <p:sp>
        <p:nvSpPr>
          <p:cNvPr id="24" name="Can 55"/>
          <p:cNvSpPr/>
          <p:nvPr/>
        </p:nvSpPr>
        <p:spPr>
          <a:xfrm>
            <a:off x="1566021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25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CPRN</a:t>
            </a:r>
          </a:p>
        </p:txBody>
      </p:sp>
      <p:sp>
        <p:nvSpPr>
          <p:cNvPr id="25" name="Can 55"/>
          <p:cNvSpPr/>
          <p:nvPr/>
        </p:nvSpPr>
        <p:spPr>
          <a:xfrm>
            <a:off x="2140245" y="2092379"/>
            <a:ext cx="442438" cy="332739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Brystkreft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6" name="Can 55"/>
          <p:cNvSpPr/>
          <p:nvPr/>
        </p:nvSpPr>
        <p:spPr>
          <a:xfrm>
            <a:off x="2714472" y="2092379"/>
            <a:ext cx="493641" cy="371246"/>
          </a:xfrm>
          <a:prstGeom prst="can">
            <a:avLst>
              <a:gd name="adj" fmla="val 197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Prostata</a:t>
            </a:r>
          </a:p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kreftreg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27" name="Can 55"/>
          <p:cNvSpPr/>
          <p:nvPr/>
        </p:nvSpPr>
        <p:spPr>
          <a:xfrm>
            <a:off x="3288696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KOLS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8" name="Can 55"/>
          <p:cNvSpPr/>
          <p:nvPr/>
        </p:nvSpPr>
        <p:spPr>
          <a:xfrm>
            <a:off x="3862923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NorKog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an 55"/>
          <p:cNvSpPr/>
          <p:nvPr/>
        </p:nvSpPr>
        <p:spPr>
          <a:xfrm>
            <a:off x="4437150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hjertestans</a:t>
            </a:r>
          </a:p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0" name="Can 55"/>
          <p:cNvSpPr/>
          <p:nvPr/>
        </p:nvSpPr>
        <p:spPr>
          <a:xfrm>
            <a:off x="5011374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-N</a:t>
            </a:r>
          </a:p>
        </p:txBody>
      </p:sp>
      <p:sp>
        <p:nvSpPr>
          <p:cNvPr id="31" name="Can 55"/>
          <p:cNvSpPr/>
          <p:nvPr/>
        </p:nvSpPr>
        <p:spPr>
          <a:xfrm>
            <a:off x="1566021" y="2500443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Gastronet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Can 55"/>
          <p:cNvSpPr/>
          <p:nvPr/>
        </p:nvSpPr>
        <p:spPr>
          <a:xfrm>
            <a:off x="2140245" y="2500443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Døv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–blindhet 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Can 55"/>
          <p:cNvSpPr/>
          <p:nvPr/>
        </p:nvSpPr>
        <p:spPr>
          <a:xfrm>
            <a:off x="2714472" y="2500443"/>
            <a:ext cx="442438" cy="332739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Rygg-kirurgi</a:t>
            </a:r>
            <a:b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NKR</a:t>
            </a:r>
          </a:p>
        </p:txBody>
      </p:sp>
      <p:sp>
        <p:nvSpPr>
          <p:cNvPr id="34" name="Can 55"/>
          <p:cNvSpPr/>
          <p:nvPr/>
        </p:nvSpPr>
        <p:spPr>
          <a:xfrm>
            <a:off x="3288696" y="2500443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LTMV</a:t>
            </a:r>
          </a:p>
        </p:txBody>
      </p:sp>
      <p:sp>
        <p:nvSpPr>
          <p:cNvPr id="35" name="Can 55"/>
          <p:cNvSpPr/>
          <p:nvPr/>
        </p:nvSpPr>
        <p:spPr>
          <a:xfrm>
            <a:off x="3862923" y="2500443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Diabetes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for voksne</a:t>
            </a:r>
          </a:p>
        </p:txBody>
      </p:sp>
      <p:sp>
        <p:nvSpPr>
          <p:cNvPr id="36" name="Can 55"/>
          <p:cNvSpPr/>
          <p:nvPr/>
        </p:nvSpPr>
        <p:spPr>
          <a:xfrm>
            <a:off x="4437150" y="2500443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hjertesvikt</a:t>
            </a:r>
          </a:p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7" name="Can 55"/>
          <p:cNvSpPr/>
          <p:nvPr/>
        </p:nvSpPr>
        <p:spPr>
          <a:xfrm>
            <a:off x="5011374" y="2500443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</a:t>
            </a:r>
          </a:p>
        </p:txBody>
      </p:sp>
      <p:sp>
        <p:nvSpPr>
          <p:cNvPr id="38" name="Can 55"/>
          <p:cNvSpPr/>
          <p:nvPr/>
        </p:nvSpPr>
        <p:spPr>
          <a:xfrm>
            <a:off x="5584069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NNRR</a:t>
            </a:r>
          </a:p>
        </p:txBody>
      </p:sp>
      <p:sp>
        <p:nvSpPr>
          <p:cNvPr id="39" name="Can 55"/>
          <p:cNvSpPr/>
          <p:nvPr/>
        </p:nvSpPr>
        <p:spPr>
          <a:xfrm>
            <a:off x="5584069" y="2510914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NNK</a:t>
            </a:r>
          </a:p>
        </p:txBody>
      </p:sp>
      <p:sp>
        <p:nvSpPr>
          <p:cNvPr id="40" name="Can 55"/>
          <p:cNvSpPr/>
          <p:nvPr/>
        </p:nvSpPr>
        <p:spPr>
          <a:xfrm>
            <a:off x="6166843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NRA</a:t>
            </a:r>
          </a:p>
        </p:txBody>
      </p:sp>
      <p:sp>
        <p:nvSpPr>
          <p:cNvPr id="41" name="Can 55"/>
          <p:cNvSpPr/>
          <p:nvPr/>
        </p:nvSpPr>
        <p:spPr>
          <a:xfrm>
            <a:off x="6166843" y="2510914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2" name="Can 55"/>
          <p:cNvSpPr/>
          <p:nvPr/>
        </p:nvSpPr>
        <p:spPr>
          <a:xfrm>
            <a:off x="1566021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Nasjonalt 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barnehofte</a:t>
            </a:r>
            <a:endParaRPr lang="nb-NO" sz="4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3" name="Can 55"/>
          <p:cNvSpPr/>
          <p:nvPr/>
        </p:nvSpPr>
        <p:spPr>
          <a:xfrm>
            <a:off x="2140245" y="2914695"/>
            <a:ext cx="442438" cy="332739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Føflekkreft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 </a:t>
            </a:r>
          </a:p>
        </p:txBody>
      </p:sp>
      <p:sp>
        <p:nvSpPr>
          <p:cNvPr id="44" name="Can 55"/>
          <p:cNvSpPr/>
          <p:nvPr/>
        </p:nvSpPr>
        <p:spPr>
          <a:xfrm>
            <a:off x="2714472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SmerteReg</a:t>
            </a:r>
            <a:endParaRPr lang="nb-NO" sz="4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Can 55"/>
          <p:cNvSpPr/>
          <p:nvPr/>
        </p:nvSpPr>
        <p:spPr>
          <a:xfrm>
            <a:off x="3288696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NRL</a:t>
            </a:r>
          </a:p>
        </p:txBody>
      </p:sp>
      <p:sp>
        <p:nvSpPr>
          <p:cNvPr id="46" name="Can 55"/>
          <p:cNvSpPr/>
          <p:nvPr/>
        </p:nvSpPr>
        <p:spPr>
          <a:xfrm>
            <a:off x="3862923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NGER</a:t>
            </a:r>
          </a:p>
        </p:txBody>
      </p:sp>
      <p:sp>
        <p:nvSpPr>
          <p:cNvPr id="47" name="Can 55"/>
          <p:cNvSpPr/>
          <p:nvPr/>
        </p:nvSpPr>
        <p:spPr>
          <a:xfrm>
            <a:off x="4437150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intensiv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8" name="Can 55"/>
          <p:cNvSpPr/>
          <p:nvPr/>
        </p:nvSpPr>
        <p:spPr>
          <a:xfrm>
            <a:off x="5011374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LKG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9" name="Can 55"/>
          <p:cNvSpPr/>
          <p:nvPr/>
        </p:nvSpPr>
        <p:spPr>
          <a:xfrm>
            <a:off x="6727801" y="2081908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Hoftebrudd</a:t>
            </a:r>
          </a:p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0" name="Can 55"/>
          <p:cNvSpPr/>
          <p:nvPr/>
        </p:nvSpPr>
        <p:spPr>
          <a:xfrm>
            <a:off x="7302025" y="2081908"/>
            <a:ext cx="442438" cy="332739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Gynkreft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1" name="Can 55"/>
          <p:cNvSpPr/>
          <p:nvPr/>
        </p:nvSpPr>
        <p:spPr>
          <a:xfrm>
            <a:off x="7876252" y="2081908"/>
            <a:ext cx="442438" cy="332739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Tykk- og endetarms</a:t>
            </a:r>
          </a:p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kreftreg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2" name="Can 55"/>
          <p:cNvSpPr/>
          <p:nvPr/>
        </p:nvSpPr>
        <p:spPr>
          <a:xfrm>
            <a:off x="8450476" y="2081908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ROAS</a:t>
            </a:r>
          </a:p>
        </p:txBody>
      </p:sp>
      <p:sp>
        <p:nvSpPr>
          <p:cNvPr id="53" name="Can 55"/>
          <p:cNvSpPr/>
          <p:nvPr/>
        </p:nvSpPr>
        <p:spPr>
          <a:xfrm>
            <a:off x="9024703" y="2081908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hjerneslag 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4" name="Can 55"/>
          <p:cNvSpPr/>
          <p:nvPr/>
        </p:nvSpPr>
        <p:spPr>
          <a:xfrm>
            <a:off x="9598930" y="2081908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NORKAR</a:t>
            </a:r>
          </a:p>
        </p:txBody>
      </p:sp>
      <p:sp>
        <p:nvSpPr>
          <p:cNvPr id="55" name="Can 55"/>
          <p:cNvSpPr/>
          <p:nvPr/>
        </p:nvSpPr>
        <p:spPr>
          <a:xfrm>
            <a:off x="10173154" y="2081908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Tonsille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6" name="Can 55"/>
          <p:cNvSpPr/>
          <p:nvPr/>
        </p:nvSpPr>
        <p:spPr>
          <a:xfrm>
            <a:off x="5584069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NNR</a:t>
            </a:r>
          </a:p>
        </p:txBody>
      </p:sp>
      <p:sp>
        <p:nvSpPr>
          <p:cNvPr id="57" name="Can 55"/>
          <p:cNvSpPr/>
          <p:nvPr/>
        </p:nvSpPr>
        <p:spPr>
          <a:xfrm>
            <a:off x="10745849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pacemaker og ICD- 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58" name="Can 55"/>
          <p:cNvSpPr/>
          <p:nvPr/>
        </p:nvSpPr>
        <p:spPr>
          <a:xfrm>
            <a:off x="6166843" y="2914695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NoRGast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Can 55"/>
          <p:cNvSpPr/>
          <p:nvPr/>
        </p:nvSpPr>
        <p:spPr>
          <a:xfrm>
            <a:off x="11328623" y="2092379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NORIC</a:t>
            </a:r>
          </a:p>
        </p:txBody>
      </p:sp>
      <p:sp>
        <p:nvSpPr>
          <p:cNvPr id="60" name="Can 55"/>
          <p:cNvSpPr/>
          <p:nvPr/>
        </p:nvSpPr>
        <p:spPr>
          <a:xfrm>
            <a:off x="6727801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Korsbånd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Can 55"/>
          <p:cNvSpPr/>
          <p:nvPr/>
        </p:nvSpPr>
        <p:spPr>
          <a:xfrm>
            <a:off x="7302025" y="2512151"/>
            <a:ext cx="442438" cy="332739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Lungekreft</a:t>
            </a:r>
          </a:p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2" name="Can 55"/>
          <p:cNvSpPr/>
          <p:nvPr/>
        </p:nvSpPr>
        <p:spPr>
          <a:xfrm>
            <a:off x="7876252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BDR</a:t>
            </a:r>
          </a:p>
        </p:txBody>
      </p:sp>
      <p:sp>
        <p:nvSpPr>
          <p:cNvPr id="63" name="Can 55"/>
          <p:cNvSpPr/>
          <p:nvPr/>
        </p:nvSpPr>
        <p:spPr>
          <a:xfrm>
            <a:off x="8450476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Nasjonalt traume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4" name="Can 55"/>
          <p:cNvSpPr/>
          <p:nvPr/>
        </p:nvSpPr>
        <p:spPr>
          <a:xfrm>
            <a:off x="9024703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hjerte</a:t>
            </a:r>
          </a:p>
          <a:p>
            <a:pPr algn="ctr" defTabSz="913865">
              <a:defRPr/>
            </a:pP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45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infarktreg</a:t>
            </a:r>
            <a:r>
              <a:rPr lang="nb-NO" sz="4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65" name="Can 55"/>
          <p:cNvSpPr/>
          <p:nvPr/>
        </p:nvSpPr>
        <p:spPr>
          <a:xfrm>
            <a:off x="9598930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NorArtritt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Can 55"/>
          <p:cNvSpPr/>
          <p:nvPr/>
        </p:nvSpPr>
        <p:spPr>
          <a:xfrm>
            <a:off x="10173154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NKIR</a:t>
            </a:r>
          </a:p>
        </p:txBody>
      </p:sp>
      <p:sp>
        <p:nvSpPr>
          <p:cNvPr id="67" name="Can 55"/>
          <p:cNvSpPr/>
          <p:nvPr/>
        </p:nvSpPr>
        <p:spPr>
          <a:xfrm>
            <a:off x="6727801" y="2920212"/>
            <a:ext cx="493641" cy="371246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NBKR</a:t>
            </a:r>
          </a:p>
        </p:txBody>
      </p:sp>
      <p:sp>
        <p:nvSpPr>
          <p:cNvPr id="68" name="Can 55"/>
          <p:cNvSpPr/>
          <p:nvPr/>
        </p:nvSpPr>
        <p:spPr>
          <a:xfrm>
            <a:off x="7302025" y="2920212"/>
            <a:ext cx="493641" cy="371246"/>
          </a:xfrm>
          <a:prstGeom prst="can">
            <a:avLst>
              <a:gd name="adj" fmla="val 19776"/>
            </a:avLst>
          </a:prstGeom>
          <a:solidFill>
            <a:srgbClr val="FFD54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Lymfom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9" name="Can 55"/>
          <p:cNvSpPr/>
          <p:nvPr/>
        </p:nvSpPr>
        <p:spPr>
          <a:xfrm>
            <a:off x="7876252" y="2920212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ABLA NOR</a:t>
            </a:r>
          </a:p>
        </p:txBody>
      </p:sp>
      <p:sp>
        <p:nvSpPr>
          <p:cNvPr id="70" name="Can 55"/>
          <p:cNvSpPr/>
          <p:nvPr/>
        </p:nvSpPr>
        <p:spPr>
          <a:xfrm>
            <a:off x="8450476" y="2920212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HISREG</a:t>
            </a:r>
          </a:p>
        </p:txBody>
      </p:sp>
      <p:sp>
        <p:nvSpPr>
          <p:cNvPr id="71" name="Can 55"/>
          <p:cNvSpPr/>
          <p:nvPr/>
        </p:nvSpPr>
        <p:spPr>
          <a:xfrm>
            <a:off x="9024703" y="2920212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hjerte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kirurgireg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72" name="Can 55"/>
          <p:cNvSpPr/>
          <p:nvPr/>
        </p:nvSpPr>
        <p:spPr>
          <a:xfrm>
            <a:off x="9598930" y="2920212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NorSpis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Can 55"/>
          <p:cNvSpPr/>
          <p:nvPr/>
        </p:nvSpPr>
        <p:spPr>
          <a:xfrm>
            <a:off x="10173154" y="2920212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4" name="Can 55"/>
          <p:cNvSpPr/>
          <p:nvPr/>
        </p:nvSpPr>
        <p:spPr>
          <a:xfrm>
            <a:off x="10745849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Parkinson</a:t>
            </a: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og 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biobank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Can 55"/>
          <p:cNvSpPr/>
          <p:nvPr/>
        </p:nvSpPr>
        <p:spPr>
          <a:xfrm>
            <a:off x="10745849" y="2930686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 </a:t>
            </a:r>
          </a:p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porfyri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913865">
              <a:defRPr/>
            </a:pP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</a:t>
            </a:r>
            <a:r>
              <a:rPr lang="nb-NO" sz="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6" name="Can 55"/>
          <p:cNvSpPr/>
          <p:nvPr/>
        </p:nvSpPr>
        <p:spPr>
          <a:xfrm>
            <a:off x="11328623" y="2512151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Norscir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Can 55"/>
          <p:cNvSpPr/>
          <p:nvPr/>
        </p:nvSpPr>
        <p:spPr>
          <a:xfrm>
            <a:off x="11328623" y="2930686"/>
            <a:ext cx="49364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NorVas</a:t>
            </a:r>
            <a:endParaRPr lang="nb-NO" sz="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Left Brace 77"/>
          <p:cNvSpPr/>
          <p:nvPr/>
        </p:nvSpPr>
        <p:spPr>
          <a:xfrm>
            <a:off x="1188345" y="1986707"/>
            <a:ext cx="143973" cy="140277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040">
              <a:defRPr/>
            </a:pPr>
            <a:endParaRPr lang="nb-NO" sz="9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Left Brace 91"/>
          <p:cNvSpPr/>
          <p:nvPr/>
        </p:nvSpPr>
        <p:spPr>
          <a:xfrm>
            <a:off x="1188345" y="537727"/>
            <a:ext cx="143973" cy="667426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040">
              <a:defRPr/>
            </a:pPr>
            <a:endParaRPr lang="nb-NO" sz="900">
              <a:solidFill>
                <a:srgbClr val="281C2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377472" y="3524815"/>
            <a:ext cx="10647205" cy="761405"/>
          </a:xfrm>
          <a:prstGeom prst="roundRect">
            <a:avLst>
              <a:gd name="adj" fmla="val 3293"/>
            </a:avLst>
          </a:prstGeom>
          <a:solidFill>
            <a:srgbClr val="F17969"/>
          </a:solidFill>
          <a:ln w="28575">
            <a:solidFill>
              <a:srgbClr val="F1796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" name="Can 55"/>
          <p:cNvSpPr/>
          <p:nvPr/>
        </p:nvSpPr>
        <p:spPr>
          <a:xfrm>
            <a:off x="1476414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Can 55"/>
          <p:cNvSpPr/>
          <p:nvPr/>
        </p:nvSpPr>
        <p:spPr>
          <a:xfrm>
            <a:off x="1673774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Can 55"/>
          <p:cNvSpPr/>
          <p:nvPr/>
        </p:nvSpPr>
        <p:spPr>
          <a:xfrm>
            <a:off x="2068498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Can 55"/>
          <p:cNvSpPr/>
          <p:nvPr/>
        </p:nvSpPr>
        <p:spPr>
          <a:xfrm>
            <a:off x="2463219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Can 55"/>
          <p:cNvSpPr/>
          <p:nvPr/>
        </p:nvSpPr>
        <p:spPr>
          <a:xfrm>
            <a:off x="2857940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4" name="Left Brace 233"/>
          <p:cNvSpPr/>
          <p:nvPr/>
        </p:nvSpPr>
        <p:spPr>
          <a:xfrm>
            <a:off x="1188345" y="1329992"/>
            <a:ext cx="143973" cy="53187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040">
              <a:defRPr/>
            </a:pPr>
            <a:endParaRPr lang="nb-NO" sz="9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5" name="Can 55"/>
          <p:cNvSpPr/>
          <p:nvPr/>
        </p:nvSpPr>
        <p:spPr>
          <a:xfrm>
            <a:off x="3252661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" name="Can 55"/>
          <p:cNvSpPr/>
          <p:nvPr/>
        </p:nvSpPr>
        <p:spPr>
          <a:xfrm>
            <a:off x="1871135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7" name="Can 55"/>
          <p:cNvSpPr/>
          <p:nvPr/>
        </p:nvSpPr>
        <p:spPr>
          <a:xfrm>
            <a:off x="2265859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8" name="Can 55"/>
          <p:cNvSpPr/>
          <p:nvPr/>
        </p:nvSpPr>
        <p:spPr>
          <a:xfrm>
            <a:off x="2660580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9" name="Can 55"/>
          <p:cNvSpPr/>
          <p:nvPr/>
        </p:nvSpPr>
        <p:spPr>
          <a:xfrm>
            <a:off x="3055301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0" name="Can 55"/>
          <p:cNvSpPr/>
          <p:nvPr/>
        </p:nvSpPr>
        <p:spPr>
          <a:xfrm>
            <a:off x="3450025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1" name="Can 55"/>
          <p:cNvSpPr/>
          <p:nvPr/>
        </p:nvSpPr>
        <p:spPr>
          <a:xfrm>
            <a:off x="3647385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2" name="Can 55"/>
          <p:cNvSpPr/>
          <p:nvPr/>
        </p:nvSpPr>
        <p:spPr>
          <a:xfrm>
            <a:off x="4042106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3" name="Can 55"/>
          <p:cNvSpPr/>
          <p:nvPr/>
        </p:nvSpPr>
        <p:spPr>
          <a:xfrm>
            <a:off x="4436827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4" name="Can 55"/>
          <p:cNvSpPr/>
          <p:nvPr/>
        </p:nvSpPr>
        <p:spPr>
          <a:xfrm>
            <a:off x="4831551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5" name="Can 55"/>
          <p:cNvSpPr/>
          <p:nvPr/>
        </p:nvSpPr>
        <p:spPr>
          <a:xfrm>
            <a:off x="5226272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" name="Can 55"/>
          <p:cNvSpPr/>
          <p:nvPr/>
        </p:nvSpPr>
        <p:spPr>
          <a:xfrm>
            <a:off x="3844746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7" name="Can 55"/>
          <p:cNvSpPr/>
          <p:nvPr/>
        </p:nvSpPr>
        <p:spPr>
          <a:xfrm>
            <a:off x="4239467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8" name="Can 55"/>
          <p:cNvSpPr/>
          <p:nvPr/>
        </p:nvSpPr>
        <p:spPr>
          <a:xfrm>
            <a:off x="4634188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9" name="Can 55"/>
          <p:cNvSpPr/>
          <p:nvPr/>
        </p:nvSpPr>
        <p:spPr>
          <a:xfrm>
            <a:off x="5028912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0" name="Can 55"/>
          <p:cNvSpPr/>
          <p:nvPr/>
        </p:nvSpPr>
        <p:spPr>
          <a:xfrm>
            <a:off x="5423633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1" name="Can 55"/>
          <p:cNvSpPr/>
          <p:nvPr/>
        </p:nvSpPr>
        <p:spPr>
          <a:xfrm>
            <a:off x="5620993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2" name="Can 55"/>
          <p:cNvSpPr/>
          <p:nvPr/>
        </p:nvSpPr>
        <p:spPr>
          <a:xfrm>
            <a:off x="6015717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3" name="Can 55"/>
          <p:cNvSpPr/>
          <p:nvPr/>
        </p:nvSpPr>
        <p:spPr>
          <a:xfrm>
            <a:off x="6410438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4" name="Can 55"/>
          <p:cNvSpPr/>
          <p:nvPr/>
        </p:nvSpPr>
        <p:spPr>
          <a:xfrm>
            <a:off x="6805159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5" name="Can 55"/>
          <p:cNvSpPr/>
          <p:nvPr/>
        </p:nvSpPr>
        <p:spPr>
          <a:xfrm>
            <a:off x="7199880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6" name="Can 55"/>
          <p:cNvSpPr/>
          <p:nvPr/>
        </p:nvSpPr>
        <p:spPr>
          <a:xfrm>
            <a:off x="5818354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7" name="Can 55"/>
          <p:cNvSpPr/>
          <p:nvPr/>
        </p:nvSpPr>
        <p:spPr>
          <a:xfrm>
            <a:off x="6213078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" name="Can 55"/>
          <p:cNvSpPr/>
          <p:nvPr/>
        </p:nvSpPr>
        <p:spPr>
          <a:xfrm>
            <a:off x="6607799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9" name="Can 55"/>
          <p:cNvSpPr/>
          <p:nvPr/>
        </p:nvSpPr>
        <p:spPr>
          <a:xfrm>
            <a:off x="7002520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0" name="Can 55"/>
          <p:cNvSpPr/>
          <p:nvPr/>
        </p:nvSpPr>
        <p:spPr>
          <a:xfrm>
            <a:off x="7397244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1" name="Can 55"/>
          <p:cNvSpPr/>
          <p:nvPr/>
        </p:nvSpPr>
        <p:spPr>
          <a:xfrm>
            <a:off x="7594604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2" name="Can 55"/>
          <p:cNvSpPr/>
          <p:nvPr/>
        </p:nvSpPr>
        <p:spPr>
          <a:xfrm>
            <a:off x="7989325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3" name="Can 55"/>
          <p:cNvSpPr/>
          <p:nvPr/>
        </p:nvSpPr>
        <p:spPr>
          <a:xfrm>
            <a:off x="8384046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4" name="Can 55"/>
          <p:cNvSpPr/>
          <p:nvPr/>
        </p:nvSpPr>
        <p:spPr>
          <a:xfrm>
            <a:off x="8778770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5" name="Can 55"/>
          <p:cNvSpPr/>
          <p:nvPr/>
        </p:nvSpPr>
        <p:spPr>
          <a:xfrm>
            <a:off x="9173491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6" name="Can 55"/>
          <p:cNvSpPr/>
          <p:nvPr/>
        </p:nvSpPr>
        <p:spPr>
          <a:xfrm>
            <a:off x="7791965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" name="Can 55"/>
          <p:cNvSpPr/>
          <p:nvPr/>
        </p:nvSpPr>
        <p:spPr>
          <a:xfrm>
            <a:off x="8186686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8" name="Can 55"/>
          <p:cNvSpPr/>
          <p:nvPr/>
        </p:nvSpPr>
        <p:spPr>
          <a:xfrm>
            <a:off x="8581407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9" name="Can 55"/>
          <p:cNvSpPr/>
          <p:nvPr/>
        </p:nvSpPr>
        <p:spPr>
          <a:xfrm>
            <a:off x="8976131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0" name="Can 55"/>
          <p:cNvSpPr/>
          <p:nvPr/>
        </p:nvSpPr>
        <p:spPr>
          <a:xfrm>
            <a:off x="9370852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1" name="Can 55"/>
          <p:cNvSpPr/>
          <p:nvPr/>
        </p:nvSpPr>
        <p:spPr>
          <a:xfrm>
            <a:off x="9568212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2" name="Can 55"/>
          <p:cNvSpPr/>
          <p:nvPr/>
        </p:nvSpPr>
        <p:spPr>
          <a:xfrm>
            <a:off x="9962934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3" name="Can 55"/>
          <p:cNvSpPr/>
          <p:nvPr/>
        </p:nvSpPr>
        <p:spPr>
          <a:xfrm>
            <a:off x="10555018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4" name="Can 55"/>
          <p:cNvSpPr/>
          <p:nvPr/>
        </p:nvSpPr>
        <p:spPr>
          <a:xfrm>
            <a:off x="10357657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5" name="Can 55"/>
          <p:cNvSpPr/>
          <p:nvPr/>
        </p:nvSpPr>
        <p:spPr>
          <a:xfrm>
            <a:off x="11147100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6" name="Can 55"/>
          <p:cNvSpPr/>
          <p:nvPr/>
        </p:nvSpPr>
        <p:spPr>
          <a:xfrm>
            <a:off x="9765573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7" name="Can 55"/>
          <p:cNvSpPr/>
          <p:nvPr/>
        </p:nvSpPr>
        <p:spPr>
          <a:xfrm>
            <a:off x="10160297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8" name="Can 55"/>
          <p:cNvSpPr/>
          <p:nvPr/>
        </p:nvSpPr>
        <p:spPr>
          <a:xfrm>
            <a:off x="10949739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9" name="Can 55"/>
          <p:cNvSpPr/>
          <p:nvPr/>
        </p:nvSpPr>
        <p:spPr>
          <a:xfrm>
            <a:off x="10752378" y="3587826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0" name="Can 55"/>
          <p:cNvSpPr/>
          <p:nvPr/>
        </p:nvSpPr>
        <p:spPr>
          <a:xfrm>
            <a:off x="1476414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1" name="Can 55"/>
          <p:cNvSpPr/>
          <p:nvPr/>
        </p:nvSpPr>
        <p:spPr>
          <a:xfrm>
            <a:off x="1673774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2" name="Can 55"/>
          <p:cNvSpPr/>
          <p:nvPr/>
        </p:nvSpPr>
        <p:spPr>
          <a:xfrm>
            <a:off x="2068498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3" name="Can 55"/>
          <p:cNvSpPr/>
          <p:nvPr/>
        </p:nvSpPr>
        <p:spPr>
          <a:xfrm>
            <a:off x="2463219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4" name="Can 55"/>
          <p:cNvSpPr/>
          <p:nvPr/>
        </p:nvSpPr>
        <p:spPr>
          <a:xfrm>
            <a:off x="2857940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5" name="Can 55"/>
          <p:cNvSpPr/>
          <p:nvPr/>
        </p:nvSpPr>
        <p:spPr>
          <a:xfrm>
            <a:off x="3252661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6" name="Can 55"/>
          <p:cNvSpPr/>
          <p:nvPr/>
        </p:nvSpPr>
        <p:spPr>
          <a:xfrm>
            <a:off x="1871135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" name="Can 55"/>
          <p:cNvSpPr/>
          <p:nvPr/>
        </p:nvSpPr>
        <p:spPr>
          <a:xfrm>
            <a:off x="2265859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8" name="Can 55"/>
          <p:cNvSpPr/>
          <p:nvPr/>
        </p:nvSpPr>
        <p:spPr>
          <a:xfrm>
            <a:off x="2660580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9" name="Can 55"/>
          <p:cNvSpPr/>
          <p:nvPr/>
        </p:nvSpPr>
        <p:spPr>
          <a:xfrm>
            <a:off x="3055301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0" name="Can 55"/>
          <p:cNvSpPr/>
          <p:nvPr/>
        </p:nvSpPr>
        <p:spPr>
          <a:xfrm>
            <a:off x="3450025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1" name="Can 55"/>
          <p:cNvSpPr/>
          <p:nvPr/>
        </p:nvSpPr>
        <p:spPr>
          <a:xfrm>
            <a:off x="3647385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2" name="Can 55"/>
          <p:cNvSpPr/>
          <p:nvPr/>
        </p:nvSpPr>
        <p:spPr>
          <a:xfrm>
            <a:off x="4042106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3" name="Can 55"/>
          <p:cNvSpPr/>
          <p:nvPr/>
        </p:nvSpPr>
        <p:spPr>
          <a:xfrm>
            <a:off x="4436827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4" name="Can 55"/>
          <p:cNvSpPr/>
          <p:nvPr/>
        </p:nvSpPr>
        <p:spPr>
          <a:xfrm>
            <a:off x="4831551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5" name="Can 55"/>
          <p:cNvSpPr/>
          <p:nvPr/>
        </p:nvSpPr>
        <p:spPr>
          <a:xfrm>
            <a:off x="5226272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6" name="Can 55"/>
          <p:cNvSpPr/>
          <p:nvPr/>
        </p:nvSpPr>
        <p:spPr>
          <a:xfrm>
            <a:off x="3844746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7" name="Can 55"/>
          <p:cNvSpPr/>
          <p:nvPr/>
        </p:nvSpPr>
        <p:spPr>
          <a:xfrm>
            <a:off x="4239467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8" name="Can 55"/>
          <p:cNvSpPr/>
          <p:nvPr/>
        </p:nvSpPr>
        <p:spPr>
          <a:xfrm>
            <a:off x="4634188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9" name="Can 55"/>
          <p:cNvSpPr/>
          <p:nvPr/>
        </p:nvSpPr>
        <p:spPr>
          <a:xfrm>
            <a:off x="5028912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0" name="Can 55"/>
          <p:cNvSpPr/>
          <p:nvPr/>
        </p:nvSpPr>
        <p:spPr>
          <a:xfrm>
            <a:off x="5423633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1" name="Can 55"/>
          <p:cNvSpPr/>
          <p:nvPr/>
        </p:nvSpPr>
        <p:spPr>
          <a:xfrm>
            <a:off x="5620993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2" name="Can 55"/>
          <p:cNvSpPr/>
          <p:nvPr/>
        </p:nvSpPr>
        <p:spPr>
          <a:xfrm>
            <a:off x="6015717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3" name="Can 55"/>
          <p:cNvSpPr/>
          <p:nvPr/>
        </p:nvSpPr>
        <p:spPr>
          <a:xfrm>
            <a:off x="6410438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4" name="Can 55"/>
          <p:cNvSpPr/>
          <p:nvPr/>
        </p:nvSpPr>
        <p:spPr>
          <a:xfrm>
            <a:off x="6805159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5" name="Can 55"/>
          <p:cNvSpPr/>
          <p:nvPr/>
        </p:nvSpPr>
        <p:spPr>
          <a:xfrm>
            <a:off x="7199880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6" name="Can 55"/>
          <p:cNvSpPr/>
          <p:nvPr/>
        </p:nvSpPr>
        <p:spPr>
          <a:xfrm>
            <a:off x="5818354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7" name="Can 55"/>
          <p:cNvSpPr/>
          <p:nvPr/>
        </p:nvSpPr>
        <p:spPr>
          <a:xfrm>
            <a:off x="6213078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8" name="Can 55"/>
          <p:cNvSpPr/>
          <p:nvPr/>
        </p:nvSpPr>
        <p:spPr>
          <a:xfrm>
            <a:off x="6607799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9" name="Can 55"/>
          <p:cNvSpPr/>
          <p:nvPr/>
        </p:nvSpPr>
        <p:spPr>
          <a:xfrm>
            <a:off x="7002520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0" name="Can 55"/>
          <p:cNvSpPr/>
          <p:nvPr/>
        </p:nvSpPr>
        <p:spPr>
          <a:xfrm>
            <a:off x="7397244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1" name="Can 55"/>
          <p:cNvSpPr/>
          <p:nvPr/>
        </p:nvSpPr>
        <p:spPr>
          <a:xfrm>
            <a:off x="7594604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2" name="Can 55"/>
          <p:cNvSpPr/>
          <p:nvPr/>
        </p:nvSpPr>
        <p:spPr>
          <a:xfrm>
            <a:off x="7989325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3" name="Can 55"/>
          <p:cNvSpPr/>
          <p:nvPr/>
        </p:nvSpPr>
        <p:spPr>
          <a:xfrm>
            <a:off x="8384046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4" name="Can 55"/>
          <p:cNvSpPr/>
          <p:nvPr/>
        </p:nvSpPr>
        <p:spPr>
          <a:xfrm>
            <a:off x="8778770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5" name="Can 55"/>
          <p:cNvSpPr/>
          <p:nvPr/>
        </p:nvSpPr>
        <p:spPr>
          <a:xfrm>
            <a:off x="9173491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6" name="Can 55"/>
          <p:cNvSpPr/>
          <p:nvPr/>
        </p:nvSpPr>
        <p:spPr>
          <a:xfrm>
            <a:off x="7791965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7" name="Can 55"/>
          <p:cNvSpPr/>
          <p:nvPr/>
        </p:nvSpPr>
        <p:spPr>
          <a:xfrm>
            <a:off x="8186686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8" name="Can 55"/>
          <p:cNvSpPr/>
          <p:nvPr/>
        </p:nvSpPr>
        <p:spPr>
          <a:xfrm>
            <a:off x="8581407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9" name="Can 55"/>
          <p:cNvSpPr/>
          <p:nvPr/>
        </p:nvSpPr>
        <p:spPr>
          <a:xfrm>
            <a:off x="8976131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0" name="Can 55"/>
          <p:cNvSpPr/>
          <p:nvPr/>
        </p:nvSpPr>
        <p:spPr>
          <a:xfrm>
            <a:off x="9370852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1" name="Can 55"/>
          <p:cNvSpPr/>
          <p:nvPr/>
        </p:nvSpPr>
        <p:spPr>
          <a:xfrm>
            <a:off x="9568212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2" name="Can 55"/>
          <p:cNvSpPr/>
          <p:nvPr/>
        </p:nvSpPr>
        <p:spPr>
          <a:xfrm>
            <a:off x="9962934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3" name="Can 55"/>
          <p:cNvSpPr/>
          <p:nvPr/>
        </p:nvSpPr>
        <p:spPr>
          <a:xfrm>
            <a:off x="10555018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4" name="Can 55"/>
          <p:cNvSpPr/>
          <p:nvPr/>
        </p:nvSpPr>
        <p:spPr>
          <a:xfrm>
            <a:off x="10357657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5" name="Can 55"/>
          <p:cNvSpPr/>
          <p:nvPr/>
        </p:nvSpPr>
        <p:spPr>
          <a:xfrm>
            <a:off x="11147100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6" name="Can 55"/>
          <p:cNvSpPr/>
          <p:nvPr/>
        </p:nvSpPr>
        <p:spPr>
          <a:xfrm>
            <a:off x="9765573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7" name="Can 55"/>
          <p:cNvSpPr/>
          <p:nvPr/>
        </p:nvSpPr>
        <p:spPr>
          <a:xfrm>
            <a:off x="10160297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8" name="Can 55"/>
          <p:cNvSpPr/>
          <p:nvPr/>
        </p:nvSpPr>
        <p:spPr>
          <a:xfrm>
            <a:off x="10949739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9" name="Can 55"/>
          <p:cNvSpPr/>
          <p:nvPr/>
        </p:nvSpPr>
        <p:spPr>
          <a:xfrm>
            <a:off x="10752378" y="3808289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0" name="Can 55"/>
          <p:cNvSpPr/>
          <p:nvPr/>
        </p:nvSpPr>
        <p:spPr>
          <a:xfrm>
            <a:off x="1476414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1" name="Can 55"/>
          <p:cNvSpPr/>
          <p:nvPr/>
        </p:nvSpPr>
        <p:spPr>
          <a:xfrm>
            <a:off x="1673774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2" name="Can 55"/>
          <p:cNvSpPr/>
          <p:nvPr/>
        </p:nvSpPr>
        <p:spPr>
          <a:xfrm>
            <a:off x="2068498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3" name="Can 55"/>
          <p:cNvSpPr/>
          <p:nvPr/>
        </p:nvSpPr>
        <p:spPr>
          <a:xfrm>
            <a:off x="2463219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4" name="Can 55"/>
          <p:cNvSpPr/>
          <p:nvPr/>
        </p:nvSpPr>
        <p:spPr>
          <a:xfrm>
            <a:off x="2857940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5" name="Can 55"/>
          <p:cNvSpPr/>
          <p:nvPr/>
        </p:nvSpPr>
        <p:spPr>
          <a:xfrm>
            <a:off x="3252661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6" name="Can 55"/>
          <p:cNvSpPr/>
          <p:nvPr/>
        </p:nvSpPr>
        <p:spPr>
          <a:xfrm>
            <a:off x="1871135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7" name="Can 55"/>
          <p:cNvSpPr/>
          <p:nvPr/>
        </p:nvSpPr>
        <p:spPr>
          <a:xfrm>
            <a:off x="2265859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" name="Can 55"/>
          <p:cNvSpPr/>
          <p:nvPr/>
        </p:nvSpPr>
        <p:spPr>
          <a:xfrm>
            <a:off x="2660580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9" name="Can 55"/>
          <p:cNvSpPr/>
          <p:nvPr/>
        </p:nvSpPr>
        <p:spPr>
          <a:xfrm>
            <a:off x="3055301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0" name="Can 55"/>
          <p:cNvSpPr/>
          <p:nvPr/>
        </p:nvSpPr>
        <p:spPr>
          <a:xfrm>
            <a:off x="3450025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1" name="Can 55"/>
          <p:cNvSpPr/>
          <p:nvPr/>
        </p:nvSpPr>
        <p:spPr>
          <a:xfrm>
            <a:off x="3647385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2" name="Can 55"/>
          <p:cNvSpPr/>
          <p:nvPr/>
        </p:nvSpPr>
        <p:spPr>
          <a:xfrm>
            <a:off x="4042106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3" name="Can 55"/>
          <p:cNvSpPr/>
          <p:nvPr/>
        </p:nvSpPr>
        <p:spPr>
          <a:xfrm>
            <a:off x="4436827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4" name="Can 55"/>
          <p:cNvSpPr/>
          <p:nvPr/>
        </p:nvSpPr>
        <p:spPr>
          <a:xfrm>
            <a:off x="4831551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5" name="Can 55"/>
          <p:cNvSpPr/>
          <p:nvPr/>
        </p:nvSpPr>
        <p:spPr>
          <a:xfrm>
            <a:off x="5226272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6" name="Can 55"/>
          <p:cNvSpPr/>
          <p:nvPr/>
        </p:nvSpPr>
        <p:spPr>
          <a:xfrm>
            <a:off x="3844746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7" name="Can 55"/>
          <p:cNvSpPr/>
          <p:nvPr/>
        </p:nvSpPr>
        <p:spPr>
          <a:xfrm>
            <a:off x="4239467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8" name="Can 55"/>
          <p:cNvSpPr/>
          <p:nvPr/>
        </p:nvSpPr>
        <p:spPr>
          <a:xfrm>
            <a:off x="4634188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9" name="Can 55"/>
          <p:cNvSpPr/>
          <p:nvPr/>
        </p:nvSpPr>
        <p:spPr>
          <a:xfrm>
            <a:off x="5028912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0" name="Can 55"/>
          <p:cNvSpPr/>
          <p:nvPr/>
        </p:nvSpPr>
        <p:spPr>
          <a:xfrm>
            <a:off x="5423633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1" name="Can 55"/>
          <p:cNvSpPr/>
          <p:nvPr/>
        </p:nvSpPr>
        <p:spPr>
          <a:xfrm>
            <a:off x="5620993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2" name="Can 55"/>
          <p:cNvSpPr/>
          <p:nvPr/>
        </p:nvSpPr>
        <p:spPr>
          <a:xfrm>
            <a:off x="6015717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3" name="Can 55"/>
          <p:cNvSpPr/>
          <p:nvPr/>
        </p:nvSpPr>
        <p:spPr>
          <a:xfrm>
            <a:off x="6410438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4" name="Can 55"/>
          <p:cNvSpPr/>
          <p:nvPr/>
        </p:nvSpPr>
        <p:spPr>
          <a:xfrm>
            <a:off x="6805159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5" name="Can 55"/>
          <p:cNvSpPr/>
          <p:nvPr/>
        </p:nvSpPr>
        <p:spPr>
          <a:xfrm>
            <a:off x="7199880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6" name="Can 55"/>
          <p:cNvSpPr/>
          <p:nvPr/>
        </p:nvSpPr>
        <p:spPr>
          <a:xfrm>
            <a:off x="5818354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7" name="Can 55"/>
          <p:cNvSpPr/>
          <p:nvPr/>
        </p:nvSpPr>
        <p:spPr>
          <a:xfrm>
            <a:off x="6213078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8" name="Can 55"/>
          <p:cNvSpPr/>
          <p:nvPr/>
        </p:nvSpPr>
        <p:spPr>
          <a:xfrm>
            <a:off x="6607799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" name="Can 55"/>
          <p:cNvSpPr/>
          <p:nvPr/>
        </p:nvSpPr>
        <p:spPr>
          <a:xfrm>
            <a:off x="7002520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0" name="Can 55"/>
          <p:cNvSpPr/>
          <p:nvPr/>
        </p:nvSpPr>
        <p:spPr>
          <a:xfrm>
            <a:off x="7397244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1" name="Can 55"/>
          <p:cNvSpPr/>
          <p:nvPr/>
        </p:nvSpPr>
        <p:spPr>
          <a:xfrm>
            <a:off x="7594604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2" name="Can 55"/>
          <p:cNvSpPr/>
          <p:nvPr/>
        </p:nvSpPr>
        <p:spPr>
          <a:xfrm>
            <a:off x="7989325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3" name="Can 55"/>
          <p:cNvSpPr/>
          <p:nvPr/>
        </p:nvSpPr>
        <p:spPr>
          <a:xfrm>
            <a:off x="8384046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4" name="Can 55"/>
          <p:cNvSpPr/>
          <p:nvPr/>
        </p:nvSpPr>
        <p:spPr>
          <a:xfrm>
            <a:off x="8778770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5" name="Can 55"/>
          <p:cNvSpPr/>
          <p:nvPr/>
        </p:nvSpPr>
        <p:spPr>
          <a:xfrm>
            <a:off x="9173491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6" name="Can 55"/>
          <p:cNvSpPr/>
          <p:nvPr/>
        </p:nvSpPr>
        <p:spPr>
          <a:xfrm>
            <a:off x="7791965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7" name="Can 55"/>
          <p:cNvSpPr/>
          <p:nvPr/>
        </p:nvSpPr>
        <p:spPr>
          <a:xfrm>
            <a:off x="8186686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8" name="Can 55"/>
          <p:cNvSpPr/>
          <p:nvPr/>
        </p:nvSpPr>
        <p:spPr>
          <a:xfrm>
            <a:off x="8581407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" name="Can 55"/>
          <p:cNvSpPr/>
          <p:nvPr/>
        </p:nvSpPr>
        <p:spPr>
          <a:xfrm>
            <a:off x="8976131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" name="Can 55"/>
          <p:cNvSpPr/>
          <p:nvPr/>
        </p:nvSpPr>
        <p:spPr>
          <a:xfrm>
            <a:off x="9370852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1" name="Can 55"/>
          <p:cNvSpPr/>
          <p:nvPr/>
        </p:nvSpPr>
        <p:spPr>
          <a:xfrm>
            <a:off x="9568212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2" name="Can 55"/>
          <p:cNvSpPr/>
          <p:nvPr/>
        </p:nvSpPr>
        <p:spPr>
          <a:xfrm>
            <a:off x="9962934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3" name="Can 55"/>
          <p:cNvSpPr/>
          <p:nvPr/>
        </p:nvSpPr>
        <p:spPr>
          <a:xfrm>
            <a:off x="10555018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4" name="Can 55"/>
          <p:cNvSpPr/>
          <p:nvPr/>
        </p:nvSpPr>
        <p:spPr>
          <a:xfrm>
            <a:off x="10357657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5" name="Can 55"/>
          <p:cNvSpPr/>
          <p:nvPr/>
        </p:nvSpPr>
        <p:spPr>
          <a:xfrm>
            <a:off x="11147100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6" name="Can 55"/>
          <p:cNvSpPr/>
          <p:nvPr/>
        </p:nvSpPr>
        <p:spPr>
          <a:xfrm>
            <a:off x="9765573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7" name="Can 55"/>
          <p:cNvSpPr/>
          <p:nvPr/>
        </p:nvSpPr>
        <p:spPr>
          <a:xfrm>
            <a:off x="10160297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8" name="Can 55"/>
          <p:cNvSpPr/>
          <p:nvPr/>
        </p:nvSpPr>
        <p:spPr>
          <a:xfrm>
            <a:off x="10949739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9" name="Can 55"/>
          <p:cNvSpPr/>
          <p:nvPr/>
        </p:nvSpPr>
        <p:spPr>
          <a:xfrm>
            <a:off x="10752378" y="4039984"/>
            <a:ext cx="129690" cy="148242"/>
          </a:xfrm>
          <a:prstGeom prst="can">
            <a:avLst>
              <a:gd name="adj" fmla="val 19776"/>
            </a:avLst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2" name="Left Brace 421"/>
          <p:cNvSpPr/>
          <p:nvPr/>
        </p:nvSpPr>
        <p:spPr>
          <a:xfrm>
            <a:off x="1188345" y="3514320"/>
            <a:ext cx="143973" cy="773673"/>
          </a:xfrm>
          <a:prstGeom prst="leftBrace">
            <a:avLst/>
          </a:prstGeom>
          <a:ln>
            <a:solidFill>
              <a:srgbClr val="F17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040">
              <a:defRPr/>
            </a:pPr>
            <a:endParaRPr lang="nb-NO" sz="9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2" name="Rounded Rectangle 731"/>
          <p:cNvSpPr/>
          <p:nvPr/>
        </p:nvSpPr>
        <p:spPr>
          <a:xfrm>
            <a:off x="1377472" y="4419952"/>
            <a:ext cx="10647205" cy="826012"/>
          </a:xfrm>
          <a:prstGeom prst="roundRect">
            <a:avLst>
              <a:gd name="adj" fmla="val 3293"/>
            </a:avLst>
          </a:prstGeom>
          <a:solidFill>
            <a:srgbClr val="F17969"/>
          </a:solidFill>
          <a:ln w="28575">
            <a:solidFill>
              <a:srgbClr val="F1796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4" name="Rectangle 883"/>
          <p:cNvSpPr/>
          <p:nvPr/>
        </p:nvSpPr>
        <p:spPr>
          <a:xfrm>
            <a:off x="11476748" y="4749877"/>
            <a:ext cx="6303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40">
              <a:defRPr/>
            </a:pPr>
            <a:r>
              <a:rPr lang="nb-NO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192stk</a:t>
            </a:r>
          </a:p>
        </p:txBody>
      </p:sp>
      <p:sp>
        <p:nvSpPr>
          <p:cNvPr id="885" name="Left Brace 884"/>
          <p:cNvSpPr/>
          <p:nvPr/>
        </p:nvSpPr>
        <p:spPr>
          <a:xfrm>
            <a:off x="1188345" y="4412832"/>
            <a:ext cx="143973" cy="826012"/>
          </a:xfrm>
          <a:prstGeom prst="leftBrace">
            <a:avLst/>
          </a:prstGeom>
          <a:ln>
            <a:solidFill>
              <a:srgbClr val="F17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040">
              <a:defRPr/>
            </a:pPr>
            <a:endParaRPr lang="nb-NO" sz="9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6" name="Can 55"/>
          <p:cNvSpPr/>
          <p:nvPr/>
        </p:nvSpPr>
        <p:spPr>
          <a:xfrm>
            <a:off x="1521325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7" name="Can 55"/>
          <p:cNvSpPr/>
          <p:nvPr/>
        </p:nvSpPr>
        <p:spPr>
          <a:xfrm>
            <a:off x="166100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8" name="Can 55"/>
          <p:cNvSpPr/>
          <p:nvPr/>
        </p:nvSpPr>
        <p:spPr>
          <a:xfrm>
            <a:off x="208002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9" name="Can 55"/>
          <p:cNvSpPr/>
          <p:nvPr/>
        </p:nvSpPr>
        <p:spPr>
          <a:xfrm>
            <a:off x="1800674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0" name="Can 55"/>
          <p:cNvSpPr/>
          <p:nvPr/>
        </p:nvSpPr>
        <p:spPr>
          <a:xfrm>
            <a:off x="2359369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1" name="Can 55"/>
          <p:cNvSpPr/>
          <p:nvPr/>
        </p:nvSpPr>
        <p:spPr>
          <a:xfrm>
            <a:off x="2638718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2" name="Can 55"/>
          <p:cNvSpPr/>
          <p:nvPr/>
        </p:nvSpPr>
        <p:spPr>
          <a:xfrm>
            <a:off x="2918067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3" name="Can 55"/>
          <p:cNvSpPr/>
          <p:nvPr/>
        </p:nvSpPr>
        <p:spPr>
          <a:xfrm>
            <a:off x="3476762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4" name="Can 55"/>
          <p:cNvSpPr/>
          <p:nvPr/>
        </p:nvSpPr>
        <p:spPr>
          <a:xfrm>
            <a:off x="319741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5" name="Can 55"/>
          <p:cNvSpPr/>
          <p:nvPr/>
        </p:nvSpPr>
        <p:spPr>
          <a:xfrm>
            <a:off x="3756111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6" name="Can 55"/>
          <p:cNvSpPr/>
          <p:nvPr/>
        </p:nvSpPr>
        <p:spPr>
          <a:xfrm>
            <a:off x="403546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7" name="Can 55"/>
          <p:cNvSpPr/>
          <p:nvPr/>
        </p:nvSpPr>
        <p:spPr>
          <a:xfrm>
            <a:off x="4314809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8" name="Can 55"/>
          <p:cNvSpPr/>
          <p:nvPr/>
        </p:nvSpPr>
        <p:spPr>
          <a:xfrm>
            <a:off x="4873504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9" name="Can 55"/>
          <p:cNvSpPr/>
          <p:nvPr/>
        </p:nvSpPr>
        <p:spPr>
          <a:xfrm>
            <a:off x="4594158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0" name="Can 55"/>
          <p:cNvSpPr/>
          <p:nvPr/>
        </p:nvSpPr>
        <p:spPr>
          <a:xfrm>
            <a:off x="5152853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1" name="Can 55"/>
          <p:cNvSpPr/>
          <p:nvPr/>
        </p:nvSpPr>
        <p:spPr>
          <a:xfrm>
            <a:off x="5432202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2" name="Can 55"/>
          <p:cNvSpPr/>
          <p:nvPr/>
        </p:nvSpPr>
        <p:spPr>
          <a:xfrm>
            <a:off x="5711551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3" name="Can 55"/>
          <p:cNvSpPr/>
          <p:nvPr/>
        </p:nvSpPr>
        <p:spPr>
          <a:xfrm>
            <a:off x="627024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4" name="Can 55"/>
          <p:cNvSpPr/>
          <p:nvPr/>
        </p:nvSpPr>
        <p:spPr>
          <a:xfrm>
            <a:off x="599090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5" name="Can 55"/>
          <p:cNvSpPr/>
          <p:nvPr/>
        </p:nvSpPr>
        <p:spPr>
          <a:xfrm>
            <a:off x="6549595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6" name="Can 55"/>
          <p:cNvSpPr/>
          <p:nvPr/>
        </p:nvSpPr>
        <p:spPr>
          <a:xfrm>
            <a:off x="6828944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7" name="Can 55"/>
          <p:cNvSpPr/>
          <p:nvPr/>
        </p:nvSpPr>
        <p:spPr>
          <a:xfrm>
            <a:off x="7108293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8" name="Can 55"/>
          <p:cNvSpPr/>
          <p:nvPr/>
        </p:nvSpPr>
        <p:spPr>
          <a:xfrm>
            <a:off x="7666991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9" name="Can 55"/>
          <p:cNvSpPr/>
          <p:nvPr/>
        </p:nvSpPr>
        <p:spPr>
          <a:xfrm>
            <a:off x="7387642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0" name="Can 55"/>
          <p:cNvSpPr/>
          <p:nvPr/>
        </p:nvSpPr>
        <p:spPr>
          <a:xfrm>
            <a:off x="7946337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1" name="Can 55"/>
          <p:cNvSpPr/>
          <p:nvPr/>
        </p:nvSpPr>
        <p:spPr>
          <a:xfrm>
            <a:off x="822568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2" name="Can 55"/>
          <p:cNvSpPr/>
          <p:nvPr/>
        </p:nvSpPr>
        <p:spPr>
          <a:xfrm>
            <a:off x="8505035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3" name="Can 55"/>
          <p:cNvSpPr/>
          <p:nvPr/>
        </p:nvSpPr>
        <p:spPr>
          <a:xfrm>
            <a:off x="8924059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4" name="Can 55"/>
          <p:cNvSpPr/>
          <p:nvPr/>
        </p:nvSpPr>
        <p:spPr>
          <a:xfrm>
            <a:off x="8784384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5" name="Can 55"/>
          <p:cNvSpPr/>
          <p:nvPr/>
        </p:nvSpPr>
        <p:spPr>
          <a:xfrm>
            <a:off x="9063733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6" name="Can 55"/>
          <p:cNvSpPr/>
          <p:nvPr/>
        </p:nvSpPr>
        <p:spPr>
          <a:xfrm>
            <a:off x="9203407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7" name="Can 55"/>
          <p:cNvSpPr/>
          <p:nvPr/>
        </p:nvSpPr>
        <p:spPr>
          <a:xfrm>
            <a:off x="9343079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8" name="Can 55"/>
          <p:cNvSpPr/>
          <p:nvPr/>
        </p:nvSpPr>
        <p:spPr>
          <a:xfrm>
            <a:off x="9622428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9" name="Can 55"/>
          <p:cNvSpPr/>
          <p:nvPr/>
        </p:nvSpPr>
        <p:spPr>
          <a:xfrm>
            <a:off x="9482754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0" name="Can 55"/>
          <p:cNvSpPr/>
          <p:nvPr/>
        </p:nvSpPr>
        <p:spPr>
          <a:xfrm>
            <a:off x="9762103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1" name="Can 55"/>
          <p:cNvSpPr/>
          <p:nvPr/>
        </p:nvSpPr>
        <p:spPr>
          <a:xfrm>
            <a:off x="9901777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" name="Can 55"/>
          <p:cNvSpPr/>
          <p:nvPr/>
        </p:nvSpPr>
        <p:spPr>
          <a:xfrm>
            <a:off x="10041452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3" name="Can 55"/>
          <p:cNvSpPr/>
          <p:nvPr/>
        </p:nvSpPr>
        <p:spPr>
          <a:xfrm>
            <a:off x="10320801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4" name="Can 55"/>
          <p:cNvSpPr/>
          <p:nvPr/>
        </p:nvSpPr>
        <p:spPr>
          <a:xfrm>
            <a:off x="1018112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5" name="Can 55"/>
          <p:cNvSpPr/>
          <p:nvPr/>
        </p:nvSpPr>
        <p:spPr>
          <a:xfrm>
            <a:off x="10460475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6" name="Can 55"/>
          <p:cNvSpPr/>
          <p:nvPr/>
        </p:nvSpPr>
        <p:spPr>
          <a:xfrm>
            <a:off x="1060015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7" name="Can 55"/>
          <p:cNvSpPr/>
          <p:nvPr/>
        </p:nvSpPr>
        <p:spPr>
          <a:xfrm>
            <a:off x="10739821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8" name="Can 55"/>
          <p:cNvSpPr/>
          <p:nvPr/>
        </p:nvSpPr>
        <p:spPr>
          <a:xfrm>
            <a:off x="1101917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9" name="Can 55"/>
          <p:cNvSpPr/>
          <p:nvPr/>
        </p:nvSpPr>
        <p:spPr>
          <a:xfrm>
            <a:off x="1087949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0" name="Can 55"/>
          <p:cNvSpPr/>
          <p:nvPr/>
        </p:nvSpPr>
        <p:spPr>
          <a:xfrm>
            <a:off x="1115883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6" name="Can 55"/>
          <p:cNvSpPr/>
          <p:nvPr/>
        </p:nvSpPr>
        <p:spPr>
          <a:xfrm>
            <a:off x="194034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7" name="Can 55"/>
          <p:cNvSpPr/>
          <p:nvPr/>
        </p:nvSpPr>
        <p:spPr>
          <a:xfrm>
            <a:off x="2219695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8" name="Can 55"/>
          <p:cNvSpPr/>
          <p:nvPr/>
        </p:nvSpPr>
        <p:spPr>
          <a:xfrm>
            <a:off x="2778393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9" name="Can 55"/>
          <p:cNvSpPr/>
          <p:nvPr/>
        </p:nvSpPr>
        <p:spPr>
          <a:xfrm>
            <a:off x="2499044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0" name="Can 55"/>
          <p:cNvSpPr/>
          <p:nvPr/>
        </p:nvSpPr>
        <p:spPr>
          <a:xfrm>
            <a:off x="3057742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1" name="Can 55"/>
          <p:cNvSpPr/>
          <p:nvPr/>
        </p:nvSpPr>
        <p:spPr>
          <a:xfrm>
            <a:off x="3337088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2" name="Can 55"/>
          <p:cNvSpPr/>
          <p:nvPr/>
        </p:nvSpPr>
        <p:spPr>
          <a:xfrm>
            <a:off x="3616437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3" name="Can 55"/>
          <p:cNvSpPr/>
          <p:nvPr/>
        </p:nvSpPr>
        <p:spPr>
          <a:xfrm>
            <a:off x="4175135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4" name="Can 55"/>
          <p:cNvSpPr/>
          <p:nvPr/>
        </p:nvSpPr>
        <p:spPr>
          <a:xfrm>
            <a:off x="389578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5" name="Can 55"/>
          <p:cNvSpPr/>
          <p:nvPr/>
        </p:nvSpPr>
        <p:spPr>
          <a:xfrm>
            <a:off x="4454484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6" name="Can 55"/>
          <p:cNvSpPr/>
          <p:nvPr/>
        </p:nvSpPr>
        <p:spPr>
          <a:xfrm>
            <a:off x="4733833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7" name="Can 55"/>
          <p:cNvSpPr/>
          <p:nvPr/>
        </p:nvSpPr>
        <p:spPr>
          <a:xfrm>
            <a:off x="5013179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8" name="Can 55"/>
          <p:cNvSpPr/>
          <p:nvPr/>
        </p:nvSpPr>
        <p:spPr>
          <a:xfrm>
            <a:off x="5571877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9" name="Can 55"/>
          <p:cNvSpPr/>
          <p:nvPr/>
        </p:nvSpPr>
        <p:spPr>
          <a:xfrm>
            <a:off x="5292528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0" name="Can 55"/>
          <p:cNvSpPr/>
          <p:nvPr/>
        </p:nvSpPr>
        <p:spPr>
          <a:xfrm>
            <a:off x="5851226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1" name="Can 55"/>
          <p:cNvSpPr/>
          <p:nvPr/>
        </p:nvSpPr>
        <p:spPr>
          <a:xfrm>
            <a:off x="6130575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2" name="Can 55"/>
          <p:cNvSpPr/>
          <p:nvPr/>
        </p:nvSpPr>
        <p:spPr>
          <a:xfrm>
            <a:off x="6409921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3" name="Can 55"/>
          <p:cNvSpPr/>
          <p:nvPr/>
        </p:nvSpPr>
        <p:spPr>
          <a:xfrm>
            <a:off x="6968619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4" name="Can 55"/>
          <p:cNvSpPr/>
          <p:nvPr/>
        </p:nvSpPr>
        <p:spPr>
          <a:xfrm>
            <a:off x="668927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5" name="Can 55"/>
          <p:cNvSpPr/>
          <p:nvPr/>
        </p:nvSpPr>
        <p:spPr>
          <a:xfrm>
            <a:off x="7247968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6" name="Can 55"/>
          <p:cNvSpPr/>
          <p:nvPr/>
        </p:nvSpPr>
        <p:spPr>
          <a:xfrm>
            <a:off x="7527317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7" name="Can 55"/>
          <p:cNvSpPr/>
          <p:nvPr/>
        </p:nvSpPr>
        <p:spPr>
          <a:xfrm>
            <a:off x="7806663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8" name="Can 55"/>
          <p:cNvSpPr/>
          <p:nvPr/>
        </p:nvSpPr>
        <p:spPr>
          <a:xfrm>
            <a:off x="8365361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9" name="Can 55"/>
          <p:cNvSpPr/>
          <p:nvPr/>
        </p:nvSpPr>
        <p:spPr>
          <a:xfrm>
            <a:off x="8086012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0" name="Can 55"/>
          <p:cNvSpPr/>
          <p:nvPr/>
        </p:nvSpPr>
        <p:spPr>
          <a:xfrm>
            <a:off x="8644710" y="4528721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4" name="Can 55"/>
          <p:cNvSpPr/>
          <p:nvPr/>
        </p:nvSpPr>
        <p:spPr>
          <a:xfrm>
            <a:off x="1528269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5" name="Can 55"/>
          <p:cNvSpPr/>
          <p:nvPr/>
        </p:nvSpPr>
        <p:spPr>
          <a:xfrm>
            <a:off x="166794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6" name="Can 55"/>
          <p:cNvSpPr/>
          <p:nvPr/>
        </p:nvSpPr>
        <p:spPr>
          <a:xfrm>
            <a:off x="208696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7" name="Can 55"/>
          <p:cNvSpPr/>
          <p:nvPr/>
        </p:nvSpPr>
        <p:spPr>
          <a:xfrm>
            <a:off x="1807618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8" name="Can 55"/>
          <p:cNvSpPr/>
          <p:nvPr/>
        </p:nvSpPr>
        <p:spPr>
          <a:xfrm>
            <a:off x="236631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9" name="Can 55"/>
          <p:cNvSpPr/>
          <p:nvPr/>
        </p:nvSpPr>
        <p:spPr>
          <a:xfrm>
            <a:off x="2645664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0" name="Can 55"/>
          <p:cNvSpPr/>
          <p:nvPr/>
        </p:nvSpPr>
        <p:spPr>
          <a:xfrm>
            <a:off x="2925011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1" name="Can 55"/>
          <p:cNvSpPr/>
          <p:nvPr/>
        </p:nvSpPr>
        <p:spPr>
          <a:xfrm>
            <a:off x="3483709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2" name="Can 55"/>
          <p:cNvSpPr/>
          <p:nvPr/>
        </p:nvSpPr>
        <p:spPr>
          <a:xfrm>
            <a:off x="3204360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3" name="Can 55"/>
          <p:cNvSpPr/>
          <p:nvPr/>
        </p:nvSpPr>
        <p:spPr>
          <a:xfrm>
            <a:off x="3763058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4" name="Can 55"/>
          <p:cNvSpPr/>
          <p:nvPr/>
        </p:nvSpPr>
        <p:spPr>
          <a:xfrm>
            <a:off x="404240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5" name="Can 55"/>
          <p:cNvSpPr/>
          <p:nvPr/>
        </p:nvSpPr>
        <p:spPr>
          <a:xfrm>
            <a:off x="432175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6" name="Can 55"/>
          <p:cNvSpPr/>
          <p:nvPr/>
        </p:nvSpPr>
        <p:spPr>
          <a:xfrm>
            <a:off x="4880451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7" name="Can 55"/>
          <p:cNvSpPr/>
          <p:nvPr/>
        </p:nvSpPr>
        <p:spPr>
          <a:xfrm>
            <a:off x="4601102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8" name="Can 55"/>
          <p:cNvSpPr/>
          <p:nvPr/>
        </p:nvSpPr>
        <p:spPr>
          <a:xfrm>
            <a:off x="5159800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9" name="Can 55"/>
          <p:cNvSpPr/>
          <p:nvPr/>
        </p:nvSpPr>
        <p:spPr>
          <a:xfrm>
            <a:off x="5439149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0" name="Can 55"/>
          <p:cNvSpPr/>
          <p:nvPr/>
        </p:nvSpPr>
        <p:spPr>
          <a:xfrm>
            <a:off x="5718495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1" name="Can 55"/>
          <p:cNvSpPr/>
          <p:nvPr/>
        </p:nvSpPr>
        <p:spPr>
          <a:xfrm>
            <a:off x="627719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2" name="Can 55"/>
          <p:cNvSpPr/>
          <p:nvPr/>
        </p:nvSpPr>
        <p:spPr>
          <a:xfrm>
            <a:off x="5997844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3" name="Can 55"/>
          <p:cNvSpPr/>
          <p:nvPr/>
        </p:nvSpPr>
        <p:spPr>
          <a:xfrm>
            <a:off x="6556542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4" name="Can 55"/>
          <p:cNvSpPr/>
          <p:nvPr/>
        </p:nvSpPr>
        <p:spPr>
          <a:xfrm>
            <a:off x="6835891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5" name="Can 55"/>
          <p:cNvSpPr/>
          <p:nvPr/>
        </p:nvSpPr>
        <p:spPr>
          <a:xfrm>
            <a:off x="711523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6" name="Can 55"/>
          <p:cNvSpPr/>
          <p:nvPr/>
        </p:nvSpPr>
        <p:spPr>
          <a:xfrm>
            <a:off x="7673935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7" name="Can 55"/>
          <p:cNvSpPr/>
          <p:nvPr/>
        </p:nvSpPr>
        <p:spPr>
          <a:xfrm>
            <a:off x="739458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8" name="Can 55"/>
          <p:cNvSpPr/>
          <p:nvPr/>
        </p:nvSpPr>
        <p:spPr>
          <a:xfrm>
            <a:off x="7953284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9" name="Can 55"/>
          <p:cNvSpPr/>
          <p:nvPr/>
        </p:nvSpPr>
        <p:spPr>
          <a:xfrm>
            <a:off x="823263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0" name="Can 55"/>
          <p:cNvSpPr/>
          <p:nvPr/>
        </p:nvSpPr>
        <p:spPr>
          <a:xfrm>
            <a:off x="8511982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1" name="Can 55"/>
          <p:cNvSpPr/>
          <p:nvPr/>
        </p:nvSpPr>
        <p:spPr>
          <a:xfrm>
            <a:off x="8931002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2" name="Can 55"/>
          <p:cNvSpPr/>
          <p:nvPr/>
        </p:nvSpPr>
        <p:spPr>
          <a:xfrm>
            <a:off x="8791328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3" name="Can 55"/>
          <p:cNvSpPr/>
          <p:nvPr/>
        </p:nvSpPr>
        <p:spPr>
          <a:xfrm>
            <a:off x="907067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4" name="Can 55"/>
          <p:cNvSpPr/>
          <p:nvPr/>
        </p:nvSpPr>
        <p:spPr>
          <a:xfrm>
            <a:off x="9210351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5" name="Can 55"/>
          <p:cNvSpPr/>
          <p:nvPr/>
        </p:nvSpPr>
        <p:spPr>
          <a:xfrm>
            <a:off x="935002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6" name="Can 55"/>
          <p:cNvSpPr/>
          <p:nvPr/>
        </p:nvSpPr>
        <p:spPr>
          <a:xfrm>
            <a:off x="9629375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7" name="Can 55"/>
          <p:cNvSpPr/>
          <p:nvPr/>
        </p:nvSpPr>
        <p:spPr>
          <a:xfrm>
            <a:off x="9489700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8" name="Can 55"/>
          <p:cNvSpPr/>
          <p:nvPr/>
        </p:nvSpPr>
        <p:spPr>
          <a:xfrm>
            <a:off x="9769049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9" name="Can 55"/>
          <p:cNvSpPr/>
          <p:nvPr/>
        </p:nvSpPr>
        <p:spPr>
          <a:xfrm>
            <a:off x="9908724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0" name="Can 55"/>
          <p:cNvSpPr/>
          <p:nvPr/>
        </p:nvSpPr>
        <p:spPr>
          <a:xfrm>
            <a:off x="1004839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" name="Can 55"/>
          <p:cNvSpPr/>
          <p:nvPr/>
        </p:nvSpPr>
        <p:spPr>
          <a:xfrm>
            <a:off x="10327744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2" name="Can 55"/>
          <p:cNvSpPr/>
          <p:nvPr/>
        </p:nvSpPr>
        <p:spPr>
          <a:xfrm>
            <a:off x="10188070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3" name="Can 55"/>
          <p:cNvSpPr/>
          <p:nvPr/>
        </p:nvSpPr>
        <p:spPr>
          <a:xfrm>
            <a:off x="10467419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4" name="Can 55"/>
          <p:cNvSpPr/>
          <p:nvPr/>
        </p:nvSpPr>
        <p:spPr>
          <a:xfrm>
            <a:off x="1060709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5" name="Can 55"/>
          <p:cNvSpPr/>
          <p:nvPr/>
        </p:nvSpPr>
        <p:spPr>
          <a:xfrm>
            <a:off x="10746768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6" name="Can 55"/>
          <p:cNvSpPr/>
          <p:nvPr/>
        </p:nvSpPr>
        <p:spPr>
          <a:xfrm>
            <a:off x="1102611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7" name="Can 55"/>
          <p:cNvSpPr/>
          <p:nvPr/>
        </p:nvSpPr>
        <p:spPr>
          <a:xfrm>
            <a:off x="10886442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8" name="Can 55"/>
          <p:cNvSpPr/>
          <p:nvPr/>
        </p:nvSpPr>
        <p:spPr>
          <a:xfrm>
            <a:off x="1116577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9" name="Can 55"/>
          <p:cNvSpPr/>
          <p:nvPr/>
        </p:nvSpPr>
        <p:spPr>
          <a:xfrm>
            <a:off x="1947292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0" name="Can 55"/>
          <p:cNvSpPr/>
          <p:nvPr/>
        </p:nvSpPr>
        <p:spPr>
          <a:xfrm>
            <a:off x="2226641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1" name="Can 55"/>
          <p:cNvSpPr/>
          <p:nvPr/>
        </p:nvSpPr>
        <p:spPr>
          <a:xfrm>
            <a:off x="278533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2" name="Can 55"/>
          <p:cNvSpPr/>
          <p:nvPr/>
        </p:nvSpPr>
        <p:spPr>
          <a:xfrm>
            <a:off x="2505990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3" name="Can 55"/>
          <p:cNvSpPr/>
          <p:nvPr/>
        </p:nvSpPr>
        <p:spPr>
          <a:xfrm>
            <a:off x="3064685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4" name="Can 55"/>
          <p:cNvSpPr/>
          <p:nvPr/>
        </p:nvSpPr>
        <p:spPr>
          <a:xfrm>
            <a:off x="3344034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5" name="Can 55"/>
          <p:cNvSpPr/>
          <p:nvPr/>
        </p:nvSpPr>
        <p:spPr>
          <a:xfrm>
            <a:off x="362338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6" name="Can 55"/>
          <p:cNvSpPr/>
          <p:nvPr/>
        </p:nvSpPr>
        <p:spPr>
          <a:xfrm>
            <a:off x="4182078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7" name="Can 55"/>
          <p:cNvSpPr/>
          <p:nvPr/>
        </p:nvSpPr>
        <p:spPr>
          <a:xfrm>
            <a:off x="3902732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8" name="Can 55"/>
          <p:cNvSpPr/>
          <p:nvPr/>
        </p:nvSpPr>
        <p:spPr>
          <a:xfrm>
            <a:off x="446142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9" name="Can 55"/>
          <p:cNvSpPr/>
          <p:nvPr/>
        </p:nvSpPr>
        <p:spPr>
          <a:xfrm>
            <a:off x="474077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0" name="Can 55"/>
          <p:cNvSpPr/>
          <p:nvPr/>
        </p:nvSpPr>
        <p:spPr>
          <a:xfrm>
            <a:off x="5020125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1" name="Can 55"/>
          <p:cNvSpPr/>
          <p:nvPr/>
        </p:nvSpPr>
        <p:spPr>
          <a:xfrm>
            <a:off x="557882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2" name="Can 55"/>
          <p:cNvSpPr/>
          <p:nvPr/>
        </p:nvSpPr>
        <p:spPr>
          <a:xfrm>
            <a:off x="5299474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3" name="Can 55"/>
          <p:cNvSpPr/>
          <p:nvPr/>
        </p:nvSpPr>
        <p:spPr>
          <a:xfrm>
            <a:off x="5858169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4" name="Can 55"/>
          <p:cNvSpPr/>
          <p:nvPr/>
        </p:nvSpPr>
        <p:spPr>
          <a:xfrm>
            <a:off x="6137518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5" name="Can 55"/>
          <p:cNvSpPr/>
          <p:nvPr/>
        </p:nvSpPr>
        <p:spPr>
          <a:xfrm>
            <a:off x="641686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6" name="Can 55"/>
          <p:cNvSpPr/>
          <p:nvPr/>
        </p:nvSpPr>
        <p:spPr>
          <a:xfrm>
            <a:off x="6975565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7" name="Can 55"/>
          <p:cNvSpPr/>
          <p:nvPr/>
        </p:nvSpPr>
        <p:spPr>
          <a:xfrm>
            <a:off x="6696216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8" name="Can 55"/>
          <p:cNvSpPr/>
          <p:nvPr/>
        </p:nvSpPr>
        <p:spPr>
          <a:xfrm>
            <a:off x="7254911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9" name="Can 55"/>
          <p:cNvSpPr/>
          <p:nvPr/>
        </p:nvSpPr>
        <p:spPr>
          <a:xfrm>
            <a:off x="7534260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0" name="Can 55"/>
          <p:cNvSpPr/>
          <p:nvPr/>
        </p:nvSpPr>
        <p:spPr>
          <a:xfrm>
            <a:off x="7813609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1" name="Can 55"/>
          <p:cNvSpPr/>
          <p:nvPr/>
        </p:nvSpPr>
        <p:spPr>
          <a:xfrm>
            <a:off x="8372307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2" name="Can 55"/>
          <p:cNvSpPr/>
          <p:nvPr/>
        </p:nvSpPr>
        <p:spPr>
          <a:xfrm>
            <a:off x="8092958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3" name="Can 55"/>
          <p:cNvSpPr/>
          <p:nvPr/>
        </p:nvSpPr>
        <p:spPr>
          <a:xfrm>
            <a:off x="8651653" y="4688956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4" name="Can 55"/>
          <p:cNvSpPr/>
          <p:nvPr/>
        </p:nvSpPr>
        <p:spPr>
          <a:xfrm>
            <a:off x="1528269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5" name="Can 55"/>
          <p:cNvSpPr/>
          <p:nvPr/>
        </p:nvSpPr>
        <p:spPr>
          <a:xfrm>
            <a:off x="166794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6" name="Can 55"/>
          <p:cNvSpPr/>
          <p:nvPr/>
        </p:nvSpPr>
        <p:spPr>
          <a:xfrm>
            <a:off x="208696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7" name="Can 55"/>
          <p:cNvSpPr/>
          <p:nvPr/>
        </p:nvSpPr>
        <p:spPr>
          <a:xfrm>
            <a:off x="1807618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8" name="Can 55"/>
          <p:cNvSpPr/>
          <p:nvPr/>
        </p:nvSpPr>
        <p:spPr>
          <a:xfrm>
            <a:off x="236631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9" name="Can 55"/>
          <p:cNvSpPr/>
          <p:nvPr/>
        </p:nvSpPr>
        <p:spPr>
          <a:xfrm>
            <a:off x="2645664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0" name="Can 55"/>
          <p:cNvSpPr/>
          <p:nvPr/>
        </p:nvSpPr>
        <p:spPr>
          <a:xfrm>
            <a:off x="2925011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1" name="Can 55"/>
          <p:cNvSpPr/>
          <p:nvPr/>
        </p:nvSpPr>
        <p:spPr>
          <a:xfrm>
            <a:off x="3483709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2" name="Can 55"/>
          <p:cNvSpPr/>
          <p:nvPr/>
        </p:nvSpPr>
        <p:spPr>
          <a:xfrm>
            <a:off x="3204360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3" name="Can 55"/>
          <p:cNvSpPr/>
          <p:nvPr/>
        </p:nvSpPr>
        <p:spPr>
          <a:xfrm>
            <a:off x="3763058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4" name="Can 55"/>
          <p:cNvSpPr/>
          <p:nvPr/>
        </p:nvSpPr>
        <p:spPr>
          <a:xfrm>
            <a:off x="404240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5" name="Can 55"/>
          <p:cNvSpPr/>
          <p:nvPr/>
        </p:nvSpPr>
        <p:spPr>
          <a:xfrm>
            <a:off x="432175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6" name="Can 55"/>
          <p:cNvSpPr/>
          <p:nvPr/>
        </p:nvSpPr>
        <p:spPr>
          <a:xfrm>
            <a:off x="4880451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7" name="Can 55"/>
          <p:cNvSpPr/>
          <p:nvPr/>
        </p:nvSpPr>
        <p:spPr>
          <a:xfrm>
            <a:off x="4601102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8" name="Can 55"/>
          <p:cNvSpPr/>
          <p:nvPr/>
        </p:nvSpPr>
        <p:spPr>
          <a:xfrm>
            <a:off x="5159800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9" name="Can 55"/>
          <p:cNvSpPr/>
          <p:nvPr/>
        </p:nvSpPr>
        <p:spPr>
          <a:xfrm>
            <a:off x="5439149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0" name="Can 55"/>
          <p:cNvSpPr/>
          <p:nvPr/>
        </p:nvSpPr>
        <p:spPr>
          <a:xfrm>
            <a:off x="5718495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1" name="Can 55"/>
          <p:cNvSpPr/>
          <p:nvPr/>
        </p:nvSpPr>
        <p:spPr>
          <a:xfrm>
            <a:off x="627719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2" name="Can 55"/>
          <p:cNvSpPr/>
          <p:nvPr/>
        </p:nvSpPr>
        <p:spPr>
          <a:xfrm>
            <a:off x="5997844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3" name="Can 55"/>
          <p:cNvSpPr/>
          <p:nvPr/>
        </p:nvSpPr>
        <p:spPr>
          <a:xfrm>
            <a:off x="6556542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4" name="Can 55"/>
          <p:cNvSpPr/>
          <p:nvPr/>
        </p:nvSpPr>
        <p:spPr>
          <a:xfrm>
            <a:off x="6835891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5" name="Can 55"/>
          <p:cNvSpPr/>
          <p:nvPr/>
        </p:nvSpPr>
        <p:spPr>
          <a:xfrm>
            <a:off x="711523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6" name="Can 55"/>
          <p:cNvSpPr/>
          <p:nvPr/>
        </p:nvSpPr>
        <p:spPr>
          <a:xfrm>
            <a:off x="7673935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7" name="Can 55"/>
          <p:cNvSpPr/>
          <p:nvPr/>
        </p:nvSpPr>
        <p:spPr>
          <a:xfrm>
            <a:off x="739458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8" name="Can 55"/>
          <p:cNvSpPr/>
          <p:nvPr/>
        </p:nvSpPr>
        <p:spPr>
          <a:xfrm>
            <a:off x="7953284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9" name="Can 55"/>
          <p:cNvSpPr/>
          <p:nvPr/>
        </p:nvSpPr>
        <p:spPr>
          <a:xfrm>
            <a:off x="823263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0" name="Can 55"/>
          <p:cNvSpPr/>
          <p:nvPr/>
        </p:nvSpPr>
        <p:spPr>
          <a:xfrm>
            <a:off x="8511982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1" name="Can 55"/>
          <p:cNvSpPr/>
          <p:nvPr/>
        </p:nvSpPr>
        <p:spPr>
          <a:xfrm>
            <a:off x="8931002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2" name="Can 55"/>
          <p:cNvSpPr/>
          <p:nvPr/>
        </p:nvSpPr>
        <p:spPr>
          <a:xfrm>
            <a:off x="8791328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3" name="Can 55"/>
          <p:cNvSpPr/>
          <p:nvPr/>
        </p:nvSpPr>
        <p:spPr>
          <a:xfrm>
            <a:off x="907067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4" name="Can 55"/>
          <p:cNvSpPr/>
          <p:nvPr/>
        </p:nvSpPr>
        <p:spPr>
          <a:xfrm>
            <a:off x="9210351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5" name="Can 55"/>
          <p:cNvSpPr/>
          <p:nvPr/>
        </p:nvSpPr>
        <p:spPr>
          <a:xfrm>
            <a:off x="935002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6" name="Can 55"/>
          <p:cNvSpPr/>
          <p:nvPr/>
        </p:nvSpPr>
        <p:spPr>
          <a:xfrm>
            <a:off x="9629375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7" name="Can 55"/>
          <p:cNvSpPr/>
          <p:nvPr/>
        </p:nvSpPr>
        <p:spPr>
          <a:xfrm>
            <a:off x="9489700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8" name="Can 55"/>
          <p:cNvSpPr/>
          <p:nvPr/>
        </p:nvSpPr>
        <p:spPr>
          <a:xfrm>
            <a:off x="9769049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9" name="Can 55"/>
          <p:cNvSpPr/>
          <p:nvPr/>
        </p:nvSpPr>
        <p:spPr>
          <a:xfrm>
            <a:off x="9908724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0" name="Can 55"/>
          <p:cNvSpPr/>
          <p:nvPr/>
        </p:nvSpPr>
        <p:spPr>
          <a:xfrm>
            <a:off x="1004839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1" name="Can 55"/>
          <p:cNvSpPr/>
          <p:nvPr/>
        </p:nvSpPr>
        <p:spPr>
          <a:xfrm>
            <a:off x="10327744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2" name="Can 55"/>
          <p:cNvSpPr/>
          <p:nvPr/>
        </p:nvSpPr>
        <p:spPr>
          <a:xfrm>
            <a:off x="10188070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3" name="Can 55"/>
          <p:cNvSpPr/>
          <p:nvPr/>
        </p:nvSpPr>
        <p:spPr>
          <a:xfrm>
            <a:off x="10467419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4" name="Can 55"/>
          <p:cNvSpPr/>
          <p:nvPr/>
        </p:nvSpPr>
        <p:spPr>
          <a:xfrm>
            <a:off x="1060709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5" name="Can 55"/>
          <p:cNvSpPr/>
          <p:nvPr/>
        </p:nvSpPr>
        <p:spPr>
          <a:xfrm>
            <a:off x="10746768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6" name="Can 55"/>
          <p:cNvSpPr/>
          <p:nvPr/>
        </p:nvSpPr>
        <p:spPr>
          <a:xfrm>
            <a:off x="1102611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7" name="Can 55"/>
          <p:cNvSpPr/>
          <p:nvPr/>
        </p:nvSpPr>
        <p:spPr>
          <a:xfrm>
            <a:off x="10886442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8" name="Can 55"/>
          <p:cNvSpPr/>
          <p:nvPr/>
        </p:nvSpPr>
        <p:spPr>
          <a:xfrm>
            <a:off x="1116577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9" name="Can 55"/>
          <p:cNvSpPr/>
          <p:nvPr/>
        </p:nvSpPr>
        <p:spPr>
          <a:xfrm>
            <a:off x="1947292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0" name="Can 55"/>
          <p:cNvSpPr/>
          <p:nvPr/>
        </p:nvSpPr>
        <p:spPr>
          <a:xfrm>
            <a:off x="2226641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1" name="Can 55"/>
          <p:cNvSpPr/>
          <p:nvPr/>
        </p:nvSpPr>
        <p:spPr>
          <a:xfrm>
            <a:off x="278533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2" name="Can 55"/>
          <p:cNvSpPr/>
          <p:nvPr/>
        </p:nvSpPr>
        <p:spPr>
          <a:xfrm>
            <a:off x="2505990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3" name="Can 55"/>
          <p:cNvSpPr/>
          <p:nvPr/>
        </p:nvSpPr>
        <p:spPr>
          <a:xfrm>
            <a:off x="3064685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4" name="Can 55"/>
          <p:cNvSpPr/>
          <p:nvPr/>
        </p:nvSpPr>
        <p:spPr>
          <a:xfrm>
            <a:off x="3344034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5" name="Can 55"/>
          <p:cNvSpPr/>
          <p:nvPr/>
        </p:nvSpPr>
        <p:spPr>
          <a:xfrm>
            <a:off x="362338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6" name="Can 55"/>
          <p:cNvSpPr/>
          <p:nvPr/>
        </p:nvSpPr>
        <p:spPr>
          <a:xfrm>
            <a:off x="4182078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7" name="Can 55"/>
          <p:cNvSpPr/>
          <p:nvPr/>
        </p:nvSpPr>
        <p:spPr>
          <a:xfrm>
            <a:off x="3902732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8" name="Can 55"/>
          <p:cNvSpPr/>
          <p:nvPr/>
        </p:nvSpPr>
        <p:spPr>
          <a:xfrm>
            <a:off x="446142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9" name="Can 55"/>
          <p:cNvSpPr/>
          <p:nvPr/>
        </p:nvSpPr>
        <p:spPr>
          <a:xfrm>
            <a:off x="474077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0" name="Can 55"/>
          <p:cNvSpPr/>
          <p:nvPr/>
        </p:nvSpPr>
        <p:spPr>
          <a:xfrm>
            <a:off x="5020125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1" name="Can 55"/>
          <p:cNvSpPr/>
          <p:nvPr/>
        </p:nvSpPr>
        <p:spPr>
          <a:xfrm>
            <a:off x="557882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2" name="Can 55"/>
          <p:cNvSpPr/>
          <p:nvPr/>
        </p:nvSpPr>
        <p:spPr>
          <a:xfrm>
            <a:off x="5299474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3" name="Can 55"/>
          <p:cNvSpPr/>
          <p:nvPr/>
        </p:nvSpPr>
        <p:spPr>
          <a:xfrm>
            <a:off x="5858169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4" name="Can 55"/>
          <p:cNvSpPr/>
          <p:nvPr/>
        </p:nvSpPr>
        <p:spPr>
          <a:xfrm>
            <a:off x="6137518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5" name="Can 55"/>
          <p:cNvSpPr/>
          <p:nvPr/>
        </p:nvSpPr>
        <p:spPr>
          <a:xfrm>
            <a:off x="641686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6" name="Can 55"/>
          <p:cNvSpPr/>
          <p:nvPr/>
        </p:nvSpPr>
        <p:spPr>
          <a:xfrm>
            <a:off x="6975565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7" name="Can 55"/>
          <p:cNvSpPr/>
          <p:nvPr/>
        </p:nvSpPr>
        <p:spPr>
          <a:xfrm>
            <a:off x="6696216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8" name="Can 55"/>
          <p:cNvSpPr/>
          <p:nvPr/>
        </p:nvSpPr>
        <p:spPr>
          <a:xfrm>
            <a:off x="7254911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9" name="Can 55"/>
          <p:cNvSpPr/>
          <p:nvPr/>
        </p:nvSpPr>
        <p:spPr>
          <a:xfrm>
            <a:off x="7534260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0" name="Can 55"/>
          <p:cNvSpPr/>
          <p:nvPr/>
        </p:nvSpPr>
        <p:spPr>
          <a:xfrm>
            <a:off x="7813609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1" name="Can 55"/>
          <p:cNvSpPr/>
          <p:nvPr/>
        </p:nvSpPr>
        <p:spPr>
          <a:xfrm>
            <a:off x="8372307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2" name="Can 55"/>
          <p:cNvSpPr/>
          <p:nvPr/>
        </p:nvSpPr>
        <p:spPr>
          <a:xfrm>
            <a:off x="8092958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3" name="Can 55"/>
          <p:cNvSpPr/>
          <p:nvPr/>
        </p:nvSpPr>
        <p:spPr>
          <a:xfrm>
            <a:off x="8651653" y="4847552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5" name="Can 55"/>
          <p:cNvSpPr/>
          <p:nvPr/>
        </p:nvSpPr>
        <p:spPr>
          <a:xfrm>
            <a:off x="153410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6" name="Can 55"/>
          <p:cNvSpPr/>
          <p:nvPr/>
        </p:nvSpPr>
        <p:spPr>
          <a:xfrm>
            <a:off x="1673777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7" name="Can 55"/>
          <p:cNvSpPr/>
          <p:nvPr/>
        </p:nvSpPr>
        <p:spPr>
          <a:xfrm>
            <a:off x="209279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8" name="Can 55"/>
          <p:cNvSpPr/>
          <p:nvPr/>
        </p:nvSpPr>
        <p:spPr>
          <a:xfrm>
            <a:off x="181345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9" name="Can 55"/>
          <p:cNvSpPr/>
          <p:nvPr/>
        </p:nvSpPr>
        <p:spPr>
          <a:xfrm>
            <a:off x="2372147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0" name="Can 55"/>
          <p:cNvSpPr/>
          <p:nvPr/>
        </p:nvSpPr>
        <p:spPr>
          <a:xfrm>
            <a:off x="2651496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1" name="Can 55"/>
          <p:cNvSpPr/>
          <p:nvPr/>
        </p:nvSpPr>
        <p:spPr>
          <a:xfrm>
            <a:off x="2930845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2" name="Can 55"/>
          <p:cNvSpPr/>
          <p:nvPr/>
        </p:nvSpPr>
        <p:spPr>
          <a:xfrm>
            <a:off x="348954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3" name="Can 55"/>
          <p:cNvSpPr/>
          <p:nvPr/>
        </p:nvSpPr>
        <p:spPr>
          <a:xfrm>
            <a:off x="3210194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4" name="Can 55"/>
          <p:cNvSpPr/>
          <p:nvPr/>
        </p:nvSpPr>
        <p:spPr>
          <a:xfrm>
            <a:off x="376888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5" name="Can 55"/>
          <p:cNvSpPr/>
          <p:nvPr/>
        </p:nvSpPr>
        <p:spPr>
          <a:xfrm>
            <a:off x="4048238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6" name="Can 55"/>
          <p:cNvSpPr/>
          <p:nvPr/>
        </p:nvSpPr>
        <p:spPr>
          <a:xfrm>
            <a:off x="4327587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7" name="Can 55"/>
          <p:cNvSpPr/>
          <p:nvPr/>
        </p:nvSpPr>
        <p:spPr>
          <a:xfrm>
            <a:off x="4886285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8" name="Can 55"/>
          <p:cNvSpPr/>
          <p:nvPr/>
        </p:nvSpPr>
        <p:spPr>
          <a:xfrm>
            <a:off x="4606936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9" name="Can 55"/>
          <p:cNvSpPr/>
          <p:nvPr/>
        </p:nvSpPr>
        <p:spPr>
          <a:xfrm>
            <a:off x="5165631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0" name="Can 55"/>
          <p:cNvSpPr/>
          <p:nvPr/>
        </p:nvSpPr>
        <p:spPr>
          <a:xfrm>
            <a:off x="5444980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1" name="Can 55"/>
          <p:cNvSpPr/>
          <p:nvPr/>
        </p:nvSpPr>
        <p:spPr>
          <a:xfrm>
            <a:off x="572432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2" name="Can 55"/>
          <p:cNvSpPr/>
          <p:nvPr/>
        </p:nvSpPr>
        <p:spPr>
          <a:xfrm>
            <a:off x="6283027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3" name="Can 55"/>
          <p:cNvSpPr/>
          <p:nvPr/>
        </p:nvSpPr>
        <p:spPr>
          <a:xfrm>
            <a:off x="6003678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4" name="Can 55"/>
          <p:cNvSpPr/>
          <p:nvPr/>
        </p:nvSpPr>
        <p:spPr>
          <a:xfrm>
            <a:off x="656237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5" name="Can 55"/>
          <p:cNvSpPr/>
          <p:nvPr/>
        </p:nvSpPr>
        <p:spPr>
          <a:xfrm>
            <a:off x="684172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6" name="Can 55"/>
          <p:cNvSpPr/>
          <p:nvPr/>
        </p:nvSpPr>
        <p:spPr>
          <a:xfrm>
            <a:off x="7121071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7" name="Can 55"/>
          <p:cNvSpPr/>
          <p:nvPr/>
        </p:nvSpPr>
        <p:spPr>
          <a:xfrm>
            <a:off x="767976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8" name="Can 55"/>
          <p:cNvSpPr/>
          <p:nvPr/>
        </p:nvSpPr>
        <p:spPr>
          <a:xfrm>
            <a:off x="7400420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9" name="Can 55"/>
          <p:cNvSpPr/>
          <p:nvPr/>
        </p:nvSpPr>
        <p:spPr>
          <a:xfrm>
            <a:off x="7959118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0" name="Can 55"/>
          <p:cNvSpPr/>
          <p:nvPr/>
        </p:nvSpPr>
        <p:spPr>
          <a:xfrm>
            <a:off x="8238464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1" name="Can 55"/>
          <p:cNvSpPr/>
          <p:nvPr/>
        </p:nvSpPr>
        <p:spPr>
          <a:xfrm>
            <a:off x="851781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2" name="Can 55"/>
          <p:cNvSpPr/>
          <p:nvPr/>
        </p:nvSpPr>
        <p:spPr>
          <a:xfrm>
            <a:off x="8936836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3" name="Can 55"/>
          <p:cNvSpPr/>
          <p:nvPr/>
        </p:nvSpPr>
        <p:spPr>
          <a:xfrm>
            <a:off x="879716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4" name="Can 55"/>
          <p:cNvSpPr/>
          <p:nvPr/>
        </p:nvSpPr>
        <p:spPr>
          <a:xfrm>
            <a:off x="9076511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5" name="Can 55"/>
          <p:cNvSpPr/>
          <p:nvPr/>
        </p:nvSpPr>
        <p:spPr>
          <a:xfrm>
            <a:off x="9216185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6" name="Can 55"/>
          <p:cNvSpPr/>
          <p:nvPr/>
        </p:nvSpPr>
        <p:spPr>
          <a:xfrm>
            <a:off x="9355860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7" name="Can 55"/>
          <p:cNvSpPr/>
          <p:nvPr/>
        </p:nvSpPr>
        <p:spPr>
          <a:xfrm>
            <a:off x="9635206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8" name="Can 55"/>
          <p:cNvSpPr/>
          <p:nvPr/>
        </p:nvSpPr>
        <p:spPr>
          <a:xfrm>
            <a:off x="949553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9" name="Can 55"/>
          <p:cNvSpPr/>
          <p:nvPr/>
        </p:nvSpPr>
        <p:spPr>
          <a:xfrm>
            <a:off x="9774880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0" name="Can 55"/>
          <p:cNvSpPr/>
          <p:nvPr/>
        </p:nvSpPr>
        <p:spPr>
          <a:xfrm>
            <a:off x="9914555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1" name="Can 55"/>
          <p:cNvSpPr/>
          <p:nvPr/>
        </p:nvSpPr>
        <p:spPr>
          <a:xfrm>
            <a:off x="1005422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2" name="Can 55"/>
          <p:cNvSpPr/>
          <p:nvPr/>
        </p:nvSpPr>
        <p:spPr>
          <a:xfrm>
            <a:off x="10333578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3" name="Can 55"/>
          <p:cNvSpPr/>
          <p:nvPr/>
        </p:nvSpPr>
        <p:spPr>
          <a:xfrm>
            <a:off x="10193904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4" name="Can 55"/>
          <p:cNvSpPr/>
          <p:nvPr/>
        </p:nvSpPr>
        <p:spPr>
          <a:xfrm>
            <a:off x="1047325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5" name="Can 55"/>
          <p:cNvSpPr/>
          <p:nvPr/>
        </p:nvSpPr>
        <p:spPr>
          <a:xfrm>
            <a:off x="10612927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6" name="Can 55"/>
          <p:cNvSpPr/>
          <p:nvPr/>
        </p:nvSpPr>
        <p:spPr>
          <a:xfrm>
            <a:off x="1075260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0" name="Can 55"/>
          <p:cNvSpPr/>
          <p:nvPr/>
        </p:nvSpPr>
        <p:spPr>
          <a:xfrm>
            <a:off x="1953126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1" name="Can 55"/>
          <p:cNvSpPr/>
          <p:nvPr/>
        </p:nvSpPr>
        <p:spPr>
          <a:xfrm>
            <a:off x="223247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2" name="Can 55"/>
          <p:cNvSpPr/>
          <p:nvPr/>
        </p:nvSpPr>
        <p:spPr>
          <a:xfrm>
            <a:off x="2791170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3" name="Can 55"/>
          <p:cNvSpPr/>
          <p:nvPr/>
        </p:nvSpPr>
        <p:spPr>
          <a:xfrm>
            <a:off x="2511821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4" name="Can 55"/>
          <p:cNvSpPr/>
          <p:nvPr/>
        </p:nvSpPr>
        <p:spPr>
          <a:xfrm>
            <a:off x="307051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5" name="Can 55"/>
          <p:cNvSpPr/>
          <p:nvPr/>
        </p:nvSpPr>
        <p:spPr>
          <a:xfrm>
            <a:off x="3349868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6" name="Can 55"/>
          <p:cNvSpPr/>
          <p:nvPr/>
        </p:nvSpPr>
        <p:spPr>
          <a:xfrm>
            <a:off x="3629214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7" name="Can 55"/>
          <p:cNvSpPr/>
          <p:nvPr/>
        </p:nvSpPr>
        <p:spPr>
          <a:xfrm>
            <a:off x="418791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8" name="Can 55"/>
          <p:cNvSpPr/>
          <p:nvPr/>
        </p:nvSpPr>
        <p:spPr>
          <a:xfrm>
            <a:off x="390856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9" name="Can 55"/>
          <p:cNvSpPr/>
          <p:nvPr/>
        </p:nvSpPr>
        <p:spPr>
          <a:xfrm>
            <a:off x="4467261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0" name="Can 55"/>
          <p:cNvSpPr/>
          <p:nvPr/>
        </p:nvSpPr>
        <p:spPr>
          <a:xfrm>
            <a:off x="4746610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1" name="Can 55"/>
          <p:cNvSpPr/>
          <p:nvPr/>
        </p:nvSpPr>
        <p:spPr>
          <a:xfrm>
            <a:off x="502595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2" name="Can 55"/>
          <p:cNvSpPr/>
          <p:nvPr/>
        </p:nvSpPr>
        <p:spPr>
          <a:xfrm>
            <a:off x="5584654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3" name="Can 55"/>
          <p:cNvSpPr/>
          <p:nvPr/>
        </p:nvSpPr>
        <p:spPr>
          <a:xfrm>
            <a:off x="5305305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4" name="Can 55"/>
          <p:cNvSpPr/>
          <p:nvPr/>
        </p:nvSpPr>
        <p:spPr>
          <a:xfrm>
            <a:off x="586400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5" name="Can 55"/>
          <p:cNvSpPr/>
          <p:nvPr/>
        </p:nvSpPr>
        <p:spPr>
          <a:xfrm>
            <a:off x="6143352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6" name="Can 55"/>
          <p:cNvSpPr/>
          <p:nvPr/>
        </p:nvSpPr>
        <p:spPr>
          <a:xfrm>
            <a:off x="6422701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7" name="Can 55"/>
          <p:cNvSpPr/>
          <p:nvPr/>
        </p:nvSpPr>
        <p:spPr>
          <a:xfrm>
            <a:off x="6981396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8" name="Can 55"/>
          <p:cNvSpPr/>
          <p:nvPr/>
        </p:nvSpPr>
        <p:spPr>
          <a:xfrm>
            <a:off x="6702047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9" name="Can 55"/>
          <p:cNvSpPr/>
          <p:nvPr/>
        </p:nvSpPr>
        <p:spPr>
          <a:xfrm>
            <a:off x="7260745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0" name="Can 55"/>
          <p:cNvSpPr/>
          <p:nvPr/>
        </p:nvSpPr>
        <p:spPr>
          <a:xfrm>
            <a:off x="7540094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1" name="Can 55"/>
          <p:cNvSpPr/>
          <p:nvPr/>
        </p:nvSpPr>
        <p:spPr>
          <a:xfrm>
            <a:off x="7819443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2" name="Can 55"/>
          <p:cNvSpPr/>
          <p:nvPr/>
        </p:nvSpPr>
        <p:spPr>
          <a:xfrm>
            <a:off x="8378138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3" name="Can 55"/>
          <p:cNvSpPr/>
          <p:nvPr/>
        </p:nvSpPr>
        <p:spPr>
          <a:xfrm>
            <a:off x="8098789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4" name="Can 55"/>
          <p:cNvSpPr/>
          <p:nvPr/>
        </p:nvSpPr>
        <p:spPr>
          <a:xfrm>
            <a:off x="8657487" y="5010555"/>
            <a:ext cx="89391" cy="102180"/>
          </a:xfrm>
          <a:prstGeom prst="can">
            <a:avLst>
              <a:gd name="adj" fmla="val 19776"/>
            </a:avLst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11" name="Left Brace 1510"/>
          <p:cNvSpPr/>
          <p:nvPr/>
        </p:nvSpPr>
        <p:spPr>
          <a:xfrm>
            <a:off x="1188345" y="5363686"/>
            <a:ext cx="143973" cy="13480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040">
              <a:defRPr/>
            </a:pPr>
            <a:endParaRPr lang="nb-NO" sz="9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22" name="Can 55"/>
          <p:cNvSpPr/>
          <p:nvPr/>
        </p:nvSpPr>
        <p:spPr>
          <a:xfrm>
            <a:off x="5249982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23" name="Can 55"/>
          <p:cNvSpPr/>
          <p:nvPr/>
        </p:nvSpPr>
        <p:spPr>
          <a:xfrm>
            <a:off x="4071927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24" name="Can 55"/>
          <p:cNvSpPr/>
          <p:nvPr/>
        </p:nvSpPr>
        <p:spPr>
          <a:xfrm>
            <a:off x="2893872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Pasientjournal: Tannlege</a:t>
            </a:r>
          </a:p>
        </p:txBody>
      </p:sp>
      <p:sp>
        <p:nvSpPr>
          <p:cNvPr id="1525" name="Can 55"/>
          <p:cNvSpPr/>
          <p:nvPr/>
        </p:nvSpPr>
        <p:spPr>
          <a:xfrm>
            <a:off x="1632820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Pasientjournal: 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Lege</a:t>
            </a:r>
          </a:p>
        </p:txBody>
      </p:sp>
      <p:sp>
        <p:nvSpPr>
          <p:cNvPr id="1526" name="Can 55"/>
          <p:cNvSpPr/>
          <p:nvPr/>
        </p:nvSpPr>
        <p:spPr>
          <a:xfrm>
            <a:off x="9962203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27" name="Can 55"/>
          <p:cNvSpPr/>
          <p:nvPr/>
        </p:nvSpPr>
        <p:spPr>
          <a:xfrm>
            <a:off x="8784149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28" name="Can 55"/>
          <p:cNvSpPr/>
          <p:nvPr/>
        </p:nvSpPr>
        <p:spPr>
          <a:xfrm>
            <a:off x="7606093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29" name="Can 55"/>
          <p:cNvSpPr/>
          <p:nvPr/>
        </p:nvSpPr>
        <p:spPr>
          <a:xfrm>
            <a:off x="6428039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30" name="Can 55"/>
          <p:cNvSpPr/>
          <p:nvPr/>
        </p:nvSpPr>
        <p:spPr>
          <a:xfrm>
            <a:off x="11140259" y="611179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13" name="Can 55"/>
          <p:cNvSpPr/>
          <p:nvPr/>
        </p:nvSpPr>
        <p:spPr>
          <a:xfrm>
            <a:off x="5173369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14" name="Can 55"/>
          <p:cNvSpPr/>
          <p:nvPr/>
        </p:nvSpPr>
        <p:spPr>
          <a:xfrm>
            <a:off x="3995314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15" name="Can 55"/>
          <p:cNvSpPr/>
          <p:nvPr/>
        </p:nvSpPr>
        <p:spPr>
          <a:xfrm>
            <a:off x="2817259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Pasientjournal: Tannlege</a:t>
            </a:r>
          </a:p>
        </p:txBody>
      </p:sp>
      <p:sp>
        <p:nvSpPr>
          <p:cNvPr id="1516" name="Can 55"/>
          <p:cNvSpPr/>
          <p:nvPr/>
        </p:nvSpPr>
        <p:spPr>
          <a:xfrm>
            <a:off x="1556207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Pasientjournal: 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Lege</a:t>
            </a:r>
          </a:p>
        </p:txBody>
      </p:sp>
      <p:sp>
        <p:nvSpPr>
          <p:cNvPr id="1517" name="Can 55"/>
          <p:cNvSpPr/>
          <p:nvPr/>
        </p:nvSpPr>
        <p:spPr>
          <a:xfrm>
            <a:off x="9885590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18" name="Can 55"/>
          <p:cNvSpPr/>
          <p:nvPr/>
        </p:nvSpPr>
        <p:spPr>
          <a:xfrm>
            <a:off x="8707536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19" name="Can 55"/>
          <p:cNvSpPr/>
          <p:nvPr/>
        </p:nvSpPr>
        <p:spPr>
          <a:xfrm>
            <a:off x="7529480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20" name="Can 55"/>
          <p:cNvSpPr/>
          <p:nvPr/>
        </p:nvSpPr>
        <p:spPr>
          <a:xfrm>
            <a:off x="6351426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1521" name="Can 55"/>
          <p:cNvSpPr/>
          <p:nvPr/>
        </p:nvSpPr>
        <p:spPr>
          <a:xfrm>
            <a:off x="11063646" y="658240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[Etc.]</a:t>
            </a:r>
          </a:p>
        </p:txBody>
      </p:sp>
      <p:sp>
        <p:nvSpPr>
          <p:cNvPr id="79" name="Can 55"/>
          <p:cNvSpPr/>
          <p:nvPr/>
        </p:nvSpPr>
        <p:spPr>
          <a:xfrm>
            <a:off x="5110308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Avtalespesialist</a:t>
            </a:r>
          </a:p>
        </p:txBody>
      </p:sp>
      <p:sp>
        <p:nvSpPr>
          <p:cNvPr id="80" name="Can 55"/>
          <p:cNvSpPr/>
          <p:nvPr/>
        </p:nvSpPr>
        <p:spPr>
          <a:xfrm>
            <a:off x="3932253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Helseforetak</a:t>
            </a:r>
          </a:p>
        </p:txBody>
      </p:sp>
      <p:sp>
        <p:nvSpPr>
          <p:cNvPr id="81" name="Can 55"/>
          <p:cNvSpPr/>
          <p:nvPr/>
        </p:nvSpPr>
        <p:spPr>
          <a:xfrm>
            <a:off x="2754198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Pasientjournal: Tannlege</a:t>
            </a:r>
          </a:p>
        </p:txBody>
      </p:sp>
      <p:sp>
        <p:nvSpPr>
          <p:cNvPr id="82" name="Can 55"/>
          <p:cNvSpPr/>
          <p:nvPr/>
        </p:nvSpPr>
        <p:spPr>
          <a:xfrm>
            <a:off x="1493146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Pasientjournal: 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Fastlege</a:t>
            </a:r>
          </a:p>
        </p:txBody>
      </p:sp>
      <p:sp>
        <p:nvSpPr>
          <p:cNvPr id="83" name="Can 55"/>
          <p:cNvSpPr/>
          <p:nvPr/>
        </p:nvSpPr>
        <p:spPr>
          <a:xfrm>
            <a:off x="9822530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84" name="Can 55"/>
          <p:cNvSpPr/>
          <p:nvPr/>
        </p:nvSpPr>
        <p:spPr>
          <a:xfrm>
            <a:off x="8644474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85" name="Can 55"/>
          <p:cNvSpPr/>
          <p:nvPr/>
        </p:nvSpPr>
        <p:spPr>
          <a:xfrm>
            <a:off x="7466419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DPS / BUP</a:t>
            </a:r>
          </a:p>
        </p:txBody>
      </p:sp>
      <p:sp>
        <p:nvSpPr>
          <p:cNvPr id="86" name="Can 55"/>
          <p:cNvSpPr/>
          <p:nvPr/>
        </p:nvSpPr>
        <p:spPr>
          <a:xfrm>
            <a:off x="6288364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  <a:b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Klinikk</a:t>
            </a:r>
          </a:p>
        </p:txBody>
      </p:sp>
      <p:sp>
        <p:nvSpPr>
          <p:cNvPr id="90" name="Can 55"/>
          <p:cNvSpPr/>
          <p:nvPr/>
        </p:nvSpPr>
        <p:spPr>
          <a:xfrm>
            <a:off x="11000584" y="705783"/>
            <a:ext cx="793835" cy="424411"/>
          </a:xfrm>
          <a:prstGeom prst="can">
            <a:avLst>
              <a:gd name="adj" fmla="val 1977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</a:t>
            </a:r>
          </a:p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</a:t>
            </a:r>
          </a:p>
        </p:txBody>
      </p:sp>
      <p:sp>
        <p:nvSpPr>
          <p:cNvPr id="553" name="Rounded Rectangle 552"/>
          <p:cNvSpPr/>
          <p:nvPr/>
        </p:nvSpPr>
        <p:spPr>
          <a:xfrm>
            <a:off x="1377470" y="5365615"/>
            <a:ext cx="2804600" cy="1348078"/>
          </a:xfrm>
          <a:prstGeom prst="roundRect">
            <a:avLst>
              <a:gd name="adj" fmla="val 3293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4" name="Can 55"/>
          <p:cNvSpPr/>
          <p:nvPr/>
        </p:nvSpPr>
        <p:spPr>
          <a:xfrm>
            <a:off x="1495528" y="6332002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RESH</a:t>
            </a:r>
          </a:p>
        </p:txBody>
      </p:sp>
      <p:sp>
        <p:nvSpPr>
          <p:cNvPr id="555" name="Can 55"/>
          <p:cNvSpPr/>
          <p:nvPr/>
        </p:nvSpPr>
        <p:spPr>
          <a:xfrm>
            <a:off x="1495528" y="6047777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FLR</a:t>
            </a:r>
          </a:p>
        </p:txBody>
      </p:sp>
      <p:sp>
        <p:nvSpPr>
          <p:cNvPr id="556" name="Can 55"/>
          <p:cNvSpPr/>
          <p:nvPr/>
        </p:nvSpPr>
        <p:spPr>
          <a:xfrm>
            <a:off x="1495528" y="5763555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HPR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2469441" y="5410093"/>
            <a:ext cx="731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Grunndata</a:t>
            </a:r>
          </a:p>
        </p:txBody>
      </p:sp>
      <p:sp>
        <p:nvSpPr>
          <p:cNvPr id="558" name="Can 55"/>
          <p:cNvSpPr/>
          <p:nvPr/>
        </p:nvSpPr>
        <p:spPr>
          <a:xfrm>
            <a:off x="2396981" y="6332002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HTK</a:t>
            </a:r>
          </a:p>
        </p:txBody>
      </p:sp>
      <p:sp>
        <p:nvSpPr>
          <p:cNvPr id="559" name="Can 55"/>
          <p:cNvSpPr/>
          <p:nvPr/>
        </p:nvSpPr>
        <p:spPr>
          <a:xfrm>
            <a:off x="2396981" y="6047777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LSR</a:t>
            </a:r>
          </a:p>
        </p:txBody>
      </p:sp>
      <p:sp>
        <p:nvSpPr>
          <p:cNvPr id="560" name="Can 55"/>
          <p:cNvSpPr/>
          <p:nvPr/>
        </p:nvSpPr>
        <p:spPr>
          <a:xfrm>
            <a:off x="2396981" y="5763555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</a:t>
            </a:r>
          </a:p>
        </p:txBody>
      </p:sp>
      <p:sp>
        <p:nvSpPr>
          <p:cNvPr id="561" name="Can 55"/>
          <p:cNvSpPr/>
          <p:nvPr/>
        </p:nvSpPr>
        <p:spPr>
          <a:xfrm>
            <a:off x="3298433" y="6332002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</a:p>
        </p:txBody>
      </p:sp>
      <p:sp>
        <p:nvSpPr>
          <p:cNvPr id="562" name="Can 55"/>
          <p:cNvSpPr/>
          <p:nvPr/>
        </p:nvSpPr>
        <p:spPr>
          <a:xfrm>
            <a:off x="3298433" y="6047777"/>
            <a:ext cx="719894" cy="181613"/>
          </a:xfrm>
          <a:prstGeom prst="can">
            <a:avLst>
              <a:gd name="adj" fmla="val 1977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HealthTerm</a:t>
            </a: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3" name="Can 55"/>
          <p:cNvSpPr/>
          <p:nvPr/>
        </p:nvSpPr>
        <p:spPr>
          <a:xfrm>
            <a:off x="3298433" y="5763555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 REG</a:t>
            </a:r>
          </a:p>
        </p:txBody>
      </p:sp>
      <p:sp>
        <p:nvSpPr>
          <p:cNvPr id="587" name="Rounded Rectangle 586"/>
          <p:cNvSpPr/>
          <p:nvPr/>
        </p:nvSpPr>
        <p:spPr>
          <a:xfrm>
            <a:off x="4320107" y="5363686"/>
            <a:ext cx="2804600" cy="1348078"/>
          </a:xfrm>
          <a:prstGeom prst="roundRect">
            <a:avLst>
              <a:gd name="adj" fmla="val 3293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8" name="Can 55"/>
          <p:cNvSpPr/>
          <p:nvPr/>
        </p:nvSpPr>
        <p:spPr>
          <a:xfrm>
            <a:off x="4438164" y="6330073"/>
            <a:ext cx="719894" cy="181613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Familieforhold</a:t>
            </a:r>
          </a:p>
        </p:txBody>
      </p:sp>
      <p:sp>
        <p:nvSpPr>
          <p:cNvPr id="589" name="Can 55"/>
          <p:cNvSpPr/>
          <p:nvPr/>
        </p:nvSpPr>
        <p:spPr>
          <a:xfrm>
            <a:off x="4438164" y="6045848"/>
            <a:ext cx="719894" cy="181613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Sivilstatus</a:t>
            </a:r>
          </a:p>
        </p:txBody>
      </p:sp>
      <p:sp>
        <p:nvSpPr>
          <p:cNvPr id="590" name="Can 55"/>
          <p:cNvSpPr/>
          <p:nvPr/>
        </p:nvSpPr>
        <p:spPr>
          <a:xfrm>
            <a:off x="4438164" y="5761626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Inntekt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5007452" y="5420271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Sosioøkonomiske data</a:t>
            </a:r>
          </a:p>
        </p:txBody>
      </p:sp>
      <p:sp>
        <p:nvSpPr>
          <p:cNvPr id="593" name="Can 55"/>
          <p:cNvSpPr/>
          <p:nvPr/>
        </p:nvSpPr>
        <p:spPr>
          <a:xfrm>
            <a:off x="5339616" y="6045848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Straff</a:t>
            </a:r>
          </a:p>
        </p:txBody>
      </p:sp>
      <p:sp>
        <p:nvSpPr>
          <p:cNvPr id="594" name="Can 55"/>
          <p:cNvSpPr/>
          <p:nvPr/>
        </p:nvSpPr>
        <p:spPr>
          <a:xfrm>
            <a:off x="5339616" y="5761626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Skatt</a:t>
            </a:r>
          </a:p>
        </p:txBody>
      </p:sp>
      <p:sp>
        <p:nvSpPr>
          <p:cNvPr id="596" name="Can 55"/>
          <p:cNvSpPr/>
          <p:nvPr/>
        </p:nvSpPr>
        <p:spPr>
          <a:xfrm>
            <a:off x="6241068" y="6045848"/>
            <a:ext cx="719894" cy="181613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Utdanning</a:t>
            </a:r>
          </a:p>
        </p:txBody>
      </p:sp>
      <p:sp>
        <p:nvSpPr>
          <p:cNvPr id="597" name="Can 55"/>
          <p:cNvSpPr/>
          <p:nvPr/>
        </p:nvSpPr>
        <p:spPr>
          <a:xfrm>
            <a:off x="6241068" y="5761626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Trygd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7252186" y="5363686"/>
            <a:ext cx="4772492" cy="1348078"/>
          </a:xfrm>
          <a:prstGeom prst="roundRect">
            <a:avLst>
              <a:gd name="adj" fmla="val 3293"/>
            </a:avLst>
          </a:prstGeom>
          <a:solidFill>
            <a:srgbClr val="FFC000"/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3" tIns="22853" rIns="45703" bIns="22853" rtlCol="0" anchor="t"/>
          <a:lstStyle/>
          <a:p>
            <a:pPr algn="ctr" defTabSz="914049">
              <a:defRPr/>
            </a:pP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1" name="Can 55"/>
          <p:cNvSpPr/>
          <p:nvPr/>
        </p:nvSpPr>
        <p:spPr>
          <a:xfrm>
            <a:off x="7380800" y="5624004"/>
            <a:ext cx="754838" cy="276684"/>
          </a:xfrm>
          <a:prstGeom prst="can">
            <a:avLst>
              <a:gd name="adj" fmla="val 19776"/>
            </a:avLst>
          </a:prstGeom>
          <a:solidFill>
            <a:srgbClr val="FFE79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Tromsø</a:t>
            </a:r>
          </a:p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-undersøkelsen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9127102" y="5410093"/>
            <a:ext cx="11881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Helseundersøkelser</a:t>
            </a:r>
          </a:p>
        </p:txBody>
      </p:sp>
      <p:sp>
        <p:nvSpPr>
          <p:cNvPr id="605" name="Can 55"/>
          <p:cNvSpPr/>
          <p:nvPr/>
        </p:nvSpPr>
        <p:spPr>
          <a:xfrm>
            <a:off x="8295494" y="5624004"/>
            <a:ext cx="754838" cy="276684"/>
          </a:xfrm>
          <a:prstGeom prst="can">
            <a:avLst>
              <a:gd name="adj" fmla="val 19776"/>
            </a:avLst>
          </a:prstGeom>
          <a:solidFill>
            <a:srgbClr val="FFE79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Kvinner og Kreft</a:t>
            </a:r>
          </a:p>
        </p:txBody>
      </p:sp>
      <p:sp>
        <p:nvSpPr>
          <p:cNvPr id="608" name="Can 55"/>
          <p:cNvSpPr/>
          <p:nvPr/>
        </p:nvSpPr>
        <p:spPr>
          <a:xfrm>
            <a:off x="9210190" y="5624004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SAMINOR</a:t>
            </a:r>
          </a:p>
        </p:txBody>
      </p:sp>
      <p:sp>
        <p:nvSpPr>
          <p:cNvPr id="611" name="Can 55"/>
          <p:cNvSpPr/>
          <p:nvPr/>
        </p:nvSpPr>
        <p:spPr>
          <a:xfrm>
            <a:off x="10124885" y="5624004"/>
            <a:ext cx="754838" cy="276684"/>
          </a:xfrm>
          <a:prstGeom prst="can">
            <a:avLst>
              <a:gd name="adj" fmla="val 19776"/>
            </a:avLst>
          </a:prstGeom>
          <a:solidFill>
            <a:srgbClr val="F9E7A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HUNT</a:t>
            </a:r>
          </a:p>
        </p:txBody>
      </p:sp>
      <p:sp>
        <p:nvSpPr>
          <p:cNvPr id="613" name="Can 55"/>
          <p:cNvSpPr/>
          <p:nvPr/>
        </p:nvSpPr>
        <p:spPr>
          <a:xfrm>
            <a:off x="11039580" y="5624004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Homocysteinund</a:t>
            </a: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HUSK</a:t>
            </a:r>
          </a:p>
        </p:txBody>
      </p:sp>
      <p:sp>
        <p:nvSpPr>
          <p:cNvPr id="623" name="Can 55"/>
          <p:cNvSpPr/>
          <p:nvPr/>
        </p:nvSpPr>
        <p:spPr>
          <a:xfrm>
            <a:off x="7384088" y="5966004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TROFINN</a:t>
            </a:r>
          </a:p>
        </p:txBody>
      </p:sp>
      <p:sp>
        <p:nvSpPr>
          <p:cNvPr id="624" name="Can 55"/>
          <p:cNvSpPr/>
          <p:nvPr/>
        </p:nvSpPr>
        <p:spPr>
          <a:xfrm>
            <a:off x="8298783" y="5966004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OPPHED</a:t>
            </a:r>
          </a:p>
        </p:txBody>
      </p:sp>
      <p:sp>
        <p:nvSpPr>
          <p:cNvPr id="625" name="Can 55"/>
          <p:cNvSpPr/>
          <p:nvPr/>
        </p:nvSpPr>
        <p:spPr>
          <a:xfrm>
            <a:off x="9213479" y="5966004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Oslo I-II</a:t>
            </a:r>
          </a:p>
        </p:txBody>
      </p:sp>
      <p:sp>
        <p:nvSpPr>
          <p:cNvPr id="626" name="Can 55"/>
          <p:cNvSpPr/>
          <p:nvPr/>
        </p:nvSpPr>
        <p:spPr>
          <a:xfrm>
            <a:off x="10128174" y="5966004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HUBRO/</a:t>
            </a:r>
          </a:p>
          <a:p>
            <a:pPr algn="ctr" defTabSz="913865">
              <a:defRPr/>
            </a:pPr>
            <a:r>
              <a:rPr lang="nb-NO" sz="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innv</a:t>
            </a: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HUBRO</a:t>
            </a:r>
          </a:p>
        </p:txBody>
      </p:sp>
      <p:sp>
        <p:nvSpPr>
          <p:cNvPr id="627" name="Can 55"/>
          <p:cNvSpPr/>
          <p:nvPr/>
        </p:nvSpPr>
        <p:spPr>
          <a:xfrm>
            <a:off x="11042870" y="5966004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MoRo</a:t>
            </a: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3" name="Can 55"/>
          <p:cNvSpPr/>
          <p:nvPr/>
        </p:nvSpPr>
        <p:spPr>
          <a:xfrm>
            <a:off x="7387453" y="6303720"/>
            <a:ext cx="754838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CONOR</a:t>
            </a:r>
          </a:p>
        </p:txBody>
      </p:sp>
      <p:sp>
        <p:nvSpPr>
          <p:cNvPr id="644" name="Can 55"/>
          <p:cNvSpPr/>
          <p:nvPr/>
        </p:nvSpPr>
        <p:spPr>
          <a:xfrm>
            <a:off x="8302148" y="6303720"/>
            <a:ext cx="754838" cy="276684"/>
          </a:xfrm>
          <a:prstGeom prst="can">
            <a:avLst>
              <a:gd name="adj" fmla="val 19776"/>
            </a:avLst>
          </a:prstGeom>
          <a:solidFill>
            <a:srgbClr val="FFE79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MoBa</a:t>
            </a:r>
            <a:endParaRPr lang="nb-NO" sz="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5" name="Can 55"/>
          <p:cNvSpPr/>
          <p:nvPr/>
        </p:nvSpPr>
        <p:spPr>
          <a:xfrm>
            <a:off x="9216842" y="6303720"/>
            <a:ext cx="778257" cy="276684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4040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Reg. helse</a:t>
            </a:r>
          </a:p>
          <a:p>
            <a:pPr algn="ctr" defTabSz="914040">
              <a:defRPr/>
            </a:pPr>
            <a:r>
              <a:rPr lang="nb-NO" sz="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-undersøkelser</a:t>
            </a:r>
          </a:p>
        </p:txBody>
      </p:sp>
      <p:sp>
        <p:nvSpPr>
          <p:cNvPr id="581" name="Can 55"/>
          <p:cNvSpPr/>
          <p:nvPr/>
        </p:nvSpPr>
        <p:spPr>
          <a:xfrm>
            <a:off x="5337223" y="6330073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 err="1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</a:t>
            </a: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/matrikkel</a:t>
            </a:r>
          </a:p>
        </p:txBody>
      </p:sp>
      <p:sp>
        <p:nvSpPr>
          <p:cNvPr id="582" name="Can 55"/>
          <p:cNvSpPr/>
          <p:nvPr/>
        </p:nvSpPr>
        <p:spPr>
          <a:xfrm>
            <a:off x="6241067" y="6330072"/>
            <a:ext cx="719894" cy="181613"/>
          </a:xfrm>
          <a:prstGeom prst="can">
            <a:avLst>
              <a:gd name="adj" fmla="val 19776"/>
            </a:avLst>
          </a:prstGeom>
          <a:solidFill>
            <a:srgbClr val="F1796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600" dirty="0">
                <a:solidFill>
                  <a:srgbClr val="28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71" y="329601"/>
            <a:ext cx="12361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Arial" panose="020B0604020202020204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Arial" panose="020B0604020202020204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Arial" panose="020B0604020202020204"/>
            </a:endParaRP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Pasientjournaler</a:t>
            </a: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(8+)</a:t>
            </a:r>
          </a:p>
          <a:p>
            <a:pPr defTabSz="914040">
              <a:defRPr/>
            </a:pP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Sentrale </a:t>
            </a: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Helseregistre</a:t>
            </a: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(17)</a:t>
            </a:r>
          </a:p>
          <a:p>
            <a:pPr defTabSz="914040">
              <a:defRPr/>
            </a:pPr>
            <a:r>
              <a:rPr lang="nb-NO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(Helsedata.no)</a:t>
            </a: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Nasjonale </a:t>
            </a: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medisinske kvalitetsregistre</a:t>
            </a: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(51)</a:t>
            </a: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(Variabelbiblioteket.no)</a:t>
            </a:r>
            <a:br>
              <a:rPr lang="nb-NO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(Helsedata.no)</a:t>
            </a: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 medisinske kvalitetsregistre</a:t>
            </a: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(150++)</a:t>
            </a: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Forsknings-</a:t>
            </a:r>
            <a:r>
              <a:rPr lang="nb-NO" sz="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biobanker</a:t>
            </a: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(192?)</a:t>
            </a:r>
            <a:b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(Biobankregisteret.no)</a:t>
            </a: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040">
              <a:defRPr/>
            </a:pPr>
            <a:r>
              <a:rPr lang="nb-N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Annet</a:t>
            </a:r>
          </a:p>
          <a:p>
            <a:pPr defTabSz="914040">
              <a:defRPr/>
            </a:pPr>
            <a:endParaRPr lang="nb-N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15D8F9-4541-4915-AC15-28846166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0122" y="4117039"/>
            <a:ext cx="1631685" cy="2259977"/>
          </a:xfrm>
          <a:prstGeom prst="rect">
            <a:avLst/>
          </a:prstGeom>
        </p:spPr>
      </p:pic>
      <p:sp>
        <p:nvSpPr>
          <p:cNvPr id="583" name="Can 55">
            <a:extLst>
              <a:ext uri="{FF2B5EF4-FFF2-40B4-BE49-F238E27FC236}">
                <a16:creationId xmlns:a16="http://schemas.microsoft.com/office/drawing/2014/main" id="{371A0FBA-E88F-4475-A6F0-01201D17397F}"/>
              </a:ext>
            </a:extLst>
          </p:cNvPr>
          <p:cNvSpPr/>
          <p:nvPr/>
        </p:nvSpPr>
        <p:spPr>
          <a:xfrm>
            <a:off x="11436737" y="1405878"/>
            <a:ext cx="567281" cy="371246"/>
          </a:xfrm>
          <a:prstGeom prst="can">
            <a:avLst>
              <a:gd name="adj" fmla="val 19776"/>
            </a:avLst>
          </a:prstGeom>
          <a:solidFill>
            <a:srgbClr val="FFE89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58" tIns="38080" rIns="76158" bIns="38080" rtlCol="0" anchor="ctr"/>
          <a:lstStyle/>
          <a:p>
            <a:pPr algn="ctr" defTabSz="913865">
              <a:defRPr/>
            </a:pPr>
            <a:r>
              <a:rPr lang="nb-NO" sz="5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Bivirknings-registeret</a:t>
            </a:r>
          </a:p>
        </p:txBody>
      </p:sp>
    </p:spTree>
    <p:extLst>
      <p:ext uri="{BB962C8B-B14F-4D97-AF65-F5344CB8AC3E}">
        <p14:creationId xmlns:p14="http://schemas.microsoft.com/office/powerpoint/2010/main" val="38488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92" grpId="0" animBg="1"/>
      <p:bldP spid="1522" grpId="0" animBg="1"/>
      <p:bldP spid="1523" grpId="0" animBg="1"/>
      <p:bldP spid="1524" grpId="0" animBg="1"/>
      <p:bldP spid="1525" grpId="0" animBg="1"/>
      <p:bldP spid="1526" grpId="0" animBg="1"/>
      <p:bldP spid="1527" grpId="0" animBg="1"/>
      <p:bldP spid="1528" grpId="0" animBg="1"/>
      <p:bldP spid="1529" grpId="0" animBg="1"/>
      <p:bldP spid="1530" grpId="0" animBg="1"/>
      <p:bldP spid="1513" grpId="0" animBg="1"/>
      <p:bldP spid="1514" grpId="0" animBg="1"/>
      <p:bldP spid="1515" grpId="0" animBg="1"/>
      <p:bldP spid="1516" grpId="0" animBg="1"/>
      <p:bldP spid="1517" grpId="0" animBg="1"/>
      <p:bldP spid="1518" grpId="0" animBg="1"/>
      <p:bldP spid="1519" grpId="0" animBg="1"/>
      <p:bldP spid="1520" grpId="0" animBg="1"/>
      <p:bldP spid="1521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7A6E544F-6813-4BE5-8681-4C913CBF802A}"/>
              </a:ext>
            </a:extLst>
          </p:cNvPr>
          <p:cNvSpPr/>
          <p:nvPr/>
        </p:nvSpPr>
        <p:spPr>
          <a:xfrm>
            <a:off x="10219155" y="602204"/>
            <a:ext cx="1637576" cy="13540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8" name="Rektangel: avrundede hjørner 37">
            <a:extLst>
              <a:ext uri="{FF2B5EF4-FFF2-40B4-BE49-F238E27FC236}">
                <a16:creationId xmlns:a16="http://schemas.microsoft.com/office/drawing/2014/main" id="{2BA72AC3-3EE0-4F44-BAA5-6468785C77D0}"/>
              </a:ext>
            </a:extLst>
          </p:cNvPr>
          <p:cNvSpPr/>
          <p:nvPr/>
        </p:nvSpPr>
        <p:spPr>
          <a:xfrm>
            <a:off x="10243210" y="2088241"/>
            <a:ext cx="1637576" cy="13540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Rektangel: avrundede hjørner 18">
            <a:hlinkClick r:id="rId3"/>
            <a:extLst>
              <a:ext uri="{FF2B5EF4-FFF2-40B4-BE49-F238E27FC236}">
                <a16:creationId xmlns:a16="http://schemas.microsoft.com/office/drawing/2014/main" id="{DF11CCE5-8838-4161-9039-8F05FA288775}"/>
              </a:ext>
            </a:extLst>
          </p:cNvPr>
          <p:cNvSpPr/>
          <p:nvPr/>
        </p:nvSpPr>
        <p:spPr>
          <a:xfrm>
            <a:off x="2811335" y="3305528"/>
            <a:ext cx="6779692" cy="17997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7D977E-9F36-4A3A-8AA8-F0382980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62" y="51862"/>
            <a:ext cx="10781242" cy="836648"/>
          </a:xfrm>
        </p:spPr>
        <p:txBody>
          <a:bodyPr/>
          <a:lstStyle/>
          <a:p>
            <a:r>
              <a:rPr lang="nb-NO" dirty="0"/>
              <a:t>Metadata overordnet verdikjede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DBCC1C-9D37-4FFA-8B6F-9EA3D5234F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07552" y="6809846"/>
            <a:ext cx="717957" cy="184642"/>
          </a:xfrm>
        </p:spPr>
        <p:txBody>
          <a:bodyPr/>
          <a:lstStyle/>
          <a:p>
            <a:pPr defTabSz="913995">
              <a:defRPr/>
            </a:pPr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 defTabSz="913995">
                <a:defRPr/>
              </a:pPr>
              <a:t>3</a:t>
            </a:fld>
            <a:endParaRPr lang="nb-NO" dirty="0">
              <a:latin typeface="Arial" panose="020B0604020202020204"/>
            </a:endParaRP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93C15AA2-FA86-44DB-8ACD-9A8F61D129D4}"/>
              </a:ext>
            </a:extLst>
          </p:cNvPr>
          <p:cNvSpPr/>
          <p:nvPr/>
        </p:nvSpPr>
        <p:spPr>
          <a:xfrm>
            <a:off x="477661" y="3441436"/>
            <a:ext cx="1637576" cy="156808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995">
              <a:defRPr/>
            </a:pPr>
            <a:r>
              <a:rPr lang="nb-NO" sz="1600" dirty="0">
                <a:solidFill>
                  <a:prstClr val="white"/>
                </a:solidFill>
                <a:latin typeface="Arial" panose="020B0604020202020204"/>
              </a:rPr>
              <a:t>Helsedata-kilder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E3AEAB84-478D-4C52-840E-8BBD40C556DD}"/>
              </a:ext>
            </a:extLst>
          </p:cNvPr>
          <p:cNvSpPr/>
          <p:nvPr/>
        </p:nvSpPr>
        <p:spPr>
          <a:xfrm>
            <a:off x="2941873" y="3564032"/>
            <a:ext cx="1637576" cy="133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Import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E9D624F8-E772-46C0-98D3-30F1F2A3568F}"/>
              </a:ext>
            </a:extLst>
          </p:cNvPr>
          <p:cNvSpPr/>
          <p:nvPr/>
        </p:nvSpPr>
        <p:spPr>
          <a:xfrm>
            <a:off x="5348293" y="3564032"/>
            <a:ext cx="1637576" cy="133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r>
              <a:rPr lang="nb-NO" sz="1600" dirty="0">
                <a:solidFill>
                  <a:prstClr val="white"/>
                </a:solidFill>
                <a:latin typeface="Arial" panose="020B0604020202020204"/>
              </a:rPr>
              <a:t>Berikning </a:t>
            </a:r>
            <a:br>
              <a:rPr lang="nb-NO" sz="1600" dirty="0">
                <a:solidFill>
                  <a:prstClr val="white"/>
                </a:solidFill>
                <a:latin typeface="Arial" panose="020B0604020202020204"/>
              </a:rPr>
            </a:br>
            <a:r>
              <a:rPr lang="nb-NO" sz="1600" dirty="0">
                <a:solidFill>
                  <a:prstClr val="white"/>
                </a:solidFill>
                <a:latin typeface="Arial" panose="020B0604020202020204"/>
              </a:rPr>
              <a:t>og begreps-koordinering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F27B3F34-40A1-4C52-971F-79251F383323}"/>
              </a:ext>
            </a:extLst>
          </p:cNvPr>
          <p:cNvSpPr/>
          <p:nvPr/>
        </p:nvSpPr>
        <p:spPr>
          <a:xfrm>
            <a:off x="7754717" y="3564032"/>
            <a:ext cx="1637576" cy="133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Tilgjengelig-gjøring</a:t>
            </a:r>
          </a:p>
        </p:txBody>
      </p:sp>
      <p:sp>
        <p:nvSpPr>
          <p:cNvPr id="10" name="Rektangel: avrundede hjørner 9">
            <a:hlinkClick r:id="rId4"/>
            <a:extLst>
              <a:ext uri="{FF2B5EF4-FFF2-40B4-BE49-F238E27FC236}">
                <a16:creationId xmlns:a16="http://schemas.microsoft.com/office/drawing/2014/main" id="{68F196D7-D4EB-4399-B7AB-36B23704084B}"/>
              </a:ext>
            </a:extLst>
          </p:cNvPr>
          <p:cNvSpPr/>
          <p:nvPr/>
        </p:nvSpPr>
        <p:spPr>
          <a:xfrm>
            <a:off x="10261532" y="3541730"/>
            <a:ext cx="1637576" cy="13316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4E094BE8-5F31-4BC2-861E-FB2A4FEDB89C}"/>
              </a:ext>
            </a:extLst>
          </p:cNvPr>
          <p:cNvSpPr/>
          <p:nvPr/>
        </p:nvSpPr>
        <p:spPr>
          <a:xfrm>
            <a:off x="7184603" y="4010196"/>
            <a:ext cx="371379" cy="361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E053AD32-5C88-4DC3-9C8F-FA4C74EF7192}"/>
              </a:ext>
            </a:extLst>
          </p:cNvPr>
          <p:cNvSpPr/>
          <p:nvPr/>
        </p:nvSpPr>
        <p:spPr>
          <a:xfrm>
            <a:off x="9610069" y="4010196"/>
            <a:ext cx="579970" cy="361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760C1DF6-78D4-4C54-BCDF-0DBCA602C853}"/>
              </a:ext>
            </a:extLst>
          </p:cNvPr>
          <p:cNvSpPr/>
          <p:nvPr/>
        </p:nvSpPr>
        <p:spPr>
          <a:xfrm>
            <a:off x="4778183" y="4049577"/>
            <a:ext cx="371379" cy="361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BE208456-0583-405B-880B-8A63475B2FD1}"/>
              </a:ext>
            </a:extLst>
          </p:cNvPr>
          <p:cNvSpPr/>
          <p:nvPr/>
        </p:nvSpPr>
        <p:spPr>
          <a:xfrm>
            <a:off x="2173027" y="4048285"/>
            <a:ext cx="570114" cy="36185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C46BCC-1274-4621-8684-2899BCB52F72}"/>
              </a:ext>
            </a:extLst>
          </p:cNvPr>
          <p:cNvSpPr txBox="1"/>
          <p:nvPr/>
        </p:nvSpPr>
        <p:spPr>
          <a:xfrm>
            <a:off x="1780588" y="7716263"/>
            <a:ext cx="1915194" cy="1169406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200" b="1" dirty="0">
                <a:solidFill>
                  <a:srgbClr val="281C2C"/>
                </a:solidFill>
                <a:latin typeface="Arial" panose="020B0604020202020204"/>
              </a:rPr>
              <a:t>So far a manual </a:t>
            </a:r>
            <a:r>
              <a:rPr lang="nb-NO" sz="1200" b="1" dirty="0" err="1">
                <a:solidFill>
                  <a:srgbClr val="281C2C"/>
                </a:solidFill>
                <a:latin typeface="Arial" panose="020B0604020202020204"/>
              </a:rPr>
              <a:t>workflow</a:t>
            </a:r>
            <a:r>
              <a:rPr lang="nb-NO" sz="1200" b="1" dirty="0">
                <a:solidFill>
                  <a:srgbClr val="281C2C"/>
                </a:solidFill>
                <a:latin typeface="Arial" panose="020B0604020202020204"/>
              </a:rPr>
              <a:t> </a:t>
            </a:r>
          </a:p>
          <a:p>
            <a:pPr algn="ctr" defTabSz="913995">
              <a:spcAft>
                <a:spcPts val="500"/>
              </a:spcAft>
              <a:defRPr/>
            </a:pPr>
            <a:endParaRPr lang="nb-NO" sz="1200" b="1" dirty="0">
              <a:solidFill>
                <a:srgbClr val="281C2C"/>
              </a:solidFill>
              <a:latin typeface="Arial" panose="020B0604020202020204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EA02B62-13F5-42D4-950E-6ECA8830C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95" y="5461867"/>
            <a:ext cx="315595" cy="426956"/>
          </a:xfrm>
          <a:prstGeom prst="rect">
            <a:avLst/>
          </a:prstGeom>
        </p:spPr>
      </p:pic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08660785-3543-4315-9B60-2F1389208452}"/>
              </a:ext>
            </a:extLst>
          </p:cNvPr>
          <p:cNvCxnSpPr>
            <a:cxnSpLocks/>
          </p:cNvCxnSpPr>
          <p:nvPr/>
        </p:nvCxnSpPr>
        <p:spPr>
          <a:xfrm flipH="1">
            <a:off x="2351544" y="3305529"/>
            <a:ext cx="10277" cy="2069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C262C37E-5432-4412-B5A0-39A3002D3137}"/>
              </a:ext>
            </a:extLst>
          </p:cNvPr>
          <p:cNvCxnSpPr>
            <a:cxnSpLocks/>
          </p:cNvCxnSpPr>
          <p:nvPr/>
        </p:nvCxnSpPr>
        <p:spPr>
          <a:xfrm flipH="1">
            <a:off x="9838377" y="705064"/>
            <a:ext cx="66745" cy="50296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e 28">
            <a:extLst>
              <a:ext uri="{FF2B5EF4-FFF2-40B4-BE49-F238E27FC236}">
                <a16:creationId xmlns:a16="http://schemas.microsoft.com/office/drawing/2014/main" id="{C545B50F-0A7A-45FA-9BAD-0E8471C038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28" y="5783560"/>
            <a:ext cx="579970" cy="57997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1CCAB4D4-D246-44DB-9E73-3C3872082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267" y="1802701"/>
            <a:ext cx="937068" cy="1363700"/>
          </a:xfrm>
          <a:prstGeom prst="rect">
            <a:avLst/>
          </a:prstGeom>
          <a:ln>
            <a:noFill/>
          </a:ln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FB4823DE-EFE8-4A85-99B9-28C2C46D34E3}"/>
              </a:ext>
            </a:extLst>
          </p:cNvPr>
          <p:cNvSpPr txBox="1"/>
          <p:nvPr/>
        </p:nvSpPr>
        <p:spPr>
          <a:xfrm>
            <a:off x="1153155" y="1173295"/>
            <a:ext cx="2379292" cy="797509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srgbClr val="281C2C"/>
                </a:solidFill>
                <a:latin typeface="Arial" panose="020B0604020202020204"/>
              </a:rPr>
              <a:t>Spesifikasjon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A2C5885C-B9AE-4AD6-BF05-6099B9BFF9DF}"/>
              </a:ext>
            </a:extLst>
          </p:cNvPr>
          <p:cNvSpPr txBox="1"/>
          <p:nvPr/>
        </p:nvSpPr>
        <p:spPr>
          <a:xfrm>
            <a:off x="3837337" y="4942065"/>
            <a:ext cx="4711719" cy="1043730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srgbClr val="281C2C"/>
                </a:solidFill>
                <a:latin typeface="Arial" panose="020B0604020202020204"/>
              </a:rPr>
              <a:t>Metadata forvaltningsløsning</a:t>
            </a:r>
            <a:br>
              <a:rPr lang="nb-NO" sz="1600" b="1" dirty="0">
                <a:solidFill>
                  <a:srgbClr val="281C2C"/>
                </a:solidFill>
                <a:latin typeface="Arial" panose="020B0604020202020204"/>
              </a:rPr>
            </a:br>
            <a:endParaRPr lang="nb-NO" sz="1600" b="1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33" name="TekstSylinder 32">
            <a:hlinkClick r:id="rId8"/>
            <a:extLst>
              <a:ext uri="{FF2B5EF4-FFF2-40B4-BE49-F238E27FC236}">
                <a16:creationId xmlns:a16="http://schemas.microsoft.com/office/drawing/2014/main" id="{1E27E0CB-D1C6-4175-9D78-952ACB5BA8BB}"/>
              </a:ext>
            </a:extLst>
          </p:cNvPr>
          <p:cNvSpPr txBox="1"/>
          <p:nvPr/>
        </p:nvSpPr>
        <p:spPr>
          <a:xfrm>
            <a:off x="10073497" y="1887772"/>
            <a:ext cx="1915194" cy="1354071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prstClr val="white"/>
                </a:solidFill>
                <a:latin typeface="Arial" panose="020B0604020202020204"/>
              </a:rPr>
              <a:t>Felles</a:t>
            </a:r>
            <a:br>
              <a:rPr lang="nb-NO" sz="1600" b="1" dirty="0">
                <a:solidFill>
                  <a:prstClr val="white"/>
                </a:solidFill>
                <a:latin typeface="Arial" panose="020B0604020202020204"/>
              </a:rPr>
            </a:br>
            <a:r>
              <a:rPr lang="nb-NO" sz="1600" b="1" dirty="0">
                <a:solidFill>
                  <a:prstClr val="white"/>
                </a:solidFill>
                <a:latin typeface="Arial" panose="020B0604020202020204"/>
              </a:rPr>
              <a:t>Datakatalog</a:t>
            </a:r>
          </a:p>
          <a:p>
            <a:pPr algn="ctr" defTabSz="913995">
              <a:spcAft>
                <a:spcPts val="500"/>
              </a:spcAft>
              <a:defRPr/>
            </a:pPr>
            <a:endParaRPr lang="nb-NO" sz="1600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6EC502D2-BAD4-4F07-935D-A3B841A6AC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9136" y="3987194"/>
            <a:ext cx="1433019" cy="66854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AD2A911-7FE8-4AA8-B797-02B51C3CD215}"/>
              </a:ext>
            </a:extLst>
          </p:cNvPr>
          <p:cNvSpPr txBox="1"/>
          <p:nvPr/>
        </p:nvSpPr>
        <p:spPr>
          <a:xfrm>
            <a:off x="952628" y="5734691"/>
            <a:ext cx="2665264" cy="1107850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srgbClr val="281C2C"/>
                </a:solidFill>
                <a:latin typeface="Arial" panose="020B0604020202020204"/>
              </a:rPr>
              <a:t>Eksport-/importfiler</a:t>
            </a:r>
          </a:p>
          <a:p>
            <a:pPr algn="ctr" defTabSz="913995">
              <a:spcAft>
                <a:spcPts val="500"/>
              </a:spcAft>
              <a:defRPr/>
            </a:pPr>
            <a:endParaRPr lang="nb-NO" sz="1600" b="1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5AF79802-E504-4B8E-860A-BBA82D71EAB7}"/>
              </a:ext>
            </a:extLst>
          </p:cNvPr>
          <p:cNvSpPr txBox="1"/>
          <p:nvPr/>
        </p:nvSpPr>
        <p:spPr>
          <a:xfrm>
            <a:off x="10139048" y="3350658"/>
            <a:ext cx="1915194" cy="1107850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prstClr val="white"/>
                </a:solidFill>
                <a:latin typeface="Arial" panose="020B0604020202020204"/>
              </a:rPr>
              <a:t>Helsedata.no</a:t>
            </a:r>
          </a:p>
          <a:p>
            <a:pPr algn="ctr" defTabSz="913995">
              <a:spcAft>
                <a:spcPts val="500"/>
              </a:spcAft>
              <a:defRPr/>
            </a:pPr>
            <a:endParaRPr lang="nb-NO" sz="160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1" name="Rektangel: avrundede hjørner 40">
            <a:hlinkClick r:id="rId10"/>
            <a:extLst>
              <a:ext uri="{FF2B5EF4-FFF2-40B4-BE49-F238E27FC236}">
                <a16:creationId xmlns:a16="http://schemas.microsoft.com/office/drawing/2014/main" id="{CDE74E9E-59CA-494B-88C5-648D83B61CE9}"/>
              </a:ext>
            </a:extLst>
          </p:cNvPr>
          <p:cNvSpPr/>
          <p:nvPr/>
        </p:nvSpPr>
        <p:spPr>
          <a:xfrm>
            <a:off x="10294389" y="5009517"/>
            <a:ext cx="1637576" cy="13316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95">
              <a:defRPr/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07761594-25D1-4225-9569-C13D79A8741E}"/>
              </a:ext>
            </a:extLst>
          </p:cNvPr>
          <p:cNvSpPr txBox="1"/>
          <p:nvPr/>
        </p:nvSpPr>
        <p:spPr>
          <a:xfrm>
            <a:off x="10168932" y="4805253"/>
            <a:ext cx="1915194" cy="797509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prstClr val="white"/>
                </a:solidFill>
                <a:latin typeface="Arial" panose="020B0604020202020204"/>
              </a:rPr>
              <a:t>Finnkode.no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5317668-605F-44CB-87D7-F07AEFB613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0284" y="5374895"/>
            <a:ext cx="1197124" cy="729359"/>
          </a:xfrm>
          <a:prstGeom prst="rect">
            <a:avLst/>
          </a:prstGeom>
        </p:spPr>
      </p:pic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B29A1142-8FA8-40E0-910F-0567E7EE45CF}"/>
              </a:ext>
            </a:extLst>
          </p:cNvPr>
          <p:cNvSpPr/>
          <p:nvPr/>
        </p:nvSpPr>
        <p:spPr>
          <a:xfrm>
            <a:off x="13176287" y="4916162"/>
            <a:ext cx="45716" cy="45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E064F52A-E4A0-424C-8496-5C31B9C226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9029" y="2737320"/>
            <a:ext cx="1217830" cy="567492"/>
          </a:xfrm>
          <a:prstGeom prst="rect">
            <a:avLst/>
          </a:prstGeom>
        </p:spPr>
      </p:pic>
      <p:sp>
        <p:nvSpPr>
          <p:cNvPr id="35" name="TekstSylinder 34">
            <a:hlinkClick r:id="rId8"/>
            <a:extLst>
              <a:ext uri="{FF2B5EF4-FFF2-40B4-BE49-F238E27FC236}">
                <a16:creationId xmlns:a16="http://schemas.microsoft.com/office/drawing/2014/main" id="{A3A86C71-B2CB-4DC6-A6E6-EF98048CBF3F}"/>
              </a:ext>
            </a:extLst>
          </p:cNvPr>
          <p:cNvSpPr txBox="1"/>
          <p:nvPr/>
        </p:nvSpPr>
        <p:spPr>
          <a:xfrm>
            <a:off x="10080346" y="409630"/>
            <a:ext cx="1915194" cy="1354071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prstClr val="white"/>
                </a:solidFill>
                <a:latin typeface="Arial" panose="020B0604020202020204"/>
              </a:rPr>
              <a:t>European Data Portal </a:t>
            </a:r>
          </a:p>
          <a:p>
            <a:pPr algn="ctr" defTabSz="913995">
              <a:spcAft>
                <a:spcPts val="500"/>
              </a:spcAft>
              <a:defRPr/>
            </a:pPr>
            <a:endParaRPr lang="nb-NO" sz="1600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3E1B5DD-7054-414F-B82C-9E71C527B9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029" y="4087376"/>
            <a:ext cx="1409255" cy="717877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B2E1FF9F-BF83-4C90-8617-74C982365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19340" y="1253668"/>
            <a:ext cx="1437204" cy="598586"/>
          </a:xfrm>
          <a:prstGeom prst="rect">
            <a:avLst/>
          </a:prstGeom>
        </p:spPr>
      </p:pic>
      <p:sp>
        <p:nvSpPr>
          <p:cNvPr id="46" name="Pil: bøyd 45">
            <a:extLst>
              <a:ext uri="{FF2B5EF4-FFF2-40B4-BE49-F238E27FC236}">
                <a16:creationId xmlns:a16="http://schemas.microsoft.com/office/drawing/2014/main" id="{47FCDC3B-A261-4BE4-A3F6-642B4CB10AAB}"/>
              </a:ext>
            </a:extLst>
          </p:cNvPr>
          <p:cNvSpPr/>
          <p:nvPr/>
        </p:nvSpPr>
        <p:spPr>
          <a:xfrm rot="16200000" flipV="1">
            <a:off x="4944528" y="-2324374"/>
            <a:ext cx="2655808" cy="10909955"/>
          </a:xfrm>
          <a:prstGeom prst="bentArrow">
            <a:avLst>
              <a:gd name="adj1" fmla="val 19042"/>
              <a:gd name="adj2" fmla="val 23397"/>
              <a:gd name="adj3" fmla="val 28197"/>
              <a:gd name="adj4" fmla="val 3906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nb-NO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86A214D6-F49C-4300-B761-E7E55334335D}"/>
              </a:ext>
            </a:extLst>
          </p:cNvPr>
          <p:cNvSpPr txBox="1"/>
          <p:nvPr/>
        </p:nvSpPr>
        <p:spPr>
          <a:xfrm>
            <a:off x="4901515" y="3792370"/>
            <a:ext cx="2379292" cy="797509"/>
          </a:xfrm>
          <a:prstGeom prst="rect">
            <a:avLst/>
          </a:prstGeom>
          <a:noFill/>
        </p:spPr>
        <p:txBody>
          <a:bodyPr vert="horz" wrap="square" lIns="272978" tIns="272978" rIns="272978" bIns="272978" rtlCol="0">
            <a:spAutoFit/>
          </a:bodyPr>
          <a:lstStyle/>
          <a:p>
            <a:pPr algn="ctr" defTabSz="913995">
              <a:spcAft>
                <a:spcPts val="500"/>
              </a:spcAft>
              <a:defRPr/>
            </a:pPr>
            <a:r>
              <a:rPr lang="nb-NO" sz="1600" b="1" dirty="0">
                <a:solidFill>
                  <a:prstClr val="white"/>
                </a:solidFill>
                <a:latin typeface="Arial" panose="020B0604020202020204"/>
              </a:rPr>
              <a:t>DCAT og FAIR</a:t>
            </a:r>
          </a:p>
        </p:txBody>
      </p:sp>
    </p:spTree>
    <p:extLst>
      <p:ext uri="{BB962C8B-B14F-4D97-AF65-F5344CB8AC3E}">
        <p14:creationId xmlns:p14="http://schemas.microsoft.com/office/powerpoint/2010/main" val="8833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3" grpId="0"/>
      <p:bldP spid="41" grpId="0" animBg="1"/>
      <p:bldP spid="35" grpId="0"/>
      <p:bldP spid="46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132544-9CF5-408E-B156-25625378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9" y="138518"/>
            <a:ext cx="10783348" cy="836810"/>
          </a:xfrm>
        </p:spPr>
        <p:txBody>
          <a:bodyPr/>
          <a:lstStyle/>
          <a:p>
            <a:r>
              <a:rPr lang="nb-NO" dirty="0"/>
              <a:t>Helsedata.no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28AFC43-009E-4A4C-B2B1-F74AAD9A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r>
              <a:rPr lang="nb-NO">
                <a:latin typeface="Arial" panose="020B0604020202020204"/>
              </a:rPr>
              <a:t> Side </a:t>
            </a:r>
            <a:fld id="{5751DFAA-887F-4071-8EAD-E8CA316FCF06}" type="slidenum">
              <a:rPr lang="nb-NO">
                <a:latin typeface="Arial" panose="020B0604020202020204"/>
              </a:rPr>
              <a:pPr defTabSz="914355"/>
              <a:t>4</a:t>
            </a:fld>
            <a:endParaRPr lang="nb-NO" dirty="0">
              <a:latin typeface="Arial" panose="020B0604020202020204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C92EC59-A1BC-46AD-9862-0029B104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8" y="131077"/>
            <a:ext cx="4704136" cy="211891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9491635-A12A-40B4-A22A-91759566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7" y="146072"/>
            <a:ext cx="7145287" cy="3047645"/>
          </a:xfrm>
          <a:prstGeom prst="rect">
            <a:avLst/>
          </a:prstGeom>
          <a:ln>
            <a:solidFill>
              <a:srgbClr val="0169E8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A591169-9B8C-4D04-BEE7-A6FC2240B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02" y="2424239"/>
            <a:ext cx="2667462" cy="4295244"/>
          </a:xfrm>
          <a:prstGeom prst="rect">
            <a:avLst/>
          </a:prstGeom>
          <a:solidFill>
            <a:schemeClr val="bg1"/>
          </a:solidFill>
          <a:ln>
            <a:solidFill>
              <a:srgbClr val="0169E8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86E91FA-6A5B-4713-A6F3-AA49F438F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147" y="3494641"/>
            <a:ext cx="2211572" cy="3224842"/>
          </a:xfrm>
          <a:prstGeom prst="rect">
            <a:avLst/>
          </a:prstGeom>
          <a:ln>
            <a:solidFill>
              <a:srgbClr val="0169E8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668CCD5-BB05-4521-9EC8-F27A481F1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601" y="3476528"/>
            <a:ext cx="3500615" cy="3242955"/>
          </a:xfrm>
          <a:prstGeom prst="rect">
            <a:avLst/>
          </a:prstGeom>
          <a:ln>
            <a:solidFill>
              <a:srgbClr val="0169E8"/>
            </a:solidFill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6432D69-B870-464D-B9D0-E35B3AB5429B}"/>
              </a:ext>
            </a:extLst>
          </p:cNvPr>
          <p:cNvSpPr/>
          <p:nvPr/>
        </p:nvSpPr>
        <p:spPr>
          <a:xfrm>
            <a:off x="673408" y="881485"/>
            <a:ext cx="1134525" cy="1368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A3A6DB7-C320-4455-86ED-D9725568E08A}"/>
              </a:ext>
            </a:extLst>
          </p:cNvPr>
          <p:cNvSpPr/>
          <p:nvPr/>
        </p:nvSpPr>
        <p:spPr>
          <a:xfrm>
            <a:off x="1900832" y="881485"/>
            <a:ext cx="1055417" cy="1368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Smilefjes 11">
            <a:extLst>
              <a:ext uri="{FF2B5EF4-FFF2-40B4-BE49-F238E27FC236}">
                <a16:creationId xmlns:a16="http://schemas.microsoft.com/office/drawing/2014/main" id="{57A1AD0E-AFA6-4549-ADB8-FA83E7E75C7D}"/>
              </a:ext>
            </a:extLst>
          </p:cNvPr>
          <p:cNvSpPr/>
          <p:nvPr/>
        </p:nvSpPr>
        <p:spPr>
          <a:xfrm>
            <a:off x="9803616" y="4199861"/>
            <a:ext cx="1674937" cy="17331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59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424652E-58CE-4338-A8EB-53FDB8AA2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9" y="148634"/>
            <a:ext cx="7486076" cy="328036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9A84D28-F1FF-4911-B790-F041A340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384" y="3851920"/>
            <a:ext cx="5918071" cy="2857447"/>
          </a:xfrm>
          <a:prstGeom prst="rect">
            <a:avLst/>
          </a:prstGeom>
          <a:ln w="57150">
            <a:solidFill>
              <a:srgbClr val="0169E8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40AB61B-7884-493A-9765-BD35F2159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7" y="3896905"/>
            <a:ext cx="1932586" cy="2812461"/>
          </a:xfrm>
          <a:prstGeom prst="rect">
            <a:avLst/>
          </a:prstGeom>
          <a:ln>
            <a:noFill/>
          </a:ln>
        </p:spPr>
      </p:pic>
      <p:sp>
        <p:nvSpPr>
          <p:cNvPr id="6" name="Pil: venstre og høyre 5">
            <a:extLst>
              <a:ext uri="{FF2B5EF4-FFF2-40B4-BE49-F238E27FC236}">
                <a16:creationId xmlns:a16="http://schemas.microsoft.com/office/drawing/2014/main" id="{AB43349E-24A1-4980-9FA3-E7ABA93A1936}"/>
              </a:ext>
            </a:extLst>
          </p:cNvPr>
          <p:cNvSpPr/>
          <p:nvPr/>
        </p:nvSpPr>
        <p:spPr>
          <a:xfrm>
            <a:off x="2886455" y="4476418"/>
            <a:ext cx="2579077" cy="1329070"/>
          </a:xfrm>
          <a:prstGeom prst="leftRightArrow">
            <a:avLst/>
          </a:prstGeom>
          <a:solidFill>
            <a:srgbClr val="016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Omforene</a:t>
            </a:r>
            <a:br>
              <a:rPr lang="nb-NO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Revidere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21DD81-A66F-4C00-9A14-8E0626D094F8}"/>
              </a:ext>
            </a:extLst>
          </p:cNvPr>
          <p:cNvSpPr txBox="1">
            <a:spLocks/>
          </p:cNvSpPr>
          <p:nvPr/>
        </p:nvSpPr>
        <p:spPr>
          <a:xfrm>
            <a:off x="8262726" y="775092"/>
            <a:ext cx="3596729" cy="1818097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5">
              <a:spcBef>
                <a:spcPts val="1000"/>
              </a:spcBef>
            </a:pPr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Datasett</a:t>
            </a:r>
          </a:p>
          <a:p>
            <a:pPr marL="228589" indent="-228589" defTabSz="914355">
              <a:spcBef>
                <a:spcPts val="1000"/>
              </a:spcBef>
            </a:pPr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API</a:t>
            </a:r>
          </a:p>
          <a:p>
            <a:pPr marL="228589" indent="-228589" defTabSz="914355">
              <a:spcBef>
                <a:spcPts val="1000"/>
              </a:spcBef>
            </a:pPr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Begrep</a:t>
            </a:r>
          </a:p>
          <a:p>
            <a:pPr marL="228589" indent="-228589" defTabSz="914355">
              <a:spcBef>
                <a:spcPts val="1000"/>
              </a:spcBef>
            </a:pPr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Informasjonsmodell</a:t>
            </a:r>
          </a:p>
          <a:p>
            <a:pPr marL="228589" indent="-228589" defTabSz="914355">
              <a:spcBef>
                <a:spcPts val="1000"/>
              </a:spcBef>
            </a:pPr>
            <a:endParaRPr lang="nb-NO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24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40AB61B-7884-493A-9765-BD35F215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3" y="85923"/>
            <a:ext cx="1625690" cy="2365840"/>
          </a:xfrm>
          <a:prstGeom prst="rect">
            <a:avLst/>
          </a:prstGeom>
          <a:ln>
            <a:noFill/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66AA8A8-C48C-4C46-8E10-359B31D26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65" y="294710"/>
            <a:ext cx="4833687" cy="215705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5BE8815-3504-4EC1-9043-EBCA74042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62" y="2731169"/>
            <a:ext cx="4596221" cy="372377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C12173E-C715-4D7A-85D3-EB11736A3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784" y="2725154"/>
            <a:ext cx="4596221" cy="372377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0725640-D904-478C-B2CC-8EE8E9AB9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783" y="2910578"/>
            <a:ext cx="4588631" cy="328568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7B6F8CC5-1714-4F9F-AA7C-9C7876F41C94}"/>
              </a:ext>
            </a:extLst>
          </p:cNvPr>
          <p:cNvSpPr/>
          <p:nvPr/>
        </p:nvSpPr>
        <p:spPr>
          <a:xfrm>
            <a:off x="4930271" y="6196264"/>
            <a:ext cx="4703653" cy="300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C1A4890-6902-4823-B1BD-E06D6B1145E2}"/>
              </a:ext>
            </a:extLst>
          </p:cNvPr>
          <p:cNvSpPr/>
          <p:nvPr/>
        </p:nvSpPr>
        <p:spPr>
          <a:xfrm>
            <a:off x="10118797" y="396460"/>
            <a:ext cx="1888140" cy="624786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beskrivelse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tittel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identifikator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utgiver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kontaktpunkt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datasettdistribusjon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emneord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tilgangsnivå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skjermingshjemmel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begrep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i samsvar 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dokumentasjon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frekvens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har versjon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versjon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landingsside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språk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annen identifikator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opphav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relatert ressurs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utgivelsesdato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eksempeldata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kilde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dekningsområde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tidsrom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endringsdato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versjon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versjonsnote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skaper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refererer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referert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del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har 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krever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påkrevd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erstatter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erstattes av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17FEA91-B240-4FE5-AD22-4F41DC150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8694"/>
            <a:ext cx="3029289" cy="1018819"/>
          </a:xfrm>
          <a:prstGeom prst="rect">
            <a:avLst/>
          </a:prstGeom>
        </p:spPr>
      </p:pic>
      <p:sp>
        <p:nvSpPr>
          <p:cNvPr id="15" name="Pil: venstre og høyre 14">
            <a:extLst>
              <a:ext uri="{FF2B5EF4-FFF2-40B4-BE49-F238E27FC236}">
                <a16:creationId xmlns:a16="http://schemas.microsoft.com/office/drawing/2014/main" id="{825D4C77-D46A-4BB2-8783-2010F76FC30F}"/>
              </a:ext>
            </a:extLst>
          </p:cNvPr>
          <p:cNvSpPr/>
          <p:nvPr/>
        </p:nvSpPr>
        <p:spPr>
          <a:xfrm>
            <a:off x="860831" y="4674782"/>
            <a:ext cx="10470338" cy="1329070"/>
          </a:xfrm>
          <a:prstGeom prst="leftRightArrow">
            <a:avLst/>
          </a:prstGeom>
          <a:solidFill>
            <a:srgbClr val="016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Omforene</a:t>
            </a:r>
            <a:br>
              <a:rPr lang="nb-NO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Revidere</a:t>
            </a:r>
          </a:p>
        </p:txBody>
      </p:sp>
    </p:spTree>
    <p:extLst>
      <p:ext uri="{BB962C8B-B14F-4D97-AF65-F5344CB8AC3E}">
        <p14:creationId xmlns:p14="http://schemas.microsoft.com/office/powerpoint/2010/main" val="30399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7">
            <a:extLst>
              <a:ext uri="{FF2B5EF4-FFF2-40B4-BE49-F238E27FC236}">
                <a16:creationId xmlns:a16="http://schemas.microsoft.com/office/drawing/2014/main" id="{24480918-CC40-48FA-9FA3-762B47736828}"/>
              </a:ext>
            </a:extLst>
          </p:cNvPr>
          <p:cNvSpPr/>
          <p:nvPr/>
        </p:nvSpPr>
        <p:spPr>
          <a:xfrm>
            <a:off x="36943" y="2314216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PreferredTerm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Tittel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dct:title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ktangel 14">
            <a:extLst>
              <a:ext uri="{FF2B5EF4-FFF2-40B4-BE49-F238E27FC236}">
                <a16:creationId xmlns:a16="http://schemas.microsoft.com/office/drawing/2014/main" id="{FA663C8D-C28D-4B0F-9D54-55A98ACD0862}"/>
              </a:ext>
            </a:extLst>
          </p:cNvPr>
          <p:cNvSpPr/>
          <p:nvPr/>
        </p:nvSpPr>
        <p:spPr>
          <a:xfrm>
            <a:off x="36943" y="5734618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PatientFriendlyTerm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ktangel 15">
            <a:extLst>
              <a:ext uri="{FF2B5EF4-FFF2-40B4-BE49-F238E27FC236}">
                <a16:creationId xmlns:a16="http://schemas.microsoft.com/office/drawing/2014/main" id="{A0D9E8FC-BDA5-418A-AFDB-EF60E7FE1F72}"/>
              </a:ext>
            </a:extLst>
          </p:cNvPr>
          <p:cNvSpPr/>
          <p:nvPr/>
        </p:nvSpPr>
        <p:spPr>
          <a:xfrm>
            <a:off x="36943" y="6304689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ClinicalFriendlyTerm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ktangel 13">
            <a:extLst>
              <a:ext uri="{FF2B5EF4-FFF2-40B4-BE49-F238E27FC236}">
                <a16:creationId xmlns:a16="http://schemas.microsoft.com/office/drawing/2014/main" id="{AD33E03F-4C5B-40CB-B5FC-3E0D7EC5A31F}"/>
              </a:ext>
            </a:extLst>
          </p:cNvPr>
          <p:cNvSpPr/>
          <p:nvPr/>
        </p:nvSpPr>
        <p:spPr>
          <a:xfrm>
            <a:off x="36943" y="5164551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Synonym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ktangel 11">
            <a:extLst>
              <a:ext uri="{FF2B5EF4-FFF2-40B4-BE49-F238E27FC236}">
                <a16:creationId xmlns:a16="http://schemas.microsoft.com/office/drawing/2014/main" id="{78487DAE-86E9-40C0-A12C-C2BB2922BF08}"/>
              </a:ext>
            </a:extLst>
          </p:cNvPr>
          <p:cNvSpPr/>
          <p:nvPr/>
        </p:nvSpPr>
        <p:spPr>
          <a:xfrm>
            <a:off x="42210" y="4024417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ValidFrom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ktangel 12">
            <a:extLst>
              <a:ext uri="{FF2B5EF4-FFF2-40B4-BE49-F238E27FC236}">
                <a16:creationId xmlns:a16="http://schemas.microsoft.com/office/drawing/2014/main" id="{43C79858-D8B7-449B-B770-DE8201777ADC}"/>
              </a:ext>
            </a:extLst>
          </p:cNvPr>
          <p:cNvSpPr/>
          <p:nvPr/>
        </p:nvSpPr>
        <p:spPr>
          <a:xfrm>
            <a:off x="42213" y="4594484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ValidTo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ktangel 5">
            <a:extLst>
              <a:ext uri="{FF2B5EF4-FFF2-40B4-BE49-F238E27FC236}">
                <a16:creationId xmlns:a16="http://schemas.microsoft.com/office/drawing/2014/main" id="{604659E0-227A-468A-87F9-66809F9A2917}"/>
              </a:ext>
            </a:extLst>
          </p:cNvPr>
          <p:cNvSpPr/>
          <p:nvPr/>
        </p:nvSpPr>
        <p:spPr>
          <a:xfrm>
            <a:off x="42212" y="604015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Identifikator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dct:identifier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ktangel 6">
            <a:extLst>
              <a:ext uri="{FF2B5EF4-FFF2-40B4-BE49-F238E27FC236}">
                <a16:creationId xmlns:a16="http://schemas.microsoft.com/office/drawing/2014/main" id="{DF52D609-B967-483C-907E-49927B918E52}"/>
              </a:ext>
            </a:extLst>
          </p:cNvPr>
          <p:cNvSpPr/>
          <p:nvPr/>
        </p:nvSpPr>
        <p:spPr>
          <a:xfrm>
            <a:off x="42213" y="1174082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ParentCode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del av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dct:isPartOf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ktangel 8">
            <a:extLst>
              <a:ext uri="{FF2B5EF4-FFF2-40B4-BE49-F238E27FC236}">
                <a16:creationId xmlns:a16="http://schemas.microsoft.com/office/drawing/2014/main" id="{16F3CEFB-093D-415A-8A43-7186EF1799F6}"/>
              </a:ext>
            </a:extLst>
          </p:cNvPr>
          <p:cNvSpPr/>
          <p:nvPr/>
        </p:nvSpPr>
        <p:spPr>
          <a:xfrm>
            <a:off x="42213" y="3454350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PresentationOrder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HT-spesifikk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ktangel 10">
            <a:extLst>
              <a:ext uri="{FF2B5EF4-FFF2-40B4-BE49-F238E27FC236}">
                <a16:creationId xmlns:a16="http://schemas.microsoft.com/office/drawing/2014/main" id="{622C0DFD-F80F-42D5-963E-AA36DA56F43C}"/>
              </a:ext>
            </a:extLst>
          </p:cNvPr>
          <p:cNvSpPr/>
          <p:nvPr/>
        </p:nvSpPr>
        <p:spPr>
          <a:xfrm>
            <a:off x="36943" y="1744149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Hierarchy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HT-spesifikk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ktangel 9">
            <a:extLst>
              <a:ext uri="{FF2B5EF4-FFF2-40B4-BE49-F238E27FC236}">
                <a16:creationId xmlns:a16="http://schemas.microsoft.com/office/drawing/2014/main" id="{FE3627FE-5470-41E0-9449-71AC263627C2}"/>
              </a:ext>
            </a:extLst>
          </p:cNvPr>
          <p:cNvSpPr/>
          <p:nvPr/>
        </p:nvSpPr>
        <p:spPr>
          <a:xfrm>
            <a:off x="32659" y="2884283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ConceptType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HT-spesifikk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ktangel 16">
            <a:extLst>
              <a:ext uri="{FF2B5EF4-FFF2-40B4-BE49-F238E27FC236}">
                <a16:creationId xmlns:a16="http://schemas.microsoft.com/office/drawing/2014/main" id="{2CE7342E-B7C0-43FA-BF14-2D6FC988F299}"/>
              </a:ext>
            </a:extLst>
          </p:cNvPr>
          <p:cNvSpPr/>
          <p:nvPr/>
        </p:nvSpPr>
        <p:spPr>
          <a:xfrm>
            <a:off x="2079754" y="604015"/>
            <a:ext cx="1341633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Oppdatert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SistOppdatert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169E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dct:modified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169E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ktangel 17">
            <a:extLst>
              <a:ext uri="{FF2B5EF4-FFF2-40B4-BE49-F238E27FC236}">
                <a16:creationId xmlns:a16="http://schemas.microsoft.com/office/drawing/2014/main" id="{8689A1CB-55D4-4023-B0A1-4C0E6ED70EF9}"/>
              </a:ext>
            </a:extLst>
          </p:cNvPr>
          <p:cNvSpPr/>
          <p:nvPr/>
        </p:nvSpPr>
        <p:spPr>
          <a:xfrm>
            <a:off x="2079754" y="1176250"/>
            <a:ext cx="1341633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Beskrivelse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Beskrivelse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dct:description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19">
            <a:extLst>
              <a:ext uri="{FF2B5EF4-FFF2-40B4-BE49-F238E27FC236}">
                <a16:creationId xmlns:a16="http://schemas.microsoft.com/office/drawing/2014/main" id="{6C50F31D-BB32-4AE1-B2B4-30286E49C6EE}"/>
              </a:ext>
            </a:extLst>
          </p:cNvPr>
          <p:cNvSpPr/>
          <p:nvPr/>
        </p:nvSpPr>
        <p:spPr>
          <a:xfrm>
            <a:off x="2079754" y="2884283"/>
            <a:ext cx="1341633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NavnEngelsk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Tittel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dct:title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ktangel 20">
            <a:extLst>
              <a:ext uri="{FF2B5EF4-FFF2-40B4-BE49-F238E27FC236}">
                <a16:creationId xmlns:a16="http://schemas.microsoft.com/office/drawing/2014/main" id="{17AD1DDE-78E5-4302-981E-14E53E43F859}"/>
              </a:ext>
            </a:extLst>
          </p:cNvPr>
          <p:cNvSpPr/>
          <p:nvPr/>
        </p:nvSpPr>
        <p:spPr>
          <a:xfrm>
            <a:off x="2079753" y="3454350"/>
            <a:ext cx="1341633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BeskrivelseEngelsk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Beskrivelse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dct:description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ktangel 23">
            <a:extLst>
              <a:ext uri="{FF2B5EF4-FFF2-40B4-BE49-F238E27FC236}">
                <a16:creationId xmlns:a16="http://schemas.microsoft.com/office/drawing/2014/main" id="{5A9724CC-79A4-45AD-BD08-57EB6AFBABE2}"/>
              </a:ext>
            </a:extLst>
          </p:cNvPr>
          <p:cNvSpPr/>
          <p:nvPr/>
        </p:nvSpPr>
        <p:spPr>
          <a:xfrm>
            <a:off x="2079754" y="1744149"/>
            <a:ext cx="1341633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Opprettet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Utgivelsesdato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dct:issued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ktangel 58">
            <a:extLst>
              <a:ext uri="{FF2B5EF4-FFF2-40B4-BE49-F238E27FC236}">
                <a16:creationId xmlns:a16="http://schemas.microsoft.com/office/drawing/2014/main" id="{F35F5DDA-A433-4F2F-830D-124495B808EF}"/>
              </a:ext>
            </a:extLst>
          </p:cNvPr>
          <p:cNvSpPr/>
          <p:nvPr/>
        </p:nvSpPr>
        <p:spPr>
          <a:xfrm>
            <a:off x="2079753" y="4594484"/>
            <a:ext cx="1341633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Formaal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dcatno:objective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ktangel 59">
            <a:extLst>
              <a:ext uri="{FF2B5EF4-FFF2-40B4-BE49-F238E27FC236}">
                <a16:creationId xmlns:a16="http://schemas.microsoft.com/office/drawing/2014/main" id="{61EFCF6E-B381-44B3-8F8A-4506763958D9}"/>
              </a:ext>
            </a:extLst>
          </p:cNvPr>
          <p:cNvSpPr/>
          <p:nvPr/>
        </p:nvSpPr>
        <p:spPr>
          <a:xfrm>
            <a:off x="2079753" y="5162383"/>
            <a:ext cx="1341633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Inklusjonskriterier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ktangel 60">
            <a:extLst>
              <a:ext uri="{FF2B5EF4-FFF2-40B4-BE49-F238E27FC236}">
                <a16:creationId xmlns:a16="http://schemas.microsoft.com/office/drawing/2014/main" id="{B9DF9E5C-39FA-4875-A79D-017C16D45F2A}"/>
              </a:ext>
            </a:extLst>
          </p:cNvPr>
          <p:cNvSpPr/>
          <p:nvPr/>
        </p:nvSpPr>
        <p:spPr>
          <a:xfrm>
            <a:off x="2079753" y="6302017"/>
            <a:ext cx="1341633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BeregningTilslutingsgrad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Kompletthet?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dqv:dimension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ktangel 62">
            <a:extLst>
              <a:ext uri="{FF2B5EF4-FFF2-40B4-BE49-F238E27FC236}">
                <a16:creationId xmlns:a16="http://schemas.microsoft.com/office/drawing/2014/main" id="{B405EAB0-E89E-476F-AB00-B7799D806165}"/>
              </a:ext>
            </a:extLst>
          </p:cNvPr>
          <p:cNvSpPr/>
          <p:nvPr/>
        </p:nvSpPr>
        <p:spPr>
          <a:xfrm>
            <a:off x="2079753" y="5732200"/>
            <a:ext cx="1341633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Tilslutningsgrad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Kompletthet?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dqv:dimension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ktangel 18">
            <a:extLst>
              <a:ext uri="{FF2B5EF4-FFF2-40B4-BE49-F238E27FC236}">
                <a16:creationId xmlns:a16="http://schemas.microsoft.com/office/drawing/2014/main" id="{6DEC6767-7508-49B3-87D1-945EEBE3117B}"/>
              </a:ext>
            </a:extLst>
          </p:cNvPr>
          <p:cNvSpPr/>
          <p:nvPr/>
        </p:nvSpPr>
        <p:spPr>
          <a:xfrm>
            <a:off x="2079752" y="2312048"/>
            <a:ext cx="1341633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KortNavn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Tittel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dct:title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ktangel 21">
            <a:extLst>
              <a:ext uri="{FF2B5EF4-FFF2-40B4-BE49-F238E27FC236}">
                <a16:creationId xmlns:a16="http://schemas.microsoft.com/office/drawing/2014/main" id="{AC45ABB4-F1F7-44BA-9F1E-A0BF9D7404C7}"/>
              </a:ext>
            </a:extLst>
          </p:cNvPr>
          <p:cNvSpPr/>
          <p:nvPr/>
        </p:nvSpPr>
        <p:spPr>
          <a:xfrm>
            <a:off x="2079752" y="4020081"/>
            <a:ext cx="1341633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KildeType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ktangel 98">
            <a:extLst>
              <a:ext uri="{FF2B5EF4-FFF2-40B4-BE49-F238E27FC236}">
                <a16:creationId xmlns:a16="http://schemas.microsoft.com/office/drawing/2014/main" id="{7CB16D67-B9B0-4408-8419-D9E079039D39}"/>
              </a:ext>
            </a:extLst>
          </p:cNvPr>
          <p:cNvSpPr/>
          <p:nvPr/>
        </p:nvSpPr>
        <p:spPr>
          <a:xfrm>
            <a:off x="6154895" y="3452182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OppdateringsFrekvens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Frekvens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dcat:accrualPeriodicity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ktangel 88">
            <a:extLst>
              <a:ext uri="{FF2B5EF4-FFF2-40B4-BE49-F238E27FC236}">
                <a16:creationId xmlns:a16="http://schemas.microsoft.com/office/drawing/2014/main" id="{11AD9975-2C4D-4A09-AAD0-151906AB8E92}"/>
              </a:ext>
            </a:extLst>
          </p:cNvPr>
          <p:cNvSpPr/>
          <p:nvPr/>
        </p:nvSpPr>
        <p:spPr>
          <a:xfrm>
            <a:off x="6154901" y="604015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Sensitivitetsnivå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Følger?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cspv:follows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ktangel 91">
            <a:extLst>
              <a:ext uri="{FF2B5EF4-FFF2-40B4-BE49-F238E27FC236}">
                <a16:creationId xmlns:a16="http://schemas.microsoft.com/office/drawing/2014/main" id="{57FD74CA-6650-4CCD-B7A5-B74EA9437C27}"/>
              </a:ext>
            </a:extLst>
          </p:cNvPr>
          <p:cNvSpPr/>
          <p:nvPr/>
        </p:nvSpPr>
        <p:spPr>
          <a:xfrm>
            <a:off x="6154901" y="1173799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Arkiveringsinformasjon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ktangel 92">
            <a:extLst>
              <a:ext uri="{FF2B5EF4-FFF2-40B4-BE49-F238E27FC236}">
                <a16:creationId xmlns:a16="http://schemas.microsoft.com/office/drawing/2014/main" id="{5F8AD09D-11CB-4B2C-A397-0D8E0CF883C4}"/>
              </a:ext>
            </a:extLst>
          </p:cNvPr>
          <p:cNvSpPr/>
          <p:nvPr/>
        </p:nvSpPr>
        <p:spPr>
          <a:xfrm>
            <a:off x="6154901" y="1750223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Koblingsmulighet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Rektangel 93">
            <a:extLst>
              <a:ext uri="{FF2B5EF4-FFF2-40B4-BE49-F238E27FC236}">
                <a16:creationId xmlns:a16="http://schemas.microsoft.com/office/drawing/2014/main" id="{F47BC657-74AC-4280-AF5C-6DEF30534DB9}"/>
              </a:ext>
            </a:extLst>
          </p:cNvPr>
          <p:cNvSpPr/>
          <p:nvPr/>
        </p:nvSpPr>
        <p:spPr>
          <a:xfrm>
            <a:off x="6154901" y="2888847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HERID_Dataansvalig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ktangel 95">
            <a:extLst>
              <a:ext uri="{FF2B5EF4-FFF2-40B4-BE49-F238E27FC236}">
                <a16:creationId xmlns:a16="http://schemas.microsoft.com/office/drawing/2014/main" id="{A52BED42-0405-4B7A-ACBE-822E88C9FD63}"/>
              </a:ext>
            </a:extLst>
          </p:cNvPr>
          <p:cNvSpPr/>
          <p:nvPr/>
        </p:nvSpPr>
        <p:spPr>
          <a:xfrm>
            <a:off x="6154901" y="2319535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HERID_Datakilde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ktangel 83">
            <a:extLst>
              <a:ext uri="{FF2B5EF4-FFF2-40B4-BE49-F238E27FC236}">
                <a16:creationId xmlns:a16="http://schemas.microsoft.com/office/drawing/2014/main" id="{F210F187-1BDA-4F0F-ABD1-3A23998A3102}"/>
              </a:ext>
            </a:extLst>
          </p:cNvPr>
          <p:cNvSpPr/>
          <p:nvPr/>
        </p:nvSpPr>
        <p:spPr>
          <a:xfrm>
            <a:off x="4117354" y="2884283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Telefonnummer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ktangel 84">
            <a:extLst>
              <a:ext uri="{FF2B5EF4-FFF2-40B4-BE49-F238E27FC236}">
                <a16:creationId xmlns:a16="http://schemas.microsoft.com/office/drawing/2014/main" id="{1EBC7DA1-5B89-44D2-9A45-2A516BE7B241}"/>
              </a:ext>
            </a:extLst>
          </p:cNvPr>
          <p:cNvSpPr/>
          <p:nvPr/>
        </p:nvSpPr>
        <p:spPr>
          <a:xfrm>
            <a:off x="4117353" y="3452182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Adresse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ktangel 85">
            <a:extLst>
              <a:ext uri="{FF2B5EF4-FFF2-40B4-BE49-F238E27FC236}">
                <a16:creationId xmlns:a16="http://schemas.microsoft.com/office/drawing/2014/main" id="{9C49FF9F-EB94-4D76-A02A-264D884D3810}"/>
              </a:ext>
            </a:extLst>
          </p:cNvPr>
          <p:cNvSpPr/>
          <p:nvPr/>
        </p:nvSpPr>
        <p:spPr>
          <a:xfrm>
            <a:off x="4117351" y="4594484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Hjemmeside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ktangel 86">
            <a:extLst>
              <a:ext uri="{FF2B5EF4-FFF2-40B4-BE49-F238E27FC236}">
                <a16:creationId xmlns:a16="http://schemas.microsoft.com/office/drawing/2014/main" id="{5A0D715B-51B9-489B-9743-01D1DC11939E}"/>
              </a:ext>
            </a:extLst>
          </p:cNvPr>
          <p:cNvSpPr/>
          <p:nvPr/>
        </p:nvSpPr>
        <p:spPr>
          <a:xfrm>
            <a:off x="4117350" y="5734617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Lovverk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Følger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cspv:follows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ktangel 87">
            <a:extLst>
              <a:ext uri="{FF2B5EF4-FFF2-40B4-BE49-F238E27FC236}">
                <a16:creationId xmlns:a16="http://schemas.microsoft.com/office/drawing/2014/main" id="{BD731BE3-4FEC-465C-AAFA-89ACF75FB9C4}"/>
              </a:ext>
            </a:extLst>
          </p:cNvPr>
          <p:cNvSpPr/>
          <p:nvPr/>
        </p:nvSpPr>
        <p:spPr>
          <a:xfrm>
            <a:off x="4117352" y="4024417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E-post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89">
            <a:extLst>
              <a:ext uri="{FF2B5EF4-FFF2-40B4-BE49-F238E27FC236}">
                <a16:creationId xmlns:a16="http://schemas.microsoft.com/office/drawing/2014/main" id="{406CE2CB-35E5-4228-B4A0-8C717F322660}"/>
              </a:ext>
            </a:extLst>
          </p:cNvPr>
          <p:cNvSpPr/>
          <p:nvPr/>
        </p:nvSpPr>
        <p:spPr>
          <a:xfrm>
            <a:off x="4117350" y="6302516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Forskrift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Følger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cspv:follows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ktangel 61">
            <a:extLst>
              <a:ext uri="{FF2B5EF4-FFF2-40B4-BE49-F238E27FC236}">
                <a16:creationId xmlns:a16="http://schemas.microsoft.com/office/drawing/2014/main" id="{6FB891CE-A215-47E7-9348-9419CC474134}"/>
              </a:ext>
            </a:extLst>
          </p:cNvPr>
          <p:cNvSpPr/>
          <p:nvPr/>
        </p:nvSpPr>
        <p:spPr>
          <a:xfrm>
            <a:off x="4117356" y="1173832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BeregningDekningsgrad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49" name="Rektangel 65">
            <a:extLst>
              <a:ext uri="{FF2B5EF4-FFF2-40B4-BE49-F238E27FC236}">
                <a16:creationId xmlns:a16="http://schemas.microsoft.com/office/drawing/2014/main" id="{8858BA20-DD4F-41FB-84E9-3F9245BF796D}"/>
              </a:ext>
            </a:extLst>
          </p:cNvPr>
          <p:cNvSpPr/>
          <p:nvPr/>
        </p:nvSpPr>
        <p:spPr>
          <a:xfrm>
            <a:off x="4117356" y="604015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Dekningsgrad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51" name="Rektangel 90">
            <a:extLst>
              <a:ext uri="{FF2B5EF4-FFF2-40B4-BE49-F238E27FC236}">
                <a16:creationId xmlns:a16="http://schemas.microsoft.com/office/drawing/2014/main" id="{0835452F-CEE3-4822-92CD-3E8DB166C664}"/>
              </a:ext>
            </a:extLst>
          </p:cNvPr>
          <p:cNvSpPr/>
          <p:nvPr/>
        </p:nvSpPr>
        <p:spPr>
          <a:xfrm>
            <a:off x="4117350" y="5160214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Rettslig grunnlag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Følger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cspv:follows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ktangel 67">
            <a:extLst>
              <a:ext uri="{FF2B5EF4-FFF2-40B4-BE49-F238E27FC236}">
                <a16:creationId xmlns:a16="http://schemas.microsoft.com/office/drawing/2014/main" id="{A4736BAE-1764-4B90-82E1-164FE83C85BF}"/>
              </a:ext>
            </a:extLst>
          </p:cNvPr>
          <p:cNvSpPr/>
          <p:nvPr/>
        </p:nvSpPr>
        <p:spPr>
          <a:xfrm>
            <a:off x="4117292" y="1750223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Databehandler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Rektangel 68">
            <a:extLst>
              <a:ext uri="{FF2B5EF4-FFF2-40B4-BE49-F238E27FC236}">
                <a16:creationId xmlns:a16="http://schemas.microsoft.com/office/drawing/2014/main" id="{0CAF34C6-57E8-47E5-BD31-7E904006BA62}"/>
              </a:ext>
            </a:extLst>
          </p:cNvPr>
          <p:cNvSpPr/>
          <p:nvPr/>
        </p:nvSpPr>
        <p:spPr>
          <a:xfrm>
            <a:off x="4117292" y="2318018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Dataansvarlig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ktangel 94">
            <a:extLst>
              <a:ext uri="{FF2B5EF4-FFF2-40B4-BE49-F238E27FC236}">
                <a16:creationId xmlns:a16="http://schemas.microsoft.com/office/drawing/2014/main" id="{41A44FB9-D1AF-4D38-A86C-D8C3294BE0BA}"/>
              </a:ext>
            </a:extLst>
          </p:cNvPr>
          <p:cNvSpPr/>
          <p:nvPr/>
        </p:nvSpPr>
        <p:spPr>
          <a:xfrm>
            <a:off x="8192772" y="614169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Metode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59" name="Rektangel 96">
            <a:extLst>
              <a:ext uri="{FF2B5EF4-FFF2-40B4-BE49-F238E27FC236}">
                <a16:creationId xmlns:a16="http://schemas.microsoft.com/office/drawing/2014/main" id="{8583A3CE-00EC-4B62-AA4D-F4E3BFDF71A2}"/>
              </a:ext>
            </a:extLst>
          </p:cNvPr>
          <p:cNvSpPr/>
          <p:nvPr/>
        </p:nvSpPr>
        <p:spPr>
          <a:xfrm>
            <a:off x="8192441" y="1752793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Utvalg</a:t>
            </a:r>
            <a:b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(Inklusjonskriterier?)</a:t>
            </a:r>
            <a:b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ktangel 97">
            <a:extLst>
              <a:ext uri="{FF2B5EF4-FFF2-40B4-BE49-F238E27FC236}">
                <a16:creationId xmlns:a16="http://schemas.microsoft.com/office/drawing/2014/main" id="{6B7AB2ED-53DC-4941-8701-98B25FCF46CD}"/>
              </a:ext>
            </a:extLst>
          </p:cNvPr>
          <p:cNvSpPr/>
          <p:nvPr/>
        </p:nvSpPr>
        <p:spPr>
          <a:xfrm>
            <a:off x="8192440" y="1173798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Tidsramme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61" name="Rektangel 99">
            <a:extLst>
              <a:ext uri="{FF2B5EF4-FFF2-40B4-BE49-F238E27FC236}">
                <a16:creationId xmlns:a16="http://schemas.microsoft.com/office/drawing/2014/main" id="{149B1451-F446-4AB5-8667-8EE7D9F98E64}"/>
              </a:ext>
            </a:extLst>
          </p:cNvPr>
          <p:cNvSpPr/>
          <p:nvPr/>
        </p:nvSpPr>
        <p:spPr>
          <a:xfrm>
            <a:off x="8192767" y="2316128"/>
            <a:ext cx="1341634" cy="500824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KjenteProblemer</a:t>
            </a: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Kvalitetsnote</a:t>
            </a:r>
            <a:b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dqv:QualityAnnotation</a:t>
            </a: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ktangel 100">
            <a:extLst>
              <a:ext uri="{FF2B5EF4-FFF2-40B4-BE49-F238E27FC236}">
                <a16:creationId xmlns:a16="http://schemas.microsoft.com/office/drawing/2014/main" id="{498DE980-BCB6-44CD-A58E-76D0698F692D}"/>
              </a:ext>
            </a:extLst>
          </p:cNvPr>
          <p:cNvSpPr/>
          <p:nvPr/>
        </p:nvSpPr>
        <p:spPr>
          <a:xfrm>
            <a:off x="8192440" y="2885912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Ansvarlig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Kontaktpunkt?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dcat:contactPoint</a:t>
            </a:r>
          </a:p>
        </p:txBody>
      </p:sp>
      <p:sp>
        <p:nvSpPr>
          <p:cNvPr id="63" name="Rektangel 102">
            <a:extLst>
              <a:ext uri="{FF2B5EF4-FFF2-40B4-BE49-F238E27FC236}">
                <a16:creationId xmlns:a16="http://schemas.microsoft.com/office/drawing/2014/main" id="{56D82651-3BAC-4AE1-89E6-341D0FACCA2F}"/>
              </a:ext>
            </a:extLst>
          </p:cNvPr>
          <p:cNvSpPr/>
          <p:nvPr/>
        </p:nvSpPr>
        <p:spPr>
          <a:xfrm>
            <a:off x="8192440" y="3449247"/>
            <a:ext cx="1341634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Studie</a:t>
            </a:r>
            <a:b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ErDelAv</a:t>
            </a:r>
            <a: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br>
              <a:rPr kumimoji="0" lang="nb-NO" sz="800" b="0" i="1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Dct:isPartOf</a:t>
            </a: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1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Rektangel 5">
            <a:extLst>
              <a:ext uri="{FF2B5EF4-FFF2-40B4-BE49-F238E27FC236}">
                <a16:creationId xmlns:a16="http://schemas.microsoft.com/office/drawing/2014/main" id="{1DCD2F02-4E1D-4471-9F6D-7E2EE8A646F4}"/>
              </a:ext>
            </a:extLst>
          </p:cNvPr>
          <p:cNvSpPr/>
          <p:nvPr/>
        </p:nvSpPr>
        <p:spPr>
          <a:xfrm>
            <a:off x="43942" y="45020"/>
            <a:ext cx="1968554" cy="500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HealthTerm-properties</a:t>
            </a: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ektangel 5">
            <a:extLst>
              <a:ext uri="{FF2B5EF4-FFF2-40B4-BE49-F238E27FC236}">
                <a16:creationId xmlns:a16="http://schemas.microsoft.com/office/drawing/2014/main" id="{6D376733-C14A-4E6C-9202-1D64CE1CCB1B}"/>
              </a:ext>
            </a:extLst>
          </p:cNvPr>
          <p:cNvSpPr/>
          <p:nvPr/>
        </p:nvSpPr>
        <p:spPr>
          <a:xfrm>
            <a:off x="2079753" y="45020"/>
            <a:ext cx="6049882" cy="500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KILDEMETADATA-properties</a:t>
            </a: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Rektangel 5">
            <a:extLst>
              <a:ext uri="{FF2B5EF4-FFF2-40B4-BE49-F238E27FC236}">
                <a16:creationId xmlns:a16="http://schemas.microsoft.com/office/drawing/2014/main" id="{16C37C3A-AB9F-4C51-B8F1-487652050103}"/>
              </a:ext>
            </a:extLst>
          </p:cNvPr>
          <p:cNvSpPr/>
          <p:nvPr/>
        </p:nvSpPr>
        <p:spPr>
          <a:xfrm>
            <a:off x="8192440" y="45020"/>
            <a:ext cx="1968371" cy="500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Helseundersøkelse- properties</a:t>
            </a: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ektangel 35">
            <a:extLst>
              <a:ext uri="{FF2B5EF4-FFF2-40B4-BE49-F238E27FC236}">
                <a16:creationId xmlns:a16="http://schemas.microsoft.com/office/drawing/2014/main" id="{12E64CBD-A0FD-435A-9B3F-AA59B89A9941}"/>
              </a:ext>
            </a:extLst>
          </p:cNvPr>
          <p:cNvSpPr/>
          <p:nvPr/>
        </p:nvSpPr>
        <p:spPr>
          <a:xfrm>
            <a:off x="10235708" y="1173798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Tema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dcat:theme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Rektangel 37">
            <a:extLst>
              <a:ext uri="{FF2B5EF4-FFF2-40B4-BE49-F238E27FC236}">
                <a16:creationId xmlns:a16="http://schemas.microsoft.com/office/drawing/2014/main" id="{DB4DF747-06AD-44DC-9AF8-CBFBA1435E79}"/>
              </a:ext>
            </a:extLst>
          </p:cNvPr>
          <p:cNvSpPr/>
          <p:nvPr/>
        </p:nvSpPr>
        <p:spPr>
          <a:xfrm>
            <a:off x="10230312" y="3454350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169E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Tidsrom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dct:temporal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ektangel 39">
            <a:extLst>
              <a:ext uri="{FF2B5EF4-FFF2-40B4-BE49-F238E27FC236}">
                <a16:creationId xmlns:a16="http://schemas.microsoft.com/office/drawing/2014/main" id="{480EC900-CB7F-44C2-BB3E-224F1EDB76C5}"/>
              </a:ext>
            </a:extLst>
          </p:cNvPr>
          <p:cNvSpPr/>
          <p:nvPr/>
        </p:nvSpPr>
        <p:spPr>
          <a:xfrm>
            <a:off x="10235708" y="1752794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Variabel_PreferredTerm</a:t>
            </a: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Begrep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dct:subject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Rektangel 41">
            <a:extLst>
              <a:ext uri="{FF2B5EF4-FFF2-40B4-BE49-F238E27FC236}">
                <a16:creationId xmlns:a16="http://schemas.microsoft.com/office/drawing/2014/main" id="{ECF00EF1-381F-4E96-86CC-37AE70A451A7}"/>
              </a:ext>
            </a:extLst>
          </p:cNvPr>
          <p:cNvSpPr/>
          <p:nvPr/>
        </p:nvSpPr>
        <p:spPr>
          <a:xfrm>
            <a:off x="10230312" y="4028148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Distribusjon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dcat:distribution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ektangel 43">
            <a:extLst>
              <a:ext uri="{FF2B5EF4-FFF2-40B4-BE49-F238E27FC236}">
                <a16:creationId xmlns:a16="http://schemas.microsoft.com/office/drawing/2014/main" id="{30B7AE9E-241E-4403-8EAE-0433BD1DC1EA}"/>
              </a:ext>
            </a:extLst>
          </p:cNvPr>
          <p:cNvSpPr/>
          <p:nvPr/>
        </p:nvSpPr>
        <p:spPr>
          <a:xfrm>
            <a:off x="10235943" y="2884283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Dekningsområde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dct:spatial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Rektangel 45">
            <a:extLst>
              <a:ext uri="{FF2B5EF4-FFF2-40B4-BE49-F238E27FC236}">
                <a16:creationId xmlns:a16="http://schemas.microsoft.com/office/drawing/2014/main" id="{01C240D1-CDD1-45A0-B819-286F3AE1F0F2}"/>
              </a:ext>
            </a:extLst>
          </p:cNvPr>
          <p:cNvSpPr/>
          <p:nvPr/>
        </p:nvSpPr>
        <p:spPr>
          <a:xfrm>
            <a:off x="10235943" y="2310485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Emneknagg(ny)?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Emneord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dcat:keyword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Rektangel 69">
            <a:extLst>
              <a:ext uri="{FF2B5EF4-FFF2-40B4-BE49-F238E27FC236}">
                <a16:creationId xmlns:a16="http://schemas.microsoft.com/office/drawing/2014/main" id="{D7684BC5-7128-4A30-B7B3-0EC2F5E476DE}"/>
              </a:ext>
            </a:extLst>
          </p:cNvPr>
          <p:cNvSpPr/>
          <p:nvPr/>
        </p:nvSpPr>
        <p:spPr>
          <a:xfrm>
            <a:off x="10230446" y="616707"/>
            <a:ext cx="1341634" cy="500823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Utgiver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dct:publisher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Rektangel 5">
            <a:extLst>
              <a:ext uri="{FF2B5EF4-FFF2-40B4-BE49-F238E27FC236}">
                <a16:creationId xmlns:a16="http://schemas.microsoft.com/office/drawing/2014/main" id="{7410B2FC-571F-420B-8A5B-B212DE4E11C2}"/>
              </a:ext>
            </a:extLst>
          </p:cNvPr>
          <p:cNvSpPr/>
          <p:nvPr/>
        </p:nvSpPr>
        <p:spPr>
          <a:xfrm>
            <a:off x="10223616" y="45020"/>
            <a:ext cx="1924441" cy="500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DCAT-properties</a:t>
            </a: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Rektangel 66">
            <a:extLst>
              <a:ext uri="{FF2B5EF4-FFF2-40B4-BE49-F238E27FC236}">
                <a16:creationId xmlns:a16="http://schemas.microsoft.com/office/drawing/2014/main" id="{62ECEB95-64BE-4020-8BDB-FACA2ECA0458}"/>
              </a:ext>
            </a:extLst>
          </p:cNvPr>
          <p:cNvSpPr/>
          <p:nvPr/>
        </p:nvSpPr>
        <p:spPr>
          <a:xfrm>
            <a:off x="10223616" y="6302016"/>
            <a:ext cx="1348330" cy="5008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KILDEMETADATA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169E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DCAT-AP-NO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 Version 2.0</a:t>
            </a:r>
          </a:p>
        </p:txBody>
      </p:sp>
      <p:sp>
        <p:nvSpPr>
          <p:cNvPr id="84" name="Rektangel 70">
            <a:extLst>
              <a:ext uri="{FF2B5EF4-FFF2-40B4-BE49-F238E27FC236}">
                <a16:creationId xmlns:a16="http://schemas.microsoft.com/office/drawing/2014/main" id="{E1BDC876-7CC9-4C6E-BBD6-564A8F2780A8}"/>
              </a:ext>
            </a:extLst>
          </p:cNvPr>
          <p:cNvSpPr/>
          <p:nvPr/>
        </p:nvSpPr>
        <p:spPr>
          <a:xfrm>
            <a:off x="9012628" y="5918838"/>
            <a:ext cx="2559318" cy="383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Forklaring</a:t>
            </a:r>
          </a:p>
        </p:txBody>
      </p:sp>
      <p:sp>
        <p:nvSpPr>
          <p:cNvPr id="85" name="Rektangel 11">
            <a:extLst>
              <a:ext uri="{FF2B5EF4-FFF2-40B4-BE49-F238E27FC236}">
                <a16:creationId xmlns:a16="http://schemas.microsoft.com/office/drawing/2014/main" id="{9D88986B-C004-44E0-97DE-7A260A8D3EF3}"/>
              </a:ext>
            </a:extLst>
          </p:cNvPr>
          <p:cNvSpPr/>
          <p:nvPr/>
        </p:nvSpPr>
        <p:spPr>
          <a:xfrm>
            <a:off x="9012629" y="6607445"/>
            <a:ext cx="1034929" cy="195395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 diskusjon</a:t>
            </a:r>
          </a:p>
        </p:txBody>
      </p:sp>
      <p:sp>
        <p:nvSpPr>
          <p:cNvPr id="86" name="Rektangel 8">
            <a:extLst>
              <a:ext uri="{FF2B5EF4-FFF2-40B4-BE49-F238E27FC236}">
                <a16:creationId xmlns:a16="http://schemas.microsoft.com/office/drawing/2014/main" id="{975CB602-2E31-4F7B-88DA-2EC9D9003958}"/>
              </a:ext>
            </a:extLst>
          </p:cNvPr>
          <p:cNvSpPr/>
          <p:nvPr/>
        </p:nvSpPr>
        <p:spPr>
          <a:xfrm>
            <a:off x="9012628" y="6305562"/>
            <a:ext cx="1034929" cy="19539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Foreslått ferdig</a:t>
            </a:r>
          </a:p>
        </p:txBody>
      </p:sp>
      <p:sp>
        <p:nvSpPr>
          <p:cNvPr id="92" name="Rektangel 132">
            <a:extLst>
              <a:ext uri="{FF2B5EF4-FFF2-40B4-BE49-F238E27FC236}">
                <a16:creationId xmlns:a16="http://schemas.microsoft.com/office/drawing/2014/main" id="{3DBE8BE5-6DD0-426B-B56D-92C52BB8CA00}"/>
              </a:ext>
            </a:extLst>
          </p:cNvPr>
          <p:cNvSpPr/>
          <p:nvPr/>
        </p:nvSpPr>
        <p:spPr>
          <a:xfrm>
            <a:off x="3140296" y="4659057"/>
            <a:ext cx="878251" cy="37167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Jeg finner ikke </a:t>
            </a: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dcatno:objective</a:t>
            </a:r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Rektangel 80">
            <a:extLst>
              <a:ext uri="{FF2B5EF4-FFF2-40B4-BE49-F238E27FC236}">
                <a16:creationId xmlns:a16="http://schemas.microsoft.com/office/drawing/2014/main" id="{4EFB2E7F-E9C7-4B28-8D41-A4E611FEE0C3}"/>
              </a:ext>
            </a:extLst>
          </p:cNvPr>
          <p:cNvSpPr/>
          <p:nvPr/>
        </p:nvSpPr>
        <p:spPr>
          <a:xfrm>
            <a:off x="11453999" y="1801905"/>
            <a:ext cx="718549" cy="435605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er denne </a:t>
            </a: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property’en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77" name="Rektangel 122">
            <a:extLst>
              <a:ext uri="{FF2B5EF4-FFF2-40B4-BE49-F238E27FC236}">
                <a16:creationId xmlns:a16="http://schemas.microsoft.com/office/drawing/2014/main" id="{F4FD2D75-3C5B-4A45-8681-75A4AB3F0089}"/>
              </a:ext>
            </a:extLst>
          </p:cNvPr>
          <p:cNvSpPr/>
          <p:nvPr/>
        </p:nvSpPr>
        <p:spPr>
          <a:xfrm>
            <a:off x="11459215" y="1213370"/>
            <a:ext cx="713333" cy="389507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Tema er obligatorisk i </a:t>
            </a: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dcat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-ap-</a:t>
            </a: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</a:t>
            </a:r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ktangel 77">
            <a:extLst>
              <a:ext uri="{FF2B5EF4-FFF2-40B4-BE49-F238E27FC236}">
                <a16:creationId xmlns:a16="http://schemas.microsoft.com/office/drawing/2014/main" id="{B460CE07-F793-4251-8964-DE9752F2CFB1}"/>
              </a:ext>
            </a:extLst>
          </p:cNvPr>
          <p:cNvSpPr/>
          <p:nvPr/>
        </p:nvSpPr>
        <p:spPr>
          <a:xfrm>
            <a:off x="3154445" y="6043652"/>
            <a:ext cx="849951" cy="37874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Dqv:hasQualityMeasurement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80" name="Rektangel 77">
            <a:extLst>
              <a:ext uri="{FF2B5EF4-FFF2-40B4-BE49-F238E27FC236}">
                <a16:creationId xmlns:a16="http://schemas.microsoft.com/office/drawing/2014/main" id="{B14DB4D1-0B8A-49E9-8A72-F554B82343E9}"/>
              </a:ext>
            </a:extLst>
          </p:cNvPr>
          <p:cNvSpPr/>
          <p:nvPr/>
        </p:nvSpPr>
        <p:spPr>
          <a:xfrm>
            <a:off x="5187149" y="870483"/>
            <a:ext cx="849951" cy="37874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Dqv:hasQualityMeasurement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81" name="Rektangel 133">
            <a:extLst>
              <a:ext uri="{FF2B5EF4-FFF2-40B4-BE49-F238E27FC236}">
                <a16:creationId xmlns:a16="http://schemas.microsoft.com/office/drawing/2014/main" id="{BCA3B9B9-8DA4-46B1-9E52-DDA8F870C429}"/>
              </a:ext>
            </a:extLst>
          </p:cNvPr>
          <p:cNvSpPr/>
          <p:nvPr/>
        </p:nvSpPr>
        <p:spPr>
          <a:xfrm>
            <a:off x="7224752" y="673921"/>
            <a:ext cx="880246" cy="367933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Usikker på hva som ligger i denne</a:t>
            </a:r>
          </a:p>
        </p:txBody>
      </p:sp>
      <p:sp>
        <p:nvSpPr>
          <p:cNvPr id="82" name="Rektangel 126">
            <a:extLst>
              <a:ext uri="{FF2B5EF4-FFF2-40B4-BE49-F238E27FC236}">
                <a16:creationId xmlns:a16="http://schemas.microsoft.com/office/drawing/2014/main" id="{06384F95-DA54-4A57-B640-A8A4F5A84ACE}"/>
              </a:ext>
            </a:extLst>
          </p:cNvPr>
          <p:cNvSpPr/>
          <p:nvPr/>
        </p:nvSpPr>
        <p:spPr>
          <a:xfrm>
            <a:off x="5250460" y="2383875"/>
            <a:ext cx="754707" cy="351537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dct:publisher?</a:t>
            </a:r>
          </a:p>
        </p:txBody>
      </p:sp>
      <p:sp>
        <p:nvSpPr>
          <p:cNvPr id="87" name="Rektangel 75">
            <a:extLst>
              <a:ext uri="{FF2B5EF4-FFF2-40B4-BE49-F238E27FC236}">
                <a16:creationId xmlns:a16="http://schemas.microsoft.com/office/drawing/2014/main" id="{3D28956D-1053-46BC-9F58-55E2FE9B3962}"/>
              </a:ext>
            </a:extLst>
          </p:cNvPr>
          <p:cNvSpPr/>
          <p:nvPr/>
        </p:nvSpPr>
        <p:spPr>
          <a:xfrm>
            <a:off x="9385253" y="2985250"/>
            <a:ext cx="726993" cy="295698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Creator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dct:creator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88" name="Rektangel 131">
            <a:extLst>
              <a:ext uri="{FF2B5EF4-FFF2-40B4-BE49-F238E27FC236}">
                <a16:creationId xmlns:a16="http://schemas.microsoft.com/office/drawing/2014/main" id="{030FB444-96A0-4ABD-81C3-5A4E13AD5ABC}"/>
              </a:ext>
            </a:extLst>
          </p:cNvPr>
          <p:cNvSpPr/>
          <p:nvPr/>
        </p:nvSpPr>
        <p:spPr>
          <a:xfrm>
            <a:off x="6293591" y="4973484"/>
            <a:ext cx="1276396" cy="59967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er forskjellen på ansvarlig </a:t>
            </a: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vs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databehandler og dataansvarlig?</a:t>
            </a: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prov:qualifiedAttribution</a:t>
            </a:r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Rektangel 126">
            <a:extLst>
              <a:ext uri="{FF2B5EF4-FFF2-40B4-BE49-F238E27FC236}">
                <a16:creationId xmlns:a16="http://schemas.microsoft.com/office/drawing/2014/main" id="{FBE89E8B-D734-4296-9D8C-DF277142E6E7}"/>
              </a:ext>
            </a:extLst>
          </p:cNvPr>
          <p:cNvSpPr/>
          <p:nvPr/>
        </p:nvSpPr>
        <p:spPr>
          <a:xfrm>
            <a:off x="11453999" y="2380895"/>
            <a:ext cx="754707" cy="351537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Emneord brukes også på HT-Terms</a:t>
            </a:r>
          </a:p>
        </p:txBody>
      </p:sp>
      <p:sp>
        <p:nvSpPr>
          <p:cNvPr id="90" name="Rektangel 79">
            <a:extLst>
              <a:ext uri="{FF2B5EF4-FFF2-40B4-BE49-F238E27FC236}">
                <a16:creationId xmlns:a16="http://schemas.microsoft.com/office/drawing/2014/main" id="{8DBAF305-6B75-4FAB-81FA-CE778B098D84}"/>
              </a:ext>
            </a:extLst>
          </p:cNvPr>
          <p:cNvSpPr/>
          <p:nvPr/>
        </p:nvSpPr>
        <p:spPr>
          <a:xfrm>
            <a:off x="9291068" y="3449246"/>
            <a:ext cx="869743" cy="676957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Dct:isPartOf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sier at det skal være part </a:t>
            </a:r>
            <a:r>
              <a:rPr kumimoji="0" 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annet datasett. Det er vel ikke tilfellet her?</a:t>
            </a:r>
          </a:p>
        </p:txBody>
      </p:sp>
      <p:sp>
        <p:nvSpPr>
          <p:cNvPr id="91" name="Rektangel 75">
            <a:extLst>
              <a:ext uri="{FF2B5EF4-FFF2-40B4-BE49-F238E27FC236}">
                <a16:creationId xmlns:a16="http://schemas.microsoft.com/office/drawing/2014/main" id="{D5291749-F8C1-46E7-8620-B4547FBB46F3}"/>
              </a:ext>
            </a:extLst>
          </p:cNvPr>
          <p:cNvSpPr/>
          <p:nvPr/>
        </p:nvSpPr>
        <p:spPr>
          <a:xfrm>
            <a:off x="9406249" y="1276184"/>
            <a:ext cx="726993" cy="295698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Hva ligger i denne?</a:t>
            </a:r>
          </a:p>
        </p:txBody>
      </p:sp>
      <p:sp>
        <p:nvSpPr>
          <p:cNvPr id="95" name="Rektangel 132">
            <a:extLst>
              <a:ext uri="{FF2B5EF4-FFF2-40B4-BE49-F238E27FC236}">
                <a16:creationId xmlns:a16="http://schemas.microsoft.com/office/drawing/2014/main" id="{0ECC4726-CB17-4B9D-837D-2274404235A8}"/>
              </a:ext>
            </a:extLst>
          </p:cNvPr>
          <p:cNvSpPr/>
          <p:nvPr/>
        </p:nvSpPr>
        <p:spPr>
          <a:xfrm>
            <a:off x="3140296" y="4054186"/>
            <a:ext cx="878251" cy="44128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Extension</a:t>
            </a:r>
          </a:p>
        </p:txBody>
      </p:sp>
      <p:sp>
        <p:nvSpPr>
          <p:cNvPr id="96" name="Rektangel 132">
            <a:extLst>
              <a:ext uri="{FF2B5EF4-FFF2-40B4-BE49-F238E27FC236}">
                <a16:creationId xmlns:a16="http://schemas.microsoft.com/office/drawing/2014/main" id="{F64C8830-804B-4C31-9B59-CE2553666404}"/>
              </a:ext>
            </a:extLst>
          </p:cNvPr>
          <p:cNvSpPr/>
          <p:nvPr/>
        </p:nvSpPr>
        <p:spPr>
          <a:xfrm>
            <a:off x="895291" y="4308327"/>
            <a:ext cx="878251" cy="2299117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Extension</a:t>
            </a:r>
          </a:p>
        </p:txBody>
      </p:sp>
      <p:sp>
        <p:nvSpPr>
          <p:cNvPr id="98" name="Rektangel 21">
            <a:extLst>
              <a:ext uri="{FF2B5EF4-FFF2-40B4-BE49-F238E27FC236}">
                <a16:creationId xmlns:a16="http://schemas.microsoft.com/office/drawing/2014/main" id="{3551399C-69DB-4E99-8111-0925BC172BDD}"/>
              </a:ext>
            </a:extLst>
          </p:cNvPr>
          <p:cNvSpPr/>
          <p:nvPr/>
        </p:nvSpPr>
        <p:spPr>
          <a:xfrm>
            <a:off x="10235708" y="4598215"/>
            <a:ext cx="1341633" cy="500824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Utgivertype</a:t>
            </a:r>
            <a:b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Aktør:Utgivertype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82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9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CF2C2-ECA3-45DA-9886-B6226692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4" y="129970"/>
            <a:ext cx="11080699" cy="720090"/>
          </a:xfrm>
        </p:spPr>
        <p:txBody>
          <a:bodyPr/>
          <a:lstStyle/>
          <a:p>
            <a:r>
              <a:rPr lang="nb-NO" dirty="0"/>
              <a:t>Felles </a:t>
            </a:r>
            <a:r>
              <a:rPr lang="nb-NO" dirty="0" err="1"/>
              <a:t>datakatalog_Metadata</a:t>
            </a:r>
            <a:r>
              <a:rPr lang="nb-NO" dirty="0"/>
              <a:t> datasett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3A9FB02-5EF9-4479-9D19-1C2F0719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4" y="563710"/>
            <a:ext cx="4649428" cy="616432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5874EB4-5B04-4301-A64B-96C18973405B}"/>
              </a:ext>
            </a:extLst>
          </p:cNvPr>
          <p:cNvSpPr/>
          <p:nvPr/>
        </p:nvSpPr>
        <p:spPr>
          <a:xfrm>
            <a:off x="9658030" y="352262"/>
            <a:ext cx="2292096" cy="6247864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beskrivelse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tittel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identifikator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utgiver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kontaktpunkt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datasettdistribusjon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emneord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tilgangsnivå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skjermingshjemmel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begrep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i samsvar 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dokumentasjon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frekvens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har versjon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versjon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landingsside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språk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annen identifikator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opphav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relatert ressurs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utgivelsesdato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eksempeldata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kilde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dekningsområde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tidsrom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endringsdato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versjon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versjonsnote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skaper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refererer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referert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del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har 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krever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 påkrevd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erstatter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Datasett: erstattes av</a:t>
            </a:r>
          </a:p>
        </p:txBody>
      </p:sp>
      <p:sp>
        <p:nvSpPr>
          <p:cNvPr id="3" name="Pil: venstre 2">
            <a:extLst>
              <a:ext uri="{FF2B5EF4-FFF2-40B4-BE49-F238E27FC236}">
                <a16:creationId xmlns:a16="http://schemas.microsoft.com/office/drawing/2014/main" id="{83B3D1F8-0C91-40B8-BE7B-9BE2C6B5CDE1}"/>
              </a:ext>
            </a:extLst>
          </p:cNvPr>
          <p:cNvSpPr/>
          <p:nvPr/>
        </p:nvSpPr>
        <p:spPr>
          <a:xfrm>
            <a:off x="5086337" y="606632"/>
            <a:ext cx="4079531" cy="1157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2800" b="1" dirty="0">
                <a:solidFill>
                  <a:prstClr val="white"/>
                </a:solidFill>
              </a:rPr>
              <a:t>?</a:t>
            </a:r>
            <a:endParaRPr lang="nb-NO" sz="2800" dirty="0">
              <a:solidFill>
                <a:prstClr val="white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57D6F7F-595E-4D01-91FC-FC59A3BFB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98" y="1970200"/>
            <a:ext cx="3999077" cy="47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4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ktangel 63">
            <a:extLst>
              <a:ext uri="{FF2B5EF4-FFF2-40B4-BE49-F238E27FC236}">
                <a16:creationId xmlns:a16="http://schemas.microsoft.com/office/drawing/2014/main" id="{8E0F7793-96C1-4FCD-917B-7CC1C93533D2}"/>
              </a:ext>
            </a:extLst>
          </p:cNvPr>
          <p:cNvSpPr/>
          <p:nvPr/>
        </p:nvSpPr>
        <p:spPr>
          <a:xfrm>
            <a:off x="9206162" y="5522473"/>
            <a:ext cx="746650" cy="16111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B5DAA8-84BB-4CF2-B591-82D4F518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3" y="-244658"/>
            <a:ext cx="10515600" cy="1325563"/>
          </a:xfrm>
        </p:spPr>
        <p:txBody>
          <a:bodyPr>
            <a:noAutofit/>
          </a:bodyPr>
          <a:lstStyle/>
          <a:p>
            <a:r>
              <a:rPr lang="nb-NO" sz="3200" b="1" dirty="0"/>
              <a:t>Logisk informasjonsmodell for helsedata i </a:t>
            </a:r>
            <a:r>
              <a:rPr lang="nb-NO" sz="3200" b="1" dirty="0" err="1"/>
              <a:t>HealthTerm</a:t>
            </a:r>
            <a:endParaRPr lang="nb-NO" sz="3200" b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6164B78-10CB-4A26-9584-2707C180B3EB}"/>
              </a:ext>
            </a:extLst>
          </p:cNvPr>
          <p:cNvSpPr/>
          <p:nvPr/>
        </p:nvSpPr>
        <p:spPr>
          <a:xfrm>
            <a:off x="5180566" y="5349443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 (Variabel ID)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PreferredTerm (Navn)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ValidFrom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C86A795-C6CF-4CC2-9C5F-C1E2A5CA33A8}"/>
              </a:ext>
            </a:extLst>
          </p:cNvPr>
          <p:cNvSpPr/>
          <p:nvPr/>
        </p:nvSpPr>
        <p:spPr>
          <a:xfrm>
            <a:off x="5180566" y="5094386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Variabel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F20DB80-6B18-44E3-8DF3-8684FE9813C8}"/>
              </a:ext>
            </a:extLst>
          </p:cNvPr>
          <p:cNvSpPr/>
          <p:nvPr/>
        </p:nvSpPr>
        <p:spPr>
          <a:xfrm>
            <a:off x="5178897" y="1867322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3343" algn="l"/>
              </a:tabLst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Code (Kilde ID)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3343" algn="l"/>
              </a:tabLst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Term (Navn)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3343" algn="l"/>
              </a:tabLst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ValidFrom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68" marR="0" lvl="0" indent="-142868" algn="l" defTabSz="91413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3343" algn="l"/>
              </a:tabLst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142868" marR="0" lvl="0" indent="-142868" algn="l" defTabSz="91413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3343" algn="l"/>
              </a:tabLst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Property 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3605CC4-5BD1-46C3-8F18-6549ABD54A82}"/>
              </a:ext>
            </a:extLst>
          </p:cNvPr>
          <p:cNvSpPr/>
          <p:nvPr/>
        </p:nvSpPr>
        <p:spPr>
          <a:xfrm>
            <a:off x="5178897" y="1612981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Datakilde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98F39B8-023E-4195-A19C-85D4C0E64AE2}"/>
              </a:ext>
            </a:extLst>
          </p:cNvPr>
          <p:cNvSpPr/>
          <p:nvPr/>
        </p:nvSpPr>
        <p:spPr>
          <a:xfrm>
            <a:off x="7594852" y="5349443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 (Kodeverk ID)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PreferredTerm (Navn)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ValidFrom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84DDBEF-AC04-49D3-86BC-46FD497D0DC5}"/>
              </a:ext>
            </a:extLst>
          </p:cNvPr>
          <p:cNvSpPr/>
          <p:nvPr/>
        </p:nvSpPr>
        <p:spPr>
          <a:xfrm>
            <a:off x="7594852" y="5094386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Kodeverk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A9C0D17-E95F-4711-A9DD-833521CCE457}"/>
              </a:ext>
            </a:extLst>
          </p:cNvPr>
          <p:cNvSpPr/>
          <p:nvPr/>
        </p:nvSpPr>
        <p:spPr>
          <a:xfrm>
            <a:off x="997704" y="5349443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 (ID)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PreferredTerm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(Navn)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ValidFrom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N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71D49C5-C1CC-40AF-A53C-959171A05619}"/>
              </a:ext>
            </a:extLst>
          </p:cNvPr>
          <p:cNvSpPr/>
          <p:nvPr/>
        </p:nvSpPr>
        <p:spPr>
          <a:xfrm>
            <a:off x="997704" y="5094386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Statistikk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FEA1467-F5B6-4C09-AD7C-E7DE4DA075E6}"/>
              </a:ext>
            </a:extLst>
          </p:cNvPr>
          <p:cNvSpPr/>
          <p:nvPr/>
        </p:nvSpPr>
        <p:spPr>
          <a:xfrm>
            <a:off x="9960720" y="5349443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3343" algn="l"/>
              </a:tabLst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Code (Kode ID)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PreferredTerm (Navn)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ValidFrom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6A955E2-5418-4AF9-B2F8-85DF5FFCF895}"/>
              </a:ext>
            </a:extLst>
          </p:cNvPr>
          <p:cNvSpPr/>
          <p:nvPr/>
        </p:nvSpPr>
        <p:spPr>
          <a:xfrm>
            <a:off x="9960720" y="5094386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Kode</a:t>
            </a:r>
          </a:p>
        </p:txBody>
      </p:sp>
      <p:sp>
        <p:nvSpPr>
          <p:cNvPr id="21" name="Beslutning 20">
            <a:extLst>
              <a:ext uri="{FF2B5EF4-FFF2-40B4-BE49-F238E27FC236}">
                <a16:creationId xmlns:a16="http://schemas.microsoft.com/office/drawing/2014/main" id="{C7604552-0620-4218-9727-CF5458AAA386}"/>
              </a:ext>
            </a:extLst>
          </p:cNvPr>
          <p:cNvSpPr/>
          <p:nvPr/>
        </p:nvSpPr>
        <p:spPr>
          <a:xfrm>
            <a:off x="5863645" y="2684584"/>
            <a:ext cx="125992" cy="233985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DA7B96D3-E8EB-4164-9233-14B56FB14869}"/>
              </a:ext>
            </a:extLst>
          </p:cNvPr>
          <p:cNvCxnSpPr>
            <a:cxnSpLocks/>
            <a:stCxn id="21" idx="2"/>
            <a:endCxn id="56" idx="0"/>
          </p:cNvCxnSpPr>
          <p:nvPr/>
        </p:nvCxnSpPr>
        <p:spPr>
          <a:xfrm flipH="1">
            <a:off x="5924179" y="2918569"/>
            <a:ext cx="2462" cy="451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811F3A28-D691-4EB6-A6AC-AC46C3F70829}"/>
              </a:ext>
            </a:extLst>
          </p:cNvPr>
          <p:cNvSpPr/>
          <p:nvPr/>
        </p:nvSpPr>
        <p:spPr>
          <a:xfrm>
            <a:off x="5593984" y="2942439"/>
            <a:ext cx="737395" cy="18117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Inneholder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722090B-68AF-4A33-978E-DF073D0960B9}"/>
              </a:ext>
            </a:extLst>
          </p:cNvPr>
          <p:cNvSpPr/>
          <p:nvPr/>
        </p:nvSpPr>
        <p:spPr>
          <a:xfrm>
            <a:off x="5962681" y="4899634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..*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7B7A3EE-633E-40D7-9829-0341453B1FD4}"/>
              </a:ext>
            </a:extLst>
          </p:cNvPr>
          <p:cNvSpPr/>
          <p:nvPr/>
        </p:nvSpPr>
        <p:spPr>
          <a:xfrm>
            <a:off x="5962681" y="2681968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1 ..1</a:t>
            </a:r>
          </a:p>
        </p:txBody>
      </p: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5384D984-B8E4-4D7B-AD97-EA69D3DDC7C5}"/>
              </a:ext>
            </a:extLst>
          </p:cNvPr>
          <p:cNvCxnSpPr>
            <a:cxnSpLocks/>
          </p:cNvCxnSpPr>
          <p:nvPr/>
        </p:nvCxnSpPr>
        <p:spPr>
          <a:xfrm flipH="1">
            <a:off x="2493194" y="5813043"/>
            <a:ext cx="26715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>
            <a:extLst>
              <a:ext uri="{FF2B5EF4-FFF2-40B4-BE49-F238E27FC236}">
                <a16:creationId xmlns:a16="http://schemas.microsoft.com/office/drawing/2014/main" id="{66332DC2-F30F-4CF4-AB2C-22A1FC6C8555}"/>
              </a:ext>
            </a:extLst>
          </p:cNvPr>
          <p:cNvSpPr/>
          <p:nvPr/>
        </p:nvSpPr>
        <p:spPr>
          <a:xfrm>
            <a:off x="3134488" y="5851544"/>
            <a:ext cx="828095" cy="1817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Refererer til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01AD0EA-9D4A-4B38-B9F7-32126EE26BA9}"/>
              </a:ext>
            </a:extLst>
          </p:cNvPr>
          <p:cNvSpPr/>
          <p:nvPr/>
        </p:nvSpPr>
        <p:spPr>
          <a:xfrm>
            <a:off x="2479241" y="5840932"/>
            <a:ext cx="412726" cy="18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..*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6FBA801-E8F2-4E97-B7E8-F95C0A91CC46}"/>
              </a:ext>
            </a:extLst>
          </p:cNvPr>
          <p:cNvSpPr/>
          <p:nvPr/>
        </p:nvSpPr>
        <p:spPr>
          <a:xfrm>
            <a:off x="4757513" y="5851544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1 ..1</a:t>
            </a:r>
          </a:p>
        </p:txBody>
      </p: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2CB4719A-593E-49B4-A424-8FB170C1F1C5}"/>
              </a:ext>
            </a:extLst>
          </p:cNvPr>
          <p:cNvCxnSpPr/>
          <p:nvPr/>
        </p:nvCxnSpPr>
        <p:spPr>
          <a:xfrm>
            <a:off x="6682466" y="5707689"/>
            <a:ext cx="9187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 38">
            <a:extLst>
              <a:ext uri="{FF2B5EF4-FFF2-40B4-BE49-F238E27FC236}">
                <a16:creationId xmlns:a16="http://schemas.microsoft.com/office/drawing/2014/main" id="{08340DA1-6A75-47CD-9620-9319A7D9A99F}"/>
              </a:ext>
            </a:extLst>
          </p:cNvPr>
          <p:cNvSpPr/>
          <p:nvPr/>
        </p:nvSpPr>
        <p:spPr>
          <a:xfrm>
            <a:off x="6628107" y="5720389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..*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C97F0A33-18BC-40E4-BAB8-B2D7A96C247A}"/>
              </a:ext>
            </a:extLst>
          </p:cNvPr>
          <p:cNvSpPr/>
          <p:nvPr/>
        </p:nvSpPr>
        <p:spPr>
          <a:xfrm>
            <a:off x="6727420" y="5507179"/>
            <a:ext cx="828095" cy="1817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Refererer til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FAA9BF2F-B935-4459-B5D0-63EE67C7586A}"/>
              </a:ext>
            </a:extLst>
          </p:cNvPr>
          <p:cNvSpPr/>
          <p:nvPr/>
        </p:nvSpPr>
        <p:spPr>
          <a:xfrm>
            <a:off x="7166324" y="5720389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..*</a:t>
            </a:r>
          </a:p>
        </p:txBody>
      </p:sp>
      <p:sp>
        <p:nvSpPr>
          <p:cNvPr id="61" name="Beslutning 60">
            <a:extLst>
              <a:ext uri="{FF2B5EF4-FFF2-40B4-BE49-F238E27FC236}">
                <a16:creationId xmlns:a16="http://schemas.microsoft.com/office/drawing/2014/main" id="{18083D0E-DBE7-4EB3-90B7-DCFCC1272B69}"/>
              </a:ext>
            </a:extLst>
          </p:cNvPr>
          <p:cNvSpPr/>
          <p:nvPr/>
        </p:nvSpPr>
        <p:spPr>
          <a:xfrm rot="5400000">
            <a:off x="9154351" y="5588941"/>
            <a:ext cx="125992" cy="233985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B799D3FA-67D7-40D3-940E-893A9B866E8A}"/>
              </a:ext>
            </a:extLst>
          </p:cNvPr>
          <p:cNvCxnSpPr>
            <a:cxnSpLocks/>
          </p:cNvCxnSpPr>
          <p:nvPr/>
        </p:nvCxnSpPr>
        <p:spPr>
          <a:xfrm>
            <a:off x="9333212" y="5707521"/>
            <a:ext cx="6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ktangel 62">
            <a:extLst>
              <a:ext uri="{FF2B5EF4-FFF2-40B4-BE49-F238E27FC236}">
                <a16:creationId xmlns:a16="http://schemas.microsoft.com/office/drawing/2014/main" id="{6DDF7195-7CA8-4082-9BDF-B405FFD203D0}"/>
              </a:ext>
            </a:extLst>
          </p:cNvPr>
          <p:cNvSpPr/>
          <p:nvPr/>
        </p:nvSpPr>
        <p:spPr>
          <a:xfrm>
            <a:off x="9006723" y="5754139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1 ..1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DC01DF8F-954D-464D-9486-DFB373ADFB90}"/>
              </a:ext>
            </a:extLst>
          </p:cNvPr>
          <p:cNvSpPr/>
          <p:nvPr/>
        </p:nvSpPr>
        <p:spPr>
          <a:xfrm>
            <a:off x="9547994" y="5754139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..*</a:t>
            </a:r>
          </a:p>
        </p:txBody>
      </p:sp>
      <p:sp>
        <p:nvSpPr>
          <p:cNvPr id="71" name="Beslutning 70">
            <a:extLst>
              <a:ext uri="{FF2B5EF4-FFF2-40B4-BE49-F238E27FC236}">
                <a16:creationId xmlns:a16="http://schemas.microsoft.com/office/drawing/2014/main" id="{FBEBE79D-0425-407A-ACC0-8866E5CFA669}"/>
              </a:ext>
            </a:extLst>
          </p:cNvPr>
          <p:cNvSpPr/>
          <p:nvPr/>
        </p:nvSpPr>
        <p:spPr>
          <a:xfrm>
            <a:off x="1682452" y="4825814"/>
            <a:ext cx="125992" cy="233985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2" name="Rett linje 71">
            <a:extLst>
              <a:ext uri="{FF2B5EF4-FFF2-40B4-BE49-F238E27FC236}">
                <a16:creationId xmlns:a16="http://schemas.microsoft.com/office/drawing/2014/main" id="{0ED06426-73B5-4734-9348-7F7AE8596C8B}"/>
              </a:ext>
            </a:extLst>
          </p:cNvPr>
          <p:cNvCxnSpPr>
            <a:cxnSpLocks/>
            <a:stCxn id="76" idx="2"/>
            <a:endCxn id="71" idx="0"/>
          </p:cNvCxnSpPr>
          <p:nvPr/>
        </p:nvCxnSpPr>
        <p:spPr>
          <a:xfrm flipH="1">
            <a:off x="1745449" y="2677270"/>
            <a:ext cx="1587" cy="2148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ktangel 72">
            <a:extLst>
              <a:ext uri="{FF2B5EF4-FFF2-40B4-BE49-F238E27FC236}">
                <a16:creationId xmlns:a16="http://schemas.microsoft.com/office/drawing/2014/main" id="{34C0154A-4150-4D72-BE78-D2817808793E}"/>
              </a:ext>
            </a:extLst>
          </p:cNvPr>
          <p:cNvSpPr/>
          <p:nvPr/>
        </p:nvSpPr>
        <p:spPr>
          <a:xfrm>
            <a:off x="1383566" y="3651959"/>
            <a:ext cx="737395" cy="18117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Inneholder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BD6E923-8CA4-4A5C-B778-ED19B59724E7}"/>
              </a:ext>
            </a:extLst>
          </p:cNvPr>
          <p:cNvSpPr/>
          <p:nvPr/>
        </p:nvSpPr>
        <p:spPr>
          <a:xfrm>
            <a:off x="1762846" y="4891716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1 ..1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4452C2D3-0745-471A-921B-9E9EA4E11366}"/>
              </a:ext>
            </a:extLst>
          </p:cNvPr>
          <p:cNvSpPr/>
          <p:nvPr/>
        </p:nvSpPr>
        <p:spPr>
          <a:xfrm>
            <a:off x="1743797" y="2694437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..*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A0D5E554-6DEF-4F6F-9B9B-2B86FD9C083B}"/>
              </a:ext>
            </a:extLst>
          </p:cNvPr>
          <p:cNvSpPr/>
          <p:nvPr/>
        </p:nvSpPr>
        <p:spPr>
          <a:xfrm>
            <a:off x="999290" y="1867322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 (ID)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PreferredTerm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(Navn)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ValidFrom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N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0E82E004-D312-4E4B-BCE1-7A45E7DDEB71}"/>
              </a:ext>
            </a:extLst>
          </p:cNvPr>
          <p:cNvSpPr/>
          <p:nvPr/>
        </p:nvSpPr>
        <p:spPr>
          <a:xfrm>
            <a:off x="999290" y="1612981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Verdi</a:t>
            </a:r>
          </a:p>
        </p:txBody>
      </p: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729D9A84-F1B6-4F3E-9341-BB05095A3D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8342597" y="2273650"/>
            <a:ext cx="0" cy="282073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9ECF5E4D-6872-467A-9FFC-C67A6A0E4B50}"/>
              </a:ext>
            </a:extLst>
          </p:cNvPr>
          <p:cNvSpPr/>
          <p:nvPr/>
        </p:nvSpPr>
        <p:spPr>
          <a:xfrm>
            <a:off x="6612304" y="2300782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1 ..1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BA9EE22-EB94-4569-BAF5-FC1364E40C10}"/>
              </a:ext>
            </a:extLst>
          </p:cNvPr>
          <p:cNvSpPr/>
          <p:nvPr/>
        </p:nvSpPr>
        <p:spPr>
          <a:xfrm>
            <a:off x="6958639" y="2059988"/>
            <a:ext cx="828095" cy="1817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Refererer til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3B36AED6-B52B-482E-90B0-46D5348912EF}"/>
              </a:ext>
            </a:extLst>
          </p:cNvPr>
          <p:cNvSpPr/>
          <p:nvPr/>
        </p:nvSpPr>
        <p:spPr>
          <a:xfrm>
            <a:off x="7968608" y="4893036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..*</a:t>
            </a:r>
          </a:p>
        </p:txBody>
      </p:sp>
      <p:sp>
        <p:nvSpPr>
          <p:cNvPr id="55" name="Rektangel 4">
            <a:extLst>
              <a:ext uri="{FF2B5EF4-FFF2-40B4-BE49-F238E27FC236}">
                <a16:creationId xmlns:a16="http://schemas.microsoft.com/office/drawing/2014/main" id="{86164B78-10CB-4A26-9584-2707C180B3EB}"/>
              </a:ext>
            </a:extLst>
          </p:cNvPr>
          <p:cNvSpPr/>
          <p:nvPr/>
        </p:nvSpPr>
        <p:spPr>
          <a:xfrm>
            <a:off x="5176434" y="3624781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 (Datasamling ID)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PreferredTerm (Navn)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ValidFrom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N</a:t>
            </a:r>
          </a:p>
        </p:txBody>
      </p:sp>
      <p:sp>
        <p:nvSpPr>
          <p:cNvPr id="56" name="Rektangel 5">
            <a:extLst>
              <a:ext uri="{FF2B5EF4-FFF2-40B4-BE49-F238E27FC236}">
                <a16:creationId xmlns:a16="http://schemas.microsoft.com/office/drawing/2014/main" id="{DC86A795-C6CF-4CC2-9C5F-C1E2A5CA33A8}"/>
              </a:ext>
            </a:extLst>
          </p:cNvPr>
          <p:cNvSpPr/>
          <p:nvPr/>
        </p:nvSpPr>
        <p:spPr>
          <a:xfrm>
            <a:off x="5176434" y="3370358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Datasamling</a:t>
            </a:r>
          </a:p>
        </p:txBody>
      </p:sp>
      <p:sp>
        <p:nvSpPr>
          <p:cNvPr id="57" name="Beslutning 20">
            <a:extLst>
              <a:ext uri="{FF2B5EF4-FFF2-40B4-BE49-F238E27FC236}">
                <a16:creationId xmlns:a16="http://schemas.microsoft.com/office/drawing/2014/main" id="{C7604552-0620-4218-9727-CF5458AAA386}"/>
              </a:ext>
            </a:extLst>
          </p:cNvPr>
          <p:cNvSpPr/>
          <p:nvPr/>
        </p:nvSpPr>
        <p:spPr>
          <a:xfrm>
            <a:off x="5863645" y="4442536"/>
            <a:ext cx="125992" cy="233985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8" name="Rett linje 22">
            <a:extLst>
              <a:ext uri="{FF2B5EF4-FFF2-40B4-BE49-F238E27FC236}">
                <a16:creationId xmlns:a16="http://schemas.microsoft.com/office/drawing/2014/main" id="{DA7B96D3-E8EB-4164-9233-14B56FB14869}"/>
              </a:ext>
            </a:extLst>
          </p:cNvPr>
          <p:cNvCxnSpPr>
            <a:cxnSpLocks/>
          </p:cNvCxnSpPr>
          <p:nvPr/>
        </p:nvCxnSpPr>
        <p:spPr>
          <a:xfrm>
            <a:off x="5926641" y="4676521"/>
            <a:ext cx="2463" cy="417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ktangel 25">
            <a:extLst>
              <a:ext uri="{FF2B5EF4-FFF2-40B4-BE49-F238E27FC236}">
                <a16:creationId xmlns:a16="http://schemas.microsoft.com/office/drawing/2014/main" id="{E7B7A3EE-633E-40D7-9829-0341453B1FD4}"/>
              </a:ext>
            </a:extLst>
          </p:cNvPr>
          <p:cNvSpPr/>
          <p:nvPr/>
        </p:nvSpPr>
        <p:spPr>
          <a:xfrm>
            <a:off x="5962681" y="3183433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..*</a:t>
            </a:r>
          </a:p>
        </p:txBody>
      </p:sp>
      <p:sp>
        <p:nvSpPr>
          <p:cNvPr id="67" name="Rektangel 23">
            <a:extLst>
              <a:ext uri="{FF2B5EF4-FFF2-40B4-BE49-F238E27FC236}">
                <a16:creationId xmlns:a16="http://schemas.microsoft.com/office/drawing/2014/main" id="{811F3A28-D691-4EB6-A6AC-AC46C3F70829}"/>
              </a:ext>
            </a:extLst>
          </p:cNvPr>
          <p:cNvSpPr/>
          <p:nvPr/>
        </p:nvSpPr>
        <p:spPr>
          <a:xfrm>
            <a:off x="5593983" y="4713105"/>
            <a:ext cx="737395" cy="18117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Inneholder</a:t>
            </a:r>
          </a:p>
        </p:txBody>
      </p:sp>
      <p:sp>
        <p:nvSpPr>
          <p:cNvPr id="68" name="Rektangel 24">
            <a:extLst>
              <a:ext uri="{FF2B5EF4-FFF2-40B4-BE49-F238E27FC236}">
                <a16:creationId xmlns:a16="http://schemas.microsoft.com/office/drawing/2014/main" id="{D722090B-68AF-4A33-978E-DF073D0960B9}"/>
              </a:ext>
            </a:extLst>
          </p:cNvPr>
          <p:cNvSpPr/>
          <p:nvPr/>
        </p:nvSpPr>
        <p:spPr>
          <a:xfrm>
            <a:off x="6003736" y="4461249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..*</a:t>
            </a:r>
          </a:p>
        </p:txBody>
      </p:sp>
      <p:cxnSp>
        <p:nvCxnSpPr>
          <p:cNvPr id="87" name="Rett linje 22">
            <a:extLst>
              <a:ext uri="{FF2B5EF4-FFF2-40B4-BE49-F238E27FC236}">
                <a16:creationId xmlns:a16="http://schemas.microsoft.com/office/drawing/2014/main" id="{7685A194-D012-477B-9664-091C82138AA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674386" y="2272296"/>
            <a:ext cx="1668211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4">
            <a:extLst>
              <a:ext uri="{FF2B5EF4-FFF2-40B4-BE49-F238E27FC236}">
                <a16:creationId xmlns:a16="http://schemas.microsoft.com/office/drawing/2014/main" id="{01D3BDEB-F075-4F57-9D6B-0042668C9FA6}"/>
              </a:ext>
            </a:extLst>
          </p:cNvPr>
          <p:cNvSpPr/>
          <p:nvPr/>
        </p:nvSpPr>
        <p:spPr>
          <a:xfrm>
            <a:off x="2830051" y="3624781"/>
            <a:ext cx="1495490" cy="809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 (Versjon ID)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PreferredTerm (Navn)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ValidFrom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281C2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  <a:p>
            <a:pPr marL="142868" marR="0" lvl="0" indent="-142868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N</a:t>
            </a:r>
          </a:p>
        </p:txBody>
      </p:sp>
      <p:sp>
        <p:nvSpPr>
          <p:cNvPr id="52" name="Rektangel 5">
            <a:extLst>
              <a:ext uri="{FF2B5EF4-FFF2-40B4-BE49-F238E27FC236}">
                <a16:creationId xmlns:a16="http://schemas.microsoft.com/office/drawing/2014/main" id="{31FC15D1-53B0-4C0C-88C2-7FF0C5F3D3BB}"/>
              </a:ext>
            </a:extLst>
          </p:cNvPr>
          <p:cNvSpPr/>
          <p:nvPr/>
        </p:nvSpPr>
        <p:spPr>
          <a:xfrm>
            <a:off x="2836070" y="3370358"/>
            <a:ext cx="1495490" cy="254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srgbClr val="281C2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Versjon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5489A004-11A5-45F0-8276-2EC11F8B0AB2}"/>
              </a:ext>
            </a:extLst>
          </p:cNvPr>
          <p:cNvSpPr/>
          <p:nvPr/>
        </p:nvSpPr>
        <p:spPr>
          <a:xfrm>
            <a:off x="4757513" y="4060017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1...1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58D97F59-DCCF-4666-AD5B-C2D15AD85ABA}"/>
              </a:ext>
            </a:extLst>
          </p:cNvPr>
          <p:cNvSpPr/>
          <p:nvPr/>
        </p:nvSpPr>
        <p:spPr>
          <a:xfrm>
            <a:off x="4337842" y="3789731"/>
            <a:ext cx="828095" cy="1817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Refererer til</a:t>
            </a:r>
          </a:p>
        </p:txBody>
      </p:sp>
      <p:cxnSp>
        <p:nvCxnSpPr>
          <p:cNvPr id="95" name="Kobling: vinkel 94">
            <a:extLst>
              <a:ext uri="{FF2B5EF4-FFF2-40B4-BE49-F238E27FC236}">
                <a16:creationId xmlns:a16="http://schemas.microsoft.com/office/drawing/2014/main" id="{336F2761-9A03-4F80-AA50-87ABD3AE63A4}"/>
              </a:ext>
            </a:extLst>
          </p:cNvPr>
          <p:cNvCxnSpPr>
            <a:cxnSpLocks/>
            <a:stCxn id="55" idx="3"/>
            <a:endCxn id="12" idx="0"/>
          </p:cNvCxnSpPr>
          <p:nvPr/>
        </p:nvCxnSpPr>
        <p:spPr>
          <a:xfrm>
            <a:off x="6671923" y="4029755"/>
            <a:ext cx="1670673" cy="1064632"/>
          </a:xfrm>
          <a:prstGeom prst="bentConnector2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ektangel 95">
            <a:extLst>
              <a:ext uri="{FF2B5EF4-FFF2-40B4-BE49-F238E27FC236}">
                <a16:creationId xmlns:a16="http://schemas.microsoft.com/office/drawing/2014/main" id="{AC5149AC-95E7-41E1-8CFE-9906C43EC2C9}"/>
              </a:ext>
            </a:extLst>
          </p:cNvPr>
          <p:cNvSpPr/>
          <p:nvPr/>
        </p:nvSpPr>
        <p:spPr>
          <a:xfrm>
            <a:off x="6628107" y="3807915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1 ..1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C5E7A25D-1E00-45F5-8BDB-6DFC9DC8E46E}"/>
              </a:ext>
            </a:extLst>
          </p:cNvPr>
          <p:cNvSpPr/>
          <p:nvPr/>
        </p:nvSpPr>
        <p:spPr>
          <a:xfrm>
            <a:off x="7040833" y="3838633"/>
            <a:ext cx="828095" cy="1817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Refererer til</a:t>
            </a:r>
          </a:p>
        </p:txBody>
      </p:sp>
      <p:cxnSp>
        <p:nvCxnSpPr>
          <p:cNvPr id="78" name="Rett pilkobling 77">
            <a:extLst>
              <a:ext uri="{FF2B5EF4-FFF2-40B4-BE49-F238E27FC236}">
                <a16:creationId xmlns:a16="http://schemas.microsoft.com/office/drawing/2014/main" id="{2F1024C8-012F-466A-AE3A-66E722F2F5C5}"/>
              </a:ext>
            </a:extLst>
          </p:cNvPr>
          <p:cNvCxnSpPr>
            <a:cxnSpLocks/>
            <a:stCxn id="55" idx="1"/>
            <a:endCxn id="51" idx="3"/>
          </p:cNvCxnSpPr>
          <p:nvPr/>
        </p:nvCxnSpPr>
        <p:spPr>
          <a:xfrm flipH="1">
            <a:off x="4325541" y="4029755"/>
            <a:ext cx="850893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ktangel 85">
            <a:extLst>
              <a:ext uri="{FF2B5EF4-FFF2-40B4-BE49-F238E27FC236}">
                <a16:creationId xmlns:a16="http://schemas.microsoft.com/office/drawing/2014/main" id="{3E9C76DD-1F1D-43C8-9B5D-3A96F60E35DC}"/>
              </a:ext>
            </a:extLst>
          </p:cNvPr>
          <p:cNvSpPr/>
          <p:nvPr/>
        </p:nvSpPr>
        <p:spPr>
          <a:xfrm>
            <a:off x="4286207" y="4060017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1..*</a:t>
            </a:r>
          </a:p>
        </p:txBody>
      </p:sp>
      <p:cxnSp>
        <p:nvCxnSpPr>
          <p:cNvPr id="13" name="Kobling: vinkel 12">
            <a:extLst>
              <a:ext uri="{FF2B5EF4-FFF2-40B4-BE49-F238E27FC236}">
                <a16:creationId xmlns:a16="http://schemas.microsoft.com/office/drawing/2014/main" id="{A896DBE8-18EF-4968-A8AD-27FECBEA9C7B}"/>
              </a:ext>
            </a:extLst>
          </p:cNvPr>
          <p:cNvCxnSpPr>
            <a:cxnSpLocks/>
            <a:stCxn id="51" idx="2"/>
          </p:cNvCxnSpPr>
          <p:nvPr/>
        </p:nvCxnSpPr>
        <p:spPr>
          <a:xfrm rot="16200000" flipH="1">
            <a:off x="3766903" y="4245620"/>
            <a:ext cx="1208209" cy="1586425"/>
          </a:xfrm>
          <a:prstGeom prst="bentConnector2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69">
            <a:extLst>
              <a:ext uri="{FF2B5EF4-FFF2-40B4-BE49-F238E27FC236}">
                <a16:creationId xmlns:a16="http://schemas.microsoft.com/office/drawing/2014/main" id="{64FD2508-AEB8-4EB4-B398-18C2C3E6EB78}"/>
              </a:ext>
            </a:extLst>
          </p:cNvPr>
          <p:cNvSpPr/>
          <p:nvPr/>
        </p:nvSpPr>
        <p:spPr>
          <a:xfrm>
            <a:off x="4012399" y="5431163"/>
            <a:ext cx="828095" cy="1817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Refererer til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E8DDE52D-D374-43D7-B94A-F0120E98A577}"/>
              </a:ext>
            </a:extLst>
          </p:cNvPr>
          <p:cNvSpPr/>
          <p:nvPr/>
        </p:nvSpPr>
        <p:spPr>
          <a:xfrm>
            <a:off x="3590073" y="4468794"/>
            <a:ext cx="412726" cy="17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1..*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C540F310-9F84-42E2-8AEB-B6487B3EA717}"/>
              </a:ext>
            </a:extLst>
          </p:cNvPr>
          <p:cNvSpPr/>
          <p:nvPr/>
        </p:nvSpPr>
        <p:spPr>
          <a:xfrm>
            <a:off x="4672863" y="5451982"/>
            <a:ext cx="497377" cy="168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.*</a:t>
            </a:r>
          </a:p>
        </p:txBody>
      </p:sp>
      <p:pic>
        <p:nvPicPr>
          <p:cNvPr id="69" name="Bilde 68">
            <a:extLst>
              <a:ext uri="{FF2B5EF4-FFF2-40B4-BE49-F238E27FC236}">
                <a16:creationId xmlns:a16="http://schemas.microsoft.com/office/drawing/2014/main" id="{BBD7E1F6-2176-430C-AE16-460A7543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730" y="335208"/>
            <a:ext cx="2400841" cy="3550981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617ED02-1C4D-4720-A586-A730BE28553B}"/>
              </a:ext>
            </a:extLst>
          </p:cNvPr>
          <p:cNvSpPr/>
          <p:nvPr/>
        </p:nvSpPr>
        <p:spPr>
          <a:xfrm>
            <a:off x="9419449" y="385011"/>
            <a:ext cx="1048025" cy="4692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E3FA0006-13C9-45EE-8CC3-1E47801982B8}"/>
              </a:ext>
            </a:extLst>
          </p:cNvPr>
          <p:cNvSpPr/>
          <p:nvPr/>
        </p:nvSpPr>
        <p:spPr>
          <a:xfrm>
            <a:off x="5170239" y="1587072"/>
            <a:ext cx="1512227" cy="1122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294C8DBA-E2F8-45BC-8833-1950E0EB6DD1}"/>
              </a:ext>
            </a:extLst>
          </p:cNvPr>
          <p:cNvCxnSpPr>
            <a:stCxn id="81" idx="3"/>
          </p:cNvCxnSpPr>
          <p:nvPr/>
        </p:nvCxnSpPr>
        <p:spPr>
          <a:xfrm flipV="1">
            <a:off x="6682466" y="613611"/>
            <a:ext cx="2758520" cy="15349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ktangel 81">
            <a:extLst>
              <a:ext uri="{FF2B5EF4-FFF2-40B4-BE49-F238E27FC236}">
                <a16:creationId xmlns:a16="http://schemas.microsoft.com/office/drawing/2014/main" id="{808AD7F0-94C5-438D-9A48-E689C354A23A}"/>
              </a:ext>
            </a:extLst>
          </p:cNvPr>
          <p:cNvSpPr/>
          <p:nvPr/>
        </p:nvSpPr>
        <p:spPr>
          <a:xfrm>
            <a:off x="5151168" y="3356091"/>
            <a:ext cx="1554222" cy="10997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F0CE815B-3C18-4BD3-8D69-E10C2BECEEB7}"/>
              </a:ext>
            </a:extLst>
          </p:cNvPr>
          <p:cNvSpPr/>
          <p:nvPr/>
        </p:nvSpPr>
        <p:spPr>
          <a:xfrm>
            <a:off x="10639814" y="1040041"/>
            <a:ext cx="1048025" cy="4692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8" name="Rett pilkobling 87">
            <a:extLst>
              <a:ext uri="{FF2B5EF4-FFF2-40B4-BE49-F238E27FC236}">
                <a16:creationId xmlns:a16="http://schemas.microsoft.com/office/drawing/2014/main" id="{FF6211FC-F374-4FFA-9A39-0520577F950D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6705390" y="1300744"/>
            <a:ext cx="3934424" cy="26052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ktangel 89">
            <a:extLst>
              <a:ext uri="{FF2B5EF4-FFF2-40B4-BE49-F238E27FC236}">
                <a16:creationId xmlns:a16="http://schemas.microsoft.com/office/drawing/2014/main" id="{B312DFFE-B726-4F98-B04B-9F407D562857}"/>
              </a:ext>
            </a:extLst>
          </p:cNvPr>
          <p:cNvSpPr/>
          <p:nvPr/>
        </p:nvSpPr>
        <p:spPr>
          <a:xfrm>
            <a:off x="5151168" y="5059799"/>
            <a:ext cx="1554222" cy="1122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C00000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32FCE45E-B10A-4B7F-80CB-08B4A0651008}"/>
              </a:ext>
            </a:extLst>
          </p:cNvPr>
          <p:cNvSpPr/>
          <p:nvPr/>
        </p:nvSpPr>
        <p:spPr>
          <a:xfrm>
            <a:off x="7564742" y="5066624"/>
            <a:ext cx="1554222" cy="1109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C00000"/>
              </a:solidFill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FAB593E1-A247-429A-99C2-1328B456CB15}"/>
              </a:ext>
            </a:extLst>
          </p:cNvPr>
          <p:cNvSpPr/>
          <p:nvPr/>
        </p:nvSpPr>
        <p:spPr>
          <a:xfrm>
            <a:off x="9931354" y="5068777"/>
            <a:ext cx="1546772" cy="1109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C00000"/>
              </a:solidFill>
            </a:endParaRP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9AD2D9F7-898C-4B9E-869D-34E3FF484FBD}"/>
              </a:ext>
            </a:extLst>
          </p:cNvPr>
          <p:cNvSpPr/>
          <p:nvPr/>
        </p:nvSpPr>
        <p:spPr>
          <a:xfrm>
            <a:off x="2830051" y="3351257"/>
            <a:ext cx="1508364" cy="1109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74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._aKmC6eMA3Osqamn44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._aKmC6eMA3Osqamn44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vcQlR1LsYgT6vI5tNuL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._aKmC6eMA3Osqamn44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gzHROeQK.hF2YqeX0_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-tema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4.xml><?xml version="1.0" encoding="utf-8"?>
<a:theme xmlns:a="http://schemas.openxmlformats.org/drawingml/2006/main" name="21_PPTmal_Direktoratet_EhelseV1">
  <a:themeElements>
    <a:clrScheme name="Dir e-helse">
      <a:dk1>
        <a:sysClr val="windowText" lastClr="000000"/>
      </a:dk1>
      <a:lt1>
        <a:sysClr val="window" lastClr="FFFFFF"/>
      </a:lt1>
      <a:dk2>
        <a:srgbClr val="2C4457"/>
      </a:dk2>
      <a:lt2>
        <a:srgbClr val="F0F0F0"/>
      </a:lt2>
      <a:accent1>
        <a:srgbClr val="0069E8"/>
      </a:accent1>
      <a:accent2>
        <a:srgbClr val="281C2C"/>
      </a:accent2>
      <a:accent3>
        <a:srgbClr val="037A94"/>
      </a:accent3>
      <a:accent4>
        <a:srgbClr val="00BCD5"/>
      </a:accent4>
      <a:accent5>
        <a:srgbClr val="FF676A"/>
      </a:accent5>
      <a:accent6>
        <a:srgbClr val="EADFDF"/>
      </a:accent6>
      <a:hlink>
        <a:srgbClr val="00A8D7"/>
      </a:hlink>
      <a:folHlink>
        <a:srgbClr val="39F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Direktoratet_EhelseV1.potx" id="{C35A806E-BACF-4289-BD8B-D06AF648F8A9}" vid="{D773CEB8-4479-4353-A549-F0C97AE54CED}"/>
    </a:ext>
  </a:extLst>
</a:theme>
</file>

<file path=ppt/theme/theme5.xml><?xml version="1.0" encoding="utf-8"?>
<a:theme xmlns:a="http://schemas.openxmlformats.org/drawingml/2006/main" name="78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6.xml><?xml version="1.0" encoding="utf-8"?>
<a:theme xmlns:a="http://schemas.openxmlformats.org/drawingml/2006/main" name="1_Office-tema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7.xml><?xml version="1.0" encoding="utf-8"?>
<a:theme xmlns:a="http://schemas.openxmlformats.org/drawingml/2006/main" name="2_Office-tema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8.xml><?xml version="1.0" encoding="utf-8"?>
<a:theme xmlns:a="http://schemas.openxmlformats.org/drawingml/2006/main" name="01. Digitaliseringsdirektoratet (Gråtoner)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direktoratets PPT mal v2" id="{1D96CEC5-94F7-4443-BC6D-35E1C820A37D}" vid="{BF4D721A-3F26-45AA-B2B0-CE2174D7B378}"/>
    </a:ext>
  </a:extLst>
</a:theme>
</file>

<file path=ppt/theme/theme9.xml><?xml version="1.0" encoding="utf-8"?>
<a:theme xmlns:a="http://schemas.openxmlformats.org/drawingml/2006/main" name="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14511</TotalTime>
  <Words>1347</Words>
  <Application>Microsoft Office PowerPoint</Application>
  <PresentationFormat>Widescreen</PresentationFormat>
  <Paragraphs>596</Paragraphs>
  <Slides>17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10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Wingdings 2</vt:lpstr>
      <vt:lpstr>Office-tema</vt:lpstr>
      <vt:lpstr>Office Theme</vt:lpstr>
      <vt:lpstr>1_PPTmal_DirektoratetEHelseV2-1</vt:lpstr>
      <vt:lpstr>21_PPTmal_Direktoratet_EhelseV1</vt:lpstr>
      <vt:lpstr>78_PPTmal_DirektoratetEHelseV2-1</vt:lpstr>
      <vt:lpstr>1_Office-tema</vt:lpstr>
      <vt:lpstr>2_Office-tema</vt:lpstr>
      <vt:lpstr>01. Digitaliseringsdirektoratet (Gråtoner)</vt:lpstr>
      <vt:lpstr>PPTmal_DirektoratetEHelseV2-1</vt:lpstr>
      <vt:lpstr>4_Office-tema</vt:lpstr>
      <vt:lpstr>think-cell Slide</vt:lpstr>
      <vt:lpstr>Metadataforvaltning helsedatakilder</vt:lpstr>
      <vt:lpstr>Oversikt norske helsedatakilder</vt:lpstr>
      <vt:lpstr>Metadata overordnet verdikjede</vt:lpstr>
      <vt:lpstr>Helsedata.no</vt:lpstr>
      <vt:lpstr>PowerPoint-presentasjon</vt:lpstr>
      <vt:lpstr>PowerPoint-presentasjon</vt:lpstr>
      <vt:lpstr>PowerPoint-presentasjon</vt:lpstr>
      <vt:lpstr>Felles datakatalog_Metadata datasett</vt:lpstr>
      <vt:lpstr>Logisk informasjonsmodell for helsedata i HealthTerm</vt:lpstr>
      <vt:lpstr>Forenklet modell, deler av Modell DCAT-AP-NO</vt:lpstr>
      <vt:lpstr>Veileder og evalueringsverktøy (for mennesker)</vt:lpstr>
      <vt:lpstr>PowerPoint-presentasjon</vt:lpstr>
      <vt:lpstr>Findabilty (Søkbarhet)</vt:lpstr>
      <vt:lpstr>Findabilty (Søkbarhet)</vt:lpstr>
      <vt:lpstr>Accessibility (Tilgjengelighet)</vt:lpstr>
      <vt:lpstr>Interoperability (Kompabilitet)</vt:lpstr>
      <vt:lpstr>Reuseability (Gjenbrukbarhet)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Truls Korsgaard</dc:creator>
  <cp:lastModifiedBy>Truls Korsgaard</cp:lastModifiedBy>
  <cp:revision>37</cp:revision>
  <dcterms:created xsi:type="dcterms:W3CDTF">2020-10-26T07:54:52Z</dcterms:created>
  <dcterms:modified xsi:type="dcterms:W3CDTF">2020-11-05T09:46:50Z</dcterms:modified>
</cp:coreProperties>
</file>