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32" r:id="rId1"/>
    <p:sldMasterId id="2147483770" r:id="rId2"/>
    <p:sldMasterId id="2147483790" r:id="rId3"/>
    <p:sldMasterId id="2147483804" r:id="rId4"/>
  </p:sldMasterIdLst>
  <p:notesMasterIdLst>
    <p:notesMasterId r:id="rId14"/>
  </p:notesMasterIdLst>
  <p:handoutMasterIdLst>
    <p:handoutMasterId r:id="rId15"/>
  </p:handoutMasterIdLst>
  <p:sldIdLst>
    <p:sldId id="3511" r:id="rId5"/>
    <p:sldId id="2691" r:id="rId6"/>
    <p:sldId id="2786" r:id="rId7"/>
    <p:sldId id="2684" r:id="rId8"/>
    <p:sldId id="3508" r:id="rId9"/>
    <p:sldId id="2706" r:id="rId10"/>
    <p:sldId id="3509" r:id="rId11"/>
    <p:sldId id="2673" r:id="rId12"/>
    <p:sldId id="3510" r:id="rId13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49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Forfatte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71662B-E661-4018-B60D-CEFFD22DEFE2}" v="1" dt="2020-11-03T17:04:57.4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 autoAdjust="0"/>
    <p:restoredTop sz="77885" autoAdjust="0"/>
  </p:normalViewPr>
  <p:slideViewPr>
    <p:cSldViewPr snapToGrid="0">
      <p:cViewPr varScale="1">
        <p:scale>
          <a:sx n="52" d="100"/>
          <a:sy n="52" d="100"/>
        </p:scale>
        <p:origin x="1552" y="44"/>
      </p:cViewPr>
      <p:guideLst>
        <p:guide orient="horz" pos="104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052B9-1E09-0042-B19B-912536FC0BAC}" type="datetimeFigureOut">
              <a:rPr lang="nb-NO" smtClean="0"/>
              <a:t>04.11.2020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065BA8-1645-2A4F-B869-40F264D901A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7805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83905-8467-8049-88DA-6FC126AC08B6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85D38-A98B-2A4E-B604-B020EB7883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3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85D38-A98B-2A4E-B604-B020EB7883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25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85D38-A98B-2A4E-B604-B020EB7883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49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85D38-A98B-2A4E-B604-B020EB7883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92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85D38-A98B-2A4E-B604-B020EB7883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372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85D38-A98B-2A4E-B604-B020EB7883B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4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85D38-A98B-2A4E-B604-B020EB7883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08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85D38-A98B-2A4E-B604-B020EB7883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24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85D38-A98B-2A4E-B604-B020EB7883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82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85D38-A98B-2A4E-B604-B020EB7883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18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 - Svart kor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286000" y="1524000"/>
            <a:ext cx="7620000" cy="3810000"/>
          </a:xfrm>
          <a:prstGeom prst="rect">
            <a:avLst/>
          </a:prstGeom>
          <a:solidFill>
            <a:schemeClr val="tx1">
              <a:alpha val="7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0" y="2260600"/>
            <a:ext cx="7620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66988" y="2590800"/>
            <a:ext cx="7021512" cy="826945"/>
          </a:xfrm>
        </p:spPr>
        <p:txBody>
          <a:bodyPr wrap="none" lIns="0" tIns="46800" rIns="0" bIns="216000" anchor="b">
            <a:noAutofit/>
          </a:bodyPr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Legg inn tittel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66987" y="3417745"/>
            <a:ext cx="7021513" cy="1800178"/>
          </a:xfrm>
        </p:spPr>
        <p:txBody>
          <a:bodyPr tIns="216000"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Legg inn undertittel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-726090"/>
            <a:ext cx="9623468" cy="6463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/>
              <a:t>Sett inn bakgrunnsbilde ved å formatere bakgrunnen på lysbildet: </a:t>
            </a:r>
            <a:br>
              <a:rPr lang="nb-NO"/>
            </a:br>
            <a:r>
              <a:rPr lang="nb-NO"/>
              <a:t>Høyreklikk på bakgrunnen, velg «Formater bakgrunn», «Bilde…» </a:t>
            </a:r>
            <a:r>
              <a:rPr lang="nb-NO" baseline="0"/>
              <a:t>og velg et annet bilde som bakgrunn</a:t>
            </a:r>
            <a:endParaRPr lang="nb-NO"/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3086100" y="1524000"/>
            <a:ext cx="0" cy="7366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20950" y="1760585"/>
            <a:ext cx="330200" cy="3556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4332288" y="3429000"/>
            <a:ext cx="352742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19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1550988" y="1746135"/>
            <a:ext cx="1016000" cy="901989"/>
          </a:xfrm>
          <a:prstGeom prst="rect">
            <a:avLst/>
          </a:prstGeom>
        </p:spPr>
        <p:txBody>
          <a:bodyPr vert="horz" lIns="3600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0" b="1" i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703388" y="4859020"/>
            <a:ext cx="17653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703387" y="1854834"/>
            <a:ext cx="4392613" cy="2910205"/>
          </a:xfrm>
        </p:spPr>
        <p:txBody>
          <a:bodyPr lIns="0">
            <a:normAutofit/>
          </a:bodyPr>
          <a:lstStyle>
            <a:lvl1pPr marL="0" indent="0">
              <a:buNone/>
              <a:defRPr sz="36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legge til sitat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1703388" y="5031091"/>
            <a:ext cx="4392612" cy="531163"/>
          </a:xfrm>
        </p:spPr>
        <p:txBody>
          <a:bodyPr lIns="0">
            <a:noAutofit/>
          </a:bodyPr>
          <a:lstStyle>
            <a:lvl1pPr marL="0" indent="0">
              <a:buNone/>
              <a:defRPr sz="24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legge til navn/kilde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959600" y="517525"/>
            <a:ext cx="5232400" cy="6064250"/>
          </a:xfrm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811418" y="2338087"/>
            <a:ext cx="8569164" cy="18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8397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ille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811418" y="2338087"/>
            <a:ext cx="8569164" cy="18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703388" y="2465162"/>
            <a:ext cx="8785224" cy="1759588"/>
          </a:xfrm>
        </p:spPr>
        <p:txBody>
          <a:bodyPr bIns="216000" anchor="ctr" anchorCtr="1">
            <a:normAutofit/>
          </a:bodyPr>
          <a:lstStyle>
            <a:lvl1pPr algn="ctr">
              <a:defRPr sz="4800" baseline="0"/>
            </a:lvl1pPr>
          </a:lstStyle>
          <a:p>
            <a:r>
              <a:rPr lang="nb-NO" noProof="0"/>
              <a:t>Legg inn skillearktekst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282177" y="6583680"/>
            <a:ext cx="1909823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22514"/>
            <a:ext cx="12192000" cy="6335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/>
          <p:cNvSpPr/>
          <p:nvPr userDrawn="1"/>
        </p:nvSpPr>
        <p:spPr>
          <a:xfrm>
            <a:off x="1811418" y="2338087"/>
            <a:ext cx="8569164" cy="18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703388" y="2465162"/>
            <a:ext cx="8785224" cy="1759588"/>
          </a:xfrm>
        </p:spPr>
        <p:txBody>
          <a:bodyPr bIns="216000" anchor="ctr" anchorCtr="1">
            <a:normAutofit/>
          </a:bodyPr>
          <a:lstStyle>
            <a:lvl1pPr algn="ctr">
              <a:defRPr sz="4800" baseline="0"/>
            </a:lvl1pPr>
          </a:lstStyle>
          <a:p>
            <a:r>
              <a:rPr lang="nb-NO" noProof="0"/>
              <a:t>Legg inn skillearktekst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22514"/>
            <a:ext cx="12192000" cy="633548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/>
          <p:cNvSpPr/>
          <p:nvPr userDrawn="1"/>
        </p:nvSpPr>
        <p:spPr>
          <a:xfrm>
            <a:off x="1811418" y="2338087"/>
            <a:ext cx="8569164" cy="18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703388" y="2465162"/>
            <a:ext cx="8785224" cy="1759588"/>
          </a:xfrm>
        </p:spPr>
        <p:txBody>
          <a:bodyPr bIns="216000" anchor="ctr" anchorCtr="1">
            <a:normAutofit/>
          </a:bodyPr>
          <a:lstStyle>
            <a:lvl1pPr algn="ctr">
              <a:defRPr sz="4800" baseline="0"/>
            </a:lvl1pPr>
          </a:lstStyle>
          <a:p>
            <a:r>
              <a:rPr lang="nb-NO" noProof="0"/>
              <a:t>Legg inn skillearktekst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 - Svart kor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286000" y="1524000"/>
            <a:ext cx="7620000" cy="3810000"/>
          </a:xfrm>
          <a:prstGeom prst="rect">
            <a:avLst/>
          </a:prstGeom>
          <a:solidFill>
            <a:schemeClr val="tx1">
              <a:alpha val="7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0" y="2260600"/>
            <a:ext cx="7620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66988" y="2590802"/>
            <a:ext cx="7021512" cy="826945"/>
          </a:xfrm>
          <a:prstGeom prst="rect">
            <a:avLst/>
          </a:prstGeom>
        </p:spPr>
        <p:txBody>
          <a:bodyPr wrap="none" lIns="0" tIns="46800" rIns="0" bIns="216000" anchor="b">
            <a:no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Legg inn tittel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66989" y="3417745"/>
            <a:ext cx="7021513" cy="1800178"/>
          </a:xfrm>
        </p:spPr>
        <p:txBody>
          <a:bodyPr tIns="216000"/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 noProof="0"/>
              <a:t>Legg inn undertittel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" y="-726090"/>
            <a:ext cx="9666749" cy="6463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 sz="1800"/>
              <a:t>Sett inn bakgrunnsbilde ved å formatere bakgrunnen på lysbildet: </a:t>
            </a:r>
            <a:br>
              <a:rPr lang="nb-NO" sz="1800"/>
            </a:br>
            <a:r>
              <a:rPr lang="nb-NO" sz="1800"/>
              <a:t>Høyreklikk på bakgrunnen, velg «Formater bakgrunn», «Bilde…» </a:t>
            </a:r>
            <a:r>
              <a:rPr lang="nb-NO" sz="1800" baseline="0"/>
              <a:t>og velg et annet bilde som bakgrunn</a:t>
            </a:r>
            <a:endParaRPr lang="nb-NO" sz="1800"/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3086100" y="1524000"/>
            <a:ext cx="0" cy="7366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20951" y="1760585"/>
            <a:ext cx="330200" cy="3556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4332289" y="3429000"/>
            <a:ext cx="352742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270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91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 - Hvitt kor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286001" y="2260600"/>
            <a:ext cx="7620000" cy="3073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332289" y="3429000"/>
            <a:ext cx="35274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66988" y="2317561"/>
            <a:ext cx="7021512" cy="1111441"/>
          </a:xfrm>
          <a:prstGeom prst="rect">
            <a:avLst/>
          </a:prstGeom>
        </p:spPr>
        <p:txBody>
          <a:bodyPr wrap="none" lIns="0" tIns="46800" rIns="0" bIns="216000" anchor="b">
            <a:normAutofit/>
          </a:bodyPr>
          <a:lstStyle>
            <a:lvl1pPr algn="ctr">
              <a:defRPr sz="3600"/>
            </a:lvl1pPr>
          </a:lstStyle>
          <a:p>
            <a:r>
              <a:rPr lang="nb-NO" noProof="0"/>
              <a:t>Legg inn tittel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66989" y="3428618"/>
            <a:ext cx="7021513" cy="1655762"/>
          </a:xfrm>
        </p:spPr>
        <p:txBody>
          <a:bodyPr tIns="21600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 noProof="0"/>
              <a:t>Legg inn undertittel</a:t>
            </a:r>
          </a:p>
        </p:txBody>
      </p:sp>
      <p:sp>
        <p:nvSpPr>
          <p:cNvPr id="4" name="Round Same Side Corner Rectangle 3"/>
          <p:cNvSpPr/>
          <p:nvPr userDrawn="1"/>
        </p:nvSpPr>
        <p:spPr>
          <a:xfrm>
            <a:off x="2286001" y="1524771"/>
            <a:ext cx="7620000" cy="735828"/>
          </a:xfrm>
          <a:prstGeom prst="round2Same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" y="-726090"/>
            <a:ext cx="9666749" cy="6463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 sz="1800"/>
              <a:t>Sett inn bakgrunnsbilde ved å formatere bakgrunnen på lysbildet: </a:t>
            </a:r>
            <a:br>
              <a:rPr lang="nb-NO" sz="1800"/>
            </a:br>
            <a:r>
              <a:rPr lang="nb-NO" sz="1800"/>
              <a:t>Høyreklikk på bakgrunnen, velg «Formater bakgrunn», «Bilde…» </a:t>
            </a:r>
            <a:r>
              <a:rPr lang="nb-NO" sz="1800" baseline="0"/>
              <a:t>og velg et annet bilde som bakgrunn</a:t>
            </a:r>
            <a:endParaRPr lang="nb-NO" sz="180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20951" y="1760585"/>
            <a:ext cx="330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0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3 -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07131"/>
            <a:ext cx="9144000" cy="1978214"/>
          </a:xfrm>
          <a:prstGeom prst="rect">
            <a:avLst/>
          </a:prstGeom>
        </p:spPr>
        <p:txBody>
          <a:bodyPr bIns="216000" anchor="b">
            <a:normAutofit/>
          </a:bodyPr>
          <a:lstStyle>
            <a:lvl1pPr algn="ctr">
              <a:defRPr sz="3600"/>
            </a:lvl1pPr>
          </a:lstStyle>
          <a:p>
            <a:r>
              <a:rPr lang="nb-NO" noProof="0"/>
              <a:t>Legg inn tittel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085345"/>
            <a:ext cx="9144000" cy="1655762"/>
          </a:xfrm>
        </p:spPr>
        <p:txBody>
          <a:bodyPr tIns="21600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 noProof="0"/>
              <a:t>Legg inn undertittel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232400" y="3085345"/>
            <a:ext cx="1727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867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20825"/>
            <a:ext cx="10514013" cy="1169865"/>
          </a:xfrm>
          <a:prstGeom prst="rect">
            <a:avLst/>
          </a:prstGeom>
        </p:spPr>
        <p:txBody>
          <a:bodyPr bIns="216000" anchor="b" anchorCtr="0">
            <a:normAutofit/>
          </a:bodyPr>
          <a:lstStyle>
            <a:lvl1pPr>
              <a:defRPr sz="2400" b="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690688"/>
            <a:ext cx="7886700" cy="4367212"/>
          </a:xfrm>
        </p:spPr>
        <p:txBody>
          <a:bodyPr tIns="216000"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083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-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0825"/>
            <a:ext cx="10515600" cy="1169865"/>
          </a:xfrm>
          <a:prstGeom prst="rect">
            <a:avLst/>
          </a:prstGeom>
        </p:spPr>
        <p:txBody>
          <a:bodyPr bIns="216000" anchor="b" anchorCtr="0"/>
          <a:lstStyle>
            <a:lvl1pPr>
              <a:defRPr sz="2100"/>
            </a:lvl1pPr>
          </a:lstStyle>
          <a:p>
            <a:r>
              <a:rPr lang="nb-NO" noProof="0"/>
              <a:t>Klikk for å redigere tittelstil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959600" y="520700"/>
            <a:ext cx="5232400" cy="605790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47739" y="1692276"/>
            <a:ext cx="17287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2770189" y="6251318"/>
            <a:ext cx="4189412" cy="327282"/>
          </a:xfrm>
        </p:spPr>
        <p:txBody>
          <a:bodyPr tIns="46800" rIns="216000" bIns="144000" anchor="b" anchorCtr="0">
            <a:noAutofit/>
          </a:bodyPr>
          <a:lstStyle>
            <a:lvl1pPr marL="0" indent="0" algn="r">
              <a:buFontTx/>
              <a:buNone/>
              <a:defRPr sz="1050" baseline="0">
                <a:solidFill>
                  <a:schemeClr val="bg2"/>
                </a:solidFill>
              </a:defRPr>
            </a:lvl1pPr>
            <a:lvl2pPr marL="342900" indent="0" algn="r">
              <a:buFontTx/>
              <a:buNone/>
              <a:defRPr sz="1050"/>
            </a:lvl2pPr>
            <a:lvl3pPr marL="685800" indent="0" algn="r">
              <a:buFontTx/>
              <a:buNone/>
              <a:defRPr sz="1050"/>
            </a:lvl3pPr>
            <a:lvl4pPr marL="1028700" indent="0" algn="r">
              <a:buFontTx/>
              <a:buNone/>
              <a:defRPr sz="1050"/>
            </a:lvl4pPr>
            <a:lvl5pPr marL="1371600" indent="0" algn="r">
              <a:buFontTx/>
              <a:buNone/>
              <a:defRPr sz="1050"/>
            </a:lvl5pPr>
          </a:lstStyle>
          <a:p>
            <a:pPr lvl="0"/>
            <a:r>
              <a:rPr lang="en-US"/>
              <a:t>Legg </a:t>
            </a:r>
            <a:r>
              <a:rPr lang="en-US" err="1"/>
              <a:t>helst</a:t>
            </a:r>
            <a:r>
              <a:rPr lang="en-US"/>
              <a:t> inn </a:t>
            </a:r>
            <a:r>
              <a:rPr lang="en-US" err="1"/>
              <a:t>fotokreditt</a:t>
            </a:r>
            <a:r>
              <a:rPr lang="en-US"/>
              <a:t> her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6024155" cy="4367212"/>
          </a:xfrm>
        </p:spPr>
        <p:txBody>
          <a:bodyPr tIns="216000"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9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 - Hvitt kor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286001" y="2260600"/>
            <a:ext cx="7620000" cy="3073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332288" y="3429000"/>
            <a:ext cx="35274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66988" y="2317559"/>
            <a:ext cx="7021512" cy="1111441"/>
          </a:xfrm>
        </p:spPr>
        <p:txBody>
          <a:bodyPr wrap="none" lIns="0" tIns="46800" rIns="0" bIns="216000" anchor="b">
            <a:normAutofit/>
          </a:bodyPr>
          <a:lstStyle>
            <a:lvl1pPr algn="ctr">
              <a:defRPr sz="4800"/>
            </a:lvl1pPr>
          </a:lstStyle>
          <a:p>
            <a:r>
              <a:rPr lang="nb-NO" noProof="0"/>
              <a:t>Legg inn tittel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66987" y="3428618"/>
            <a:ext cx="7021513" cy="1655762"/>
          </a:xfrm>
        </p:spPr>
        <p:txBody>
          <a:bodyPr tIns="21600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Legg inn undertittel</a:t>
            </a:r>
          </a:p>
        </p:txBody>
      </p:sp>
      <p:sp>
        <p:nvSpPr>
          <p:cNvPr id="4" name="Round Same Side Corner Rectangle 3"/>
          <p:cNvSpPr/>
          <p:nvPr userDrawn="1"/>
        </p:nvSpPr>
        <p:spPr>
          <a:xfrm>
            <a:off x="2286001" y="1524771"/>
            <a:ext cx="7620000" cy="735828"/>
          </a:xfrm>
          <a:prstGeom prst="round2Same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-726090"/>
            <a:ext cx="9623468" cy="6463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/>
              <a:t>Sett inn bakgrunnsbilde ved å formatere bakgrunnen på lysbildet: </a:t>
            </a:r>
            <a:br>
              <a:rPr lang="nb-NO"/>
            </a:br>
            <a:r>
              <a:rPr lang="nb-NO"/>
              <a:t>Høyreklikk på bakgrunnen, velg «Formater bakgrunn», «Bilde…» </a:t>
            </a:r>
            <a:r>
              <a:rPr lang="nb-NO" baseline="0"/>
              <a:t>og velg et annet bilde som bakgrunn</a:t>
            </a:r>
            <a:endParaRPr lang="nb-NO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20950" y="1760585"/>
            <a:ext cx="330200" cy="3556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- med faktaboks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ame Side Corner Rectangle 10"/>
          <p:cNvSpPr/>
          <p:nvPr userDrawn="1"/>
        </p:nvSpPr>
        <p:spPr>
          <a:xfrm rot="10800000">
            <a:off x="8534399" y="1443292"/>
            <a:ext cx="2817813" cy="4614608"/>
          </a:xfrm>
          <a:prstGeom prst="round2SameRect">
            <a:avLst>
              <a:gd name="adj1" fmla="val 2570"/>
              <a:gd name="adj2" fmla="val 0"/>
            </a:avLst>
          </a:prstGeom>
          <a:solidFill>
            <a:schemeClr val="accent1">
              <a:alpha val="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8534399" y="2247537"/>
            <a:ext cx="2817813" cy="3794489"/>
          </a:xfrm>
          <a:noFill/>
        </p:spPr>
        <p:txBody>
          <a:bodyPr lIns="198000" tIns="144000" rIns="198000" bIns="262800">
            <a:normAutofit/>
          </a:bodyPr>
          <a:lstStyle>
            <a:lvl1pPr>
              <a:defRPr sz="1350"/>
            </a:lvl1pPr>
          </a:lstStyle>
          <a:p>
            <a:pPr lvl="0"/>
            <a:r>
              <a:rPr lang="en-US"/>
              <a:t>Second level</a:t>
            </a:r>
            <a:endParaRPr lang="nb-NO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534400" y="1447437"/>
            <a:ext cx="2817813" cy="800100"/>
          </a:xfrm>
        </p:spPr>
        <p:txBody>
          <a:bodyPr lIns="198000" rIns="198000" bIns="144000" anchor="b" anchorCtr="0"/>
          <a:lstStyle>
            <a:lvl1pPr marL="0" indent="0">
              <a:buFontTx/>
              <a:buNone/>
              <a:defRPr>
                <a:latin typeface="+mj-lt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ct val="75000"/>
              <a:buFontTx/>
              <a:buNone/>
              <a:tabLst/>
              <a:defRPr/>
            </a:pPr>
            <a:r>
              <a:rPr lang="nb-NO"/>
              <a:t>Overskrift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724900" y="2247537"/>
            <a:ext cx="863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520825"/>
            <a:ext cx="7021513" cy="1169865"/>
          </a:xfrm>
          <a:prstGeom prst="rect">
            <a:avLst/>
          </a:prstGeom>
        </p:spPr>
        <p:txBody>
          <a:bodyPr bIns="216000" anchor="b" anchorCtr="0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690688"/>
            <a:ext cx="7021513" cy="4351338"/>
          </a:xfrm>
        </p:spPr>
        <p:txBody>
          <a:bodyPr tIns="216000"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/>
          </a:p>
        </p:txBody>
      </p:sp>
      <p:sp>
        <p:nvSpPr>
          <p:cNvPr id="10" name="Round Same Side Corner Rectangle 9"/>
          <p:cNvSpPr/>
          <p:nvPr userDrawn="1"/>
        </p:nvSpPr>
        <p:spPr>
          <a:xfrm>
            <a:off x="8534400" y="1059478"/>
            <a:ext cx="2817813" cy="390779"/>
          </a:xfrm>
          <a:prstGeom prst="round2SameRect">
            <a:avLst>
              <a:gd name="adj1" fmla="val 7753"/>
              <a:gd name="adj2" fmla="val 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50" spc="75" baseline="0"/>
              <a:t>FAKTA</a:t>
            </a:r>
          </a:p>
        </p:txBody>
      </p:sp>
    </p:spTree>
    <p:extLst>
      <p:ext uri="{BB962C8B-B14F-4D97-AF65-F5344CB8AC3E}">
        <p14:creationId xmlns:p14="http://schemas.microsoft.com/office/powerpoint/2010/main" val="4114598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  <p15:guide id="2" orient="horz" pos="1253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- med faktaboks inkl bil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520825"/>
            <a:ext cx="7021513" cy="1169865"/>
          </a:xfrm>
          <a:prstGeom prst="rect">
            <a:avLst/>
          </a:prstGeom>
        </p:spPr>
        <p:txBody>
          <a:bodyPr bIns="216000" anchor="b" anchorCtr="0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690688"/>
            <a:ext cx="7021513" cy="4351338"/>
          </a:xfrm>
        </p:spPr>
        <p:txBody>
          <a:bodyPr tIns="216000"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en-US"/>
          </a:p>
        </p:txBody>
      </p:sp>
      <p:sp>
        <p:nvSpPr>
          <p:cNvPr id="9" name="Round Same Side Corner Rectangle 8"/>
          <p:cNvSpPr/>
          <p:nvPr userDrawn="1"/>
        </p:nvSpPr>
        <p:spPr>
          <a:xfrm rot="10800000">
            <a:off x="8534399" y="1306767"/>
            <a:ext cx="2817813" cy="4743744"/>
          </a:xfrm>
          <a:prstGeom prst="round2SameRect">
            <a:avLst>
              <a:gd name="adj1" fmla="val 2570"/>
              <a:gd name="adj2" fmla="val 0"/>
            </a:avLst>
          </a:prstGeom>
          <a:solidFill>
            <a:schemeClr val="accent1">
              <a:alpha val="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8534399" y="3395886"/>
            <a:ext cx="2817813" cy="2646140"/>
          </a:xfrm>
          <a:noFill/>
        </p:spPr>
        <p:txBody>
          <a:bodyPr lIns="198000" tIns="144000" rIns="198000" bIns="262800">
            <a:normAutofit/>
          </a:bodyPr>
          <a:lstStyle>
            <a:lvl1pPr>
              <a:defRPr sz="1350"/>
            </a:lvl1pPr>
          </a:lstStyle>
          <a:p>
            <a:pPr lvl="0"/>
            <a:r>
              <a:rPr lang="en-US"/>
              <a:t>Second level</a:t>
            </a:r>
            <a:endParaRPr lang="nb-NO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724900" y="3395885"/>
            <a:ext cx="863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534399" y="2595784"/>
            <a:ext cx="2817813" cy="800100"/>
          </a:xfrm>
        </p:spPr>
        <p:txBody>
          <a:bodyPr lIns="198000" rIns="198000" bIns="144000" anchor="b" anchorCtr="0"/>
          <a:lstStyle>
            <a:lvl1pPr marL="0" indent="0">
              <a:buFontTx/>
              <a:buNone/>
              <a:defRPr>
                <a:latin typeface="+mj-lt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3"/>
              </a:buClr>
              <a:buSzPct val="75000"/>
              <a:buFontTx/>
              <a:buNone/>
              <a:tabLst/>
              <a:defRPr/>
            </a:pPr>
            <a:r>
              <a:rPr lang="nb-NO"/>
              <a:t>Overskrift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534399" y="1443294"/>
            <a:ext cx="2817813" cy="1152745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162799" y="6200518"/>
            <a:ext cx="4189412" cy="327282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050" baseline="0">
                <a:solidFill>
                  <a:schemeClr val="bg2"/>
                </a:solidFill>
              </a:defRPr>
            </a:lvl1pPr>
            <a:lvl2pPr marL="342900" indent="0" algn="r">
              <a:buFontTx/>
              <a:buNone/>
              <a:defRPr sz="1050"/>
            </a:lvl2pPr>
            <a:lvl3pPr marL="685800" indent="0" algn="r">
              <a:buFontTx/>
              <a:buNone/>
              <a:defRPr sz="1050"/>
            </a:lvl3pPr>
            <a:lvl4pPr marL="1028700" indent="0" algn="r">
              <a:buFontTx/>
              <a:buNone/>
              <a:defRPr sz="1050"/>
            </a:lvl4pPr>
            <a:lvl5pPr marL="1371600" indent="0" algn="r">
              <a:buFontTx/>
              <a:buNone/>
              <a:defRPr sz="1050"/>
            </a:lvl5pPr>
          </a:lstStyle>
          <a:p>
            <a:pPr lvl="0"/>
            <a:r>
              <a:rPr lang="en-US"/>
              <a:t>Legg </a:t>
            </a:r>
            <a:r>
              <a:rPr lang="en-US" err="1"/>
              <a:t>helst</a:t>
            </a:r>
            <a:r>
              <a:rPr lang="en-US"/>
              <a:t> inn </a:t>
            </a:r>
            <a:r>
              <a:rPr lang="en-US" err="1"/>
              <a:t>fotokreditt</a:t>
            </a:r>
            <a:r>
              <a:rPr lang="en-US"/>
              <a:t> her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947739" y="1692276"/>
            <a:ext cx="17287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 Same Side Corner Rectangle 16"/>
          <p:cNvSpPr/>
          <p:nvPr userDrawn="1"/>
        </p:nvSpPr>
        <p:spPr>
          <a:xfrm>
            <a:off x="8534400" y="1059478"/>
            <a:ext cx="2817813" cy="390779"/>
          </a:xfrm>
          <a:prstGeom prst="round2SameRect">
            <a:avLst>
              <a:gd name="adj1" fmla="val 7753"/>
              <a:gd name="adj2" fmla="val 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50" spc="75" baseline="0"/>
              <a:t>FAKTA</a:t>
            </a:r>
          </a:p>
        </p:txBody>
      </p:sp>
    </p:spTree>
    <p:extLst>
      <p:ext uri="{BB962C8B-B14F-4D97-AF65-F5344CB8AC3E}">
        <p14:creationId xmlns:p14="http://schemas.microsoft.com/office/powerpoint/2010/main" val="1871072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tel og innhold - del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0825"/>
            <a:ext cx="10515600" cy="1169865"/>
          </a:xfrm>
          <a:prstGeom prst="rect">
            <a:avLst/>
          </a:prstGeom>
        </p:spPr>
        <p:txBody>
          <a:bodyPr bIns="216000" anchor="b" anchorCtr="0"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9789" y="1700469"/>
            <a:ext cx="5256212" cy="4357432"/>
          </a:xfrm>
        </p:spPr>
        <p:txBody>
          <a:bodyPr tIns="216000"/>
          <a:lstStyle/>
          <a:p>
            <a:pPr lvl="0"/>
            <a:r>
              <a:rPr lang="nb-NO" noProof="0"/>
              <a:t>Rediger tekststiler i malen
Andre nivå
Tredje nivå
Fjerde nivå
Femte nivå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700468"/>
            <a:ext cx="5257800" cy="4367212"/>
          </a:xfrm>
        </p:spPr>
        <p:txBody>
          <a:bodyPr tIns="216000"/>
          <a:lstStyle/>
          <a:p>
            <a:pPr lvl="0"/>
            <a:r>
              <a:rPr lang="nb-NO" noProof="0"/>
              <a:t>Rediger tekststiler i malen
Andre nivå
Tredje nivå
Fjerde nivå
Femte nivå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47739" y="1692276"/>
            <a:ext cx="17287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5013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uten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2451100" y="1746137"/>
            <a:ext cx="1016000" cy="901989"/>
          </a:xfrm>
          <a:prstGeom prst="rect">
            <a:avLst/>
          </a:prstGeom>
        </p:spPr>
        <p:txBody>
          <a:bodyPr vert="horz" lIns="27000" tIns="34290" rIns="68580" bIns="3429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0" b="1" i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66989" y="4859020"/>
            <a:ext cx="17653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2566988" y="1854836"/>
            <a:ext cx="6121400" cy="2910205"/>
          </a:xfrm>
        </p:spPr>
        <p:txBody>
          <a:bodyPr lIns="0">
            <a:normAutofit/>
          </a:bodyPr>
          <a:lstStyle>
            <a:lvl1pPr marL="0" indent="0">
              <a:buNone/>
              <a:defRPr sz="27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nb-NO"/>
              <a:t>Klikk for å legge til sitat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2566989" y="5031093"/>
            <a:ext cx="4914900" cy="531163"/>
          </a:xfrm>
        </p:spPr>
        <p:txBody>
          <a:bodyPr lIns="0">
            <a:noAutofit/>
          </a:bodyPr>
          <a:lstStyle>
            <a:lvl1pPr marL="0" indent="0">
              <a:buNone/>
              <a:defRPr sz="18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nb-NO"/>
              <a:t>Klikk for å legge til navn/kilde</a:t>
            </a:r>
          </a:p>
        </p:txBody>
      </p:sp>
    </p:spTree>
    <p:extLst>
      <p:ext uri="{BB962C8B-B14F-4D97-AF65-F5344CB8AC3E}">
        <p14:creationId xmlns:p14="http://schemas.microsoft.com/office/powerpoint/2010/main" val="1627653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1550988" y="1746137"/>
            <a:ext cx="1016000" cy="901989"/>
          </a:xfrm>
          <a:prstGeom prst="rect">
            <a:avLst/>
          </a:prstGeom>
        </p:spPr>
        <p:txBody>
          <a:bodyPr vert="horz" lIns="27000" tIns="34290" rIns="68580" bIns="3429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0" b="1" i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703389" y="4859020"/>
            <a:ext cx="17653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703388" y="1854836"/>
            <a:ext cx="4392613" cy="2910205"/>
          </a:xfrm>
        </p:spPr>
        <p:txBody>
          <a:bodyPr lIns="0">
            <a:normAutofit/>
          </a:bodyPr>
          <a:lstStyle>
            <a:lvl1pPr marL="0" indent="0">
              <a:buNone/>
              <a:defRPr sz="27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nb-NO"/>
              <a:t>Klikk for å legge til sitat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1703389" y="5031093"/>
            <a:ext cx="4392612" cy="531163"/>
          </a:xfrm>
        </p:spPr>
        <p:txBody>
          <a:bodyPr lIns="0">
            <a:noAutofit/>
          </a:bodyPr>
          <a:lstStyle>
            <a:lvl1pPr marL="0" indent="0">
              <a:buNone/>
              <a:defRPr sz="18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nb-NO"/>
              <a:t>Klikk for å legge til navn/kilde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959600" y="517525"/>
            <a:ext cx="5232400" cy="6064250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626374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811419" y="2338087"/>
            <a:ext cx="8569164" cy="18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703388" y="2465162"/>
            <a:ext cx="8785224" cy="1759588"/>
          </a:xfrm>
          <a:prstGeom prst="rect">
            <a:avLst/>
          </a:prstGeom>
        </p:spPr>
        <p:txBody>
          <a:bodyPr bIns="216000" anchor="ctr" anchorCtr="1">
            <a:normAutofit/>
          </a:bodyPr>
          <a:lstStyle>
            <a:lvl1pPr algn="ctr">
              <a:defRPr sz="3600" baseline="0"/>
            </a:lvl1pPr>
          </a:lstStyle>
          <a:p>
            <a:r>
              <a:rPr lang="nb-NO" noProof="0"/>
              <a:t>Legg inn skillearktekst</a:t>
            </a:r>
          </a:p>
        </p:txBody>
      </p:sp>
    </p:spTree>
    <p:extLst>
      <p:ext uri="{BB962C8B-B14F-4D97-AF65-F5344CB8AC3E}">
        <p14:creationId xmlns:p14="http://schemas.microsoft.com/office/powerpoint/2010/main" val="6500078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ille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811419" y="2338087"/>
            <a:ext cx="8569164" cy="18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703388" y="2465162"/>
            <a:ext cx="8785224" cy="1759588"/>
          </a:xfrm>
          <a:prstGeom prst="rect">
            <a:avLst/>
          </a:prstGeom>
        </p:spPr>
        <p:txBody>
          <a:bodyPr bIns="216000" anchor="ctr" anchorCtr="1">
            <a:normAutofit/>
          </a:bodyPr>
          <a:lstStyle>
            <a:lvl1pPr algn="ctr">
              <a:defRPr sz="3600" baseline="0"/>
            </a:lvl1pPr>
          </a:lstStyle>
          <a:p>
            <a:r>
              <a:rPr lang="nb-NO" noProof="0"/>
              <a:t>Legg inn skillearktekst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282178" y="6583680"/>
            <a:ext cx="1909823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</p:spTree>
    <p:extLst>
      <p:ext uri="{BB962C8B-B14F-4D97-AF65-F5344CB8AC3E}">
        <p14:creationId xmlns:p14="http://schemas.microsoft.com/office/powerpoint/2010/main" val="31054615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22514"/>
            <a:ext cx="12192000" cy="6335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6" name="Rectangle 5"/>
          <p:cNvSpPr/>
          <p:nvPr userDrawn="1"/>
        </p:nvSpPr>
        <p:spPr>
          <a:xfrm>
            <a:off x="1811419" y="2338087"/>
            <a:ext cx="8569164" cy="18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703388" y="2465162"/>
            <a:ext cx="8785224" cy="1759588"/>
          </a:xfrm>
          <a:prstGeom prst="rect">
            <a:avLst/>
          </a:prstGeom>
        </p:spPr>
        <p:txBody>
          <a:bodyPr bIns="216000" anchor="ctr" anchorCtr="1">
            <a:normAutofit/>
          </a:bodyPr>
          <a:lstStyle>
            <a:lvl1pPr algn="ctr">
              <a:defRPr sz="3600" baseline="0"/>
            </a:lvl1pPr>
          </a:lstStyle>
          <a:p>
            <a:r>
              <a:rPr lang="nb-NO" noProof="0"/>
              <a:t>Legg inn skillearktekst</a:t>
            </a:r>
          </a:p>
        </p:txBody>
      </p:sp>
    </p:spTree>
    <p:extLst>
      <p:ext uri="{BB962C8B-B14F-4D97-AF65-F5344CB8AC3E}">
        <p14:creationId xmlns:p14="http://schemas.microsoft.com/office/powerpoint/2010/main" val="34651247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22514"/>
            <a:ext cx="12192000" cy="633548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6" name="Rectangle 5"/>
          <p:cNvSpPr/>
          <p:nvPr userDrawn="1"/>
        </p:nvSpPr>
        <p:spPr>
          <a:xfrm>
            <a:off x="1811419" y="2338087"/>
            <a:ext cx="8569164" cy="18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703388" y="2465162"/>
            <a:ext cx="8785224" cy="1759588"/>
          </a:xfrm>
          <a:prstGeom prst="rect">
            <a:avLst/>
          </a:prstGeom>
        </p:spPr>
        <p:txBody>
          <a:bodyPr bIns="216000" anchor="ctr" anchorCtr="1">
            <a:normAutofit/>
          </a:bodyPr>
          <a:lstStyle>
            <a:lvl1pPr algn="ctr">
              <a:defRPr sz="3600" baseline="0"/>
            </a:lvl1pPr>
          </a:lstStyle>
          <a:p>
            <a:r>
              <a:rPr lang="nb-NO" noProof="0"/>
              <a:t>Legg inn skillearktekst</a:t>
            </a:r>
          </a:p>
        </p:txBody>
      </p:sp>
    </p:spTree>
    <p:extLst>
      <p:ext uri="{BB962C8B-B14F-4D97-AF65-F5344CB8AC3E}">
        <p14:creationId xmlns:p14="http://schemas.microsoft.com/office/powerpoint/2010/main" val="735363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0051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3 -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07131"/>
            <a:ext cx="9144000" cy="1978214"/>
          </a:xfrm>
        </p:spPr>
        <p:txBody>
          <a:bodyPr bIns="216000" anchor="b">
            <a:normAutofit/>
          </a:bodyPr>
          <a:lstStyle>
            <a:lvl1pPr algn="ctr">
              <a:defRPr sz="4800"/>
            </a:lvl1pPr>
          </a:lstStyle>
          <a:p>
            <a:r>
              <a:rPr lang="nb-NO" noProof="0"/>
              <a:t>Legg inn tittel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085345"/>
            <a:ext cx="9144000" cy="1655762"/>
          </a:xfrm>
        </p:spPr>
        <p:txBody>
          <a:bodyPr tIns="21600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Legg inn undertittel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6389199" y="-4328"/>
            <a:ext cx="5817431" cy="6861052"/>
          </a:xfrm>
          <a:custGeom>
            <a:avLst/>
            <a:gdLst>
              <a:gd name="connsiteX0" fmla="*/ 7802476 w 11634860"/>
              <a:gd name="connsiteY0" fmla="*/ 0 h 13722104"/>
              <a:gd name="connsiteX1" fmla="*/ 11634860 w 11634860"/>
              <a:gd name="connsiteY1" fmla="*/ 15497 h 13722104"/>
              <a:gd name="connsiteX2" fmla="*/ 11605218 w 11634860"/>
              <a:gd name="connsiteY2" fmla="*/ 13721612 h 13722104"/>
              <a:gd name="connsiteX3" fmla="*/ 0 w 11634860"/>
              <a:gd name="connsiteY3" fmla="*/ 13722104 h 1372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34860" h="13722104">
                <a:moveTo>
                  <a:pt x="7802476" y="0"/>
                </a:moveTo>
                <a:lnTo>
                  <a:pt x="11634860" y="15497"/>
                </a:lnTo>
                <a:cubicBezTo>
                  <a:pt x="11624978" y="4615199"/>
                  <a:pt x="11615098" y="9121910"/>
                  <a:pt x="11605218" y="13721612"/>
                </a:cubicBezTo>
                <a:lnTo>
                  <a:pt x="0" y="13722104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477958" y="-6042"/>
            <a:ext cx="8729991" cy="6864237"/>
          </a:xfrm>
          <a:custGeom>
            <a:avLst/>
            <a:gdLst>
              <a:gd name="connsiteX0" fmla="*/ 7753739 w 17459979"/>
              <a:gd name="connsiteY0" fmla="*/ 0 h 13728473"/>
              <a:gd name="connsiteX1" fmla="*/ 17459979 w 17459979"/>
              <a:gd name="connsiteY1" fmla="*/ 15498 h 13728473"/>
              <a:gd name="connsiteX2" fmla="*/ 9653473 w 17459979"/>
              <a:gd name="connsiteY2" fmla="*/ 13728085 h 13728473"/>
              <a:gd name="connsiteX3" fmla="*/ 0 w 17459979"/>
              <a:gd name="connsiteY3" fmla="*/ 13728473 h 1372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9979" h="13728473">
                <a:moveTo>
                  <a:pt x="7753739" y="0"/>
                </a:moveTo>
                <a:lnTo>
                  <a:pt x="17459979" y="15498"/>
                </a:lnTo>
                <a:lnTo>
                  <a:pt x="9653473" y="13728085"/>
                </a:lnTo>
                <a:lnTo>
                  <a:pt x="0" y="13728473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94690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247873" y="2104141"/>
            <a:ext cx="3005240" cy="30067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574325" y="2104141"/>
            <a:ext cx="3005240" cy="30067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900777" y="2104141"/>
            <a:ext cx="3005240" cy="30067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78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943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551127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5559896" y="0"/>
            <a:ext cx="3851053" cy="6858000"/>
          </a:xfrm>
          <a:custGeom>
            <a:avLst/>
            <a:gdLst>
              <a:gd name="connsiteX0" fmla="*/ 0 w 6075609"/>
              <a:gd name="connsiteY0" fmla="*/ 0 h 8145879"/>
              <a:gd name="connsiteX1" fmla="*/ 6075609 w 6075609"/>
              <a:gd name="connsiteY1" fmla="*/ 0 h 8145879"/>
              <a:gd name="connsiteX2" fmla="*/ 6075609 w 6075609"/>
              <a:gd name="connsiteY2" fmla="*/ 8145879 h 8145879"/>
              <a:gd name="connsiteX3" fmla="*/ 0 w 6075609"/>
              <a:gd name="connsiteY3" fmla="*/ 8145879 h 814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5609" h="8145879">
                <a:moveTo>
                  <a:pt x="0" y="0"/>
                </a:moveTo>
                <a:lnTo>
                  <a:pt x="6075609" y="0"/>
                </a:lnTo>
                <a:lnTo>
                  <a:pt x="6075609" y="8145879"/>
                </a:lnTo>
                <a:lnTo>
                  <a:pt x="0" y="8145879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038767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ustom Layout">
  <p:cSld name="Custom Layou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7257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1244600"/>
            <a:ext cx="12192000" cy="3378200"/>
          </a:xfrm>
          <a:prstGeom prst="rect">
            <a:avLst/>
          </a:prstGeom>
          <a:solidFill>
            <a:srgbClr val="001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10" name="Rektangel 9"/>
          <p:cNvSpPr/>
          <p:nvPr userDrawn="1"/>
        </p:nvSpPr>
        <p:spPr>
          <a:xfrm>
            <a:off x="10244667" y="5911850"/>
            <a:ext cx="1701800" cy="819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11" name="Title 19"/>
          <p:cNvSpPr>
            <a:spLocks noGrp="1"/>
          </p:cNvSpPr>
          <p:nvPr>
            <p:ph type="ctrTitle"/>
          </p:nvPr>
        </p:nvSpPr>
        <p:spPr>
          <a:xfrm>
            <a:off x="664227" y="2196036"/>
            <a:ext cx="9915291" cy="466880"/>
          </a:xfrm>
        </p:spPr>
        <p:txBody>
          <a:bodyPr>
            <a:noAutofit/>
          </a:bodyPr>
          <a:lstStyle>
            <a:lvl1pPr algn="l">
              <a:defRPr sz="300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2" name="Subtitle 20"/>
          <p:cNvSpPr>
            <a:spLocks noGrp="1"/>
          </p:cNvSpPr>
          <p:nvPr>
            <p:ph type="subTitle" idx="1"/>
          </p:nvPr>
        </p:nvSpPr>
        <p:spPr>
          <a:xfrm>
            <a:off x="664227" y="2822895"/>
            <a:ext cx="8534400" cy="51619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13" name="Bilde 12" descr="ks_hoved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8" y="463550"/>
            <a:ext cx="953397" cy="476250"/>
          </a:xfrm>
          <a:prstGeom prst="rect">
            <a:avLst/>
          </a:prstGeom>
        </p:spPr>
      </p:pic>
      <p:pic>
        <p:nvPicPr>
          <p:cNvPr id="14" name="Bilde 13" descr="KS taglin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38" y="6159500"/>
            <a:ext cx="3137662" cy="28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958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ittel 1"/>
          <p:cNvSpPr>
            <a:spLocks noGrp="1"/>
          </p:cNvSpPr>
          <p:nvPr>
            <p:ph type="title"/>
          </p:nvPr>
        </p:nvSpPr>
        <p:spPr>
          <a:xfrm>
            <a:off x="609600" y="732380"/>
            <a:ext cx="10972800" cy="1132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1046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17378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40C3D-7D2E-B046-9707-68B92A5A8B5C}" type="datetimeFigureOut">
              <a:t>04.11.2020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17378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1" y="6173788"/>
            <a:ext cx="1559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1872E-8BFC-214A-B7E1-4CF644173512}" type="slidenum">
              <a:t>‹#›</a:t>
            </a:fld>
            <a:endParaRPr lang="nb-NO"/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609601" y="1959429"/>
            <a:ext cx="10972800" cy="361149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976524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731276"/>
            <a:ext cx="10972800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967113"/>
            <a:ext cx="5384800" cy="368833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967113"/>
            <a:ext cx="5384800" cy="368833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40C3D-7D2E-B046-9707-68B92A5A8B5C}" type="datetimeFigureOut">
              <a:t>04.11.2020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872E-8BFC-214A-B7E1-4CF644173512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616468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731276"/>
            <a:ext cx="10972800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40C3D-7D2E-B046-9707-68B92A5A8B5C}" type="datetimeFigureOut">
              <a:t>04.11.2020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872E-8BFC-214A-B7E1-4CF644173512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57555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40C3D-7D2E-B046-9707-68B92A5A8B5C}" type="datetimeFigureOut">
              <a:t>04.11.2020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872E-8BFC-214A-B7E1-4CF644173512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7443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0823"/>
            <a:ext cx="10514013" cy="1169865"/>
          </a:xfrm>
        </p:spPr>
        <p:txBody>
          <a:bodyPr bIns="216000" anchor="b" anchorCtr="0"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7886700" cy="4367212"/>
          </a:xfrm>
        </p:spPr>
        <p:txBody>
          <a:bodyPr tIns="216000"/>
          <a:lstStyle>
            <a:lvl1pPr>
              <a:lnSpc>
                <a:spcPct val="100000"/>
              </a:lnSpc>
              <a:spcAft>
                <a:spcPts val="800"/>
              </a:spcAft>
              <a:defRPr/>
            </a:lvl1pPr>
            <a:lvl2pPr>
              <a:lnSpc>
                <a:spcPct val="100000"/>
              </a:lnSpc>
              <a:spcAft>
                <a:spcPts val="800"/>
              </a:spcAft>
              <a:defRPr/>
            </a:lvl2pPr>
            <a:lvl3pPr>
              <a:lnSpc>
                <a:spcPct val="100000"/>
              </a:lnSpc>
              <a:spcAft>
                <a:spcPts val="800"/>
              </a:spcAft>
              <a:defRPr/>
            </a:lvl3pPr>
          </a:lstStyle>
          <a:p>
            <a:pPr lvl="0"/>
            <a:r>
              <a:rPr lang="en-US"/>
              <a:t>Click to edit </a:t>
            </a:r>
            <a:r>
              <a:rPr lang="nb-NO" noProof="0"/>
              <a:t>Master</a:t>
            </a:r>
            <a:r>
              <a:rPr lang="en-US"/>
              <a:t>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947738" y="1692276"/>
            <a:ext cx="17287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40C3D-7D2E-B046-9707-68B92A5A8B5C}" type="datetimeFigureOut">
              <a:t>04.11.2020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872E-8BFC-214A-B7E1-4CF644173512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111362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40C3D-7D2E-B046-9707-68B92A5A8B5C}" type="datetimeFigureOut">
              <a:t>04.11.2020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872E-8BFC-214A-B7E1-4CF644173512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07844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40C3D-7D2E-B046-9707-68B92A5A8B5C}" type="datetimeFigureOut">
              <a:t>04.11.2020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872E-8BFC-214A-B7E1-4CF644173512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75637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40C3D-7D2E-B046-9707-68B92A5A8B5C}" type="datetimeFigureOut">
              <a:t>04.11.2020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31872E-8BFC-214A-B7E1-4CF644173512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95627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1244600"/>
            <a:ext cx="12192000" cy="5613400"/>
          </a:xfrm>
          <a:prstGeom prst="rect">
            <a:avLst/>
          </a:prstGeom>
          <a:solidFill>
            <a:srgbClr val="0010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664227" y="2196036"/>
            <a:ext cx="7493466" cy="1066928"/>
          </a:xfrm>
        </p:spPr>
        <p:txBody>
          <a:bodyPr lIns="0" tIns="0" rIns="0" bIns="0" anchor="t">
            <a:noAutofit/>
          </a:bodyPr>
          <a:lstStyle>
            <a:lvl1pPr marL="0" indent="0" algn="l">
              <a:defRPr sz="30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6" name="Bilde 5" descr="ks_hoved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8" y="463550"/>
            <a:ext cx="953397" cy="476250"/>
          </a:xfrm>
          <a:prstGeom prst="rect">
            <a:avLst/>
          </a:prstGeom>
        </p:spPr>
      </p:pic>
      <p:pic>
        <p:nvPicPr>
          <p:cNvPr id="9" name="Bilde 8" descr="kommunelenka.png"/>
          <p:cNvPicPr>
            <a:picLocks noChangeAspect="1"/>
          </p:cNvPicPr>
          <p:nvPr userDrawn="1"/>
        </p:nvPicPr>
        <p:blipFill>
          <a:blip r:embed="rId3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693" y="1450325"/>
            <a:ext cx="5117920" cy="507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014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1244600"/>
            <a:ext cx="12192000" cy="5613400"/>
          </a:xfrm>
          <a:prstGeom prst="rect">
            <a:avLst/>
          </a:prstGeom>
          <a:solidFill>
            <a:srgbClr val="008C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664227" y="2196036"/>
            <a:ext cx="7151487" cy="1230558"/>
          </a:xfrm>
        </p:spPr>
        <p:txBody>
          <a:bodyPr lIns="0" tIns="0" rIns="0" bIns="0" anchor="t">
            <a:noAutofit/>
          </a:bodyPr>
          <a:lstStyle>
            <a:lvl1pPr marL="0" indent="0" algn="l">
              <a:defRPr sz="300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6" name="Bilde 5" descr="ks_hoved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8" y="463550"/>
            <a:ext cx="953397" cy="476250"/>
          </a:xfrm>
          <a:prstGeom prst="rect">
            <a:avLst/>
          </a:prstGeom>
        </p:spPr>
      </p:pic>
      <p:pic>
        <p:nvPicPr>
          <p:cNvPr id="9" name="Bilde 8" descr="kommunelenka.png"/>
          <p:cNvPicPr>
            <a:picLocks noChangeAspect="1"/>
          </p:cNvPicPr>
          <p:nvPr userDrawn="1"/>
        </p:nvPicPr>
        <p:blipFill>
          <a:blip r:embed="rId3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693" y="1450325"/>
            <a:ext cx="5117920" cy="507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596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pit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1244600"/>
            <a:ext cx="12192000" cy="5613400"/>
          </a:xfrm>
          <a:prstGeom prst="rect">
            <a:avLst/>
          </a:prstGeom>
          <a:solidFill>
            <a:srgbClr val="BCCF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664227" y="2196036"/>
            <a:ext cx="6756851" cy="1134305"/>
          </a:xfrm>
        </p:spPr>
        <p:txBody>
          <a:bodyPr lIns="0" tIns="0" rIns="0" bIns="0" anchor="t">
            <a:noAutofit/>
          </a:bodyPr>
          <a:lstStyle>
            <a:lvl1pPr marL="0" indent="0" algn="l">
              <a:defRPr sz="3000">
                <a:solidFill>
                  <a:srgbClr val="001A58"/>
                </a:solidFill>
                <a:latin typeface="Calibri"/>
                <a:cs typeface="Calibri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6" name="Bilde 5" descr="ks_hovedlogo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38" y="463550"/>
            <a:ext cx="953397" cy="476250"/>
          </a:xfrm>
          <a:prstGeom prst="rect">
            <a:avLst/>
          </a:prstGeom>
        </p:spPr>
      </p:pic>
      <p:pic>
        <p:nvPicPr>
          <p:cNvPr id="9" name="Bilde 8" descr="kommunelenka.png"/>
          <p:cNvPicPr>
            <a:picLocks noChangeAspect="1"/>
          </p:cNvPicPr>
          <p:nvPr userDrawn="1"/>
        </p:nvPicPr>
        <p:blipFill>
          <a:blip r:embed="rId3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693" y="1450325"/>
            <a:ext cx="5117920" cy="507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211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 - Svart kor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286000" y="1524000"/>
            <a:ext cx="7620000" cy="3810000"/>
          </a:xfrm>
          <a:prstGeom prst="rect">
            <a:avLst/>
          </a:prstGeom>
          <a:solidFill>
            <a:schemeClr val="tx1">
              <a:alpha val="7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0" y="2260600"/>
            <a:ext cx="7620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66988" y="2590800"/>
            <a:ext cx="7021512" cy="826945"/>
          </a:xfrm>
        </p:spPr>
        <p:txBody>
          <a:bodyPr wrap="none" lIns="0" tIns="46800" rIns="0" bIns="216000" anchor="b">
            <a:noAutofit/>
          </a:bodyPr>
          <a:lstStyle>
            <a:lvl1pPr algn="ctr">
              <a:defRPr sz="4800" baseline="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Legg inn tittel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66987" y="3417745"/>
            <a:ext cx="7021513" cy="1800178"/>
          </a:xfrm>
        </p:spPr>
        <p:txBody>
          <a:bodyPr tIns="216000"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Legg inn undertittel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-726090"/>
            <a:ext cx="9623468" cy="6463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/>
              <a:t>Sett inn bakgrunnsbilde ved å formatere bakgrunnen på lysbildet: </a:t>
            </a:r>
            <a:br>
              <a:rPr lang="nb-NO"/>
            </a:br>
            <a:r>
              <a:rPr lang="nb-NO"/>
              <a:t>Høyreklikk på bakgrunnen, velg «Formater bakgrunn», «Bilde…» </a:t>
            </a:r>
            <a:r>
              <a:rPr lang="nb-NO" baseline="0"/>
              <a:t>og velg et annet bilde som bakgrunn</a:t>
            </a:r>
            <a:endParaRPr lang="nb-NO"/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3086100" y="1524000"/>
            <a:ext cx="0" cy="7366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20950" y="1760585"/>
            <a:ext cx="330200" cy="3556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4332288" y="3429000"/>
            <a:ext cx="352742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180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91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 - Hvitt kor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286001" y="2260600"/>
            <a:ext cx="7620000" cy="3073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332288" y="3429000"/>
            <a:ext cx="35274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66988" y="2317559"/>
            <a:ext cx="7021512" cy="1111441"/>
          </a:xfrm>
        </p:spPr>
        <p:txBody>
          <a:bodyPr wrap="none" lIns="0" tIns="46800" rIns="0" bIns="216000" anchor="b">
            <a:normAutofit/>
          </a:bodyPr>
          <a:lstStyle>
            <a:lvl1pPr algn="ctr">
              <a:defRPr sz="4800"/>
            </a:lvl1pPr>
          </a:lstStyle>
          <a:p>
            <a:r>
              <a:rPr lang="nb-NO" noProof="0"/>
              <a:t>Legg inn tittel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66987" y="3428618"/>
            <a:ext cx="7021513" cy="1655762"/>
          </a:xfrm>
        </p:spPr>
        <p:txBody>
          <a:bodyPr tIns="21600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Legg inn undertittel</a:t>
            </a:r>
          </a:p>
        </p:txBody>
      </p:sp>
      <p:sp>
        <p:nvSpPr>
          <p:cNvPr id="4" name="Round Same Side Corner Rectangle 3"/>
          <p:cNvSpPr/>
          <p:nvPr userDrawn="1"/>
        </p:nvSpPr>
        <p:spPr>
          <a:xfrm>
            <a:off x="2286001" y="1524771"/>
            <a:ext cx="7620000" cy="735828"/>
          </a:xfrm>
          <a:prstGeom prst="round2Same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Box 11"/>
          <p:cNvSpPr txBox="1"/>
          <p:nvPr userDrawn="1"/>
        </p:nvSpPr>
        <p:spPr>
          <a:xfrm>
            <a:off x="0" y="-726090"/>
            <a:ext cx="9623468" cy="6463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/>
              <a:t>Sett inn bakgrunnsbilde ved å formatere bakgrunnen på lysbildet: </a:t>
            </a:r>
            <a:br>
              <a:rPr lang="nb-NO"/>
            </a:br>
            <a:r>
              <a:rPr lang="nb-NO"/>
              <a:t>Høyreklikk på bakgrunnen, velg «Formater bakgrunn», «Bilde…» </a:t>
            </a:r>
            <a:r>
              <a:rPr lang="nb-NO" baseline="0"/>
              <a:t>og velg et annet bilde som bakgrunn</a:t>
            </a:r>
            <a:endParaRPr lang="nb-NO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20950" y="1760585"/>
            <a:ext cx="3302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7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orside 3 -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07131"/>
            <a:ext cx="9144000" cy="1978214"/>
          </a:xfrm>
        </p:spPr>
        <p:txBody>
          <a:bodyPr bIns="216000" anchor="b">
            <a:normAutofit/>
          </a:bodyPr>
          <a:lstStyle>
            <a:lvl1pPr algn="ctr">
              <a:defRPr sz="4800"/>
            </a:lvl1pPr>
          </a:lstStyle>
          <a:p>
            <a:r>
              <a:rPr lang="nb-NO" noProof="0"/>
              <a:t>Legg inn tittel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085345"/>
            <a:ext cx="9144000" cy="1655762"/>
          </a:xfrm>
        </p:spPr>
        <p:txBody>
          <a:bodyPr tIns="21600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noProof="0"/>
              <a:t>Legg inn undertittel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232400" y="3085345"/>
            <a:ext cx="1727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62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-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216000" anchor="b" anchorCtr="0"/>
          <a:lstStyle/>
          <a:p>
            <a:endParaRPr lang="nb-NO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959600" y="520700"/>
            <a:ext cx="5232400" cy="6057900"/>
          </a:xfrm>
        </p:spPr>
        <p:txBody>
          <a:bodyPr/>
          <a:lstStyle/>
          <a:p>
            <a:endParaRPr lang="nb-NO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47738" y="1692276"/>
            <a:ext cx="17287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2770188" y="6251318"/>
            <a:ext cx="4189412" cy="327282"/>
          </a:xfrm>
        </p:spPr>
        <p:txBody>
          <a:bodyPr tIns="46800" rIns="216000" bIns="144000" anchor="b" anchorCtr="0">
            <a:noAutofit/>
          </a:bodyPr>
          <a:lstStyle>
            <a:lvl1pPr marL="0" indent="0" algn="r">
              <a:buFontTx/>
              <a:buNone/>
              <a:defRPr sz="1400" baseline="0">
                <a:solidFill>
                  <a:schemeClr val="bg2"/>
                </a:solidFill>
              </a:defRPr>
            </a:lvl1pPr>
            <a:lvl2pPr marL="457200" indent="0" algn="r">
              <a:buFontTx/>
              <a:buNone/>
              <a:defRPr sz="1400"/>
            </a:lvl2pPr>
            <a:lvl3pPr marL="914400" indent="0" algn="r">
              <a:buFontTx/>
              <a:buNone/>
              <a:defRPr sz="1400"/>
            </a:lvl3pPr>
            <a:lvl4pPr marL="1371600" indent="0" algn="r">
              <a:buFontTx/>
              <a:buNone/>
              <a:defRPr sz="1400"/>
            </a:lvl4pPr>
            <a:lvl5pPr marL="1828800" indent="0" algn="r">
              <a:buFontTx/>
              <a:buNone/>
              <a:defRPr sz="1400"/>
            </a:lvl5pPr>
          </a:lstStyle>
          <a:p>
            <a:pPr lvl="0"/>
            <a:r>
              <a:rPr lang="en-US"/>
              <a:t>Legg </a:t>
            </a:r>
            <a:r>
              <a:rPr lang="en-US" err="1"/>
              <a:t>helst</a:t>
            </a:r>
            <a:r>
              <a:rPr lang="en-US"/>
              <a:t> inn </a:t>
            </a:r>
            <a:r>
              <a:rPr lang="en-US" err="1"/>
              <a:t>fotokreditt</a:t>
            </a:r>
            <a:r>
              <a:rPr lang="en-US"/>
              <a:t> her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6024154" cy="4367212"/>
          </a:xfrm>
        </p:spPr>
        <p:txBody>
          <a:bodyPr tIns="216000"/>
          <a:lstStyle>
            <a:lvl1pPr>
              <a:lnSpc>
                <a:spcPct val="100000"/>
              </a:lnSpc>
              <a:spcAft>
                <a:spcPts val="800"/>
              </a:spcAft>
              <a:defRPr/>
            </a:lvl1pPr>
            <a:lvl2pPr>
              <a:lnSpc>
                <a:spcPct val="100000"/>
              </a:lnSpc>
              <a:spcAft>
                <a:spcPts val="800"/>
              </a:spcAft>
              <a:defRPr/>
            </a:lvl2pPr>
            <a:lvl3pPr>
              <a:lnSpc>
                <a:spcPct val="100000"/>
              </a:lnSpc>
              <a:spcAft>
                <a:spcPts val="800"/>
              </a:spcAft>
              <a:defRPr/>
            </a:lvl3pPr>
          </a:lstStyle>
          <a:p>
            <a:pPr lvl="0"/>
            <a:r>
              <a:rPr lang="en-US"/>
              <a:t>Click to edit </a:t>
            </a:r>
            <a:r>
              <a:rPr lang="nb-NO" noProof="0"/>
              <a:t>Master</a:t>
            </a:r>
            <a:r>
              <a:rPr lang="en-US"/>
              <a:t>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0823"/>
            <a:ext cx="10514013" cy="1169865"/>
          </a:xfrm>
        </p:spPr>
        <p:txBody>
          <a:bodyPr bIns="216000" anchor="b" anchorCtr="0"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7886700" cy="4367212"/>
          </a:xfrm>
        </p:spPr>
        <p:txBody>
          <a:bodyPr tIns="216000"/>
          <a:lstStyle>
            <a:lvl1pPr>
              <a:lnSpc>
                <a:spcPct val="100000"/>
              </a:lnSpc>
              <a:spcAft>
                <a:spcPts val="800"/>
              </a:spcAft>
              <a:defRPr/>
            </a:lvl1pPr>
            <a:lvl2pPr>
              <a:lnSpc>
                <a:spcPct val="100000"/>
              </a:lnSpc>
              <a:spcAft>
                <a:spcPts val="800"/>
              </a:spcAft>
              <a:defRPr/>
            </a:lvl2pPr>
            <a:lvl3pPr>
              <a:lnSpc>
                <a:spcPct val="100000"/>
              </a:lnSpc>
              <a:spcAft>
                <a:spcPts val="800"/>
              </a:spcAft>
              <a:defRPr/>
            </a:lvl3pPr>
          </a:lstStyle>
          <a:p>
            <a:pPr lvl="0"/>
            <a:r>
              <a:rPr lang="en-US"/>
              <a:t>Click to edit </a:t>
            </a:r>
            <a:r>
              <a:rPr lang="nb-NO" noProof="0"/>
              <a:t>Master</a:t>
            </a:r>
            <a:r>
              <a:rPr lang="en-US"/>
              <a:t>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947738" y="1692276"/>
            <a:ext cx="17287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6256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-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216000" anchor="b" anchorCtr="0"/>
          <a:lstStyle/>
          <a:p>
            <a:endParaRPr lang="nb-NO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959600" y="520700"/>
            <a:ext cx="5232400" cy="6057900"/>
          </a:xfrm>
        </p:spPr>
        <p:txBody>
          <a:bodyPr/>
          <a:lstStyle/>
          <a:p>
            <a:endParaRPr lang="nb-NO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47738" y="1692276"/>
            <a:ext cx="17287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2770188" y="6251318"/>
            <a:ext cx="4189412" cy="327282"/>
          </a:xfrm>
        </p:spPr>
        <p:txBody>
          <a:bodyPr tIns="46800" rIns="216000" bIns="144000" anchor="b" anchorCtr="0">
            <a:noAutofit/>
          </a:bodyPr>
          <a:lstStyle>
            <a:lvl1pPr marL="0" indent="0" algn="r">
              <a:buFontTx/>
              <a:buNone/>
              <a:defRPr sz="1400" baseline="0">
                <a:solidFill>
                  <a:schemeClr val="bg2"/>
                </a:solidFill>
              </a:defRPr>
            </a:lvl1pPr>
            <a:lvl2pPr marL="457200" indent="0" algn="r">
              <a:buFontTx/>
              <a:buNone/>
              <a:defRPr sz="1400"/>
            </a:lvl2pPr>
            <a:lvl3pPr marL="914400" indent="0" algn="r">
              <a:buFontTx/>
              <a:buNone/>
              <a:defRPr sz="1400"/>
            </a:lvl3pPr>
            <a:lvl4pPr marL="1371600" indent="0" algn="r">
              <a:buFontTx/>
              <a:buNone/>
              <a:defRPr sz="1400"/>
            </a:lvl4pPr>
            <a:lvl5pPr marL="1828800" indent="0" algn="r">
              <a:buFontTx/>
              <a:buNone/>
              <a:defRPr sz="1400"/>
            </a:lvl5pPr>
          </a:lstStyle>
          <a:p>
            <a:pPr lvl="0"/>
            <a:r>
              <a:rPr lang="en-US"/>
              <a:t>Legg </a:t>
            </a:r>
            <a:r>
              <a:rPr lang="en-US" err="1"/>
              <a:t>helst</a:t>
            </a:r>
            <a:r>
              <a:rPr lang="en-US"/>
              <a:t> inn </a:t>
            </a:r>
            <a:r>
              <a:rPr lang="en-US" err="1"/>
              <a:t>fotokreditt</a:t>
            </a:r>
            <a:r>
              <a:rPr lang="en-US"/>
              <a:t> her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6024154" cy="4367212"/>
          </a:xfrm>
        </p:spPr>
        <p:txBody>
          <a:bodyPr tIns="216000"/>
          <a:lstStyle>
            <a:lvl1pPr>
              <a:lnSpc>
                <a:spcPct val="100000"/>
              </a:lnSpc>
              <a:spcAft>
                <a:spcPts val="800"/>
              </a:spcAft>
              <a:defRPr/>
            </a:lvl1pPr>
            <a:lvl2pPr>
              <a:lnSpc>
                <a:spcPct val="100000"/>
              </a:lnSpc>
              <a:spcAft>
                <a:spcPts val="800"/>
              </a:spcAft>
              <a:defRPr/>
            </a:lvl2pPr>
            <a:lvl3pPr>
              <a:lnSpc>
                <a:spcPct val="100000"/>
              </a:lnSpc>
              <a:spcAft>
                <a:spcPts val="800"/>
              </a:spcAft>
              <a:defRPr/>
            </a:lvl3pPr>
          </a:lstStyle>
          <a:p>
            <a:pPr lvl="0"/>
            <a:r>
              <a:rPr lang="en-US"/>
              <a:t>Click to edit </a:t>
            </a:r>
            <a:r>
              <a:rPr lang="nb-NO" noProof="0"/>
              <a:t>Master</a:t>
            </a:r>
            <a:r>
              <a:rPr lang="en-US"/>
              <a:t>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095512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- med faktaboks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ame Side Corner Rectangle 10"/>
          <p:cNvSpPr/>
          <p:nvPr userDrawn="1"/>
        </p:nvSpPr>
        <p:spPr>
          <a:xfrm rot="10800000">
            <a:off x="8534398" y="1443292"/>
            <a:ext cx="2817813" cy="4614608"/>
          </a:xfrm>
          <a:prstGeom prst="round2SameRect">
            <a:avLst>
              <a:gd name="adj1" fmla="val 2570"/>
              <a:gd name="adj2" fmla="val 0"/>
            </a:avLst>
          </a:prstGeom>
          <a:solidFill>
            <a:schemeClr val="accent1">
              <a:alpha val="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8534398" y="2247537"/>
            <a:ext cx="2817813" cy="3794489"/>
          </a:xfrm>
          <a:noFill/>
        </p:spPr>
        <p:txBody>
          <a:bodyPr lIns="198000" tIns="144000" rIns="198000" bIns="262800"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Second level</a:t>
            </a:r>
            <a:endParaRPr lang="nb-NO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534400" y="1447437"/>
            <a:ext cx="2817813" cy="800100"/>
          </a:xfrm>
        </p:spPr>
        <p:txBody>
          <a:bodyPr lIns="198000" rIns="198000" bIns="144000" anchor="b" anchorCtr="0"/>
          <a:lstStyle>
            <a:lvl1pPr marL="0" indent="0">
              <a:buFontTx/>
              <a:buNone/>
              <a:defRPr>
                <a:latin typeface="+mj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75000"/>
              <a:buFontTx/>
              <a:buNone/>
              <a:tabLst/>
              <a:defRPr/>
            </a:pPr>
            <a:r>
              <a:rPr lang="nb-NO"/>
              <a:t>Overskrift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724900" y="2247537"/>
            <a:ext cx="863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0823"/>
            <a:ext cx="7021513" cy="1169865"/>
          </a:xfrm>
        </p:spPr>
        <p:txBody>
          <a:bodyPr bIns="216000" anchor="b" anchorCtr="0"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90688"/>
            <a:ext cx="7021513" cy="4351338"/>
          </a:xfrm>
        </p:spPr>
        <p:txBody>
          <a:bodyPr tIns="216000"/>
          <a:lstStyle>
            <a:lvl1pPr>
              <a:lnSpc>
                <a:spcPct val="100000"/>
              </a:lnSpc>
              <a:spcAft>
                <a:spcPts val="800"/>
              </a:spcAft>
              <a:defRPr/>
            </a:lvl1pPr>
            <a:lvl2pPr>
              <a:lnSpc>
                <a:spcPct val="100000"/>
              </a:lnSpc>
              <a:spcAft>
                <a:spcPts val="800"/>
              </a:spcAft>
              <a:defRPr/>
            </a:lvl2pPr>
            <a:lvl3pPr>
              <a:lnSpc>
                <a:spcPct val="100000"/>
              </a:lnSpc>
              <a:spcAft>
                <a:spcPts val="800"/>
              </a:spcAft>
              <a:defRPr/>
            </a:lvl3pPr>
          </a:lstStyle>
          <a:p>
            <a:pPr lvl="0"/>
            <a:r>
              <a:rPr lang="en-US"/>
              <a:t>Click to edit </a:t>
            </a:r>
            <a:r>
              <a:rPr lang="nb-NO" noProof="0"/>
              <a:t>Master</a:t>
            </a:r>
            <a:r>
              <a:rPr lang="en-US"/>
              <a:t>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947738" y="1692276"/>
            <a:ext cx="17287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 Same Side Corner Rectangle 9"/>
          <p:cNvSpPr/>
          <p:nvPr userDrawn="1"/>
        </p:nvSpPr>
        <p:spPr>
          <a:xfrm>
            <a:off x="8534399" y="1059476"/>
            <a:ext cx="2817813" cy="390779"/>
          </a:xfrm>
          <a:prstGeom prst="round2SameRect">
            <a:avLst>
              <a:gd name="adj1" fmla="val 7753"/>
              <a:gd name="adj2" fmla="val 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spc="100" baseline="0"/>
              <a:t>FAKTA</a:t>
            </a:r>
          </a:p>
        </p:txBody>
      </p:sp>
    </p:spTree>
    <p:extLst>
      <p:ext uri="{BB962C8B-B14F-4D97-AF65-F5344CB8AC3E}">
        <p14:creationId xmlns:p14="http://schemas.microsoft.com/office/powerpoint/2010/main" val="595885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  <p15:guide id="2" orient="horz" pos="1253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- med faktaboks inkl bil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0823"/>
            <a:ext cx="7021513" cy="1169865"/>
          </a:xfrm>
        </p:spPr>
        <p:txBody>
          <a:bodyPr bIns="216000" anchor="b" anchorCtr="0"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90688"/>
            <a:ext cx="7021513" cy="4351338"/>
          </a:xfrm>
        </p:spPr>
        <p:txBody>
          <a:bodyPr tIns="216000"/>
          <a:lstStyle>
            <a:lvl1pPr>
              <a:lnSpc>
                <a:spcPct val="100000"/>
              </a:lnSpc>
              <a:spcAft>
                <a:spcPts val="800"/>
              </a:spcAft>
              <a:defRPr/>
            </a:lvl1pPr>
            <a:lvl2pPr>
              <a:lnSpc>
                <a:spcPct val="100000"/>
              </a:lnSpc>
              <a:spcAft>
                <a:spcPts val="800"/>
              </a:spcAft>
              <a:defRPr/>
            </a:lvl2pPr>
            <a:lvl3pPr>
              <a:lnSpc>
                <a:spcPct val="100000"/>
              </a:lnSpc>
              <a:spcAft>
                <a:spcPts val="800"/>
              </a:spcAft>
              <a:defRPr/>
            </a:lvl3pPr>
          </a:lstStyle>
          <a:p>
            <a:pPr lvl="0"/>
            <a:r>
              <a:rPr lang="en-US"/>
              <a:t>Click to edit </a:t>
            </a:r>
            <a:r>
              <a:rPr lang="nb-NO" noProof="0"/>
              <a:t>Master</a:t>
            </a:r>
            <a:r>
              <a:rPr lang="en-US"/>
              <a:t>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Round Same Side Corner Rectangle 8"/>
          <p:cNvSpPr/>
          <p:nvPr userDrawn="1"/>
        </p:nvSpPr>
        <p:spPr>
          <a:xfrm rot="10800000">
            <a:off x="8534398" y="1306767"/>
            <a:ext cx="2817813" cy="4743744"/>
          </a:xfrm>
          <a:prstGeom prst="round2SameRect">
            <a:avLst>
              <a:gd name="adj1" fmla="val 2570"/>
              <a:gd name="adj2" fmla="val 0"/>
            </a:avLst>
          </a:prstGeom>
          <a:solidFill>
            <a:schemeClr val="accent1">
              <a:alpha val="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8534398" y="3395886"/>
            <a:ext cx="2817813" cy="2646140"/>
          </a:xfrm>
          <a:noFill/>
        </p:spPr>
        <p:txBody>
          <a:bodyPr lIns="198000" tIns="144000" rIns="198000" bIns="262800"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Second level</a:t>
            </a:r>
            <a:endParaRPr lang="nb-NO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724900" y="3395885"/>
            <a:ext cx="863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534398" y="2595784"/>
            <a:ext cx="2817813" cy="800100"/>
          </a:xfrm>
        </p:spPr>
        <p:txBody>
          <a:bodyPr lIns="198000" rIns="198000" bIns="144000" anchor="b" anchorCtr="0"/>
          <a:lstStyle>
            <a:lvl1pPr marL="0" indent="0">
              <a:buFontTx/>
              <a:buNone/>
              <a:defRPr>
                <a:latin typeface="+mj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75000"/>
              <a:buFontTx/>
              <a:buNone/>
              <a:tabLst/>
              <a:defRPr/>
            </a:pPr>
            <a:r>
              <a:rPr lang="nb-NO"/>
              <a:t>Overskrift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534398" y="1443292"/>
            <a:ext cx="2817813" cy="1152745"/>
          </a:xfrm>
        </p:spPr>
        <p:txBody>
          <a:bodyPr/>
          <a:lstStyle/>
          <a:p>
            <a:endParaRPr lang="nb-NO"/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162799" y="6200518"/>
            <a:ext cx="4189412" cy="327282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400" baseline="0">
                <a:solidFill>
                  <a:schemeClr val="bg2"/>
                </a:solidFill>
              </a:defRPr>
            </a:lvl1pPr>
            <a:lvl2pPr marL="457200" indent="0" algn="r">
              <a:buFontTx/>
              <a:buNone/>
              <a:defRPr sz="1400"/>
            </a:lvl2pPr>
            <a:lvl3pPr marL="914400" indent="0" algn="r">
              <a:buFontTx/>
              <a:buNone/>
              <a:defRPr sz="1400"/>
            </a:lvl3pPr>
            <a:lvl4pPr marL="1371600" indent="0" algn="r">
              <a:buFontTx/>
              <a:buNone/>
              <a:defRPr sz="1400"/>
            </a:lvl4pPr>
            <a:lvl5pPr marL="1828800" indent="0" algn="r">
              <a:buFontTx/>
              <a:buNone/>
              <a:defRPr sz="1400"/>
            </a:lvl5pPr>
          </a:lstStyle>
          <a:p>
            <a:pPr lvl="0"/>
            <a:r>
              <a:rPr lang="en-US"/>
              <a:t>Legg </a:t>
            </a:r>
            <a:r>
              <a:rPr lang="en-US" err="1"/>
              <a:t>helst</a:t>
            </a:r>
            <a:r>
              <a:rPr lang="en-US"/>
              <a:t> inn </a:t>
            </a:r>
            <a:r>
              <a:rPr lang="en-US" err="1"/>
              <a:t>fotokreditt</a:t>
            </a:r>
            <a:r>
              <a:rPr lang="en-US"/>
              <a:t> her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947738" y="1692276"/>
            <a:ext cx="17287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 Same Side Corner Rectangle 16"/>
          <p:cNvSpPr/>
          <p:nvPr userDrawn="1"/>
        </p:nvSpPr>
        <p:spPr>
          <a:xfrm>
            <a:off x="8534399" y="1059476"/>
            <a:ext cx="2817813" cy="390779"/>
          </a:xfrm>
          <a:prstGeom prst="round2SameRect">
            <a:avLst>
              <a:gd name="adj1" fmla="val 7753"/>
              <a:gd name="adj2" fmla="val 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spc="100" baseline="0"/>
              <a:t>FAKTA</a:t>
            </a:r>
          </a:p>
        </p:txBody>
      </p:sp>
    </p:spTree>
    <p:extLst>
      <p:ext uri="{BB962C8B-B14F-4D97-AF65-F5344CB8AC3E}">
        <p14:creationId xmlns:p14="http://schemas.microsoft.com/office/powerpoint/2010/main" val="656256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tel og innhold - del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216000" anchor="b" anchorCtr="0"/>
          <a:lstStyle/>
          <a:p>
            <a:endParaRPr lang="nb-NO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9788" y="1700469"/>
            <a:ext cx="5256212" cy="4357432"/>
          </a:xfrm>
        </p:spPr>
        <p:txBody>
          <a:bodyPr tIns="216000"/>
          <a:lstStyle/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700468"/>
            <a:ext cx="5257800" cy="4367212"/>
          </a:xfrm>
        </p:spPr>
        <p:txBody>
          <a:bodyPr tIns="216000"/>
          <a:lstStyle/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47738" y="1692276"/>
            <a:ext cx="17287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4447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uten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2451100" y="1746135"/>
            <a:ext cx="1016000" cy="901989"/>
          </a:xfrm>
          <a:prstGeom prst="rect">
            <a:avLst/>
          </a:prstGeom>
        </p:spPr>
        <p:txBody>
          <a:bodyPr vert="horz" lIns="3600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0" b="1" i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66988" y="4859020"/>
            <a:ext cx="17653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2566988" y="1854834"/>
            <a:ext cx="6121400" cy="2910205"/>
          </a:xfrm>
        </p:spPr>
        <p:txBody>
          <a:bodyPr lIns="0">
            <a:normAutofit/>
          </a:bodyPr>
          <a:lstStyle>
            <a:lvl1pPr marL="0" indent="0">
              <a:buNone/>
              <a:defRPr sz="36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legge til sitat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2566988" y="5031091"/>
            <a:ext cx="4914900" cy="531163"/>
          </a:xfrm>
        </p:spPr>
        <p:txBody>
          <a:bodyPr lIns="0">
            <a:noAutofit/>
          </a:bodyPr>
          <a:lstStyle>
            <a:lvl1pPr marL="0" indent="0">
              <a:buNone/>
              <a:defRPr sz="24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legge til navn/kilde</a:t>
            </a:r>
          </a:p>
        </p:txBody>
      </p:sp>
    </p:spTree>
    <p:extLst>
      <p:ext uri="{BB962C8B-B14F-4D97-AF65-F5344CB8AC3E}">
        <p14:creationId xmlns:p14="http://schemas.microsoft.com/office/powerpoint/2010/main" val="36083535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1550988" y="1746135"/>
            <a:ext cx="1016000" cy="901989"/>
          </a:xfrm>
          <a:prstGeom prst="rect">
            <a:avLst/>
          </a:prstGeom>
        </p:spPr>
        <p:txBody>
          <a:bodyPr vert="horz" lIns="3600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0" b="1" i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703388" y="4859020"/>
            <a:ext cx="17653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703387" y="1854834"/>
            <a:ext cx="4392613" cy="2910205"/>
          </a:xfrm>
        </p:spPr>
        <p:txBody>
          <a:bodyPr lIns="0">
            <a:normAutofit/>
          </a:bodyPr>
          <a:lstStyle>
            <a:lvl1pPr marL="0" indent="0">
              <a:buNone/>
              <a:defRPr sz="36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legge til sitat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1703388" y="5031091"/>
            <a:ext cx="4392612" cy="531163"/>
          </a:xfrm>
        </p:spPr>
        <p:txBody>
          <a:bodyPr lIns="0">
            <a:noAutofit/>
          </a:bodyPr>
          <a:lstStyle>
            <a:lvl1pPr marL="0" indent="0">
              <a:buNone/>
              <a:defRPr sz="24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legge til navn/kilde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959600" y="517525"/>
            <a:ext cx="5232400" cy="6064250"/>
          </a:xfr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9196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811418" y="2338087"/>
            <a:ext cx="8569164" cy="18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703388" y="2465162"/>
            <a:ext cx="8785224" cy="1759588"/>
          </a:xfrm>
        </p:spPr>
        <p:txBody>
          <a:bodyPr bIns="216000" anchor="ctr" anchorCtr="1">
            <a:normAutofit/>
          </a:bodyPr>
          <a:lstStyle>
            <a:lvl1pPr algn="ctr">
              <a:defRPr sz="4800" baseline="0"/>
            </a:lvl1pPr>
          </a:lstStyle>
          <a:p>
            <a:r>
              <a:rPr lang="nb-NO" noProof="0"/>
              <a:t>Legg inn skillearktekst</a:t>
            </a:r>
          </a:p>
        </p:txBody>
      </p:sp>
    </p:spTree>
    <p:extLst>
      <p:ext uri="{BB962C8B-B14F-4D97-AF65-F5344CB8AC3E}">
        <p14:creationId xmlns:p14="http://schemas.microsoft.com/office/powerpoint/2010/main" val="22365801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kille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811418" y="2338087"/>
            <a:ext cx="8569164" cy="18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703388" y="2465162"/>
            <a:ext cx="8785224" cy="1759588"/>
          </a:xfrm>
        </p:spPr>
        <p:txBody>
          <a:bodyPr bIns="216000" anchor="ctr" anchorCtr="1">
            <a:normAutofit/>
          </a:bodyPr>
          <a:lstStyle>
            <a:lvl1pPr algn="ctr">
              <a:defRPr sz="4800" baseline="0"/>
            </a:lvl1pPr>
          </a:lstStyle>
          <a:p>
            <a:r>
              <a:rPr lang="nb-NO" noProof="0"/>
              <a:t>Legg inn skillearktekst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282177" y="6583680"/>
            <a:ext cx="1909823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5352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22514"/>
            <a:ext cx="12192000" cy="6335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/>
          <p:cNvSpPr/>
          <p:nvPr userDrawn="1"/>
        </p:nvSpPr>
        <p:spPr>
          <a:xfrm>
            <a:off x="1811418" y="2338087"/>
            <a:ext cx="8569164" cy="18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703388" y="2465162"/>
            <a:ext cx="8785224" cy="1759588"/>
          </a:xfrm>
        </p:spPr>
        <p:txBody>
          <a:bodyPr bIns="216000" anchor="ctr" anchorCtr="1">
            <a:normAutofit/>
          </a:bodyPr>
          <a:lstStyle>
            <a:lvl1pPr algn="ctr">
              <a:defRPr sz="4800" baseline="0"/>
            </a:lvl1pPr>
          </a:lstStyle>
          <a:p>
            <a:r>
              <a:rPr lang="nb-NO" noProof="0"/>
              <a:t>Legg inn skillearktekst</a:t>
            </a:r>
          </a:p>
        </p:txBody>
      </p:sp>
    </p:spTree>
    <p:extLst>
      <p:ext uri="{BB962C8B-B14F-4D97-AF65-F5344CB8AC3E}">
        <p14:creationId xmlns:p14="http://schemas.microsoft.com/office/powerpoint/2010/main" val="147967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- med faktaboks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ame Side Corner Rectangle 10"/>
          <p:cNvSpPr/>
          <p:nvPr userDrawn="1"/>
        </p:nvSpPr>
        <p:spPr>
          <a:xfrm rot="10800000">
            <a:off x="8534398" y="1443292"/>
            <a:ext cx="2817813" cy="4614608"/>
          </a:xfrm>
          <a:prstGeom prst="round2SameRect">
            <a:avLst>
              <a:gd name="adj1" fmla="val 2570"/>
              <a:gd name="adj2" fmla="val 0"/>
            </a:avLst>
          </a:prstGeom>
          <a:solidFill>
            <a:schemeClr val="accent1">
              <a:alpha val="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8534398" y="2247537"/>
            <a:ext cx="2817813" cy="3794489"/>
          </a:xfrm>
          <a:noFill/>
        </p:spPr>
        <p:txBody>
          <a:bodyPr lIns="198000" tIns="144000" rIns="198000" bIns="262800"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Second level</a:t>
            </a:r>
            <a:endParaRPr lang="nb-NO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534400" y="1447437"/>
            <a:ext cx="2817813" cy="800100"/>
          </a:xfrm>
        </p:spPr>
        <p:txBody>
          <a:bodyPr lIns="198000" rIns="198000" bIns="144000" anchor="b" anchorCtr="0"/>
          <a:lstStyle>
            <a:lvl1pPr marL="0" indent="0">
              <a:buFontTx/>
              <a:buNone/>
              <a:defRPr>
                <a:latin typeface="+mj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75000"/>
              <a:buFontTx/>
              <a:buNone/>
              <a:tabLst/>
              <a:defRPr/>
            </a:pPr>
            <a:r>
              <a:rPr lang="nb-NO"/>
              <a:t>Overskrift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724900" y="2247537"/>
            <a:ext cx="863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0823"/>
            <a:ext cx="7021513" cy="1169865"/>
          </a:xfrm>
        </p:spPr>
        <p:txBody>
          <a:bodyPr bIns="216000" anchor="b" anchorCtr="0"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90688"/>
            <a:ext cx="7021513" cy="4351338"/>
          </a:xfrm>
        </p:spPr>
        <p:txBody>
          <a:bodyPr tIns="216000"/>
          <a:lstStyle>
            <a:lvl1pPr>
              <a:lnSpc>
                <a:spcPct val="100000"/>
              </a:lnSpc>
              <a:spcAft>
                <a:spcPts val="800"/>
              </a:spcAft>
              <a:defRPr/>
            </a:lvl1pPr>
            <a:lvl2pPr>
              <a:lnSpc>
                <a:spcPct val="100000"/>
              </a:lnSpc>
              <a:spcAft>
                <a:spcPts val="800"/>
              </a:spcAft>
              <a:defRPr/>
            </a:lvl2pPr>
            <a:lvl3pPr>
              <a:lnSpc>
                <a:spcPct val="100000"/>
              </a:lnSpc>
              <a:spcAft>
                <a:spcPts val="800"/>
              </a:spcAft>
              <a:defRPr/>
            </a:lvl3pPr>
          </a:lstStyle>
          <a:p>
            <a:pPr lvl="0"/>
            <a:r>
              <a:rPr lang="en-US"/>
              <a:t>Click to edit </a:t>
            </a:r>
            <a:r>
              <a:rPr lang="nb-NO" noProof="0"/>
              <a:t>Master</a:t>
            </a:r>
            <a:r>
              <a:rPr lang="en-US"/>
              <a:t>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947738" y="1692276"/>
            <a:ext cx="17287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 Same Side Corner Rectangle 9"/>
          <p:cNvSpPr/>
          <p:nvPr userDrawn="1"/>
        </p:nvSpPr>
        <p:spPr>
          <a:xfrm>
            <a:off x="8534399" y="1059476"/>
            <a:ext cx="2817813" cy="390779"/>
          </a:xfrm>
          <a:prstGeom prst="round2SameRect">
            <a:avLst>
              <a:gd name="adj1" fmla="val 7753"/>
              <a:gd name="adj2" fmla="val 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spc="100" baseline="0"/>
              <a:t>FAKTA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 userDrawn="1">
          <p15:clr>
            <a:srgbClr val="FBAE40"/>
          </p15:clr>
        </p15:guide>
        <p15:guide id="2" orient="horz" pos="1253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ar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22514"/>
            <a:ext cx="12192000" cy="633548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/>
          <p:cNvSpPr/>
          <p:nvPr userDrawn="1"/>
        </p:nvSpPr>
        <p:spPr>
          <a:xfrm>
            <a:off x="1811418" y="2338087"/>
            <a:ext cx="8569164" cy="18000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703388" y="2465162"/>
            <a:ext cx="8785224" cy="1759588"/>
          </a:xfrm>
        </p:spPr>
        <p:txBody>
          <a:bodyPr bIns="216000" anchor="ctr" anchorCtr="1">
            <a:normAutofit/>
          </a:bodyPr>
          <a:lstStyle>
            <a:lvl1pPr algn="ctr">
              <a:defRPr sz="4800" baseline="0"/>
            </a:lvl1pPr>
          </a:lstStyle>
          <a:p>
            <a:r>
              <a:rPr lang="nb-NO" noProof="0"/>
              <a:t>Legg inn skillearktekst</a:t>
            </a:r>
          </a:p>
        </p:txBody>
      </p:sp>
    </p:spTree>
    <p:extLst>
      <p:ext uri="{BB962C8B-B14F-4D97-AF65-F5344CB8AC3E}">
        <p14:creationId xmlns:p14="http://schemas.microsoft.com/office/powerpoint/2010/main" val="789055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8043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tat uten bilde">
  <p:cSld name="1_Sitat uten bild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/>
          <p:nvPr/>
        </p:nvSpPr>
        <p:spPr>
          <a:xfrm>
            <a:off x="2451100" y="1746135"/>
            <a:ext cx="1016100" cy="9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Font typeface="Arial"/>
              <a:buNone/>
            </a:pPr>
            <a:r>
              <a:rPr lang="no-NO" sz="12000" b="1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cxnSp>
        <p:nvCxnSpPr>
          <p:cNvPr id="181" name="Google Shape;181;p31"/>
          <p:cNvCxnSpPr/>
          <p:nvPr/>
        </p:nvCxnSpPr>
        <p:spPr>
          <a:xfrm>
            <a:off x="2566988" y="4859020"/>
            <a:ext cx="17652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2" name="Google Shape;182;p31"/>
          <p:cNvSpPr txBox="1">
            <a:spLocks noGrp="1"/>
          </p:cNvSpPr>
          <p:nvPr>
            <p:ph type="body" idx="1"/>
          </p:nvPr>
        </p:nvSpPr>
        <p:spPr>
          <a:xfrm>
            <a:off x="2566988" y="1854834"/>
            <a:ext cx="6121500" cy="29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/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Font typeface="Calibri"/>
              <a:buNone/>
              <a:defRPr sz="3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Calibri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Font typeface="Calibri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31"/>
          <p:cNvSpPr txBox="1">
            <a:spLocks noGrp="1"/>
          </p:cNvSpPr>
          <p:nvPr>
            <p:ph type="body" idx="2"/>
          </p:nvPr>
        </p:nvSpPr>
        <p:spPr>
          <a:xfrm>
            <a:off x="2566988" y="5031091"/>
            <a:ext cx="49149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/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None/>
              <a:defRPr sz="24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Calibri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350"/>
              <a:buFont typeface="Calibri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14334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 - med bilde">
  <p:cSld name="1_Tittel og innhold - med bilde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1"/>
          <p:cNvSpPr txBox="1">
            <a:spLocks noGrp="1"/>
          </p:cNvSpPr>
          <p:nvPr>
            <p:ph type="title"/>
          </p:nvPr>
        </p:nvSpPr>
        <p:spPr>
          <a:xfrm>
            <a:off x="838200" y="520823"/>
            <a:ext cx="10515600" cy="11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216000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51"/>
          <p:cNvSpPr>
            <a:spLocks noGrp="1"/>
          </p:cNvSpPr>
          <p:nvPr>
            <p:ph type="pic" idx="2"/>
          </p:nvPr>
        </p:nvSpPr>
        <p:spPr>
          <a:xfrm>
            <a:off x="6959600" y="520700"/>
            <a:ext cx="5232300" cy="60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alibri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500"/>
              <a:buFont typeface="Calibri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350"/>
              <a:buFont typeface="Calibri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94" name="Google Shape;294;p51"/>
          <p:cNvCxnSpPr/>
          <p:nvPr/>
        </p:nvCxnSpPr>
        <p:spPr>
          <a:xfrm>
            <a:off x="947738" y="1692276"/>
            <a:ext cx="17289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5" name="Google Shape;295;p51"/>
          <p:cNvSpPr txBox="1">
            <a:spLocks noGrp="1"/>
          </p:cNvSpPr>
          <p:nvPr>
            <p:ph type="body" idx="1"/>
          </p:nvPr>
        </p:nvSpPr>
        <p:spPr>
          <a:xfrm>
            <a:off x="2770188" y="6251318"/>
            <a:ext cx="4189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6800" rIns="216000" bIns="144000" anchor="b" anchorCtr="0"/>
          <a:lstStyle>
            <a:lvl1pPr marL="45720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050"/>
              <a:buFont typeface="Calibri"/>
              <a:buNone/>
              <a:defRPr sz="1400">
                <a:solidFill>
                  <a:schemeClr val="lt2"/>
                </a:solidFill>
              </a:defRPr>
            </a:lvl1pPr>
            <a:lvl2pPr marL="914400" lvl="1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50"/>
              <a:buFont typeface="Calibri"/>
              <a:buNone/>
              <a:defRPr sz="1400"/>
            </a:lvl2pPr>
            <a:lvl3pPr marL="1371600" lvl="2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50"/>
              <a:buFont typeface="Calibri"/>
              <a:buNone/>
              <a:defRPr sz="1400"/>
            </a:lvl3pPr>
            <a:lvl4pPr marL="1828800" lvl="3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/>
            </a:lvl4pPr>
            <a:lvl5pPr marL="2286000" lvl="4" indent="-228600" algn="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Calibri"/>
              <a:buNone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p51"/>
          <p:cNvSpPr txBox="1">
            <a:spLocks noGrp="1"/>
          </p:cNvSpPr>
          <p:nvPr>
            <p:ph type="body" idx="3"/>
          </p:nvPr>
        </p:nvSpPr>
        <p:spPr>
          <a:xfrm>
            <a:off x="838200" y="1690688"/>
            <a:ext cx="6024300" cy="43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16000" rIns="91425" bIns="45700" anchor="t" anchorCtr="0"/>
          <a:lstStyle>
            <a:lvl1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alibri"/>
              <a:buChar char="•"/>
              <a:defRPr/>
            </a:lvl1pPr>
            <a:lvl2pPr marL="914400" lvl="1" indent="-3238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Font typeface="Calibri"/>
              <a:buChar char="•"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350"/>
              <a:buFont typeface="Calibri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41628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0844CDF-4E2C-A648-B2C5-BD63BCF1CF1C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63048" y="1355725"/>
            <a:ext cx="10278195" cy="50831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nb-NO"/>
              <a:t>Text wide – Calibri 24pt</a:t>
            </a:r>
          </a:p>
          <a:p>
            <a:pPr lvl="1"/>
            <a:r>
              <a:rPr lang="nb-NO"/>
              <a:t>Second level 20pt</a:t>
            </a:r>
          </a:p>
          <a:p>
            <a:pPr lvl="2"/>
            <a:r>
              <a:rPr lang="nb-NO"/>
              <a:t>Third level 18pt</a:t>
            </a:r>
            <a:endParaRPr/>
          </a:p>
        </p:txBody>
      </p:sp>
      <p:sp>
        <p:nvSpPr>
          <p:cNvPr id="8" name="Title Placeholder 14">
            <a:extLst>
              <a:ext uri="{FF2B5EF4-FFF2-40B4-BE49-F238E27FC236}">
                <a16:creationId xmlns:a16="http://schemas.microsoft.com/office/drawing/2014/main" id="{FE6DCF48-808E-4141-BBD8-D0D500743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3047" y="0"/>
            <a:ext cx="10278197" cy="1218457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>
            <a:lvl1pPr>
              <a:defRPr sz="3600" b="1" baseline="0">
                <a:latin typeface="+mn-lt"/>
              </a:defRPr>
            </a:lvl1pPr>
          </a:lstStyle>
          <a:p>
            <a:r>
              <a:rPr lang="nb-NO"/>
              <a:t>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18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pos="756">
          <p15:clr>
            <a:srgbClr val="FBAE40"/>
          </p15:clr>
        </p15:guide>
        <p15:guide id="5" pos="7174">
          <p15:clr>
            <a:srgbClr val="FBAE40"/>
          </p15:clr>
        </p15:guide>
        <p15:guide id="6" orient="horz" pos="4042">
          <p15:clr>
            <a:srgbClr val="FBAE40"/>
          </p15:clr>
        </p15:guide>
        <p15:guide id="7" orient="horz" pos="164">
          <p15:clr>
            <a:srgbClr val="FBAE40"/>
          </p15:clr>
        </p15:guide>
        <p15:guide id="8" pos="7423">
          <p15:clr>
            <a:srgbClr val="FBAE40"/>
          </p15:clr>
        </p15:guide>
        <p15:guide id="9" pos="506">
          <p15:clr>
            <a:srgbClr val="FBAE40"/>
          </p15:clr>
        </p15:guide>
        <p15:guide id="10" orient="horz" pos="1071">
          <p15:clr>
            <a:srgbClr val="FBAE40"/>
          </p15:clr>
        </p15:guide>
        <p15:guide id="11" pos="257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 pag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2287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995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663">
          <p15:clr>
            <a:srgbClr val="FBAE40"/>
          </p15:clr>
        </p15:guide>
        <p15:guide id="4" pos="756">
          <p15:clr>
            <a:srgbClr val="FBAE40"/>
          </p15:clr>
        </p15:guide>
        <p15:guide id="6" orient="horz" pos="4042">
          <p15:clr>
            <a:srgbClr val="FBAE40"/>
          </p15:clr>
        </p15:guide>
        <p15:guide id="7" orient="horz" pos="119">
          <p15:clr>
            <a:srgbClr val="FBAE40"/>
          </p15:clr>
        </p15:guide>
        <p15:guide id="9" pos="506">
          <p15:clr>
            <a:srgbClr val="FBAE40"/>
          </p15:clr>
        </p15:guide>
        <p15:guide id="10" orient="horz" pos="1071">
          <p15:clr>
            <a:srgbClr val="FBAE40"/>
          </p15:clr>
        </p15:guide>
        <p15:guide id="11" pos="257">
          <p15:clr>
            <a:srgbClr val="FBAE40"/>
          </p15:clr>
        </p15:guide>
        <p15:guide id="12" pos="2819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B46BA1-D875-470C-B5EE-541967A3AE85}"/>
              </a:ext>
            </a:extLst>
          </p:cNvPr>
          <p:cNvSpPr/>
          <p:nvPr userDrawn="1"/>
        </p:nvSpPr>
        <p:spPr>
          <a:xfrm>
            <a:off x="0" y="1984"/>
            <a:ext cx="12192000" cy="5188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12C314-CDF4-4943-934D-6FCE4360ED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75" y="1984"/>
            <a:ext cx="1139454" cy="5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336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B46BA1-D875-470C-B5EE-541967A3AE85}"/>
              </a:ext>
            </a:extLst>
          </p:cNvPr>
          <p:cNvSpPr/>
          <p:nvPr userDrawn="1"/>
        </p:nvSpPr>
        <p:spPr>
          <a:xfrm>
            <a:off x="0" y="1984"/>
            <a:ext cx="12192000" cy="5188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12C314-CDF4-4943-934D-6FCE4360ED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75" y="1984"/>
            <a:ext cx="1139454" cy="5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63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- med faktaboks inkl bilde"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0823"/>
            <a:ext cx="7021513" cy="1169865"/>
          </a:xfrm>
        </p:spPr>
        <p:txBody>
          <a:bodyPr bIns="216000" anchor="b" anchorCtr="0"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90688"/>
            <a:ext cx="7021513" cy="4351338"/>
          </a:xfrm>
        </p:spPr>
        <p:txBody>
          <a:bodyPr tIns="216000"/>
          <a:lstStyle>
            <a:lvl1pPr>
              <a:lnSpc>
                <a:spcPct val="100000"/>
              </a:lnSpc>
              <a:spcAft>
                <a:spcPts val="800"/>
              </a:spcAft>
              <a:defRPr/>
            </a:lvl1pPr>
            <a:lvl2pPr>
              <a:lnSpc>
                <a:spcPct val="100000"/>
              </a:lnSpc>
              <a:spcAft>
                <a:spcPts val="800"/>
              </a:spcAft>
              <a:defRPr/>
            </a:lvl2pPr>
            <a:lvl3pPr>
              <a:lnSpc>
                <a:spcPct val="100000"/>
              </a:lnSpc>
              <a:spcAft>
                <a:spcPts val="800"/>
              </a:spcAft>
              <a:defRPr/>
            </a:lvl3pPr>
          </a:lstStyle>
          <a:p>
            <a:pPr lvl="0"/>
            <a:r>
              <a:rPr lang="en-US"/>
              <a:t>Click to edit </a:t>
            </a:r>
            <a:r>
              <a:rPr lang="nb-NO" noProof="0"/>
              <a:t>Master</a:t>
            </a:r>
            <a:r>
              <a:rPr lang="en-US"/>
              <a:t>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Round Same Side Corner Rectangle 8"/>
          <p:cNvSpPr/>
          <p:nvPr userDrawn="1"/>
        </p:nvSpPr>
        <p:spPr>
          <a:xfrm rot="10800000">
            <a:off x="8534398" y="1306767"/>
            <a:ext cx="2817813" cy="4743744"/>
          </a:xfrm>
          <a:prstGeom prst="round2SameRect">
            <a:avLst>
              <a:gd name="adj1" fmla="val 2570"/>
              <a:gd name="adj2" fmla="val 0"/>
            </a:avLst>
          </a:prstGeom>
          <a:solidFill>
            <a:schemeClr val="accent1">
              <a:alpha val="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8534398" y="3395886"/>
            <a:ext cx="2817813" cy="2646140"/>
          </a:xfrm>
          <a:noFill/>
        </p:spPr>
        <p:txBody>
          <a:bodyPr lIns="198000" tIns="144000" rIns="198000" bIns="262800">
            <a:normAutofit/>
          </a:bodyPr>
          <a:lstStyle>
            <a:lvl1pPr>
              <a:defRPr sz="1800"/>
            </a:lvl1pPr>
          </a:lstStyle>
          <a:p>
            <a:pPr lvl="0"/>
            <a:r>
              <a:rPr lang="en-US"/>
              <a:t>Second level</a:t>
            </a:r>
            <a:endParaRPr lang="nb-NO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8724900" y="3395885"/>
            <a:ext cx="863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8534398" y="2595784"/>
            <a:ext cx="2817813" cy="800100"/>
          </a:xfrm>
        </p:spPr>
        <p:txBody>
          <a:bodyPr lIns="198000" rIns="198000" bIns="144000" anchor="b" anchorCtr="0"/>
          <a:lstStyle>
            <a:lvl1pPr marL="0" indent="0">
              <a:buFontTx/>
              <a:buNone/>
              <a:defRPr>
                <a:latin typeface="+mj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ct val="75000"/>
              <a:buFontTx/>
              <a:buNone/>
              <a:tabLst/>
              <a:defRPr/>
            </a:pPr>
            <a:r>
              <a:rPr lang="nb-NO"/>
              <a:t>Overskrift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534398" y="1443292"/>
            <a:ext cx="2817813" cy="1152745"/>
          </a:xfrm>
        </p:spPr>
        <p:txBody>
          <a:bodyPr/>
          <a:lstStyle/>
          <a:p>
            <a:endParaRPr lang="nb-NO"/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162799" y="6200518"/>
            <a:ext cx="4189412" cy="327282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400" baseline="0">
                <a:solidFill>
                  <a:schemeClr val="bg2"/>
                </a:solidFill>
              </a:defRPr>
            </a:lvl1pPr>
            <a:lvl2pPr marL="457200" indent="0" algn="r">
              <a:buFontTx/>
              <a:buNone/>
              <a:defRPr sz="1400"/>
            </a:lvl2pPr>
            <a:lvl3pPr marL="914400" indent="0" algn="r">
              <a:buFontTx/>
              <a:buNone/>
              <a:defRPr sz="1400"/>
            </a:lvl3pPr>
            <a:lvl4pPr marL="1371600" indent="0" algn="r">
              <a:buFontTx/>
              <a:buNone/>
              <a:defRPr sz="1400"/>
            </a:lvl4pPr>
            <a:lvl5pPr marL="1828800" indent="0" algn="r">
              <a:buFontTx/>
              <a:buNone/>
              <a:defRPr sz="1400"/>
            </a:lvl5pPr>
          </a:lstStyle>
          <a:p>
            <a:pPr lvl="0"/>
            <a:r>
              <a:rPr lang="en-US"/>
              <a:t>Legg </a:t>
            </a:r>
            <a:r>
              <a:rPr lang="en-US" err="1"/>
              <a:t>helst</a:t>
            </a:r>
            <a:r>
              <a:rPr lang="en-US"/>
              <a:t> inn </a:t>
            </a:r>
            <a:r>
              <a:rPr lang="en-US" err="1"/>
              <a:t>fotokreditt</a:t>
            </a:r>
            <a:r>
              <a:rPr lang="en-US"/>
              <a:t> her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947738" y="1692276"/>
            <a:ext cx="17287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 Same Side Corner Rectangle 16"/>
          <p:cNvSpPr/>
          <p:nvPr userDrawn="1"/>
        </p:nvSpPr>
        <p:spPr>
          <a:xfrm>
            <a:off x="8534399" y="1059476"/>
            <a:ext cx="2817813" cy="390779"/>
          </a:xfrm>
          <a:prstGeom prst="round2SameRect">
            <a:avLst>
              <a:gd name="adj1" fmla="val 7753"/>
              <a:gd name="adj2" fmla="val 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 spc="100" baseline="0"/>
              <a:t>FAKTA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tel og innhold - del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bIns="216000" anchor="b" anchorCtr="0"/>
          <a:lstStyle/>
          <a:p>
            <a:endParaRPr lang="nb-NO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9788" y="1700469"/>
            <a:ext cx="5256212" cy="4357432"/>
          </a:xfrm>
        </p:spPr>
        <p:txBody>
          <a:bodyPr tIns="216000"/>
          <a:lstStyle/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700468"/>
            <a:ext cx="5257800" cy="4367212"/>
          </a:xfrm>
        </p:spPr>
        <p:txBody>
          <a:bodyPr tIns="216000"/>
          <a:lstStyle/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  <a:p>
            <a:pPr lvl="3"/>
            <a:r>
              <a:rPr lang="nb-NO" noProof="0" err="1"/>
              <a:t>Fourth</a:t>
            </a:r>
            <a:r>
              <a:rPr lang="nb-NO" noProof="0"/>
              <a:t> </a:t>
            </a:r>
            <a:r>
              <a:rPr lang="nb-NO" noProof="0" err="1"/>
              <a:t>level</a:t>
            </a:r>
            <a:endParaRPr lang="nb-NO" noProof="0"/>
          </a:p>
          <a:p>
            <a:pPr lvl="4"/>
            <a:r>
              <a:rPr lang="nb-NO" noProof="0"/>
              <a:t>Fifth </a:t>
            </a:r>
            <a:r>
              <a:rPr lang="nb-NO" noProof="0" err="1"/>
              <a:t>level</a:t>
            </a:r>
            <a:endParaRPr lang="nb-NO" noProof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47738" y="1692276"/>
            <a:ext cx="172878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uten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 userDrawn="1"/>
        </p:nvSpPr>
        <p:spPr>
          <a:xfrm>
            <a:off x="2451100" y="1746135"/>
            <a:ext cx="1016000" cy="901989"/>
          </a:xfrm>
          <a:prstGeom prst="rect">
            <a:avLst/>
          </a:prstGeom>
        </p:spPr>
        <p:txBody>
          <a:bodyPr vert="horz" lIns="3600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0" b="1" i="0">
                <a:solidFill>
                  <a:schemeClr val="accent3"/>
                </a:solidFill>
                <a:latin typeface="Arial" charset="0"/>
                <a:ea typeface="Arial" charset="0"/>
                <a:cs typeface="Arial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566988" y="4859020"/>
            <a:ext cx="17653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2566988" y="1854834"/>
            <a:ext cx="6121400" cy="2910205"/>
          </a:xfrm>
        </p:spPr>
        <p:txBody>
          <a:bodyPr lIns="0">
            <a:normAutofit/>
          </a:bodyPr>
          <a:lstStyle>
            <a:lvl1pPr marL="0" indent="0">
              <a:buNone/>
              <a:defRPr sz="36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legge til sitat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2566988" y="5031091"/>
            <a:ext cx="4914900" cy="531163"/>
          </a:xfrm>
        </p:spPr>
        <p:txBody>
          <a:bodyPr lIns="0">
            <a:noAutofit/>
          </a:bodyPr>
          <a:lstStyle>
            <a:lvl1pPr marL="0" indent="0">
              <a:buNone/>
              <a:defRPr sz="24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/>
              <a:t>Klikk for å legge til navn/kilde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20823"/>
            <a:ext cx="10515600" cy="11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56105"/>
            <a:ext cx="7886700" cy="4201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1984"/>
            <a:ext cx="12192000" cy="5188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75" y="1984"/>
            <a:ext cx="1139454" cy="5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4" r:id="rId2"/>
    <p:sldLayoutId id="2147483733" r:id="rId3"/>
    <p:sldLayoutId id="2147483746" r:id="rId4"/>
    <p:sldLayoutId id="2147483748" r:id="rId5"/>
    <p:sldLayoutId id="2147483734" r:id="rId6"/>
    <p:sldLayoutId id="2147483747" r:id="rId7"/>
    <p:sldLayoutId id="2147483736" r:id="rId8"/>
    <p:sldLayoutId id="2147483742" r:id="rId9"/>
    <p:sldLayoutId id="2147483743" r:id="rId10"/>
    <p:sldLayoutId id="2147483749" r:id="rId11"/>
    <p:sldLayoutId id="2147483752" r:id="rId12"/>
    <p:sldLayoutId id="2147483751" r:id="rId13"/>
    <p:sldLayoutId id="214748375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SzPct val="75000"/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75000"/>
        <a:buFontTx/>
        <a:buBlip>
          <a:blip r:embed="rId17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75000"/>
        <a:buFontTx/>
        <a:buBlip>
          <a:blip r:embed="rId1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 userDrawn="1">
          <p15:clr>
            <a:srgbClr val="F26B43"/>
          </p15:clr>
        </p15:guide>
        <p15:guide id="2" pos="7151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pos="4384" userDrawn="1">
          <p15:clr>
            <a:srgbClr val="F26B43"/>
          </p15:clr>
        </p15:guide>
        <p15:guide id="5" pos="5496" userDrawn="1">
          <p15:clr>
            <a:srgbClr val="F26B43"/>
          </p15:clr>
        </p15:guide>
        <p15:guide id="6" pos="4951" userDrawn="1">
          <p15:clr>
            <a:srgbClr val="F26B43"/>
          </p15:clr>
        </p15:guide>
        <p15:guide id="7" pos="1073" userDrawn="1">
          <p15:clr>
            <a:srgbClr val="F26B43"/>
          </p15:clr>
        </p15:guide>
        <p15:guide id="8" pos="1617" userDrawn="1">
          <p15:clr>
            <a:srgbClr val="F26B43"/>
          </p15:clr>
        </p15:guide>
        <p15:guide id="9" pos="2184" userDrawn="1">
          <p15:clr>
            <a:srgbClr val="F26B43"/>
          </p15:clr>
        </p15:guide>
        <p15:guide id="10" pos="2729" userDrawn="1">
          <p15:clr>
            <a:srgbClr val="F26B43"/>
          </p15:clr>
        </p15:guide>
        <p15:guide id="11" pos="3296" userDrawn="1">
          <p15:clr>
            <a:srgbClr val="F26B43"/>
          </p15:clr>
        </p15:guide>
        <p15:guide id="12" pos="6040" userDrawn="1">
          <p15:clr>
            <a:srgbClr val="F26B43"/>
          </p15:clr>
        </p15:guide>
        <p15:guide id="13" pos="6607" userDrawn="1">
          <p15:clr>
            <a:srgbClr val="F26B43"/>
          </p15:clr>
        </p15:guide>
        <p15:guide id="14" orient="horz" pos="1162" userDrawn="1">
          <p15:clr>
            <a:srgbClr val="F26B43"/>
          </p15:clr>
        </p15:guide>
        <p15:guide id="15" orient="horz" pos="3816" userDrawn="1">
          <p15:clr>
            <a:srgbClr val="F26B43"/>
          </p15:clr>
        </p15:guide>
        <p15:guide id="16" pos="59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56107"/>
            <a:ext cx="7886700" cy="4201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1986"/>
            <a:ext cx="12192000" cy="5188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75" y="1986"/>
            <a:ext cx="1139455" cy="5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9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803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3"/>
        </a:buClr>
        <a:buSzPct val="75000"/>
        <a:buFontTx/>
        <a:buBlip>
          <a:blip r:embed="rId23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SzPct val="75000"/>
        <a:buFontTx/>
        <a:buBlip>
          <a:blip r:embed="rId23"/>
        </a:buBlip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3"/>
        </a:buClr>
        <a:buSzPct val="75000"/>
        <a:buFontTx/>
        <a:buBlip>
          <a:blip r:embed="rId23"/>
        </a:buBlip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>
          <p15:clr>
            <a:srgbClr val="F26B43"/>
          </p15:clr>
        </p15:guide>
        <p15:guide id="2" pos="7151">
          <p15:clr>
            <a:srgbClr val="F26B43"/>
          </p15:clr>
        </p15:guide>
        <p15:guide id="3" pos="3840">
          <p15:clr>
            <a:srgbClr val="F26B43"/>
          </p15:clr>
        </p15:guide>
        <p15:guide id="4" pos="4384">
          <p15:clr>
            <a:srgbClr val="F26B43"/>
          </p15:clr>
        </p15:guide>
        <p15:guide id="5" pos="5496">
          <p15:clr>
            <a:srgbClr val="F26B43"/>
          </p15:clr>
        </p15:guide>
        <p15:guide id="6" pos="4951">
          <p15:clr>
            <a:srgbClr val="F26B43"/>
          </p15:clr>
        </p15:guide>
        <p15:guide id="7" pos="1073">
          <p15:clr>
            <a:srgbClr val="F26B43"/>
          </p15:clr>
        </p15:guide>
        <p15:guide id="8" pos="1617">
          <p15:clr>
            <a:srgbClr val="F26B43"/>
          </p15:clr>
        </p15:guide>
        <p15:guide id="9" pos="2184">
          <p15:clr>
            <a:srgbClr val="F26B43"/>
          </p15:clr>
        </p15:guide>
        <p15:guide id="10" pos="2729">
          <p15:clr>
            <a:srgbClr val="F26B43"/>
          </p15:clr>
        </p15:guide>
        <p15:guide id="11" pos="3296">
          <p15:clr>
            <a:srgbClr val="F26B43"/>
          </p15:clr>
        </p15:guide>
        <p15:guide id="12" pos="6040">
          <p15:clr>
            <a:srgbClr val="F26B43"/>
          </p15:clr>
        </p15:guide>
        <p15:guide id="13" pos="6607">
          <p15:clr>
            <a:srgbClr val="F26B43"/>
          </p15:clr>
        </p15:guide>
        <p15:guide id="14" orient="horz" pos="1162">
          <p15:clr>
            <a:srgbClr val="F26B43"/>
          </p15:clr>
        </p15:guide>
        <p15:guide id="15" orient="horz" pos="3816">
          <p15:clr>
            <a:srgbClr val="F26B43"/>
          </p15:clr>
        </p15:guide>
        <p15:guide id="16" pos="59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63906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913324"/>
            <a:ext cx="10972800" cy="35577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609600" y="617378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40C3D-7D2E-B046-9707-68B92A5A8B5C}" type="datetimeFigureOut">
              <a:t>04.11.2020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165600" y="617378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737601" y="6173788"/>
            <a:ext cx="1559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31872E-8BFC-214A-B7E1-4CF644173512}" type="slidenum">
              <a:t>‹#›</a:t>
            </a:fld>
            <a:endParaRPr lang="nb-NO"/>
          </a:p>
        </p:txBody>
      </p:sp>
      <p:pic>
        <p:nvPicPr>
          <p:cNvPr id="8" name="Bilde 7" descr="ks_hovedlogo_rgb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244" y="6173787"/>
            <a:ext cx="730357" cy="36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2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001A58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1A58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1A58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1A58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1A58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1A58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20823"/>
            <a:ext cx="10515600" cy="11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title</a:t>
            </a:r>
            <a:r>
              <a:rPr lang="nb-NO" noProof="0"/>
              <a:t>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56105"/>
            <a:ext cx="7886700" cy="4201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 err="1"/>
              <a:t>Click</a:t>
            </a:r>
            <a:r>
              <a:rPr lang="nb-NO" noProof="0"/>
              <a:t> to </a:t>
            </a:r>
            <a:r>
              <a:rPr lang="nb-NO" noProof="0" err="1"/>
              <a:t>edit</a:t>
            </a:r>
            <a:r>
              <a:rPr lang="nb-NO" noProof="0"/>
              <a:t>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6580800"/>
            <a:ext cx="12192000" cy="27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ctangle 12"/>
          <p:cNvSpPr/>
          <p:nvPr userDrawn="1"/>
        </p:nvSpPr>
        <p:spPr>
          <a:xfrm>
            <a:off x="0" y="1984"/>
            <a:ext cx="12192000" cy="5188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75" y="1984"/>
            <a:ext cx="1139454" cy="51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9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SzPct val="75000"/>
        <a:buFontTx/>
        <a:buBlip>
          <a:blip r:embed="rId2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75000"/>
        <a:buFontTx/>
        <a:buBlip>
          <a:blip r:embed="rId2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75000"/>
        <a:buFontTx/>
        <a:buBlip>
          <a:blip r:embed="rId2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>
          <p15:clr>
            <a:srgbClr val="F26B43"/>
          </p15:clr>
        </p15:guide>
        <p15:guide id="2" pos="7151">
          <p15:clr>
            <a:srgbClr val="F26B43"/>
          </p15:clr>
        </p15:guide>
        <p15:guide id="3" pos="3840">
          <p15:clr>
            <a:srgbClr val="F26B43"/>
          </p15:clr>
        </p15:guide>
        <p15:guide id="4" pos="4384">
          <p15:clr>
            <a:srgbClr val="F26B43"/>
          </p15:clr>
        </p15:guide>
        <p15:guide id="5" pos="5496">
          <p15:clr>
            <a:srgbClr val="F26B43"/>
          </p15:clr>
        </p15:guide>
        <p15:guide id="6" pos="4951">
          <p15:clr>
            <a:srgbClr val="F26B43"/>
          </p15:clr>
        </p15:guide>
        <p15:guide id="7" pos="1073">
          <p15:clr>
            <a:srgbClr val="F26B43"/>
          </p15:clr>
        </p15:guide>
        <p15:guide id="8" pos="1617">
          <p15:clr>
            <a:srgbClr val="F26B43"/>
          </p15:clr>
        </p15:guide>
        <p15:guide id="9" pos="2184">
          <p15:clr>
            <a:srgbClr val="F26B43"/>
          </p15:clr>
        </p15:guide>
        <p15:guide id="10" pos="2729">
          <p15:clr>
            <a:srgbClr val="F26B43"/>
          </p15:clr>
        </p15:guide>
        <p15:guide id="11" pos="3296">
          <p15:clr>
            <a:srgbClr val="F26B43"/>
          </p15:clr>
        </p15:guide>
        <p15:guide id="12" pos="6040">
          <p15:clr>
            <a:srgbClr val="F26B43"/>
          </p15:clr>
        </p15:guide>
        <p15:guide id="13" pos="6607">
          <p15:clr>
            <a:srgbClr val="F26B43"/>
          </p15:clr>
        </p15:guide>
        <p15:guide id="14" orient="horz" pos="1162">
          <p15:clr>
            <a:srgbClr val="F26B43"/>
          </p15:clr>
        </p15:guide>
        <p15:guide id="15" orient="horz" pos="3816">
          <p15:clr>
            <a:srgbClr val="F26B43"/>
          </p15:clr>
        </p15:guide>
        <p15:guide id="16" pos="59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Yf5nb7dcXzo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472C9E41-2C95-4B30-9D5D-03C2379281E3}"/>
              </a:ext>
            </a:extLst>
          </p:cNvPr>
          <p:cNvSpPr txBox="1"/>
          <p:nvPr/>
        </p:nvSpPr>
        <p:spPr>
          <a:xfrm>
            <a:off x="617836" y="1842712"/>
            <a:ext cx="11430002" cy="383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b-NO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09:05 Innledning + Tillit som forutsetning for et velfungerende økosystem,</a:t>
            </a: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Arkivverket v/ Espen Sjøvoll</a:t>
            </a:r>
          </a:p>
          <a:p>
            <a:pPr>
              <a:lnSpc>
                <a:spcPct val="150000"/>
              </a:lnSpc>
            </a:pPr>
            <a:r>
              <a:rPr lang="nb-NO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09:30 Orden i eget hus, hvor går vi nå?,</a:t>
            </a: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Digitaliseringsdirektoratet v/ Hege Tafjord</a:t>
            </a:r>
          </a:p>
          <a:p>
            <a:pPr>
              <a:lnSpc>
                <a:spcPct val="150000"/>
              </a:lnSpc>
            </a:pPr>
            <a:r>
              <a:rPr lang="nb-NO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09:50 </a:t>
            </a:r>
            <a:r>
              <a:rPr lang="nb-NO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FAIRness</a:t>
            </a:r>
            <a:r>
              <a:rPr lang="nb-NO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og metadata i helsedatakilder (helseregistre) og Felles datakatalog,</a:t>
            </a: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nb-NO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eHelse</a:t>
            </a: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v/ Truls Korsgaard, </a:t>
            </a:r>
            <a:r>
              <a:rPr lang="nb-NO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Digdir</a:t>
            </a: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v/ Espen </a:t>
            </a:r>
            <a:r>
              <a:rPr lang="nb-NO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Slotvik</a:t>
            </a: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nb-NO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10:10 Konklusjoner fra </a:t>
            </a:r>
            <a:r>
              <a:rPr lang="nb-NO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POC</a:t>
            </a:r>
            <a:r>
              <a:rPr lang="nb-NO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med Felles datakatalog,</a:t>
            </a: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Arkivverket v/ Petr Vasilev </a:t>
            </a:r>
          </a:p>
          <a:p>
            <a:pPr>
              <a:lnSpc>
                <a:spcPct val="150000"/>
              </a:lnSpc>
            </a:pPr>
            <a:r>
              <a:rPr lang="nb-NO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10:30 Hvordan tenkte NAV på dokumentasjon da vi utviklet foreldrepengeløsningen?,</a:t>
            </a: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NAV v/ Håkon Jendal</a:t>
            </a:r>
          </a:p>
          <a:p>
            <a:pPr>
              <a:lnSpc>
                <a:spcPct val="150000"/>
              </a:lnSpc>
            </a:pPr>
            <a:r>
              <a:rPr lang="nb-NO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10:45 Oppsummering, Arkivverket</a:t>
            </a: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v/ Espen Sjøvoll</a:t>
            </a:r>
          </a:p>
          <a:p>
            <a:pPr>
              <a:lnSpc>
                <a:spcPct val="150000"/>
              </a:lnSpc>
            </a:pPr>
            <a:r>
              <a:rPr lang="nb-NO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10:55 En kort påminnelse/orientering, </a:t>
            </a: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Trondheim kommune v/Ola-Eirik Klingen</a:t>
            </a: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959A2E69-A1E9-41D5-9919-6F0902651317}"/>
              </a:ext>
            </a:extLst>
          </p:cNvPr>
          <p:cNvSpPr txBox="1">
            <a:spLocks/>
          </p:cNvSpPr>
          <p:nvPr/>
        </p:nvSpPr>
        <p:spPr>
          <a:xfrm>
            <a:off x="838993" y="847666"/>
            <a:ext cx="10514013" cy="11698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Agenda i dag</a:t>
            </a:r>
          </a:p>
        </p:txBody>
      </p:sp>
    </p:spTree>
    <p:extLst>
      <p:ext uri="{BB962C8B-B14F-4D97-AF65-F5344CB8AC3E}">
        <p14:creationId xmlns:p14="http://schemas.microsoft.com/office/powerpoint/2010/main" val="500977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76F1D73A-80F4-40C7-A390-10B8828DAFCC}"/>
              </a:ext>
            </a:extLst>
          </p:cNvPr>
          <p:cNvSpPr/>
          <p:nvPr/>
        </p:nvSpPr>
        <p:spPr>
          <a:xfrm>
            <a:off x="1471" y="-27701"/>
            <a:ext cx="12191263" cy="6882780"/>
          </a:xfrm>
          <a:prstGeom prst="rect">
            <a:avLst/>
          </a:prstGeom>
          <a:solidFill>
            <a:srgbClr val="4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>
                <a:ea typeface="+mn-lt"/>
                <a:cs typeface="+mn-lt"/>
              </a:rPr>
              <a:t>406666</a:t>
            </a:r>
            <a:endParaRPr lang="nb-NO"/>
          </a:p>
        </p:txBody>
      </p:sp>
      <p:pic>
        <p:nvPicPr>
          <p:cNvPr id="1028" name="Picture 4" descr="Et bilde som inneholder klokke&#10;&#10;Beskrivelse som er generert med svært høy visshet">
            <a:extLst>
              <a:ext uri="{FF2B5EF4-FFF2-40B4-BE49-F238E27FC236}">
                <a16:creationId xmlns:a16="http://schemas.microsoft.com/office/drawing/2014/main" id="{DF9D8DB9-7916-4115-82F6-65473D436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/>
          <a:stretch/>
        </p:blipFill>
        <p:spPr bwMode="auto">
          <a:xfrm>
            <a:off x="-738" y="361338"/>
            <a:ext cx="12192000" cy="612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B553F4C-72DF-441F-9A75-FA2F4D8A5D95}"/>
              </a:ext>
            </a:extLst>
          </p:cNvPr>
          <p:cNvSpPr/>
          <p:nvPr/>
        </p:nvSpPr>
        <p:spPr>
          <a:xfrm>
            <a:off x="396259" y="275437"/>
            <a:ext cx="11399483" cy="628085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EC818F4E-491E-40A9-8864-7637B747FE67}"/>
              </a:ext>
            </a:extLst>
          </p:cNvPr>
          <p:cNvSpPr/>
          <p:nvPr/>
        </p:nvSpPr>
        <p:spPr>
          <a:xfrm>
            <a:off x="187324" y="127176"/>
            <a:ext cx="1640971" cy="1418683"/>
          </a:xfrm>
          <a:prstGeom prst="rect">
            <a:avLst/>
          </a:prstGeom>
          <a:solidFill>
            <a:srgbClr val="4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DABBC7-648D-46CC-970A-5473CCC4E6AA}"/>
              </a:ext>
            </a:extLst>
          </p:cNvPr>
          <p:cNvSpPr/>
          <p:nvPr/>
        </p:nvSpPr>
        <p:spPr>
          <a:xfrm>
            <a:off x="1686" y="-25993"/>
            <a:ext cx="12191263" cy="6886198"/>
          </a:xfrm>
          <a:prstGeom prst="rect">
            <a:avLst/>
          </a:prstGeom>
          <a:solidFill>
            <a:srgbClr val="22222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26" name="Picture 2" descr="Image result for arkivverket logo">
            <a:extLst>
              <a:ext uri="{FF2B5EF4-FFF2-40B4-BE49-F238E27FC236}">
                <a16:creationId xmlns:a16="http://schemas.microsoft.com/office/drawing/2014/main" id="{88BAF7A4-E894-4B8C-9EA3-D63577F8C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652" y="320575"/>
            <a:ext cx="986480" cy="103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AD88A0-207A-423D-86EF-F2EEC034FBA1}"/>
              </a:ext>
            </a:extLst>
          </p:cNvPr>
          <p:cNvSpPr/>
          <p:nvPr/>
        </p:nvSpPr>
        <p:spPr>
          <a:xfrm>
            <a:off x="1828295" y="2769754"/>
            <a:ext cx="8834190" cy="3032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sz="3200" dirty="0">
                <a:latin typeface="Bahnschrift Light"/>
              </a:rPr>
              <a:t>Tillit som forutsetning for et velfungerende økosystem</a:t>
            </a:r>
          </a:p>
          <a:p>
            <a:pPr algn="ctr"/>
            <a:endParaRPr lang="nb-NO" sz="3200" dirty="0">
              <a:latin typeface="Bahnschrift Light"/>
            </a:endParaRPr>
          </a:p>
          <a:p>
            <a:pPr algn="ctr"/>
            <a:endParaRPr lang="nb-NO" sz="3200" dirty="0">
              <a:latin typeface="Bahnschrift Light"/>
            </a:endParaRPr>
          </a:p>
          <a:p>
            <a:pPr algn="ctr"/>
            <a:endParaRPr lang="nb-NO" sz="3200" dirty="0">
              <a:latin typeface="Bahnschrift Light"/>
            </a:endParaRPr>
          </a:p>
          <a:p>
            <a:pPr algn="ctr"/>
            <a:endParaRPr lang="nb-NO" sz="3200" dirty="0">
              <a:latin typeface="Bahnschrift Light"/>
            </a:endParaRPr>
          </a:p>
          <a:p>
            <a:pPr algn="ctr"/>
            <a:endParaRPr lang="nb-NO" sz="2400" dirty="0">
              <a:latin typeface="Bahnschrift Light"/>
            </a:endParaRPr>
          </a:p>
          <a:p>
            <a:pPr algn="ctr"/>
            <a:endParaRPr lang="nb-NO" sz="3200" dirty="0">
              <a:latin typeface="Bahnschrift Light"/>
            </a:endParaRPr>
          </a:p>
          <a:p>
            <a:pPr algn="ctr"/>
            <a:r>
              <a:rPr lang="nb-NO" sz="2000" dirty="0">
                <a:latin typeface="Bahnschrift Light"/>
              </a:rPr>
              <a:t>Innføringsmøtet informasjonsforvaltning 4.11</a:t>
            </a:r>
            <a:endParaRPr lang="nb-NO" sz="28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148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9A6D77C-EAA5-4239-BCAA-E5345F059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759"/>
            <a:ext cx="12192000" cy="605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589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486EF-C5D0-E640-825B-5DF355453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823"/>
            <a:ext cx="10871200" cy="1222519"/>
          </a:xfrm>
        </p:spPr>
        <p:txBody>
          <a:bodyPr>
            <a:noAutofit/>
          </a:bodyPr>
          <a:lstStyle/>
          <a:p>
            <a:br>
              <a:rPr lang="en-NO" sz="2800"/>
            </a:br>
            <a:br>
              <a:rPr lang="en-NO" sz="2800"/>
            </a:br>
            <a:br>
              <a:rPr lang="en-NO" sz="2800"/>
            </a:br>
            <a:r>
              <a:rPr lang="en-NO" sz="2800"/>
              <a:t>Sett </a:t>
            </a:r>
            <a:r>
              <a:rPr lang="en-GB" sz="2800" err="1"/>
              <a:t>i</a:t>
            </a:r>
            <a:r>
              <a:rPr lang="en-NO" sz="2800"/>
              <a:t> et større perspektiv får det store konsekvenser dersom forvaltningen ikke kan dokumentere sine beslutninger, hendelser og prosesser</a:t>
            </a:r>
          </a:p>
        </p:txBody>
      </p:sp>
      <p:pic>
        <p:nvPicPr>
          <p:cNvPr id="4" name="Google Shape;473;p79">
            <a:extLst>
              <a:ext uri="{FF2B5EF4-FFF2-40B4-BE49-F238E27FC236}">
                <a16:creationId xmlns:a16="http://schemas.microsoft.com/office/drawing/2014/main" id="{D716F6BD-B5D7-8E42-8961-A3B0D50A94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398" t="7805" r="10387" b="7073"/>
          <a:stretch/>
        </p:blipFill>
        <p:spPr>
          <a:xfrm>
            <a:off x="7798365" y="2662745"/>
            <a:ext cx="3974123" cy="3143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AC64681-2DDC-D84C-997A-9C51641B6D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054" t="24283" r="23530" b="34248"/>
          <a:stretch/>
        </p:blipFill>
        <p:spPr>
          <a:xfrm>
            <a:off x="661451" y="1944884"/>
            <a:ext cx="6461694" cy="27215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E5995A-A945-9949-AF92-7CE3FD83D0BD}"/>
              </a:ext>
            </a:extLst>
          </p:cNvPr>
          <p:cNvSpPr txBox="1"/>
          <p:nvPr/>
        </p:nvSpPr>
        <p:spPr>
          <a:xfrm>
            <a:off x="7798365" y="1977119"/>
            <a:ext cx="397412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O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Andel innbyggere med høy </a:t>
            </a:r>
            <a:r>
              <a:rPr kumimoji="0" lang="en-NO" sz="1800" b="0" i="0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tillit</a:t>
            </a:r>
            <a:r>
              <a:rPr kumimoji="0" lang="en-NO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NO" sz="1800" b="0" i="0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</a:t>
            </a:r>
            <a:r>
              <a:rPr kumimoji="0" lang="en-NO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NO" sz="1800" b="0" i="0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landets</a:t>
            </a:r>
            <a:r>
              <a:rPr kumimoji="0" lang="en-NO" sz="18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parlament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018DBD-9877-41FD-8365-9D93E3A7C805}"/>
              </a:ext>
            </a:extLst>
          </p:cNvPr>
          <p:cNvSpPr txBox="1"/>
          <p:nvPr/>
        </p:nvSpPr>
        <p:spPr>
          <a:xfrm>
            <a:off x="660724" y="4913928"/>
            <a:ext cx="7011954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§16.3</a:t>
            </a:r>
            <a:r>
              <a:rPr kumimoji="0" lang="en-GB" sz="1400" b="1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.: 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Fremme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rettstaten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nasjonalt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og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internasjonalt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,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og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sikre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likhet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for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loven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, 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rettsikkerhet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 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og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rettsvern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for alle. 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§16.5.: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Betydelig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redusere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korrupsjon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og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bestikkelser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i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alle former. </a:t>
            </a:r>
            <a:endParaRPr kumimoji="0" lang="en-GB" sz="1400" b="0" i="1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§16.6.: 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Utvikle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effektive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,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ansvarlige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og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åpne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institusjoner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på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alle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nivåer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. </a:t>
            </a:r>
            <a:endParaRPr kumimoji="0" lang="en-GB" sz="1400" b="0" i="1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§16.10.: 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Sikre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allmenn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tilgang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til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informasjon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og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beskytte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grunnleggende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friheter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,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i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samsvar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med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nasjonal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lovgivning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og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internasjonale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 </a:t>
            </a:r>
            <a:r>
              <a:rPr kumimoji="0" lang="en-GB" sz="1400" b="0" i="1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avtaler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.</a:t>
            </a:r>
            <a:endParaRPr kumimoji="0" lang="en-GB" sz="1400" b="0" i="1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C735D-9719-4BA8-9C42-EC8EFEED3ABA}"/>
              </a:ext>
            </a:extLst>
          </p:cNvPr>
          <p:cNvSpPr txBox="1"/>
          <p:nvPr/>
        </p:nvSpPr>
        <p:spPr>
          <a:xfrm>
            <a:off x="9337813" y="6016487"/>
            <a:ext cx="2743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European </a:t>
            </a:r>
            <a:r>
              <a:rPr kumimoji="0" lang="nb-NO" sz="1000" b="0" i="0" u="none" strike="noStrike" kern="1200" cap="none" spc="0" normalizeH="0" baseline="0" noProof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social</a:t>
            </a:r>
            <a:r>
              <a:rPr kumimoji="0" lang="nb-NO" sz="10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 survey 2016 (N = 43 514) 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434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29A284-84CC-3D40-BA93-2F683C8B1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396"/>
            <a:ext cx="10514013" cy="1169865"/>
          </a:xfrm>
        </p:spPr>
        <p:txBody>
          <a:bodyPr/>
          <a:lstStyle/>
          <a:p>
            <a:r>
              <a:rPr lang="nb-NO" dirty="0"/>
              <a:t>Målbildet - med brukeren i sentrum</a:t>
            </a:r>
          </a:p>
        </p:txBody>
      </p:sp>
      <p:pic>
        <p:nvPicPr>
          <p:cNvPr id="6" name="Content Placeholder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792F8A-3F34-1647-9E79-7DE107A27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976197" y="1311593"/>
            <a:ext cx="5871589" cy="3302768"/>
          </a:xfrm>
          <a:prstGeom prst="rect">
            <a:avLst/>
          </a:prstGeom>
        </p:spPr>
      </p:pic>
      <p:sp>
        <p:nvSpPr>
          <p:cNvPr id="8" name="Avrundet rektangel 7">
            <a:extLst>
              <a:ext uri="{FF2B5EF4-FFF2-40B4-BE49-F238E27FC236}">
                <a16:creationId xmlns:a16="http://schemas.microsoft.com/office/drawing/2014/main" id="{09242789-70CB-C248-B157-648C2313417A}"/>
              </a:ext>
            </a:extLst>
          </p:cNvPr>
          <p:cNvSpPr/>
          <p:nvPr/>
        </p:nvSpPr>
        <p:spPr>
          <a:xfrm>
            <a:off x="2278278" y="4149332"/>
            <a:ext cx="7633855" cy="2355272"/>
          </a:xfrm>
          <a:prstGeom prst="round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lumMod val="81000"/>
                  <a:alpha val="52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>
              <a:solidFill>
                <a:schemeClr val="tx1">
                  <a:lumMod val="90000"/>
                  <a:lumOff val="10000"/>
                </a:schemeClr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Felles økosystem for nasjonal digital samhandling og tjenesteutvikling</a:t>
            </a:r>
          </a:p>
        </p:txBody>
      </p:sp>
    </p:spTree>
    <p:extLst>
      <p:ext uri="{BB962C8B-B14F-4D97-AF65-F5344CB8AC3E}">
        <p14:creationId xmlns:p14="http://schemas.microsoft.com/office/powerpoint/2010/main" val="2733799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29A284-84CC-3D40-BA93-2F683C8B1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0823"/>
            <a:ext cx="11353800" cy="1169865"/>
          </a:xfrm>
        </p:spPr>
        <p:txBody>
          <a:bodyPr>
            <a:normAutofit/>
          </a:bodyPr>
          <a:lstStyle/>
          <a:p>
            <a:r>
              <a:rPr lang="nb-NO" dirty="0"/>
              <a:t>God dokumentasjonsforvaltning er en forutsetning for tillit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750154C-F7A5-064C-BB46-8241FE878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455" y="2874796"/>
            <a:ext cx="2175434" cy="204746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BD2D536B-8D92-7840-9619-4E7FCC916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260" y="5381945"/>
            <a:ext cx="635633" cy="79908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A8DD7668-3DD0-4147-B00B-757AAF78E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676" y="3665944"/>
            <a:ext cx="617035" cy="775701"/>
          </a:xfrm>
          <a:prstGeom prst="rect">
            <a:avLst/>
          </a:prstGeom>
        </p:spPr>
      </p:pic>
      <p:sp>
        <p:nvSpPr>
          <p:cNvPr id="13" name="Sky 12">
            <a:extLst>
              <a:ext uri="{FF2B5EF4-FFF2-40B4-BE49-F238E27FC236}">
                <a16:creationId xmlns:a16="http://schemas.microsoft.com/office/drawing/2014/main" id="{AFF8931F-BB8C-5E4F-96C9-244B431E7D77}"/>
              </a:ext>
            </a:extLst>
          </p:cNvPr>
          <p:cNvSpPr/>
          <p:nvPr/>
        </p:nvSpPr>
        <p:spPr>
          <a:xfrm>
            <a:off x="1743076" y="1690690"/>
            <a:ext cx="8078495" cy="4837173"/>
          </a:xfrm>
          <a:prstGeom prst="cloud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Plassholder for innhold 11">
            <a:extLst>
              <a:ext uri="{FF2B5EF4-FFF2-40B4-BE49-F238E27FC236}">
                <a16:creationId xmlns:a16="http://schemas.microsoft.com/office/drawing/2014/main" id="{4A817D9A-3F5A-1E4D-A9AA-A9CDC5B3E9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1732" y="3898530"/>
            <a:ext cx="1006208" cy="684408"/>
          </a:xfrm>
          <a:prstGeom prst="rect">
            <a:avLst/>
          </a:prstGeom>
        </p:spPr>
      </p:pic>
      <p:pic>
        <p:nvPicPr>
          <p:cNvPr id="15" name="Plassholder for innhold 11">
            <a:extLst>
              <a:ext uri="{FF2B5EF4-FFF2-40B4-BE49-F238E27FC236}">
                <a16:creationId xmlns:a16="http://schemas.microsoft.com/office/drawing/2014/main" id="{80D0EA36-E337-2249-A759-D26916EB1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1040" y="5180496"/>
            <a:ext cx="1006208" cy="684408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2A996DF4-F516-1D44-BD1F-509446150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784" y="2084893"/>
            <a:ext cx="635633" cy="799081"/>
          </a:xfrm>
          <a:prstGeom prst="rect">
            <a:avLst/>
          </a:prstGeom>
        </p:spPr>
      </p:pic>
      <p:pic>
        <p:nvPicPr>
          <p:cNvPr id="17" name="Plassholder for innhold 11">
            <a:extLst>
              <a:ext uri="{FF2B5EF4-FFF2-40B4-BE49-F238E27FC236}">
                <a16:creationId xmlns:a16="http://schemas.microsoft.com/office/drawing/2014/main" id="{802216C9-719F-6943-BA72-6FEA2C1D82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7576" y="3187785"/>
            <a:ext cx="1006208" cy="684408"/>
          </a:xfrm>
          <a:prstGeom prst="rect">
            <a:avLst/>
          </a:prstGeom>
        </p:spPr>
      </p:pic>
      <p:pic>
        <p:nvPicPr>
          <p:cNvPr id="18" name="Plassholder for innhold 11">
            <a:extLst>
              <a:ext uri="{FF2B5EF4-FFF2-40B4-BE49-F238E27FC236}">
                <a16:creationId xmlns:a16="http://schemas.microsoft.com/office/drawing/2014/main" id="{11CC79C1-4CC6-DF45-9C06-7964A13E8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0600" y="4977767"/>
            <a:ext cx="1006208" cy="684408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B1382A26-A633-3D46-A62A-0223A3F6A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7022" y="3389613"/>
            <a:ext cx="713881" cy="766117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9F66267E-829C-D845-9124-01B501BE30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8511" y="2300191"/>
            <a:ext cx="771975" cy="828461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63E3871C-929C-D44D-86EE-D58BE9195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2200" y="2358611"/>
            <a:ext cx="663959" cy="712541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6793B337-82CD-9644-A759-20C58E74F5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3136" y="4747809"/>
            <a:ext cx="563977" cy="605244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5ABF7E09-95BC-AD48-8F03-79247F3D3B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5105" y="4919094"/>
            <a:ext cx="526805" cy="466020"/>
          </a:xfrm>
          <a:prstGeom prst="rect">
            <a:avLst/>
          </a:prstGeom>
        </p:spPr>
      </p:pic>
      <p:pic>
        <p:nvPicPr>
          <p:cNvPr id="24" name="Bilde 23">
            <a:extLst>
              <a:ext uri="{FF2B5EF4-FFF2-40B4-BE49-F238E27FC236}">
                <a16:creationId xmlns:a16="http://schemas.microsoft.com/office/drawing/2014/main" id="{350F8FC1-A6CE-E74D-A2BE-4081108A30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62680" y="3891248"/>
            <a:ext cx="749300" cy="673100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ECA44E2B-8CCE-F246-83DE-B25798387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096" y="4438751"/>
            <a:ext cx="635633" cy="799081"/>
          </a:xfrm>
          <a:prstGeom prst="rect">
            <a:avLst/>
          </a:prstGeom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A27DF479-34B7-B04C-97AD-886306F0977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533" y="2233791"/>
            <a:ext cx="482739" cy="638197"/>
          </a:xfrm>
          <a:prstGeom prst="rect">
            <a:avLst/>
          </a:prstGeom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631AF557-2250-A042-A113-DFF976FC4B7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555" y="3229954"/>
            <a:ext cx="738089" cy="828359"/>
          </a:xfrm>
          <a:prstGeom prst="rect">
            <a:avLst/>
          </a:prstGeom>
        </p:spPr>
      </p:pic>
      <p:pic>
        <p:nvPicPr>
          <p:cNvPr id="29" name="Bilde 28">
            <a:extLst>
              <a:ext uri="{FF2B5EF4-FFF2-40B4-BE49-F238E27FC236}">
                <a16:creationId xmlns:a16="http://schemas.microsoft.com/office/drawing/2014/main" id="{45646A0F-120D-3947-8398-7C5B67DDA86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4577" y="4414842"/>
            <a:ext cx="473590" cy="820889"/>
          </a:xfrm>
          <a:prstGeom prst="rect">
            <a:avLst/>
          </a:prstGeom>
        </p:spPr>
      </p:pic>
      <p:pic>
        <p:nvPicPr>
          <p:cNvPr id="26" name="Plassholder for innhold 11">
            <a:extLst>
              <a:ext uri="{FF2B5EF4-FFF2-40B4-BE49-F238E27FC236}">
                <a16:creationId xmlns:a16="http://schemas.microsoft.com/office/drawing/2014/main" id="{0DBD4584-CFBA-1445-8831-D2D5D2FB0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3554" y="2101802"/>
            <a:ext cx="1006208" cy="68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93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29A284-84CC-3D40-BA93-2F683C8B1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Tankesett og virkemidler for en annen tid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474C803B-26F1-3246-A6FA-59CA67549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119191" cy="4855886"/>
          </a:xfrm>
        </p:spPr>
        <p:txBody>
          <a:bodyPr vert="horz" lIns="91440" tIns="216000" rIns="91440" bIns="45720" rtlCol="0" anchor="t">
            <a:normAutofit/>
          </a:bodyPr>
          <a:lstStyle/>
          <a:p>
            <a:r>
              <a:rPr lang="nb-NO" dirty="0">
                <a:cs typeface="Calibri"/>
              </a:rPr>
              <a:t>Konsepter og tilnærminger baserer seg på en analog verden</a:t>
            </a:r>
          </a:p>
          <a:p>
            <a:r>
              <a:rPr lang="nb-NO" dirty="0">
                <a:cs typeface="Calibri"/>
              </a:rPr>
              <a:t>Informasjon og dokumentasjon forvaltes som to ulike spørsmål</a:t>
            </a:r>
          </a:p>
          <a:p>
            <a:r>
              <a:rPr lang="nb-NO" dirty="0">
                <a:cs typeface="Calibri"/>
              </a:rPr>
              <a:t>Detaljorientert regelverk vridd mot virkemidler, fremfor formål og hensyn</a:t>
            </a:r>
          </a:p>
          <a:p>
            <a:r>
              <a:rPr lang="nb-NO" dirty="0">
                <a:cs typeface="Calibri"/>
              </a:rPr>
              <a:t>Ekspertsystemer for dokumentasjon som utgjør en tung installert base</a:t>
            </a:r>
          </a:p>
        </p:txBody>
      </p:sp>
      <p:pic>
        <p:nvPicPr>
          <p:cNvPr id="8" name="Google Shape;493;p81">
            <a:extLst>
              <a:ext uri="{FF2B5EF4-FFF2-40B4-BE49-F238E27FC236}">
                <a16:creationId xmlns:a16="http://schemas.microsoft.com/office/drawing/2014/main" id="{DEE2D43A-8129-3C48-8315-16D2577B4C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8869" b="8899"/>
          <a:stretch/>
        </p:blipFill>
        <p:spPr>
          <a:xfrm>
            <a:off x="6957391" y="1439194"/>
            <a:ext cx="4751231" cy="315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B992EF96-9854-9B4F-8227-394A1283E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5283" y="4687836"/>
            <a:ext cx="3957383" cy="196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84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vrundet rektangel 6">
            <a:extLst>
              <a:ext uri="{FF2B5EF4-FFF2-40B4-BE49-F238E27FC236}">
                <a16:creationId xmlns:a16="http://schemas.microsoft.com/office/drawing/2014/main" id="{958C6AE9-1B2F-D84D-8852-36A8775E6349}"/>
              </a:ext>
            </a:extLst>
          </p:cNvPr>
          <p:cNvSpPr/>
          <p:nvPr/>
        </p:nvSpPr>
        <p:spPr>
          <a:xfrm>
            <a:off x="2923206" y="1955662"/>
            <a:ext cx="5904854" cy="294667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54E8F0-98B4-9B4F-B40B-26D778EE8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Nye tilnærminger til tillit i en digital forvaltning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B8A173A-FD08-3A42-8559-1D57E9845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056" y="2195906"/>
            <a:ext cx="5189507" cy="255807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E29C61D1-8D8A-0D41-954B-4D042DB6C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332" y="4902338"/>
            <a:ext cx="10228881" cy="1735335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FD027FF6-6575-CD44-A0CD-2761A78BA10A}"/>
              </a:ext>
            </a:extLst>
          </p:cNvPr>
          <p:cNvSpPr txBox="1"/>
          <p:nvPr/>
        </p:nvSpPr>
        <p:spPr>
          <a:xfrm>
            <a:off x="3424722" y="4625339"/>
            <a:ext cx="3688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solidFill>
                  <a:schemeClr val="accent3"/>
                </a:solidFill>
              </a:rPr>
              <a:t>Figur fra NAV,  Håkon </a:t>
            </a:r>
            <a:r>
              <a:rPr lang="nb-NO" sz="1200" dirty="0" err="1">
                <a:solidFill>
                  <a:schemeClr val="accent3"/>
                </a:solidFill>
              </a:rPr>
              <a:t>Jendal</a:t>
            </a:r>
            <a:r>
              <a:rPr lang="nb-NO" sz="1200" dirty="0">
                <a:solidFill>
                  <a:schemeClr val="accent3"/>
                </a:solidFill>
              </a:rPr>
              <a:t> 27.10.20</a:t>
            </a:r>
          </a:p>
        </p:txBody>
      </p:sp>
    </p:spTree>
    <p:extLst>
      <p:ext uri="{BB962C8B-B14F-4D97-AF65-F5344CB8AC3E}">
        <p14:creationId xmlns:p14="http://schemas.microsoft.com/office/powerpoint/2010/main" val="1512223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4E8F0-98B4-9B4F-B40B-26D778EE8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Arbeidet pågår for fullt</a:t>
            </a:r>
          </a:p>
        </p:txBody>
      </p:sp>
      <p:sp>
        <p:nvSpPr>
          <p:cNvPr id="4" name="Plassholder for innhold 2">
            <a:extLst>
              <a:ext uri="{FF2B5EF4-FFF2-40B4-BE49-F238E27FC236}">
                <a16:creationId xmlns:a16="http://schemas.microsoft.com/office/drawing/2014/main" id="{3307095B-4B73-E64F-ACAB-2A1B8EC5B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7886700" cy="4367212"/>
          </a:xfrm>
        </p:spPr>
        <p:txBody>
          <a:bodyPr/>
          <a:lstStyle/>
          <a:p>
            <a:r>
              <a:rPr lang="nb-NO" dirty="0"/>
              <a:t>Innsiktsarbeid og problemforståelse</a:t>
            </a:r>
          </a:p>
          <a:p>
            <a:r>
              <a:rPr lang="nb-NO"/>
              <a:t>Arbeid med helhetlig informasjonsforvaltning</a:t>
            </a:r>
          </a:p>
          <a:p>
            <a:r>
              <a:rPr lang="nb-NO" dirty="0"/>
              <a:t>Regulatorisk sandkasse for å gi trygge rammer</a:t>
            </a:r>
          </a:p>
          <a:p>
            <a:r>
              <a:rPr lang="nb-NO" dirty="0"/>
              <a:t>Arbeid med standarder</a:t>
            </a:r>
          </a:p>
          <a:p>
            <a:r>
              <a:rPr lang="nb-NO" dirty="0"/>
              <a:t>Leverandørdialog og mobilisering av markedet</a:t>
            </a:r>
          </a:p>
          <a:p>
            <a:r>
              <a:rPr lang="nb-NO" dirty="0"/>
              <a:t>Videreutvikling av Digitalarkivet</a:t>
            </a:r>
          </a:p>
          <a:p>
            <a:r>
              <a:rPr lang="nb-NO" dirty="0"/>
              <a:t>Arbeid med metadata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3D8A75F-A03B-A24D-9367-BAF9E9BD2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526" y="1952142"/>
            <a:ext cx="5110474" cy="302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15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rkivverket 2">
      <a:dk1>
        <a:srgbClr val="222222"/>
      </a:dk1>
      <a:lt1>
        <a:srgbClr val="FFFFFF"/>
      </a:lt1>
      <a:dk2>
        <a:srgbClr val="444444"/>
      </a:dk2>
      <a:lt2>
        <a:srgbClr val="D3D3D3"/>
      </a:lt2>
      <a:accent1>
        <a:srgbClr val="DAEFEF"/>
      </a:accent1>
      <a:accent2>
        <a:srgbClr val="EFF7EB"/>
      </a:accent2>
      <a:accent3>
        <a:srgbClr val="B3080D"/>
      </a:accent3>
      <a:accent4>
        <a:srgbClr val="8EB9B8"/>
      </a:accent4>
      <a:accent5>
        <a:srgbClr val="F0F9F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Arkivverket 2">
      <a:dk1>
        <a:srgbClr val="222222"/>
      </a:dk1>
      <a:lt1>
        <a:srgbClr val="FFFFFF"/>
      </a:lt1>
      <a:dk2>
        <a:srgbClr val="444444"/>
      </a:dk2>
      <a:lt2>
        <a:srgbClr val="D3D3D3"/>
      </a:lt2>
      <a:accent1>
        <a:srgbClr val="DAEFEF"/>
      </a:accent1>
      <a:accent2>
        <a:srgbClr val="EFF7EB"/>
      </a:accent2>
      <a:accent3>
        <a:srgbClr val="B3080D"/>
      </a:accent3>
      <a:accent4>
        <a:srgbClr val="8EB9B8"/>
      </a:accent4>
      <a:accent5>
        <a:srgbClr val="F0F9F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L_Arkivverket" id="{0F46AE80-EA54-2E4C-B93D-4830A68E7D03}" vid="{92C53E1D-8E94-9441-9E23-9240D3C22595}"/>
    </a:ext>
  </a:extLst>
</a:theme>
</file>

<file path=ppt/theme/theme3.xml><?xml version="1.0" encoding="utf-8"?>
<a:theme xmlns:a="http://schemas.openxmlformats.org/drawingml/2006/main" name="KS-profil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S-ppt mal enkel  -  Skrivebeskyttet" id="{3623209C-AFC7-47B5-9C42-049A96DD7D6B}" vid="{2D5507F4-6FED-4805-A31D-1311BFB9875E}"/>
    </a:ext>
  </a:extLst>
</a:theme>
</file>

<file path=ppt/theme/theme4.xml><?xml version="1.0" encoding="utf-8"?>
<a:theme xmlns:a="http://schemas.openxmlformats.org/drawingml/2006/main" name="1_Office Theme">
  <a:themeElements>
    <a:clrScheme name="Arkivverket 2">
      <a:dk1>
        <a:srgbClr val="222222"/>
      </a:dk1>
      <a:lt1>
        <a:srgbClr val="FFFFFF"/>
      </a:lt1>
      <a:dk2>
        <a:srgbClr val="444444"/>
      </a:dk2>
      <a:lt2>
        <a:srgbClr val="D3D3D3"/>
      </a:lt2>
      <a:accent1>
        <a:srgbClr val="DAEFEF"/>
      </a:accent1>
      <a:accent2>
        <a:srgbClr val="EFF7EB"/>
      </a:accent2>
      <a:accent3>
        <a:srgbClr val="B3080D"/>
      </a:accent3>
      <a:accent4>
        <a:srgbClr val="8EB9B8"/>
      </a:accent4>
      <a:accent5>
        <a:srgbClr val="F0F9F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350</Words>
  <Application>Microsoft Office PowerPoint</Application>
  <PresentationFormat>Widescreen</PresentationFormat>
  <Paragraphs>54</Paragraphs>
  <Slides>9</Slides>
  <Notes>9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4</vt:i4>
      </vt:variant>
      <vt:variant>
        <vt:lpstr>Lysbildetitler</vt:lpstr>
      </vt:variant>
      <vt:variant>
        <vt:i4>9</vt:i4>
      </vt:variant>
    </vt:vector>
  </HeadingPairs>
  <TitlesOfParts>
    <vt:vector size="17" baseType="lpstr">
      <vt:lpstr>Arial</vt:lpstr>
      <vt:lpstr>Bahnschrift Light</vt:lpstr>
      <vt:lpstr>Calibri</vt:lpstr>
      <vt:lpstr>Calibri Light</vt:lpstr>
      <vt:lpstr>Office Theme</vt:lpstr>
      <vt:lpstr>Office-tema</vt:lpstr>
      <vt:lpstr>KS-profiltema</vt:lpstr>
      <vt:lpstr>1_Office Theme</vt:lpstr>
      <vt:lpstr>PowerPoint-presentasjon</vt:lpstr>
      <vt:lpstr>PowerPoint-presentasjon</vt:lpstr>
      <vt:lpstr>PowerPoint-presentasjon</vt:lpstr>
      <vt:lpstr>   Sett i et større perspektiv får det store konsekvenser dersom forvaltningen ikke kan dokumentere sine beslutninger, hendelser og prosesser</vt:lpstr>
      <vt:lpstr>Målbildet - med brukeren i sentrum</vt:lpstr>
      <vt:lpstr>God dokumentasjonsforvaltning er en forutsetning for tillit</vt:lpstr>
      <vt:lpstr>Tankesett og virkemidler for en annen tid</vt:lpstr>
      <vt:lpstr>Nye tilnærminger til tillit i en digital forvaltning</vt:lpstr>
      <vt:lpstr>Arbeidet pågår for fullt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2020-11-04T12:19:55Z</dcterms:created>
  <dcterms:modified xsi:type="dcterms:W3CDTF">2020-11-04T12:20:13Z</dcterms:modified>
</cp:coreProperties>
</file>