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4263" r:id="rId5"/>
    <p:sldMasterId id="2147484280" r:id="rId6"/>
    <p:sldMasterId id="2147484336" r:id="rId7"/>
    <p:sldMasterId id="2147484357" r:id="rId8"/>
  </p:sldMasterIdLst>
  <p:notesMasterIdLst>
    <p:notesMasterId r:id="rId17"/>
  </p:notesMasterIdLst>
  <p:handoutMasterIdLst>
    <p:handoutMasterId r:id="rId18"/>
  </p:handoutMasterIdLst>
  <p:sldIdLst>
    <p:sldId id="682" r:id="rId9"/>
    <p:sldId id="306" r:id="rId10"/>
    <p:sldId id="717" r:id="rId11"/>
    <p:sldId id="707" r:id="rId12"/>
    <p:sldId id="700" r:id="rId13"/>
    <p:sldId id="708" r:id="rId14"/>
    <p:sldId id="716" r:id="rId15"/>
    <p:sldId id="715" r:id="rId16"/>
  </p:sldIdLst>
  <p:sldSz cx="9144000" cy="5143500" type="screen16x9"/>
  <p:notesSz cx="6858000" cy="9144000"/>
  <p:defaultTextStyle>
    <a:defPPr>
      <a:defRPr lang="nb-NO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17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orient="horz" pos="2860">
          <p15:clr>
            <a:srgbClr val="A4A3A4"/>
          </p15:clr>
        </p15:guide>
        <p15:guide id="4" orient="horz" pos="203">
          <p15:clr>
            <a:srgbClr val="A4A3A4"/>
          </p15:clr>
        </p15:guide>
        <p15:guide id="5" orient="horz" pos="112">
          <p15:clr>
            <a:srgbClr val="A4A3A4"/>
          </p15:clr>
        </p15:guide>
        <p15:guide id="6" pos="5568">
          <p15:clr>
            <a:srgbClr val="A4A3A4"/>
          </p15:clr>
        </p15:guide>
        <p15:guide id="7" pos="2879">
          <p15:clr>
            <a:srgbClr val="A4A3A4"/>
          </p15:clr>
        </p15:guide>
        <p15:guide id="8" pos="1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signteam Wei" initials="" lastIdx="1" clrIdx="0"/>
  <p:cmAuthor id="1" name="Ueland, Siw Wold" initials="USW" lastIdx="2" clrIdx="1"/>
  <p:cmAuthor id="2" name="Furseth, John Martin" initials="FM" lastIdx="3" clrIdx="2">
    <p:extLst>
      <p:ext uri="{19B8F6BF-5375-455C-9EA6-DF929625EA0E}">
        <p15:presenceInfo xmlns:p15="http://schemas.microsoft.com/office/powerpoint/2012/main" userId="S::john.martin.furseth@nav.no::c5d29631-f7c0-4136-91a2-2dc1516fd51b" providerId="AD"/>
      </p:ext>
    </p:extLst>
  </p:cmAuthor>
  <p:cmAuthor id="3" name="Steinsholt, Vegard" initials="SV" lastIdx="1" clrIdx="3">
    <p:extLst>
      <p:ext uri="{19B8F6BF-5375-455C-9EA6-DF929625EA0E}">
        <p15:presenceInfo xmlns:p15="http://schemas.microsoft.com/office/powerpoint/2012/main" userId="S::vegard.steinsholt@nav.no::d5856998-7b5f-48ab-a825-ee852c163b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B9D0"/>
    <a:srgbClr val="BE0201"/>
    <a:srgbClr val="C1B5D0"/>
    <a:srgbClr val="826BA1"/>
    <a:srgbClr val="38A161"/>
    <a:srgbClr val="9BD0B0"/>
    <a:srgbClr val="FA9633"/>
    <a:srgbClr val="E67B68"/>
    <a:srgbClr val="FCCA99"/>
    <a:srgbClr val="5EA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529FC9-F625-4EFF-A933-4102EB7B5846}" v="14" dt="2020-11-04T07:44:29.9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93" autoAdjust="0"/>
  </p:normalViewPr>
  <p:slideViewPr>
    <p:cSldViewPr snapToGrid="0">
      <p:cViewPr varScale="1">
        <p:scale>
          <a:sx n="101" d="100"/>
          <a:sy n="101" d="100"/>
        </p:scale>
        <p:origin x="126" y="414"/>
      </p:cViewPr>
      <p:guideLst>
        <p:guide orient="horz" pos="3117"/>
        <p:guide orient="horz" pos="599"/>
        <p:guide orient="horz" pos="2860"/>
        <p:guide orient="horz" pos="203"/>
        <p:guide orient="horz" pos="112"/>
        <p:guide pos="5568"/>
        <p:guide pos="2879"/>
        <p:guide pos="19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2E614-8685-D04A-8C5A-678471A63DC7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F92AA-DA90-A242-B5D7-5B92D719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92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381000" y="115453"/>
            <a:ext cx="6120000" cy="4572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901920" y="8685214"/>
            <a:ext cx="2599080" cy="354879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900">
                <a:solidFill>
                  <a:srgbClr val="7F7F7F"/>
                </a:solidFill>
              </a:defRPr>
            </a:lvl1pPr>
          </a:lstStyle>
          <a:p>
            <a:fld id="{27092BB0-6856-8442-AEC2-FAB6147A1D88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79450"/>
            <a:ext cx="6116637" cy="3441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381000" y="4343400"/>
            <a:ext cx="61200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001" y="8685214"/>
            <a:ext cx="2592387" cy="3548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rgbClr val="7F7F7F"/>
                </a:solidFill>
              </a:defRPr>
            </a:lvl1pPr>
          </a:lstStyle>
          <a:p>
            <a:fld id="{DB2F3B07-5A04-864D-B46C-11CA81CFCF2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5073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F3B07-5A04-864D-B46C-11CA81CFCF23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22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b-NO" altLang="nb-NO" sz="1000" b="0" dirty="0"/>
              <a:t>Kontantstøtte dersom man ikke har stor nok pensjonsgivende inntekt</a:t>
            </a:r>
            <a:endParaRPr lang="nb-NO" altLang="nb-NO" sz="900" b="0" u="sng" dirty="0"/>
          </a:p>
          <a:p>
            <a:endParaRPr lang="nb-NO" altLang="nb-NO" sz="900" b="1" u="sng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tillegg:</a:t>
            </a:r>
          </a:p>
          <a:p>
            <a:r>
              <a:rPr lang="nb-NO" dirty="0"/>
              <a:t>Ivareta personvern – innebygd personvern</a:t>
            </a:r>
          </a:p>
          <a:p>
            <a:pPr lvl="1"/>
            <a:r>
              <a:rPr lang="nb-NO" dirty="0"/>
              <a:t>Muliggjør innsyn for bruker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Ivareta en transparent forvaltning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F3B07-5A04-864D-B46C-11CA81CFCF23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4825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tillegg:</a:t>
            </a:r>
          </a:p>
          <a:p>
            <a:r>
              <a:rPr lang="nb-NO" dirty="0"/>
              <a:t>I sammenheng (Proveniens)</a:t>
            </a:r>
          </a:p>
          <a:p>
            <a:pPr lvl="1"/>
            <a:r>
              <a:rPr lang="nb-NO" dirty="0"/>
              <a:t>Den samlede dokumentasjonen er en logisk helhet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F3B07-5A04-864D-B46C-11CA81CFCF23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6274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Logisk skisse – alt er lagret </a:t>
            </a:r>
            <a:r>
              <a:rPr lang="en-GB" dirty="0"/>
              <a:t>I</a:t>
            </a:r>
            <a:r>
              <a:rPr lang="en-NO" dirty="0"/>
              <a:t> samme database</a:t>
            </a:r>
            <a:endParaRPr lang="nb-NO" dirty="0"/>
          </a:p>
          <a:p>
            <a:r>
              <a:rPr lang="nb-NO" dirty="0"/>
              <a:t>Saksbehandler skal ikke måtte tenke på dokumentasjon. Dokumentasjon oppstår automatisk.</a:t>
            </a:r>
            <a:endParaRPr lang="en-NO" dirty="0"/>
          </a:p>
          <a:p>
            <a:endParaRPr lang="en-NO" dirty="0"/>
          </a:p>
          <a:p>
            <a:r>
              <a:rPr lang="en-NO" dirty="0"/>
              <a:t>Søknaden må lagres slik “bruker så den” – vil aldri bli 100% vanntett </a:t>
            </a:r>
            <a:r>
              <a:rPr lang="en-GB" dirty="0"/>
              <a:t>med </a:t>
            </a:r>
            <a:r>
              <a:rPr lang="en-GB" dirty="0" err="1"/>
              <a:t>automatisk</a:t>
            </a:r>
            <a:r>
              <a:rPr lang="en-GB" dirty="0"/>
              <a:t> </a:t>
            </a:r>
            <a:r>
              <a:rPr lang="en-GB" dirty="0" err="1"/>
              <a:t>mottak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behandling</a:t>
            </a:r>
            <a:r>
              <a:rPr lang="en-GB" dirty="0"/>
              <a:t>.</a:t>
            </a:r>
          </a:p>
          <a:p>
            <a:pPr marL="171450" indent="-171450">
              <a:buFontTx/>
              <a:buChar char="-"/>
            </a:pPr>
            <a:r>
              <a:rPr lang="en-GB" dirty="0"/>
              <a:t>HTML/PDF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strukturert</a:t>
            </a:r>
            <a:r>
              <a:rPr lang="en-GB" dirty="0"/>
              <a:t> XML/JSON er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identiske</a:t>
            </a: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 err="1"/>
              <a:t>Vedtakslageret</a:t>
            </a:r>
            <a:r>
              <a:rPr lang="en-GB" dirty="0"/>
              <a:t> </a:t>
            </a:r>
            <a:r>
              <a:rPr lang="en-GB" dirty="0" err="1"/>
              <a:t>inneholder</a:t>
            </a:r>
            <a:r>
              <a:rPr lang="en-GB" dirty="0"/>
              <a:t> </a:t>
            </a:r>
            <a:r>
              <a:rPr lang="en-GB" dirty="0" err="1"/>
              <a:t>strukturert</a:t>
            </a:r>
            <a:r>
              <a:rPr lang="en-GB" dirty="0"/>
              <a:t> </a:t>
            </a:r>
            <a:r>
              <a:rPr lang="en-GB" dirty="0" err="1"/>
              <a:t>vedtak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XML-format</a:t>
            </a:r>
          </a:p>
          <a:p>
            <a:pPr marL="171450" indent="-171450">
              <a:buFontTx/>
              <a:buChar char="-"/>
            </a:pPr>
            <a:r>
              <a:rPr lang="en-GB" dirty="0" err="1"/>
              <a:t>Inneholder</a:t>
            </a:r>
            <a:r>
              <a:rPr lang="en-GB" dirty="0"/>
              <a:t> alle </a:t>
            </a:r>
            <a:r>
              <a:rPr lang="en-GB" dirty="0" err="1"/>
              <a:t>informasjonselementer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er </a:t>
            </a:r>
            <a:r>
              <a:rPr lang="en-GB" dirty="0" err="1"/>
              <a:t>benyttet</a:t>
            </a: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 err="1"/>
              <a:t>Inneholder</a:t>
            </a:r>
            <a:r>
              <a:rPr lang="en-GB" dirty="0"/>
              <a:t> alle </a:t>
            </a:r>
            <a:r>
              <a:rPr lang="en-GB" dirty="0" err="1"/>
              <a:t>vurderinger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beslutninger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er </a:t>
            </a:r>
            <a:r>
              <a:rPr lang="en-GB" dirty="0" err="1"/>
              <a:t>gjort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saksbehandler</a:t>
            </a:r>
            <a:r>
              <a:rPr lang="en-GB" dirty="0"/>
              <a:t> (</a:t>
            </a:r>
            <a:r>
              <a:rPr lang="en-GB" dirty="0" err="1"/>
              <a:t>automatisk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manuell</a:t>
            </a:r>
            <a:r>
              <a:rPr lang="en-GB" dirty="0"/>
              <a:t>)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2F3B07-5A04-864D-B46C-11CA81CFCF23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8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orside hvit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6E154EE-AB21-104B-BEE5-B70B92D6E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ittel 8">
            <a:extLst>
              <a:ext uri="{FF2B5EF4-FFF2-40B4-BE49-F238E27FC236}">
                <a16:creationId xmlns:a16="http://schemas.microsoft.com/office/drawing/2014/main" id="{CC5A9DDB-954A-7D42-B035-D877D3C8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4" y="2391942"/>
            <a:ext cx="7776000" cy="2268040"/>
          </a:xfrm>
          <a:prstGeom prst="rect">
            <a:avLst/>
          </a:prstGeom>
          <a:solidFill>
            <a:schemeClr val="bg2">
              <a:lumMod val="75000"/>
              <a:alpha val="78000"/>
            </a:schemeClr>
          </a:solidFill>
          <a:effectLst/>
        </p:spPr>
        <p:txBody>
          <a:bodyPr lIns="251999" tIns="360000" rIns="251999" bIns="0" anchor="ctr" anchorCtr="0"/>
          <a:lstStyle>
            <a:lvl1pPr algn="ctr">
              <a:lnSpc>
                <a:spcPct val="100000"/>
              </a:lnSpc>
              <a:defRPr sz="25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Rektangel 2"/>
          <p:cNvSpPr/>
          <p:nvPr userDrawn="1"/>
        </p:nvSpPr>
        <p:spPr bwMode="auto">
          <a:xfrm rot="16200000">
            <a:off x="3239856" y="-1172159"/>
            <a:ext cx="2664297" cy="914399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Gill Sans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DA9EDA4-B686-4045-95FE-FE9BCC2A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482" y="4094370"/>
            <a:ext cx="7200000" cy="421596"/>
          </a:xfrm>
          <a:prstGeom prst="rect">
            <a:avLst/>
          </a:prstGeom>
          <a:effectLst/>
        </p:spPr>
        <p:txBody>
          <a:bodyPr lIns="108000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endParaRPr lang="en-US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90329CAF-4C44-9E4C-9547-952DB03D61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46482" y="2654622"/>
            <a:ext cx="1044000" cy="655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83744381"/>
      </p:ext>
    </p:extLst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ratrgi el t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13C8ABE-E5A1-4743-82B5-04AED5E09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Tittel 8">
            <a:extLst>
              <a:ext uri="{FF2B5EF4-FFF2-40B4-BE49-F238E27FC236}">
                <a16:creationId xmlns:a16="http://schemas.microsoft.com/office/drawing/2014/main" id="{7EC71EF1-8441-A449-91C6-43B7EEE4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</p:spPr>
        <p:txBody>
          <a:bodyPr tIns="36000" bIns="1080000" anchor="ctr" anchorCtr="0"/>
          <a:lstStyle>
            <a:lvl1pPr algn="ctr">
              <a:lnSpc>
                <a:spcPct val="100000"/>
              </a:lnSpc>
              <a:defRPr sz="40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75506C3-AD06-D04E-8490-0BC961026A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998" y="2550076"/>
            <a:ext cx="7200001" cy="720080"/>
          </a:xfrm>
          <a:noFill/>
        </p:spPr>
        <p:txBody>
          <a:bodyPr lIns="720000" tIns="540000" rIns="720000" bIns="540000" anchor="ctr" anchorCtr="0"/>
          <a:lstStyle>
            <a:lvl1pPr marL="3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2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18">
            <a:extLst>
              <a:ext uri="{FF2B5EF4-FFF2-40B4-BE49-F238E27FC236}">
                <a16:creationId xmlns:a16="http://schemas.microsoft.com/office/drawing/2014/main" id="{04FCEEF0-3DF6-EC40-8BE3-FFABDE44BC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8363" y="4876006"/>
            <a:ext cx="8570264" cy="190264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6350616"/>
      </p:ext>
    </p:extLst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ratrgi el t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13C8ABE-E5A1-4743-82B5-04AED5E09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Tittel 8">
            <a:extLst>
              <a:ext uri="{FF2B5EF4-FFF2-40B4-BE49-F238E27FC236}">
                <a16:creationId xmlns:a16="http://schemas.microsoft.com/office/drawing/2014/main" id="{7EC71EF1-8441-A449-91C6-43B7EEE4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</p:spPr>
        <p:txBody>
          <a:bodyPr tIns="36000" bIns="1080000" anchor="ctr" anchorCtr="0"/>
          <a:lstStyle>
            <a:lvl1pPr algn="ctr">
              <a:lnSpc>
                <a:spcPct val="100000"/>
              </a:lnSpc>
              <a:defRPr sz="40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75506C3-AD06-D04E-8490-0BC961026A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998" y="2550076"/>
            <a:ext cx="7200001" cy="720080"/>
          </a:xfrm>
          <a:noFill/>
        </p:spPr>
        <p:txBody>
          <a:bodyPr lIns="720000" tIns="540000" rIns="720000" bIns="540000" anchor="ctr" anchorCtr="0"/>
          <a:lstStyle>
            <a:lvl1pPr marL="3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2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18">
            <a:extLst>
              <a:ext uri="{FF2B5EF4-FFF2-40B4-BE49-F238E27FC236}">
                <a16:creationId xmlns:a16="http://schemas.microsoft.com/office/drawing/2014/main" id="{04FCEEF0-3DF6-EC40-8BE3-FFABDE44BC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8363" y="4876006"/>
            <a:ext cx="8570264" cy="190264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494017"/>
      </p:ext>
    </p:extLst>
  </p:cSld>
  <p:clrMapOvr>
    <a:masterClrMapping/>
  </p:clrMapOvr>
  <p:transition spd="med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ratrgi el t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13C8ABE-E5A1-4743-82B5-04AED5E09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Tittel 8">
            <a:extLst>
              <a:ext uri="{FF2B5EF4-FFF2-40B4-BE49-F238E27FC236}">
                <a16:creationId xmlns:a16="http://schemas.microsoft.com/office/drawing/2014/main" id="{7EC71EF1-8441-A449-91C6-43B7EEE4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</p:spPr>
        <p:txBody>
          <a:bodyPr tIns="36000" bIns="1080000" anchor="ctr" anchorCtr="0"/>
          <a:lstStyle>
            <a:lvl1pPr algn="ctr">
              <a:lnSpc>
                <a:spcPct val="100000"/>
              </a:lnSpc>
              <a:defRPr sz="40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75506C3-AD06-D04E-8490-0BC961026A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998" y="2550076"/>
            <a:ext cx="7200001" cy="720080"/>
          </a:xfrm>
          <a:noFill/>
        </p:spPr>
        <p:txBody>
          <a:bodyPr lIns="720000" tIns="540000" rIns="720000" bIns="540000" anchor="ctr" anchorCtr="0"/>
          <a:lstStyle>
            <a:lvl1pPr marL="3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2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18">
            <a:extLst>
              <a:ext uri="{FF2B5EF4-FFF2-40B4-BE49-F238E27FC236}">
                <a16:creationId xmlns:a16="http://schemas.microsoft.com/office/drawing/2014/main" id="{04FCEEF0-3DF6-EC40-8BE3-FFABDE44BC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8363" y="4876006"/>
            <a:ext cx="8570264" cy="190264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004426"/>
      </p:ext>
    </p:extLst>
  </p:cSld>
  <p:clrMapOvr>
    <a:masterClrMapping/>
  </p:clrMapOvr>
  <p:transition spd="med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atrgi el t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13C8ABE-E5A1-4743-82B5-04AED5E09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tel 8">
            <a:extLst>
              <a:ext uri="{FF2B5EF4-FFF2-40B4-BE49-F238E27FC236}">
                <a16:creationId xmlns:a16="http://schemas.microsoft.com/office/drawing/2014/main" id="{6147E56A-B964-2743-924A-F9DA1230C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" y="0"/>
            <a:ext cx="9144000" cy="5143500"/>
          </a:xfrm>
          <a:prstGeom prst="rect">
            <a:avLst/>
          </a:prstGeom>
          <a:solidFill>
            <a:schemeClr val="accent2">
              <a:alpha val="61000"/>
            </a:schemeClr>
          </a:solidFill>
        </p:spPr>
        <p:txBody>
          <a:bodyPr tIns="36000" bIns="1080000" anchor="ctr" anchorCtr="0"/>
          <a:lstStyle>
            <a:lvl1pPr algn="ctr">
              <a:lnSpc>
                <a:spcPct val="100000"/>
              </a:lnSpc>
              <a:defRPr sz="40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18">
            <a:extLst>
              <a:ext uri="{FF2B5EF4-FFF2-40B4-BE49-F238E27FC236}">
                <a16:creationId xmlns:a16="http://schemas.microsoft.com/office/drawing/2014/main" id="{04FCEEF0-3DF6-EC40-8BE3-FFABDE44BC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8363" y="4876006"/>
            <a:ext cx="8570264" cy="190264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C2ADA44-064A-FB47-B372-AE9782F574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998" y="2550076"/>
            <a:ext cx="7200001" cy="720080"/>
          </a:xfrm>
          <a:noFill/>
        </p:spPr>
        <p:txBody>
          <a:bodyPr lIns="720000" tIns="540000" rIns="720000" bIns="540000" anchor="ctr" anchorCtr="0"/>
          <a:lstStyle>
            <a:lvl1pPr marL="3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2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8815010"/>
      </p:ext>
    </p:extLst>
  </p:cSld>
  <p:clrMapOvr>
    <a:masterClrMapping/>
  </p:clrMapOvr>
  <p:transition spd="med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ratrgi el t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13C8ABE-E5A1-4743-82B5-04AED5E09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tel 8">
            <a:extLst>
              <a:ext uri="{FF2B5EF4-FFF2-40B4-BE49-F238E27FC236}">
                <a16:creationId xmlns:a16="http://schemas.microsoft.com/office/drawing/2014/main" id="{41B85D91-5776-4447-B4F7-71904240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chemeClr val="accent2">
              <a:alpha val="61000"/>
            </a:schemeClr>
          </a:solidFill>
        </p:spPr>
        <p:txBody>
          <a:bodyPr tIns="36000" bIns="1080000" anchor="ctr" anchorCtr="0"/>
          <a:lstStyle>
            <a:lvl1pPr algn="ctr">
              <a:lnSpc>
                <a:spcPct val="100000"/>
              </a:lnSpc>
              <a:defRPr sz="40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18">
            <a:extLst>
              <a:ext uri="{FF2B5EF4-FFF2-40B4-BE49-F238E27FC236}">
                <a16:creationId xmlns:a16="http://schemas.microsoft.com/office/drawing/2014/main" id="{04FCEEF0-3DF6-EC40-8BE3-FFABDE44BC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8363" y="4876006"/>
            <a:ext cx="8570264" cy="190264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B707715-2438-6943-94FE-E44FCA7F85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998" y="2550076"/>
            <a:ext cx="7200001" cy="720080"/>
          </a:xfrm>
          <a:noFill/>
        </p:spPr>
        <p:txBody>
          <a:bodyPr lIns="720000" tIns="540000" rIns="720000" bIns="540000" anchor="ctr" anchorCtr="0"/>
          <a:lstStyle>
            <a:lvl1pPr marL="3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2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47159395"/>
      </p:ext>
    </p:extLst>
  </p:cSld>
  <p:clrMapOvr>
    <a:masterClrMapping/>
  </p:clrMapOvr>
  <p:transition spd="med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 1 x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959017"/>
      </p:ext>
    </p:extLst>
  </p:cSld>
  <p:clrMapOvr>
    <a:masterClrMapping/>
  </p:clrMapOvr>
  <p:transition spd="med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1 x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unntekst 18">
            <a:extLst>
              <a:ext uri="{FF2B5EF4-FFF2-40B4-BE49-F238E27FC236}">
                <a16:creationId xmlns:a16="http://schemas.microsoft.com/office/drawing/2014/main" id="{17A0AF85-F9C7-9B4A-8CF0-F6B15A9002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89417" y="4876007"/>
            <a:ext cx="7560000" cy="144015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8DE396A-8196-9646-A12D-0DD516B3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17" y="1491630"/>
            <a:ext cx="7560000" cy="302433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16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144655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8015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400"/>
            </a:lvl4pPr>
            <a:lvl5pPr marL="2143049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4" name="Tittel 8">
            <a:extLst>
              <a:ext uri="{FF2B5EF4-FFF2-40B4-BE49-F238E27FC236}">
                <a16:creationId xmlns:a16="http://schemas.microsoft.com/office/drawing/2014/main" id="{C1A4884B-5754-534D-BABC-EAFCADA09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18" y="483518"/>
            <a:ext cx="7560000" cy="72008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l">
              <a:lnSpc>
                <a:spcPct val="100000"/>
              </a:lnSpc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30580219"/>
      </p:ext>
    </p:extLst>
  </p:cSld>
  <p:clrMapOvr>
    <a:masterClrMapping/>
  </p:clrMapOvr>
  <p:transition spd="med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kst 1 x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unntekst 18">
            <a:extLst>
              <a:ext uri="{FF2B5EF4-FFF2-40B4-BE49-F238E27FC236}">
                <a16:creationId xmlns:a16="http://schemas.microsoft.com/office/drawing/2014/main" id="{17A0AF85-F9C7-9B4A-8CF0-F6B15A9002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89417" y="4876007"/>
            <a:ext cx="7560000" cy="144015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8DE396A-8196-9646-A12D-0DD516B3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17" y="1491630"/>
            <a:ext cx="3638567" cy="302433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16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144655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8015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400"/>
            </a:lvl4pPr>
            <a:lvl5pPr marL="2143049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4" name="Tittel 8">
            <a:extLst>
              <a:ext uri="{FF2B5EF4-FFF2-40B4-BE49-F238E27FC236}">
                <a16:creationId xmlns:a16="http://schemas.microsoft.com/office/drawing/2014/main" id="{C1A4884B-5754-534D-BABC-EAFCADA09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18" y="483518"/>
            <a:ext cx="7560000" cy="72008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l">
              <a:lnSpc>
                <a:spcPct val="100000"/>
              </a:lnSpc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0DCCDC-E9B9-7546-9384-F9C6ECBCBA1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710628" y="1491630"/>
            <a:ext cx="3638567" cy="302433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16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144655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8015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400"/>
            </a:lvl4pPr>
            <a:lvl5pPr marL="2143049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531676278"/>
      </p:ext>
    </p:extLst>
  </p:cSld>
  <p:clrMapOvr>
    <a:masterClrMapping/>
  </p:clrMapOvr>
  <p:transition spd="med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2 x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3">
            <a:extLst>
              <a:ext uri="{FF2B5EF4-FFF2-40B4-BE49-F238E27FC236}">
                <a16:creationId xmlns:a16="http://schemas.microsoft.com/office/drawing/2014/main" id="{E72B63BC-3552-614C-982C-1BFFFE6EC6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23" r="1"/>
          <a:stretch/>
        </p:blipFill>
        <p:spPr bwMode="auto">
          <a:xfrm>
            <a:off x="611560" y="414167"/>
            <a:ext cx="7620341" cy="432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6" name="Plassholder for bunntekst 18">
            <a:extLst>
              <a:ext uri="{FF2B5EF4-FFF2-40B4-BE49-F238E27FC236}">
                <a16:creationId xmlns:a16="http://schemas.microsoft.com/office/drawing/2014/main" id="{17A0AF85-F9C7-9B4A-8CF0-F6B15A9002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8363" y="4876006"/>
            <a:ext cx="7584815" cy="181441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0D899A3A-6F91-AF4A-9188-2F3230BE64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50248" y="617164"/>
            <a:ext cx="6193518" cy="369652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2"/>
              </a:buClr>
              <a:buSzPct val="100000"/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0772550"/>
      </p:ext>
    </p:extLst>
  </p:cSld>
  <p:clrMapOvr>
    <a:masterClrMapping/>
  </p:clrMapOvr>
  <p:transition spd="med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 med halv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 bwMode="auto">
          <a:xfrm>
            <a:off x="4215384" y="0"/>
            <a:ext cx="4928616" cy="5152644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384048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384048 w 4572000"/>
              <a:gd name="connsiteY4" fmla="*/ 0 h 5143500"/>
              <a:gd name="connsiteX0" fmla="*/ 1828800 w 6016752"/>
              <a:gd name="connsiteY0" fmla="*/ 0 h 5152644"/>
              <a:gd name="connsiteX1" fmla="*/ 6016752 w 6016752"/>
              <a:gd name="connsiteY1" fmla="*/ 0 h 5152644"/>
              <a:gd name="connsiteX2" fmla="*/ 6016752 w 6016752"/>
              <a:gd name="connsiteY2" fmla="*/ 5143500 h 5152644"/>
              <a:gd name="connsiteX3" fmla="*/ 0 w 6016752"/>
              <a:gd name="connsiteY3" fmla="*/ 5152644 h 5152644"/>
              <a:gd name="connsiteX4" fmla="*/ 1828800 w 6016752"/>
              <a:gd name="connsiteY4" fmla="*/ 0 h 5152644"/>
              <a:gd name="connsiteX0" fmla="*/ 2176272 w 6016752"/>
              <a:gd name="connsiteY0" fmla="*/ 0 h 5152644"/>
              <a:gd name="connsiteX1" fmla="*/ 6016752 w 6016752"/>
              <a:gd name="connsiteY1" fmla="*/ 0 h 5152644"/>
              <a:gd name="connsiteX2" fmla="*/ 6016752 w 6016752"/>
              <a:gd name="connsiteY2" fmla="*/ 5143500 h 5152644"/>
              <a:gd name="connsiteX3" fmla="*/ 0 w 6016752"/>
              <a:gd name="connsiteY3" fmla="*/ 5152644 h 5152644"/>
              <a:gd name="connsiteX4" fmla="*/ 2176272 w 6016752"/>
              <a:gd name="connsiteY4" fmla="*/ 0 h 5152644"/>
              <a:gd name="connsiteX0" fmla="*/ 2926080 w 6016752"/>
              <a:gd name="connsiteY0" fmla="*/ 0 h 5152644"/>
              <a:gd name="connsiteX1" fmla="*/ 6016752 w 6016752"/>
              <a:gd name="connsiteY1" fmla="*/ 0 h 5152644"/>
              <a:gd name="connsiteX2" fmla="*/ 6016752 w 6016752"/>
              <a:gd name="connsiteY2" fmla="*/ 5143500 h 5152644"/>
              <a:gd name="connsiteX3" fmla="*/ 0 w 6016752"/>
              <a:gd name="connsiteY3" fmla="*/ 5152644 h 5152644"/>
              <a:gd name="connsiteX4" fmla="*/ 2926080 w 6016752"/>
              <a:gd name="connsiteY4" fmla="*/ 0 h 5152644"/>
              <a:gd name="connsiteX0" fmla="*/ 1837944 w 4928616"/>
              <a:gd name="connsiteY0" fmla="*/ 0 h 5152644"/>
              <a:gd name="connsiteX1" fmla="*/ 4928616 w 4928616"/>
              <a:gd name="connsiteY1" fmla="*/ 0 h 5152644"/>
              <a:gd name="connsiteX2" fmla="*/ 4928616 w 4928616"/>
              <a:gd name="connsiteY2" fmla="*/ 5143500 h 5152644"/>
              <a:gd name="connsiteX3" fmla="*/ 0 w 4928616"/>
              <a:gd name="connsiteY3" fmla="*/ 5152644 h 5152644"/>
              <a:gd name="connsiteX4" fmla="*/ 1837944 w 4928616"/>
              <a:gd name="connsiteY4" fmla="*/ 0 h 5152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8616" h="5152644">
                <a:moveTo>
                  <a:pt x="1837944" y="0"/>
                </a:moveTo>
                <a:lnTo>
                  <a:pt x="4928616" y="0"/>
                </a:lnTo>
                <a:lnTo>
                  <a:pt x="4928616" y="5143500"/>
                </a:lnTo>
                <a:lnTo>
                  <a:pt x="0" y="5152644"/>
                </a:lnTo>
                <a:lnTo>
                  <a:pt x="1837944" y="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2"/>
              </a:buClr>
              <a:buSzPct val="100000"/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22" name="Plassholder for bunntekst 18">
            <a:extLst>
              <a:ext uri="{FF2B5EF4-FFF2-40B4-BE49-F238E27FC236}">
                <a16:creationId xmlns:a16="http://schemas.microsoft.com/office/drawing/2014/main" id="{B285C963-6F99-7747-89E3-8D8F749748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8987" y="4876006"/>
            <a:ext cx="3665838" cy="182026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" name="Tittel 8">
            <a:extLst>
              <a:ext uri="{FF2B5EF4-FFF2-40B4-BE49-F238E27FC236}">
                <a16:creationId xmlns:a16="http://schemas.microsoft.com/office/drawing/2014/main" id="{C86874E1-B1C0-B24A-81BD-26D94F4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54" y="483518"/>
            <a:ext cx="3638566" cy="72008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l">
              <a:lnSpc>
                <a:spcPct val="100000"/>
              </a:lnSpc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AB37FC-B6DB-5D40-A4CA-0D39D66D0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153" y="1491630"/>
            <a:ext cx="3638567" cy="302433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16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144655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8015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400"/>
            </a:lvl4pPr>
            <a:lvl5pPr marL="2143049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963037877"/>
      </p:ext>
    </p:extLst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orside hvit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78F15535-A89D-6A4B-8A64-78D2D7267D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ittel 8">
            <a:extLst>
              <a:ext uri="{FF2B5EF4-FFF2-40B4-BE49-F238E27FC236}">
                <a16:creationId xmlns:a16="http://schemas.microsoft.com/office/drawing/2014/main" id="{CC5A9DDB-954A-7D42-B035-D877D3C8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4" y="2391942"/>
            <a:ext cx="7776000" cy="2268040"/>
          </a:xfrm>
          <a:prstGeom prst="rect">
            <a:avLst/>
          </a:prstGeom>
          <a:solidFill>
            <a:schemeClr val="accent4">
              <a:alpha val="70000"/>
            </a:schemeClr>
          </a:solidFill>
          <a:effectLst/>
        </p:spPr>
        <p:txBody>
          <a:bodyPr lIns="251999" tIns="360000" rIns="251999" bIns="0" anchor="ctr" anchorCtr="0"/>
          <a:lstStyle>
            <a:lvl1pPr algn="ctr">
              <a:lnSpc>
                <a:spcPct val="100000"/>
              </a:lnSpc>
              <a:defRPr sz="25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Rektangel 2"/>
          <p:cNvSpPr/>
          <p:nvPr userDrawn="1"/>
        </p:nvSpPr>
        <p:spPr bwMode="auto">
          <a:xfrm rot="16200000">
            <a:off x="3239856" y="-1172159"/>
            <a:ext cx="2664297" cy="914399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Gill Sans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DA9EDA4-B686-4045-95FE-FE9BCC2A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482" y="4094370"/>
            <a:ext cx="7200000" cy="421596"/>
          </a:xfrm>
          <a:prstGeom prst="rect">
            <a:avLst/>
          </a:prstGeom>
          <a:effectLst/>
        </p:spPr>
        <p:txBody>
          <a:bodyPr lIns="108000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endParaRPr lang="en-US"/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8B4D2AD2-EC3B-5D44-BF56-3D082D4DD2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46482" y="2654622"/>
            <a:ext cx="1044000" cy="655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66043822"/>
      </p:ext>
    </p:extLst>
  </p:cSld>
  <p:clrMapOvr>
    <a:masterClrMapping/>
  </p:clrMapOvr>
  <p:transition spd="med"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ed sirk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323528" y="405522"/>
            <a:ext cx="4339040" cy="433904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2"/>
              </a:buClr>
              <a:buSzPct val="100000"/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22" name="Plassholder for bunntekst 18">
            <a:extLst>
              <a:ext uri="{FF2B5EF4-FFF2-40B4-BE49-F238E27FC236}">
                <a16:creationId xmlns:a16="http://schemas.microsoft.com/office/drawing/2014/main" id="{B285C963-6F99-7747-89E3-8D8F749748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95536" y="4876007"/>
            <a:ext cx="8293992" cy="156587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9016D1-0D0C-8146-8655-52D3E8B1C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0961" y="1491630"/>
            <a:ext cx="3638567" cy="302433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16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144655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8015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400"/>
            </a:lvl4pPr>
            <a:lvl5pPr marL="2143049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" name="Tittel 8">
            <a:extLst>
              <a:ext uri="{FF2B5EF4-FFF2-40B4-BE49-F238E27FC236}">
                <a16:creationId xmlns:a16="http://schemas.microsoft.com/office/drawing/2014/main" id="{2C79B14A-3A3D-234D-80F3-9EB908D05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962" y="483518"/>
            <a:ext cx="3638566" cy="72008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l">
              <a:lnSpc>
                <a:spcPct val="100000"/>
              </a:lnSpc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42314058"/>
      </p:ext>
    </p:extLst>
  </p:cSld>
  <p:clrMapOvr>
    <a:masterClrMapping/>
  </p:clrMapOvr>
  <p:transition spd="med"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ed sirk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2"/>
          </p:nvPr>
        </p:nvSpPr>
        <p:spPr>
          <a:xfrm>
            <a:off x="4427984" y="405522"/>
            <a:ext cx="4339040" cy="433904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2"/>
              </a:buClr>
              <a:buSzPct val="100000"/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22" name="Plassholder for bunntekst 18">
            <a:extLst>
              <a:ext uri="{FF2B5EF4-FFF2-40B4-BE49-F238E27FC236}">
                <a16:creationId xmlns:a16="http://schemas.microsoft.com/office/drawing/2014/main" id="{B285C963-6F99-7747-89E3-8D8F749748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95536" y="4876007"/>
            <a:ext cx="8293992" cy="156587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9016D1-0D0C-8146-8655-52D3E8B1C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153" y="1491630"/>
            <a:ext cx="3638567" cy="302433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16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144655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8015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400"/>
            </a:lvl4pPr>
            <a:lvl5pPr marL="2143049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" name="Tittel 8">
            <a:extLst>
              <a:ext uri="{FF2B5EF4-FFF2-40B4-BE49-F238E27FC236}">
                <a16:creationId xmlns:a16="http://schemas.microsoft.com/office/drawing/2014/main" id="{2C79B14A-3A3D-234D-80F3-9EB908D05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54" y="483518"/>
            <a:ext cx="3638566" cy="72008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l">
              <a:lnSpc>
                <a:spcPct val="100000"/>
              </a:lnSpc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44926158"/>
      </p:ext>
    </p:extLst>
  </p:cSld>
  <p:clrMapOvr>
    <a:masterClrMapping/>
  </p:clrMapOvr>
  <p:transition spd="med"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ed sirk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bunntekst 18">
            <a:extLst>
              <a:ext uri="{FF2B5EF4-FFF2-40B4-BE49-F238E27FC236}">
                <a16:creationId xmlns:a16="http://schemas.microsoft.com/office/drawing/2014/main" id="{B285C963-6F99-7747-89E3-8D8F749748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95536" y="4876007"/>
            <a:ext cx="8293992" cy="156587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9016D1-0D0C-8146-8655-52D3E8B1C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153" y="1491630"/>
            <a:ext cx="3638567" cy="302433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16000" indent="-18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144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144655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8015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400"/>
            </a:lvl4pPr>
            <a:lvl5pPr marL="2143049" indent="-349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25000"/>
              <a:buFont typeface="Wingdings" charset="2"/>
              <a:buChar char="§"/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" name="Tittel 8">
            <a:extLst>
              <a:ext uri="{FF2B5EF4-FFF2-40B4-BE49-F238E27FC236}">
                <a16:creationId xmlns:a16="http://schemas.microsoft.com/office/drawing/2014/main" id="{2C79B14A-3A3D-234D-80F3-9EB908D05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54" y="483518"/>
            <a:ext cx="3638566" cy="72008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l">
              <a:lnSpc>
                <a:spcPct val="100000"/>
              </a:lnSpc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A1741E12-5590-6842-8E72-521CDEA917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27984" y="35050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9F59E273-D67B-9E43-8E81-0C415729CC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72804" y="35050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496B072B-5892-5740-97CA-F3B10563C20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27984" y="262474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2" name="Plassholder for bilde 5">
            <a:extLst>
              <a:ext uri="{FF2B5EF4-FFF2-40B4-BE49-F238E27FC236}">
                <a16:creationId xmlns:a16="http://schemas.microsoft.com/office/drawing/2014/main" id="{3578DC4E-778B-C24B-BE34-58292BF4FE9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72804" y="262474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450232"/>
      </p:ext>
    </p:extLst>
  </p:cSld>
  <p:clrMapOvr>
    <a:masterClrMapping/>
  </p:clrMapOvr>
  <p:transition spd="med"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 med sirk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bunntekst 18">
            <a:extLst>
              <a:ext uri="{FF2B5EF4-FFF2-40B4-BE49-F238E27FC236}">
                <a16:creationId xmlns:a16="http://schemas.microsoft.com/office/drawing/2014/main" id="{B285C963-6F99-7747-89E3-8D8F749748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95536" y="4876007"/>
            <a:ext cx="8293992" cy="156587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A1741E12-5590-6842-8E72-521CDEA917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25448" y="35050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9F59E273-D67B-9E43-8E81-0C415729CC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70268" y="35050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496B072B-5892-5740-97CA-F3B10563C20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25448" y="262474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2" name="Plassholder for bilde 5">
            <a:extLst>
              <a:ext uri="{FF2B5EF4-FFF2-40B4-BE49-F238E27FC236}">
                <a16:creationId xmlns:a16="http://schemas.microsoft.com/office/drawing/2014/main" id="{3578DC4E-778B-C24B-BE34-58292BF4FE9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0268" y="262474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3" name="Plassholder for bilde 5">
            <a:extLst>
              <a:ext uri="{FF2B5EF4-FFF2-40B4-BE49-F238E27FC236}">
                <a16:creationId xmlns:a16="http://schemas.microsoft.com/office/drawing/2014/main" id="{4C7FE585-6D49-6549-9C20-4952BBFF4C7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6616" y="35050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C8D0EE95-13BC-AC48-8F92-E629CD4F99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411436" y="35050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5" name="Plassholder for bilde 5">
            <a:extLst>
              <a:ext uri="{FF2B5EF4-FFF2-40B4-BE49-F238E27FC236}">
                <a16:creationId xmlns:a16="http://schemas.microsoft.com/office/drawing/2014/main" id="{5909033B-4F46-A748-ACDD-6767762FEEE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66616" y="262474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6" name="Plassholder for bilde 5">
            <a:extLst>
              <a:ext uri="{FF2B5EF4-FFF2-40B4-BE49-F238E27FC236}">
                <a16:creationId xmlns:a16="http://schemas.microsoft.com/office/drawing/2014/main" id="{99BE5783-C8A8-5449-8494-EF43C2102E7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411436" y="2624746"/>
            <a:ext cx="2094220" cy="209422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490823"/>
      </p:ext>
    </p:extLst>
  </p:cSld>
  <p:clrMapOvr>
    <a:masterClrMapping/>
  </p:clrMapOvr>
  <p:transition spd="med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x sirkel bilder + 3 x sirkel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0F6D1C8D-4CC0-CC4E-B966-47965A0A0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9418" y="1347614"/>
            <a:ext cx="2304256" cy="230425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2" name="Plassholder for bilde 5">
            <a:extLst>
              <a:ext uri="{FF2B5EF4-FFF2-40B4-BE49-F238E27FC236}">
                <a16:creationId xmlns:a16="http://schemas.microsoft.com/office/drawing/2014/main" id="{1FA9FE7D-C57E-8241-B898-58398DF22C2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448566" y="1347614"/>
            <a:ext cx="2304256" cy="230425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20" name="Plassholder for bilde 5">
            <a:extLst>
              <a:ext uri="{FF2B5EF4-FFF2-40B4-BE49-F238E27FC236}">
                <a16:creationId xmlns:a16="http://schemas.microsoft.com/office/drawing/2014/main" id="{BD9D154E-CD5A-464D-9056-CF58AFAB29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76810" y="1347614"/>
            <a:ext cx="2304256" cy="230425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28" name="Plassholder for bunntekst 18">
            <a:extLst>
              <a:ext uri="{FF2B5EF4-FFF2-40B4-BE49-F238E27FC236}">
                <a16:creationId xmlns:a16="http://schemas.microsoft.com/office/drawing/2014/main" id="{399D6FD6-CE76-9B44-B71F-C5D843E030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27584" y="4876006"/>
            <a:ext cx="7584815" cy="181441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4" name="Tittel 8">
            <a:extLst>
              <a:ext uri="{FF2B5EF4-FFF2-40B4-BE49-F238E27FC236}">
                <a16:creationId xmlns:a16="http://schemas.microsoft.com/office/drawing/2014/main" id="{58CFD5D3-364A-8247-B509-D327F213A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18" y="483518"/>
            <a:ext cx="7560000" cy="72008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l">
              <a:lnSpc>
                <a:spcPct val="100000"/>
              </a:lnSpc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CE99C5-8BAD-5048-9B1D-20BF795263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7584" y="3893256"/>
            <a:ext cx="2266090" cy="741363"/>
          </a:xfrm>
        </p:spPr>
        <p:txBody>
          <a:bodyPr lIns="0" tIns="0" rIns="0" bIns="0"/>
          <a:lstStyle>
            <a:lvl1pPr marL="216000" indent="-180000">
              <a:spcBef>
                <a:spcPts val="600"/>
              </a:spcBef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2">
            <a:extLst>
              <a:ext uri="{FF2B5EF4-FFF2-40B4-BE49-F238E27FC236}">
                <a16:creationId xmlns:a16="http://schemas.microsoft.com/office/drawing/2014/main" id="{0A17C126-082E-3F4B-A9EF-9BB3C5499F3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86732" y="3893256"/>
            <a:ext cx="2266090" cy="741363"/>
          </a:xfrm>
        </p:spPr>
        <p:txBody>
          <a:bodyPr lIns="0" tIns="0" rIns="0" bIns="0"/>
          <a:lstStyle>
            <a:lvl1pPr marL="216000" indent="-180000">
              <a:spcBef>
                <a:spcPts val="600"/>
              </a:spcBef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1461AF3D-3D59-7244-AA25-DE98E451D7B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46309" y="3893256"/>
            <a:ext cx="2266090" cy="741363"/>
          </a:xfrm>
        </p:spPr>
        <p:txBody>
          <a:bodyPr lIns="0" tIns="0" rIns="0" bIns="0"/>
          <a:lstStyle>
            <a:lvl1pPr marL="216000" indent="-180000">
              <a:spcBef>
                <a:spcPts val="600"/>
              </a:spcBef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82472217"/>
      </p:ext>
    </p:extLst>
  </p:cSld>
  <p:clrMapOvr>
    <a:masterClrMapping/>
  </p:clrMapOvr>
  <p:transition spd="med"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x sirkel bilder + 3 x sirkel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D6CDF7F-01CD-2141-9399-677687F799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40694" y="2787774"/>
            <a:ext cx="1984582" cy="19845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36000" bIns="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E0F0E79E-77AF-DB48-8737-043F17978DB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1732" y="2787774"/>
            <a:ext cx="1984582" cy="19845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36000" bIns="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4C3F6C3F-C34E-9D46-A8D0-27350909F6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60232" y="2787774"/>
            <a:ext cx="1984582" cy="19845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lIns="0" tIns="0" rIns="36000" bIns="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ittel 8">
            <a:extLst>
              <a:ext uri="{FF2B5EF4-FFF2-40B4-BE49-F238E27FC236}">
                <a16:creationId xmlns:a16="http://schemas.microsoft.com/office/drawing/2014/main" id="{BC4F5221-A3FD-5244-B4F6-BEDA4EA5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211226"/>
            <a:ext cx="7584815" cy="54000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ctr">
              <a:defRPr sz="2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0F6D1C8D-4CC0-CC4E-B966-47965A0A0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732" y="195486"/>
            <a:ext cx="1984582" cy="19845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12" name="Plassholder for bilde 5">
            <a:extLst>
              <a:ext uri="{FF2B5EF4-FFF2-40B4-BE49-F238E27FC236}">
                <a16:creationId xmlns:a16="http://schemas.microsoft.com/office/drawing/2014/main" id="{1FA9FE7D-C57E-8241-B898-58398DF22C2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40694" y="195486"/>
            <a:ext cx="1984582" cy="19845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20" name="Plassholder for bilde 5">
            <a:extLst>
              <a:ext uri="{FF2B5EF4-FFF2-40B4-BE49-F238E27FC236}">
                <a16:creationId xmlns:a16="http://schemas.microsoft.com/office/drawing/2014/main" id="{BD9D154E-CD5A-464D-9056-CF58AFAB29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663455" y="195486"/>
            <a:ext cx="1984582" cy="19845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28" name="Plassholder for bunntekst 18">
            <a:extLst>
              <a:ext uri="{FF2B5EF4-FFF2-40B4-BE49-F238E27FC236}">
                <a16:creationId xmlns:a16="http://schemas.microsoft.com/office/drawing/2014/main" id="{399D6FD6-CE76-9B44-B71F-C5D843E030D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27584" y="4876006"/>
            <a:ext cx="7584815" cy="181441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8329593"/>
      </p:ext>
    </p:extLst>
  </p:cSld>
  <p:clrMapOvr>
    <a:masterClrMapping/>
  </p:clrMapOvr>
  <p:transition spd="med"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media 4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382588" indent="-382588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1244300"/>
      </p:ext>
    </p:extLst>
  </p:cSld>
  <p:clrMapOvr>
    <a:masterClrMapping/>
  </p:clrMapOvr>
  <p:transition spd="med"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e 20">
            <a:extLst>
              <a:ext uri="{FF2B5EF4-FFF2-40B4-BE49-F238E27FC236}">
                <a16:creationId xmlns:a16="http://schemas.microsoft.com/office/drawing/2014/main" id="{78E5BD4C-9C08-6C42-8C43-36508D6A48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Tittel 8">
            <a:extLst>
              <a:ext uri="{FF2B5EF4-FFF2-40B4-BE49-F238E27FC236}">
                <a16:creationId xmlns:a16="http://schemas.microsoft.com/office/drawing/2014/main" id="{32F5ED4B-8559-FF49-8358-EDE3D01E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4" y="411510"/>
            <a:ext cx="7776000" cy="4248472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effectLst/>
        </p:spPr>
        <p:txBody>
          <a:bodyPr lIns="251999" tIns="360000" rIns="251999" bIns="0" anchor="ctr" anchorCtr="0"/>
          <a:lstStyle>
            <a:lvl1pPr algn="ctr">
              <a:lnSpc>
                <a:spcPct val="100000"/>
              </a:lnSpc>
              <a:defRPr sz="25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C2DB2433-FC35-8044-B2FC-7CAB1AC9C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482" y="3147814"/>
            <a:ext cx="7200000" cy="421596"/>
          </a:xfrm>
          <a:prstGeom prst="rect">
            <a:avLst/>
          </a:prstGeom>
          <a:effectLst/>
        </p:spPr>
        <p:txBody>
          <a:bodyPr lIns="108000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endParaRPr lang="en-US"/>
          </a:p>
        </p:txBody>
      </p:sp>
      <p:sp>
        <p:nvSpPr>
          <p:cNvPr id="24" name="Plassholder for bilde 4">
            <a:extLst>
              <a:ext uri="{FF2B5EF4-FFF2-40B4-BE49-F238E27FC236}">
                <a16:creationId xmlns:a16="http://schemas.microsoft.com/office/drawing/2014/main" id="{A181890C-C99B-434A-8CBC-CB88EF9734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28364" y="1203598"/>
            <a:ext cx="1480236" cy="928976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44820179"/>
      </p:ext>
    </p:extLst>
  </p:cSld>
  <p:clrMapOvr>
    <a:masterClrMapping/>
  </p:clrMapOvr>
  <p:transition spd="med"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tel /m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27.11.2017</a:t>
            </a:r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BR og regelverk - en introduksjon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68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/Tittel-side (Variant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750"/>
            <a:ext cx="9144000" cy="1263020"/>
          </a:xfrm>
          <a:prstGeom prst="rect">
            <a:avLst/>
          </a:prstGeom>
        </p:spPr>
      </p:pic>
      <p:sp>
        <p:nvSpPr>
          <p:cNvPr id="16" name="Tittel 1"/>
          <p:cNvSpPr>
            <a:spLocks noGrp="1"/>
          </p:cNvSpPr>
          <p:nvPr>
            <p:ph type="title" hasCustomPrompt="1"/>
          </p:nvPr>
        </p:nvSpPr>
        <p:spPr>
          <a:xfrm>
            <a:off x="576112" y="1465320"/>
            <a:ext cx="7991776" cy="998703"/>
          </a:xfrm>
        </p:spPr>
        <p:txBody>
          <a:bodyPr anchor="ctr" anchorCtr="1">
            <a:normAutofit/>
          </a:bodyPr>
          <a:lstStyle>
            <a:lvl1pPr algn="ctr">
              <a:defRPr sz="4500" spc="-112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skrive inn tittel</a:t>
            </a:r>
          </a:p>
        </p:txBody>
      </p:sp>
      <p:sp>
        <p:nvSpPr>
          <p:cNvPr id="1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576113" y="2571155"/>
            <a:ext cx="7991775" cy="283164"/>
          </a:xfrm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</a:defRPr>
            </a:lvl1pPr>
            <a:lvl2pPr marL="3429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5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6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skrive inn navn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3" y="4893763"/>
            <a:ext cx="692763" cy="10665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b-NO"/>
              <a:t>27.11.2018</a:t>
            </a:r>
          </a:p>
        </p:txBody>
      </p:sp>
    </p:spTree>
    <p:extLst>
      <p:ext uri="{BB962C8B-B14F-4D97-AF65-F5344CB8AC3E}">
        <p14:creationId xmlns:p14="http://schemas.microsoft.com/office/powerpoint/2010/main" val="4015040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orside hvit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14363CB8-9819-544E-BFCB-D7D14D37B7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ittel 8">
            <a:extLst>
              <a:ext uri="{FF2B5EF4-FFF2-40B4-BE49-F238E27FC236}">
                <a16:creationId xmlns:a16="http://schemas.microsoft.com/office/drawing/2014/main" id="{CC5A9DDB-954A-7D42-B035-D877D3C8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4" y="2391942"/>
            <a:ext cx="7776000" cy="2268040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effectLst/>
        </p:spPr>
        <p:txBody>
          <a:bodyPr lIns="251999" tIns="360000" rIns="251999" bIns="0" anchor="ctr" anchorCtr="0"/>
          <a:lstStyle>
            <a:lvl1pPr algn="ctr">
              <a:lnSpc>
                <a:spcPct val="100000"/>
              </a:lnSpc>
              <a:defRPr sz="25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Rektangel 2"/>
          <p:cNvSpPr/>
          <p:nvPr userDrawn="1"/>
        </p:nvSpPr>
        <p:spPr bwMode="auto">
          <a:xfrm rot="16200000">
            <a:off x="3239856" y="-1172159"/>
            <a:ext cx="2664297" cy="914399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Gill Sans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DA9EDA4-B686-4045-95FE-FE9BCC2A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482" y="4094370"/>
            <a:ext cx="7200000" cy="421596"/>
          </a:xfrm>
          <a:prstGeom prst="rect">
            <a:avLst/>
          </a:prstGeom>
          <a:effectLst/>
        </p:spPr>
        <p:txBody>
          <a:bodyPr lIns="108000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endParaRPr lang="en-US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291F999B-4CD8-8F4A-9D14-2A46A616DC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46482" y="2654622"/>
            <a:ext cx="1044000" cy="655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81479217"/>
      </p:ext>
    </p:extLst>
  </p:cSld>
  <p:clrMapOvr>
    <a:masterClrMapping/>
  </p:clrMapOvr>
  <p:transition spd="med"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909659" y="675085"/>
            <a:ext cx="6146529" cy="270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skrive inn kapittelnavn</a:t>
            </a:r>
          </a:p>
        </p:txBody>
      </p:sp>
      <p:sp>
        <p:nvSpPr>
          <p:cNvPr id="20" name="Plassholder for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576113" y="1080136"/>
            <a:ext cx="4994561" cy="4106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75" b="0"/>
            </a:lvl1pPr>
          </a:lstStyle>
          <a:p>
            <a:r>
              <a:rPr lang="nb-NO"/>
              <a:t>Klikk her for å legge inn tekst...</a:t>
            </a:r>
          </a:p>
        </p:txBody>
      </p:sp>
      <p:sp>
        <p:nvSpPr>
          <p:cNvPr id="21" name="Plassholder for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905053" y="1917240"/>
            <a:ext cx="6151134" cy="270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skrive inn kapittelnavn</a:t>
            </a:r>
          </a:p>
        </p:txBody>
      </p:sp>
      <p:sp>
        <p:nvSpPr>
          <p:cNvPr id="22" name="Plassholder for tekst 6"/>
          <p:cNvSpPr>
            <a:spLocks noGrp="1"/>
          </p:cNvSpPr>
          <p:nvPr>
            <p:ph type="body" sz="quarter" idx="16" hasCustomPrompt="1"/>
          </p:nvPr>
        </p:nvSpPr>
        <p:spPr>
          <a:xfrm>
            <a:off x="576113" y="2295288"/>
            <a:ext cx="4994562" cy="4106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75" b="0"/>
            </a:lvl1pPr>
          </a:lstStyle>
          <a:p>
            <a:r>
              <a:rPr lang="nb-NO"/>
              <a:t>Klikk her for å legge inn tekst...</a:t>
            </a:r>
          </a:p>
        </p:txBody>
      </p:sp>
      <p:sp>
        <p:nvSpPr>
          <p:cNvPr id="23" name="Plassholder for tekst 6"/>
          <p:cNvSpPr>
            <a:spLocks noGrp="1"/>
          </p:cNvSpPr>
          <p:nvPr>
            <p:ph type="body" sz="quarter" idx="17" hasCustomPrompt="1"/>
          </p:nvPr>
        </p:nvSpPr>
        <p:spPr>
          <a:xfrm>
            <a:off x="905053" y="3145893"/>
            <a:ext cx="6151134" cy="270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skrive inn kapittelnavn</a:t>
            </a:r>
          </a:p>
        </p:txBody>
      </p:sp>
      <p:sp>
        <p:nvSpPr>
          <p:cNvPr id="24" name="Plassholder for tekst 6"/>
          <p:cNvSpPr>
            <a:spLocks noGrp="1"/>
          </p:cNvSpPr>
          <p:nvPr>
            <p:ph type="body" sz="quarter" idx="18" hasCustomPrompt="1"/>
          </p:nvPr>
        </p:nvSpPr>
        <p:spPr>
          <a:xfrm>
            <a:off x="576113" y="3537443"/>
            <a:ext cx="4994562" cy="41065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75" b="0"/>
            </a:lvl1pPr>
          </a:lstStyle>
          <a:p>
            <a:r>
              <a:rPr lang="nb-NO"/>
              <a:t>Klikk her for å legge inn tekst...</a:t>
            </a:r>
          </a:p>
        </p:txBody>
      </p:sp>
      <p:sp>
        <p:nvSpPr>
          <p:cNvPr id="25" name="Plassholder for tekst 6"/>
          <p:cNvSpPr>
            <a:spLocks noGrp="1"/>
          </p:cNvSpPr>
          <p:nvPr>
            <p:ph type="body" sz="quarter" idx="19" hasCustomPrompt="1"/>
          </p:nvPr>
        </p:nvSpPr>
        <p:spPr>
          <a:xfrm>
            <a:off x="574144" y="649048"/>
            <a:ext cx="345970" cy="2700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26" name="Plassholder for tekst 6"/>
          <p:cNvSpPr>
            <a:spLocks noGrp="1"/>
          </p:cNvSpPr>
          <p:nvPr>
            <p:ph type="body" sz="quarter" idx="20" hasCustomPrompt="1"/>
          </p:nvPr>
        </p:nvSpPr>
        <p:spPr>
          <a:xfrm>
            <a:off x="574143" y="1891203"/>
            <a:ext cx="345971" cy="2700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27" name="Plassholder for tekst 6"/>
          <p:cNvSpPr>
            <a:spLocks noGrp="1"/>
          </p:cNvSpPr>
          <p:nvPr>
            <p:ph type="body" sz="quarter" idx="21" hasCustomPrompt="1"/>
          </p:nvPr>
        </p:nvSpPr>
        <p:spPr>
          <a:xfrm>
            <a:off x="574143" y="3119856"/>
            <a:ext cx="345971" cy="2700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XX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nb-NO"/>
              <a:t>27.11.2018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Tjenester 3.0 | Altinn arbeidsutvalg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1356"/>
            <a:ext cx="9144000" cy="3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3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98">
          <p15:clr>
            <a:srgbClr val="FBAE40"/>
          </p15:clr>
        </p15:guide>
        <p15:guide id="2" pos="1324">
          <p15:clr>
            <a:srgbClr val="FBAE40"/>
          </p15:clr>
        </p15:guide>
        <p15:guide id="3" pos="77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+ Innhold (Diverse varian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76112" y="413851"/>
            <a:ext cx="7991775" cy="871726"/>
          </a:xfrm>
        </p:spPr>
        <p:txBody>
          <a:bodyPr/>
          <a:lstStyle>
            <a:lvl1pPr>
              <a:defRPr spc="-112" baseline="0"/>
            </a:lvl1pPr>
          </a:lstStyle>
          <a:p>
            <a:r>
              <a:rPr lang="nb-NO"/>
              <a:t>Klikk for å skrive inn en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76113" y="1464933"/>
            <a:ext cx="7991775" cy="2835354"/>
          </a:xfrm>
        </p:spPr>
        <p:txBody>
          <a:bodyPr/>
          <a:lstStyle>
            <a:lvl1pPr marL="135018" indent="-135018">
              <a:buFont typeface="Arial" panose="020B0604020202020204" pitchFamily="34" charset="0"/>
              <a:buChar char="•"/>
              <a:defRPr b="0" baseline="0"/>
            </a:lvl1pPr>
          </a:lstStyle>
          <a:p>
            <a:r>
              <a:rPr lang="nb-NO"/>
              <a:t>Klikk her for å legge inn tekst, eller legge inn diverse typer multimedia...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675693" y="5028036"/>
            <a:ext cx="685621" cy="685641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pPr algn="l"/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703"/>
            <a:ext cx="9144000" cy="3004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27.11.2018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Tjenester 3.0 | Altinn arbeidsutvalg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475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4">
          <p15:clr>
            <a:srgbClr val="FBAE40"/>
          </p15:clr>
        </p15:guide>
        <p15:guide id="2" pos="719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">
    <p:bg>
      <p:bgPr>
        <a:solidFill>
          <a:srgbClr val="1EA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576113" y="2571155"/>
            <a:ext cx="7991775" cy="283164"/>
          </a:xfrm>
        </p:spPr>
        <p:txBody>
          <a:bodyPr anchor="ctr" anchorCtr="1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50">
                <a:solidFill>
                  <a:schemeClr val="lt1"/>
                </a:solidFill>
              </a:defRPr>
            </a:lvl1pPr>
            <a:lvl2pPr marL="3429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5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6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skrive inn tekst...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76112" y="1465320"/>
            <a:ext cx="7991776" cy="998703"/>
          </a:xfrm>
        </p:spPr>
        <p:txBody>
          <a:bodyPr anchor="ctr" anchorCtr="1">
            <a:normAutofit/>
          </a:bodyPr>
          <a:lstStyle>
            <a:lvl1pPr algn="l">
              <a:defRPr sz="4500" spc="-112" baseline="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skrive inn en tittel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107"/>
            <a:ext cx="9144000" cy="26195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27.11.2018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2" y="4881213"/>
            <a:ext cx="701771" cy="10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66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+ Tekst m/ Stor Illustrasjon [0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" y="0"/>
            <a:ext cx="9140552" cy="51435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6112" y="1465320"/>
            <a:ext cx="3995888" cy="3121484"/>
          </a:xfrm>
        </p:spPr>
        <p:txBody>
          <a:bodyPr/>
          <a:lstStyle/>
          <a:p>
            <a:r>
              <a:rPr lang="nb-NO"/>
              <a:t>Klikk for å skrive inn tekst...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576113" y="414059"/>
            <a:ext cx="6480075" cy="865658"/>
          </a:xfrm>
        </p:spPr>
        <p:txBody>
          <a:bodyPr/>
          <a:lstStyle/>
          <a:p>
            <a:r>
              <a:rPr lang="nb-NO"/>
              <a:t>Klikk her for å legge inn tittel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3" y="4893763"/>
            <a:ext cx="692763" cy="1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9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+ Tekst m/ Stor Illustrasjon [0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" y="0"/>
            <a:ext cx="9140552" cy="5143500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6113" y="1465320"/>
            <a:ext cx="3995888" cy="312148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skrive inn tekst...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76113" y="414059"/>
            <a:ext cx="6480075" cy="8656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her for å legge inn tittel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139551" y="679574"/>
            <a:ext cx="685621" cy="685641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pPr algn="l"/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9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2" y="4881213"/>
            <a:ext cx="701771" cy="10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69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-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4000" cy="5143500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marR="0" indent="0" algn="ctr" defTabSz="685858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146307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/m un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759017"/>
            <a:ext cx="9144000" cy="3844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9144000" cy="4759017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Dra bildet til plassholderen eller klikk ikonet for å legge til.</a:t>
            </a:r>
          </a:p>
          <a:p>
            <a:r>
              <a:rPr lang="nb-NO"/>
              <a:t>Husk å </a:t>
            </a:r>
            <a:r>
              <a:rPr lang="nb-NO" err="1"/>
              <a:t>høyreklikke</a:t>
            </a:r>
            <a:r>
              <a:rPr lang="nb-NO"/>
              <a:t> på bildet og velg ”Legg lengst bak” for å få frem bølgen nederst.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76113" y="4866455"/>
            <a:ext cx="7991775" cy="173628"/>
          </a:xfrm>
        </p:spPr>
        <p:txBody>
          <a:bodyPr>
            <a:normAutofit/>
          </a:bodyPr>
          <a:lstStyle>
            <a:lvl1pPr marL="0" marR="0" indent="0" algn="ctr" defTabSz="685858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1pPr>
          </a:lstStyle>
          <a:p>
            <a:pPr marL="0" marR="0" lvl="0" indent="0" algn="ctr" defTabSz="685858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for å skrive inn tekst til dette store bildet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1356"/>
            <a:ext cx="9144000" cy="3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3" y="4893469"/>
            <a:ext cx="696302" cy="108206"/>
          </a:xfrm>
          <a:prstGeom prst="rect">
            <a:avLst/>
          </a:prstGeom>
          <a:noFill/>
        </p:spPr>
      </p:pic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301579" y="4759018"/>
            <a:ext cx="266309" cy="38448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50" b="1" spc="0">
                <a:solidFill>
                  <a:srgbClr val="6A6A6A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11" name="Rett linje 15"/>
          <p:cNvCxnSpPr/>
          <p:nvPr userDrawn="1"/>
        </p:nvCxnSpPr>
        <p:spPr>
          <a:xfrm flipV="1">
            <a:off x="8306333" y="4910675"/>
            <a:ext cx="0" cy="80981"/>
          </a:xfrm>
          <a:prstGeom prst="line">
            <a:avLst/>
          </a:prstGeom>
          <a:ln w="12700">
            <a:solidFill>
              <a:srgbClr val="A6A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5"/>
          <p:cNvCxnSpPr/>
          <p:nvPr userDrawn="1"/>
        </p:nvCxnSpPr>
        <p:spPr>
          <a:xfrm flipV="1">
            <a:off x="8554746" y="4910675"/>
            <a:ext cx="0" cy="81010"/>
          </a:xfrm>
          <a:prstGeom prst="line">
            <a:avLst/>
          </a:prstGeom>
          <a:ln w="12700">
            <a:solidFill>
              <a:srgbClr val="A6A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636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-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37494" cy="5143500"/>
          </a:xfrm>
          <a:prstGeom prst="rect">
            <a:avLst/>
          </a:prstGeom>
          <a:noFill/>
        </p:spPr>
        <p:txBody>
          <a:bodyPr lIns="0" tIns="720000" rIns="0" bIns="0" anchor="t" anchorCtr="1"/>
          <a:lstStyle>
            <a:lvl1pPr marL="0" marR="0" indent="0" algn="ctr" defTabSz="685858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706506" y="1465321"/>
            <a:ext cx="3861382" cy="3293696"/>
          </a:xfrm>
        </p:spPr>
        <p:txBody>
          <a:bodyPr>
            <a:normAutofit/>
          </a:bodyPr>
          <a:lstStyle>
            <a:lvl1pPr marL="0" marR="0" indent="0" algn="l" defTabSz="685858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1275" baseline="0"/>
            </a:lvl1pPr>
          </a:lstStyle>
          <a:p>
            <a:r>
              <a:rPr lang="nb-NO"/>
              <a:t>Klikk for å skrive inn tekst...</a:t>
            </a:r>
          </a:p>
        </p:txBody>
      </p:sp>
      <p:sp>
        <p:nvSpPr>
          <p:cNvPr id="4" name="Title 19"/>
          <p:cNvSpPr>
            <a:spLocks noGrp="1"/>
          </p:cNvSpPr>
          <p:nvPr>
            <p:ph type="title" hasCustomPrompt="1"/>
          </p:nvPr>
        </p:nvSpPr>
        <p:spPr>
          <a:xfrm>
            <a:off x="4706506" y="419919"/>
            <a:ext cx="3861382" cy="865658"/>
          </a:xfrm>
        </p:spPr>
        <p:txBody>
          <a:bodyPr>
            <a:normAutofit/>
          </a:bodyPr>
          <a:lstStyle>
            <a:lvl1pPr>
              <a:defRPr sz="2999"/>
            </a:lvl1pPr>
          </a:lstStyle>
          <a:p>
            <a:r>
              <a:rPr lang="nb-NO"/>
              <a:t>Klikk her og skriv inn tittel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2" y="4892453"/>
            <a:ext cx="701771" cy="109278"/>
          </a:xfrm>
          <a:prstGeom prst="rect">
            <a:avLst/>
          </a:prstGeom>
        </p:spPr>
      </p:pic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301579" y="4759018"/>
            <a:ext cx="266309" cy="38448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50" b="1" spc="0">
                <a:solidFill>
                  <a:srgbClr val="6A6A6A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8" name="Rett linje 15"/>
          <p:cNvCxnSpPr/>
          <p:nvPr userDrawn="1"/>
        </p:nvCxnSpPr>
        <p:spPr>
          <a:xfrm flipV="1">
            <a:off x="8306333" y="4910675"/>
            <a:ext cx="0" cy="80981"/>
          </a:xfrm>
          <a:prstGeom prst="line">
            <a:avLst/>
          </a:prstGeom>
          <a:ln w="12700">
            <a:solidFill>
              <a:srgbClr val="A6A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15"/>
          <p:cNvCxnSpPr/>
          <p:nvPr userDrawn="1"/>
        </p:nvCxnSpPr>
        <p:spPr>
          <a:xfrm flipV="1">
            <a:off x="8554746" y="4910675"/>
            <a:ext cx="0" cy="81010"/>
          </a:xfrm>
          <a:prstGeom prst="line">
            <a:avLst/>
          </a:prstGeom>
          <a:ln w="12700">
            <a:solidFill>
              <a:srgbClr val="A6A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01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(Tittel+div innh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576113" y="1464933"/>
            <a:ext cx="3861382" cy="211079"/>
          </a:xfrm>
        </p:spPr>
        <p:txBody>
          <a:bodyPr anchor="t">
            <a:noAutofit/>
          </a:bodyPr>
          <a:lstStyle>
            <a:lvl1pPr marL="0" marR="0" indent="0" algn="l" defTabSz="685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baseline="0"/>
            </a:lvl1pPr>
            <a:lvl2pPr marL="342929" indent="0">
              <a:buNone/>
              <a:defRPr sz="1500" b="1"/>
            </a:lvl2pPr>
            <a:lvl3pPr marL="685858" indent="0">
              <a:buNone/>
              <a:defRPr sz="1350" b="1"/>
            </a:lvl3pPr>
            <a:lvl4pPr marL="1028786" indent="0">
              <a:buNone/>
              <a:defRPr sz="1200" b="1"/>
            </a:lvl4pPr>
            <a:lvl5pPr marL="1371714" indent="0">
              <a:buNone/>
              <a:defRPr sz="1200" b="1"/>
            </a:lvl5pPr>
            <a:lvl6pPr marL="1714643" indent="0">
              <a:buNone/>
              <a:defRPr sz="1200" b="1"/>
            </a:lvl6pPr>
            <a:lvl7pPr marL="2057571" indent="0">
              <a:buNone/>
              <a:defRPr sz="1200" b="1"/>
            </a:lvl7pPr>
            <a:lvl8pPr marL="2400500" indent="0">
              <a:buNone/>
              <a:defRPr sz="1200" b="1"/>
            </a:lvl8pPr>
            <a:lvl9pPr marL="2743428" indent="0">
              <a:buNone/>
              <a:defRPr sz="1200" b="1"/>
            </a:lvl9pPr>
          </a:lstStyle>
          <a:p>
            <a:r>
              <a:rPr lang="nb-NO"/>
              <a:t>Klikk for å skrive inn tekst, eller vis objekt A...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576112" y="1900563"/>
            <a:ext cx="3861382" cy="2622411"/>
          </a:xfrm>
        </p:spPr>
        <p:txBody>
          <a:bodyPr/>
          <a:lstStyle>
            <a:lvl1pPr>
              <a:defRPr b="0"/>
            </a:lvl1pPr>
          </a:lstStyle>
          <a:p>
            <a:r>
              <a:rPr lang="nb-NO"/>
              <a:t>Klikk for å skrive inn tekst eller sett inn et objekt...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706506" y="1464933"/>
            <a:ext cx="3861382" cy="211079"/>
          </a:xfrm>
        </p:spPr>
        <p:txBody>
          <a:bodyPr anchor="t">
            <a:noAutofit/>
          </a:bodyPr>
          <a:lstStyle>
            <a:lvl1pPr marL="0" marR="0" indent="0" algn="l" defTabSz="685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baseline="0"/>
            </a:lvl1pPr>
            <a:lvl2pPr marL="342929" indent="0">
              <a:buNone/>
              <a:defRPr sz="1500" b="1"/>
            </a:lvl2pPr>
            <a:lvl3pPr marL="685858" indent="0">
              <a:buNone/>
              <a:defRPr sz="1350" b="1"/>
            </a:lvl3pPr>
            <a:lvl4pPr marL="1028786" indent="0">
              <a:buNone/>
              <a:defRPr sz="1200" b="1"/>
            </a:lvl4pPr>
            <a:lvl5pPr marL="1371714" indent="0">
              <a:buNone/>
              <a:defRPr sz="1200" b="1"/>
            </a:lvl5pPr>
            <a:lvl6pPr marL="1714643" indent="0">
              <a:buNone/>
              <a:defRPr sz="1200" b="1"/>
            </a:lvl6pPr>
            <a:lvl7pPr marL="2057571" indent="0">
              <a:buNone/>
              <a:defRPr sz="1200" b="1"/>
            </a:lvl7pPr>
            <a:lvl8pPr marL="2400500" indent="0">
              <a:buNone/>
              <a:defRPr sz="1200" b="1"/>
            </a:lvl8pPr>
            <a:lvl9pPr marL="2743428" indent="0">
              <a:buNone/>
              <a:defRPr sz="1200" b="1"/>
            </a:lvl9pPr>
          </a:lstStyle>
          <a:p>
            <a:r>
              <a:rPr lang="nb-NO"/>
              <a:t>Klikk for å skrive inn tekst, eller vis objekt B...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4706506" y="1900563"/>
            <a:ext cx="3861382" cy="2622411"/>
          </a:xfrm>
        </p:spPr>
        <p:txBody>
          <a:bodyPr/>
          <a:lstStyle>
            <a:lvl1pPr>
              <a:defRPr b="0" baseline="0"/>
            </a:lvl1pPr>
          </a:lstStyle>
          <a:p>
            <a:r>
              <a:rPr lang="nb-NO"/>
              <a:t>Klikk for å skrive inn tekst eller sett inn et objekt...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ittel 9"/>
          <p:cNvSpPr>
            <a:spLocks noGrp="1"/>
          </p:cNvSpPr>
          <p:nvPr>
            <p:ph type="title" hasCustomPrompt="1"/>
          </p:nvPr>
        </p:nvSpPr>
        <p:spPr>
          <a:xfrm>
            <a:off x="576113" y="407784"/>
            <a:ext cx="7991775" cy="877793"/>
          </a:xfrm>
        </p:spPr>
        <p:txBody>
          <a:bodyPr/>
          <a:lstStyle/>
          <a:p>
            <a:r>
              <a:rPr lang="nb-NO"/>
              <a:t>Klikk for å skrive inn en tittel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1356"/>
            <a:ext cx="9144000" cy="30040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27.11.2018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Tjenester 3.0 | Altinn arbeidsutvalg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7925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-side">
    <p:bg>
      <p:bgPr>
        <a:solidFill>
          <a:srgbClr val="1EA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1061333" y="952280"/>
            <a:ext cx="7021334" cy="2430304"/>
          </a:xfrm>
          <a:prstGeom prst="rect">
            <a:avLst/>
          </a:prstGeom>
          <a:noFill/>
          <a:ln w="228600">
            <a:noFill/>
            <a:miter lim="800000"/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76" b="0" i="0" spc="-112">
                <a:solidFill>
                  <a:schemeClr val="lt1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skrive inn sitat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1061333" y="3796070"/>
            <a:ext cx="7021334" cy="24204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25" baseline="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skrive inn navn...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1356"/>
            <a:ext cx="9144000" cy="3004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27.11.2018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Tjenester 3.0 | Altinn arbeidsutvalg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693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orside hvit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47E109CE-C17B-C643-BEC1-AE390916E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ittel 8">
            <a:extLst>
              <a:ext uri="{FF2B5EF4-FFF2-40B4-BE49-F238E27FC236}">
                <a16:creationId xmlns:a16="http://schemas.microsoft.com/office/drawing/2014/main" id="{CC5A9DDB-954A-7D42-B035-D877D3C8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4" y="2391942"/>
            <a:ext cx="7776000" cy="2268040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effectLst/>
        </p:spPr>
        <p:txBody>
          <a:bodyPr lIns="251999" tIns="360000" rIns="251999" bIns="0" anchor="ctr" anchorCtr="0"/>
          <a:lstStyle>
            <a:lvl1pPr algn="ctr">
              <a:lnSpc>
                <a:spcPct val="100000"/>
              </a:lnSpc>
              <a:defRPr sz="25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Rektangel 2"/>
          <p:cNvSpPr/>
          <p:nvPr userDrawn="1"/>
        </p:nvSpPr>
        <p:spPr bwMode="auto">
          <a:xfrm rot="16200000">
            <a:off x="3239856" y="-1172159"/>
            <a:ext cx="2664297" cy="914399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Gill Sans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DA9EDA4-B686-4045-95FE-FE9BCC2A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482" y="4094370"/>
            <a:ext cx="7200000" cy="421596"/>
          </a:xfrm>
          <a:prstGeom prst="rect">
            <a:avLst/>
          </a:prstGeom>
          <a:effectLst/>
        </p:spPr>
        <p:txBody>
          <a:bodyPr lIns="108000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endParaRPr lang="en-US"/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48BD37A8-C81A-D24F-85CA-7DB24B613B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46482" y="2654622"/>
            <a:ext cx="1044000" cy="655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39442462"/>
      </p:ext>
    </p:extLst>
  </p:cSld>
  <p:clrMapOvr>
    <a:masterClrMapping/>
  </p:clrMapOvr>
  <p:transition spd="med"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Ik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5570675" y="961803"/>
            <a:ext cx="2011883" cy="2565321"/>
          </a:xfrm>
          <a:prstGeom prst="rect">
            <a:avLst/>
          </a:prstGeom>
          <a:noFill/>
        </p:spPr>
        <p:txBody>
          <a:bodyPr lIns="0" tIns="720000" rIns="0" bIns="0" anchor="t" anchorCtr="1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/>
              <a:t>Plass til ikon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934092" y="961802"/>
            <a:ext cx="4211103" cy="2565321"/>
          </a:xfrm>
          <a:prstGeom prst="rect">
            <a:avLst/>
          </a:prstGeom>
          <a:noFill/>
          <a:ln w="228600">
            <a:noFill/>
            <a:miter lim="800000"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76" b="0" i="0" spc="-112" baseline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skrive inn tekst...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1356"/>
            <a:ext cx="9144000" cy="3004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27.11.2018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Tjenester 3.0 | Altinn arbeidsutvalg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1406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bruks-side (Kun tit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76113" y="399753"/>
            <a:ext cx="7991775" cy="895907"/>
          </a:xfrm>
        </p:spPr>
        <p:txBody>
          <a:bodyPr/>
          <a:lstStyle/>
          <a:p>
            <a:pPr lvl="0"/>
            <a:r>
              <a:rPr lang="nb-NO"/>
              <a:t>Klikk for å skrive inn en tittel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1356"/>
            <a:ext cx="9144000" cy="3004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27.11.2018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Tjenester 3.0 | Altinn arbeidsutvalg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41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jermdump-vis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t="4562" r="10176" b="15923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762418" y="5507796"/>
            <a:ext cx="685621" cy="685641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pPr algn="l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573558" y="578861"/>
            <a:ext cx="5985138" cy="3360767"/>
          </a:xfrm>
          <a:prstGeom prst="rect">
            <a:avLst/>
          </a:prstGeom>
          <a:noFill/>
        </p:spPr>
        <p:txBody>
          <a:bodyPr lIns="0" tIns="720000" rIns="0" bIns="0" anchor="t" anchorCtr="1">
            <a:normAutofit/>
          </a:bodyPr>
          <a:lstStyle>
            <a:lvl1pPr marL="0" marR="0" indent="0" algn="ctr" defTabSz="685858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1275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34" y="3644530"/>
            <a:ext cx="5988933" cy="3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36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82291-6FE6-3847-9C0F-41CF8B1B5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94" y="1369219"/>
            <a:ext cx="7886700" cy="3263504"/>
          </a:xfrm>
        </p:spPr>
        <p:txBody>
          <a:bodyPr/>
          <a:lstStyle>
            <a:lvl1pPr>
              <a:defRPr b="0" i="0">
                <a:latin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DC7FF2-2882-B64A-BCBE-7AD7D924B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94" y="471964"/>
            <a:ext cx="7886700" cy="213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 i="0">
                <a:solidFill>
                  <a:schemeClr val="tx2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86BDF6-659D-F74B-8B25-394BFD7D9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494" y="792242"/>
            <a:ext cx="7886700" cy="236458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latin typeface="Gotham Light" pitchFamily="2" charset="0"/>
                <a:cs typeface="Gotham Light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9559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15271" y="1821658"/>
            <a:ext cx="6076352" cy="8608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13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215272" y="3341668"/>
            <a:ext cx="2329268" cy="694908"/>
          </a:xfrm>
        </p:spPr>
        <p:txBody>
          <a:bodyPr>
            <a:normAutofit/>
          </a:bodyPr>
          <a:lstStyle>
            <a:lvl1pPr marL="0" indent="0" algn="l">
              <a:spcBef>
                <a:spcPts val="281"/>
              </a:spcBef>
              <a:buNone/>
              <a:defRPr sz="1125" i="0">
                <a:solidFill>
                  <a:schemeClr val="lt1"/>
                </a:solidFill>
              </a:defRPr>
            </a:lvl1pPr>
            <a:lvl2pPr marL="342868" indent="0" algn="ctr">
              <a:buNone/>
              <a:defRPr sz="1500"/>
            </a:lvl2pPr>
            <a:lvl3pPr marL="685736" indent="0" algn="ctr">
              <a:buNone/>
              <a:defRPr sz="1350"/>
            </a:lvl3pPr>
            <a:lvl4pPr marL="1028603" indent="0" algn="ctr">
              <a:buNone/>
              <a:defRPr sz="1200"/>
            </a:lvl4pPr>
            <a:lvl5pPr marL="1371471" indent="0" algn="ctr">
              <a:buNone/>
              <a:defRPr sz="1200"/>
            </a:lvl5pPr>
            <a:lvl6pPr marL="1714339" indent="0" algn="ctr">
              <a:buNone/>
              <a:defRPr sz="1200"/>
            </a:lvl6pPr>
            <a:lvl7pPr marL="2057206" indent="0" algn="ctr">
              <a:buNone/>
              <a:defRPr sz="1200"/>
            </a:lvl7pPr>
            <a:lvl8pPr marL="2400074" indent="0" algn="ctr">
              <a:buNone/>
              <a:defRPr sz="1200"/>
            </a:lvl8pPr>
            <a:lvl9pPr marL="2742942" indent="0" algn="ctr">
              <a:buNone/>
              <a:defRPr sz="12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15271" y="4834935"/>
            <a:ext cx="634666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841663" y="4834935"/>
            <a:ext cx="231608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6" y="567071"/>
            <a:ext cx="1745535" cy="606183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215271" y="3189774"/>
            <a:ext cx="141782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980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15271" y="1821658"/>
            <a:ext cx="6076352" cy="8608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13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215272" y="3341668"/>
            <a:ext cx="2329268" cy="694908"/>
          </a:xfrm>
        </p:spPr>
        <p:txBody>
          <a:bodyPr>
            <a:normAutofit/>
          </a:bodyPr>
          <a:lstStyle>
            <a:lvl1pPr marL="0" indent="0" algn="l">
              <a:spcBef>
                <a:spcPts val="281"/>
              </a:spcBef>
              <a:buNone/>
              <a:defRPr sz="1125" i="0">
                <a:solidFill>
                  <a:schemeClr val="lt1"/>
                </a:solidFill>
              </a:defRPr>
            </a:lvl1pPr>
            <a:lvl2pPr marL="342868" indent="0" algn="ctr">
              <a:buNone/>
              <a:defRPr sz="1500"/>
            </a:lvl2pPr>
            <a:lvl3pPr marL="685736" indent="0" algn="ctr">
              <a:buNone/>
              <a:defRPr sz="1350"/>
            </a:lvl3pPr>
            <a:lvl4pPr marL="1028603" indent="0" algn="ctr">
              <a:buNone/>
              <a:defRPr sz="1200"/>
            </a:lvl4pPr>
            <a:lvl5pPr marL="1371471" indent="0" algn="ctr">
              <a:buNone/>
              <a:defRPr sz="1200"/>
            </a:lvl5pPr>
            <a:lvl6pPr marL="1714339" indent="0" algn="ctr">
              <a:buNone/>
              <a:defRPr sz="1200"/>
            </a:lvl6pPr>
            <a:lvl7pPr marL="2057206" indent="0" algn="ctr">
              <a:buNone/>
              <a:defRPr sz="1200"/>
            </a:lvl7pPr>
            <a:lvl8pPr marL="2400074" indent="0" algn="ctr">
              <a:buNone/>
              <a:defRPr sz="1200"/>
            </a:lvl8pPr>
            <a:lvl9pPr marL="2742942" indent="0" algn="ctr">
              <a:buNone/>
              <a:defRPr sz="12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15271" y="4834935"/>
            <a:ext cx="634666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841663" y="4834935"/>
            <a:ext cx="231608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6" y="567071"/>
            <a:ext cx="1745535" cy="606183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215271" y="3189774"/>
            <a:ext cx="141782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969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15271" y="1821658"/>
            <a:ext cx="6076352" cy="8608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13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215272" y="3341668"/>
            <a:ext cx="2329268" cy="694908"/>
          </a:xfrm>
        </p:spPr>
        <p:txBody>
          <a:bodyPr>
            <a:normAutofit/>
          </a:bodyPr>
          <a:lstStyle>
            <a:lvl1pPr marL="0" indent="0" algn="l">
              <a:spcBef>
                <a:spcPts val="281"/>
              </a:spcBef>
              <a:buNone/>
              <a:defRPr sz="1125" i="0">
                <a:solidFill>
                  <a:schemeClr val="lt1"/>
                </a:solidFill>
              </a:defRPr>
            </a:lvl1pPr>
            <a:lvl2pPr marL="342868" indent="0" algn="ctr">
              <a:buNone/>
              <a:defRPr sz="1500"/>
            </a:lvl2pPr>
            <a:lvl3pPr marL="685736" indent="0" algn="ctr">
              <a:buNone/>
              <a:defRPr sz="1350"/>
            </a:lvl3pPr>
            <a:lvl4pPr marL="1028603" indent="0" algn="ctr">
              <a:buNone/>
              <a:defRPr sz="1200"/>
            </a:lvl4pPr>
            <a:lvl5pPr marL="1371471" indent="0" algn="ctr">
              <a:buNone/>
              <a:defRPr sz="1200"/>
            </a:lvl5pPr>
            <a:lvl6pPr marL="1714339" indent="0" algn="ctr">
              <a:buNone/>
              <a:defRPr sz="1200"/>
            </a:lvl6pPr>
            <a:lvl7pPr marL="2057206" indent="0" algn="ctr">
              <a:buNone/>
              <a:defRPr sz="1200"/>
            </a:lvl7pPr>
            <a:lvl8pPr marL="2400074" indent="0" algn="ctr">
              <a:buNone/>
              <a:defRPr sz="1200"/>
            </a:lvl8pPr>
            <a:lvl9pPr marL="2742942" indent="0" algn="ctr">
              <a:buNone/>
              <a:defRPr sz="12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15271" y="4834935"/>
            <a:ext cx="634666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841663" y="4834935"/>
            <a:ext cx="231608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6" y="567071"/>
            <a:ext cx="1745535" cy="606183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215271" y="3189774"/>
            <a:ext cx="141782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5116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15271" y="1821658"/>
            <a:ext cx="6076352" cy="8608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13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215272" y="3341668"/>
            <a:ext cx="2329268" cy="694908"/>
          </a:xfrm>
        </p:spPr>
        <p:txBody>
          <a:bodyPr>
            <a:normAutofit/>
          </a:bodyPr>
          <a:lstStyle>
            <a:lvl1pPr marL="0" indent="0" algn="l">
              <a:spcBef>
                <a:spcPts val="281"/>
              </a:spcBef>
              <a:buNone/>
              <a:defRPr sz="1125" i="0">
                <a:solidFill>
                  <a:schemeClr val="lt1"/>
                </a:solidFill>
              </a:defRPr>
            </a:lvl1pPr>
            <a:lvl2pPr marL="342868" indent="0" algn="ctr">
              <a:buNone/>
              <a:defRPr sz="1500"/>
            </a:lvl2pPr>
            <a:lvl3pPr marL="685736" indent="0" algn="ctr">
              <a:buNone/>
              <a:defRPr sz="1350"/>
            </a:lvl3pPr>
            <a:lvl4pPr marL="1028603" indent="0" algn="ctr">
              <a:buNone/>
              <a:defRPr sz="1200"/>
            </a:lvl4pPr>
            <a:lvl5pPr marL="1371471" indent="0" algn="ctr">
              <a:buNone/>
              <a:defRPr sz="1200"/>
            </a:lvl5pPr>
            <a:lvl6pPr marL="1714339" indent="0" algn="ctr">
              <a:buNone/>
              <a:defRPr sz="1200"/>
            </a:lvl6pPr>
            <a:lvl7pPr marL="2057206" indent="0" algn="ctr">
              <a:buNone/>
              <a:defRPr sz="1200"/>
            </a:lvl7pPr>
            <a:lvl8pPr marL="2400074" indent="0" algn="ctr">
              <a:buNone/>
              <a:defRPr sz="1200"/>
            </a:lvl8pPr>
            <a:lvl9pPr marL="2742942" indent="0" algn="ctr">
              <a:buNone/>
              <a:defRPr sz="12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15271" y="4834935"/>
            <a:ext cx="634666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841663" y="4834935"/>
            <a:ext cx="231608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6" y="567071"/>
            <a:ext cx="1745535" cy="606183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215271" y="3189774"/>
            <a:ext cx="141782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800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15271" y="1821658"/>
            <a:ext cx="6076352" cy="8608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13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215272" y="3341668"/>
            <a:ext cx="2329268" cy="694908"/>
          </a:xfrm>
        </p:spPr>
        <p:txBody>
          <a:bodyPr>
            <a:normAutofit/>
          </a:bodyPr>
          <a:lstStyle>
            <a:lvl1pPr marL="0" indent="0" algn="l">
              <a:spcBef>
                <a:spcPts val="281"/>
              </a:spcBef>
              <a:buNone/>
              <a:defRPr sz="1125" i="0">
                <a:solidFill>
                  <a:schemeClr val="lt1"/>
                </a:solidFill>
              </a:defRPr>
            </a:lvl1pPr>
            <a:lvl2pPr marL="342868" indent="0" algn="ctr">
              <a:buNone/>
              <a:defRPr sz="1500"/>
            </a:lvl2pPr>
            <a:lvl3pPr marL="685736" indent="0" algn="ctr">
              <a:buNone/>
              <a:defRPr sz="1350"/>
            </a:lvl3pPr>
            <a:lvl4pPr marL="1028603" indent="0" algn="ctr">
              <a:buNone/>
              <a:defRPr sz="1200"/>
            </a:lvl4pPr>
            <a:lvl5pPr marL="1371471" indent="0" algn="ctr">
              <a:buNone/>
              <a:defRPr sz="1200"/>
            </a:lvl5pPr>
            <a:lvl6pPr marL="1714339" indent="0" algn="ctr">
              <a:buNone/>
              <a:defRPr sz="1200"/>
            </a:lvl6pPr>
            <a:lvl7pPr marL="2057206" indent="0" algn="ctr">
              <a:buNone/>
              <a:defRPr sz="1200"/>
            </a:lvl7pPr>
            <a:lvl8pPr marL="2400074" indent="0" algn="ctr">
              <a:buNone/>
              <a:defRPr sz="1200"/>
            </a:lvl8pPr>
            <a:lvl9pPr marL="2742942" indent="0" algn="ctr">
              <a:buNone/>
              <a:defRPr sz="12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15271" y="4834935"/>
            <a:ext cx="634666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841663" y="4834935"/>
            <a:ext cx="231608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6" y="567071"/>
            <a:ext cx="1745535" cy="606183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215271" y="3189774"/>
            <a:ext cx="141782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493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198C9DC9-7677-4EBC-90D6-2584ADAE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15271" y="1821658"/>
            <a:ext cx="6076352" cy="8608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13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215272" y="3341668"/>
            <a:ext cx="2329268" cy="694908"/>
          </a:xfrm>
        </p:spPr>
        <p:txBody>
          <a:bodyPr>
            <a:normAutofit/>
          </a:bodyPr>
          <a:lstStyle>
            <a:lvl1pPr marL="0" indent="0" algn="l">
              <a:spcBef>
                <a:spcPts val="281"/>
              </a:spcBef>
              <a:buNone/>
              <a:defRPr sz="1125" i="0">
                <a:solidFill>
                  <a:schemeClr val="lt1"/>
                </a:solidFill>
              </a:defRPr>
            </a:lvl1pPr>
            <a:lvl2pPr marL="342868" indent="0" algn="ctr">
              <a:buNone/>
              <a:defRPr sz="1500"/>
            </a:lvl2pPr>
            <a:lvl3pPr marL="685736" indent="0" algn="ctr">
              <a:buNone/>
              <a:defRPr sz="1350"/>
            </a:lvl3pPr>
            <a:lvl4pPr marL="1028603" indent="0" algn="ctr">
              <a:buNone/>
              <a:defRPr sz="1200"/>
            </a:lvl4pPr>
            <a:lvl5pPr marL="1371471" indent="0" algn="ctr">
              <a:buNone/>
              <a:defRPr sz="1200"/>
            </a:lvl5pPr>
            <a:lvl6pPr marL="1714339" indent="0" algn="ctr">
              <a:buNone/>
              <a:defRPr sz="1200"/>
            </a:lvl6pPr>
            <a:lvl7pPr marL="2057206" indent="0" algn="ctr">
              <a:buNone/>
              <a:defRPr sz="1200"/>
            </a:lvl7pPr>
            <a:lvl8pPr marL="2400074" indent="0" algn="ctr">
              <a:buNone/>
              <a:defRPr sz="1200"/>
            </a:lvl8pPr>
            <a:lvl9pPr marL="2742942" indent="0" algn="ctr">
              <a:buNone/>
              <a:defRPr sz="12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15271" y="4834935"/>
            <a:ext cx="634666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841663" y="4834935"/>
            <a:ext cx="231608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6" y="567071"/>
            <a:ext cx="1745535" cy="606183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215271" y="3189774"/>
            <a:ext cx="141782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92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rside hvit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BE781C05-9796-BB4F-97B5-AC2DDBF562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ittel 8">
            <a:extLst>
              <a:ext uri="{FF2B5EF4-FFF2-40B4-BE49-F238E27FC236}">
                <a16:creationId xmlns:a16="http://schemas.microsoft.com/office/drawing/2014/main" id="{CC5A9DDB-954A-7D42-B035-D877D3C8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4" y="2391942"/>
            <a:ext cx="7776000" cy="2268040"/>
          </a:xfrm>
          <a:prstGeom prst="rect">
            <a:avLst/>
          </a:prstGeom>
          <a:solidFill>
            <a:schemeClr val="accent5">
              <a:lumMod val="75000"/>
              <a:alpha val="70000"/>
            </a:schemeClr>
          </a:solidFill>
          <a:effectLst/>
        </p:spPr>
        <p:txBody>
          <a:bodyPr lIns="251999" tIns="360000" rIns="251999" bIns="0" anchor="ctr" anchorCtr="0"/>
          <a:lstStyle>
            <a:lvl1pPr algn="ctr">
              <a:lnSpc>
                <a:spcPct val="100000"/>
              </a:lnSpc>
              <a:defRPr sz="25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Rektangel 2"/>
          <p:cNvSpPr/>
          <p:nvPr userDrawn="1"/>
        </p:nvSpPr>
        <p:spPr bwMode="auto">
          <a:xfrm rot="16200000">
            <a:off x="3239856" y="-1172159"/>
            <a:ext cx="2664297" cy="914399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Gill Sans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DA9EDA4-B686-4045-95FE-FE9BCC2A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482" y="4094370"/>
            <a:ext cx="7200000" cy="421596"/>
          </a:xfrm>
          <a:prstGeom prst="rect">
            <a:avLst/>
          </a:prstGeom>
          <a:effectLst/>
        </p:spPr>
        <p:txBody>
          <a:bodyPr lIns="108000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endParaRPr lang="en-US"/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444E9336-6B57-AE4F-A6F9-F4B9B87D56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46482" y="2654622"/>
            <a:ext cx="1044000" cy="655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5288597"/>
      </p:ext>
    </p:extLst>
  </p:cSld>
  <p:clrMapOvr>
    <a:masterClrMapping/>
  </p:clrMapOvr>
  <p:transition spd="med" advClick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fi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å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63"/>
            <a:ext cx="9142114" cy="514193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15271" y="1821658"/>
            <a:ext cx="6076352" cy="8608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13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215272" y="3341668"/>
            <a:ext cx="2329268" cy="694908"/>
          </a:xfrm>
        </p:spPr>
        <p:txBody>
          <a:bodyPr>
            <a:normAutofit/>
          </a:bodyPr>
          <a:lstStyle>
            <a:lvl1pPr marL="0" indent="0" algn="l">
              <a:spcBef>
                <a:spcPts val="281"/>
              </a:spcBef>
              <a:buNone/>
              <a:defRPr sz="1125" i="0">
                <a:solidFill>
                  <a:schemeClr val="lt1"/>
                </a:solidFill>
              </a:defRPr>
            </a:lvl1pPr>
            <a:lvl2pPr marL="342868" indent="0" algn="ctr">
              <a:buNone/>
              <a:defRPr sz="1500"/>
            </a:lvl2pPr>
            <a:lvl3pPr marL="685736" indent="0" algn="ctr">
              <a:buNone/>
              <a:defRPr sz="1350"/>
            </a:lvl3pPr>
            <a:lvl4pPr marL="1028603" indent="0" algn="ctr">
              <a:buNone/>
              <a:defRPr sz="1200"/>
            </a:lvl4pPr>
            <a:lvl5pPr marL="1371471" indent="0" algn="ctr">
              <a:buNone/>
              <a:defRPr sz="1200"/>
            </a:lvl5pPr>
            <a:lvl6pPr marL="1714339" indent="0" algn="ctr">
              <a:buNone/>
              <a:defRPr sz="1200"/>
            </a:lvl6pPr>
            <a:lvl7pPr marL="2057206" indent="0" algn="ctr">
              <a:buNone/>
              <a:defRPr sz="1200"/>
            </a:lvl7pPr>
            <a:lvl8pPr marL="2400074" indent="0" algn="ctr">
              <a:buNone/>
              <a:defRPr sz="1200"/>
            </a:lvl8pPr>
            <a:lvl9pPr marL="2742942" indent="0" algn="ctr">
              <a:buNone/>
              <a:defRPr sz="12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15271" y="4834935"/>
            <a:ext cx="634666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841663" y="4834935"/>
            <a:ext cx="231608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6" y="567071"/>
            <a:ext cx="1745535" cy="606183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215271" y="3189774"/>
            <a:ext cx="141782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32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fi animert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illa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299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15271" y="1821658"/>
            <a:ext cx="6076352" cy="8608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13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215272" y="3341668"/>
            <a:ext cx="2329268" cy="694908"/>
          </a:xfrm>
        </p:spPr>
        <p:txBody>
          <a:bodyPr>
            <a:normAutofit/>
          </a:bodyPr>
          <a:lstStyle>
            <a:lvl1pPr marL="0" indent="0" algn="l">
              <a:spcBef>
                <a:spcPts val="281"/>
              </a:spcBef>
              <a:buNone/>
              <a:defRPr sz="1125" i="0">
                <a:solidFill>
                  <a:schemeClr val="lt1"/>
                </a:solidFill>
              </a:defRPr>
            </a:lvl1pPr>
            <a:lvl2pPr marL="342868" indent="0" algn="ctr">
              <a:buNone/>
              <a:defRPr sz="1500"/>
            </a:lvl2pPr>
            <a:lvl3pPr marL="685736" indent="0" algn="ctr">
              <a:buNone/>
              <a:defRPr sz="1350"/>
            </a:lvl3pPr>
            <a:lvl4pPr marL="1028603" indent="0" algn="ctr">
              <a:buNone/>
              <a:defRPr sz="1200"/>
            </a:lvl4pPr>
            <a:lvl5pPr marL="1371471" indent="0" algn="ctr">
              <a:buNone/>
              <a:defRPr sz="1200"/>
            </a:lvl5pPr>
            <a:lvl6pPr marL="1714339" indent="0" algn="ctr">
              <a:buNone/>
              <a:defRPr sz="1200"/>
            </a:lvl6pPr>
            <a:lvl7pPr marL="2057206" indent="0" algn="ctr">
              <a:buNone/>
              <a:defRPr sz="1200"/>
            </a:lvl7pPr>
            <a:lvl8pPr marL="2400074" indent="0" algn="ctr">
              <a:buNone/>
              <a:defRPr sz="1200"/>
            </a:lvl8pPr>
            <a:lvl9pPr marL="2742942" indent="0" algn="ctr">
              <a:buNone/>
              <a:defRPr sz="12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15271" y="4834935"/>
            <a:ext cx="634666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841663" y="4834935"/>
            <a:ext cx="231608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FF9C234-E473-49F9-9075-64D6C3F977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6" y="567071"/>
            <a:ext cx="1745535" cy="606183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215271" y="3189774"/>
            <a:ext cx="141782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23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fi animert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n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299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15271" y="1821658"/>
            <a:ext cx="6076352" cy="8608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13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215272" y="3341668"/>
            <a:ext cx="2329268" cy="694908"/>
          </a:xfrm>
        </p:spPr>
        <p:txBody>
          <a:bodyPr>
            <a:normAutofit/>
          </a:bodyPr>
          <a:lstStyle>
            <a:lvl1pPr marL="0" indent="0" algn="l">
              <a:spcBef>
                <a:spcPts val="281"/>
              </a:spcBef>
              <a:buNone/>
              <a:defRPr sz="1125" i="0">
                <a:solidFill>
                  <a:schemeClr val="tx1"/>
                </a:solidFill>
              </a:defRPr>
            </a:lvl1pPr>
            <a:lvl2pPr marL="342868" indent="0" algn="ctr">
              <a:buNone/>
              <a:defRPr sz="1500"/>
            </a:lvl2pPr>
            <a:lvl3pPr marL="685736" indent="0" algn="ctr">
              <a:buNone/>
              <a:defRPr sz="1350"/>
            </a:lvl3pPr>
            <a:lvl4pPr marL="1028603" indent="0" algn="ctr">
              <a:buNone/>
              <a:defRPr sz="1200"/>
            </a:lvl4pPr>
            <a:lvl5pPr marL="1371471" indent="0" algn="ctr">
              <a:buNone/>
              <a:defRPr sz="1200"/>
            </a:lvl5pPr>
            <a:lvl6pPr marL="1714339" indent="0" algn="ctr">
              <a:buNone/>
              <a:defRPr sz="1200"/>
            </a:lvl6pPr>
            <a:lvl7pPr marL="2057206" indent="0" algn="ctr">
              <a:buNone/>
              <a:defRPr sz="1200"/>
            </a:lvl7pPr>
            <a:lvl8pPr marL="2400074" indent="0" algn="ctr">
              <a:buNone/>
              <a:defRPr sz="1200"/>
            </a:lvl8pPr>
            <a:lvl9pPr marL="2742942" indent="0" algn="ctr">
              <a:buNone/>
              <a:defRPr sz="1200"/>
            </a:lvl9pPr>
          </a:lstStyle>
          <a:p>
            <a:r>
              <a:rPr lang="nb-NO"/>
              <a:t>Navn Navnesen</a:t>
            </a:r>
            <a:br>
              <a:rPr lang="nb-NO"/>
            </a:br>
            <a:r>
              <a:rPr lang="nb-NO"/>
              <a:t>Stilling</a:t>
            </a:r>
            <a:br>
              <a:rPr lang="nb-NO"/>
            </a:br>
            <a:r>
              <a:rPr lang="nb-NO"/>
              <a:t>Sted, Dato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15271" y="4834935"/>
            <a:ext cx="634666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841663" y="4834935"/>
            <a:ext cx="231608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629C3E6-69F6-4F62-A3E6-616C4550AFAC}"/>
              </a:ext>
            </a:extLst>
          </p:cNvPr>
          <p:cNvCxnSpPr/>
          <p:nvPr userDrawn="1"/>
        </p:nvCxnSpPr>
        <p:spPr>
          <a:xfrm>
            <a:off x="1215271" y="3189774"/>
            <a:ext cx="14178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6" y="567071"/>
            <a:ext cx="1745535" cy="6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fi animert id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15271" y="4834935"/>
            <a:ext cx="634666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7841663" y="4834935"/>
            <a:ext cx="231608" cy="138500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ident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7309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737D579-C832-405D-8D92-9123776B5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2726" y="810102"/>
            <a:ext cx="6582716" cy="384798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38716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9144911" cy="5144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1688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702509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2726" y="2986840"/>
            <a:ext cx="6582716" cy="167124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911" cy="25720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1688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461788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4573468" cy="5144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1688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4900" y="810101"/>
            <a:ext cx="3645812" cy="3544193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38760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571429"/>
            <a:ext cx="4573468" cy="25720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1688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635" y="810102"/>
            <a:ext cx="3240722" cy="141767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3468" y="0"/>
            <a:ext cx="4570532" cy="25720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1688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4899" y="2908108"/>
            <a:ext cx="3240722" cy="141767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3491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rside hvit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4438B216-8761-0041-9597-3C5D272044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ittel 8">
            <a:extLst>
              <a:ext uri="{FF2B5EF4-FFF2-40B4-BE49-F238E27FC236}">
                <a16:creationId xmlns:a16="http://schemas.microsoft.com/office/drawing/2014/main" id="{CC5A9DDB-954A-7D42-B035-D877D3C8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4" y="2391942"/>
            <a:ext cx="7776000" cy="2268040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  <a:effectLst/>
        </p:spPr>
        <p:txBody>
          <a:bodyPr lIns="251999" tIns="360000" rIns="251999" bIns="0" anchor="ctr" anchorCtr="0"/>
          <a:lstStyle>
            <a:lvl1pPr algn="ctr">
              <a:lnSpc>
                <a:spcPct val="100000"/>
              </a:lnSpc>
              <a:defRPr sz="25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Rektangel 2"/>
          <p:cNvSpPr/>
          <p:nvPr userDrawn="1"/>
        </p:nvSpPr>
        <p:spPr bwMode="auto">
          <a:xfrm rot="16200000">
            <a:off x="3239856" y="-1172159"/>
            <a:ext cx="2664297" cy="914399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Gill Sans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DA9EDA4-B686-4045-95FE-FE9BCC2A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482" y="4094370"/>
            <a:ext cx="7200000" cy="421596"/>
          </a:xfrm>
          <a:prstGeom prst="rect">
            <a:avLst/>
          </a:prstGeom>
          <a:effectLst/>
        </p:spPr>
        <p:txBody>
          <a:bodyPr lIns="108000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endParaRPr lang="en-US"/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67F04413-3BAE-3B42-87C8-8A946D6F3D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46482" y="2654622"/>
            <a:ext cx="1044000" cy="655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50376844"/>
      </p:ext>
    </p:extLst>
  </p:cSld>
  <p:clrMapOvr>
    <a:masterClrMapping/>
  </p:clrMapOvr>
  <p:transition spd="med" advClick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9435C06D-6B4A-4F64-97D2-2A45F4B3B7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50" y="4617578"/>
            <a:ext cx="682439" cy="267463"/>
          </a:xfrm>
          <a:prstGeom prst="rect">
            <a:avLst/>
          </a:prstGeom>
        </p:spPr>
      </p:pic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79E28BA1-4BA5-4AEB-A7CE-8449E47030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C6E57979-1462-449A-895B-1309221383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9997B939-209C-4074-9AD5-3A86278954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09581" y="4834935"/>
            <a:ext cx="231608" cy="138500"/>
          </a:xfrm>
        </p:spPr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06364" y="506313"/>
            <a:ext cx="8304349" cy="3949244"/>
          </a:xfr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4043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62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222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29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40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85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jonskill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70A73B1-F5E2-4FEC-872E-F9DF530E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0"/>
            <a:ext cx="9144893" cy="512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5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12726" y="810102"/>
            <a:ext cx="3645812" cy="354419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95377" y="810102"/>
            <a:ext cx="3645812" cy="354419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4685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12726" y="810102"/>
            <a:ext cx="3645812" cy="320280"/>
          </a:xfrm>
        </p:spPr>
        <p:txBody>
          <a:bodyPr anchor="t">
            <a:spAutoFit/>
          </a:bodyPr>
          <a:lstStyle>
            <a:lvl1pPr marL="0" indent="0">
              <a:buNone/>
              <a:defRPr sz="2081" b="1"/>
            </a:lvl1pPr>
            <a:lvl2pPr marL="342868" indent="0">
              <a:buNone/>
              <a:defRPr sz="1500" b="1"/>
            </a:lvl2pPr>
            <a:lvl3pPr marL="685736" indent="0">
              <a:buNone/>
              <a:defRPr sz="1350" b="1"/>
            </a:lvl3pPr>
            <a:lvl4pPr marL="1028603" indent="0">
              <a:buNone/>
              <a:defRPr sz="1200" b="1"/>
            </a:lvl4pPr>
            <a:lvl5pPr marL="1371471" indent="0">
              <a:buNone/>
              <a:defRPr sz="1200" b="1"/>
            </a:lvl5pPr>
            <a:lvl6pPr marL="1714339" indent="0">
              <a:buNone/>
              <a:defRPr sz="1200" b="1"/>
            </a:lvl6pPr>
            <a:lvl7pPr marL="2057206" indent="0">
              <a:buNone/>
              <a:defRPr sz="1200" b="1"/>
            </a:lvl7pPr>
            <a:lvl8pPr marL="2400074" indent="0">
              <a:buNone/>
              <a:defRPr sz="1200" b="1"/>
            </a:lvl8pPr>
            <a:lvl9pPr marL="2742942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12726" y="1130382"/>
            <a:ext cx="3645812" cy="322391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895377" y="810102"/>
            <a:ext cx="3645812" cy="320280"/>
          </a:xfrm>
        </p:spPr>
        <p:txBody>
          <a:bodyPr wrap="square" anchor="t">
            <a:spAutoFit/>
          </a:bodyPr>
          <a:lstStyle>
            <a:lvl1pPr marL="0" indent="0">
              <a:buNone/>
              <a:defRPr sz="2081" b="1"/>
            </a:lvl1pPr>
            <a:lvl2pPr marL="342868" indent="0">
              <a:buNone/>
              <a:defRPr sz="1500" b="1"/>
            </a:lvl2pPr>
            <a:lvl3pPr marL="685736" indent="0">
              <a:buNone/>
              <a:defRPr sz="1350" b="1"/>
            </a:lvl3pPr>
            <a:lvl4pPr marL="1028603" indent="0">
              <a:buNone/>
              <a:defRPr sz="1200" b="1"/>
            </a:lvl4pPr>
            <a:lvl5pPr marL="1371471" indent="0">
              <a:buNone/>
              <a:defRPr sz="1200" b="1"/>
            </a:lvl5pPr>
            <a:lvl6pPr marL="1714339" indent="0">
              <a:buNone/>
              <a:defRPr sz="1200" b="1"/>
            </a:lvl6pPr>
            <a:lvl7pPr marL="2057206" indent="0">
              <a:buNone/>
              <a:defRPr sz="1200" b="1"/>
            </a:lvl7pPr>
            <a:lvl8pPr marL="2400074" indent="0">
              <a:buNone/>
              <a:defRPr sz="1200" b="1"/>
            </a:lvl8pPr>
            <a:lvl9pPr marL="2742942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895377" y="1130382"/>
            <a:ext cx="3645812" cy="322391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EA580FF1-391B-4CD4-9C27-516ACE01A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693172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3A5589B9-2A63-49AD-B4AF-B290ABF65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893" cy="51435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F6CBEE6-56DC-47C1-98B7-6D4C13A7E2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72" y="1757920"/>
            <a:ext cx="1548348" cy="15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02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Forside hvit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1900934E-E274-9F4B-90F0-1FD8D07BFD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Tittel 8">
            <a:extLst>
              <a:ext uri="{FF2B5EF4-FFF2-40B4-BE49-F238E27FC236}">
                <a16:creationId xmlns:a16="http://schemas.microsoft.com/office/drawing/2014/main" id="{CC5A9DDB-954A-7D42-B035-D877D3C8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4" y="2391942"/>
            <a:ext cx="7776000" cy="2268040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  <a:effectLst/>
        </p:spPr>
        <p:txBody>
          <a:bodyPr lIns="251999" tIns="360000" rIns="251999" bIns="0" anchor="ctr" anchorCtr="0"/>
          <a:lstStyle>
            <a:lvl1pPr algn="ctr">
              <a:lnSpc>
                <a:spcPct val="100000"/>
              </a:lnSpc>
              <a:defRPr sz="25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Rektangel 2"/>
          <p:cNvSpPr/>
          <p:nvPr userDrawn="1"/>
        </p:nvSpPr>
        <p:spPr bwMode="auto">
          <a:xfrm rot="16200000">
            <a:off x="3239856" y="-1172159"/>
            <a:ext cx="2664297" cy="914399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Gill Sans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DA9EDA4-B686-4045-95FE-FE9BCC2A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482" y="4094370"/>
            <a:ext cx="7200000" cy="421596"/>
          </a:xfrm>
          <a:prstGeom prst="rect">
            <a:avLst/>
          </a:prstGeom>
          <a:effectLst/>
        </p:spPr>
        <p:txBody>
          <a:bodyPr lIns="108000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endParaRPr lang="en-US"/>
          </a:p>
        </p:txBody>
      </p:sp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41CD39CA-42FB-BB4E-8DED-776C7C3E34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46482" y="2654622"/>
            <a:ext cx="1044000" cy="655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0686065"/>
      </p:ext>
    </p:extLst>
  </p:cSld>
  <p:clrMapOvr>
    <a:masterClrMapping/>
  </p:clrMapOvr>
  <p:transition spd="med" advClick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9477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12131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26978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75405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28429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22154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27768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602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73493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79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rside hvit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 rot="16200000">
            <a:off x="3239856" y="-1172159"/>
            <a:ext cx="2664297" cy="914399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Gill Sans" charset="0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40EF47FD-95FF-1947-9C6E-818066C4C499}"/>
              </a:ext>
            </a:extLst>
          </p:cNvPr>
          <p:cNvSpPr/>
          <p:nvPr userDrawn="1"/>
        </p:nvSpPr>
        <p:spPr bwMode="auto">
          <a:xfrm>
            <a:off x="4" y="0"/>
            <a:ext cx="9144000" cy="51435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/>
              <a:ea typeface="ヒラギノ角ゴ ProN W3" charset="0"/>
              <a:cs typeface="Segoe UI"/>
              <a:sym typeface="Gill Sans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DA9EDA4-B686-4045-95FE-FE9BCC2AB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482" y="2884566"/>
            <a:ext cx="7200000" cy="421596"/>
          </a:xfrm>
          <a:prstGeom prst="rect">
            <a:avLst/>
          </a:prstGeom>
          <a:effectLst/>
        </p:spPr>
        <p:txBody>
          <a:bodyPr lIns="108000"/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endParaRPr lang="en-US"/>
          </a:p>
        </p:txBody>
      </p:sp>
      <p:sp>
        <p:nvSpPr>
          <p:cNvPr id="20" name="Tittel 8">
            <a:extLst>
              <a:ext uri="{FF2B5EF4-FFF2-40B4-BE49-F238E27FC236}">
                <a16:creationId xmlns:a16="http://schemas.microsoft.com/office/drawing/2014/main" id="{CC5A9DDB-954A-7D42-B035-D877D3C8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482" y="2226042"/>
            <a:ext cx="7200000" cy="618613"/>
          </a:xfrm>
          <a:prstGeom prst="rect">
            <a:avLst/>
          </a:prstGeom>
          <a:noFill/>
          <a:effectLst/>
        </p:spPr>
        <p:txBody>
          <a:bodyPr anchor="ctr" anchorCtr="0"/>
          <a:lstStyle>
            <a:lvl1pPr algn="ctr">
              <a:lnSpc>
                <a:spcPct val="100000"/>
              </a:lnSpc>
              <a:defRPr sz="26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643FA7E6-B73E-5941-B864-6A988E000ECD}"/>
              </a:ext>
            </a:extLst>
          </p:cNvPr>
          <p:cNvGrpSpPr/>
          <p:nvPr userDrawn="1"/>
        </p:nvGrpSpPr>
        <p:grpSpPr>
          <a:xfrm>
            <a:off x="4028228" y="1387879"/>
            <a:ext cx="1080508" cy="679812"/>
            <a:chOff x="3745440" y="2967119"/>
            <a:chExt cx="2725919" cy="1715039"/>
          </a:xfrm>
        </p:grpSpPr>
        <p:sp>
          <p:nvSpPr>
            <p:cNvPr id="15" name="Friform 14">
              <a:extLst>
                <a:ext uri="{FF2B5EF4-FFF2-40B4-BE49-F238E27FC236}">
                  <a16:creationId xmlns:a16="http://schemas.microsoft.com/office/drawing/2014/main" id="{8E599B73-B799-1241-A11B-58C52CD2C851}"/>
                </a:ext>
              </a:extLst>
            </p:cNvPr>
            <p:cNvSpPr/>
            <p:nvPr/>
          </p:nvSpPr>
          <p:spPr>
            <a:xfrm>
              <a:off x="3745440" y="3765600"/>
              <a:ext cx="344160" cy="4345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57" h="1208">
                  <a:moveTo>
                    <a:pt x="0" y="1208"/>
                  </a:moveTo>
                  <a:cubicBezTo>
                    <a:pt x="163" y="805"/>
                    <a:pt x="325" y="403"/>
                    <a:pt x="488" y="0"/>
                  </a:cubicBezTo>
                  <a:cubicBezTo>
                    <a:pt x="644" y="0"/>
                    <a:pt x="801" y="0"/>
                    <a:pt x="957" y="0"/>
                  </a:cubicBezTo>
                  <a:cubicBezTo>
                    <a:pt x="794" y="403"/>
                    <a:pt x="631" y="805"/>
                    <a:pt x="468" y="1208"/>
                  </a:cubicBezTo>
                  <a:cubicBezTo>
                    <a:pt x="312" y="1208"/>
                    <a:pt x="156" y="1208"/>
                    <a:pt x="0" y="1208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iform 15">
              <a:extLst>
                <a:ext uri="{FF2B5EF4-FFF2-40B4-BE49-F238E27FC236}">
                  <a16:creationId xmlns:a16="http://schemas.microsoft.com/office/drawing/2014/main" id="{0F2F0530-FC39-9241-9558-9B0FEA8DB26D}"/>
                </a:ext>
              </a:extLst>
            </p:cNvPr>
            <p:cNvSpPr/>
            <p:nvPr/>
          </p:nvSpPr>
          <p:spPr>
            <a:xfrm>
              <a:off x="5909040" y="3765600"/>
              <a:ext cx="264600" cy="4345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6" h="1208">
                  <a:moveTo>
                    <a:pt x="0" y="1208"/>
                  </a:moveTo>
                  <a:cubicBezTo>
                    <a:pt x="161" y="805"/>
                    <a:pt x="321" y="403"/>
                    <a:pt x="482" y="0"/>
                  </a:cubicBezTo>
                  <a:cubicBezTo>
                    <a:pt x="567" y="0"/>
                    <a:pt x="651" y="0"/>
                    <a:pt x="736" y="0"/>
                  </a:cubicBezTo>
                  <a:cubicBezTo>
                    <a:pt x="576" y="403"/>
                    <a:pt x="416" y="805"/>
                    <a:pt x="256" y="1208"/>
                  </a:cubicBezTo>
                  <a:cubicBezTo>
                    <a:pt x="171" y="1208"/>
                    <a:pt x="85" y="1208"/>
                    <a:pt x="0" y="1208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iform 16">
              <a:extLst>
                <a:ext uri="{FF2B5EF4-FFF2-40B4-BE49-F238E27FC236}">
                  <a16:creationId xmlns:a16="http://schemas.microsoft.com/office/drawing/2014/main" id="{FFD00367-08DD-7945-93C8-94C84DC96D31}"/>
                </a:ext>
              </a:extLst>
            </p:cNvPr>
            <p:cNvSpPr/>
            <p:nvPr/>
          </p:nvSpPr>
          <p:spPr>
            <a:xfrm>
              <a:off x="6250319" y="3765600"/>
              <a:ext cx="221040" cy="4345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5" h="1208">
                  <a:moveTo>
                    <a:pt x="0" y="1208"/>
                  </a:moveTo>
                  <a:cubicBezTo>
                    <a:pt x="160" y="805"/>
                    <a:pt x="320" y="403"/>
                    <a:pt x="480" y="0"/>
                  </a:cubicBezTo>
                  <a:cubicBezTo>
                    <a:pt x="525" y="0"/>
                    <a:pt x="570" y="0"/>
                    <a:pt x="615" y="0"/>
                  </a:cubicBezTo>
                  <a:cubicBezTo>
                    <a:pt x="455" y="403"/>
                    <a:pt x="295" y="805"/>
                    <a:pt x="135" y="1208"/>
                  </a:cubicBezTo>
                  <a:cubicBezTo>
                    <a:pt x="90" y="1208"/>
                    <a:pt x="45" y="1208"/>
                    <a:pt x="0" y="1208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iform 17">
              <a:extLst>
                <a:ext uri="{FF2B5EF4-FFF2-40B4-BE49-F238E27FC236}">
                  <a16:creationId xmlns:a16="http://schemas.microsoft.com/office/drawing/2014/main" id="{2C634F8B-039C-AB46-AE6C-2652BBAF5863}"/>
                </a:ext>
              </a:extLst>
            </p:cNvPr>
            <p:cNvSpPr/>
            <p:nvPr/>
          </p:nvSpPr>
          <p:spPr>
            <a:xfrm>
              <a:off x="4943159" y="3915720"/>
              <a:ext cx="151920" cy="12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3" h="355">
                  <a:moveTo>
                    <a:pt x="246" y="0"/>
                  </a:moveTo>
                  <a:cubicBezTo>
                    <a:pt x="344" y="0"/>
                    <a:pt x="423" y="79"/>
                    <a:pt x="423" y="177"/>
                  </a:cubicBezTo>
                  <a:cubicBezTo>
                    <a:pt x="423" y="236"/>
                    <a:pt x="423" y="296"/>
                    <a:pt x="423" y="355"/>
                  </a:cubicBezTo>
                  <a:cubicBezTo>
                    <a:pt x="341" y="355"/>
                    <a:pt x="260" y="355"/>
                    <a:pt x="178" y="355"/>
                  </a:cubicBezTo>
                  <a:cubicBezTo>
                    <a:pt x="79" y="355"/>
                    <a:pt x="0" y="275"/>
                    <a:pt x="0" y="177"/>
                  </a:cubicBezTo>
                  <a:cubicBezTo>
                    <a:pt x="0" y="78"/>
                    <a:pt x="79" y="0"/>
                    <a:pt x="178" y="0"/>
                  </a:cubicBezTo>
                  <a:cubicBezTo>
                    <a:pt x="201" y="0"/>
                    <a:pt x="223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iform 21">
              <a:extLst>
                <a:ext uri="{FF2B5EF4-FFF2-40B4-BE49-F238E27FC236}">
                  <a16:creationId xmlns:a16="http://schemas.microsoft.com/office/drawing/2014/main" id="{B70E4205-1F79-914C-8CA0-0332C4388C2F}"/>
                </a:ext>
              </a:extLst>
            </p:cNvPr>
            <p:cNvSpPr/>
            <p:nvPr/>
          </p:nvSpPr>
          <p:spPr>
            <a:xfrm>
              <a:off x="4159800" y="2967119"/>
              <a:ext cx="1716119" cy="17150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68" h="4765">
                  <a:moveTo>
                    <a:pt x="2270" y="4765"/>
                  </a:moveTo>
                  <a:cubicBezTo>
                    <a:pt x="1006" y="4706"/>
                    <a:pt x="0" y="3660"/>
                    <a:pt x="0" y="2383"/>
                  </a:cubicBezTo>
                  <a:cubicBezTo>
                    <a:pt x="0" y="1067"/>
                    <a:pt x="1070" y="0"/>
                    <a:pt x="2385" y="0"/>
                  </a:cubicBezTo>
                  <a:cubicBezTo>
                    <a:pt x="3703" y="0"/>
                    <a:pt x="4768" y="1066"/>
                    <a:pt x="4768" y="2383"/>
                  </a:cubicBezTo>
                  <a:cubicBezTo>
                    <a:pt x="4768" y="3662"/>
                    <a:pt x="3764" y="4706"/>
                    <a:pt x="2499" y="4765"/>
                  </a:cubicBezTo>
                  <a:cubicBezTo>
                    <a:pt x="2423" y="4765"/>
                    <a:pt x="2347" y="4765"/>
                    <a:pt x="2270" y="4765"/>
                  </a:cubicBezTo>
                  <a:close/>
                  <a:moveTo>
                    <a:pt x="3992" y="3382"/>
                  </a:moveTo>
                  <a:cubicBezTo>
                    <a:pt x="4145" y="3008"/>
                    <a:pt x="4297" y="2634"/>
                    <a:pt x="4449" y="2260"/>
                  </a:cubicBezTo>
                  <a:cubicBezTo>
                    <a:pt x="4464" y="2221"/>
                    <a:pt x="4429" y="2234"/>
                    <a:pt x="4418" y="2221"/>
                  </a:cubicBezTo>
                  <a:cubicBezTo>
                    <a:pt x="4277" y="2221"/>
                    <a:pt x="4136" y="2221"/>
                    <a:pt x="3995" y="2221"/>
                  </a:cubicBezTo>
                  <a:cubicBezTo>
                    <a:pt x="3982" y="2229"/>
                    <a:pt x="3967" y="2221"/>
                    <a:pt x="3956" y="2246"/>
                  </a:cubicBezTo>
                  <a:cubicBezTo>
                    <a:pt x="3878" y="2484"/>
                    <a:pt x="3800" y="2723"/>
                    <a:pt x="3722" y="2962"/>
                  </a:cubicBezTo>
                  <a:cubicBezTo>
                    <a:pt x="3644" y="2723"/>
                    <a:pt x="3566" y="2484"/>
                    <a:pt x="3488" y="2246"/>
                  </a:cubicBezTo>
                  <a:cubicBezTo>
                    <a:pt x="3477" y="2221"/>
                    <a:pt x="3462" y="2229"/>
                    <a:pt x="3449" y="2221"/>
                  </a:cubicBezTo>
                  <a:cubicBezTo>
                    <a:pt x="3177" y="2221"/>
                    <a:pt x="2905" y="2221"/>
                    <a:pt x="2633" y="2221"/>
                  </a:cubicBezTo>
                  <a:cubicBezTo>
                    <a:pt x="2616" y="2221"/>
                    <a:pt x="2602" y="2235"/>
                    <a:pt x="2602" y="2252"/>
                  </a:cubicBezTo>
                  <a:cubicBezTo>
                    <a:pt x="2602" y="2332"/>
                    <a:pt x="2602" y="2413"/>
                    <a:pt x="2602" y="2493"/>
                  </a:cubicBezTo>
                  <a:cubicBezTo>
                    <a:pt x="2602" y="2300"/>
                    <a:pt x="2396" y="2218"/>
                    <a:pt x="2275" y="2218"/>
                  </a:cubicBezTo>
                  <a:cubicBezTo>
                    <a:pt x="2004" y="2218"/>
                    <a:pt x="1823" y="2395"/>
                    <a:pt x="1767" y="2666"/>
                  </a:cubicBezTo>
                  <a:cubicBezTo>
                    <a:pt x="1764" y="2485"/>
                    <a:pt x="1750" y="2420"/>
                    <a:pt x="1702" y="2356"/>
                  </a:cubicBezTo>
                  <a:cubicBezTo>
                    <a:pt x="1679" y="2325"/>
                    <a:pt x="1646" y="2297"/>
                    <a:pt x="1612" y="2274"/>
                  </a:cubicBezTo>
                  <a:cubicBezTo>
                    <a:pt x="1541" y="2232"/>
                    <a:pt x="1476" y="2218"/>
                    <a:pt x="1338" y="2218"/>
                  </a:cubicBezTo>
                  <a:cubicBezTo>
                    <a:pt x="1283" y="2218"/>
                    <a:pt x="1229" y="2218"/>
                    <a:pt x="1174" y="2218"/>
                  </a:cubicBezTo>
                  <a:cubicBezTo>
                    <a:pt x="1161" y="2226"/>
                    <a:pt x="1146" y="2218"/>
                    <a:pt x="1135" y="2243"/>
                  </a:cubicBezTo>
                  <a:cubicBezTo>
                    <a:pt x="1085" y="2365"/>
                    <a:pt x="1035" y="2487"/>
                    <a:pt x="985" y="2609"/>
                  </a:cubicBezTo>
                  <a:cubicBezTo>
                    <a:pt x="985" y="2489"/>
                    <a:pt x="985" y="2369"/>
                    <a:pt x="985" y="2249"/>
                  </a:cubicBezTo>
                  <a:cubicBezTo>
                    <a:pt x="985" y="2232"/>
                    <a:pt x="971" y="2218"/>
                    <a:pt x="954" y="2218"/>
                  </a:cubicBezTo>
                  <a:cubicBezTo>
                    <a:pt x="828" y="2218"/>
                    <a:pt x="702" y="2218"/>
                    <a:pt x="576" y="2218"/>
                  </a:cubicBezTo>
                  <a:cubicBezTo>
                    <a:pt x="563" y="2226"/>
                    <a:pt x="548" y="2218"/>
                    <a:pt x="537" y="2243"/>
                  </a:cubicBezTo>
                  <a:cubicBezTo>
                    <a:pt x="485" y="2370"/>
                    <a:pt x="433" y="2496"/>
                    <a:pt x="381" y="2623"/>
                  </a:cubicBezTo>
                  <a:cubicBezTo>
                    <a:pt x="388" y="2637"/>
                    <a:pt x="367" y="2663"/>
                    <a:pt x="401" y="2663"/>
                  </a:cubicBezTo>
                  <a:cubicBezTo>
                    <a:pt x="450" y="2663"/>
                    <a:pt x="499" y="2663"/>
                    <a:pt x="548" y="2663"/>
                  </a:cubicBezTo>
                  <a:cubicBezTo>
                    <a:pt x="548" y="2907"/>
                    <a:pt x="548" y="3151"/>
                    <a:pt x="548" y="3394"/>
                  </a:cubicBezTo>
                  <a:cubicBezTo>
                    <a:pt x="548" y="3411"/>
                    <a:pt x="562" y="3425"/>
                    <a:pt x="579" y="3425"/>
                  </a:cubicBezTo>
                  <a:cubicBezTo>
                    <a:pt x="704" y="3425"/>
                    <a:pt x="829" y="3425"/>
                    <a:pt x="954" y="3425"/>
                  </a:cubicBezTo>
                  <a:cubicBezTo>
                    <a:pt x="971" y="3425"/>
                    <a:pt x="985" y="3411"/>
                    <a:pt x="985" y="3394"/>
                  </a:cubicBezTo>
                  <a:cubicBezTo>
                    <a:pt x="985" y="3152"/>
                    <a:pt x="985" y="2909"/>
                    <a:pt x="985" y="2666"/>
                  </a:cubicBezTo>
                  <a:cubicBezTo>
                    <a:pt x="1034" y="2666"/>
                    <a:pt x="1083" y="2666"/>
                    <a:pt x="1132" y="2666"/>
                  </a:cubicBezTo>
                  <a:cubicBezTo>
                    <a:pt x="1214" y="2666"/>
                    <a:pt x="1231" y="2668"/>
                    <a:pt x="1265" y="2683"/>
                  </a:cubicBezTo>
                  <a:cubicBezTo>
                    <a:pt x="1284" y="2691"/>
                    <a:pt x="1304" y="2705"/>
                    <a:pt x="1313" y="2722"/>
                  </a:cubicBezTo>
                  <a:cubicBezTo>
                    <a:pt x="1332" y="2759"/>
                    <a:pt x="1338" y="2801"/>
                    <a:pt x="1338" y="2934"/>
                  </a:cubicBezTo>
                  <a:cubicBezTo>
                    <a:pt x="1338" y="3088"/>
                    <a:pt x="1338" y="3241"/>
                    <a:pt x="1338" y="3394"/>
                  </a:cubicBezTo>
                  <a:cubicBezTo>
                    <a:pt x="1338" y="3411"/>
                    <a:pt x="1352" y="3425"/>
                    <a:pt x="1369" y="3425"/>
                  </a:cubicBezTo>
                  <a:cubicBezTo>
                    <a:pt x="1489" y="3425"/>
                    <a:pt x="1609" y="3425"/>
                    <a:pt x="1730" y="3425"/>
                  </a:cubicBezTo>
                  <a:cubicBezTo>
                    <a:pt x="1749" y="3412"/>
                    <a:pt x="1770" y="3425"/>
                    <a:pt x="1787" y="3385"/>
                  </a:cubicBezTo>
                  <a:cubicBezTo>
                    <a:pt x="1813" y="3320"/>
                    <a:pt x="1839" y="3254"/>
                    <a:pt x="1866" y="3188"/>
                  </a:cubicBezTo>
                  <a:cubicBezTo>
                    <a:pt x="1970" y="3337"/>
                    <a:pt x="2145" y="3425"/>
                    <a:pt x="2359" y="3425"/>
                  </a:cubicBezTo>
                  <a:cubicBezTo>
                    <a:pt x="2375" y="3425"/>
                    <a:pt x="2391" y="3425"/>
                    <a:pt x="2407" y="3425"/>
                  </a:cubicBezTo>
                  <a:cubicBezTo>
                    <a:pt x="2426" y="3412"/>
                    <a:pt x="2447" y="3425"/>
                    <a:pt x="2464" y="3385"/>
                  </a:cubicBezTo>
                  <a:cubicBezTo>
                    <a:pt x="2510" y="3272"/>
                    <a:pt x="2556" y="3158"/>
                    <a:pt x="2602" y="3044"/>
                  </a:cubicBezTo>
                  <a:cubicBezTo>
                    <a:pt x="2602" y="3161"/>
                    <a:pt x="2602" y="3278"/>
                    <a:pt x="2602" y="3394"/>
                  </a:cubicBezTo>
                  <a:cubicBezTo>
                    <a:pt x="2602" y="3411"/>
                    <a:pt x="2616" y="3425"/>
                    <a:pt x="2633" y="3425"/>
                  </a:cubicBezTo>
                  <a:cubicBezTo>
                    <a:pt x="2755" y="3425"/>
                    <a:pt x="2877" y="3425"/>
                    <a:pt x="3000" y="3425"/>
                  </a:cubicBezTo>
                  <a:cubicBezTo>
                    <a:pt x="3018" y="3412"/>
                    <a:pt x="3040" y="3425"/>
                    <a:pt x="3056" y="3385"/>
                  </a:cubicBezTo>
                  <a:cubicBezTo>
                    <a:pt x="3105" y="3263"/>
                    <a:pt x="3203" y="3021"/>
                    <a:pt x="3203" y="3018"/>
                  </a:cubicBezTo>
                  <a:cubicBezTo>
                    <a:pt x="3209" y="2987"/>
                    <a:pt x="3180" y="2998"/>
                    <a:pt x="3169" y="2987"/>
                  </a:cubicBezTo>
                  <a:cubicBezTo>
                    <a:pt x="3126" y="2987"/>
                    <a:pt x="3083" y="2987"/>
                    <a:pt x="3040" y="2987"/>
                  </a:cubicBezTo>
                  <a:cubicBezTo>
                    <a:pt x="3040" y="2780"/>
                    <a:pt x="3040" y="2572"/>
                    <a:pt x="3040" y="2365"/>
                  </a:cubicBezTo>
                  <a:cubicBezTo>
                    <a:pt x="3176" y="2704"/>
                    <a:pt x="3312" y="3043"/>
                    <a:pt x="3449" y="3382"/>
                  </a:cubicBezTo>
                  <a:cubicBezTo>
                    <a:pt x="3466" y="3422"/>
                    <a:pt x="3486" y="3409"/>
                    <a:pt x="3505" y="3422"/>
                  </a:cubicBezTo>
                  <a:cubicBezTo>
                    <a:pt x="3649" y="3422"/>
                    <a:pt x="3792" y="3422"/>
                    <a:pt x="3936" y="3422"/>
                  </a:cubicBezTo>
                  <a:cubicBezTo>
                    <a:pt x="3955" y="3409"/>
                    <a:pt x="3975" y="3422"/>
                    <a:pt x="3992" y="3382"/>
                  </a:cubicBez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nb-NO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455908"/>
      </p:ext>
    </p:extLst>
  </p:cSld>
  <p:clrMapOvr>
    <a:masterClrMapping/>
  </p:clrMapOvr>
  <p:transition spd="med" advClick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75624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85149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36734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8619" y="180975"/>
            <a:ext cx="8386763" cy="94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653315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ratrgi el t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13C8ABE-E5A1-4743-82B5-04AED5E09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Tittel 8">
            <a:extLst>
              <a:ext uri="{FF2B5EF4-FFF2-40B4-BE49-F238E27FC236}">
                <a16:creationId xmlns:a16="http://schemas.microsoft.com/office/drawing/2014/main" id="{7EC71EF1-8441-A449-91C6-43B7EEE4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</p:spPr>
        <p:txBody>
          <a:bodyPr tIns="36000" bIns="1080000" anchor="ctr" anchorCtr="0"/>
          <a:lstStyle>
            <a:lvl1pPr algn="ctr">
              <a:lnSpc>
                <a:spcPct val="100000"/>
              </a:lnSpc>
              <a:defRPr sz="40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75506C3-AD06-D04E-8490-0BC961026A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998" y="2550076"/>
            <a:ext cx="7200001" cy="720080"/>
          </a:xfrm>
          <a:noFill/>
        </p:spPr>
        <p:txBody>
          <a:bodyPr lIns="720000" tIns="540000" rIns="720000" bIns="540000" anchor="ctr" anchorCtr="0"/>
          <a:lstStyle>
            <a:lvl1pPr marL="3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2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18">
            <a:extLst>
              <a:ext uri="{FF2B5EF4-FFF2-40B4-BE49-F238E27FC236}">
                <a16:creationId xmlns:a16="http://schemas.microsoft.com/office/drawing/2014/main" id="{04FCEEF0-3DF6-EC40-8BE3-FFABDE44BC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8363" y="4876006"/>
            <a:ext cx="8570264" cy="190264"/>
          </a:xfrm>
          <a:prstGeom prst="rect">
            <a:avLst/>
          </a:prstGeom>
        </p:spPr>
        <p:txBody>
          <a:bodyPr lIns="36000" tIns="0" rIns="36000" bIns="0" rtlCol="0" anchor="ctr" anchorCtr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2123335"/>
      </p:ext>
    </p:extLst>
  </p:cSld>
  <p:clrMapOvr>
    <a:masterClrMapping/>
  </p:clrMapOvr>
  <p:transition spd="med" advClick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50826" y="2085975"/>
            <a:ext cx="8893175" cy="2805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pic>
        <p:nvPicPr>
          <p:cNvPr id="3097" name="Picture 25" descr="Stiplet_linje_mork_g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984647"/>
            <a:ext cx="8893175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0225" y="760810"/>
            <a:ext cx="6400800" cy="27741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350" b="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 lvl="0"/>
            <a:r>
              <a:rPr lang="nb-NO" noProof="0"/>
              <a:t>Klikk for å redigere undertittelstil i malen</a:t>
            </a:r>
          </a:p>
        </p:txBody>
      </p:sp>
      <p:pic>
        <p:nvPicPr>
          <p:cNvPr id="3098" name="Picture 26" descr="nav_pos_logo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569244"/>
            <a:ext cx="1439862" cy="6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Stiplet_linje_mork_g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733675"/>
            <a:ext cx="8893175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464594"/>
            <a:ext cx="8362950" cy="48577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nn-NO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nn-NO"/>
          </a:p>
        </p:txBody>
      </p:sp>
      <p:sp>
        <p:nvSpPr>
          <p:cNvPr id="3102" name="Rectangle 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F9C443E6-545C-42B6-A899-701B24435A2A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26860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166123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839245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29929"/>
            <a:ext cx="4110038" cy="337423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9639" y="1329929"/>
            <a:ext cx="4110037" cy="337423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236437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6270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ldekken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3EA21D96-CB71-8745-805C-0F6F38B57A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172399" y="4876006"/>
            <a:ext cx="792088" cy="18176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100" b="0" i="0">
                <a:solidFill>
                  <a:schemeClr val="bg1">
                    <a:lumMod val="9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fld id="{FB0F92BC-E9B5-8747-84F4-872B61BA027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bilde 5">
            <a:extLst>
              <a:ext uri="{FF2B5EF4-FFF2-40B4-BE49-F238E27FC236}">
                <a16:creationId xmlns:a16="http://schemas.microsoft.com/office/drawing/2014/main" id="{2CB52C3C-9EB3-8548-8E2E-8B9119E71A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"/>
            <a:ext cx="9144000" cy="5143501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marL="202588" indent="-202588" algn="ctr">
              <a:spcBef>
                <a:spcPts val="800"/>
              </a:spcBef>
              <a:buClr>
                <a:schemeClr val="accent2"/>
              </a:buClr>
              <a:buSzPct val="100000"/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8C3B302-0076-CC40-AAE7-B85F6DFF87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707654"/>
            <a:ext cx="9143999" cy="1938722"/>
          </a:xfrm>
          <a:gradFill>
            <a:gsLst>
              <a:gs pos="100000">
                <a:schemeClr val="tx1">
                  <a:alpha val="0"/>
                </a:schemeClr>
              </a:gs>
              <a:gs pos="38000">
                <a:srgbClr val="333333">
                  <a:alpha val="35000"/>
                </a:srgbClr>
              </a:gs>
              <a:gs pos="60000">
                <a:srgbClr val="333333">
                  <a:lumMod val="100000"/>
                  <a:alpha val="3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0" tIns="648000" rIns="1440000" bIns="180000" anchor="ctr" anchorCtr="0"/>
          <a:lstStyle>
            <a:lvl1pPr marL="3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2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6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32000" indent="0" algn="ctr">
              <a:spcBef>
                <a:spcPts val="600"/>
              </a:spcBef>
              <a:buClr>
                <a:schemeClr val="accent3"/>
              </a:buClr>
              <a:buSzPct val="110000"/>
              <a:buFont typeface="Arial" panose="020B0604020202020204" pitchFamily="34" charset="0"/>
              <a:buNone/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4pPr>
            <a:lvl5pPr indent="-216000">
              <a:spcBef>
                <a:spcPts val="700"/>
              </a:spcBef>
              <a:buClr>
                <a:schemeClr val="accent6"/>
              </a:buClr>
              <a:buSzPct val="110000"/>
              <a:defRPr sz="1600" baseline="0">
                <a:solidFill>
                  <a:srgbClr val="007272"/>
                </a:solidFill>
                <a:latin typeface="Segoe UI"/>
              </a:defRPr>
            </a:lvl5pPr>
          </a:lstStyle>
          <a:p>
            <a:pPr lvl="0"/>
            <a:r>
              <a:rPr lang="nb-NO"/>
              <a:t>Undertittel</a:t>
            </a:r>
          </a:p>
        </p:txBody>
      </p:sp>
      <p:sp>
        <p:nvSpPr>
          <p:cNvPr id="7" name="Tittel 8">
            <a:extLst>
              <a:ext uri="{FF2B5EF4-FFF2-40B4-BE49-F238E27FC236}">
                <a16:creationId xmlns:a16="http://schemas.microsoft.com/office/drawing/2014/main" id="{FF77F4E9-6DB2-DB49-A4F0-66FD09B06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000" y="1743718"/>
            <a:ext cx="7200000" cy="612008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algn="ctr">
              <a:lnSpc>
                <a:spcPct val="100000"/>
              </a:lnSpc>
              <a:defRPr sz="40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490124571"/>
      </p:ext>
    </p:extLst>
  </p:cSld>
  <p:clrMapOvr>
    <a:masterClrMapping/>
  </p:clrMapOvr>
  <p:transition spd="med" advClick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3315716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1491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910822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755695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304612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734175" y="192881"/>
            <a:ext cx="2095500" cy="4511279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47675" y="192881"/>
            <a:ext cx="6134100" cy="4511279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5358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5.em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image" Target="../media/image2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4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522288"/>
            <a:ext cx="8540750" cy="391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>
                <a:sym typeface="Arial" charset="0"/>
              </a:rPr>
              <a:t>Klikk for å redigere tekststiler i malen</a:t>
            </a:r>
          </a:p>
          <a:p>
            <a:pPr lvl="1"/>
            <a:r>
              <a:rPr lang="nb-NO">
                <a:sym typeface="Arial" charset="0"/>
              </a:rPr>
              <a:t>Andre nivå</a:t>
            </a:r>
          </a:p>
          <a:p>
            <a:pPr lvl="2"/>
            <a:r>
              <a:rPr lang="nb-NO">
                <a:sym typeface="Arial" charset="0"/>
              </a:rPr>
              <a:t>Tredje nivå</a:t>
            </a:r>
          </a:p>
          <a:p>
            <a:pPr lvl="3"/>
            <a:r>
              <a:rPr lang="nb-NO">
                <a:sym typeface="Arial" charset="0"/>
              </a:rPr>
              <a:t>Fjerde nivå</a:t>
            </a:r>
          </a:p>
          <a:p>
            <a:pPr lvl="4"/>
            <a:r>
              <a:rPr lang="nb-NO">
                <a:sym typeface="Arial" charset="0"/>
              </a:rPr>
              <a:t>Femte nivå</a:t>
            </a:r>
            <a:endParaRPr lang="en-US"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30" r:id="rId8"/>
    <p:sldLayoutId id="2147484194" r:id="rId9"/>
    <p:sldLayoutId id="2147484249" r:id="rId10"/>
    <p:sldLayoutId id="2147484239" r:id="rId11"/>
    <p:sldLayoutId id="2147484238" r:id="rId12"/>
    <p:sldLayoutId id="2147484201" r:id="rId13"/>
    <p:sldLayoutId id="2147484203" r:id="rId14"/>
    <p:sldLayoutId id="2147484213" r:id="rId15"/>
    <p:sldLayoutId id="2147484190" r:id="rId16"/>
    <p:sldLayoutId id="2147484220" r:id="rId17"/>
    <p:sldLayoutId id="2147484196" r:id="rId18"/>
    <p:sldLayoutId id="2147484209" r:id="rId19"/>
    <p:sldLayoutId id="2147484198" r:id="rId20"/>
    <p:sldLayoutId id="2147484206" r:id="rId21"/>
    <p:sldLayoutId id="2147484218" r:id="rId22"/>
    <p:sldLayoutId id="2147484221" r:id="rId23"/>
    <p:sldLayoutId id="2147484210" r:id="rId24"/>
    <p:sldLayoutId id="2147484200" r:id="rId25"/>
    <p:sldLayoutId id="2147483996" r:id="rId26"/>
    <p:sldLayoutId id="2147484102" r:id="rId27"/>
    <p:sldLayoutId id="2147484356" r:id="rId28"/>
  </p:sldLayoutIdLst>
  <p:transition spd="med" advClick="0">
    <p:fade/>
  </p:transition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+mj-lt"/>
          <a:ea typeface="ヒラギノ角ゴ Pro W3" charset="0"/>
          <a:cs typeface="ＭＳ Ｐゴシック" charset="0"/>
          <a:sym typeface="Arial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ea typeface="ヒラギノ角ゴ Pro W3" charset="0"/>
          <a:cs typeface="ＭＳ Ｐゴシック" charset="0"/>
          <a:sym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ea typeface="ヒラギノ角ゴ Pro W3" charset="0"/>
          <a:cs typeface="ＭＳ Ｐゴシック" charset="0"/>
          <a:sym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ea typeface="ヒラギノ角ゴ Pro W3" charset="0"/>
          <a:cs typeface="ＭＳ Ｐゴシック" charset="0"/>
          <a:sym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>
          <a:solidFill>
            <a:schemeClr val="accent2"/>
          </a:solidFill>
          <a:latin typeface="Arial" charset="0"/>
          <a:ea typeface="ヒラギノ角ゴ Pro W3" charset="0"/>
          <a:cs typeface="ＭＳ Ｐゴシック" charset="0"/>
          <a:sym typeface="Arial" charset="0"/>
        </a:defRPr>
      </a:lvl5pPr>
      <a:lvl6pPr marL="321457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rgbClr val="FEFFFE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642915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rgbClr val="FEFFFE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964372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rgbClr val="FEFFFE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285829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rgbClr val="FEFFFE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82588" algn="l" rtl="0" eaLnBrk="0" fontAlgn="base" hangingPunct="0">
        <a:spcBef>
          <a:spcPts val="26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1600" b="0" i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 charset="0"/>
        </a:defRPr>
      </a:lvl1pPr>
      <a:lvl2pPr marL="758825" indent="-382588" algn="l" rtl="0" eaLnBrk="0" fontAlgn="base" hangingPunct="0">
        <a:spcBef>
          <a:spcPts val="26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1600" b="0" i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 charset="0"/>
        </a:defRPr>
      </a:lvl2pPr>
      <a:lvl3pPr marL="1133475" indent="-374650" algn="l" rtl="0" eaLnBrk="0" fontAlgn="base" hangingPunct="0">
        <a:spcBef>
          <a:spcPts val="26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1600" b="0" i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 charset="0"/>
        </a:defRPr>
      </a:lvl3pPr>
      <a:lvl4pPr marL="1517650" indent="-382588" algn="l" rtl="0" eaLnBrk="0" fontAlgn="base" hangingPunct="0">
        <a:spcBef>
          <a:spcPts val="26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1600" b="0" i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 charset="0"/>
        </a:defRPr>
      </a:lvl4pPr>
      <a:lvl5pPr marL="1892300" indent="-374650" algn="l" rtl="0" eaLnBrk="0" fontAlgn="base" hangingPunct="0">
        <a:spcBef>
          <a:spcPts val="26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1600" b="0" i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 charset="0"/>
        </a:defRPr>
      </a:lvl5pPr>
      <a:lvl6pPr marL="2357354" indent="-562550" algn="l" rtl="0" eaLnBrk="1" fontAlgn="base" hangingPunct="1">
        <a:spcBef>
          <a:spcPts val="2601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78811" indent="-562550" algn="l" rtl="0" eaLnBrk="1" fontAlgn="base" hangingPunct="1">
        <a:spcBef>
          <a:spcPts val="2601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000268" indent="-562550" algn="l" rtl="0" eaLnBrk="1" fontAlgn="base" hangingPunct="1">
        <a:spcBef>
          <a:spcPts val="2601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321726" indent="-562550" algn="l" rtl="0" eaLnBrk="1" fontAlgn="base" hangingPunct="1">
        <a:spcBef>
          <a:spcPts val="2601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759017"/>
            <a:ext cx="9144000" cy="3844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113" y="419919"/>
            <a:ext cx="7991775" cy="86565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113" y="1464933"/>
            <a:ext cx="7991775" cy="28353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41" name="Rett linje 15"/>
          <p:cNvCxnSpPr/>
          <p:nvPr userDrawn="1"/>
        </p:nvCxnSpPr>
        <p:spPr>
          <a:xfrm flipV="1">
            <a:off x="8306333" y="4910675"/>
            <a:ext cx="0" cy="80981"/>
          </a:xfrm>
          <a:prstGeom prst="line">
            <a:avLst/>
          </a:prstGeom>
          <a:ln w="12700">
            <a:solidFill>
              <a:srgbClr val="A6A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 userDrawn="1"/>
        </p:nvSpPr>
        <p:spPr>
          <a:xfrm>
            <a:off x="-364046" y="995090"/>
            <a:ext cx="685621" cy="685641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pPr algn="l"/>
            <a:endParaRPr lang="en-US">
              <a:solidFill>
                <a:schemeClr val="accent3"/>
              </a:solidFill>
            </a:endParaRPr>
          </a:p>
        </p:txBody>
      </p:sp>
      <p:cxnSp>
        <p:nvCxnSpPr>
          <p:cNvPr id="25" name="Rett linje 15"/>
          <p:cNvCxnSpPr/>
          <p:nvPr userDrawn="1"/>
        </p:nvCxnSpPr>
        <p:spPr>
          <a:xfrm flipV="1">
            <a:off x="8554746" y="4910675"/>
            <a:ext cx="0" cy="81010"/>
          </a:xfrm>
          <a:prstGeom prst="line">
            <a:avLst/>
          </a:prstGeom>
          <a:ln w="12700">
            <a:solidFill>
              <a:srgbClr val="A6A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3" y="4893763"/>
            <a:ext cx="692763" cy="106658"/>
          </a:xfrm>
          <a:prstGeom prst="rect">
            <a:avLst/>
          </a:prstGeom>
        </p:spPr>
      </p:pic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800350" y="4755252"/>
            <a:ext cx="767538" cy="3907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50" spc="0">
                <a:solidFill>
                  <a:srgbClr val="6A6A6A"/>
                </a:solidFill>
              </a:defRPr>
            </a:lvl1pPr>
          </a:lstStyle>
          <a:p>
            <a:r>
              <a:rPr lang="nb-NO"/>
              <a:t>27.11.2018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29352" y="4759017"/>
            <a:ext cx="3085297" cy="384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accent3"/>
                </a:solidFill>
              </a:defRPr>
            </a:lvl1pPr>
          </a:lstStyle>
          <a:p>
            <a:r>
              <a:rPr lang="en-US"/>
              <a:t>Tjenester 3.0 | Altinn arbeidsutvalg</a:t>
            </a:r>
          </a:p>
        </p:txBody>
      </p:sp>
      <p:sp>
        <p:nvSpPr>
          <p:cNvPr id="2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301579" y="4759018"/>
            <a:ext cx="266309" cy="38448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50" b="1" spc="0">
                <a:solidFill>
                  <a:srgbClr val="6A6A6A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1356"/>
            <a:ext cx="9144000" cy="3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  <p:sldLayoutId id="2147484276" r:id="rId13"/>
    <p:sldLayoutId id="2147484277" r:id="rId14"/>
    <p:sldLayoutId id="2147484279" r:id="rId15"/>
  </p:sldLayoutIdLst>
  <p:hf hdr="0"/>
  <p:txStyles>
    <p:titleStyle>
      <a:lvl1pPr algn="l" defTabSz="685858" rtl="0" eaLnBrk="1" latinLnBrk="0" hangingPunct="1">
        <a:lnSpc>
          <a:spcPct val="90000"/>
        </a:lnSpc>
        <a:spcBef>
          <a:spcPct val="0"/>
        </a:spcBef>
        <a:buNone/>
        <a:defRPr sz="3001" kern="1200" spc="-112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5018" indent="-135018" algn="l" defTabSz="685858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Font typeface="Arial" panose="020B0604020202020204" pitchFamily="34" charset="0"/>
        <a:buChar char="•"/>
        <a:defRPr sz="1275" b="0" kern="1200">
          <a:solidFill>
            <a:srgbClr val="6A6A6A"/>
          </a:solidFill>
          <a:latin typeface="+mn-lt"/>
          <a:ea typeface="+mn-ea"/>
          <a:cs typeface="+mn-cs"/>
        </a:defRPr>
      </a:lvl1pPr>
      <a:lvl2pPr marL="337545" indent="-135018" algn="l" defTabSz="685858" rtl="0" eaLnBrk="1" latinLnBrk="0" hangingPunct="1">
        <a:lnSpc>
          <a:spcPct val="100000"/>
        </a:lnSpc>
        <a:spcBef>
          <a:spcPts val="0"/>
        </a:spcBef>
        <a:spcAft>
          <a:spcPts val="187"/>
        </a:spcAft>
        <a:buFont typeface="Arial" panose="020B0604020202020204" pitchFamily="34" charset="0"/>
        <a:buChar char="−"/>
        <a:defRPr sz="1200" kern="1200">
          <a:solidFill>
            <a:srgbClr val="6A6A6A"/>
          </a:solidFill>
          <a:latin typeface="+mn-lt"/>
          <a:ea typeface="+mn-ea"/>
          <a:cs typeface="+mn-cs"/>
        </a:defRPr>
      </a:lvl2pPr>
      <a:lvl3pPr marL="540072" indent="-135018" algn="l" defTabSz="685858" rtl="0" eaLnBrk="1" latinLnBrk="0" hangingPunct="1">
        <a:lnSpc>
          <a:spcPct val="100000"/>
        </a:lnSpc>
        <a:spcBef>
          <a:spcPts val="0"/>
        </a:spcBef>
        <a:spcAft>
          <a:spcPts val="187"/>
        </a:spcAft>
        <a:buFont typeface="Arial" panose="020B0604020202020204" pitchFamily="34" charset="0"/>
        <a:buChar char="−"/>
        <a:defRPr sz="1200" kern="1200">
          <a:solidFill>
            <a:srgbClr val="6A6A6A"/>
          </a:solidFill>
          <a:latin typeface="+mn-lt"/>
          <a:ea typeface="+mn-ea"/>
          <a:cs typeface="+mn-cs"/>
        </a:defRPr>
      </a:lvl3pPr>
      <a:lvl4pPr marL="742599" indent="-135018" algn="l" defTabSz="685858" rtl="0" eaLnBrk="1" latinLnBrk="0" hangingPunct="1">
        <a:lnSpc>
          <a:spcPct val="100000"/>
        </a:lnSpc>
        <a:spcBef>
          <a:spcPts val="0"/>
        </a:spcBef>
        <a:spcAft>
          <a:spcPts val="187"/>
        </a:spcAft>
        <a:buFont typeface="Arial" panose="020B0604020202020204" pitchFamily="34" charset="0"/>
        <a:buChar char="−"/>
        <a:defRPr sz="1200" kern="1200">
          <a:solidFill>
            <a:srgbClr val="6A6A6A"/>
          </a:solidFill>
          <a:latin typeface="+mn-lt"/>
          <a:ea typeface="+mn-ea"/>
          <a:cs typeface="+mn-cs"/>
        </a:defRPr>
      </a:lvl4pPr>
      <a:lvl5pPr marL="945126" indent="-135018" algn="l" defTabSz="685858" rtl="0" eaLnBrk="1" latinLnBrk="0" hangingPunct="1">
        <a:lnSpc>
          <a:spcPct val="100000"/>
        </a:lnSpc>
        <a:spcBef>
          <a:spcPts val="0"/>
        </a:spcBef>
        <a:spcAft>
          <a:spcPts val="187"/>
        </a:spcAft>
        <a:buFont typeface="Arial" panose="020B0604020202020204" pitchFamily="34" charset="0"/>
        <a:buChar char="−"/>
        <a:defRPr sz="1200" kern="1200">
          <a:solidFill>
            <a:srgbClr val="6A6A6A"/>
          </a:solidFill>
          <a:latin typeface="+mn-lt"/>
          <a:ea typeface="+mn-ea"/>
          <a:cs typeface="+mn-cs"/>
        </a:defRPr>
      </a:lvl5pPr>
      <a:lvl6pPr marL="1886108" indent="-171464" algn="l" defTabSz="6858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36" indent="-171464" algn="l" defTabSz="6858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965" indent="-171464" algn="l" defTabSz="6858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92" indent="-171464" algn="l" defTabSz="6858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5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9" algn="l" defTabSz="68585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58" algn="l" defTabSz="68585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86" algn="l" defTabSz="68585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14" algn="l" defTabSz="68585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43" algn="l" defTabSz="68585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71" algn="l" defTabSz="68585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00" algn="l" defTabSz="68585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28" algn="l" defTabSz="68585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4">
          <p15:clr>
            <a:srgbClr val="F26B43"/>
          </p15:clr>
        </p15:guide>
        <p15:guide id="2" pos="7198">
          <p15:clr>
            <a:srgbClr val="F26B43"/>
          </p15:clr>
        </p15:guide>
        <p15:guide id="3" pos="4680">
          <p15:clr>
            <a:srgbClr val="F26B43"/>
          </p15:clr>
        </p15:guide>
        <p15:guide id="4" pos="5928">
          <p15:clr>
            <a:srgbClr val="F26B43"/>
          </p15:clr>
        </p15:guide>
        <p15:guide id="5" pos="3841">
          <p15:clr>
            <a:srgbClr val="F26B43"/>
          </p15:clr>
        </p15:guide>
        <p15:guide id="6" pos="3954">
          <p15:clr>
            <a:srgbClr val="F26B43"/>
          </p15:clr>
        </p15:guide>
        <p15:guide id="7" pos="3728">
          <p15:clr>
            <a:srgbClr val="F26B43"/>
          </p15:clr>
        </p15:guide>
        <p15:guide id="8" orient="horz" pos="2070">
          <p15:clr>
            <a:srgbClr val="F26B43"/>
          </p15:clr>
        </p15:guide>
        <p15:guide id="9" orient="horz" pos="1231">
          <p15:clr>
            <a:srgbClr val="F26B43"/>
          </p15:clr>
        </p15:guide>
        <p15:guide id="10" orient="horz" pos="346">
          <p15:clr>
            <a:srgbClr val="F26B43"/>
          </p15:clr>
        </p15:guide>
        <p15:guide id="11" orient="horz" pos="3998">
          <p15:clr>
            <a:srgbClr val="F26B43"/>
          </p15:clr>
        </p15:guide>
        <p15:guide id="12" orient="horz" pos="1934">
          <p15:clr>
            <a:srgbClr val="F26B43"/>
          </p15:clr>
        </p15:guide>
        <p15:guide id="13" orient="horz" pos="2160">
          <p15:clr>
            <a:srgbClr val="F26B43"/>
          </p15:clr>
        </p15:guide>
        <p15:guide id="14" orient="horz" pos="4156">
          <p15:clr>
            <a:srgbClr val="F26B43"/>
          </p15:clr>
        </p15:guide>
        <p15:guide id="15" orient="horz" pos="2260">
          <p15:clr>
            <a:srgbClr val="F26B43"/>
          </p15:clr>
        </p15:guide>
        <p15:guide id="16" orient="horz" pos="8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12726" y="262915"/>
            <a:ext cx="6582716" cy="38953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12726" y="810102"/>
            <a:ext cx="6582716" cy="38479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12726" y="4834935"/>
            <a:ext cx="634666" cy="138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88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012789" y="4834935"/>
            <a:ext cx="5582653" cy="138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788">
                <a:solidFill>
                  <a:schemeClr val="dk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309581" y="4834935"/>
            <a:ext cx="231608" cy="138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788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82F1666-BA64-4235-B583-5459C4BA00B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50" y="4496063"/>
            <a:ext cx="682439" cy="2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6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  <p:sldLayoutId id="2147484292" r:id="rId12"/>
    <p:sldLayoutId id="2147484293" r:id="rId13"/>
    <p:sldLayoutId id="2147484294" r:id="rId14"/>
    <p:sldLayoutId id="2147484295" r:id="rId15"/>
    <p:sldLayoutId id="2147484296" r:id="rId16"/>
    <p:sldLayoutId id="2147484297" r:id="rId17"/>
    <p:sldLayoutId id="2147484298" r:id="rId18"/>
    <p:sldLayoutId id="2147484299" r:id="rId19"/>
    <p:sldLayoutId id="2147484300" r:id="rId20"/>
    <p:sldLayoutId id="2147484301" r:id="rId21"/>
    <p:sldLayoutId id="2147484302" r:id="rId22"/>
    <p:sldLayoutId id="2147484303" r:id="rId23"/>
    <p:sldLayoutId id="2147484304" r:id="rId24"/>
    <p:sldLayoutId id="2147484305" r:id="rId25"/>
    <p:sldLayoutId id="2147484306" r:id="rId26"/>
    <p:sldLayoutId id="2147484307" r:id="rId27"/>
    <p:sldLayoutId id="2147484308" r:id="rId28"/>
  </p:sldLayoutIdLst>
  <p:txStyles>
    <p:titleStyle>
      <a:lvl1pPr algn="l" defTabSz="685736" rtl="0" eaLnBrk="1" latinLnBrk="0" hangingPunct="1">
        <a:lnSpc>
          <a:spcPct val="90000"/>
        </a:lnSpc>
        <a:spcBef>
          <a:spcPct val="0"/>
        </a:spcBef>
        <a:buNone/>
        <a:defRPr sz="2813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303750" indent="-303750" algn="l" defTabSz="685736" rtl="0" eaLnBrk="1" latinLnBrk="0" hangingPunct="1">
        <a:lnSpc>
          <a:spcPct val="100000"/>
        </a:lnSpc>
        <a:spcBef>
          <a:spcPts val="1406"/>
        </a:spcBef>
        <a:buClr>
          <a:srgbClr val="00ADEE"/>
        </a:buClr>
        <a:buFont typeface="Arial" panose="020B0604020202020204" pitchFamily="34" charset="0"/>
        <a:buChar char="•"/>
        <a:defRPr sz="2081" kern="1200">
          <a:solidFill>
            <a:schemeClr val="tx2"/>
          </a:solidFill>
          <a:latin typeface="+mn-lt"/>
          <a:ea typeface="+mn-ea"/>
          <a:cs typeface="+mn-cs"/>
        </a:defRPr>
      </a:lvl1pPr>
      <a:lvl2pPr marL="506250" indent="-202500" algn="l" defTabSz="685736" rtl="0" eaLnBrk="1" latinLnBrk="0" hangingPunct="1">
        <a:lnSpc>
          <a:spcPct val="90000"/>
        </a:lnSpc>
        <a:spcBef>
          <a:spcPts val="844"/>
        </a:spcBef>
        <a:buClr>
          <a:srgbClr val="00ADEE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08750" indent="-202500" algn="l" defTabSz="685736" rtl="0" eaLnBrk="1" latinLnBrk="0" hangingPunct="1">
        <a:lnSpc>
          <a:spcPct val="90000"/>
        </a:lnSpc>
        <a:spcBef>
          <a:spcPts val="844"/>
        </a:spcBef>
        <a:buClr>
          <a:srgbClr val="00ADEE"/>
        </a:buClr>
        <a:buFont typeface="Arial" panose="020B0604020202020204" pitchFamily="34" charset="0"/>
        <a:buChar char="•"/>
        <a:defRPr sz="1575" kern="1200">
          <a:solidFill>
            <a:schemeClr val="tx2"/>
          </a:solidFill>
          <a:latin typeface="+mn-lt"/>
          <a:ea typeface="+mn-ea"/>
          <a:cs typeface="+mn-cs"/>
        </a:defRPr>
      </a:lvl3pPr>
      <a:lvl4pPr marL="911250" indent="-202500" algn="l" defTabSz="685736" rtl="0" eaLnBrk="1" latinLnBrk="0" hangingPunct="1">
        <a:lnSpc>
          <a:spcPct val="90000"/>
        </a:lnSpc>
        <a:spcBef>
          <a:spcPts val="844"/>
        </a:spcBef>
        <a:buClr>
          <a:srgbClr val="00ADEE"/>
        </a:buClr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113750" indent="-202500" algn="l" defTabSz="685736" rtl="0" eaLnBrk="1" latinLnBrk="0" hangingPunct="1">
        <a:lnSpc>
          <a:spcPct val="90000"/>
        </a:lnSpc>
        <a:spcBef>
          <a:spcPts val="844"/>
        </a:spcBef>
        <a:buClr>
          <a:srgbClr val="00ADEE"/>
        </a:buClr>
        <a:buFont typeface="Arial" panose="020B0604020202020204" pitchFamily="34" charset="0"/>
        <a:buChar char="•"/>
        <a:defRPr sz="1125" kern="1200">
          <a:solidFill>
            <a:schemeClr val="tx2"/>
          </a:solidFill>
          <a:latin typeface="+mn-lt"/>
          <a:ea typeface="+mn-ea"/>
          <a:cs typeface="+mn-cs"/>
        </a:defRPr>
      </a:lvl5pPr>
      <a:lvl6pPr marL="1885772" indent="-171434" algn="l" defTabSz="6857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40" indent="-171434" algn="l" defTabSz="6857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08" indent="-171434" algn="l" defTabSz="6857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76" indent="-171434" algn="l" defTabSz="68573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8" algn="l" defTabSz="685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6" algn="l" defTabSz="685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03" algn="l" defTabSz="685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71" algn="l" defTabSz="685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9" algn="l" defTabSz="685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06" algn="l" defTabSz="685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74" algn="l" defTabSz="685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42" algn="l" defTabSz="6857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B775C-D3AD-4CCF-B983-16974FB3288F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C52AA-B559-495D-8DBF-B66A0C60D3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437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9" r:id="rId12"/>
    <p:sldLayoutId id="214748435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Stiplet_linje_mork_gra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426244"/>
            <a:ext cx="8893175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av_pos_logo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4" y="179785"/>
            <a:ext cx="701675" cy="33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329929"/>
            <a:ext cx="8372475" cy="337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6" y="192881"/>
            <a:ext cx="7256463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481013" y="4893469"/>
            <a:ext cx="7377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sz="600">
                <a:solidFill>
                  <a:schemeClr val="tx2"/>
                </a:solidFill>
                <a:latin typeface="Times New Roman" pitchFamily="18" charset="0"/>
              </a:rPr>
              <a:t>NAV, </a:t>
            </a:r>
            <a:fld id="{BB605C14-D501-4CE4-885F-E3749420A937}" type="datetime1">
              <a:rPr lang="nb-NO" sz="600">
                <a:solidFill>
                  <a:schemeClr val="tx2"/>
                </a:solidFill>
                <a:latin typeface="Times New Roman" pitchFamily="18" charset="0"/>
              </a:rPr>
              <a:pPr/>
              <a:t>04.11.2020</a:t>
            </a:fld>
            <a:endParaRPr lang="nb-NO" sz="6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8306088" y="4893469"/>
            <a:ext cx="4299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nb-NO" sz="600">
                <a:solidFill>
                  <a:schemeClr val="tx2"/>
                </a:solidFill>
                <a:latin typeface="Times New Roman" pitchFamily="18" charset="0"/>
              </a:rPr>
              <a:t>Side </a:t>
            </a:r>
            <a:fld id="{A3C9ADDA-A286-4EC2-988D-7E9BA8132C77}" type="slidenum">
              <a:rPr lang="nb-NO" sz="600">
                <a:solidFill>
                  <a:schemeClr val="tx2"/>
                </a:solidFill>
                <a:latin typeface="Times New Roman" pitchFamily="18" charset="0"/>
              </a:rPr>
              <a:pPr algn="r"/>
              <a:t>‹#›</a:t>
            </a:fld>
            <a:endParaRPr lang="nb-NO" sz="6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041" name="Picture 17" descr="Stiplet_linje_mork_gra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985837"/>
            <a:ext cx="8893175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Stiplet_linje_mork_gra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879181"/>
            <a:ext cx="8893175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hf sldNum="0" hdr="0" ft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202406" indent="-202406" algn="l" rtl="0" eaLnBrk="1" fontAlgn="base" hangingPunct="1">
        <a:spcBef>
          <a:spcPct val="50000"/>
        </a:spcBef>
        <a:spcAft>
          <a:spcPct val="0"/>
        </a:spcAft>
        <a:buSzPct val="85000"/>
        <a:buFont typeface="Wingdings" pitchFamily="2" charset="2"/>
        <a:buChar char="§"/>
        <a:defRPr sz="1650" b="1">
          <a:solidFill>
            <a:schemeClr val="tx1"/>
          </a:solidFill>
          <a:latin typeface="+mn-lt"/>
          <a:ea typeface="+mn-ea"/>
          <a:cs typeface="+mn-cs"/>
        </a:defRPr>
      </a:lvl1pPr>
      <a:lvl2pPr marL="469106" indent="-132160" algn="l" rtl="0" eaLnBrk="1" fontAlgn="base" hangingPunct="1">
        <a:spcBef>
          <a:spcPct val="0"/>
        </a:spcBef>
        <a:spcAft>
          <a:spcPct val="0"/>
        </a:spcAft>
        <a:buSzPct val="85000"/>
        <a:buFont typeface="Arial" charset="0"/>
        <a:buChar char="–"/>
        <a:defRPr b="1">
          <a:solidFill>
            <a:schemeClr val="tx1"/>
          </a:solidFill>
          <a:latin typeface="+mn-lt"/>
        </a:defRPr>
      </a:lvl2pPr>
      <a:lvl3pPr marL="741760" indent="-138113" algn="l" rtl="0" eaLnBrk="1" fontAlgn="base" hangingPunct="1">
        <a:spcBef>
          <a:spcPct val="0"/>
        </a:spcBef>
        <a:spcAft>
          <a:spcPct val="0"/>
        </a:spcAft>
        <a:buSzPct val="85000"/>
        <a:buFont typeface="Arial" charset="0"/>
        <a:buChar char="–"/>
        <a:defRPr sz="1200" b="1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65C8AE-F31E-CC49-8D94-CEAA9554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tenkte NAV på dokumentasjon når vi utviklet foreldrepengeløsningen?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C43D8CA-B6CC-D94C-B4B2-E402407702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2020-11-04 NAV v/ Håkon Jendal</a:t>
            </a:r>
          </a:p>
        </p:txBody>
      </p:sp>
      <p:pic>
        <p:nvPicPr>
          <p:cNvPr id="31" name="Plassholder for bilde 30">
            <a:extLst>
              <a:ext uri="{FF2B5EF4-FFF2-40B4-BE49-F238E27FC236}">
                <a16:creationId xmlns:a16="http://schemas.microsoft.com/office/drawing/2014/main" id="{FF4EACEA-D11E-5244-B18C-876632300E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5" b="485"/>
          <a:stretch/>
        </p:blipFill>
        <p:spPr>
          <a:xfrm>
            <a:off x="4046482" y="2603822"/>
            <a:ext cx="1044000" cy="655200"/>
          </a:xfrm>
        </p:spPr>
      </p:pic>
    </p:spTree>
    <p:extLst>
      <p:ext uri="{BB962C8B-B14F-4D97-AF65-F5344CB8AC3E}">
        <p14:creationId xmlns:p14="http://schemas.microsoft.com/office/powerpoint/2010/main" val="1046538330"/>
      </p:ext>
    </p:extLst>
  </p:cSld>
  <p:clrMapOvr>
    <a:masterClrMapping/>
  </p:clrMapOvr>
  <p:transition spd="med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1390650" y="1199013"/>
            <a:ext cx="3528417" cy="35004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>
            <a:lvl1pPr marL="266700" indent="-266700">
              <a:buChar char="§"/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buFont typeface="Arial" charset="0"/>
              <a:buChar char="–"/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00025" indent="-200025" defTabSz="685800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nb-NO" altLang="nb-NO" sz="1050" b="0" dirty="0">
                <a:solidFill>
                  <a:srgbClr val="675C53"/>
                </a:solidFill>
                <a:ea typeface="+mn-ea"/>
                <a:cs typeface="+mn-cs"/>
              </a:rPr>
              <a:t>Retten til foreldrepenger opptjenes gjennom </a:t>
            </a:r>
            <a:r>
              <a:rPr lang="nb-NO" altLang="nb-NO" sz="1050" dirty="0">
                <a:solidFill>
                  <a:srgbClr val="675C53"/>
                </a:solidFill>
                <a:ea typeface="+mn-ea"/>
                <a:cs typeface="+mn-cs"/>
              </a:rPr>
              <a:t>yrkesaktivitet</a:t>
            </a:r>
            <a:r>
              <a:rPr lang="nb-NO" altLang="nb-NO" sz="1050" b="0" dirty="0">
                <a:solidFill>
                  <a:srgbClr val="675C53"/>
                </a:solidFill>
                <a:ea typeface="+mn-ea"/>
                <a:cs typeface="+mn-cs"/>
              </a:rPr>
              <a:t> – For å få rett må bruker ha vært i aktivitet i seks av de siste ti månedene før stønadsperioden begynner.</a:t>
            </a:r>
          </a:p>
          <a:p>
            <a:pPr marL="200025" indent="-200025" defTabSz="685800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nb-NO" sz="1050" b="0" dirty="0">
                <a:solidFill>
                  <a:srgbClr val="675C53"/>
                </a:solidFill>
                <a:ea typeface="+mn-ea"/>
                <a:cs typeface="+mn-cs"/>
              </a:rPr>
              <a:t>Den pensjonsgivende inntekten må på årsbasis svare til minst halvparten av grunnbeløpet. </a:t>
            </a:r>
            <a:endParaRPr lang="nb-NO" altLang="nb-NO" sz="1050" b="0" dirty="0">
              <a:solidFill>
                <a:srgbClr val="675C53"/>
              </a:solidFill>
              <a:ea typeface="+mn-ea"/>
              <a:cs typeface="+mn-cs"/>
            </a:endParaRPr>
          </a:p>
          <a:p>
            <a:pPr marL="200025" indent="-200025" defTabSz="685800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nb-NO" altLang="nb-NO" sz="1050" b="0" dirty="0">
                <a:solidFill>
                  <a:srgbClr val="675C53"/>
                </a:solidFill>
                <a:ea typeface="+mn-ea"/>
                <a:cs typeface="+mn-cs"/>
              </a:rPr>
              <a:t>Grunnlaget for foreldrepengene beregnes på bakgrunn av størrelsen på </a:t>
            </a:r>
            <a:r>
              <a:rPr lang="nb-NO" altLang="nb-NO" sz="1050" dirty="0">
                <a:solidFill>
                  <a:srgbClr val="675C53"/>
                </a:solidFill>
                <a:ea typeface="+mn-ea"/>
                <a:cs typeface="+mn-cs"/>
              </a:rPr>
              <a:t>tidligere inntekt </a:t>
            </a:r>
            <a:r>
              <a:rPr lang="nb-NO" altLang="nb-NO" sz="1050" b="0" dirty="0">
                <a:solidFill>
                  <a:srgbClr val="675C53"/>
                </a:solidFill>
                <a:ea typeface="+mn-ea"/>
                <a:cs typeface="+mn-cs"/>
              </a:rPr>
              <a:t>– følger sykepengereglene i folketrygdloven kapittel 8.</a:t>
            </a:r>
          </a:p>
          <a:p>
            <a:pPr marL="200025" indent="-200025" defTabSz="685800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nb-NO" altLang="nb-NO" sz="1050" b="0" dirty="0">
                <a:solidFill>
                  <a:srgbClr val="675C53"/>
                </a:solidFill>
                <a:ea typeface="+mn-ea"/>
                <a:cs typeface="+mn-cs"/>
              </a:rPr>
              <a:t>Stønadsperioden deles opp i:</a:t>
            </a:r>
          </a:p>
          <a:p>
            <a:pPr marL="728663" lvl="1" indent="-385763" defTabSz="685800">
              <a:spcBef>
                <a:spcPts val="450"/>
              </a:spcBef>
              <a:buFont typeface="+mj-lt"/>
              <a:buAutoNum type="arabicPeriod"/>
            </a:pPr>
            <a:r>
              <a:rPr lang="nb-NO" altLang="nb-NO" sz="900" b="0" dirty="0">
                <a:solidFill>
                  <a:srgbClr val="675C53"/>
                </a:solidFill>
                <a:ea typeface="+mn-ea"/>
                <a:cs typeface="+mn-cs"/>
              </a:rPr>
              <a:t>Periode før fødsel</a:t>
            </a:r>
          </a:p>
          <a:p>
            <a:pPr marL="728663" lvl="1" indent="-385763" defTabSz="685800">
              <a:spcBef>
                <a:spcPts val="450"/>
              </a:spcBef>
              <a:buFont typeface="+mj-lt"/>
              <a:buAutoNum type="arabicPeriod"/>
            </a:pPr>
            <a:r>
              <a:rPr lang="nb-NO" altLang="nb-NO" sz="900" b="0" dirty="0" err="1">
                <a:solidFill>
                  <a:srgbClr val="675C53"/>
                </a:solidFill>
                <a:ea typeface="+mn-ea"/>
                <a:cs typeface="+mn-cs"/>
              </a:rPr>
              <a:t>Mødrekvote</a:t>
            </a:r>
            <a:endParaRPr lang="nb-NO" altLang="nb-NO" sz="900" b="0" dirty="0">
              <a:solidFill>
                <a:srgbClr val="675C53"/>
              </a:solidFill>
              <a:ea typeface="+mn-ea"/>
              <a:cs typeface="+mn-cs"/>
            </a:endParaRPr>
          </a:p>
          <a:p>
            <a:pPr marL="728663" lvl="1" indent="-385763" defTabSz="685800">
              <a:spcBef>
                <a:spcPts val="450"/>
              </a:spcBef>
              <a:buFont typeface="+mj-lt"/>
              <a:buAutoNum type="arabicPeriod"/>
            </a:pPr>
            <a:r>
              <a:rPr lang="nb-NO" altLang="nb-NO" sz="900" b="0" dirty="0">
                <a:solidFill>
                  <a:srgbClr val="675C53"/>
                </a:solidFill>
                <a:ea typeface="+mn-ea"/>
                <a:cs typeface="+mn-cs"/>
              </a:rPr>
              <a:t>Fellesperiode</a:t>
            </a:r>
          </a:p>
          <a:p>
            <a:pPr marL="728663" lvl="1" indent="-385763" defTabSz="685800">
              <a:spcBef>
                <a:spcPts val="450"/>
              </a:spcBef>
              <a:buFont typeface="+mj-lt"/>
              <a:buAutoNum type="arabicPeriod"/>
            </a:pPr>
            <a:r>
              <a:rPr lang="nb-NO" altLang="nb-NO" sz="900" b="0" dirty="0">
                <a:solidFill>
                  <a:srgbClr val="675C53"/>
                </a:solidFill>
                <a:ea typeface="+mn-ea"/>
                <a:cs typeface="+mn-cs"/>
              </a:rPr>
              <a:t>Fedrekvote</a:t>
            </a:r>
          </a:p>
          <a:p>
            <a:pPr marL="0" indent="0" defTabSz="685800">
              <a:spcBef>
                <a:spcPts val="450"/>
              </a:spcBef>
              <a:buNone/>
            </a:pPr>
            <a:endParaRPr lang="nb-NO" altLang="nb-NO" sz="1050" b="0" dirty="0">
              <a:solidFill>
                <a:srgbClr val="675C53"/>
              </a:solidFill>
              <a:ea typeface="+mn-ea"/>
              <a:cs typeface="+mn-cs"/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583657" y="278607"/>
            <a:ext cx="4670822" cy="77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defTabSz="685800">
              <a:lnSpc>
                <a:spcPct val="80000"/>
              </a:lnSpc>
            </a:pPr>
            <a:r>
              <a:rPr lang="nb-NO" b="1" dirty="0">
                <a:solidFill>
                  <a:srgbClr val="C30000"/>
                </a:solidFill>
                <a:ea typeface="+mn-ea"/>
                <a:cs typeface="+mn-cs"/>
              </a:rPr>
              <a:t>Foreldrepenger – en oversikt</a:t>
            </a:r>
            <a:endParaRPr lang="nb-NO" altLang="nb-NO" b="1" dirty="0">
              <a:solidFill>
                <a:srgbClr val="C30000"/>
              </a:solidFill>
              <a:ea typeface="+mn-ea"/>
              <a:cs typeface="+mn-cs"/>
            </a:endParaRPr>
          </a:p>
        </p:txBody>
      </p:sp>
      <p:pic>
        <p:nvPicPr>
          <p:cNvPr id="10" name="Plassholder for innho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7" y="1988263"/>
            <a:ext cx="2322043" cy="19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1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e 26">
            <a:extLst>
              <a:ext uri="{FF2B5EF4-FFF2-40B4-BE49-F238E27FC236}">
                <a16:creationId xmlns:a16="http://schemas.microsoft.com/office/drawing/2014/main" id="{C55A190E-57D1-4886-AEFB-CFDB2F043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592" y="0"/>
            <a:ext cx="52968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94070"/>
      </p:ext>
    </p:extLst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Bakgrunn med DNA-molekyler">
            <a:extLst>
              <a:ext uri="{FF2B5EF4-FFF2-40B4-BE49-F238E27FC236}">
                <a16:creationId xmlns:a16="http://schemas.microsoft.com/office/drawing/2014/main" id="{0252DA97-570E-4374-B8B6-50D48856A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775" y="0"/>
            <a:ext cx="5083225" cy="5143500"/>
          </a:xfrm>
          <a:prstGeom prst="rect">
            <a:avLst/>
          </a:prstGeom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AAAB7CDB-DC26-4FCF-962C-ED762CC52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18" y="1578059"/>
            <a:ext cx="5971867" cy="2937908"/>
          </a:xfrm>
        </p:spPr>
        <p:txBody>
          <a:bodyPr/>
          <a:lstStyle/>
          <a:p>
            <a:r>
              <a:rPr lang="nb-NO" dirty="0"/>
              <a:t>Ivareta brukers (og veileders) rett til å forstå</a:t>
            </a:r>
          </a:p>
          <a:p>
            <a:pPr lvl="1"/>
            <a:r>
              <a:rPr lang="nb-NO" b="1" dirty="0"/>
              <a:t>Muliggjør at bruker kan forstå beslutninger som angår dem både nå og i fremtiden</a:t>
            </a:r>
          </a:p>
          <a:p>
            <a:r>
              <a:rPr lang="nb-NO" dirty="0"/>
              <a:t>Ivareta rettssikkerhet til bruker</a:t>
            </a:r>
          </a:p>
          <a:p>
            <a:pPr lvl="1"/>
            <a:r>
              <a:rPr lang="nb-NO" b="1" dirty="0"/>
              <a:t>Kan bevise hva som har skjedd i ettertid</a:t>
            </a:r>
          </a:p>
          <a:p>
            <a:pPr lvl="1"/>
            <a:r>
              <a:rPr lang="nb-NO" b="1" dirty="0"/>
              <a:t>Gjør behandlinger etterprøvbare/ etterrettelige</a:t>
            </a:r>
          </a:p>
          <a:p>
            <a:r>
              <a:rPr lang="nb-NO" dirty="0"/>
              <a:t>Legge til rette for å dele med de som har behandlingsgrunnlag og muliggjøre gjenfinning</a:t>
            </a:r>
          </a:p>
          <a:p>
            <a:pPr lvl="1"/>
            <a:r>
              <a:rPr lang="nb-NO" b="1" dirty="0"/>
              <a:t>Datadrevet forvaltning</a:t>
            </a:r>
          </a:p>
          <a:p>
            <a:pPr lvl="1"/>
            <a:r>
              <a:rPr lang="nb-NO" b="1" dirty="0"/>
              <a:t>Ettertiden kan bygge på våre erfaringer </a:t>
            </a:r>
          </a:p>
          <a:p>
            <a:r>
              <a:rPr lang="nb-NO" dirty="0"/>
              <a:t>Dokumentasjon opprettes automatisk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E28DB9B-4A87-4047-A697-306FCFBE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18" y="483518"/>
            <a:ext cx="8234266" cy="720080"/>
          </a:xfrm>
        </p:spPr>
        <p:txBody>
          <a:bodyPr/>
          <a:lstStyle/>
          <a:p>
            <a:r>
              <a:rPr lang="nb-NO" sz="2000" dirty="0"/>
              <a:t>Hvorfor var det viktig å dokumentere foreldrepengevedtak på en strukturert måte?</a:t>
            </a:r>
          </a:p>
        </p:txBody>
      </p:sp>
    </p:spTree>
    <p:extLst>
      <p:ext uri="{BB962C8B-B14F-4D97-AF65-F5344CB8AC3E}">
        <p14:creationId xmlns:p14="http://schemas.microsoft.com/office/powerpoint/2010/main" val="417783227"/>
      </p:ext>
    </p:extLst>
  </p:cSld>
  <p:clrMapOvr>
    <a:masterClrMapping/>
  </p:clrMapOvr>
  <p:transition spd="med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306E023-3AE6-4004-A8AD-40377B630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Ekte (Integritet)</a:t>
            </a:r>
          </a:p>
          <a:p>
            <a:pPr lvl="1"/>
            <a:r>
              <a:rPr lang="nb-NO" dirty="0"/>
              <a:t>Dokumentasjonen er beskyttet mot tilføyelser, slettinger og endringer</a:t>
            </a:r>
          </a:p>
          <a:p>
            <a:r>
              <a:rPr lang="nb-NO" dirty="0"/>
              <a:t>Pålitelig (Autentisitet)</a:t>
            </a:r>
          </a:p>
          <a:p>
            <a:pPr lvl="1"/>
            <a:r>
              <a:rPr lang="nb-NO" dirty="0"/>
              <a:t>Dokumentasjonen er hva den utgir seg for å være, er skapt av den som utgir seg for å ha skapt den, og er skapt på det tidspunktet den utgir seg for å være skapt</a:t>
            </a:r>
          </a:p>
          <a:p>
            <a:r>
              <a:rPr lang="nb-NO" dirty="0"/>
              <a:t>Dekkende (Komplett)</a:t>
            </a:r>
          </a:p>
          <a:p>
            <a:pPr lvl="1"/>
            <a:r>
              <a:rPr lang="nb-NO" dirty="0"/>
              <a:t>Dokumentasjonen synliggjør hvilke </a:t>
            </a:r>
            <a:r>
              <a:rPr lang="nb-NO" b="1" dirty="0"/>
              <a:t>informasjonselementer</a:t>
            </a:r>
            <a:r>
              <a:rPr lang="nb-NO" dirty="0"/>
              <a:t> som ble benyttet, hvilke </a:t>
            </a:r>
            <a:r>
              <a:rPr lang="nb-NO" b="1" dirty="0"/>
              <a:t>regler</a:t>
            </a:r>
            <a:r>
              <a:rPr lang="nb-NO" dirty="0"/>
              <a:t> (rettsregler/vilkår) som ble vurdert og </a:t>
            </a:r>
            <a:r>
              <a:rPr lang="nb-NO" b="1" dirty="0"/>
              <a:t>utfallet</a:t>
            </a:r>
            <a:r>
              <a:rPr lang="nb-NO" dirty="0"/>
              <a:t> av behandlingen</a:t>
            </a:r>
          </a:p>
          <a:p>
            <a:r>
              <a:rPr lang="nb-NO" dirty="0"/>
              <a:t>Anvendbar</a:t>
            </a:r>
          </a:p>
          <a:p>
            <a:pPr lvl="1"/>
            <a:r>
              <a:rPr lang="nb-NO" dirty="0"/>
              <a:t>D</a:t>
            </a:r>
            <a:r>
              <a:rPr lang="nb-NO" sz="1400" dirty="0"/>
              <a:t>okumentasjonen kan deles, gjenfinnes, forstås og er sikret mot urettmessig bruk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10D10DB-906C-44AC-84A4-56E26C5D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Sentrale kvalitetsegenskaper ved dokumentasjon foreldrepengevedtak</a:t>
            </a:r>
          </a:p>
        </p:txBody>
      </p:sp>
      <p:pic>
        <p:nvPicPr>
          <p:cNvPr id="10" name="Bilde 9" descr="Stonehenge">
            <a:extLst>
              <a:ext uri="{FF2B5EF4-FFF2-40B4-BE49-F238E27FC236}">
                <a16:creationId xmlns:a16="http://schemas.microsoft.com/office/drawing/2014/main" id="{F7DBE323-0671-47E2-A8CF-DE2386AC4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47" y="953346"/>
            <a:ext cx="2055247" cy="13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91955"/>
      </p:ext>
    </p:extLst>
  </p:cSld>
  <p:clrMapOvr>
    <a:masterClrMapping/>
  </p:clrMapOvr>
  <p:transition spd="med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C642EB9-55F2-4CE5-9E7E-E69AC2FF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Strøm av strukturert dokumenterte behandlinger =&gt; Livet er en strøm av hendelser =&gt;</a:t>
            </a:r>
            <a:br>
              <a:rPr lang="nb-NO" dirty="0"/>
            </a:br>
            <a:r>
              <a:rPr lang="nb-NO" dirty="0"/>
              <a:t>Datadrevet forvaltning</a:t>
            </a:r>
          </a:p>
        </p:txBody>
      </p:sp>
      <p:pic>
        <p:nvPicPr>
          <p:cNvPr id="5" name="Plassholder for bilde 6">
            <a:extLst>
              <a:ext uri="{FF2B5EF4-FFF2-40B4-BE49-F238E27FC236}">
                <a16:creationId xmlns:a16="http://schemas.microsoft.com/office/drawing/2014/main" id="{857628E5-6DCA-4E70-88CE-70F24B334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5102" y="1492250"/>
            <a:ext cx="3105360" cy="34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99564"/>
      </p:ext>
    </p:extLst>
  </p:cSld>
  <p:clrMapOvr>
    <a:masterClrMapping/>
  </p:clrMapOvr>
  <p:transition spd="med"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F66FEB-1A6B-46E2-B404-673B0BF02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Foreldrepenger</a:t>
            </a:r>
            <a:br>
              <a:rPr lang="nb-NO" dirty="0"/>
            </a:br>
            <a:r>
              <a:rPr lang="nb-NO" dirty="0"/>
              <a:t>- Strøm av strukturerte digital vedtak</a:t>
            </a:r>
          </a:p>
        </p:txBody>
      </p:sp>
      <p:pic>
        <p:nvPicPr>
          <p:cNvPr id="4" name="Grafikk 3" descr="Mann med baby">
            <a:extLst>
              <a:ext uri="{FF2B5EF4-FFF2-40B4-BE49-F238E27FC236}">
                <a16:creationId xmlns:a16="http://schemas.microsoft.com/office/drawing/2014/main" id="{EA26000F-B393-463E-B0C4-71EE9BA04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8179" y="1334199"/>
            <a:ext cx="914400" cy="914400"/>
          </a:xfrm>
          <a:prstGeom prst="rect">
            <a:avLst/>
          </a:prstGeom>
        </p:spPr>
      </p:pic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id="{67DE6DA4-65D5-41B1-91C0-D1E07A2FD0F0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2492579" y="1781868"/>
            <a:ext cx="859695" cy="9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: brettet hjørne 6">
            <a:extLst>
              <a:ext uri="{FF2B5EF4-FFF2-40B4-BE49-F238E27FC236}">
                <a16:creationId xmlns:a16="http://schemas.microsoft.com/office/drawing/2014/main" id="{42FF4700-D2B0-4B57-AF01-56B846310F72}"/>
              </a:ext>
            </a:extLst>
          </p:cNvPr>
          <p:cNvSpPr/>
          <p:nvPr/>
        </p:nvSpPr>
        <p:spPr>
          <a:xfrm>
            <a:off x="3352274" y="1257999"/>
            <a:ext cx="914400" cy="104773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Søknad</a:t>
            </a:r>
          </a:p>
        </p:txBody>
      </p:sp>
      <p:sp>
        <p:nvSpPr>
          <p:cNvPr id="8" name="Magnetplate 7">
            <a:extLst>
              <a:ext uri="{FF2B5EF4-FFF2-40B4-BE49-F238E27FC236}">
                <a16:creationId xmlns:a16="http://schemas.microsoft.com/office/drawing/2014/main" id="{FF1D2A31-2041-4050-A1DD-60F434019165}"/>
              </a:ext>
            </a:extLst>
          </p:cNvPr>
          <p:cNvSpPr/>
          <p:nvPr/>
        </p:nvSpPr>
        <p:spPr>
          <a:xfrm>
            <a:off x="3289246" y="2722588"/>
            <a:ext cx="1040455" cy="9464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Søknads-lager</a:t>
            </a:r>
          </a:p>
        </p:txBody>
      </p: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DAF145B0-5868-43B3-96CF-8490DE9934EB}"/>
              </a:ext>
            </a:extLst>
          </p:cNvPr>
          <p:cNvCxnSpPr>
            <a:cxnSpLocks/>
            <a:stCxn id="7" idx="2"/>
            <a:endCxn id="8" idx="1"/>
          </p:cNvCxnSpPr>
          <p:nvPr/>
        </p:nvCxnSpPr>
        <p:spPr>
          <a:xfrm>
            <a:off x="3809474" y="2305737"/>
            <a:ext cx="0" cy="416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16D31BC6-5962-4F6C-A9F3-FC9E4D9C2524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4266674" y="1778699"/>
            <a:ext cx="435705" cy="3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05017D43-E612-4731-8209-B502009DACB6}"/>
              </a:ext>
            </a:extLst>
          </p:cNvPr>
          <p:cNvSpPr/>
          <p:nvPr/>
        </p:nvSpPr>
        <p:spPr>
          <a:xfrm>
            <a:off x="4702379" y="1283399"/>
            <a:ext cx="2349500" cy="990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Behandling</a:t>
            </a:r>
          </a:p>
        </p:txBody>
      </p:sp>
      <p:sp>
        <p:nvSpPr>
          <p:cNvPr id="19" name="Magnetplate 18">
            <a:extLst>
              <a:ext uri="{FF2B5EF4-FFF2-40B4-BE49-F238E27FC236}">
                <a16:creationId xmlns:a16="http://schemas.microsoft.com/office/drawing/2014/main" id="{9A135198-EF99-4072-A133-FD264870B530}"/>
              </a:ext>
            </a:extLst>
          </p:cNvPr>
          <p:cNvSpPr/>
          <p:nvPr/>
        </p:nvSpPr>
        <p:spPr>
          <a:xfrm>
            <a:off x="5182041" y="2722587"/>
            <a:ext cx="1390174" cy="9464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Behandlings-lager</a:t>
            </a:r>
          </a:p>
        </p:txBody>
      </p:sp>
      <p:sp>
        <p:nvSpPr>
          <p:cNvPr id="20" name="Magnetplate 19">
            <a:extLst>
              <a:ext uri="{FF2B5EF4-FFF2-40B4-BE49-F238E27FC236}">
                <a16:creationId xmlns:a16="http://schemas.microsoft.com/office/drawing/2014/main" id="{681D96CE-244D-4921-AE1C-F79CA58B1179}"/>
              </a:ext>
            </a:extLst>
          </p:cNvPr>
          <p:cNvSpPr/>
          <p:nvPr/>
        </p:nvSpPr>
        <p:spPr>
          <a:xfrm>
            <a:off x="7415502" y="2767647"/>
            <a:ext cx="1040455" cy="9464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Vedtaks-lager</a:t>
            </a:r>
          </a:p>
        </p:txBody>
      </p:sp>
      <p:sp>
        <p:nvSpPr>
          <p:cNvPr id="24" name="Rektangel: brettet hjørne 23">
            <a:extLst>
              <a:ext uri="{FF2B5EF4-FFF2-40B4-BE49-F238E27FC236}">
                <a16:creationId xmlns:a16="http://schemas.microsoft.com/office/drawing/2014/main" id="{0F7CA23C-DF58-4620-BEE7-D77C1CA5CC07}"/>
              </a:ext>
            </a:extLst>
          </p:cNvPr>
          <p:cNvSpPr/>
          <p:nvPr/>
        </p:nvSpPr>
        <p:spPr>
          <a:xfrm>
            <a:off x="7478531" y="1257300"/>
            <a:ext cx="914400" cy="104773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Vedtak</a:t>
            </a:r>
            <a:b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(XML)</a:t>
            </a:r>
          </a:p>
        </p:txBody>
      </p: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ED4DE386-0C5F-46F3-A2B3-2CCCE4D4F23B}"/>
              </a:ext>
            </a:extLst>
          </p:cNvPr>
          <p:cNvCxnSpPr>
            <a:cxnSpLocks/>
            <a:stCxn id="17" idx="3"/>
            <a:endCxn id="24" idx="1"/>
          </p:cNvCxnSpPr>
          <p:nvPr/>
        </p:nvCxnSpPr>
        <p:spPr>
          <a:xfrm>
            <a:off x="7051879" y="1778699"/>
            <a:ext cx="426652" cy="2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tt pilkobling 27">
            <a:extLst>
              <a:ext uri="{FF2B5EF4-FFF2-40B4-BE49-F238E27FC236}">
                <a16:creationId xmlns:a16="http://schemas.microsoft.com/office/drawing/2014/main" id="{E7D97EED-0E76-43D2-905A-37EC2AB7240D}"/>
              </a:ext>
            </a:extLst>
          </p:cNvPr>
          <p:cNvCxnSpPr>
            <a:cxnSpLocks/>
            <a:stCxn id="17" idx="2"/>
            <a:endCxn id="19" idx="1"/>
          </p:cNvCxnSpPr>
          <p:nvPr/>
        </p:nvCxnSpPr>
        <p:spPr>
          <a:xfrm flipH="1">
            <a:off x="5877128" y="2273998"/>
            <a:ext cx="1" cy="448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pilkobling 31">
            <a:extLst>
              <a:ext uri="{FF2B5EF4-FFF2-40B4-BE49-F238E27FC236}">
                <a16:creationId xmlns:a16="http://schemas.microsoft.com/office/drawing/2014/main" id="{56E9AA74-A1FF-4B8F-9B29-07DB9255769E}"/>
              </a:ext>
            </a:extLst>
          </p:cNvPr>
          <p:cNvCxnSpPr>
            <a:cxnSpLocks/>
            <a:stCxn id="24" idx="2"/>
            <a:endCxn id="20" idx="1"/>
          </p:cNvCxnSpPr>
          <p:nvPr/>
        </p:nvCxnSpPr>
        <p:spPr>
          <a:xfrm flipH="1">
            <a:off x="7935730" y="2305038"/>
            <a:ext cx="1" cy="462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B3CA414F-9499-4C98-964E-C9A5F41CDE52}"/>
              </a:ext>
            </a:extLst>
          </p:cNvPr>
          <p:cNvSpPr txBox="1"/>
          <p:nvPr/>
        </p:nvSpPr>
        <p:spPr>
          <a:xfrm>
            <a:off x="6818181" y="3832176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Uforanderlige vedtak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(immutable)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774DD07-C6AA-4E4D-A12D-4F1142E9E03B}"/>
              </a:ext>
            </a:extLst>
          </p:cNvPr>
          <p:cNvSpPr/>
          <p:nvPr/>
        </p:nvSpPr>
        <p:spPr>
          <a:xfrm>
            <a:off x="7347448" y="176901"/>
            <a:ext cx="1176564" cy="642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Utbetaling</a:t>
            </a:r>
          </a:p>
        </p:txBody>
      </p:sp>
      <p:cxnSp>
        <p:nvCxnSpPr>
          <p:cNvPr id="38" name="Rett pilkobling 37">
            <a:extLst>
              <a:ext uri="{FF2B5EF4-FFF2-40B4-BE49-F238E27FC236}">
                <a16:creationId xmlns:a16="http://schemas.microsoft.com/office/drawing/2014/main" id="{C8599648-B5A0-41D4-BFEF-A80EDCA43EB3}"/>
              </a:ext>
            </a:extLst>
          </p:cNvPr>
          <p:cNvCxnSpPr>
            <a:cxnSpLocks/>
            <a:stCxn id="24" idx="0"/>
            <a:endCxn id="37" idx="2"/>
          </p:cNvCxnSpPr>
          <p:nvPr/>
        </p:nvCxnSpPr>
        <p:spPr>
          <a:xfrm flipH="1" flipV="1">
            <a:off x="7935730" y="819866"/>
            <a:ext cx="1" cy="437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ktangel: brettet hjørne 39">
            <a:extLst>
              <a:ext uri="{FF2B5EF4-FFF2-40B4-BE49-F238E27FC236}">
                <a16:creationId xmlns:a16="http://schemas.microsoft.com/office/drawing/2014/main" id="{8717D91B-1659-4918-919B-F52B2D4517C0}"/>
              </a:ext>
            </a:extLst>
          </p:cNvPr>
          <p:cNvSpPr/>
          <p:nvPr/>
        </p:nvSpPr>
        <p:spPr>
          <a:xfrm>
            <a:off x="1788921" y="2669299"/>
            <a:ext cx="959994" cy="104773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Inntektsmelding</a:t>
            </a:r>
          </a:p>
        </p:txBody>
      </p:sp>
      <p:pic>
        <p:nvPicPr>
          <p:cNvPr id="41" name="Grafikk 40" descr="Kontormedarbeider">
            <a:extLst>
              <a:ext uri="{FF2B5EF4-FFF2-40B4-BE49-F238E27FC236}">
                <a16:creationId xmlns:a16="http://schemas.microsoft.com/office/drawing/2014/main" id="{F474367F-2F08-4E77-9469-6E48EE871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066" y="2735968"/>
            <a:ext cx="914400" cy="914400"/>
          </a:xfrm>
          <a:prstGeom prst="rect">
            <a:avLst/>
          </a:prstGeom>
        </p:spPr>
      </p:pic>
      <p:sp>
        <p:nvSpPr>
          <p:cNvPr id="42" name="TekstSylinder 41">
            <a:extLst>
              <a:ext uri="{FF2B5EF4-FFF2-40B4-BE49-F238E27FC236}">
                <a16:creationId xmlns:a16="http://schemas.microsoft.com/office/drawing/2014/main" id="{C63627EB-AA5B-4F58-BB12-D79A2F1E383D}"/>
              </a:ext>
            </a:extLst>
          </p:cNvPr>
          <p:cNvSpPr txBox="1"/>
          <p:nvPr/>
        </p:nvSpPr>
        <p:spPr>
          <a:xfrm>
            <a:off x="351460" y="3519971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Arbeidsgiver</a:t>
            </a:r>
          </a:p>
        </p:txBody>
      </p:sp>
      <p:cxnSp>
        <p:nvCxnSpPr>
          <p:cNvPr id="43" name="Rett pilkobling 42">
            <a:extLst>
              <a:ext uri="{FF2B5EF4-FFF2-40B4-BE49-F238E27FC236}">
                <a16:creationId xmlns:a16="http://schemas.microsoft.com/office/drawing/2014/main" id="{97B6B1EC-5C2E-4521-A8A4-18BEDE9C7EB0}"/>
              </a:ext>
            </a:extLst>
          </p:cNvPr>
          <p:cNvCxnSpPr>
            <a:cxnSpLocks/>
            <a:stCxn id="41" idx="3"/>
            <a:endCxn id="40" idx="1"/>
          </p:cNvCxnSpPr>
          <p:nvPr/>
        </p:nvCxnSpPr>
        <p:spPr>
          <a:xfrm>
            <a:off x="1406466" y="3193168"/>
            <a:ext cx="3824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tt pilkobling 44">
            <a:extLst>
              <a:ext uri="{FF2B5EF4-FFF2-40B4-BE49-F238E27FC236}">
                <a16:creationId xmlns:a16="http://schemas.microsoft.com/office/drawing/2014/main" id="{EBE1CB57-257F-4838-AE97-BE2CB8840F63}"/>
              </a:ext>
            </a:extLst>
          </p:cNvPr>
          <p:cNvCxnSpPr>
            <a:cxnSpLocks/>
            <a:stCxn id="40" idx="3"/>
            <a:endCxn id="8" idx="2"/>
          </p:cNvCxnSpPr>
          <p:nvPr/>
        </p:nvCxnSpPr>
        <p:spPr>
          <a:xfrm>
            <a:off x="2748915" y="3193168"/>
            <a:ext cx="540331" cy="2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D6230FD4-C389-4E5A-A7C3-60C730288624}"/>
              </a:ext>
            </a:extLst>
          </p:cNvPr>
          <p:cNvSpPr txBox="1"/>
          <p:nvPr/>
        </p:nvSpPr>
        <p:spPr>
          <a:xfrm>
            <a:off x="1696819" y="2151149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Bruker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55B46DA-5F75-4920-9707-BFC07E402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178" y="4111453"/>
            <a:ext cx="6172940" cy="10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9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5" descr="Fargede ark på en turkis bakgrunn">
            <a:extLst>
              <a:ext uri="{FF2B5EF4-FFF2-40B4-BE49-F238E27FC236}">
                <a16:creationId xmlns:a16="http://schemas.microsoft.com/office/drawing/2014/main" id="{5BAF0A04-CB48-44C6-ACE8-16349908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71" r="10171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81D46C2-EC2A-460C-9980-9AAB81FCB6C0}"/>
              </a:ext>
            </a:extLst>
          </p:cNvPr>
          <p:cNvSpPr txBox="1"/>
          <p:nvPr/>
        </p:nvSpPr>
        <p:spPr>
          <a:xfrm>
            <a:off x="3363058" y="969966"/>
            <a:ext cx="241788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" algn="l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nb-NO" sz="3200" dirty="0"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Takk for meg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1443EBD-1A25-49FD-9B4F-ACA211E47C9B}"/>
              </a:ext>
            </a:extLst>
          </p:cNvPr>
          <p:cNvSpPr txBox="1"/>
          <p:nvPr/>
        </p:nvSpPr>
        <p:spPr>
          <a:xfrm>
            <a:off x="3668323" y="1462409"/>
            <a:ext cx="18073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60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nb-NO" sz="1400" dirty="0">
                <a:latin typeface="Arial" panose="020B0604020202020204" pitchFamily="34" charset="0"/>
                <a:ea typeface="Segoe UI" charset="0"/>
                <a:cs typeface="Arial" panose="020B0604020202020204" pitchFamily="34" charset="0"/>
              </a:rPr>
              <a:t>hakon.jendal@nav.no</a:t>
            </a:r>
          </a:p>
        </p:txBody>
      </p:sp>
    </p:spTree>
    <p:extLst>
      <p:ext uri="{BB962C8B-B14F-4D97-AF65-F5344CB8AC3E}">
        <p14:creationId xmlns:p14="http://schemas.microsoft.com/office/powerpoint/2010/main" val="727555600"/>
      </p:ext>
    </p:extLst>
  </p:cSld>
  <p:clrMapOvr>
    <a:masterClrMapping/>
  </p:clrMapOvr>
  <p:transition spd="med" advClick="0">
    <p:fade/>
  </p:transition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V PRESENTASJONSMAL">
  <a:themeElements>
    <a:clrScheme name="NAV farger">
      <a:dk1>
        <a:srgbClr val="3E3832"/>
      </a:dk1>
      <a:lt1>
        <a:srgbClr val="FFFFFF"/>
      </a:lt1>
      <a:dk2>
        <a:srgbClr val="06893A"/>
      </a:dk2>
      <a:lt2>
        <a:srgbClr val="66CBEC"/>
      </a:lt2>
      <a:accent1>
        <a:srgbClr val="3E3832"/>
      </a:accent1>
      <a:accent2>
        <a:srgbClr val="C30000"/>
      </a:accent2>
      <a:accent3>
        <a:srgbClr val="BA3A26"/>
      </a:accent3>
      <a:accent4>
        <a:srgbClr val="005B82"/>
      </a:accent4>
      <a:accent5>
        <a:srgbClr val="634689"/>
      </a:accent5>
      <a:accent6>
        <a:srgbClr val="FF9100"/>
      </a:accent6>
      <a:hlink>
        <a:srgbClr val="0067C5"/>
      </a:hlink>
      <a:folHlink>
        <a:srgbClr val="005B82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>
            <a:lumMod val="20000"/>
            <a:lumOff val="80000"/>
          </a:scheme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err="1" smtClean="0">
            <a:ln>
              <a:noFill/>
            </a:ln>
            <a:solidFill>
              <a:schemeClr val="accent1"/>
            </a:solidFill>
            <a:effectLst/>
            <a:latin typeface="Arial" panose="020B0604020202020204" pitchFamily="34" charset="0"/>
            <a:ea typeface="ヒラギノ角ゴ ProN W3" charset="0"/>
            <a:cs typeface="Arial" panose="020B0604020202020204" pitchFamily="34" charset="0"/>
            <a:sym typeface="Gill Sans" charset="0"/>
          </a:defRPr>
        </a:defPPr>
      </a:lstStyle>
    </a:spDef>
    <a:lnDef>
      <a:spPr bwMode="auto"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16000" indent="-180000" algn="l">
          <a:spcBef>
            <a:spcPts val="600"/>
          </a:spcBef>
          <a:buClr>
            <a:schemeClr val="accent2"/>
          </a:buClr>
          <a:buSzPct val="80000"/>
          <a:buBlip>
            <a:blip xmlns:r="http://schemas.openxmlformats.org/officeDocument/2006/relationships"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</a:buBlip>
          <a:defRPr sz="1400" dirty="0" err="1" smtClean="0">
            <a:latin typeface="Arial" panose="020B0604020202020204" pitchFamily="34" charset="0"/>
            <a:ea typeface="Segoe UI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FRONTPAG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Altinn - Profilfarger (2017)">
      <a:dk1>
        <a:srgbClr val="000000"/>
      </a:dk1>
      <a:lt1>
        <a:srgbClr val="FFFFFF"/>
      </a:lt1>
      <a:dk2>
        <a:srgbClr val="0061B9"/>
      </a:dk2>
      <a:lt2>
        <a:srgbClr val="CEEFFE"/>
      </a:lt2>
      <a:accent1>
        <a:srgbClr val="1DADF6"/>
      </a:accent1>
      <a:accent2>
        <a:srgbClr val="E13A53"/>
      </a:accent2>
      <a:accent3>
        <a:srgbClr val="696A69"/>
      </a:accent3>
      <a:accent4>
        <a:srgbClr val="FFD904"/>
      </a:accent4>
      <a:accent5>
        <a:srgbClr val="0061B9"/>
      </a:accent5>
      <a:accent6>
        <a:srgbClr val="17C86B"/>
      </a:accent6>
      <a:hlink>
        <a:srgbClr val="1DADF6"/>
      </a:hlink>
      <a:folHlink>
        <a:srgbClr val="3F306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ctr">
        <a:normAutofit/>
      </a:bodyPr>
      <a:lstStyle>
        <a:defPPr algn="l">
          <a:defRPr dirty="0" smtClean="0">
            <a:solidFill>
              <a:schemeClr val="accent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tinn_PPT_Mal_v3.potx [Skrivebeskyttet]" id="{872C2F7C-B57F-4724-8B26-AF0168338C54}" vid="{EB2CDBB6-DB78-4F87-83C9-A5320529E78C}"/>
    </a:ext>
  </a:extLst>
</a:theme>
</file>

<file path=ppt/theme/theme3.xml><?xml version="1.0" encoding="utf-8"?>
<a:theme xmlns:a="http://schemas.openxmlformats.org/drawingml/2006/main" name="DIFI PPTmal">
  <a:themeElements>
    <a:clrScheme name="DIFI">
      <a:dk1>
        <a:sysClr val="windowText" lastClr="000000"/>
      </a:dk1>
      <a:lt1>
        <a:sysClr val="window" lastClr="FFFFFF"/>
      </a:lt1>
      <a:dk2>
        <a:srgbClr val="23344F"/>
      </a:dk2>
      <a:lt2>
        <a:srgbClr val="E7E6E6"/>
      </a:lt2>
      <a:accent1>
        <a:srgbClr val="000066"/>
      </a:accent1>
      <a:accent2>
        <a:srgbClr val="00CCFF"/>
      </a:accent2>
      <a:accent3>
        <a:srgbClr val="F0E6D8"/>
      </a:accent3>
      <a:accent4>
        <a:srgbClr val="9B6396"/>
      </a:accent4>
      <a:accent5>
        <a:srgbClr val="336699"/>
      </a:accent5>
      <a:accent6>
        <a:srgbClr val="74306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8" id="{6E97D180-8209-4888-A2B1-561BC8DDEB41}" vid="{05FDF0B4-06B6-4D0C-B7DA-E489E57FA4FB}"/>
    </a:ext>
  </a:extLst>
</a:theme>
</file>

<file path=ppt/theme/theme4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AV-mal bokmål">
  <a:themeElements>
    <a:clrScheme name="">
      <a:dk1>
        <a:srgbClr val="675C53"/>
      </a:dk1>
      <a:lt1>
        <a:srgbClr val="FFFFFF"/>
      </a:lt1>
      <a:dk2>
        <a:srgbClr val="C30000"/>
      </a:dk2>
      <a:lt2>
        <a:srgbClr val="A59D95"/>
      </a:lt2>
      <a:accent1>
        <a:srgbClr val="E0DED8"/>
      </a:accent1>
      <a:accent2>
        <a:srgbClr val="005B82"/>
      </a:accent2>
      <a:accent3>
        <a:srgbClr val="FFFFFF"/>
      </a:accent3>
      <a:accent4>
        <a:srgbClr val="574D46"/>
      </a:accent4>
      <a:accent5>
        <a:srgbClr val="EDECE9"/>
      </a:accent5>
      <a:accent6>
        <a:srgbClr val="005275"/>
      </a:accent6>
      <a:hlink>
        <a:srgbClr val="E98300"/>
      </a:hlink>
      <a:folHlink>
        <a:srgbClr val="A2AD00"/>
      </a:folHlink>
    </a:clrScheme>
    <a:fontScheme name="NAV presentasjonsm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V presentasjons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 presentasjons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 presentasjons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 presentasjons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 presentasjons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 presentasjons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 presentasjons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 presentasjons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 presentasjons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 presentasjons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 presentasjons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 presentasjons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V presentasjonsmal 13">
        <a:dk1>
          <a:srgbClr val="675C53"/>
        </a:dk1>
        <a:lt1>
          <a:srgbClr val="FFFFFF"/>
        </a:lt1>
        <a:dk2>
          <a:srgbClr val="BD3632"/>
        </a:dk2>
        <a:lt2>
          <a:srgbClr val="988F86"/>
        </a:lt2>
        <a:accent1>
          <a:srgbClr val="B7B1A9"/>
        </a:accent1>
        <a:accent2>
          <a:srgbClr val="65CFE9"/>
        </a:accent2>
        <a:accent3>
          <a:srgbClr val="FFFFFF"/>
        </a:accent3>
        <a:accent4>
          <a:srgbClr val="574D46"/>
        </a:accent4>
        <a:accent5>
          <a:srgbClr val="D8D5D1"/>
        </a:accent5>
        <a:accent6>
          <a:srgbClr val="5BBBD3"/>
        </a:accent6>
        <a:hlink>
          <a:srgbClr val="C7E9F2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 presentasjonsmal 14">
        <a:dk1>
          <a:srgbClr val="675C53"/>
        </a:dk1>
        <a:lt1>
          <a:srgbClr val="FFFFFF"/>
        </a:lt1>
        <a:dk2>
          <a:srgbClr val="BD3632"/>
        </a:dk2>
        <a:lt2>
          <a:srgbClr val="988F86"/>
        </a:lt2>
        <a:accent1>
          <a:srgbClr val="B7B1A9"/>
        </a:accent1>
        <a:accent2>
          <a:srgbClr val="65CFE9"/>
        </a:accent2>
        <a:accent3>
          <a:srgbClr val="FFFFFF"/>
        </a:accent3>
        <a:accent4>
          <a:srgbClr val="574D46"/>
        </a:accent4>
        <a:accent5>
          <a:srgbClr val="D8D5D1"/>
        </a:accent5>
        <a:accent6>
          <a:srgbClr val="5BBBD3"/>
        </a:accent6>
        <a:hlink>
          <a:srgbClr val="C7E9F2"/>
        </a:hlink>
        <a:folHlink>
          <a:srgbClr val="E0DED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 presentasjonsmal 15">
        <a:dk1>
          <a:srgbClr val="675C53"/>
        </a:dk1>
        <a:lt1>
          <a:srgbClr val="FFFFFF"/>
        </a:lt1>
        <a:dk2>
          <a:srgbClr val="CD202C"/>
        </a:dk2>
        <a:lt2>
          <a:srgbClr val="988F86"/>
        </a:lt2>
        <a:accent1>
          <a:srgbClr val="B7B1A9"/>
        </a:accent1>
        <a:accent2>
          <a:srgbClr val="65CFE9"/>
        </a:accent2>
        <a:accent3>
          <a:srgbClr val="FFFFFF"/>
        </a:accent3>
        <a:accent4>
          <a:srgbClr val="574D46"/>
        </a:accent4>
        <a:accent5>
          <a:srgbClr val="D8D5D1"/>
        </a:accent5>
        <a:accent6>
          <a:srgbClr val="5BBBD3"/>
        </a:accent6>
        <a:hlink>
          <a:srgbClr val="C7E9F2"/>
        </a:hlink>
        <a:folHlink>
          <a:srgbClr val="E0DED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V presentasjonsmal 16">
        <a:dk1>
          <a:srgbClr val="675C53"/>
        </a:dk1>
        <a:lt1>
          <a:srgbClr val="FFFFFF"/>
        </a:lt1>
        <a:dk2>
          <a:srgbClr val="C30000"/>
        </a:dk2>
        <a:lt2>
          <a:srgbClr val="988F86"/>
        </a:lt2>
        <a:accent1>
          <a:srgbClr val="B7B1A9"/>
        </a:accent1>
        <a:accent2>
          <a:srgbClr val="00A9E0"/>
        </a:accent2>
        <a:accent3>
          <a:srgbClr val="FFFFFF"/>
        </a:accent3>
        <a:accent4>
          <a:srgbClr val="574D46"/>
        </a:accent4>
        <a:accent5>
          <a:srgbClr val="D8D5D1"/>
        </a:accent5>
        <a:accent6>
          <a:srgbClr val="0099CB"/>
        </a:accent6>
        <a:hlink>
          <a:srgbClr val="E98300"/>
        </a:hlink>
        <a:folHlink>
          <a:srgbClr val="A2AD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B4E18413F3F4AA197506CE73DBBF7" ma:contentTypeVersion="8" ma:contentTypeDescription="Create a new document." ma:contentTypeScope="" ma:versionID="39b9dbfb1450641668a0c52ab0c37083">
  <xsd:schema xmlns:xsd="http://www.w3.org/2001/XMLSchema" xmlns:xs="http://www.w3.org/2001/XMLSchema" xmlns:p="http://schemas.microsoft.com/office/2006/metadata/properties" xmlns:ns2="bd1a8252-ad3a-407c-af16-fdebf0b48215" xmlns:ns3="7303fbec-6eb2-4be5-8eeb-662c0f461c87" targetNamespace="http://schemas.microsoft.com/office/2006/metadata/properties" ma:root="true" ma:fieldsID="2b856ea9ce8196b28dda5addc7835441" ns2:_="" ns3:_="">
    <xsd:import namespace="bd1a8252-ad3a-407c-af16-fdebf0b48215"/>
    <xsd:import namespace="7303fbec-6eb2-4be5-8eeb-662c0f461c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a8252-ad3a-407c-af16-fdebf0b482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3fbec-6eb2-4be5-8eeb-662c0f461c8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040D0E-B6A9-442B-96B7-B0BEF895FC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F45148-9587-4D22-AC50-C2E2AAB1BE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a8252-ad3a-407c-af16-fdebf0b48215"/>
    <ds:schemaRef ds:uri="7303fbec-6eb2-4be5-8eeb-662c0f461c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2C8FD0-921B-4BE7-960B-07AF539738C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d1a8252-ad3a-407c-af16-fdebf0b48215"/>
    <ds:schemaRef ds:uri="7303fbec-6eb2-4be5-8eeb-662c0f461c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9465</TotalTime>
  <Words>445</Words>
  <Application>Microsoft Office PowerPoint</Application>
  <PresentationFormat>Skjermfremvisning (16:9)</PresentationFormat>
  <Paragraphs>67</Paragraphs>
  <Slides>8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Gill Sans</vt:lpstr>
      <vt:lpstr>Gotham Black</vt:lpstr>
      <vt:lpstr>Gotham Book</vt:lpstr>
      <vt:lpstr>Gotham Light</vt:lpstr>
      <vt:lpstr>Segoe UI</vt:lpstr>
      <vt:lpstr>Times New Roman</vt:lpstr>
      <vt:lpstr>Wingdings</vt:lpstr>
      <vt:lpstr>NAV PRESENTASJONSMAL</vt:lpstr>
      <vt:lpstr>Office-tema</vt:lpstr>
      <vt:lpstr>DIFI PPTmal</vt:lpstr>
      <vt:lpstr>2_Office-tema</vt:lpstr>
      <vt:lpstr>NAV-mal bokmål</vt:lpstr>
      <vt:lpstr>Hvordan tenkte NAV på dokumentasjon når vi utviklet foreldrepengeløsningen?</vt:lpstr>
      <vt:lpstr>PowerPoint-presentasjon</vt:lpstr>
      <vt:lpstr>PowerPoint-presentasjon</vt:lpstr>
      <vt:lpstr>Hvorfor var det viktig å dokumentere foreldrepengevedtak på en strukturert måte?</vt:lpstr>
      <vt:lpstr>Sentrale kvalitetsegenskaper ved dokumentasjon foreldrepengevedtak</vt:lpstr>
      <vt:lpstr>Strøm av strukturert dokumenterte behandlinger =&gt; Livet er en strøm av hendelser =&gt; Datadrevet forvaltning</vt:lpstr>
      <vt:lpstr>Foreldrepenger - Strøm av strukturerte digital vedtak</vt:lpstr>
      <vt:lpstr>PowerPoint-presentasjon</vt:lpstr>
    </vt:vector>
  </TitlesOfParts>
  <Company>test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Grafisk Senter</dc:creator>
  <cp:lastModifiedBy>Jendal, Håkon</cp:lastModifiedBy>
  <cp:revision>25</cp:revision>
  <cp:lastPrinted>2018-06-18T09:54:38Z</cp:lastPrinted>
  <dcterms:created xsi:type="dcterms:W3CDTF">2011-11-25T14:12:52Z</dcterms:created>
  <dcterms:modified xsi:type="dcterms:W3CDTF">2020-11-04T11:34:54Z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3491420-1ae2-4120-89e6-e6f668f067e2_Enabled">
    <vt:lpwstr>True</vt:lpwstr>
  </property>
  <property fmtid="{D5CDD505-2E9C-101B-9397-08002B2CF9AE}" pid="3" name="MSIP_Label_d3491420-1ae2-4120-89e6-e6f668f067e2_SiteId">
    <vt:lpwstr>62366534-1ec3-4962-8869-9b5535279d0b</vt:lpwstr>
  </property>
  <property fmtid="{D5CDD505-2E9C-101B-9397-08002B2CF9AE}" pid="4" name="MSIP_Label_d3491420-1ae2-4120-89e6-e6f668f067e2_Owner">
    <vt:lpwstr>Elin.Vage.Lafton@nav.no</vt:lpwstr>
  </property>
  <property fmtid="{D5CDD505-2E9C-101B-9397-08002B2CF9AE}" pid="5" name="MSIP_Label_d3491420-1ae2-4120-89e6-e6f668f067e2_SetDate">
    <vt:lpwstr>2018-12-03T14:04:12.4179667Z</vt:lpwstr>
  </property>
  <property fmtid="{D5CDD505-2E9C-101B-9397-08002B2CF9AE}" pid="6" name="MSIP_Label_d3491420-1ae2-4120-89e6-e6f668f067e2_Name">
    <vt:lpwstr>NAV Internt</vt:lpwstr>
  </property>
  <property fmtid="{D5CDD505-2E9C-101B-9397-08002B2CF9AE}" pid="7" name="MSIP_Label_d3491420-1ae2-4120-89e6-e6f668f067e2_Application">
    <vt:lpwstr>Microsoft Azure Information Protection</vt:lpwstr>
  </property>
  <property fmtid="{D5CDD505-2E9C-101B-9397-08002B2CF9AE}" pid="8" name="MSIP_Label_d3491420-1ae2-4120-89e6-e6f668f067e2_Extended_MSFT_Method">
    <vt:lpwstr>Automatic</vt:lpwstr>
  </property>
  <property fmtid="{D5CDD505-2E9C-101B-9397-08002B2CF9AE}" pid="9" name="Sensitivity">
    <vt:lpwstr>NAV Internt</vt:lpwstr>
  </property>
  <property fmtid="{D5CDD505-2E9C-101B-9397-08002B2CF9AE}" pid="10" name="ContentTypeId">
    <vt:lpwstr>0x01010030BB4E18413F3F4AA197506CE73DBBF7</vt:lpwstr>
  </property>
  <property fmtid="{D5CDD505-2E9C-101B-9397-08002B2CF9AE}" pid="11" name="AuthorIds_UIVersion_1024">
    <vt:lpwstr>6</vt:lpwstr>
  </property>
  <property fmtid="{D5CDD505-2E9C-101B-9397-08002B2CF9AE}" pid="12" name="AuthorIds_UIVersion_4096">
    <vt:lpwstr>6</vt:lpwstr>
  </property>
</Properties>
</file>