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494D53"/>
    <a:srgbClr val="ECC84B"/>
    <a:srgbClr val="F0B48C"/>
    <a:srgbClr val="FEBF06"/>
    <a:srgbClr val="EFB884"/>
    <a:srgbClr val="E7CB5E"/>
    <a:srgbClr val="E5D055"/>
    <a:srgbClr val="484B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D62B61-1B58-45A5-9988-C0B2D359FCA2}" v="19" dt="2020-10-14T10:51:47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öhlich, Christiane Andrea" userId="620299a9-ac9b-4c8f-ad1a-841dd02d6f85" providerId="ADAL" clId="{9AD62B61-1B58-45A5-9988-C0B2D359FCA2}"/>
    <pc:docChg chg="modSld">
      <pc:chgData name="Fröhlich, Christiane Andrea" userId="620299a9-ac9b-4c8f-ad1a-841dd02d6f85" providerId="ADAL" clId="{9AD62B61-1B58-45A5-9988-C0B2D359FCA2}" dt="2020-10-14T10:51:47.969" v="31" actId="113"/>
      <pc:docMkLst>
        <pc:docMk/>
      </pc:docMkLst>
      <pc:sldChg chg="modSp mod modTransition">
        <pc:chgData name="Fröhlich, Christiane Andrea" userId="620299a9-ac9b-4c8f-ad1a-841dd02d6f85" providerId="ADAL" clId="{9AD62B61-1B58-45A5-9988-C0B2D359FCA2}" dt="2020-10-14T10:51:33.593" v="13" actId="20577"/>
        <pc:sldMkLst>
          <pc:docMk/>
          <pc:sldMk cId="745620445" sldId="256"/>
        </pc:sldMkLst>
        <pc:spChg chg="mod">
          <ac:chgData name="Fröhlich, Christiane Andrea" userId="620299a9-ac9b-4c8f-ad1a-841dd02d6f85" providerId="ADAL" clId="{9AD62B61-1B58-45A5-9988-C0B2D359FCA2}" dt="2020-10-14T10:51:33.593" v="13" actId="20577"/>
          <ac:spMkLst>
            <pc:docMk/>
            <pc:sldMk cId="745620445" sldId="256"/>
            <ac:spMk id="3" creationId="{F124B5D9-73A0-4267-AE5A-59EF0CC22D8D}"/>
          </ac:spMkLst>
        </pc:spChg>
      </pc:sldChg>
      <pc:sldChg chg="modSp mod">
        <pc:chgData name="Fröhlich, Christiane Andrea" userId="620299a9-ac9b-4c8f-ad1a-841dd02d6f85" providerId="ADAL" clId="{9AD62B61-1B58-45A5-9988-C0B2D359FCA2}" dt="2020-10-14T06:36:23.410" v="5" actId="20577"/>
        <pc:sldMkLst>
          <pc:docMk/>
          <pc:sldMk cId="2715775407" sldId="260"/>
        </pc:sldMkLst>
        <pc:spChg chg="mod">
          <ac:chgData name="Fröhlich, Christiane Andrea" userId="620299a9-ac9b-4c8f-ad1a-841dd02d6f85" providerId="ADAL" clId="{9AD62B61-1B58-45A5-9988-C0B2D359FCA2}" dt="2020-10-14T06:36:23.410" v="5" actId="20577"/>
          <ac:spMkLst>
            <pc:docMk/>
            <pc:sldMk cId="2715775407" sldId="260"/>
            <ac:spMk id="109" creationId="{1C8B6D21-5393-412A-9A19-9662605940F5}"/>
          </ac:spMkLst>
        </pc:spChg>
      </pc:sldChg>
      <pc:sldChg chg="modSp">
        <pc:chgData name="Fröhlich, Christiane Andrea" userId="620299a9-ac9b-4c8f-ad1a-841dd02d6f85" providerId="ADAL" clId="{9AD62B61-1B58-45A5-9988-C0B2D359FCA2}" dt="2020-10-14T10:51:47.969" v="31" actId="113"/>
        <pc:sldMkLst>
          <pc:docMk/>
          <pc:sldMk cId="1611157642" sldId="261"/>
        </pc:sldMkLst>
        <pc:graphicFrameChg chg="mod">
          <ac:chgData name="Fröhlich, Christiane Andrea" userId="620299a9-ac9b-4c8f-ad1a-841dd02d6f85" providerId="ADAL" clId="{9AD62B61-1B58-45A5-9988-C0B2D359FCA2}" dt="2020-10-14T10:51:47.969" v="31" actId="113"/>
          <ac:graphicFrameMkLst>
            <pc:docMk/>
            <pc:sldMk cId="1611157642" sldId="261"/>
            <ac:graphicFrameMk id="155" creationId="{58CDED33-AAD9-41D2-AEE3-9B4DD19894D5}"/>
          </ac:graphicFrameMkLst>
        </pc:graphicFrameChg>
      </pc:sldChg>
      <pc:sldChg chg="modSp mod">
        <pc:chgData name="Fröhlich, Christiane Andrea" userId="620299a9-ac9b-4c8f-ad1a-841dd02d6f85" providerId="ADAL" clId="{9AD62B61-1B58-45A5-9988-C0B2D359FCA2}" dt="2020-10-14T06:36:58.674" v="11" actId="20577"/>
        <pc:sldMkLst>
          <pc:docMk/>
          <pc:sldMk cId="79747007" sldId="262"/>
        </pc:sldMkLst>
        <pc:spChg chg="mod">
          <ac:chgData name="Fröhlich, Christiane Andrea" userId="620299a9-ac9b-4c8f-ad1a-841dd02d6f85" providerId="ADAL" clId="{9AD62B61-1B58-45A5-9988-C0B2D359FCA2}" dt="2020-10-14T06:36:58.674" v="11" actId="20577"/>
          <ac:spMkLst>
            <pc:docMk/>
            <pc:sldMk cId="79747007" sldId="262"/>
            <ac:spMk id="2" creationId="{4C4188AD-F958-43EA-9791-67673D235B3F}"/>
          </ac:spMkLst>
        </pc:spChg>
        <pc:picChg chg="mod">
          <ac:chgData name="Fröhlich, Christiane Andrea" userId="620299a9-ac9b-4c8f-ad1a-841dd02d6f85" providerId="ADAL" clId="{9AD62B61-1B58-45A5-9988-C0B2D359FCA2}" dt="2020-10-14T06:36:32.661" v="6" actId="1076"/>
          <ac:picMkLst>
            <pc:docMk/>
            <pc:sldMk cId="79747007" sldId="262"/>
            <ac:picMk id="5" creationId="{75FF1073-B56A-4517-B8C8-900F3CA8AD59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39E356-DD15-4D8F-A3C4-CA862F9A519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nb-NO"/>
        </a:p>
      </dgm:t>
    </dgm:pt>
    <dgm:pt modelId="{F54DA0BE-D967-4A29-AB03-6D53109E467B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nb-NO"/>
            <a:t>FORMÅL OG METODIKK</a:t>
          </a:r>
        </a:p>
      </dgm:t>
    </dgm:pt>
    <dgm:pt modelId="{C10F0DBB-4330-449B-AD6A-674BFECC09EB}" type="parTrans" cxnId="{55C7C6D6-3E0F-4098-A02C-A31256CC30AD}">
      <dgm:prSet/>
      <dgm:spPr/>
      <dgm:t>
        <a:bodyPr/>
        <a:lstStyle/>
        <a:p>
          <a:endParaRPr lang="nb-NO"/>
        </a:p>
      </dgm:t>
    </dgm:pt>
    <dgm:pt modelId="{DA626E9B-D4FD-42BE-98BF-82D3DC0AA95E}" type="sibTrans" cxnId="{55C7C6D6-3E0F-4098-A02C-A31256CC30AD}">
      <dgm:prSet/>
      <dgm:spPr/>
      <dgm:t>
        <a:bodyPr/>
        <a:lstStyle/>
        <a:p>
          <a:endParaRPr lang="nb-NO"/>
        </a:p>
      </dgm:t>
    </dgm:pt>
    <dgm:pt modelId="{9C77B1E6-F8CF-466B-AAF1-473BDF0CE527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nb-NO"/>
            <a:t>VEIEN VIDERE </a:t>
          </a:r>
        </a:p>
      </dgm:t>
    </dgm:pt>
    <dgm:pt modelId="{0BEE1FD2-50D3-496C-AE12-97F2704D372D}" type="parTrans" cxnId="{9AF06039-0101-4EFD-83AC-A3E3A2D93A6B}">
      <dgm:prSet/>
      <dgm:spPr/>
      <dgm:t>
        <a:bodyPr/>
        <a:lstStyle/>
        <a:p>
          <a:endParaRPr lang="nb-NO"/>
        </a:p>
      </dgm:t>
    </dgm:pt>
    <dgm:pt modelId="{0EF27326-14DC-4627-A31F-975944A8757E}" type="sibTrans" cxnId="{9AF06039-0101-4EFD-83AC-A3E3A2D93A6B}">
      <dgm:prSet/>
      <dgm:spPr/>
      <dgm:t>
        <a:bodyPr/>
        <a:lstStyle/>
        <a:p>
          <a:endParaRPr lang="nb-NO"/>
        </a:p>
      </dgm:t>
    </dgm:pt>
    <dgm:pt modelId="{35C4CA95-48FF-498D-81D7-E6A5C829A079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nb-NO"/>
            <a:t>DEMO</a:t>
          </a:r>
        </a:p>
      </dgm:t>
    </dgm:pt>
    <dgm:pt modelId="{B17DFF08-C1E2-49E7-AED6-3FD1C632649D}" type="parTrans" cxnId="{A5A685CF-EF73-4330-996F-282E7DB98246}">
      <dgm:prSet/>
      <dgm:spPr/>
      <dgm:t>
        <a:bodyPr/>
        <a:lstStyle/>
        <a:p>
          <a:endParaRPr lang="nb-NO"/>
        </a:p>
      </dgm:t>
    </dgm:pt>
    <dgm:pt modelId="{6695C949-F3D0-45F7-90D7-B69929471FEF}" type="sibTrans" cxnId="{A5A685CF-EF73-4330-996F-282E7DB98246}">
      <dgm:prSet/>
      <dgm:spPr/>
      <dgm:t>
        <a:bodyPr/>
        <a:lstStyle/>
        <a:p>
          <a:endParaRPr lang="nb-NO"/>
        </a:p>
      </dgm:t>
    </dgm:pt>
    <dgm:pt modelId="{C69866E4-3E00-4159-AF48-BDA82DA0444A}" type="pres">
      <dgm:prSet presAssocID="{0C39E356-DD15-4D8F-A3C4-CA862F9A5192}" presName="root" presStyleCnt="0">
        <dgm:presLayoutVars>
          <dgm:dir/>
          <dgm:resizeHandles val="exact"/>
        </dgm:presLayoutVars>
      </dgm:prSet>
      <dgm:spPr/>
    </dgm:pt>
    <dgm:pt modelId="{0F8F4D04-8530-46CF-9E89-0B3520ACFA8E}" type="pres">
      <dgm:prSet presAssocID="{F54DA0BE-D967-4A29-AB03-6D53109E467B}" presName="compNode" presStyleCnt="0"/>
      <dgm:spPr/>
    </dgm:pt>
    <dgm:pt modelId="{5F23C8CF-CEEE-4AEC-AA9B-4CFB4D0A97DA}" type="pres">
      <dgm:prSet presAssocID="{F54DA0BE-D967-4A29-AB03-6D53109E467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A48AFA0-096F-4F2E-BE7B-F3A4C4EF67BB}" type="pres">
      <dgm:prSet presAssocID="{F54DA0BE-D967-4A29-AB03-6D53109E467B}" presName="spaceRect" presStyleCnt="0"/>
      <dgm:spPr/>
    </dgm:pt>
    <dgm:pt modelId="{65630A3C-7F2C-4D72-8C9E-E85F5719874D}" type="pres">
      <dgm:prSet presAssocID="{F54DA0BE-D967-4A29-AB03-6D53109E467B}" presName="textRect" presStyleLbl="revTx" presStyleIdx="0" presStyleCnt="3">
        <dgm:presLayoutVars>
          <dgm:chMax val="1"/>
          <dgm:chPref val="1"/>
        </dgm:presLayoutVars>
      </dgm:prSet>
      <dgm:spPr/>
    </dgm:pt>
    <dgm:pt modelId="{D00431BF-67F5-4817-96AD-BB3680B61FB3}" type="pres">
      <dgm:prSet presAssocID="{DA626E9B-D4FD-42BE-98BF-82D3DC0AA95E}" presName="sibTrans" presStyleCnt="0"/>
      <dgm:spPr/>
    </dgm:pt>
    <dgm:pt modelId="{C688360A-1762-4E7C-851D-A464FB7BE84B}" type="pres">
      <dgm:prSet presAssocID="{9C77B1E6-F8CF-466B-AAF1-473BDF0CE527}" presName="compNode" presStyleCnt="0"/>
      <dgm:spPr/>
    </dgm:pt>
    <dgm:pt modelId="{91A59FFF-D3C9-4AC6-A00B-F9CF32A8217E}" type="pres">
      <dgm:prSet presAssocID="{9C77B1E6-F8CF-466B-AAF1-473BDF0CE52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l"/>
        </a:ext>
      </dgm:extLst>
    </dgm:pt>
    <dgm:pt modelId="{58F7F78F-A431-4163-9181-6F31A82EC29F}" type="pres">
      <dgm:prSet presAssocID="{9C77B1E6-F8CF-466B-AAF1-473BDF0CE527}" presName="spaceRect" presStyleCnt="0"/>
      <dgm:spPr/>
    </dgm:pt>
    <dgm:pt modelId="{22EAF50C-ED41-4AFC-8954-EEF736CD90AD}" type="pres">
      <dgm:prSet presAssocID="{9C77B1E6-F8CF-466B-AAF1-473BDF0CE527}" presName="textRect" presStyleLbl="revTx" presStyleIdx="1" presStyleCnt="3">
        <dgm:presLayoutVars>
          <dgm:chMax val="1"/>
          <dgm:chPref val="1"/>
        </dgm:presLayoutVars>
      </dgm:prSet>
      <dgm:spPr/>
    </dgm:pt>
    <dgm:pt modelId="{6DF381D4-7FE2-46D6-8708-6E41D25F5F9E}" type="pres">
      <dgm:prSet presAssocID="{0EF27326-14DC-4627-A31F-975944A8757E}" presName="sibTrans" presStyleCnt="0"/>
      <dgm:spPr/>
    </dgm:pt>
    <dgm:pt modelId="{B90FE30F-20FD-4021-8863-10760EF1DA5C}" type="pres">
      <dgm:prSet presAssocID="{35C4CA95-48FF-498D-81D7-E6A5C829A079}" presName="compNode" presStyleCnt="0"/>
      <dgm:spPr/>
    </dgm:pt>
    <dgm:pt modelId="{AB811CE7-392F-4795-A397-186F75E7C429}" type="pres">
      <dgm:prSet presAssocID="{35C4CA95-48FF-498D-81D7-E6A5C829A07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ill av"/>
        </a:ext>
      </dgm:extLst>
    </dgm:pt>
    <dgm:pt modelId="{D16FDAA7-5718-4841-9A87-D456D3957A22}" type="pres">
      <dgm:prSet presAssocID="{35C4CA95-48FF-498D-81D7-E6A5C829A079}" presName="spaceRect" presStyleCnt="0"/>
      <dgm:spPr/>
    </dgm:pt>
    <dgm:pt modelId="{487ABCC9-EFDA-4A90-9659-150AA02A7E3B}" type="pres">
      <dgm:prSet presAssocID="{35C4CA95-48FF-498D-81D7-E6A5C829A07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AF06039-0101-4EFD-83AC-A3E3A2D93A6B}" srcId="{0C39E356-DD15-4D8F-A3C4-CA862F9A5192}" destId="{9C77B1E6-F8CF-466B-AAF1-473BDF0CE527}" srcOrd="1" destOrd="0" parTransId="{0BEE1FD2-50D3-496C-AE12-97F2704D372D}" sibTransId="{0EF27326-14DC-4627-A31F-975944A8757E}"/>
    <dgm:cxn modelId="{535B2262-4F7B-4394-AC45-915E2E390148}" type="presOf" srcId="{9C77B1E6-F8CF-466B-AAF1-473BDF0CE527}" destId="{22EAF50C-ED41-4AFC-8954-EEF736CD90AD}" srcOrd="0" destOrd="0" presId="urn:microsoft.com/office/officeart/2018/2/layout/IconLabelList"/>
    <dgm:cxn modelId="{E2744B45-28E4-465D-B872-AA33EB4B6A33}" type="presOf" srcId="{F54DA0BE-D967-4A29-AB03-6D53109E467B}" destId="{65630A3C-7F2C-4D72-8C9E-E85F5719874D}" srcOrd="0" destOrd="0" presId="urn:microsoft.com/office/officeart/2018/2/layout/IconLabelList"/>
    <dgm:cxn modelId="{B86B8AA7-D8FE-42AA-AA14-9A4B49119AD1}" type="presOf" srcId="{35C4CA95-48FF-498D-81D7-E6A5C829A079}" destId="{487ABCC9-EFDA-4A90-9659-150AA02A7E3B}" srcOrd="0" destOrd="0" presId="urn:microsoft.com/office/officeart/2018/2/layout/IconLabelList"/>
    <dgm:cxn modelId="{A5A685CF-EF73-4330-996F-282E7DB98246}" srcId="{0C39E356-DD15-4D8F-A3C4-CA862F9A5192}" destId="{35C4CA95-48FF-498D-81D7-E6A5C829A079}" srcOrd="2" destOrd="0" parTransId="{B17DFF08-C1E2-49E7-AED6-3FD1C632649D}" sibTransId="{6695C949-F3D0-45F7-90D7-B69929471FEF}"/>
    <dgm:cxn modelId="{55C7C6D6-3E0F-4098-A02C-A31256CC30AD}" srcId="{0C39E356-DD15-4D8F-A3C4-CA862F9A5192}" destId="{F54DA0BE-D967-4A29-AB03-6D53109E467B}" srcOrd="0" destOrd="0" parTransId="{C10F0DBB-4330-449B-AD6A-674BFECC09EB}" sibTransId="{DA626E9B-D4FD-42BE-98BF-82D3DC0AA95E}"/>
    <dgm:cxn modelId="{795A07E1-F1DC-4050-A69E-5AB33A1B0356}" type="presOf" srcId="{0C39E356-DD15-4D8F-A3C4-CA862F9A5192}" destId="{C69866E4-3E00-4159-AF48-BDA82DA0444A}" srcOrd="0" destOrd="0" presId="urn:microsoft.com/office/officeart/2018/2/layout/IconLabelList"/>
    <dgm:cxn modelId="{6BD1C807-221C-4246-B0A1-C6059138EE0C}" type="presParOf" srcId="{C69866E4-3E00-4159-AF48-BDA82DA0444A}" destId="{0F8F4D04-8530-46CF-9E89-0B3520ACFA8E}" srcOrd="0" destOrd="0" presId="urn:microsoft.com/office/officeart/2018/2/layout/IconLabelList"/>
    <dgm:cxn modelId="{413EB572-E7A2-4F62-9EAA-51100FD4B0F6}" type="presParOf" srcId="{0F8F4D04-8530-46CF-9E89-0B3520ACFA8E}" destId="{5F23C8CF-CEEE-4AEC-AA9B-4CFB4D0A97DA}" srcOrd="0" destOrd="0" presId="urn:microsoft.com/office/officeart/2018/2/layout/IconLabelList"/>
    <dgm:cxn modelId="{BC4EA925-A16B-478E-BBBD-52AB8B42A289}" type="presParOf" srcId="{0F8F4D04-8530-46CF-9E89-0B3520ACFA8E}" destId="{8A48AFA0-096F-4F2E-BE7B-F3A4C4EF67BB}" srcOrd="1" destOrd="0" presId="urn:microsoft.com/office/officeart/2018/2/layout/IconLabelList"/>
    <dgm:cxn modelId="{592A7B24-568D-4F00-A587-46486D1DB876}" type="presParOf" srcId="{0F8F4D04-8530-46CF-9E89-0B3520ACFA8E}" destId="{65630A3C-7F2C-4D72-8C9E-E85F5719874D}" srcOrd="2" destOrd="0" presId="urn:microsoft.com/office/officeart/2018/2/layout/IconLabelList"/>
    <dgm:cxn modelId="{B355AB27-D5C8-458F-A48C-775F8F127F94}" type="presParOf" srcId="{C69866E4-3E00-4159-AF48-BDA82DA0444A}" destId="{D00431BF-67F5-4817-96AD-BB3680B61FB3}" srcOrd="1" destOrd="0" presId="urn:microsoft.com/office/officeart/2018/2/layout/IconLabelList"/>
    <dgm:cxn modelId="{D384C041-D208-491A-A2CD-6C1DC456BDFC}" type="presParOf" srcId="{C69866E4-3E00-4159-AF48-BDA82DA0444A}" destId="{C688360A-1762-4E7C-851D-A464FB7BE84B}" srcOrd="2" destOrd="0" presId="urn:microsoft.com/office/officeart/2018/2/layout/IconLabelList"/>
    <dgm:cxn modelId="{E96A4565-4AB2-4FC6-AA55-40464DA602CB}" type="presParOf" srcId="{C688360A-1762-4E7C-851D-A464FB7BE84B}" destId="{91A59FFF-D3C9-4AC6-A00B-F9CF32A8217E}" srcOrd="0" destOrd="0" presId="urn:microsoft.com/office/officeart/2018/2/layout/IconLabelList"/>
    <dgm:cxn modelId="{820ED2DF-C6B6-477D-97FB-A7D4C3607B0B}" type="presParOf" srcId="{C688360A-1762-4E7C-851D-A464FB7BE84B}" destId="{58F7F78F-A431-4163-9181-6F31A82EC29F}" srcOrd="1" destOrd="0" presId="urn:microsoft.com/office/officeart/2018/2/layout/IconLabelList"/>
    <dgm:cxn modelId="{3A3F7087-728D-40E9-90C6-66CE6D8E57F6}" type="presParOf" srcId="{C688360A-1762-4E7C-851D-A464FB7BE84B}" destId="{22EAF50C-ED41-4AFC-8954-EEF736CD90AD}" srcOrd="2" destOrd="0" presId="urn:microsoft.com/office/officeart/2018/2/layout/IconLabelList"/>
    <dgm:cxn modelId="{387B1338-04EC-43E2-882E-6BEA5462FCD7}" type="presParOf" srcId="{C69866E4-3E00-4159-AF48-BDA82DA0444A}" destId="{6DF381D4-7FE2-46D6-8708-6E41D25F5F9E}" srcOrd="3" destOrd="0" presId="urn:microsoft.com/office/officeart/2018/2/layout/IconLabelList"/>
    <dgm:cxn modelId="{3EFDD13A-3193-4607-8046-AC32B66F3E88}" type="presParOf" srcId="{C69866E4-3E00-4159-AF48-BDA82DA0444A}" destId="{B90FE30F-20FD-4021-8863-10760EF1DA5C}" srcOrd="4" destOrd="0" presId="urn:microsoft.com/office/officeart/2018/2/layout/IconLabelList"/>
    <dgm:cxn modelId="{C5941CA4-E58B-4D21-81E8-C637175B95C3}" type="presParOf" srcId="{B90FE30F-20FD-4021-8863-10760EF1DA5C}" destId="{AB811CE7-392F-4795-A397-186F75E7C429}" srcOrd="0" destOrd="0" presId="urn:microsoft.com/office/officeart/2018/2/layout/IconLabelList"/>
    <dgm:cxn modelId="{6B38D20C-056B-47E2-9451-C6C2C7829F53}" type="presParOf" srcId="{B90FE30F-20FD-4021-8863-10760EF1DA5C}" destId="{D16FDAA7-5718-4841-9A87-D456D3957A22}" srcOrd="1" destOrd="0" presId="urn:microsoft.com/office/officeart/2018/2/layout/IconLabelList"/>
    <dgm:cxn modelId="{250C073B-C8F4-4BCE-A566-135F0FE8A83B}" type="presParOf" srcId="{B90FE30F-20FD-4021-8863-10760EF1DA5C}" destId="{487ABCC9-EFDA-4A90-9659-150AA02A7E3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3B16CB-5824-4C9E-84DD-D31C167AEAD0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1931A849-1995-420A-A8E4-B2BEBC983C16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i="0" dirty="0"/>
            <a:t>METADATA </a:t>
          </a:r>
          <a:r>
            <a:rPr lang="nb-NO" dirty="0"/>
            <a:t>- INFORMASJON SOM BESKRIVER DATA</a:t>
          </a:r>
          <a:endParaRPr lang="en-US" dirty="0"/>
        </a:p>
      </dgm:t>
    </dgm:pt>
    <dgm:pt modelId="{42897247-A498-4C12-B268-95F0D52F4DBB}" type="parTrans" cxnId="{80533B82-6169-4146-8645-36B17B80B9F6}">
      <dgm:prSet/>
      <dgm:spPr/>
      <dgm:t>
        <a:bodyPr/>
        <a:lstStyle/>
        <a:p>
          <a:endParaRPr lang="en-US"/>
        </a:p>
      </dgm:t>
    </dgm:pt>
    <dgm:pt modelId="{B647C2BE-CD96-4D36-8F1C-14D71F34537B}" type="sibTrans" cxnId="{80533B82-6169-4146-8645-36B17B80B9F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F91C4F3-BC87-4BBA-BEFA-C88D453941D6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MÅLINGSYSTEMET MÅLER HVOR GODT ET DATASETT ER BESKREVET PÅ METANIVÅ. BASERT PÅ GITTE REGLER </a:t>
          </a:r>
          <a:endParaRPr lang="en-US" dirty="0"/>
        </a:p>
      </dgm:t>
    </dgm:pt>
    <dgm:pt modelId="{F0BCA70A-DF31-41B5-A79E-CE00D6DA75CC}" type="parTrans" cxnId="{84BE333B-C52C-4FBB-A9D1-781DB43B3032}">
      <dgm:prSet/>
      <dgm:spPr/>
      <dgm:t>
        <a:bodyPr/>
        <a:lstStyle/>
        <a:p>
          <a:endParaRPr lang="en-US"/>
        </a:p>
      </dgm:t>
    </dgm:pt>
    <dgm:pt modelId="{BEE4E9B3-E46F-4A27-80A2-36947F8D75FA}" type="sibTrans" cxnId="{84BE333B-C52C-4FBB-A9D1-781DB43B303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6CB2A6B-2582-49F7-853B-932B8259169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GIR</a:t>
          </a:r>
          <a:r>
            <a:rPr lang="en-US" baseline="0" dirty="0"/>
            <a:t> ET MASKINELT GENERERT SCORE FRA 0- 100 %</a:t>
          </a:r>
          <a:endParaRPr lang="en-US" dirty="0"/>
        </a:p>
      </dgm:t>
    </dgm:pt>
    <dgm:pt modelId="{B0CF0354-0847-4711-B751-BBA141EB8AE1}" type="parTrans" cxnId="{C2256ADD-56E1-48A8-8BC1-D51F5239E393}">
      <dgm:prSet/>
      <dgm:spPr/>
      <dgm:t>
        <a:bodyPr/>
        <a:lstStyle/>
        <a:p>
          <a:endParaRPr lang="nb-NO"/>
        </a:p>
      </dgm:t>
    </dgm:pt>
    <dgm:pt modelId="{EAB2CDC0-0667-4554-93E2-929255B35527}" type="sibTrans" cxnId="{C2256ADD-56E1-48A8-8BC1-D51F5239E393}">
      <dgm:prSet/>
      <dgm:spPr/>
      <dgm:t>
        <a:bodyPr/>
        <a:lstStyle/>
        <a:p>
          <a:endParaRPr lang="nb-NO"/>
        </a:p>
      </dgm:t>
    </dgm:pt>
    <dgm:pt modelId="{5672049C-3892-43C8-BE9D-0B34231D9A86}" type="pres">
      <dgm:prSet presAssocID="{D13B16CB-5824-4C9E-84DD-D31C167AEAD0}" presName="root" presStyleCnt="0">
        <dgm:presLayoutVars>
          <dgm:dir/>
          <dgm:resizeHandles val="exact"/>
        </dgm:presLayoutVars>
      </dgm:prSet>
      <dgm:spPr/>
    </dgm:pt>
    <dgm:pt modelId="{9945F5C6-5437-4ADC-A17D-7430014E97D4}" type="pres">
      <dgm:prSet presAssocID="{D13B16CB-5824-4C9E-84DD-D31C167AEAD0}" presName="container" presStyleCnt="0">
        <dgm:presLayoutVars>
          <dgm:dir/>
          <dgm:resizeHandles val="exact"/>
        </dgm:presLayoutVars>
      </dgm:prSet>
      <dgm:spPr/>
    </dgm:pt>
    <dgm:pt modelId="{639CBA80-34A7-4C88-9589-626388ECF71B}" type="pres">
      <dgm:prSet presAssocID="{1931A849-1995-420A-A8E4-B2BEBC983C16}" presName="compNode" presStyleCnt="0"/>
      <dgm:spPr/>
    </dgm:pt>
    <dgm:pt modelId="{D9EBA716-0804-44C1-B28E-7B3E6E6262A8}" type="pres">
      <dgm:prSet presAssocID="{1931A849-1995-420A-A8E4-B2BEBC983C16}" presName="iconBgRect" presStyleLbl="bgShp" presStyleIdx="0" presStyleCnt="3"/>
      <dgm:spPr/>
    </dgm:pt>
    <dgm:pt modelId="{D2224099-2EC1-45A9-8679-298483753C98}" type="pres">
      <dgm:prSet presAssocID="{1931A849-1995-420A-A8E4-B2BEBC983C1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425B324A-8C13-4119-846F-CDDB3B7B6D73}" type="pres">
      <dgm:prSet presAssocID="{1931A849-1995-420A-A8E4-B2BEBC983C16}" presName="spaceRect" presStyleCnt="0"/>
      <dgm:spPr/>
    </dgm:pt>
    <dgm:pt modelId="{953E4EC6-346F-4111-8FA9-E75E685D7024}" type="pres">
      <dgm:prSet presAssocID="{1931A849-1995-420A-A8E4-B2BEBC983C16}" presName="textRect" presStyleLbl="revTx" presStyleIdx="0" presStyleCnt="3">
        <dgm:presLayoutVars>
          <dgm:chMax val="1"/>
          <dgm:chPref val="1"/>
        </dgm:presLayoutVars>
      </dgm:prSet>
      <dgm:spPr/>
    </dgm:pt>
    <dgm:pt modelId="{78CAC1B7-9C07-432C-946C-C65028B211D8}" type="pres">
      <dgm:prSet presAssocID="{B647C2BE-CD96-4D36-8F1C-14D71F34537B}" presName="sibTrans" presStyleLbl="sibTrans2D1" presStyleIdx="0" presStyleCnt="0"/>
      <dgm:spPr/>
    </dgm:pt>
    <dgm:pt modelId="{72AD8F60-F848-4744-9F50-EFC5E5E9CD31}" type="pres">
      <dgm:prSet presAssocID="{5F91C4F3-BC87-4BBA-BEFA-C88D453941D6}" presName="compNode" presStyleCnt="0"/>
      <dgm:spPr/>
    </dgm:pt>
    <dgm:pt modelId="{8DD7E551-B826-454C-BD9B-2E44A50A80F7}" type="pres">
      <dgm:prSet presAssocID="{5F91C4F3-BC87-4BBA-BEFA-C88D453941D6}" presName="iconBgRect" presStyleLbl="bgShp" presStyleIdx="1" presStyleCnt="3" custLinFactNeighborX="-5082" custLinFactNeighborY="-2367"/>
      <dgm:spPr/>
    </dgm:pt>
    <dgm:pt modelId="{8640AE6A-A69B-489E-B1E1-3041D52E7242}" type="pres">
      <dgm:prSet presAssocID="{5F91C4F3-BC87-4BBA-BEFA-C88D453941D6}" presName="iconRect" presStyleLbl="node1" presStyleIdx="1" presStyleCnt="3" custLinFactNeighborX="-5154" custLinFactNeighborY="-306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jal"/>
        </a:ext>
      </dgm:extLst>
    </dgm:pt>
    <dgm:pt modelId="{4E5B47C0-12B7-4738-8DC1-FA48AEA309DC}" type="pres">
      <dgm:prSet presAssocID="{5F91C4F3-BC87-4BBA-BEFA-C88D453941D6}" presName="spaceRect" presStyleCnt="0"/>
      <dgm:spPr/>
    </dgm:pt>
    <dgm:pt modelId="{B9EAF130-2473-428D-871C-24938DF0F932}" type="pres">
      <dgm:prSet presAssocID="{5F91C4F3-BC87-4BBA-BEFA-C88D453941D6}" presName="textRect" presStyleLbl="revTx" presStyleIdx="1" presStyleCnt="3">
        <dgm:presLayoutVars>
          <dgm:chMax val="1"/>
          <dgm:chPref val="1"/>
        </dgm:presLayoutVars>
      </dgm:prSet>
      <dgm:spPr/>
    </dgm:pt>
    <dgm:pt modelId="{DDC31A10-259E-46FA-A810-DF4BC7AF1403}" type="pres">
      <dgm:prSet presAssocID="{BEE4E9B3-E46F-4A27-80A2-36947F8D75FA}" presName="sibTrans" presStyleLbl="sibTrans2D1" presStyleIdx="0" presStyleCnt="0"/>
      <dgm:spPr/>
    </dgm:pt>
    <dgm:pt modelId="{DB6CB17B-9441-45E5-A9FB-ECBD0B0835BA}" type="pres">
      <dgm:prSet presAssocID="{76CB2A6B-2582-49F7-853B-932B82591695}" presName="compNode" presStyleCnt="0"/>
      <dgm:spPr/>
    </dgm:pt>
    <dgm:pt modelId="{0BD3E089-98FE-444E-AF56-BB85C4826196}" type="pres">
      <dgm:prSet presAssocID="{76CB2A6B-2582-49F7-853B-932B82591695}" presName="iconBgRect" presStyleLbl="bgShp" presStyleIdx="2" presStyleCnt="3"/>
      <dgm:spPr/>
    </dgm:pt>
    <dgm:pt modelId="{C684BAA4-CC0E-4F0F-A8C2-AA19C0268BE3}" type="pres">
      <dgm:prSet presAssocID="{76CB2A6B-2582-49F7-853B-932B8259169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eedometer, lavt"/>
        </a:ext>
      </dgm:extLst>
    </dgm:pt>
    <dgm:pt modelId="{7ABC71E0-7B6D-4D30-A21D-83A913539199}" type="pres">
      <dgm:prSet presAssocID="{76CB2A6B-2582-49F7-853B-932B82591695}" presName="spaceRect" presStyleCnt="0"/>
      <dgm:spPr/>
    </dgm:pt>
    <dgm:pt modelId="{EBDA4AEE-AA78-419C-9AC3-A59891EE6D21}" type="pres">
      <dgm:prSet presAssocID="{76CB2A6B-2582-49F7-853B-932B8259169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3593E1E-4DE4-4FCD-9E40-13ACE6645929}" type="presOf" srcId="{1931A849-1995-420A-A8E4-B2BEBC983C16}" destId="{953E4EC6-346F-4111-8FA9-E75E685D7024}" srcOrd="0" destOrd="0" presId="urn:microsoft.com/office/officeart/2018/2/layout/IconCircleList"/>
    <dgm:cxn modelId="{6D46E535-0440-472A-9B34-CCB5C2AC14D9}" type="presOf" srcId="{76CB2A6B-2582-49F7-853B-932B82591695}" destId="{EBDA4AEE-AA78-419C-9AC3-A59891EE6D21}" srcOrd="0" destOrd="0" presId="urn:microsoft.com/office/officeart/2018/2/layout/IconCircleList"/>
    <dgm:cxn modelId="{84BE333B-C52C-4FBB-A9D1-781DB43B3032}" srcId="{D13B16CB-5824-4C9E-84DD-D31C167AEAD0}" destId="{5F91C4F3-BC87-4BBA-BEFA-C88D453941D6}" srcOrd="1" destOrd="0" parTransId="{F0BCA70A-DF31-41B5-A79E-CE00D6DA75CC}" sibTransId="{BEE4E9B3-E46F-4A27-80A2-36947F8D75FA}"/>
    <dgm:cxn modelId="{8C798A50-0891-4337-9CFE-F53548141742}" type="presOf" srcId="{BEE4E9B3-E46F-4A27-80A2-36947F8D75FA}" destId="{DDC31A10-259E-46FA-A810-DF4BC7AF1403}" srcOrd="0" destOrd="0" presId="urn:microsoft.com/office/officeart/2018/2/layout/IconCircleList"/>
    <dgm:cxn modelId="{80533B82-6169-4146-8645-36B17B80B9F6}" srcId="{D13B16CB-5824-4C9E-84DD-D31C167AEAD0}" destId="{1931A849-1995-420A-A8E4-B2BEBC983C16}" srcOrd="0" destOrd="0" parTransId="{42897247-A498-4C12-B268-95F0D52F4DBB}" sibTransId="{B647C2BE-CD96-4D36-8F1C-14D71F34537B}"/>
    <dgm:cxn modelId="{69374F8A-F2E0-4D0C-8D10-81DB10D4453E}" type="presOf" srcId="{D13B16CB-5824-4C9E-84DD-D31C167AEAD0}" destId="{5672049C-3892-43C8-BE9D-0B34231D9A86}" srcOrd="0" destOrd="0" presId="urn:microsoft.com/office/officeart/2018/2/layout/IconCircleList"/>
    <dgm:cxn modelId="{B74DC698-B5FC-4BA8-9270-C1250DD225EA}" type="presOf" srcId="{5F91C4F3-BC87-4BBA-BEFA-C88D453941D6}" destId="{B9EAF130-2473-428D-871C-24938DF0F932}" srcOrd="0" destOrd="0" presId="urn:microsoft.com/office/officeart/2018/2/layout/IconCircleList"/>
    <dgm:cxn modelId="{934A8DD3-2676-469F-B738-0B1B2F81EB6D}" type="presOf" srcId="{B647C2BE-CD96-4D36-8F1C-14D71F34537B}" destId="{78CAC1B7-9C07-432C-946C-C65028B211D8}" srcOrd="0" destOrd="0" presId="urn:microsoft.com/office/officeart/2018/2/layout/IconCircleList"/>
    <dgm:cxn modelId="{C2256ADD-56E1-48A8-8BC1-D51F5239E393}" srcId="{D13B16CB-5824-4C9E-84DD-D31C167AEAD0}" destId="{76CB2A6B-2582-49F7-853B-932B82591695}" srcOrd="2" destOrd="0" parTransId="{B0CF0354-0847-4711-B751-BBA141EB8AE1}" sibTransId="{EAB2CDC0-0667-4554-93E2-929255B35527}"/>
    <dgm:cxn modelId="{D7EEE390-F9F8-4128-953C-3C873837DA64}" type="presParOf" srcId="{5672049C-3892-43C8-BE9D-0B34231D9A86}" destId="{9945F5C6-5437-4ADC-A17D-7430014E97D4}" srcOrd="0" destOrd="0" presId="urn:microsoft.com/office/officeart/2018/2/layout/IconCircleList"/>
    <dgm:cxn modelId="{EEA55B63-3B2E-4A39-A0DC-4B3D190217AB}" type="presParOf" srcId="{9945F5C6-5437-4ADC-A17D-7430014E97D4}" destId="{639CBA80-34A7-4C88-9589-626388ECF71B}" srcOrd="0" destOrd="0" presId="urn:microsoft.com/office/officeart/2018/2/layout/IconCircleList"/>
    <dgm:cxn modelId="{5A1B4116-F035-4F4A-ACFE-FD1B1F5180CD}" type="presParOf" srcId="{639CBA80-34A7-4C88-9589-626388ECF71B}" destId="{D9EBA716-0804-44C1-B28E-7B3E6E6262A8}" srcOrd="0" destOrd="0" presId="urn:microsoft.com/office/officeart/2018/2/layout/IconCircleList"/>
    <dgm:cxn modelId="{63327117-D575-4B04-BFF2-48901AC879E8}" type="presParOf" srcId="{639CBA80-34A7-4C88-9589-626388ECF71B}" destId="{D2224099-2EC1-45A9-8679-298483753C98}" srcOrd="1" destOrd="0" presId="urn:microsoft.com/office/officeart/2018/2/layout/IconCircleList"/>
    <dgm:cxn modelId="{5AC414A6-F373-41B7-952E-7388340A77AD}" type="presParOf" srcId="{639CBA80-34A7-4C88-9589-626388ECF71B}" destId="{425B324A-8C13-4119-846F-CDDB3B7B6D73}" srcOrd="2" destOrd="0" presId="urn:microsoft.com/office/officeart/2018/2/layout/IconCircleList"/>
    <dgm:cxn modelId="{007BCA82-0E07-41FD-A36A-A4A8468D40BA}" type="presParOf" srcId="{639CBA80-34A7-4C88-9589-626388ECF71B}" destId="{953E4EC6-346F-4111-8FA9-E75E685D7024}" srcOrd="3" destOrd="0" presId="urn:microsoft.com/office/officeart/2018/2/layout/IconCircleList"/>
    <dgm:cxn modelId="{24BC1384-1DE5-4956-9C91-9EF5B4CF508F}" type="presParOf" srcId="{9945F5C6-5437-4ADC-A17D-7430014E97D4}" destId="{78CAC1B7-9C07-432C-946C-C65028B211D8}" srcOrd="1" destOrd="0" presId="urn:microsoft.com/office/officeart/2018/2/layout/IconCircleList"/>
    <dgm:cxn modelId="{14FC00CA-4DB1-4BE1-B34B-2A9A01C12BE1}" type="presParOf" srcId="{9945F5C6-5437-4ADC-A17D-7430014E97D4}" destId="{72AD8F60-F848-4744-9F50-EFC5E5E9CD31}" srcOrd="2" destOrd="0" presId="urn:microsoft.com/office/officeart/2018/2/layout/IconCircleList"/>
    <dgm:cxn modelId="{B7E93388-17AA-4372-B865-F34763422746}" type="presParOf" srcId="{72AD8F60-F848-4744-9F50-EFC5E5E9CD31}" destId="{8DD7E551-B826-454C-BD9B-2E44A50A80F7}" srcOrd="0" destOrd="0" presId="urn:microsoft.com/office/officeart/2018/2/layout/IconCircleList"/>
    <dgm:cxn modelId="{8C8F69A1-AE4E-4EEF-AC5F-9E8846E71524}" type="presParOf" srcId="{72AD8F60-F848-4744-9F50-EFC5E5E9CD31}" destId="{8640AE6A-A69B-489E-B1E1-3041D52E7242}" srcOrd="1" destOrd="0" presId="urn:microsoft.com/office/officeart/2018/2/layout/IconCircleList"/>
    <dgm:cxn modelId="{33637410-C2F5-49B3-81A5-85BE0AA2533E}" type="presParOf" srcId="{72AD8F60-F848-4744-9F50-EFC5E5E9CD31}" destId="{4E5B47C0-12B7-4738-8DC1-FA48AEA309DC}" srcOrd="2" destOrd="0" presId="urn:microsoft.com/office/officeart/2018/2/layout/IconCircleList"/>
    <dgm:cxn modelId="{494F75A0-DF47-4121-BF21-F074A3C370D5}" type="presParOf" srcId="{72AD8F60-F848-4744-9F50-EFC5E5E9CD31}" destId="{B9EAF130-2473-428D-871C-24938DF0F932}" srcOrd="3" destOrd="0" presId="urn:microsoft.com/office/officeart/2018/2/layout/IconCircleList"/>
    <dgm:cxn modelId="{B4A149C7-649E-40D6-A54E-341E1DE0979A}" type="presParOf" srcId="{9945F5C6-5437-4ADC-A17D-7430014E97D4}" destId="{DDC31A10-259E-46FA-A810-DF4BC7AF1403}" srcOrd="3" destOrd="0" presId="urn:microsoft.com/office/officeart/2018/2/layout/IconCircleList"/>
    <dgm:cxn modelId="{A5D1DC1C-AE55-4E11-A7A8-AA30CF8D4EDC}" type="presParOf" srcId="{9945F5C6-5437-4ADC-A17D-7430014E97D4}" destId="{DB6CB17B-9441-45E5-A9FB-ECBD0B0835BA}" srcOrd="4" destOrd="0" presId="urn:microsoft.com/office/officeart/2018/2/layout/IconCircleList"/>
    <dgm:cxn modelId="{BF3B2B3B-5182-4310-82AE-FCFA8D689FEE}" type="presParOf" srcId="{DB6CB17B-9441-45E5-A9FB-ECBD0B0835BA}" destId="{0BD3E089-98FE-444E-AF56-BB85C4826196}" srcOrd="0" destOrd="0" presId="urn:microsoft.com/office/officeart/2018/2/layout/IconCircleList"/>
    <dgm:cxn modelId="{1F53585D-EC07-4D6A-ABAA-0DFE3DBC48EF}" type="presParOf" srcId="{DB6CB17B-9441-45E5-A9FB-ECBD0B0835BA}" destId="{C684BAA4-CC0E-4F0F-A8C2-AA19C0268BE3}" srcOrd="1" destOrd="0" presId="urn:microsoft.com/office/officeart/2018/2/layout/IconCircleList"/>
    <dgm:cxn modelId="{EF1A9E15-D17C-465C-A848-788ED71039FD}" type="presParOf" srcId="{DB6CB17B-9441-45E5-A9FB-ECBD0B0835BA}" destId="{7ABC71E0-7B6D-4D30-A21D-83A913539199}" srcOrd="2" destOrd="0" presId="urn:microsoft.com/office/officeart/2018/2/layout/IconCircleList"/>
    <dgm:cxn modelId="{4FF369DE-AE2E-4AF9-BA4C-06961CFDA7C7}" type="presParOf" srcId="{DB6CB17B-9441-45E5-A9FB-ECBD0B0835BA}" destId="{EBDA4AEE-AA78-419C-9AC3-A59891EE6D2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B23B12-AC8D-4975-8FB3-8E43638B3D2D}" type="doc">
      <dgm:prSet loTypeId="urn:microsoft.com/office/officeart/2005/8/layout/funnel1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nb-NO"/>
        </a:p>
      </dgm:t>
    </dgm:pt>
    <dgm:pt modelId="{5CE9048C-FA4B-4C30-8728-50E543DF2FEC}">
      <dgm:prSet phldrT="[Tekst]"/>
      <dgm:spPr/>
      <dgm:t>
        <a:bodyPr/>
        <a:lstStyle/>
        <a:p>
          <a:r>
            <a:rPr lang="nb-NO" dirty="0"/>
            <a:t>10%</a:t>
          </a:r>
        </a:p>
      </dgm:t>
    </dgm:pt>
    <dgm:pt modelId="{1A1FE739-3B29-47FA-AA4B-F46443875CCC}" type="parTrans" cxnId="{369A6281-88AA-4C9F-B23C-CB81046CCAE4}">
      <dgm:prSet/>
      <dgm:spPr/>
      <dgm:t>
        <a:bodyPr/>
        <a:lstStyle/>
        <a:p>
          <a:endParaRPr lang="nb-NO"/>
        </a:p>
      </dgm:t>
    </dgm:pt>
    <dgm:pt modelId="{9B68D1FA-42CE-4231-8E96-56DD6A94E631}" type="sibTrans" cxnId="{369A6281-88AA-4C9F-B23C-CB81046CCAE4}">
      <dgm:prSet/>
      <dgm:spPr/>
      <dgm:t>
        <a:bodyPr/>
        <a:lstStyle/>
        <a:p>
          <a:endParaRPr lang="nb-NO"/>
        </a:p>
      </dgm:t>
    </dgm:pt>
    <dgm:pt modelId="{92DAAB81-AB87-4B5B-9005-939F8AFF739D}">
      <dgm:prSet phldrT="[Tekst]"/>
      <dgm:spPr/>
      <dgm:t>
        <a:bodyPr/>
        <a:lstStyle/>
        <a:p>
          <a:r>
            <a:rPr lang="nb-NO" dirty="0"/>
            <a:t>Kan vi bruke datasettet?</a:t>
          </a:r>
        </a:p>
      </dgm:t>
    </dgm:pt>
    <dgm:pt modelId="{FF060875-63A3-4BB2-BC4C-E76806BE9965}" type="parTrans" cxnId="{5DE61CC7-EFC7-45B0-90A8-CB67356EA40E}">
      <dgm:prSet/>
      <dgm:spPr/>
      <dgm:t>
        <a:bodyPr/>
        <a:lstStyle/>
        <a:p>
          <a:endParaRPr lang="nb-NO"/>
        </a:p>
      </dgm:t>
    </dgm:pt>
    <dgm:pt modelId="{A49324E1-7023-42A7-92C9-F80D2F1FBF60}" type="sibTrans" cxnId="{5DE61CC7-EFC7-45B0-90A8-CB67356EA40E}">
      <dgm:prSet/>
      <dgm:spPr/>
      <dgm:t>
        <a:bodyPr/>
        <a:lstStyle/>
        <a:p>
          <a:endParaRPr lang="nb-NO"/>
        </a:p>
      </dgm:t>
    </dgm:pt>
    <dgm:pt modelId="{A944B925-6387-4822-BF67-4491EA66B0D1}">
      <dgm:prSet phldrT="[Tekst]"/>
      <dgm:spPr/>
      <dgm:t>
        <a:bodyPr/>
        <a:lstStyle/>
        <a:p>
          <a:r>
            <a:rPr lang="nb-NO" dirty="0"/>
            <a:t>63%</a:t>
          </a:r>
        </a:p>
      </dgm:t>
    </dgm:pt>
    <dgm:pt modelId="{D7FDDB72-91B0-43BF-94E3-6CFE88DB4E89}" type="parTrans" cxnId="{FC32627B-344E-4C27-A56D-C87E2B7914A9}">
      <dgm:prSet/>
      <dgm:spPr/>
      <dgm:t>
        <a:bodyPr/>
        <a:lstStyle/>
        <a:p>
          <a:endParaRPr lang="nb-NO"/>
        </a:p>
      </dgm:t>
    </dgm:pt>
    <dgm:pt modelId="{59ED9C7C-9807-488B-97A2-FECC6330F68C}" type="sibTrans" cxnId="{FC32627B-344E-4C27-A56D-C87E2B7914A9}">
      <dgm:prSet/>
      <dgm:spPr/>
      <dgm:t>
        <a:bodyPr/>
        <a:lstStyle/>
        <a:p>
          <a:endParaRPr lang="nb-NO"/>
        </a:p>
      </dgm:t>
    </dgm:pt>
    <dgm:pt modelId="{12F2E71B-EF23-4508-99F3-643286218324}">
      <dgm:prSet phldrT="[Tekst]"/>
      <dgm:spPr/>
      <dgm:t>
        <a:bodyPr/>
        <a:lstStyle/>
        <a:p>
          <a:r>
            <a:rPr lang="nb-NO" dirty="0"/>
            <a:t>ØKT</a:t>
          </a:r>
          <a:r>
            <a:rPr lang="nb-NO" baseline="0" dirty="0"/>
            <a:t> KVALITET FOR DATAKONSUMENT</a:t>
          </a:r>
          <a:endParaRPr lang="nb-NO" dirty="0"/>
        </a:p>
      </dgm:t>
    </dgm:pt>
    <dgm:pt modelId="{E8EBBFBA-0FB6-4A37-86DE-99FDC5A0F7B4}" type="parTrans" cxnId="{0C6F9973-42A6-469C-B9C9-D6C7C9FBC948}">
      <dgm:prSet/>
      <dgm:spPr/>
      <dgm:t>
        <a:bodyPr/>
        <a:lstStyle/>
        <a:p>
          <a:endParaRPr lang="nb-NO"/>
        </a:p>
      </dgm:t>
    </dgm:pt>
    <dgm:pt modelId="{507939B7-9384-4B21-B398-E078C225B9B9}" type="sibTrans" cxnId="{0C6F9973-42A6-469C-B9C9-D6C7C9FBC948}">
      <dgm:prSet/>
      <dgm:spPr/>
      <dgm:t>
        <a:bodyPr/>
        <a:lstStyle/>
        <a:p>
          <a:endParaRPr lang="nb-NO"/>
        </a:p>
      </dgm:t>
    </dgm:pt>
    <dgm:pt modelId="{1EA19F69-7790-4C37-9F74-A214D1978BC8}">
      <dgm:prSet/>
      <dgm:spPr/>
      <dgm:t>
        <a:bodyPr/>
        <a:lstStyle/>
        <a:p>
          <a:endParaRPr lang="en-US"/>
        </a:p>
      </dgm:t>
    </dgm:pt>
    <dgm:pt modelId="{ECAA5710-2877-4524-9290-60A34ADDFF94}" type="parTrans" cxnId="{112F094B-BF5B-4A95-9306-2850F1760D41}">
      <dgm:prSet/>
      <dgm:spPr/>
      <dgm:t>
        <a:bodyPr/>
        <a:lstStyle/>
        <a:p>
          <a:endParaRPr lang="nb-NO"/>
        </a:p>
      </dgm:t>
    </dgm:pt>
    <dgm:pt modelId="{604A1DFA-D95F-435F-92B0-3AEB76CC41E1}" type="sibTrans" cxnId="{112F094B-BF5B-4A95-9306-2850F1760D41}">
      <dgm:prSet/>
      <dgm:spPr/>
      <dgm:t>
        <a:bodyPr/>
        <a:lstStyle/>
        <a:p>
          <a:endParaRPr lang="nb-NO"/>
        </a:p>
      </dgm:t>
    </dgm:pt>
    <dgm:pt modelId="{44B08870-2D60-45EF-A56E-85511F6F351E}" type="pres">
      <dgm:prSet presAssocID="{0BB23B12-AC8D-4975-8FB3-8E43638B3D2D}" presName="Name0" presStyleCnt="0">
        <dgm:presLayoutVars>
          <dgm:chMax val="4"/>
          <dgm:resizeHandles val="exact"/>
        </dgm:presLayoutVars>
      </dgm:prSet>
      <dgm:spPr/>
    </dgm:pt>
    <dgm:pt modelId="{91F986BD-2B9F-425B-9C7F-CC7DE93D5191}" type="pres">
      <dgm:prSet presAssocID="{0BB23B12-AC8D-4975-8FB3-8E43638B3D2D}" presName="ellipse" presStyleLbl="trBgShp" presStyleIdx="0" presStyleCnt="1"/>
      <dgm:spPr/>
    </dgm:pt>
    <dgm:pt modelId="{52B154EE-3930-4C08-8652-996627DC6F64}" type="pres">
      <dgm:prSet presAssocID="{0BB23B12-AC8D-4975-8FB3-8E43638B3D2D}" presName="arrow1" presStyleLbl="fgShp" presStyleIdx="0" presStyleCnt="1"/>
      <dgm:spPr/>
    </dgm:pt>
    <dgm:pt modelId="{A924AC51-FF3D-4232-A6DE-95F0438FC180}" type="pres">
      <dgm:prSet presAssocID="{0BB23B12-AC8D-4975-8FB3-8E43638B3D2D}" presName="rectangle" presStyleLbl="revTx" presStyleIdx="0" presStyleCnt="1">
        <dgm:presLayoutVars>
          <dgm:bulletEnabled val="1"/>
        </dgm:presLayoutVars>
      </dgm:prSet>
      <dgm:spPr/>
    </dgm:pt>
    <dgm:pt modelId="{187C1F06-FBA3-4C65-B65B-EB8430B1BDF8}" type="pres">
      <dgm:prSet presAssocID="{92DAAB81-AB87-4B5B-9005-939F8AFF739D}" presName="item1" presStyleLbl="node1" presStyleIdx="0" presStyleCnt="3">
        <dgm:presLayoutVars>
          <dgm:bulletEnabled val="1"/>
        </dgm:presLayoutVars>
      </dgm:prSet>
      <dgm:spPr/>
    </dgm:pt>
    <dgm:pt modelId="{B1A57B02-9E8D-4CEE-825E-A9E6C5443B3C}" type="pres">
      <dgm:prSet presAssocID="{A944B925-6387-4822-BF67-4491EA66B0D1}" presName="item2" presStyleLbl="node1" presStyleIdx="1" presStyleCnt="3">
        <dgm:presLayoutVars>
          <dgm:bulletEnabled val="1"/>
        </dgm:presLayoutVars>
      </dgm:prSet>
      <dgm:spPr/>
    </dgm:pt>
    <dgm:pt modelId="{E61F5B7D-C908-45A0-A32F-90F70A8501F5}" type="pres">
      <dgm:prSet presAssocID="{12F2E71B-EF23-4508-99F3-643286218324}" presName="item3" presStyleLbl="node1" presStyleIdx="2" presStyleCnt="3">
        <dgm:presLayoutVars>
          <dgm:bulletEnabled val="1"/>
        </dgm:presLayoutVars>
      </dgm:prSet>
      <dgm:spPr/>
    </dgm:pt>
    <dgm:pt modelId="{E0C3E67C-A46F-4C99-BA60-3836125ECC78}" type="pres">
      <dgm:prSet presAssocID="{0BB23B12-AC8D-4975-8FB3-8E43638B3D2D}" presName="funnel" presStyleLbl="trAlignAcc1" presStyleIdx="0" presStyleCnt="1"/>
      <dgm:spPr/>
    </dgm:pt>
  </dgm:ptLst>
  <dgm:cxnLst>
    <dgm:cxn modelId="{78A21E27-1075-4A51-BB1C-7F4A5D83AFDB}" type="presOf" srcId="{92DAAB81-AB87-4B5B-9005-939F8AFF739D}" destId="{B1A57B02-9E8D-4CEE-825E-A9E6C5443B3C}" srcOrd="0" destOrd="0" presId="urn:microsoft.com/office/officeart/2005/8/layout/funnel1"/>
    <dgm:cxn modelId="{BE09BD31-12A2-4F5A-AF59-B4A37EF7D442}" type="presOf" srcId="{5CE9048C-FA4B-4C30-8728-50E543DF2FEC}" destId="{E61F5B7D-C908-45A0-A32F-90F70A8501F5}" srcOrd="0" destOrd="0" presId="urn:microsoft.com/office/officeart/2005/8/layout/funnel1"/>
    <dgm:cxn modelId="{112F094B-BF5B-4A95-9306-2850F1760D41}" srcId="{0BB23B12-AC8D-4975-8FB3-8E43638B3D2D}" destId="{1EA19F69-7790-4C37-9F74-A214D1978BC8}" srcOrd="4" destOrd="0" parTransId="{ECAA5710-2877-4524-9290-60A34ADDFF94}" sibTransId="{604A1DFA-D95F-435F-92B0-3AEB76CC41E1}"/>
    <dgm:cxn modelId="{0C6F9973-42A6-469C-B9C9-D6C7C9FBC948}" srcId="{0BB23B12-AC8D-4975-8FB3-8E43638B3D2D}" destId="{12F2E71B-EF23-4508-99F3-643286218324}" srcOrd="3" destOrd="0" parTransId="{E8EBBFBA-0FB6-4A37-86DE-99FDC5A0F7B4}" sibTransId="{507939B7-9384-4B21-B398-E078C225B9B9}"/>
    <dgm:cxn modelId="{E7A5C375-DB79-4BA6-880B-7B7703820E93}" type="presOf" srcId="{0BB23B12-AC8D-4975-8FB3-8E43638B3D2D}" destId="{44B08870-2D60-45EF-A56E-85511F6F351E}" srcOrd="0" destOrd="0" presId="urn:microsoft.com/office/officeart/2005/8/layout/funnel1"/>
    <dgm:cxn modelId="{FC32627B-344E-4C27-A56D-C87E2B7914A9}" srcId="{0BB23B12-AC8D-4975-8FB3-8E43638B3D2D}" destId="{A944B925-6387-4822-BF67-4491EA66B0D1}" srcOrd="2" destOrd="0" parTransId="{D7FDDB72-91B0-43BF-94E3-6CFE88DB4E89}" sibTransId="{59ED9C7C-9807-488B-97A2-FECC6330F68C}"/>
    <dgm:cxn modelId="{369A6281-88AA-4C9F-B23C-CB81046CCAE4}" srcId="{0BB23B12-AC8D-4975-8FB3-8E43638B3D2D}" destId="{5CE9048C-FA4B-4C30-8728-50E543DF2FEC}" srcOrd="0" destOrd="0" parTransId="{1A1FE739-3B29-47FA-AA4B-F46443875CCC}" sibTransId="{9B68D1FA-42CE-4231-8E96-56DD6A94E631}"/>
    <dgm:cxn modelId="{7AC09EB7-87A8-44EC-B633-5E6626762ABD}" type="presOf" srcId="{12F2E71B-EF23-4508-99F3-643286218324}" destId="{A924AC51-FF3D-4232-A6DE-95F0438FC180}" srcOrd="0" destOrd="0" presId="urn:microsoft.com/office/officeart/2005/8/layout/funnel1"/>
    <dgm:cxn modelId="{5DE61CC7-EFC7-45B0-90A8-CB67356EA40E}" srcId="{0BB23B12-AC8D-4975-8FB3-8E43638B3D2D}" destId="{92DAAB81-AB87-4B5B-9005-939F8AFF739D}" srcOrd="1" destOrd="0" parTransId="{FF060875-63A3-4BB2-BC4C-E76806BE9965}" sibTransId="{A49324E1-7023-42A7-92C9-F80D2F1FBF60}"/>
    <dgm:cxn modelId="{B6E858D0-02F6-42E2-9699-3754BD9C5AA1}" type="presOf" srcId="{A944B925-6387-4822-BF67-4491EA66B0D1}" destId="{187C1F06-FBA3-4C65-B65B-EB8430B1BDF8}" srcOrd="0" destOrd="0" presId="urn:microsoft.com/office/officeart/2005/8/layout/funnel1"/>
    <dgm:cxn modelId="{456D4493-2E67-48C3-9AC9-A0AF4D18FC32}" type="presParOf" srcId="{44B08870-2D60-45EF-A56E-85511F6F351E}" destId="{91F986BD-2B9F-425B-9C7F-CC7DE93D5191}" srcOrd="0" destOrd="0" presId="urn:microsoft.com/office/officeart/2005/8/layout/funnel1"/>
    <dgm:cxn modelId="{F10621E4-FCB6-4784-86D5-9048BCD58672}" type="presParOf" srcId="{44B08870-2D60-45EF-A56E-85511F6F351E}" destId="{52B154EE-3930-4C08-8652-996627DC6F64}" srcOrd="1" destOrd="0" presId="urn:microsoft.com/office/officeart/2005/8/layout/funnel1"/>
    <dgm:cxn modelId="{8576238F-6D63-4607-AAC9-7A4D61E59682}" type="presParOf" srcId="{44B08870-2D60-45EF-A56E-85511F6F351E}" destId="{A924AC51-FF3D-4232-A6DE-95F0438FC180}" srcOrd="2" destOrd="0" presId="urn:microsoft.com/office/officeart/2005/8/layout/funnel1"/>
    <dgm:cxn modelId="{01CA915B-42C5-4905-B5C0-85994AEA3850}" type="presParOf" srcId="{44B08870-2D60-45EF-A56E-85511F6F351E}" destId="{187C1F06-FBA3-4C65-B65B-EB8430B1BDF8}" srcOrd="3" destOrd="0" presId="urn:microsoft.com/office/officeart/2005/8/layout/funnel1"/>
    <dgm:cxn modelId="{24236679-A0ED-4A4B-9476-13B2736E57F4}" type="presParOf" srcId="{44B08870-2D60-45EF-A56E-85511F6F351E}" destId="{B1A57B02-9E8D-4CEE-825E-A9E6C5443B3C}" srcOrd="4" destOrd="0" presId="urn:microsoft.com/office/officeart/2005/8/layout/funnel1"/>
    <dgm:cxn modelId="{BCBFE0B5-B3DE-43FE-BC6B-07FCFAE408EA}" type="presParOf" srcId="{44B08870-2D60-45EF-A56E-85511F6F351E}" destId="{E61F5B7D-C908-45A0-A32F-90F70A8501F5}" srcOrd="5" destOrd="0" presId="urn:microsoft.com/office/officeart/2005/8/layout/funnel1"/>
    <dgm:cxn modelId="{03FB86A5-48FC-4210-9E70-5E95AE7287AE}" type="presParOf" srcId="{44B08870-2D60-45EF-A56E-85511F6F351E}" destId="{E0C3E67C-A46F-4C99-BA60-3836125ECC7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5F66F6-55FB-4FE9-A35A-16338B2E696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54C0FBD-4A4D-4D2D-BC92-1C79272BBCF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800" b="1" i="0" dirty="0"/>
            <a:t>Tilgjengelige</a:t>
          </a:r>
        </a:p>
        <a:p>
          <a:pPr>
            <a:lnSpc>
              <a:spcPct val="100000"/>
            </a:lnSpc>
          </a:pPr>
          <a:r>
            <a:rPr lang="nb-NO" sz="1800" i="0" dirty="0"/>
            <a:t>D</a:t>
          </a:r>
          <a:r>
            <a:rPr lang="nb-NO" sz="1800" dirty="0"/>
            <a:t>atasett kan nås </a:t>
          </a:r>
          <a:r>
            <a:rPr lang="nb-NO" sz="1800" b="0" i="0" dirty="0"/>
            <a:t>via et URL.</a:t>
          </a:r>
          <a:br>
            <a:rPr lang="nb-NO" sz="1800" b="0" i="0" dirty="0"/>
          </a:br>
          <a:r>
            <a:rPr lang="nb-NO" sz="1800" b="0" i="1" dirty="0"/>
            <a:t>Lokaliserings- informasjon, ressursens adresse</a:t>
          </a:r>
          <a:br>
            <a:rPr lang="nb-NO" sz="1300" b="0" i="1" dirty="0"/>
          </a:br>
          <a:r>
            <a:rPr lang="nb-NO" sz="1300" b="0" i="1" dirty="0"/>
            <a:t> </a:t>
          </a:r>
          <a:endParaRPr lang="en-US" sz="1300" i="1" dirty="0"/>
        </a:p>
      </dgm:t>
    </dgm:pt>
    <dgm:pt modelId="{E8D2F7EF-4671-4165-B01F-96FE0C3F2D23}" type="parTrans" cxnId="{4B5E7BBC-D6CA-467D-922A-E3BFA4B62925}">
      <dgm:prSet/>
      <dgm:spPr/>
      <dgm:t>
        <a:bodyPr/>
        <a:lstStyle/>
        <a:p>
          <a:endParaRPr lang="en-US"/>
        </a:p>
      </dgm:t>
    </dgm:pt>
    <dgm:pt modelId="{F7C455B5-B0FE-4602-A06E-7E326608C537}" type="sibTrans" cxnId="{4B5E7BBC-D6CA-467D-922A-E3BFA4B62925}">
      <dgm:prSet/>
      <dgm:spPr/>
      <dgm:t>
        <a:bodyPr/>
        <a:lstStyle/>
        <a:p>
          <a:endParaRPr lang="en-US"/>
        </a:p>
      </dgm:t>
    </dgm:pt>
    <dgm:pt modelId="{168B8352-8B22-45E3-8882-491DC09C49A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800" b="1" i="0" dirty="0"/>
            <a:t>Søkbare </a:t>
          </a:r>
        </a:p>
        <a:p>
          <a:pPr>
            <a:lnSpc>
              <a:spcPct val="100000"/>
            </a:lnSpc>
          </a:pPr>
          <a:r>
            <a:rPr lang="nb-NO" sz="1800" dirty="0"/>
            <a:t>M</a:t>
          </a:r>
          <a:r>
            <a:rPr lang="nb-NO" sz="1800" b="0" i="0" dirty="0"/>
            <a:t>ennesker og maskiner </a:t>
          </a:r>
          <a:r>
            <a:rPr lang="nb-NO" sz="1800" dirty="0"/>
            <a:t>kan </a:t>
          </a:r>
          <a:r>
            <a:rPr lang="nb-NO" sz="1800" b="0" i="0" dirty="0"/>
            <a:t>gjenfinne datasettet</a:t>
          </a:r>
          <a:r>
            <a:rPr lang="nb-NO" sz="1800" dirty="0"/>
            <a:t>. </a:t>
          </a:r>
          <a:r>
            <a:rPr lang="nb-NO" sz="1800" b="0" i="1" dirty="0"/>
            <a:t>Avhenger av nøkkelord</a:t>
          </a:r>
          <a:r>
            <a:rPr lang="nb-NO" sz="1800" i="1" dirty="0"/>
            <a:t>, begreper og geografisk avgrensning</a:t>
          </a:r>
          <a:br>
            <a:rPr lang="nb-NO" sz="1600" b="0" i="0" dirty="0"/>
          </a:br>
          <a:r>
            <a:rPr lang="nb-NO" sz="1100" b="0" i="0" dirty="0"/>
            <a:t> </a:t>
          </a:r>
          <a:endParaRPr lang="en-US" sz="1100" dirty="0"/>
        </a:p>
      </dgm:t>
    </dgm:pt>
    <dgm:pt modelId="{EB435393-2DB7-4911-A219-C7C8CBEFDBC6}" type="parTrans" cxnId="{CFE38374-4B7E-4324-B951-86EF5700301F}">
      <dgm:prSet/>
      <dgm:spPr/>
      <dgm:t>
        <a:bodyPr/>
        <a:lstStyle/>
        <a:p>
          <a:endParaRPr lang="en-US"/>
        </a:p>
      </dgm:t>
    </dgm:pt>
    <dgm:pt modelId="{9D4B378C-B1AB-4537-B3E8-5682EC9DE825}" type="sibTrans" cxnId="{CFE38374-4B7E-4324-B951-86EF5700301F}">
      <dgm:prSet/>
      <dgm:spPr/>
      <dgm:t>
        <a:bodyPr/>
        <a:lstStyle/>
        <a:p>
          <a:endParaRPr lang="en-US"/>
        </a:p>
      </dgm:t>
    </dgm:pt>
    <dgm:pt modelId="{EC630C02-19DF-4683-8845-E75A38CD07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800" b="1"/>
            <a:t>Interoperabilitet</a:t>
          </a:r>
        </a:p>
        <a:p>
          <a:pPr>
            <a:lnSpc>
              <a:spcPct val="100000"/>
            </a:lnSpc>
          </a:pPr>
          <a:r>
            <a:rPr lang="nb-NO" sz="1800"/>
            <a:t>M</a:t>
          </a:r>
          <a:r>
            <a:rPr lang="nb-NO" sz="1800" b="0" i="0"/>
            <a:t>ulig å distribuere datasettet </a:t>
          </a:r>
          <a:r>
            <a:rPr lang="nb-NO" sz="1800"/>
            <a:t>maskinelt. </a:t>
          </a:r>
          <a:r>
            <a:rPr lang="nb-NO" sz="1800" i="1"/>
            <a:t>Må være et eller flere format på distribusjonen til datasettbeskrivelse</a:t>
          </a:r>
          <a:br>
            <a:rPr lang="nb-NO" sz="1600" b="0" i="0"/>
          </a:br>
          <a:r>
            <a:rPr lang="nb-NO" sz="1600" b="0" i="0"/>
            <a:t> </a:t>
          </a:r>
          <a:endParaRPr lang="en-US" sz="1600" dirty="0"/>
        </a:p>
      </dgm:t>
    </dgm:pt>
    <dgm:pt modelId="{ECA36062-97D5-4C4F-911B-179C617D29BB}" type="parTrans" cxnId="{61DF948D-AC43-44EA-8114-76D6FD9FCF10}">
      <dgm:prSet/>
      <dgm:spPr/>
      <dgm:t>
        <a:bodyPr/>
        <a:lstStyle/>
        <a:p>
          <a:endParaRPr lang="en-US"/>
        </a:p>
      </dgm:t>
    </dgm:pt>
    <dgm:pt modelId="{B80C5D1C-54F1-435C-9F08-FA57226EBF90}" type="sibTrans" cxnId="{61DF948D-AC43-44EA-8114-76D6FD9FCF10}">
      <dgm:prSet/>
      <dgm:spPr/>
      <dgm:t>
        <a:bodyPr/>
        <a:lstStyle/>
        <a:p>
          <a:endParaRPr lang="en-US"/>
        </a:p>
      </dgm:t>
    </dgm:pt>
    <dgm:pt modelId="{032FC0DB-8EE0-4FDC-B4A5-3F3959B5FBC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800" b="1" i="0" dirty="0"/>
            <a:t>Lesbarhet </a:t>
          </a:r>
        </a:p>
        <a:p>
          <a:pPr>
            <a:lnSpc>
              <a:spcPct val="100000"/>
            </a:lnSpc>
          </a:pPr>
          <a:r>
            <a:rPr lang="nb-NO" sz="1800" b="0" i="0" dirty="0"/>
            <a:t>Mulig å lese datasettet og forstå konteksten. </a:t>
          </a:r>
          <a:r>
            <a:rPr lang="nb-NO" sz="1800" b="0" i="1" dirty="0"/>
            <a:t>Tittel på datasettet må være beskrevet godt</a:t>
          </a:r>
          <a:br>
            <a:rPr lang="nb-NO" sz="1600" b="0" i="0" dirty="0"/>
          </a:br>
          <a:r>
            <a:rPr lang="nb-NO" sz="1600" b="0" i="0" dirty="0"/>
            <a:t> </a:t>
          </a:r>
          <a:endParaRPr lang="en-US" sz="1600" dirty="0"/>
        </a:p>
      </dgm:t>
    </dgm:pt>
    <dgm:pt modelId="{CC687454-DF63-4FB1-88C1-0E420415C7B2}" type="parTrans" cxnId="{59A26CCF-4122-403F-A893-0D0D52C72DD4}">
      <dgm:prSet/>
      <dgm:spPr/>
      <dgm:t>
        <a:bodyPr/>
        <a:lstStyle/>
        <a:p>
          <a:endParaRPr lang="en-US"/>
        </a:p>
      </dgm:t>
    </dgm:pt>
    <dgm:pt modelId="{1C99CF5E-E9C5-4891-B56F-5B47A728912B}" type="sibTrans" cxnId="{59A26CCF-4122-403F-A893-0D0D52C72DD4}">
      <dgm:prSet/>
      <dgm:spPr/>
      <dgm:t>
        <a:bodyPr/>
        <a:lstStyle/>
        <a:p>
          <a:endParaRPr lang="en-US"/>
        </a:p>
      </dgm:t>
    </dgm:pt>
    <dgm:pt modelId="{7F8FC889-3C04-431A-B860-47D0EBD5F43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800" b="1" i="0" dirty="0"/>
            <a:t>Gjenbrukbare</a:t>
          </a:r>
          <a:r>
            <a:rPr lang="nb-NO" sz="1800" b="0" i="0" dirty="0"/>
            <a:t> </a:t>
          </a:r>
        </a:p>
        <a:p>
          <a:pPr>
            <a:lnSpc>
              <a:spcPct val="100000"/>
            </a:lnSpc>
          </a:pPr>
          <a:r>
            <a:rPr lang="nb-NO" sz="1800" b="0" i="0" dirty="0"/>
            <a:t>Er det aksess for å dele datasettet videre. </a:t>
          </a:r>
          <a:r>
            <a:rPr lang="nb-NO" sz="1800" i="1" dirty="0"/>
            <a:t>Må være </a:t>
          </a:r>
          <a:r>
            <a:rPr lang="nb-NO" sz="1800" b="0" i="1" dirty="0"/>
            <a:t>lisens for å gjenbruke datasettet </a:t>
          </a:r>
          <a:endParaRPr lang="en-US" sz="1800" dirty="0"/>
        </a:p>
      </dgm:t>
    </dgm:pt>
    <dgm:pt modelId="{026FAE3F-F819-4A85-AE0C-A0B5ABB587BD}" type="parTrans" cxnId="{B6069C00-3845-491B-A348-A7AD9EFFC997}">
      <dgm:prSet/>
      <dgm:spPr/>
      <dgm:t>
        <a:bodyPr/>
        <a:lstStyle/>
        <a:p>
          <a:endParaRPr lang="en-US"/>
        </a:p>
      </dgm:t>
    </dgm:pt>
    <dgm:pt modelId="{AC7FC26C-E6C1-4A99-A5BF-F7B54FC5257F}" type="sibTrans" cxnId="{B6069C00-3845-491B-A348-A7AD9EFFC997}">
      <dgm:prSet/>
      <dgm:spPr/>
      <dgm:t>
        <a:bodyPr/>
        <a:lstStyle/>
        <a:p>
          <a:endParaRPr lang="en-US"/>
        </a:p>
      </dgm:t>
    </dgm:pt>
    <dgm:pt modelId="{6BB83460-F132-4931-8F1A-029E2EF38097}" type="pres">
      <dgm:prSet presAssocID="{9F5F66F6-55FB-4FE9-A35A-16338B2E696E}" presName="root" presStyleCnt="0">
        <dgm:presLayoutVars>
          <dgm:dir/>
          <dgm:resizeHandles val="exact"/>
        </dgm:presLayoutVars>
      </dgm:prSet>
      <dgm:spPr/>
    </dgm:pt>
    <dgm:pt modelId="{AAF2BEA0-40CA-4C8C-9651-E73CEC7F53E1}" type="pres">
      <dgm:prSet presAssocID="{954C0FBD-4A4D-4D2D-BC92-1C79272BBCF1}" presName="compNode" presStyleCnt="0"/>
      <dgm:spPr/>
    </dgm:pt>
    <dgm:pt modelId="{E8505EF3-C1B0-4B1F-9D3B-ADB8F17EBF2F}" type="pres">
      <dgm:prSet presAssocID="{954C0FBD-4A4D-4D2D-BC92-1C79272BBCF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E8D48907-DDFA-4D4A-B21B-B794795A5EED}" type="pres">
      <dgm:prSet presAssocID="{954C0FBD-4A4D-4D2D-BC92-1C79272BBCF1}" presName="spaceRect" presStyleCnt="0"/>
      <dgm:spPr/>
    </dgm:pt>
    <dgm:pt modelId="{5547C598-3F15-4D10-81BB-F69700B2150E}" type="pres">
      <dgm:prSet presAssocID="{954C0FBD-4A4D-4D2D-BC92-1C79272BBCF1}" presName="textRect" presStyleLbl="revTx" presStyleIdx="0" presStyleCnt="5">
        <dgm:presLayoutVars>
          <dgm:chMax val="1"/>
          <dgm:chPref val="1"/>
        </dgm:presLayoutVars>
      </dgm:prSet>
      <dgm:spPr/>
    </dgm:pt>
    <dgm:pt modelId="{4BEC4C7D-CB80-4940-B902-596E208BC23C}" type="pres">
      <dgm:prSet presAssocID="{F7C455B5-B0FE-4602-A06E-7E326608C537}" presName="sibTrans" presStyleCnt="0"/>
      <dgm:spPr/>
    </dgm:pt>
    <dgm:pt modelId="{73FDC3DC-41E1-4AF8-9143-2C44FE82475F}" type="pres">
      <dgm:prSet presAssocID="{168B8352-8B22-45E3-8882-491DC09C49A6}" presName="compNode" presStyleCnt="0"/>
      <dgm:spPr/>
    </dgm:pt>
    <dgm:pt modelId="{8B0F4471-C536-4AF0-B230-07B5A07BA0E5}" type="pres">
      <dgm:prSet presAssocID="{168B8352-8B22-45E3-8882-491DC09C49A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48824E12-782D-4797-B249-E3EB0E2569CD}" type="pres">
      <dgm:prSet presAssocID="{168B8352-8B22-45E3-8882-491DC09C49A6}" presName="spaceRect" presStyleCnt="0"/>
      <dgm:spPr/>
    </dgm:pt>
    <dgm:pt modelId="{E83E6EC6-06A7-4103-BA06-09D7D3CB3644}" type="pres">
      <dgm:prSet presAssocID="{168B8352-8B22-45E3-8882-491DC09C49A6}" presName="textRect" presStyleLbl="revTx" presStyleIdx="1" presStyleCnt="5">
        <dgm:presLayoutVars>
          <dgm:chMax val="1"/>
          <dgm:chPref val="1"/>
        </dgm:presLayoutVars>
      </dgm:prSet>
      <dgm:spPr/>
    </dgm:pt>
    <dgm:pt modelId="{BD213310-5BBC-4ED8-A5D9-8B94CEC2B258}" type="pres">
      <dgm:prSet presAssocID="{9D4B378C-B1AB-4537-B3E8-5682EC9DE825}" presName="sibTrans" presStyleCnt="0"/>
      <dgm:spPr/>
    </dgm:pt>
    <dgm:pt modelId="{678F39E9-825D-41F1-B254-C29FE258C0A8}" type="pres">
      <dgm:prSet presAssocID="{EC630C02-19DF-4683-8845-E75A38CD07E5}" presName="compNode" presStyleCnt="0"/>
      <dgm:spPr/>
    </dgm:pt>
    <dgm:pt modelId="{F3328E8A-D663-44BA-9206-BFF3A8D1B775}" type="pres">
      <dgm:prSet presAssocID="{EC630C02-19DF-4683-8845-E75A38CD07E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sion chart"/>
        </a:ext>
      </dgm:extLst>
    </dgm:pt>
    <dgm:pt modelId="{B98784E4-1BD9-44F9-A9D0-0051509B3526}" type="pres">
      <dgm:prSet presAssocID="{EC630C02-19DF-4683-8845-E75A38CD07E5}" presName="spaceRect" presStyleCnt="0"/>
      <dgm:spPr/>
    </dgm:pt>
    <dgm:pt modelId="{7D934162-7F3F-4DCA-84F0-38246B8C5320}" type="pres">
      <dgm:prSet presAssocID="{EC630C02-19DF-4683-8845-E75A38CD07E5}" presName="textRect" presStyleLbl="revTx" presStyleIdx="2" presStyleCnt="5">
        <dgm:presLayoutVars>
          <dgm:chMax val="1"/>
          <dgm:chPref val="1"/>
        </dgm:presLayoutVars>
      </dgm:prSet>
      <dgm:spPr/>
    </dgm:pt>
    <dgm:pt modelId="{7AFAB638-59D4-4302-8A17-245B509EF144}" type="pres">
      <dgm:prSet presAssocID="{B80C5D1C-54F1-435C-9F08-FA57226EBF90}" presName="sibTrans" presStyleCnt="0"/>
      <dgm:spPr/>
    </dgm:pt>
    <dgm:pt modelId="{0EF4D415-6226-4EA8-925E-A0738ED927A7}" type="pres">
      <dgm:prSet presAssocID="{032FC0DB-8EE0-4FDC-B4A5-3F3959B5FBC7}" presName="compNode" presStyleCnt="0"/>
      <dgm:spPr/>
    </dgm:pt>
    <dgm:pt modelId="{7FEEA92C-442C-4C0E-A16E-7B1B7E5C6A58}" type="pres">
      <dgm:prSet presAssocID="{032FC0DB-8EE0-4FDC-B4A5-3F3959B5FBC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A7B3AD79-DE3D-4BD0-B296-974472F91F8C}" type="pres">
      <dgm:prSet presAssocID="{032FC0DB-8EE0-4FDC-B4A5-3F3959B5FBC7}" presName="spaceRect" presStyleCnt="0"/>
      <dgm:spPr/>
    </dgm:pt>
    <dgm:pt modelId="{76EA50B1-AA1D-4283-924A-9A24746A6B12}" type="pres">
      <dgm:prSet presAssocID="{032FC0DB-8EE0-4FDC-B4A5-3F3959B5FBC7}" presName="textRect" presStyleLbl="revTx" presStyleIdx="3" presStyleCnt="5">
        <dgm:presLayoutVars>
          <dgm:chMax val="1"/>
          <dgm:chPref val="1"/>
        </dgm:presLayoutVars>
      </dgm:prSet>
      <dgm:spPr/>
    </dgm:pt>
    <dgm:pt modelId="{67AB52ED-692D-40A6-A7FC-AA4109C1EF42}" type="pres">
      <dgm:prSet presAssocID="{1C99CF5E-E9C5-4891-B56F-5B47A728912B}" presName="sibTrans" presStyleCnt="0"/>
      <dgm:spPr/>
    </dgm:pt>
    <dgm:pt modelId="{CE246DB2-FB16-4309-9981-F48E9938463E}" type="pres">
      <dgm:prSet presAssocID="{7F8FC889-3C04-431A-B860-47D0EBD5F431}" presName="compNode" presStyleCnt="0"/>
      <dgm:spPr/>
    </dgm:pt>
    <dgm:pt modelId="{DF657646-2AF8-4CDC-9AB1-299F18FBA650}" type="pres">
      <dgm:prSet presAssocID="{7F8FC889-3C04-431A-B860-47D0EBD5F43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 Sign"/>
        </a:ext>
      </dgm:extLst>
    </dgm:pt>
    <dgm:pt modelId="{D20FEB01-B3CD-4170-ABB6-F5A8E4DE3E6C}" type="pres">
      <dgm:prSet presAssocID="{7F8FC889-3C04-431A-B860-47D0EBD5F431}" presName="spaceRect" presStyleCnt="0"/>
      <dgm:spPr/>
    </dgm:pt>
    <dgm:pt modelId="{24F73C6F-1F64-4033-9FCB-58C6576FBF06}" type="pres">
      <dgm:prSet presAssocID="{7F8FC889-3C04-431A-B860-47D0EBD5F431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B6069C00-3845-491B-A348-A7AD9EFFC997}" srcId="{9F5F66F6-55FB-4FE9-A35A-16338B2E696E}" destId="{7F8FC889-3C04-431A-B860-47D0EBD5F431}" srcOrd="4" destOrd="0" parTransId="{026FAE3F-F819-4A85-AE0C-A0B5ABB587BD}" sibTransId="{AC7FC26C-E6C1-4A99-A5BF-F7B54FC5257F}"/>
    <dgm:cxn modelId="{66D2E33F-B255-4799-A0F0-06292D148B02}" type="presOf" srcId="{EC630C02-19DF-4683-8845-E75A38CD07E5}" destId="{7D934162-7F3F-4DCA-84F0-38246B8C5320}" srcOrd="0" destOrd="0" presId="urn:microsoft.com/office/officeart/2018/2/layout/IconLabelList"/>
    <dgm:cxn modelId="{C962AC60-3245-4B70-8E77-F236F14ADD15}" type="presOf" srcId="{168B8352-8B22-45E3-8882-491DC09C49A6}" destId="{E83E6EC6-06A7-4103-BA06-09D7D3CB3644}" srcOrd="0" destOrd="0" presId="urn:microsoft.com/office/officeart/2018/2/layout/IconLabelList"/>
    <dgm:cxn modelId="{60453253-3D2C-452C-8922-6BB820C706A9}" type="presOf" srcId="{954C0FBD-4A4D-4D2D-BC92-1C79272BBCF1}" destId="{5547C598-3F15-4D10-81BB-F69700B2150E}" srcOrd="0" destOrd="0" presId="urn:microsoft.com/office/officeart/2018/2/layout/IconLabelList"/>
    <dgm:cxn modelId="{CFE38374-4B7E-4324-B951-86EF5700301F}" srcId="{9F5F66F6-55FB-4FE9-A35A-16338B2E696E}" destId="{168B8352-8B22-45E3-8882-491DC09C49A6}" srcOrd="1" destOrd="0" parTransId="{EB435393-2DB7-4911-A219-C7C8CBEFDBC6}" sibTransId="{9D4B378C-B1AB-4537-B3E8-5682EC9DE825}"/>
    <dgm:cxn modelId="{61DF948D-AC43-44EA-8114-76D6FD9FCF10}" srcId="{9F5F66F6-55FB-4FE9-A35A-16338B2E696E}" destId="{EC630C02-19DF-4683-8845-E75A38CD07E5}" srcOrd="2" destOrd="0" parTransId="{ECA36062-97D5-4C4F-911B-179C617D29BB}" sibTransId="{B80C5D1C-54F1-435C-9F08-FA57226EBF90}"/>
    <dgm:cxn modelId="{B8492CB5-0FC6-4678-8FF7-A5155D8A48D3}" type="presOf" srcId="{9F5F66F6-55FB-4FE9-A35A-16338B2E696E}" destId="{6BB83460-F132-4931-8F1A-029E2EF38097}" srcOrd="0" destOrd="0" presId="urn:microsoft.com/office/officeart/2018/2/layout/IconLabelList"/>
    <dgm:cxn modelId="{4B5E7BBC-D6CA-467D-922A-E3BFA4B62925}" srcId="{9F5F66F6-55FB-4FE9-A35A-16338B2E696E}" destId="{954C0FBD-4A4D-4D2D-BC92-1C79272BBCF1}" srcOrd="0" destOrd="0" parTransId="{E8D2F7EF-4671-4165-B01F-96FE0C3F2D23}" sibTransId="{F7C455B5-B0FE-4602-A06E-7E326608C537}"/>
    <dgm:cxn modelId="{59A26CCF-4122-403F-A893-0D0D52C72DD4}" srcId="{9F5F66F6-55FB-4FE9-A35A-16338B2E696E}" destId="{032FC0DB-8EE0-4FDC-B4A5-3F3959B5FBC7}" srcOrd="3" destOrd="0" parTransId="{CC687454-DF63-4FB1-88C1-0E420415C7B2}" sibTransId="{1C99CF5E-E9C5-4891-B56F-5B47A728912B}"/>
    <dgm:cxn modelId="{00FB36D4-849A-449A-A48F-FCFAEFDCFBF3}" type="presOf" srcId="{032FC0DB-8EE0-4FDC-B4A5-3F3959B5FBC7}" destId="{76EA50B1-AA1D-4283-924A-9A24746A6B12}" srcOrd="0" destOrd="0" presId="urn:microsoft.com/office/officeart/2018/2/layout/IconLabelList"/>
    <dgm:cxn modelId="{707970EA-5FC0-448A-B575-556A4A89240E}" type="presOf" srcId="{7F8FC889-3C04-431A-B860-47D0EBD5F431}" destId="{24F73C6F-1F64-4033-9FCB-58C6576FBF06}" srcOrd="0" destOrd="0" presId="urn:microsoft.com/office/officeart/2018/2/layout/IconLabelList"/>
    <dgm:cxn modelId="{2E6213D6-CF72-41EB-A1E2-48E372161B72}" type="presParOf" srcId="{6BB83460-F132-4931-8F1A-029E2EF38097}" destId="{AAF2BEA0-40CA-4C8C-9651-E73CEC7F53E1}" srcOrd="0" destOrd="0" presId="urn:microsoft.com/office/officeart/2018/2/layout/IconLabelList"/>
    <dgm:cxn modelId="{58A82D11-06F7-4DE3-8819-86BB84831A1F}" type="presParOf" srcId="{AAF2BEA0-40CA-4C8C-9651-E73CEC7F53E1}" destId="{E8505EF3-C1B0-4B1F-9D3B-ADB8F17EBF2F}" srcOrd="0" destOrd="0" presId="urn:microsoft.com/office/officeart/2018/2/layout/IconLabelList"/>
    <dgm:cxn modelId="{0061D5A7-73B5-4177-B036-23512ED05B45}" type="presParOf" srcId="{AAF2BEA0-40CA-4C8C-9651-E73CEC7F53E1}" destId="{E8D48907-DDFA-4D4A-B21B-B794795A5EED}" srcOrd="1" destOrd="0" presId="urn:microsoft.com/office/officeart/2018/2/layout/IconLabelList"/>
    <dgm:cxn modelId="{4FCE01BB-5191-4934-9A22-BB42EBE1557B}" type="presParOf" srcId="{AAF2BEA0-40CA-4C8C-9651-E73CEC7F53E1}" destId="{5547C598-3F15-4D10-81BB-F69700B2150E}" srcOrd="2" destOrd="0" presId="urn:microsoft.com/office/officeart/2018/2/layout/IconLabelList"/>
    <dgm:cxn modelId="{169B2539-7EA5-4D43-AEE2-763882F72BAB}" type="presParOf" srcId="{6BB83460-F132-4931-8F1A-029E2EF38097}" destId="{4BEC4C7D-CB80-4940-B902-596E208BC23C}" srcOrd="1" destOrd="0" presId="urn:microsoft.com/office/officeart/2018/2/layout/IconLabelList"/>
    <dgm:cxn modelId="{74463C33-E1EE-41FA-A1F1-4E6786C70F87}" type="presParOf" srcId="{6BB83460-F132-4931-8F1A-029E2EF38097}" destId="{73FDC3DC-41E1-4AF8-9143-2C44FE82475F}" srcOrd="2" destOrd="0" presId="urn:microsoft.com/office/officeart/2018/2/layout/IconLabelList"/>
    <dgm:cxn modelId="{6A256155-A978-4194-8711-7D3C4601110C}" type="presParOf" srcId="{73FDC3DC-41E1-4AF8-9143-2C44FE82475F}" destId="{8B0F4471-C536-4AF0-B230-07B5A07BA0E5}" srcOrd="0" destOrd="0" presId="urn:microsoft.com/office/officeart/2018/2/layout/IconLabelList"/>
    <dgm:cxn modelId="{BC70222D-1AC0-452B-87A9-A51C0B90CAE7}" type="presParOf" srcId="{73FDC3DC-41E1-4AF8-9143-2C44FE82475F}" destId="{48824E12-782D-4797-B249-E3EB0E2569CD}" srcOrd="1" destOrd="0" presId="urn:microsoft.com/office/officeart/2018/2/layout/IconLabelList"/>
    <dgm:cxn modelId="{5D08C22D-D29E-4862-8CA2-E070C781C902}" type="presParOf" srcId="{73FDC3DC-41E1-4AF8-9143-2C44FE82475F}" destId="{E83E6EC6-06A7-4103-BA06-09D7D3CB3644}" srcOrd="2" destOrd="0" presId="urn:microsoft.com/office/officeart/2018/2/layout/IconLabelList"/>
    <dgm:cxn modelId="{FC2EAD4B-32A4-4353-A2C5-13996BE0AC12}" type="presParOf" srcId="{6BB83460-F132-4931-8F1A-029E2EF38097}" destId="{BD213310-5BBC-4ED8-A5D9-8B94CEC2B258}" srcOrd="3" destOrd="0" presId="urn:microsoft.com/office/officeart/2018/2/layout/IconLabelList"/>
    <dgm:cxn modelId="{384A0F1A-0835-4E66-AFB9-D0FC5FC58D78}" type="presParOf" srcId="{6BB83460-F132-4931-8F1A-029E2EF38097}" destId="{678F39E9-825D-41F1-B254-C29FE258C0A8}" srcOrd="4" destOrd="0" presId="urn:microsoft.com/office/officeart/2018/2/layout/IconLabelList"/>
    <dgm:cxn modelId="{258F8CED-56A2-4C17-B6E3-7E07553F961F}" type="presParOf" srcId="{678F39E9-825D-41F1-B254-C29FE258C0A8}" destId="{F3328E8A-D663-44BA-9206-BFF3A8D1B775}" srcOrd="0" destOrd="0" presId="urn:microsoft.com/office/officeart/2018/2/layout/IconLabelList"/>
    <dgm:cxn modelId="{0C80A589-7327-4226-8EC7-2E0D54A09070}" type="presParOf" srcId="{678F39E9-825D-41F1-B254-C29FE258C0A8}" destId="{B98784E4-1BD9-44F9-A9D0-0051509B3526}" srcOrd="1" destOrd="0" presId="urn:microsoft.com/office/officeart/2018/2/layout/IconLabelList"/>
    <dgm:cxn modelId="{5306BF1E-679D-4378-9A48-8F323A4FBFCD}" type="presParOf" srcId="{678F39E9-825D-41F1-B254-C29FE258C0A8}" destId="{7D934162-7F3F-4DCA-84F0-38246B8C5320}" srcOrd="2" destOrd="0" presId="urn:microsoft.com/office/officeart/2018/2/layout/IconLabelList"/>
    <dgm:cxn modelId="{D4E5ECCA-8BBA-4430-8C85-92B7A2117D9A}" type="presParOf" srcId="{6BB83460-F132-4931-8F1A-029E2EF38097}" destId="{7AFAB638-59D4-4302-8A17-245B509EF144}" srcOrd="5" destOrd="0" presId="urn:microsoft.com/office/officeart/2018/2/layout/IconLabelList"/>
    <dgm:cxn modelId="{DF9A2463-0561-44BB-BD2E-CEB43DCFD859}" type="presParOf" srcId="{6BB83460-F132-4931-8F1A-029E2EF38097}" destId="{0EF4D415-6226-4EA8-925E-A0738ED927A7}" srcOrd="6" destOrd="0" presId="urn:microsoft.com/office/officeart/2018/2/layout/IconLabelList"/>
    <dgm:cxn modelId="{9CC2B6DC-9FF6-4017-BED5-E0DB0BAD130A}" type="presParOf" srcId="{0EF4D415-6226-4EA8-925E-A0738ED927A7}" destId="{7FEEA92C-442C-4C0E-A16E-7B1B7E5C6A58}" srcOrd="0" destOrd="0" presId="urn:microsoft.com/office/officeart/2018/2/layout/IconLabelList"/>
    <dgm:cxn modelId="{0E19AE1B-480F-40C3-9CC3-56B7B242444C}" type="presParOf" srcId="{0EF4D415-6226-4EA8-925E-A0738ED927A7}" destId="{A7B3AD79-DE3D-4BD0-B296-974472F91F8C}" srcOrd="1" destOrd="0" presId="urn:microsoft.com/office/officeart/2018/2/layout/IconLabelList"/>
    <dgm:cxn modelId="{A5386009-7117-47E8-9EF5-C761948523FF}" type="presParOf" srcId="{0EF4D415-6226-4EA8-925E-A0738ED927A7}" destId="{76EA50B1-AA1D-4283-924A-9A24746A6B12}" srcOrd="2" destOrd="0" presId="urn:microsoft.com/office/officeart/2018/2/layout/IconLabelList"/>
    <dgm:cxn modelId="{2A3DFA13-7E02-487F-956A-0663673A8DC0}" type="presParOf" srcId="{6BB83460-F132-4931-8F1A-029E2EF38097}" destId="{67AB52ED-692D-40A6-A7FC-AA4109C1EF42}" srcOrd="7" destOrd="0" presId="urn:microsoft.com/office/officeart/2018/2/layout/IconLabelList"/>
    <dgm:cxn modelId="{C4E60F84-1AF4-4F10-A404-EDC97F1219C2}" type="presParOf" srcId="{6BB83460-F132-4931-8F1A-029E2EF38097}" destId="{CE246DB2-FB16-4309-9981-F48E9938463E}" srcOrd="8" destOrd="0" presId="urn:microsoft.com/office/officeart/2018/2/layout/IconLabelList"/>
    <dgm:cxn modelId="{B9B82251-A263-420A-B3BF-360E473F0F2C}" type="presParOf" srcId="{CE246DB2-FB16-4309-9981-F48E9938463E}" destId="{DF657646-2AF8-4CDC-9AB1-299F18FBA650}" srcOrd="0" destOrd="0" presId="urn:microsoft.com/office/officeart/2018/2/layout/IconLabelList"/>
    <dgm:cxn modelId="{3AA9C66E-DEC2-41DD-92C7-FCB620E421F2}" type="presParOf" srcId="{CE246DB2-FB16-4309-9981-F48E9938463E}" destId="{D20FEB01-B3CD-4170-ABB6-F5A8E4DE3E6C}" srcOrd="1" destOrd="0" presId="urn:microsoft.com/office/officeart/2018/2/layout/IconLabelList"/>
    <dgm:cxn modelId="{D68471C4-FFE9-43F6-BEC8-AFF5FEFD9465}" type="presParOf" srcId="{CE246DB2-FB16-4309-9981-F48E9938463E}" destId="{24F73C6F-1F64-4033-9FCB-58C6576FBF0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93741E-7E05-40E5-8568-28A041F6FB7A}" type="doc">
      <dgm:prSet loTypeId="urn:microsoft.com/office/officeart/2005/8/layout/process1" loCatId="process" qsTypeId="urn:microsoft.com/office/officeart/2005/8/quickstyle/3d2" qsCatId="3D" csTypeId="urn:microsoft.com/office/officeart/2005/8/colors/accent3_5" csCatId="accent3" phldr="1"/>
      <dgm:spPr/>
    </dgm:pt>
    <dgm:pt modelId="{3BC99FC6-1C95-47A9-AAB8-CAC4CCCF6731}">
      <dgm:prSet phldrT="[Tekst]"/>
      <dgm:spPr/>
      <dgm:t>
        <a:bodyPr/>
        <a:lstStyle/>
        <a:p>
          <a:r>
            <a:rPr lang="nb-NO" dirty="0"/>
            <a:t>UTVIDE KRITERIER FOR DATASETT</a:t>
          </a:r>
        </a:p>
      </dgm:t>
    </dgm:pt>
    <dgm:pt modelId="{B67DEF12-1E30-4738-8D11-CE05A4545DA7}" type="parTrans" cxnId="{40F42824-260A-4B24-8104-F4D916ADB2CD}">
      <dgm:prSet/>
      <dgm:spPr/>
      <dgm:t>
        <a:bodyPr/>
        <a:lstStyle/>
        <a:p>
          <a:endParaRPr lang="nb-NO"/>
        </a:p>
      </dgm:t>
    </dgm:pt>
    <dgm:pt modelId="{EECC0C99-4AFE-430D-9C74-BE65538F363E}" type="sibTrans" cxnId="{40F42824-260A-4B24-8104-F4D916ADB2CD}">
      <dgm:prSet/>
      <dgm:spPr/>
      <dgm:t>
        <a:bodyPr/>
        <a:lstStyle/>
        <a:p>
          <a:endParaRPr lang="nb-NO"/>
        </a:p>
      </dgm:t>
    </dgm:pt>
    <dgm:pt modelId="{B69A0612-146E-4F8E-89EB-B429F6990C0C}">
      <dgm:prSet phldrT="[Tekst]"/>
      <dgm:spPr/>
      <dgm:t>
        <a:bodyPr/>
        <a:lstStyle/>
        <a:p>
          <a:r>
            <a:rPr lang="nb-NO" dirty="0"/>
            <a:t>KRITERIER FOR DATATJENESTE</a:t>
          </a:r>
        </a:p>
      </dgm:t>
    </dgm:pt>
    <dgm:pt modelId="{CA9F4B97-6A3A-4020-8DE3-5039EC01F6DC}" type="parTrans" cxnId="{0750C0E3-7A30-4093-8B10-E003490CB566}">
      <dgm:prSet/>
      <dgm:spPr/>
      <dgm:t>
        <a:bodyPr/>
        <a:lstStyle/>
        <a:p>
          <a:endParaRPr lang="nb-NO"/>
        </a:p>
      </dgm:t>
    </dgm:pt>
    <dgm:pt modelId="{A1FE639F-C959-4996-BAC8-64A7A07C88BF}" type="sibTrans" cxnId="{0750C0E3-7A30-4093-8B10-E003490CB566}">
      <dgm:prSet/>
      <dgm:spPr/>
      <dgm:t>
        <a:bodyPr/>
        <a:lstStyle/>
        <a:p>
          <a:endParaRPr lang="nb-NO"/>
        </a:p>
      </dgm:t>
    </dgm:pt>
    <dgm:pt modelId="{9F002B22-6C5E-449F-9D92-EA86AE59A7FF}">
      <dgm:prSet phldrT="[Tekst]"/>
      <dgm:spPr/>
      <dgm:t>
        <a:bodyPr/>
        <a:lstStyle/>
        <a:p>
          <a:r>
            <a:rPr lang="nb-NO" dirty="0"/>
            <a:t>KRITERIER FOR INFORMASJONSMODELL</a:t>
          </a:r>
        </a:p>
      </dgm:t>
    </dgm:pt>
    <dgm:pt modelId="{30AA1100-D6B2-4E64-9B4B-36B0489FF9AC}" type="parTrans" cxnId="{A57B7C4B-6452-4D4E-9146-E2771EE5EEAD}">
      <dgm:prSet/>
      <dgm:spPr/>
      <dgm:t>
        <a:bodyPr/>
        <a:lstStyle/>
        <a:p>
          <a:endParaRPr lang="nb-NO"/>
        </a:p>
      </dgm:t>
    </dgm:pt>
    <dgm:pt modelId="{66CCE9DB-98B7-479F-BEC2-07F155D628FD}" type="sibTrans" cxnId="{A57B7C4B-6452-4D4E-9146-E2771EE5EEAD}">
      <dgm:prSet/>
      <dgm:spPr/>
      <dgm:t>
        <a:bodyPr/>
        <a:lstStyle/>
        <a:p>
          <a:endParaRPr lang="nb-NO"/>
        </a:p>
      </dgm:t>
    </dgm:pt>
    <dgm:pt modelId="{21176D73-C496-429F-9D89-4F8611FE3419}" type="pres">
      <dgm:prSet presAssocID="{0293741E-7E05-40E5-8568-28A041F6FB7A}" presName="Name0" presStyleCnt="0">
        <dgm:presLayoutVars>
          <dgm:dir/>
          <dgm:resizeHandles val="exact"/>
        </dgm:presLayoutVars>
      </dgm:prSet>
      <dgm:spPr/>
    </dgm:pt>
    <dgm:pt modelId="{A7D8940B-D242-4042-AEF8-9C3A75B7D202}" type="pres">
      <dgm:prSet presAssocID="{3BC99FC6-1C95-47A9-AAB8-CAC4CCCF6731}" presName="node" presStyleLbl="node1" presStyleIdx="0" presStyleCnt="3">
        <dgm:presLayoutVars>
          <dgm:bulletEnabled val="1"/>
        </dgm:presLayoutVars>
      </dgm:prSet>
      <dgm:spPr/>
    </dgm:pt>
    <dgm:pt modelId="{DC77F78D-688C-4BF6-B6A1-87C15E5C7958}" type="pres">
      <dgm:prSet presAssocID="{EECC0C99-4AFE-430D-9C74-BE65538F363E}" presName="sibTrans" presStyleLbl="sibTrans2D1" presStyleIdx="0" presStyleCnt="2"/>
      <dgm:spPr/>
    </dgm:pt>
    <dgm:pt modelId="{4A1842FA-CB43-40D9-A8EC-CC2D21EF5BEE}" type="pres">
      <dgm:prSet presAssocID="{EECC0C99-4AFE-430D-9C74-BE65538F363E}" presName="connectorText" presStyleLbl="sibTrans2D1" presStyleIdx="0" presStyleCnt="2"/>
      <dgm:spPr/>
    </dgm:pt>
    <dgm:pt modelId="{9F76D8D5-B1CA-4676-9D37-96F2D0ED56DD}" type="pres">
      <dgm:prSet presAssocID="{B69A0612-146E-4F8E-89EB-B429F6990C0C}" presName="node" presStyleLbl="node1" presStyleIdx="1" presStyleCnt="3">
        <dgm:presLayoutVars>
          <dgm:bulletEnabled val="1"/>
        </dgm:presLayoutVars>
      </dgm:prSet>
      <dgm:spPr/>
    </dgm:pt>
    <dgm:pt modelId="{EFEF397F-D48F-4C92-B2BA-0A19A01D99D6}" type="pres">
      <dgm:prSet presAssocID="{A1FE639F-C959-4996-BAC8-64A7A07C88BF}" presName="sibTrans" presStyleLbl="sibTrans2D1" presStyleIdx="1" presStyleCnt="2"/>
      <dgm:spPr/>
    </dgm:pt>
    <dgm:pt modelId="{3608F405-4671-4BFA-B924-4824787400BE}" type="pres">
      <dgm:prSet presAssocID="{A1FE639F-C959-4996-BAC8-64A7A07C88BF}" presName="connectorText" presStyleLbl="sibTrans2D1" presStyleIdx="1" presStyleCnt="2"/>
      <dgm:spPr/>
    </dgm:pt>
    <dgm:pt modelId="{A93FE247-8428-4AB4-879B-31D3BA3DDC09}" type="pres">
      <dgm:prSet presAssocID="{9F002B22-6C5E-449F-9D92-EA86AE59A7FF}" presName="node" presStyleLbl="node1" presStyleIdx="2" presStyleCnt="3">
        <dgm:presLayoutVars>
          <dgm:bulletEnabled val="1"/>
        </dgm:presLayoutVars>
      </dgm:prSet>
      <dgm:spPr/>
    </dgm:pt>
  </dgm:ptLst>
  <dgm:cxnLst>
    <dgm:cxn modelId="{40F42824-260A-4B24-8104-F4D916ADB2CD}" srcId="{0293741E-7E05-40E5-8568-28A041F6FB7A}" destId="{3BC99FC6-1C95-47A9-AAB8-CAC4CCCF6731}" srcOrd="0" destOrd="0" parTransId="{B67DEF12-1E30-4738-8D11-CE05A4545DA7}" sibTransId="{EECC0C99-4AFE-430D-9C74-BE65538F363E}"/>
    <dgm:cxn modelId="{72FC1F38-0C22-4847-A61E-5EA8033B08C1}" type="presOf" srcId="{A1FE639F-C959-4996-BAC8-64A7A07C88BF}" destId="{EFEF397F-D48F-4C92-B2BA-0A19A01D99D6}" srcOrd="0" destOrd="0" presId="urn:microsoft.com/office/officeart/2005/8/layout/process1"/>
    <dgm:cxn modelId="{0E87A041-D12B-4D41-9D93-6BA9791DCCD1}" type="presOf" srcId="{EECC0C99-4AFE-430D-9C74-BE65538F363E}" destId="{DC77F78D-688C-4BF6-B6A1-87C15E5C7958}" srcOrd="0" destOrd="0" presId="urn:microsoft.com/office/officeart/2005/8/layout/process1"/>
    <dgm:cxn modelId="{1DE5CD68-FE7D-4936-BFB1-4AF3882A563A}" type="presOf" srcId="{9F002B22-6C5E-449F-9D92-EA86AE59A7FF}" destId="{A93FE247-8428-4AB4-879B-31D3BA3DDC09}" srcOrd="0" destOrd="0" presId="urn:microsoft.com/office/officeart/2005/8/layout/process1"/>
    <dgm:cxn modelId="{A57B7C4B-6452-4D4E-9146-E2771EE5EEAD}" srcId="{0293741E-7E05-40E5-8568-28A041F6FB7A}" destId="{9F002B22-6C5E-449F-9D92-EA86AE59A7FF}" srcOrd="2" destOrd="0" parTransId="{30AA1100-D6B2-4E64-9B4B-36B0489FF9AC}" sibTransId="{66CCE9DB-98B7-479F-BEC2-07F155D628FD}"/>
    <dgm:cxn modelId="{A052F28E-582E-4D19-8B59-A7F4CEE1FAAC}" type="presOf" srcId="{B69A0612-146E-4F8E-89EB-B429F6990C0C}" destId="{9F76D8D5-B1CA-4676-9D37-96F2D0ED56DD}" srcOrd="0" destOrd="0" presId="urn:microsoft.com/office/officeart/2005/8/layout/process1"/>
    <dgm:cxn modelId="{C8CB8194-8852-4E8E-A963-81E5C08E6DD3}" type="presOf" srcId="{EECC0C99-4AFE-430D-9C74-BE65538F363E}" destId="{4A1842FA-CB43-40D9-A8EC-CC2D21EF5BEE}" srcOrd="1" destOrd="0" presId="urn:microsoft.com/office/officeart/2005/8/layout/process1"/>
    <dgm:cxn modelId="{DD4F3FD1-120D-4EF3-92C0-569BE38FC75F}" type="presOf" srcId="{A1FE639F-C959-4996-BAC8-64A7A07C88BF}" destId="{3608F405-4671-4BFA-B924-4824787400BE}" srcOrd="1" destOrd="0" presId="urn:microsoft.com/office/officeart/2005/8/layout/process1"/>
    <dgm:cxn modelId="{0750C0E3-7A30-4093-8B10-E003490CB566}" srcId="{0293741E-7E05-40E5-8568-28A041F6FB7A}" destId="{B69A0612-146E-4F8E-89EB-B429F6990C0C}" srcOrd="1" destOrd="0" parTransId="{CA9F4B97-6A3A-4020-8DE3-5039EC01F6DC}" sibTransId="{A1FE639F-C959-4996-BAC8-64A7A07C88BF}"/>
    <dgm:cxn modelId="{A14BE5E8-146F-4E2F-A745-2BC224CBFAC9}" type="presOf" srcId="{0293741E-7E05-40E5-8568-28A041F6FB7A}" destId="{21176D73-C496-429F-9D89-4F8611FE3419}" srcOrd="0" destOrd="0" presId="urn:microsoft.com/office/officeart/2005/8/layout/process1"/>
    <dgm:cxn modelId="{9B4D88EB-8685-47DB-AC31-08B02D8EC4B5}" type="presOf" srcId="{3BC99FC6-1C95-47A9-AAB8-CAC4CCCF6731}" destId="{A7D8940B-D242-4042-AEF8-9C3A75B7D202}" srcOrd="0" destOrd="0" presId="urn:microsoft.com/office/officeart/2005/8/layout/process1"/>
    <dgm:cxn modelId="{D88FE188-9CE9-432D-938A-EC6585209EBF}" type="presParOf" srcId="{21176D73-C496-429F-9D89-4F8611FE3419}" destId="{A7D8940B-D242-4042-AEF8-9C3A75B7D202}" srcOrd="0" destOrd="0" presId="urn:microsoft.com/office/officeart/2005/8/layout/process1"/>
    <dgm:cxn modelId="{664B2524-7435-4DDB-B0BF-C9844E659DBF}" type="presParOf" srcId="{21176D73-C496-429F-9D89-4F8611FE3419}" destId="{DC77F78D-688C-4BF6-B6A1-87C15E5C7958}" srcOrd="1" destOrd="0" presId="urn:microsoft.com/office/officeart/2005/8/layout/process1"/>
    <dgm:cxn modelId="{E3D7778C-B127-4723-9E74-50C09437FF0A}" type="presParOf" srcId="{DC77F78D-688C-4BF6-B6A1-87C15E5C7958}" destId="{4A1842FA-CB43-40D9-A8EC-CC2D21EF5BEE}" srcOrd="0" destOrd="0" presId="urn:microsoft.com/office/officeart/2005/8/layout/process1"/>
    <dgm:cxn modelId="{61EE78A7-E739-4A7F-88C5-83189F55AD4D}" type="presParOf" srcId="{21176D73-C496-429F-9D89-4F8611FE3419}" destId="{9F76D8D5-B1CA-4676-9D37-96F2D0ED56DD}" srcOrd="2" destOrd="0" presId="urn:microsoft.com/office/officeart/2005/8/layout/process1"/>
    <dgm:cxn modelId="{1D0C47D5-0468-4EF9-88DE-0EA1F11AAEF3}" type="presParOf" srcId="{21176D73-C496-429F-9D89-4F8611FE3419}" destId="{EFEF397F-D48F-4C92-B2BA-0A19A01D99D6}" srcOrd="3" destOrd="0" presId="urn:microsoft.com/office/officeart/2005/8/layout/process1"/>
    <dgm:cxn modelId="{E1B09CFC-D8B9-40F0-B759-40EB5949E8FA}" type="presParOf" srcId="{EFEF397F-D48F-4C92-B2BA-0A19A01D99D6}" destId="{3608F405-4671-4BFA-B924-4824787400BE}" srcOrd="0" destOrd="0" presId="urn:microsoft.com/office/officeart/2005/8/layout/process1"/>
    <dgm:cxn modelId="{FBD00766-1925-4B0D-A18B-E31E0FAB6C95}" type="presParOf" srcId="{21176D73-C496-429F-9D89-4F8611FE3419}" destId="{A93FE247-8428-4AB4-879B-31D3BA3DDC0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3C8CF-CEEE-4AEC-AA9B-4CFB4D0A97DA}">
      <dsp:nvSpPr>
        <dsp:cNvPr id="0" name=""/>
        <dsp:cNvSpPr/>
      </dsp:nvSpPr>
      <dsp:spPr>
        <a:xfrm>
          <a:off x="1013066" y="376582"/>
          <a:ext cx="1111240" cy="11112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30A3C-7F2C-4D72-8C9E-E85F5719874D}">
      <dsp:nvSpPr>
        <dsp:cNvPr id="0" name=""/>
        <dsp:cNvSpPr/>
      </dsp:nvSpPr>
      <dsp:spPr>
        <a:xfrm>
          <a:off x="333974" y="1811008"/>
          <a:ext cx="24694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kern="1200"/>
            <a:t>FORMÅL OG METODIKK</a:t>
          </a:r>
        </a:p>
      </dsp:txBody>
      <dsp:txXfrm>
        <a:off x="333974" y="1811008"/>
        <a:ext cx="2469423" cy="720000"/>
      </dsp:txXfrm>
    </dsp:sp>
    <dsp:sp modelId="{91A59FFF-D3C9-4AC6-A00B-F9CF32A8217E}">
      <dsp:nvSpPr>
        <dsp:cNvPr id="0" name=""/>
        <dsp:cNvSpPr/>
      </dsp:nvSpPr>
      <dsp:spPr>
        <a:xfrm>
          <a:off x="3914638" y="376582"/>
          <a:ext cx="1111240" cy="11112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AF50C-ED41-4AFC-8954-EEF736CD90AD}">
      <dsp:nvSpPr>
        <dsp:cNvPr id="0" name=""/>
        <dsp:cNvSpPr/>
      </dsp:nvSpPr>
      <dsp:spPr>
        <a:xfrm>
          <a:off x="3235547" y="1811008"/>
          <a:ext cx="24694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kern="1200"/>
            <a:t>VEIEN VIDERE </a:t>
          </a:r>
        </a:p>
      </dsp:txBody>
      <dsp:txXfrm>
        <a:off x="3235547" y="1811008"/>
        <a:ext cx="2469423" cy="720000"/>
      </dsp:txXfrm>
    </dsp:sp>
    <dsp:sp modelId="{AB811CE7-392F-4795-A397-186F75E7C429}">
      <dsp:nvSpPr>
        <dsp:cNvPr id="0" name=""/>
        <dsp:cNvSpPr/>
      </dsp:nvSpPr>
      <dsp:spPr>
        <a:xfrm>
          <a:off x="6816211" y="376582"/>
          <a:ext cx="1111240" cy="11112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7ABCC9-EFDA-4A90-9659-150AA02A7E3B}">
      <dsp:nvSpPr>
        <dsp:cNvPr id="0" name=""/>
        <dsp:cNvSpPr/>
      </dsp:nvSpPr>
      <dsp:spPr>
        <a:xfrm>
          <a:off x="6137119" y="1811008"/>
          <a:ext cx="24694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kern="1200"/>
            <a:t>DEMO</a:t>
          </a:r>
        </a:p>
      </dsp:txBody>
      <dsp:txXfrm>
        <a:off x="6137119" y="1811008"/>
        <a:ext cx="2469423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BA716-0804-44C1-B28E-7B3E6E6262A8}">
      <dsp:nvSpPr>
        <dsp:cNvPr id="0" name=""/>
        <dsp:cNvSpPr/>
      </dsp:nvSpPr>
      <dsp:spPr>
        <a:xfrm>
          <a:off x="108832" y="1320693"/>
          <a:ext cx="900324" cy="90032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224099-2EC1-45A9-8679-298483753C98}">
      <dsp:nvSpPr>
        <dsp:cNvPr id="0" name=""/>
        <dsp:cNvSpPr/>
      </dsp:nvSpPr>
      <dsp:spPr>
        <a:xfrm>
          <a:off x="297900" y="1509761"/>
          <a:ext cx="522188" cy="5221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E4EC6-346F-4111-8FA9-E75E685D7024}">
      <dsp:nvSpPr>
        <dsp:cNvPr id="0" name=""/>
        <dsp:cNvSpPr/>
      </dsp:nvSpPr>
      <dsp:spPr>
        <a:xfrm>
          <a:off x="1202083" y="1320693"/>
          <a:ext cx="2122192" cy="900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i="0" kern="1200" dirty="0"/>
            <a:t>METADATA </a:t>
          </a:r>
          <a:r>
            <a:rPr lang="nb-NO" sz="1400" kern="1200" dirty="0"/>
            <a:t>- INFORMASJON SOM BESKRIVER DATA</a:t>
          </a:r>
          <a:endParaRPr lang="en-US" sz="1400" kern="1200" dirty="0"/>
        </a:p>
      </dsp:txBody>
      <dsp:txXfrm>
        <a:off x="1202083" y="1320693"/>
        <a:ext cx="2122192" cy="900324"/>
      </dsp:txXfrm>
    </dsp:sp>
    <dsp:sp modelId="{8DD7E551-B826-454C-BD9B-2E44A50A80F7}">
      <dsp:nvSpPr>
        <dsp:cNvPr id="0" name=""/>
        <dsp:cNvSpPr/>
      </dsp:nvSpPr>
      <dsp:spPr>
        <a:xfrm>
          <a:off x="3648297" y="1299383"/>
          <a:ext cx="900324" cy="90032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0AE6A-A69B-489E-B1E1-3041D52E7242}">
      <dsp:nvSpPr>
        <dsp:cNvPr id="0" name=""/>
        <dsp:cNvSpPr/>
      </dsp:nvSpPr>
      <dsp:spPr>
        <a:xfrm>
          <a:off x="3856206" y="1493783"/>
          <a:ext cx="522188" cy="5221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AF130-2473-428D-871C-24938DF0F932}">
      <dsp:nvSpPr>
        <dsp:cNvPr id="0" name=""/>
        <dsp:cNvSpPr/>
      </dsp:nvSpPr>
      <dsp:spPr>
        <a:xfrm>
          <a:off x="4787302" y="1320693"/>
          <a:ext cx="2122192" cy="900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MÅLINGSYSTEMET MÅLER HVOR GODT ET DATASETT ER BESKREVET PÅ METANIVÅ. BASERT PÅ GITTE REGLER </a:t>
          </a:r>
          <a:endParaRPr lang="en-US" sz="1400" kern="1200" dirty="0"/>
        </a:p>
      </dsp:txBody>
      <dsp:txXfrm>
        <a:off x="4787302" y="1320693"/>
        <a:ext cx="2122192" cy="900324"/>
      </dsp:txXfrm>
    </dsp:sp>
    <dsp:sp modelId="{0BD3E089-98FE-444E-AF56-BB85C4826196}">
      <dsp:nvSpPr>
        <dsp:cNvPr id="0" name=""/>
        <dsp:cNvSpPr/>
      </dsp:nvSpPr>
      <dsp:spPr>
        <a:xfrm>
          <a:off x="7279271" y="1320693"/>
          <a:ext cx="900324" cy="90032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4BAA4-CC0E-4F0F-A8C2-AA19C0268BE3}">
      <dsp:nvSpPr>
        <dsp:cNvPr id="0" name=""/>
        <dsp:cNvSpPr/>
      </dsp:nvSpPr>
      <dsp:spPr>
        <a:xfrm>
          <a:off x="7468339" y="1509761"/>
          <a:ext cx="522188" cy="5221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A4AEE-AA78-419C-9AC3-A59891EE6D21}">
      <dsp:nvSpPr>
        <dsp:cNvPr id="0" name=""/>
        <dsp:cNvSpPr/>
      </dsp:nvSpPr>
      <dsp:spPr>
        <a:xfrm>
          <a:off x="8372521" y="1320693"/>
          <a:ext cx="2122192" cy="900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GIR</a:t>
          </a:r>
          <a:r>
            <a:rPr lang="en-US" sz="1400" kern="1200" baseline="0" dirty="0"/>
            <a:t> ET MASKINELT GENERERT SCORE FRA 0- 100 %</a:t>
          </a:r>
          <a:endParaRPr lang="en-US" sz="1400" kern="1200" dirty="0"/>
        </a:p>
      </dsp:txBody>
      <dsp:txXfrm>
        <a:off x="8372521" y="1320693"/>
        <a:ext cx="2122192" cy="9003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F986BD-2B9F-425B-9C7F-CC7DE93D5191}">
      <dsp:nvSpPr>
        <dsp:cNvPr id="0" name=""/>
        <dsp:cNvSpPr/>
      </dsp:nvSpPr>
      <dsp:spPr>
        <a:xfrm>
          <a:off x="1987581" y="153675"/>
          <a:ext cx="3049864" cy="1059177"/>
        </a:xfrm>
        <a:prstGeom prst="ellipse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B154EE-3930-4C08-8652-996627DC6F64}">
      <dsp:nvSpPr>
        <dsp:cNvPr id="0" name=""/>
        <dsp:cNvSpPr/>
      </dsp:nvSpPr>
      <dsp:spPr>
        <a:xfrm>
          <a:off x="3221712" y="2747242"/>
          <a:ext cx="591059" cy="378277"/>
        </a:xfrm>
        <a:prstGeom prst="downArrow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924AC51-FF3D-4232-A6DE-95F0438FC180}">
      <dsp:nvSpPr>
        <dsp:cNvPr id="0" name=""/>
        <dsp:cNvSpPr/>
      </dsp:nvSpPr>
      <dsp:spPr>
        <a:xfrm>
          <a:off x="2098700" y="3049864"/>
          <a:ext cx="2837083" cy="709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ØKT</a:t>
          </a:r>
          <a:r>
            <a:rPr lang="nb-NO" sz="1800" kern="1200" baseline="0" dirty="0"/>
            <a:t> KVALITET FOR DATAKONSUMENT</a:t>
          </a:r>
          <a:endParaRPr lang="nb-NO" sz="1800" kern="1200" dirty="0"/>
        </a:p>
      </dsp:txBody>
      <dsp:txXfrm>
        <a:off x="2098700" y="3049864"/>
        <a:ext cx="2837083" cy="709270"/>
      </dsp:txXfrm>
    </dsp:sp>
    <dsp:sp modelId="{187C1F06-FBA3-4C65-B65B-EB8430B1BDF8}">
      <dsp:nvSpPr>
        <dsp:cNvPr id="0" name=""/>
        <dsp:cNvSpPr/>
      </dsp:nvSpPr>
      <dsp:spPr>
        <a:xfrm>
          <a:off x="3096408" y="1294655"/>
          <a:ext cx="1063906" cy="106390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63%</a:t>
          </a:r>
        </a:p>
      </dsp:txBody>
      <dsp:txXfrm>
        <a:off x="3252213" y="1450460"/>
        <a:ext cx="752296" cy="752296"/>
      </dsp:txXfrm>
    </dsp:sp>
    <dsp:sp modelId="{B1A57B02-9E8D-4CEE-825E-A9E6C5443B3C}">
      <dsp:nvSpPr>
        <dsp:cNvPr id="0" name=""/>
        <dsp:cNvSpPr/>
      </dsp:nvSpPr>
      <dsp:spPr>
        <a:xfrm>
          <a:off x="2335124" y="496489"/>
          <a:ext cx="1063906" cy="106390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Kan vi bruke datasettet?</a:t>
          </a:r>
        </a:p>
      </dsp:txBody>
      <dsp:txXfrm>
        <a:off x="2490929" y="652294"/>
        <a:ext cx="752296" cy="752296"/>
      </dsp:txXfrm>
    </dsp:sp>
    <dsp:sp modelId="{E61F5B7D-C908-45A0-A32F-90F70A8501F5}">
      <dsp:nvSpPr>
        <dsp:cNvPr id="0" name=""/>
        <dsp:cNvSpPr/>
      </dsp:nvSpPr>
      <dsp:spPr>
        <a:xfrm>
          <a:off x="3422673" y="239260"/>
          <a:ext cx="1063906" cy="106390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10%</a:t>
          </a:r>
        </a:p>
      </dsp:txBody>
      <dsp:txXfrm>
        <a:off x="3578478" y="395065"/>
        <a:ext cx="752296" cy="752296"/>
      </dsp:txXfrm>
    </dsp:sp>
    <dsp:sp modelId="{E0C3E67C-A46F-4C99-BA60-3836125ECC78}">
      <dsp:nvSpPr>
        <dsp:cNvPr id="0" name=""/>
        <dsp:cNvSpPr/>
      </dsp:nvSpPr>
      <dsp:spPr>
        <a:xfrm>
          <a:off x="1862277" y="23642"/>
          <a:ext cx="3309930" cy="2647944"/>
        </a:xfrm>
        <a:prstGeom prst="funnel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05EF3-C1B0-4B1F-9D3B-ADB8F17EBF2F}">
      <dsp:nvSpPr>
        <dsp:cNvPr id="0" name=""/>
        <dsp:cNvSpPr/>
      </dsp:nvSpPr>
      <dsp:spPr>
        <a:xfrm>
          <a:off x="543086" y="233463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7C598-3F15-4D10-81BB-F69700B2150E}">
      <dsp:nvSpPr>
        <dsp:cNvPr id="0" name=""/>
        <dsp:cNvSpPr/>
      </dsp:nvSpPr>
      <dsp:spPr>
        <a:xfrm>
          <a:off x="48086" y="1624453"/>
          <a:ext cx="1800000" cy="2479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 dirty="0"/>
            <a:t>Tilgjengelige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i="0" kern="1200" dirty="0"/>
            <a:t>D</a:t>
          </a:r>
          <a:r>
            <a:rPr lang="nb-NO" sz="1800" kern="1200" dirty="0"/>
            <a:t>atasett kan nås </a:t>
          </a:r>
          <a:r>
            <a:rPr lang="nb-NO" sz="1800" b="0" i="0" kern="1200" dirty="0"/>
            <a:t>via et URL.</a:t>
          </a:r>
          <a:br>
            <a:rPr lang="nb-NO" sz="1800" b="0" i="0" kern="1200" dirty="0"/>
          </a:br>
          <a:r>
            <a:rPr lang="nb-NO" sz="1800" b="0" i="1" kern="1200" dirty="0"/>
            <a:t>Lokaliserings- informasjon, ressursens adresse</a:t>
          </a:r>
          <a:br>
            <a:rPr lang="nb-NO" sz="1300" b="0" i="1" kern="1200" dirty="0"/>
          </a:br>
          <a:r>
            <a:rPr lang="nb-NO" sz="1300" b="0" i="1" kern="1200" dirty="0"/>
            <a:t> </a:t>
          </a:r>
          <a:endParaRPr lang="en-US" sz="1300" i="1" kern="1200" dirty="0"/>
        </a:p>
      </dsp:txBody>
      <dsp:txXfrm>
        <a:off x="48086" y="1624453"/>
        <a:ext cx="1800000" cy="2479662"/>
      </dsp:txXfrm>
    </dsp:sp>
    <dsp:sp modelId="{8B0F4471-C536-4AF0-B230-07B5A07BA0E5}">
      <dsp:nvSpPr>
        <dsp:cNvPr id="0" name=""/>
        <dsp:cNvSpPr/>
      </dsp:nvSpPr>
      <dsp:spPr>
        <a:xfrm>
          <a:off x="2658086" y="233463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E6EC6-06A7-4103-BA06-09D7D3CB3644}">
      <dsp:nvSpPr>
        <dsp:cNvPr id="0" name=""/>
        <dsp:cNvSpPr/>
      </dsp:nvSpPr>
      <dsp:spPr>
        <a:xfrm>
          <a:off x="2163086" y="1624453"/>
          <a:ext cx="1800000" cy="2479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 dirty="0"/>
            <a:t>Søkbare 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M</a:t>
          </a:r>
          <a:r>
            <a:rPr lang="nb-NO" sz="1800" b="0" i="0" kern="1200" dirty="0"/>
            <a:t>ennesker og maskiner </a:t>
          </a:r>
          <a:r>
            <a:rPr lang="nb-NO" sz="1800" kern="1200" dirty="0"/>
            <a:t>kan </a:t>
          </a:r>
          <a:r>
            <a:rPr lang="nb-NO" sz="1800" b="0" i="0" kern="1200" dirty="0"/>
            <a:t>gjenfinne datasettet</a:t>
          </a:r>
          <a:r>
            <a:rPr lang="nb-NO" sz="1800" kern="1200" dirty="0"/>
            <a:t>. </a:t>
          </a:r>
          <a:r>
            <a:rPr lang="nb-NO" sz="1800" b="0" i="1" kern="1200" dirty="0"/>
            <a:t>Avhenger av nøkkelord</a:t>
          </a:r>
          <a:r>
            <a:rPr lang="nb-NO" sz="1800" i="1" kern="1200" dirty="0"/>
            <a:t>, begreper og geografisk avgrensning</a:t>
          </a:r>
          <a:br>
            <a:rPr lang="nb-NO" sz="1600" b="0" i="0" kern="1200" dirty="0"/>
          </a:br>
          <a:r>
            <a:rPr lang="nb-NO" sz="1100" b="0" i="0" kern="1200" dirty="0"/>
            <a:t> </a:t>
          </a:r>
          <a:endParaRPr lang="en-US" sz="1100" kern="1200" dirty="0"/>
        </a:p>
      </dsp:txBody>
      <dsp:txXfrm>
        <a:off x="2163086" y="1624453"/>
        <a:ext cx="1800000" cy="2479662"/>
      </dsp:txXfrm>
    </dsp:sp>
    <dsp:sp modelId="{F3328E8A-D663-44BA-9206-BFF3A8D1B775}">
      <dsp:nvSpPr>
        <dsp:cNvPr id="0" name=""/>
        <dsp:cNvSpPr/>
      </dsp:nvSpPr>
      <dsp:spPr>
        <a:xfrm>
          <a:off x="4773087" y="233463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34162-7F3F-4DCA-84F0-38246B8C5320}">
      <dsp:nvSpPr>
        <dsp:cNvPr id="0" name=""/>
        <dsp:cNvSpPr/>
      </dsp:nvSpPr>
      <dsp:spPr>
        <a:xfrm>
          <a:off x="4278087" y="1624453"/>
          <a:ext cx="1800000" cy="2479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/>
            <a:t>Interoperabilitet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M</a:t>
          </a:r>
          <a:r>
            <a:rPr lang="nb-NO" sz="1800" b="0" i="0" kern="1200"/>
            <a:t>ulig å distribuere datasettet </a:t>
          </a:r>
          <a:r>
            <a:rPr lang="nb-NO" sz="1800" kern="1200"/>
            <a:t>maskinelt. </a:t>
          </a:r>
          <a:r>
            <a:rPr lang="nb-NO" sz="1800" i="1" kern="1200"/>
            <a:t>Må være et eller flere format på distribusjonen til datasettbeskrivelse</a:t>
          </a:r>
          <a:br>
            <a:rPr lang="nb-NO" sz="1600" b="0" i="0" kern="1200"/>
          </a:br>
          <a:r>
            <a:rPr lang="nb-NO" sz="1600" b="0" i="0" kern="1200"/>
            <a:t> </a:t>
          </a:r>
          <a:endParaRPr lang="en-US" sz="1600" kern="1200" dirty="0"/>
        </a:p>
      </dsp:txBody>
      <dsp:txXfrm>
        <a:off x="4278087" y="1624453"/>
        <a:ext cx="1800000" cy="2479662"/>
      </dsp:txXfrm>
    </dsp:sp>
    <dsp:sp modelId="{7FEEA92C-442C-4C0E-A16E-7B1B7E5C6A58}">
      <dsp:nvSpPr>
        <dsp:cNvPr id="0" name=""/>
        <dsp:cNvSpPr/>
      </dsp:nvSpPr>
      <dsp:spPr>
        <a:xfrm>
          <a:off x="6888087" y="233463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A50B1-AA1D-4283-924A-9A24746A6B12}">
      <dsp:nvSpPr>
        <dsp:cNvPr id="0" name=""/>
        <dsp:cNvSpPr/>
      </dsp:nvSpPr>
      <dsp:spPr>
        <a:xfrm>
          <a:off x="6393087" y="1624453"/>
          <a:ext cx="1800000" cy="2479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 dirty="0"/>
            <a:t>Lesbarhet 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0" i="0" kern="1200" dirty="0"/>
            <a:t>Mulig å lese datasettet og forstå konteksten. </a:t>
          </a:r>
          <a:r>
            <a:rPr lang="nb-NO" sz="1800" b="0" i="1" kern="1200" dirty="0"/>
            <a:t>Tittel på datasettet må være beskrevet godt</a:t>
          </a:r>
          <a:br>
            <a:rPr lang="nb-NO" sz="1600" b="0" i="0" kern="1200" dirty="0"/>
          </a:br>
          <a:r>
            <a:rPr lang="nb-NO" sz="1600" b="0" i="0" kern="1200" dirty="0"/>
            <a:t> </a:t>
          </a:r>
          <a:endParaRPr lang="en-US" sz="1600" kern="1200" dirty="0"/>
        </a:p>
      </dsp:txBody>
      <dsp:txXfrm>
        <a:off x="6393087" y="1624453"/>
        <a:ext cx="1800000" cy="2479662"/>
      </dsp:txXfrm>
    </dsp:sp>
    <dsp:sp modelId="{DF657646-2AF8-4CDC-9AB1-299F18FBA650}">
      <dsp:nvSpPr>
        <dsp:cNvPr id="0" name=""/>
        <dsp:cNvSpPr/>
      </dsp:nvSpPr>
      <dsp:spPr>
        <a:xfrm>
          <a:off x="9003087" y="233463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73C6F-1F64-4033-9FCB-58C6576FBF06}">
      <dsp:nvSpPr>
        <dsp:cNvPr id="0" name=""/>
        <dsp:cNvSpPr/>
      </dsp:nvSpPr>
      <dsp:spPr>
        <a:xfrm>
          <a:off x="8508087" y="1624453"/>
          <a:ext cx="1800000" cy="2479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 dirty="0"/>
            <a:t>Gjenbrukbare</a:t>
          </a:r>
          <a:r>
            <a:rPr lang="nb-NO" sz="1800" b="0" i="0" kern="1200" dirty="0"/>
            <a:t> 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0" i="0" kern="1200" dirty="0"/>
            <a:t>Er det aksess for å dele datasettet videre. </a:t>
          </a:r>
          <a:r>
            <a:rPr lang="nb-NO" sz="1800" i="1" kern="1200" dirty="0"/>
            <a:t>Må være </a:t>
          </a:r>
          <a:r>
            <a:rPr lang="nb-NO" sz="1800" b="0" i="1" kern="1200" dirty="0"/>
            <a:t>lisens for å gjenbruke datasettet </a:t>
          </a:r>
          <a:endParaRPr lang="en-US" sz="1800" kern="1200" dirty="0"/>
        </a:p>
      </dsp:txBody>
      <dsp:txXfrm>
        <a:off x="8508087" y="1624453"/>
        <a:ext cx="1800000" cy="24796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8940B-D242-4042-AEF8-9C3A75B7D202}">
      <dsp:nvSpPr>
        <dsp:cNvPr id="0" name=""/>
        <dsp:cNvSpPr/>
      </dsp:nvSpPr>
      <dsp:spPr>
        <a:xfrm>
          <a:off x="6420" y="2922659"/>
          <a:ext cx="1918969" cy="1151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 dirty="0"/>
            <a:t>UTVIDE KRITERIER FOR DATASETT</a:t>
          </a:r>
        </a:p>
      </dsp:txBody>
      <dsp:txXfrm>
        <a:off x="40143" y="2956382"/>
        <a:ext cx="1851523" cy="1083935"/>
      </dsp:txXfrm>
    </dsp:sp>
    <dsp:sp modelId="{DC77F78D-688C-4BF6-B6A1-87C15E5C7958}">
      <dsp:nvSpPr>
        <dsp:cNvPr id="0" name=""/>
        <dsp:cNvSpPr/>
      </dsp:nvSpPr>
      <dsp:spPr>
        <a:xfrm>
          <a:off x="2117287" y="3260398"/>
          <a:ext cx="406821" cy="475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100" kern="1200"/>
        </a:p>
      </dsp:txBody>
      <dsp:txXfrm>
        <a:off x="2117287" y="3355579"/>
        <a:ext cx="284775" cy="285542"/>
      </dsp:txXfrm>
    </dsp:sp>
    <dsp:sp modelId="{9F76D8D5-B1CA-4676-9D37-96F2D0ED56DD}">
      <dsp:nvSpPr>
        <dsp:cNvPr id="0" name=""/>
        <dsp:cNvSpPr/>
      </dsp:nvSpPr>
      <dsp:spPr>
        <a:xfrm>
          <a:off x="2692978" y="2922659"/>
          <a:ext cx="1918969" cy="1151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tint val="94000"/>
                <a:satMod val="105000"/>
                <a:lumMod val="102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 dirty="0"/>
            <a:t>KRITERIER FOR DATATJENESTE</a:t>
          </a:r>
        </a:p>
      </dsp:txBody>
      <dsp:txXfrm>
        <a:off x="2726701" y="2956382"/>
        <a:ext cx="1851523" cy="1083935"/>
      </dsp:txXfrm>
    </dsp:sp>
    <dsp:sp modelId="{EFEF397F-D48F-4C92-B2BA-0A19A01D99D6}">
      <dsp:nvSpPr>
        <dsp:cNvPr id="0" name=""/>
        <dsp:cNvSpPr/>
      </dsp:nvSpPr>
      <dsp:spPr>
        <a:xfrm>
          <a:off x="4803844" y="3260398"/>
          <a:ext cx="406821" cy="475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303785"/>
            <a:satOff val="-3388"/>
            <a:lumOff val="2722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100" kern="1200"/>
        </a:p>
      </dsp:txBody>
      <dsp:txXfrm>
        <a:off x="4803844" y="3355579"/>
        <a:ext cx="284775" cy="285542"/>
      </dsp:txXfrm>
    </dsp:sp>
    <dsp:sp modelId="{A93FE247-8428-4AB4-879B-31D3BA3DDC09}">
      <dsp:nvSpPr>
        <dsp:cNvPr id="0" name=""/>
        <dsp:cNvSpPr/>
      </dsp:nvSpPr>
      <dsp:spPr>
        <a:xfrm>
          <a:off x="5379535" y="2922659"/>
          <a:ext cx="1918969" cy="1151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94000"/>
                <a:satMod val="105000"/>
                <a:lumMod val="102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 dirty="0"/>
            <a:t>KRITERIER FOR INFORMASJONSMODELL</a:t>
          </a:r>
        </a:p>
      </dsp:txBody>
      <dsp:txXfrm>
        <a:off x="5413258" y="2956382"/>
        <a:ext cx="1851523" cy="1083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38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25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11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5124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709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688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85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349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42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7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5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599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037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1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50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0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58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8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vimeo.com/391193703" TargetMode="Externa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penaire.eu/how-to-make-your-data-fai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mmerse.news/deep-reads-9f7431aeb282" TargetMode="External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3F96EE-802A-4905-92BD-58320AEEB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5" y="1113282"/>
            <a:ext cx="5201086" cy="2396681"/>
          </a:xfrm>
        </p:spPr>
        <p:txBody>
          <a:bodyPr>
            <a:normAutofit/>
          </a:bodyPr>
          <a:lstStyle/>
          <a:p>
            <a:r>
              <a:rPr lang="nb-NO" sz="3000"/>
              <a:t>Målingssystem for METADATAKVALITET: Ny funksjonalitet i felles datakatalog OG tRANSPORTPORTAL </a:t>
            </a:r>
            <a:endParaRPr lang="nb-NO" sz="300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124B5D9-73A0-4267-AE5A-59EF0CC22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5231513" cy="2052720"/>
          </a:xfrm>
        </p:spPr>
        <p:txBody>
          <a:bodyPr>
            <a:normAutofit/>
          </a:bodyPr>
          <a:lstStyle/>
          <a:p>
            <a:r>
              <a:rPr lang="nb-NO" dirty="0"/>
              <a:t>V/ </a:t>
            </a:r>
            <a:r>
              <a:rPr lang="nb-NO" dirty="0" err="1"/>
              <a:t>alex</a:t>
            </a:r>
            <a:r>
              <a:rPr lang="nb-NO" dirty="0"/>
              <a:t> ZAKHAROV, Joachim MØRK EIDEM Og </a:t>
            </a:r>
            <a:r>
              <a:rPr lang="nb-NO" dirty="0" err="1"/>
              <a:t>ChristianE</a:t>
            </a:r>
            <a:r>
              <a:rPr lang="nb-NO" dirty="0"/>
              <a:t> Fröhlich</a:t>
            </a:r>
          </a:p>
        </p:txBody>
      </p:sp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5035F551-04F5-453A-BB42-42F12AF35D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23" b="14806"/>
          <a:stretch/>
        </p:blipFill>
        <p:spPr>
          <a:xfrm>
            <a:off x="7555992" y="294189"/>
            <a:ext cx="2327928" cy="1638186"/>
          </a:xfrm>
          <a:prstGeom prst="rect">
            <a:avLst/>
          </a:prstGeom>
        </p:spPr>
      </p:pic>
      <p:pic>
        <p:nvPicPr>
          <p:cNvPr id="93" name="Bilde 92">
            <a:extLst>
              <a:ext uri="{FF2B5EF4-FFF2-40B4-BE49-F238E27FC236}">
                <a16:creationId xmlns:a16="http://schemas.microsoft.com/office/drawing/2014/main" id="{F7F011EF-9710-4B39-98F4-4B937CADF6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-276" t="-2" r="20604" b="30358"/>
          <a:stretch/>
        </p:blipFill>
        <p:spPr>
          <a:xfrm>
            <a:off x="7530519" y="2347654"/>
            <a:ext cx="4689536" cy="2305846"/>
          </a:xfrm>
          <a:prstGeom prst="rect">
            <a:avLst/>
          </a:prstGeom>
        </p:spPr>
      </p:pic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7EAE21FE-0AAD-4CA5-BCD6-FE72B81B50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992" y="4685671"/>
            <a:ext cx="4636008" cy="193167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4B5BA4B2-19F9-4738-ABC3-E08DF236BF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3920" y="1189916"/>
            <a:ext cx="2190863" cy="74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2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Bilde 77" descr="Nærbilde av kretskort">
            <a:extLst>
              <a:ext uri="{FF2B5EF4-FFF2-40B4-BE49-F238E27FC236}">
                <a16:creationId xmlns:a16="http://schemas.microsoft.com/office/drawing/2014/main" id="{3CA2BEB2-8407-48B7-ABA6-AD45FEB691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</a:blip>
          <a:srcRect l="40718" r="-1" b="-1"/>
          <a:stretch/>
        </p:blipFill>
        <p:spPr>
          <a:xfrm>
            <a:off x="3612" y="10"/>
            <a:ext cx="6089742" cy="6857990"/>
          </a:xfrm>
          <a:prstGeom prst="rect">
            <a:avLst/>
          </a:prstGeom>
        </p:spPr>
      </p:pic>
      <p:pic>
        <p:nvPicPr>
          <p:cNvPr id="5" name="Plassholder for innhold 4" descr="Abstrakt bakgrunn med mørkt nett">
            <a:extLst>
              <a:ext uri="{FF2B5EF4-FFF2-40B4-BE49-F238E27FC236}">
                <a16:creationId xmlns:a16="http://schemas.microsoft.com/office/drawing/2014/main" id="{39C1779A-70A1-4C66-991C-FB9FB47648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0000"/>
          </a:blip>
          <a:srcRect l="19745" r="30297"/>
          <a:stretch/>
        </p:blipFill>
        <p:spPr>
          <a:xfrm>
            <a:off x="6102258" y="-464"/>
            <a:ext cx="6089742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FB7F6DB-7643-4C44-B0C5-6B691603F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85" y="1264582"/>
            <a:ext cx="8940518" cy="1092200"/>
          </a:xfrm>
        </p:spPr>
        <p:txBody>
          <a:bodyPr>
            <a:normAutofit/>
          </a:bodyPr>
          <a:lstStyle/>
          <a:p>
            <a:pPr algn="ctr"/>
            <a:r>
              <a:rPr lang="nb-NO" dirty="0"/>
              <a:t> </a:t>
            </a:r>
            <a:endParaRPr lang="nb-NO"/>
          </a:p>
        </p:txBody>
      </p:sp>
      <p:graphicFrame>
        <p:nvGraphicFramePr>
          <p:cNvPr id="11" name="Plassholder for innhold 10">
            <a:extLst>
              <a:ext uri="{FF2B5EF4-FFF2-40B4-BE49-F238E27FC236}">
                <a16:creationId xmlns:a16="http://schemas.microsoft.com/office/drawing/2014/main" id="{9865A453-33F8-438C-ACD4-268F4DD98E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114801"/>
              </p:ext>
            </p:extLst>
          </p:nvPr>
        </p:nvGraphicFramePr>
        <p:xfrm>
          <a:off x="1620085" y="2521374"/>
          <a:ext cx="8940518" cy="2907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00861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DCB798-C4C7-4E2D-96BE-5DCFAD37D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HVA GJØR ET MÅLINGSYSTEM for metadatakvalitet?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89DB3764-925E-4AE7-B8E1-F649C11687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7066337"/>
              </p:ext>
            </p:extLst>
          </p:nvPr>
        </p:nvGraphicFramePr>
        <p:xfrm>
          <a:off x="386038" y="2249488"/>
          <a:ext cx="10603547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719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BFFCB8-4C8B-4DC2-8B58-72509CE8B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7"/>
            <a:ext cx="4869773" cy="5507328"/>
          </a:xfrm>
        </p:spPr>
        <p:txBody>
          <a:bodyPr>
            <a:normAutofit/>
          </a:bodyPr>
          <a:lstStyle/>
          <a:p>
            <a:r>
              <a:rPr lang="nb-NO" sz="4000" dirty="0"/>
              <a:t>Formål</a:t>
            </a:r>
            <a:br>
              <a:rPr lang="nb-NO" sz="2400" i="1" dirty="0"/>
            </a:br>
            <a:br>
              <a:rPr lang="nb-NO" sz="2400" i="1" dirty="0"/>
            </a:br>
            <a:br>
              <a:rPr lang="nb-NO" sz="2400" i="1" dirty="0"/>
            </a:br>
            <a:r>
              <a:rPr lang="nb-NO" sz="2400" i="1" dirty="0"/>
              <a:t>«SOM TILBYDER AV DATASETT ØNSKER JEG Å FÅ INNSIKT I METADATAKVALITET»</a:t>
            </a:r>
            <a:br>
              <a:rPr lang="nb-NO" sz="2400" dirty="0"/>
            </a:br>
            <a:br>
              <a:rPr lang="nb-NO" sz="2400" dirty="0"/>
            </a:br>
            <a:br>
              <a:rPr lang="nb-NO" sz="2400" dirty="0"/>
            </a:br>
            <a:r>
              <a:rPr lang="nb-NO" sz="2400" dirty="0"/>
              <a:t>1. FORBEDRE DATATSETTET</a:t>
            </a:r>
            <a:br>
              <a:rPr lang="nb-NO" sz="2400" dirty="0"/>
            </a:br>
            <a:r>
              <a:rPr lang="nb-NO" sz="2400" dirty="0"/>
              <a:t>2. TRYGG PÅ AT datasettet som deles er av god kvalitet</a:t>
            </a:r>
            <a:br>
              <a:rPr lang="nb-NO" sz="2400" dirty="0"/>
            </a:br>
            <a:endParaRPr lang="nb-NO" sz="2400" dirty="0"/>
          </a:p>
        </p:txBody>
      </p:sp>
      <p:graphicFrame>
        <p:nvGraphicFramePr>
          <p:cNvPr id="103" name="Plassholder for innhold 102">
            <a:extLst>
              <a:ext uri="{FF2B5EF4-FFF2-40B4-BE49-F238E27FC236}">
                <a16:creationId xmlns:a16="http://schemas.microsoft.com/office/drawing/2014/main" id="{EAC90113-0496-4DCA-BBE0-C82B336C6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563849"/>
              </p:ext>
            </p:extLst>
          </p:nvPr>
        </p:nvGraphicFramePr>
        <p:xfrm>
          <a:off x="4540743" y="638650"/>
          <a:ext cx="7034485" cy="3782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5" name="Bilde 104" descr="Forretningsmann som smiler">
            <a:extLst>
              <a:ext uri="{FF2B5EF4-FFF2-40B4-BE49-F238E27FC236}">
                <a16:creationId xmlns:a16="http://schemas.microsoft.com/office/drawing/2014/main" id="{EFDF1817-4562-4321-B386-37FF544FD9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6593" y="4421428"/>
            <a:ext cx="1082783" cy="2198546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noFill/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849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387339-BB54-4442-9D11-1291EBA36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041" y="618518"/>
            <a:ext cx="3281003" cy="14785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METODIKK</a:t>
            </a:r>
          </a:p>
        </p:txBody>
      </p:sp>
      <p:pic>
        <p:nvPicPr>
          <p:cNvPr id="104" name="Bilde 103">
            <a:extLst>
              <a:ext uri="{FF2B5EF4-FFF2-40B4-BE49-F238E27FC236}">
                <a16:creationId xmlns:a16="http://schemas.microsoft.com/office/drawing/2014/main" id="{ED61A425-5874-4ABF-A3E6-6ED1BD676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156944" y="1357803"/>
            <a:ext cx="8192985" cy="3403110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109" name="TekstSylinder 108">
            <a:extLst>
              <a:ext uri="{FF2B5EF4-FFF2-40B4-BE49-F238E27FC236}">
                <a16:creationId xmlns:a16="http://schemas.microsoft.com/office/drawing/2014/main" id="{1C8B6D21-5393-412A-9A19-9662605940F5}"/>
              </a:ext>
            </a:extLst>
          </p:cNvPr>
          <p:cNvSpPr txBox="1"/>
          <p:nvPr/>
        </p:nvSpPr>
        <p:spPr>
          <a:xfrm>
            <a:off x="8036041" y="2249487"/>
            <a:ext cx="3281004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800" dirty="0"/>
              <a:t>FAIR-</a:t>
            </a:r>
            <a:r>
              <a:rPr lang="en-US" sz="2800" dirty="0" err="1"/>
              <a:t>prinsippene</a:t>
            </a:r>
            <a:endParaRPr lang="en-US" sz="2800" dirty="0"/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800" dirty="0"/>
              <a:t>European Data Portal</a:t>
            </a:r>
          </a:p>
        </p:txBody>
      </p:sp>
    </p:spTree>
    <p:extLst>
      <p:ext uri="{BB962C8B-B14F-4D97-AF65-F5344CB8AC3E}">
        <p14:creationId xmlns:p14="http://schemas.microsoft.com/office/powerpoint/2010/main" val="2715775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11D348-98B1-4759-9298-490CC6FBA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 DIMENSJONER OG KRITERIER</a:t>
            </a:r>
            <a:endParaRPr lang="nb-NO" dirty="0"/>
          </a:p>
        </p:txBody>
      </p:sp>
      <p:graphicFrame>
        <p:nvGraphicFramePr>
          <p:cNvPr id="155" name="Plassholder for innhold 2">
            <a:extLst>
              <a:ext uri="{FF2B5EF4-FFF2-40B4-BE49-F238E27FC236}">
                <a16:creationId xmlns:a16="http://schemas.microsoft.com/office/drawing/2014/main" id="{58CDED33-AAD9-41D2-AEE3-9B4DD19894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592808"/>
              </p:ext>
            </p:extLst>
          </p:nvPr>
        </p:nvGraphicFramePr>
        <p:xfrm>
          <a:off x="1141412" y="2249487"/>
          <a:ext cx="10356174" cy="4337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1157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572578-2F58-481F-B334-A89C5C1A6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nb-NO" dirty="0"/>
              <a:t>Veien videre</a:t>
            </a:r>
          </a:p>
        </p:txBody>
      </p:sp>
      <p:graphicFrame>
        <p:nvGraphicFramePr>
          <p:cNvPr id="142" name="Plassholder for innhold 141">
            <a:extLst>
              <a:ext uri="{FF2B5EF4-FFF2-40B4-BE49-F238E27FC236}">
                <a16:creationId xmlns:a16="http://schemas.microsoft.com/office/drawing/2014/main" id="{462947A9-DC61-44DF-994E-E668712C8D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821026"/>
              </p:ext>
            </p:extLst>
          </p:nvPr>
        </p:nvGraphicFramePr>
        <p:xfrm>
          <a:off x="4376792" y="164387"/>
          <a:ext cx="7304926" cy="6996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4" name="Grafikk 143" descr="Bilmekaniker">
            <a:extLst>
              <a:ext uri="{FF2B5EF4-FFF2-40B4-BE49-F238E27FC236}">
                <a16:creationId xmlns:a16="http://schemas.microsoft.com/office/drawing/2014/main" id="{C16301D5-9D8B-42BE-BA79-F05C88964E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3341" y="2097088"/>
            <a:ext cx="2859314" cy="285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66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4188AD-F958-43EA-9791-67673D23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77" y="474586"/>
            <a:ext cx="9905998" cy="1478570"/>
          </a:xfrm>
        </p:spPr>
        <p:txBody>
          <a:bodyPr>
            <a:normAutofit/>
          </a:bodyPr>
          <a:lstStyle/>
          <a:p>
            <a:r>
              <a:rPr lang="nb-NO" dirty="0"/>
              <a:t>VEIEN VIDERE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3AD606-AE80-48AC-AD05-2380473E9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727" y="2249487"/>
            <a:ext cx="4710683" cy="3541714"/>
          </a:xfrm>
        </p:spPr>
        <p:txBody>
          <a:bodyPr>
            <a:normAutofit fontScale="92500"/>
          </a:bodyPr>
          <a:lstStyle/>
          <a:p>
            <a:r>
              <a:rPr lang="nb-NO" dirty="0"/>
              <a:t>KRITERIENE MÅ UTVIDES – HVORDAN UTVIDER VI? HVILKE ANDRE KRAV KAN VI STILLE TIL METABESKRIVELSER?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METADATAKVALITET ER IKKE NOK – DATASETT MÅ FAKTISK VÆRE DER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5FF1073-B56A-4517-B8C8-900F3CA8A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5677" y="2249487"/>
            <a:ext cx="4689234" cy="3516925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schemeClr val="bg1">
                <a:alpha val="0"/>
              </a:scheme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797470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ets">
  <a:themeElements>
    <a:clrScheme name="Krets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Krets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ets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255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1" baseType="lpstr">
      <vt:lpstr>Arial</vt:lpstr>
      <vt:lpstr>Tw Cen MT</vt:lpstr>
      <vt:lpstr>Krets</vt:lpstr>
      <vt:lpstr>Målingssystem for METADATAKVALITET: Ny funksjonalitet i felles datakatalog OG tRANSPORTPORTAL </vt:lpstr>
      <vt:lpstr> </vt:lpstr>
      <vt:lpstr>HVA GJØR ET MÅLINGSYSTEM for metadatakvalitet?</vt:lpstr>
      <vt:lpstr>Formål   «SOM TILBYDER AV DATASETT ØNSKER JEG Å FÅ INNSIKT I METADATAKVALITET»   1. FORBEDRE DATATSETTET 2. TRYGG PÅ AT datasettet som deles er av god kvalitet </vt:lpstr>
      <vt:lpstr>METODIKK</vt:lpstr>
      <vt:lpstr> DIMENSJONER OG KRITERIER</vt:lpstr>
      <vt:lpstr>Veien videre</vt:lpstr>
      <vt:lpstr>VEIEN VIDERE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Målingssystem for METADATAKVALITET: Ny funksjonalitet i felles datakatalog OG tRANSPORTPORTAL </dc:title>
  <dc:creator>Fröhlich, Christiane Andrea</dc:creator>
  <cp:lastModifiedBy>Fröhlich, Christiane Andrea</cp:lastModifiedBy>
  <cp:revision>1</cp:revision>
  <dcterms:created xsi:type="dcterms:W3CDTF">2020-10-13T09:36:24Z</dcterms:created>
  <dcterms:modified xsi:type="dcterms:W3CDTF">2020-10-14T10:52:04Z</dcterms:modified>
</cp:coreProperties>
</file>