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06" r:id="rId2"/>
    <p:sldId id="304" r:id="rId3"/>
    <p:sldId id="303" r:id="rId4"/>
    <p:sldId id="302" r:id="rId5"/>
    <p:sldId id="305" r:id="rId6"/>
    <p:sldId id="308" r:id="rId7"/>
    <p:sldId id="284" r:id="rId8"/>
    <p:sldId id="285" r:id="rId9"/>
    <p:sldId id="291" r:id="rId10"/>
    <p:sldId id="288" r:id="rId11"/>
    <p:sldId id="283" r:id="rId12"/>
    <p:sldId id="294" r:id="rId13"/>
    <p:sldId id="293" r:id="rId14"/>
    <p:sldId id="313" r:id="rId15"/>
    <p:sldId id="316" r:id="rId16"/>
    <p:sldId id="312" r:id="rId17"/>
    <p:sldId id="320" r:id="rId18"/>
    <p:sldId id="311" r:id="rId19"/>
    <p:sldId id="314" r:id="rId20"/>
    <p:sldId id="315" r:id="rId21"/>
    <p:sldId id="317" r:id="rId22"/>
    <p:sldId id="318" r:id="rId23"/>
    <p:sldId id="321" r:id="rId24"/>
    <p:sldId id="319" r:id="rId25"/>
  </p:sldIdLst>
  <p:sldSz cx="9144000" cy="5143500" type="screen16x9"/>
  <p:notesSz cx="6645275" cy="977582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83" d="100"/>
          <a:sy n="83" d="100"/>
        </p:scale>
        <p:origin x="784"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79619" cy="49048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64118" y="0"/>
            <a:ext cx="2879619" cy="490489"/>
          </a:xfrm>
          <a:prstGeom prst="rect">
            <a:avLst/>
          </a:prstGeom>
        </p:spPr>
        <p:txBody>
          <a:bodyPr vert="horz" lIns="91440" tIns="45720" rIns="91440" bIns="45720" rtlCol="0"/>
          <a:lstStyle>
            <a:lvl1pPr algn="r">
              <a:defRPr sz="1200"/>
            </a:lvl1pPr>
          </a:lstStyle>
          <a:p>
            <a:fld id="{2F41F931-B63F-42BC-904B-30E1BBDEF5A0}" type="datetimeFigureOut">
              <a:rPr lang="nb-NO" smtClean="0"/>
              <a:t>17.09.2020</a:t>
            </a:fld>
            <a:endParaRPr lang="nb-NO"/>
          </a:p>
        </p:txBody>
      </p:sp>
      <p:sp>
        <p:nvSpPr>
          <p:cNvPr id="4" name="Plassholder for bunntekst 3"/>
          <p:cNvSpPr>
            <a:spLocks noGrp="1"/>
          </p:cNvSpPr>
          <p:nvPr>
            <p:ph type="ftr" sz="quarter" idx="2"/>
          </p:nvPr>
        </p:nvSpPr>
        <p:spPr>
          <a:xfrm>
            <a:off x="0" y="9285338"/>
            <a:ext cx="2879619" cy="4904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64118" y="9285338"/>
            <a:ext cx="2879619" cy="490488"/>
          </a:xfrm>
          <a:prstGeom prst="rect">
            <a:avLst/>
          </a:prstGeom>
        </p:spPr>
        <p:txBody>
          <a:bodyPr vert="horz" lIns="91440" tIns="45720" rIns="91440" bIns="45720" rtlCol="0" anchor="b"/>
          <a:lstStyle>
            <a:lvl1pPr algn="r">
              <a:defRPr sz="1200"/>
            </a:lvl1pPr>
          </a:lstStyle>
          <a:p>
            <a:fld id="{6BAE2B3E-25D7-40FD-8590-64DF20E91072}" type="slidenum">
              <a:rPr lang="nb-NO" smtClean="0"/>
              <a:t>‹#›</a:t>
            </a:fld>
            <a:endParaRPr lang="nb-NO"/>
          </a:p>
        </p:txBody>
      </p:sp>
    </p:spTree>
    <p:extLst>
      <p:ext uri="{BB962C8B-B14F-4D97-AF65-F5344CB8AC3E}">
        <p14:creationId xmlns:p14="http://schemas.microsoft.com/office/powerpoint/2010/main" val="77901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63963" y="0"/>
            <a:ext cx="2879725" cy="490538"/>
          </a:xfrm>
          <a:prstGeom prst="rect">
            <a:avLst/>
          </a:prstGeom>
        </p:spPr>
        <p:txBody>
          <a:bodyPr vert="horz" lIns="91440" tIns="45720" rIns="91440" bIns="45720" rtlCol="0"/>
          <a:lstStyle>
            <a:lvl1pPr algn="r">
              <a:defRPr sz="1200"/>
            </a:lvl1pPr>
          </a:lstStyle>
          <a:p>
            <a:fld id="{5D0E52C9-5F57-48FF-BC93-DFBEF55344D9}" type="datetimeFigureOut">
              <a:rPr lang="nb-NO" smtClean="0"/>
              <a:t>17.09.2020</a:t>
            </a:fld>
            <a:endParaRPr lang="nb-NO"/>
          </a:p>
        </p:txBody>
      </p:sp>
      <p:sp>
        <p:nvSpPr>
          <p:cNvPr id="4" name="Plassholder for lysbilde 3"/>
          <p:cNvSpPr>
            <a:spLocks noGrp="1" noRot="1" noChangeAspect="1"/>
          </p:cNvSpPr>
          <p:nvPr>
            <p:ph type="sldImg" idx="2"/>
          </p:nvPr>
        </p:nvSpPr>
        <p:spPr>
          <a:xfrm>
            <a:off x="390525" y="1222375"/>
            <a:ext cx="5864225" cy="32988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5163" y="4705350"/>
            <a:ext cx="5314950" cy="384810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85288"/>
            <a:ext cx="2879725" cy="49053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63963" y="9285288"/>
            <a:ext cx="2879725" cy="490537"/>
          </a:xfrm>
          <a:prstGeom prst="rect">
            <a:avLst/>
          </a:prstGeom>
        </p:spPr>
        <p:txBody>
          <a:bodyPr vert="horz" lIns="91440" tIns="45720" rIns="91440" bIns="45720" rtlCol="0" anchor="b"/>
          <a:lstStyle>
            <a:lvl1pPr algn="r">
              <a:defRPr sz="1200"/>
            </a:lvl1pPr>
          </a:lstStyle>
          <a:p>
            <a:fld id="{F4138B93-9BD5-49A5-AA75-34981ED0C396}" type="slidenum">
              <a:rPr lang="nb-NO" smtClean="0"/>
              <a:t>‹#›</a:t>
            </a:fld>
            <a:endParaRPr lang="nb-NO"/>
          </a:p>
        </p:txBody>
      </p:sp>
    </p:spTree>
    <p:extLst>
      <p:ext uri="{BB962C8B-B14F-4D97-AF65-F5344CB8AC3E}">
        <p14:creationId xmlns:p14="http://schemas.microsoft.com/office/powerpoint/2010/main" val="56585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a:t>
            </a:r>
            <a:r>
              <a:rPr lang="nb-NO" baseline="0" dirty="0"/>
              <a:t> unntak av gjenbruksdata fra innkjøp, er ingen av disse typene laget med språkteknologi i tankene.</a:t>
            </a:r>
          </a:p>
          <a:p>
            <a:r>
              <a:rPr lang="nb-NO" baseline="0" dirty="0"/>
              <a:t>Dataene må bearbeides før de kan brukes til språkteknologi.</a:t>
            </a:r>
            <a:endParaRPr lang="nb-NO" dirty="0"/>
          </a:p>
        </p:txBody>
      </p:sp>
      <p:sp>
        <p:nvSpPr>
          <p:cNvPr id="4" name="Plassholder for lysbildenummer 3"/>
          <p:cNvSpPr>
            <a:spLocks noGrp="1"/>
          </p:cNvSpPr>
          <p:nvPr>
            <p:ph type="sldNum" sz="quarter" idx="10"/>
          </p:nvPr>
        </p:nvSpPr>
        <p:spPr/>
        <p:txBody>
          <a:bodyPr/>
          <a:lstStyle/>
          <a:p>
            <a:fld id="{F4138B93-9BD5-49A5-AA75-34981ED0C396}" type="slidenum">
              <a:rPr lang="nb-NO" smtClean="0"/>
              <a:t>9</a:t>
            </a:fld>
            <a:endParaRPr lang="nb-NO"/>
          </a:p>
        </p:txBody>
      </p:sp>
    </p:spTree>
    <p:extLst>
      <p:ext uri="{BB962C8B-B14F-4D97-AF65-F5344CB8AC3E}">
        <p14:creationId xmlns:p14="http://schemas.microsoft.com/office/powerpoint/2010/main" val="344465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Ordboka Nyord i norsk tek for seg nye ord frå åra 1976–2005. Boka inneheld 10 000 oppslagsord. På tretti år! (300 ord/år) Og dette er berre dei orda som har fått plass i ordboka.</a:t>
            </a:r>
          </a:p>
          <a:p>
            <a:endParaRPr lang="nb-NO" dirty="0"/>
          </a:p>
        </p:txBody>
      </p:sp>
      <p:sp>
        <p:nvSpPr>
          <p:cNvPr id="4" name="Plassholder for lysbildenummer 3"/>
          <p:cNvSpPr>
            <a:spLocks noGrp="1"/>
          </p:cNvSpPr>
          <p:nvPr>
            <p:ph type="sldNum" sz="quarter" idx="10"/>
          </p:nvPr>
        </p:nvSpPr>
        <p:spPr/>
        <p:txBody>
          <a:bodyPr/>
          <a:lstStyle/>
          <a:p>
            <a:fld id="{F4138B93-9BD5-49A5-AA75-34981ED0C396}" type="slidenum">
              <a:rPr lang="nb-NO" smtClean="0"/>
              <a:t>11</a:t>
            </a:fld>
            <a:endParaRPr lang="nb-NO"/>
          </a:p>
        </p:txBody>
      </p:sp>
    </p:spTree>
    <p:extLst>
      <p:ext uri="{BB962C8B-B14F-4D97-AF65-F5344CB8AC3E}">
        <p14:creationId xmlns:p14="http://schemas.microsoft.com/office/powerpoint/2010/main" val="309230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Ordboka Nyord i norsk tek for seg nye ord frå åra 1976–2005. Boka inneheld 10 000 oppslagsord. På tretti år! (300 ord/år) Og dette er berre dei orda som har fått plass i ordboka.</a:t>
            </a:r>
          </a:p>
          <a:p>
            <a:endParaRPr lang="nb-NO" dirty="0"/>
          </a:p>
        </p:txBody>
      </p:sp>
      <p:sp>
        <p:nvSpPr>
          <p:cNvPr id="4" name="Plassholder for lysbildenummer 3"/>
          <p:cNvSpPr>
            <a:spLocks noGrp="1"/>
          </p:cNvSpPr>
          <p:nvPr>
            <p:ph type="sldNum" sz="quarter" idx="10"/>
          </p:nvPr>
        </p:nvSpPr>
        <p:spPr/>
        <p:txBody>
          <a:bodyPr/>
          <a:lstStyle/>
          <a:p>
            <a:fld id="{F4138B93-9BD5-49A5-AA75-34981ED0C396}" type="slidenum">
              <a:rPr lang="nb-NO" smtClean="0"/>
              <a:t>12</a:t>
            </a:fld>
            <a:endParaRPr lang="nb-NO"/>
          </a:p>
        </p:txBody>
      </p:sp>
    </p:spTree>
    <p:extLst>
      <p:ext uri="{BB962C8B-B14F-4D97-AF65-F5344CB8AC3E}">
        <p14:creationId xmlns:p14="http://schemas.microsoft.com/office/powerpoint/2010/main" val="1690735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mal, gul">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6D82-4881-45E7-9404-83B85375F015}"/>
              </a:ext>
            </a:extLst>
          </p:cNvPr>
          <p:cNvSpPr>
            <a:spLocks noGrp="1"/>
          </p:cNvSpPr>
          <p:nvPr>
            <p:ph type="ctrTitle"/>
          </p:nvPr>
        </p:nvSpPr>
        <p:spPr>
          <a:xfrm>
            <a:off x="1348740" y="1714500"/>
            <a:ext cx="6652260" cy="1241822"/>
          </a:xfrm>
        </p:spPr>
        <p:txBody>
          <a:bodyPr anchor="t">
            <a:normAutofit/>
          </a:bodyPr>
          <a:lstStyle>
            <a:lvl1pPr algn="l">
              <a:defRPr sz="4000">
                <a:solidFill>
                  <a:schemeClr val="bg1"/>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47826A66-072D-4B53-BB9C-4B48B2EA17D2}"/>
              </a:ext>
            </a:extLst>
          </p:cNvPr>
          <p:cNvSpPr>
            <a:spLocks noGrp="1"/>
          </p:cNvSpPr>
          <p:nvPr>
            <p:ph type="subTitle" idx="1"/>
          </p:nvPr>
        </p:nvSpPr>
        <p:spPr>
          <a:xfrm>
            <a:off x="1348740" y="3100385"/>
            <a:ext cx="6652260" cy="819149"/>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nb-NO" dirty="0"/>
          </a:p>
        </p:txBody>
      </p:sp>
      <p:pic>
        <p:nvPicPr>
          <p:cNvPr id="7" name="Graphic 6">
            <a:extLst>
              <a:ext uri="{FF2B5EF4-FFF2-40B4-BE49-F238E27FC236}">
                <a16:creationId xmlns:a16="http://schemas.microsoft.com/office/drawing/2014/main" id="{2A255023-92A0-4F3D-9511-51B4D172B6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5019" y="329267"/>
            <a:ext cx="1732281" cy="318434"/>
          </a:xfrm>
          <a:prstGeom prst="rect">
            <a:avLst/>
          </a:prstGeom>
        </p:spPr>
      </p:pic>
      <p:sp>
        <p:nvSpPr>
          <p:cNvPr id="10" name="Oval 9">
            <a:extLst>
              <a:ext uri="{FF2B5EF4-FFF2-40B4-BE49-F238E27FC236}">
                <a16:creationId xmlns:a16="http://schemas.microsoft.com/office/drawing/2014/main" id="{2C549169-E862-4781-B19E-05F2F846F395}"/>
              </a:ext>
            </a:extLst>
          </p:cNvPr>
          <p:cNvSpPr/>
          <p:nvPr userDrawn="1"/>
        </p:nvSpPr>
        <p:spPr>
          <a:xfrm>
            <a:off x="845345" y="1246684"/>
            <a:ext cx="353516" cy="3535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0666C6FF-6227-4BB8-91D3-3E85B7531337}"/>
              </a:ext>
            </a:extLst>
          </p:cNvPr>
          <p:cNvSpPr/>
          <p:nvPr userDrawn="1"/>
        </p:nvSpPr>
        <p:spPr>
          <a:xfrm>
            <a:off x="845345" y="1803898"/>
            <a:ext cx="353516" cy="3535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2423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86700" cy="868322"/>
          </a:xfrm>
        </p:spPr>
        <p:txBody>
          <a:bodyPr/>
          <a:lstStyle/>
          <a:p>
            <a:r>
              <a:rPr lang="nb-NO"/>
              <a:t>Klikk for å redigere tittelstil</a:t>
            </a:r>
          </a:p>
        </p:txBody>
      </p:sp>
      <p:sp>
        <p:nvSpPr>
          <p:cNvPr id="3" name="Content Placeholder 2">
            <a:extLst>
              <a:ext uri="{FF2B5EF4-FFF2-40B4-BE49-F238E27FC236}">
                <a16:creationId xmlns:a16="http://schemas.microsoft.com/office/drawing/2014/main" id="{C77A4513-C9E0-4C23-BF12-F6B3535F190E}"/>
              </a:ext>
            </a:extLst>
          </p:cNvPr>
          <p:cNvSpPr>
            <a:spLocks noGrp="1"/>
          </p:cNvSpPr>
          <p:nvPr>
            <p:ph idx="1" hasCustomPrompt="1"/>
          </p:nvPr>
        </p:nvSpPr>
        <p:spPr>
          <a:xfrm>
            <a:off x="628650" y="2260600"/>
            <a:ext cx="3778250" cy="2251870"/>
          </a:xfrm>
        </p:spPr>
        <p:txBody>
          <a:bodyPr>
            <a:normAutofit/>
          </a:bodyPr>
          <a:lstStyle>
            <a:lvl1pPr marL="0" indent="0">
              <a:buNone/>
              <a:defRPr sz="1600"/>
            </a:lvl1pPr>
          </a:lstStyle>
          <a:p>
            <a:pPr lvl="0"/>
            <a:r>
              <a:rPr lang="nb-NO" dirty="0"/>
              <a:t>Tekst</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17.09.2020</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1" name="Content Placeholder 2">
            <a:extLst>
              <a:ext uri="{FF2B5EF4-FFF2-40B4-BE49-F238E27FC236}">
                <a16:creationId xmlns:a16="http://schemas.microsoft.com/office/drawing/2014/main" id="{2C539624-4BC5-4E18-AB23-CFAA95ED039B}"/>
              </a:ext>
            </a:extLst>
          </p:cNvPr>
          <p:cNvSpPr>
            <a:spLocks noGrp="1"/>
          </p:cNvSpPr>
          <p:nvPr>
            <p:ph idx="13" hasCustomPrompt="1"/>
          </p:nvPr>
        </p:nvSpPr>
        <p:spPr>
          <a:xfrm>
            <a:off x="628650" y="1920874"/>
            <a:ext cx="3778250" cy="339725"/>
          </a:xfrm>
        </p:spPr>
        <p:txBody>
          <a:bodyPr>
            <a:normAutofit/>
          </a:bodyPr>
          <a:lstStyle>
            <a:lvl1pPr marL="0" indent="0">
              <a:buNone/>
              <a:defRPr sz="1600" b="1">
                <a:solidFill>
                  <a:schemeClr val="accent1"/>
                </a:solidFill>
              </a:defRPr>
            </a:lvl1pPr>
          </a:lstStyle>
          <a:p>
            <a:pPr lvl="0"/>
            <a:r>
              <a:rPr lang="nb-NO" dirty="0"/>
              <a:t>Tekst</a:t>
            </a:r>
          </a:p>
        </p:txBody>
      </p:sp>
      <p:sp>
        <p:nvSpPr>
          <p:cNvPr id="13" name="Picture Placeholder 12">
            <a:extLst>
              <a:ext uri="{FF2B5EF4-FFF2-40B4-BE49-F238E27FC236}">
                <a16:creationId xmlns:a16="http://schemas.microsoft.com/office/drawing/2014/main" id="{B54A84BB-52FA-4019-80B2-F183257E3231}"/>
              </a:ext>
            </a:extLst>
          </p:cNvPr>
          <p:cNvSpPr>
            <a:spLocks noGrp="1"/>
          </p:cNvSpPr>
          <p:nvPr>
            <p:ph type="pic" sz="quarter" idx="14"/>
          </p:nvPr>
        </p:nvSpPr>
        <p:spPr>
          <a:xfrm>
            <a:off x="4648202" y="1976436"/>
            <a:ext cx="3867150" cy="2536033"/>
          </a:xfrm>
          <a:solidFill>
            <a:schemeClr val="bg2"/>
          </a:solidFill>
        </p:spPr>
        <p:txBody>
          <a:bodyPr/>
          <a:lstStyle/>
          <a:p>
            <a:r>
              <a:rPr lang="nb-NO"/>
              <a:t>Klikk ikonet for å legge til et bilde</a:t>
            </a:r>
          </a:p>
        </p:txBody>
      </p:sp>
      <p:sp>
        <p:nvSpPr>
          <p:cNvPr id="20" name="Freeform: Shape 19">
            <a:extLst>
              <a:ext uri="{FF2B5EF4-FFF2-40B4-BE49-F238E27FC236}">
                <a16:creationId xmlns:a16="http://schemas.microsoft.com/office/drawing/2014/main" id="{E5B70029-97B2-48FF-8B35-4FE4085D55FD}"/>
              </a:ext>
            </a:extLst>
          </p:cNvPr>
          <p:cNvSpPr>
            <a:spLocks noGrp="1"/>
          </p:cNvSpPr>
          <p:nvPr>
            <p:ph type="body" sz="quarter" idx="15" hasCustomPrompt="1"/>
          </p:nvPr>
        </p:nvSpPr>
        <p:spPr>
          <a:xfrm>
            <a:off x="7467285" y="790573"/>
            <a:ext cx="1396995" cy="1397242"/>
          </a:xfrm>
          <a:custGeom>
            <a:avLst/>
            <a:gdLst>
              <a:gd name="connsiteX0" fmla="*/ 698006 w 1396995"/>
              <a:gd name="connsiteY0" fmla="*/ 0 h 1397242"/>
              <a:gd name="connsiteX1" fmla="*/ 1192182 w 1396995"/>
              <a:gd name="connsiteY1" fmla="*/ 204813 h 1397242"/>
              <a:gd name="connsiteX2" fmla="*/ 1192182 w 1396995"/>
              <a:gd name="connsiteY2" fmla="*/ 1192216 h 1397242"/>
              <a:gd name="connsiteX3" fmla="*/ 326150 w 1396995"/>
              <a:gd name="connsiteY3" fmla="*/ 1290830 h 1397242"/>
              <a:gd name="connsiteX4" fmla="*/ 44216 w 1396995"/>
              <a:gd name="connsiteY4" fmla="*/ 1384386 h 1397242"/>
              <a:gd name="connsiteX5" fmla="*/ 12609 w 1396995"/>
              <a:gd name="connsiteY5" fmla="*/ 1352779 h 1397242"/>
              <a:gd name="connsiteX6" fmla="*/ 107430 w 1396995"/>
              <a:gd name="connsiteY6" fmla="*/ 1070845 h 1397242"/>
              <a:gd name="connsiteX7" fmla="*/ 204779 w 1396995"/>
              <a:gd name="connsiteY7" fmla="*/ 204813 h 1397242"/>
              <a:gd name="connsiteX8" fmla="*/ 698006 w 1396995"/>
              <a:gd name="connsiteY8" fmla="*/ 0 h 139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95" h="1397242">
                <a:moveTo>
                  <a:pt x="698006" y="0"/>
                </a:moveTo>
                <a:cubicBezTo>
                  <a:pt x="876744" y="0"/>
                  <a:pt x="1055639" y="68271"/>
                  <a:pt x="1192182" y="204813"/>
                </a:cubicBezTo>
                <a:cubicBezTo>
                  <a:pt x="1465266" y="476633"/>
                  <a:pt x="1465266" y="919132"/>
                  <a:pt x="1192182" y="1192216"/>
                </a:cubicBezTo>
                <a:cubicBezTo>
                  <a:pt x="957026" y="1427372"/>
                  <a:pt x="596707" y="1460243"/>
                  <a:pt x="326150" y="1290830"/>
                </a:cubicBezTo>
                <a:lnTo>
                  <a:pt x="44216" y="1384386"/>
                </a:lnTo>
                <a:cubicBezTo>
                  <a:pt x="-2562" y="1399558"/>
                  <a:pt x="12609" y="1352779"/>
                  <a:pt x="12609" y="1352779"/>
                </a:cubicBezTo>
                <a:lnTo>
                  <a:pt x="107430" y="1070845"/>
                </a:lnTo>
                <a:cubicBezTo>
                  <a:pt x="-63248" y="800290"/>
                  <a:pt x="-30377" y="439969"/>
                  <a:pt x="204779" y="204813"/>
                </a:cubicBezTo>
                <a:cubicBezTo>
                  <a:pt x="340690" y="68271"/>
                  <a:pt x="519269" y="0"/>
                  <a:pt x="698006" y="0"/>
                </a:cubicBezTo>
                <a:close/>
              </a:path>
            </a:pathLst>
          </a:custGeom>
          <a:solidFill>
            <a:schemeClr val="accent3"/>
          </a:solidFill>
        </p:spPr>
        <p:txBody>
          <a:bodyPr wrap="square" anchor="ctr">
            <a:noAutofit/>
          </a:bodyPr>
          <a:lstStyle>
            <a:lvl1pPr marL="0" indent="0" algn="ctr">
              <a:buNone/>
              <a:defRPr sz="1800" b="1">
                <a:solidFill>
                  <a:schemeClr val="bg1"/>
                </a:solidFill>
              </a:defRPr>
            </a:lvl1pPr>
          </a:lstStyle>
          <a:p>
            <a:pPr lvl="0"/>
            <a:r>
              <a:rPr lang="nb-NO" dirty="0"/>
              <a:t>Fakta </a:t>
            </a:r>
            <a:br>
              <a:rPr lang="nb-NO" dirty="0"/>
            </a:br>
            <a:r>
              <a:rPr lang="nb-NO" dirty="0"/>
              <a:t>eller sitat</a:t>
            </a:r>
          </a:p>
        </p:txBody>
      </p:sp>
    </p:spTree>
    <p:extLst>
      <p:ext uri="{BB962C8B-B14F-4D97-AF65-F5344CB8AC3E}">
        <p14:creationId xmlns:p14="http://schemas.microsoft.com/office/powerpoint/2010/main" val="316793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bilde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86700" cy="868322"/>
          </a:xfrm>
        </p:spPr>
        <p:txBody>
          <a:bodyPr/>
          <a:lstStyle/>
          <a:p>
            <a:r>
              <a:rPr lang="nb-NO"/>
              <a:t>Klikk for å redigere tittelstil</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17.09.2020</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3" name="Picture Placeholder 12">
            <a:extLst>
              <a:ext uri="{FF2B5EF4-FFF2-40B4-BE49-F238E27FC236}">
                <a16:creationId xmlns:a16="http://schemas.microsoft.com/office/drawing/2014/main" id="{B54A84BB-52FA-4019-80B2-F183257E3231}"/>
              </a:ext>
            </a:extLst>
          </p:cNvPr>
          <p:cNvSpPr>
            <a:spLocks noGrp="1"/>
          </p:cNvSpPr>
          <p:nvPr>
            <p:ph type="pic" sz="quarter" idx="14"/>
          </p:nvPr>
        </p:nvSpPr>
        <p:spPr>
          <a:xfrm>
            <a:off x="628650" y="1976436"/>
            <a:ext cx="3867150" cy="2536033"/>
          </a:xfrm>
          <a:solidFill>
            <a:schemeClr val="bg2"/>
          </a:solidFill>
        </p:spPr>
        <p:txBody>
          <a:bodyPr/>
          <a:lstStyle/>
          <a:p>
            <a:r>
              <a:rPr lang="nb-NO"/>
              <a:t>Klikk ikonet for å legge til et bilde</a:t>
            </a:r>
          </a:p>
        </p:txBody>
      </p:sp>
      <p:sp>
        <p:nvSpPr>
          <p:cNvPr id="10" name="Content Placeholder 2">
            <a:extLst>
              <a:ext uri="{FF2B5EF4-FFF2-40B4-BE49-F238E27FC236}">
                <a16:creationId xmlns:a16="http://schemas.microsoft.com/office/drawing/2014/main" id="{FF34C56A-CCE3-4FC2-A453-03DAC7CA1AD7}"/>
              </a:ext>
            </a:extLst>
          </p:cNvPr>
          <p:cNvSpPr>
            <a:spLocks noGrp="1"/>
          </p:cNvSpPr>
          <p:nvPr>
            <p:ph idx="16" hasCustomPrompt="1"/>
          </p:nvPr>
        </p:nvSpPr>
        <p:spPr>
          <a:xfrm>
            <a:off x="4660900" y="2260600"/>
            <a:ext cx="3778250" cy="2251870"/>
          </a:xfrm>
        </p:spPr>
        <p:txBody>
          <a:bodyPr>
            <a:normAutofit/>
          </a:bodyPr>
          <a:lstStyle>
            <a:lvl1pPr marL="0" indent="0">
              <a:buNone/>
              <a:defRPr sz="1600"/>
            </a:lvl1pPr>
          </a:lstStyle>
          <a:p>
            <a:pPr lvl="0"/>
            <a:r>
              <a:rPr lang="nb-NO" dirty="0"/>
              <a:t>Tekst</a:t>
            </a:r>
          </a:p>
        </p:txBody>
      </p:sp>
      <p:sp>
        <p:nvSpPr>
          <p:cNvPr id="12" name="Content Placeholder 2">
            <a:extLst>
              <a:ext uri="{FF2B5EF4-FFF2-40B4-BE49-F238E27FC236}">
                <a16:creationId xmlns:a16="http://schemas.microsoft.com/office/drawing/2014/main" id="{B1309E19-68DD-4B80-A5B0-4967F83E311C}"/>
              </a:ext>
            </a:extLst>
          </p:cNvPr>
          <p:cNvSpPr>
            <a:spLocks noGrp="1"/>
          </p:cNvSpPr>
          <p:nvPr>
            <p:ph idx="17" hasCustomPrompt="1"/>
          </p:nvPr>
        </p:nvSpPr>
        <p:spPr>
          <a:xfrm>
            <a:off x="4660900" y="1920874"/>
            <a:ext cx="3778250" cy="339725"/>
          </a:xfrm>
        </p:spPr>
        <p:txBody>
          <a:bodyPr>
            <a:normAutofit/>
          </a:bodyPr>
          <a:lstStyle>
            <a:lvl1pPr marL="0" indent="0">
              <a:buNone/>
              <a:defRPr sz="1600" b="1">
                <a:solidFill>
                  <a:schemeClr val="accent1"/>
                </a:solidFill>
              </a:defRPr>
            </a:lvl1pPr>
          </a:lstStyle>
          <a:p>
            <a:pPr lvl="0"/>
            <a:r>
              <a:rPr lang="nb-NO" dirty="0"/>
              <a:t>Tekst</a:t>
            </a:r>
          </a:p>
        </p:txBody>
      </p:sp>
    </p:spTree>
    <p:extLst>
      <p:ext uri="{BB962C8B-B14F-4D97-AF65-F5344CB8AC3E}">
        <p14:creationId xmlns:p14="http://schemas.microsoft.com/office/powerpoint/2010/main" val="112618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to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86700" cy="868322"/>
          </a:xfrm>
        </p:spPr>
        <p:txBody>
          <a:bodyPr/>
          <a:lstStyle/>
          <a:p>
            <a:r>
              <a:rPr lang="nb-NO"/>
              <a:t>Klikk for å redigere tittelstil</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17.09.2020</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3" name="Picture Placeholder 12">
            <a:extLst>
              <a:ext uri="{FF2B5EF4-FFF2-40B4-BE49-F238E27FC236}">
                <a16:creationId xmlns:a16="http://schemas.microsoft.com/office/drawing/2014/main" id="{B54A84BB-52FA-4019-80B2-F183257E3231}"/>
              </a:ext>
            </a:extLst>
          </p:cNvPr>
          <p:cNvSpPr>
            <a:spLocks noGrp="1"/>
          </p:cNvSpPr>
          <p:nvPr>
            <p:ph type="pic" sz="quarter" idx="14"/>
          </p:nvPr>
        </p:nvSpPr>
        <p:spPr>
          <a:xfrm>
            <a:off x="628650" y="1693070"/>
            <a:ext cx="3867150" cy="2819400"/>
          </a:xfrm>
          <a:solidFill>
            <a:schemeClr val="bg2"/>
          </a:solidFill>
        </p:spPr>
        <p:txBody>
          <a:bodyPr/>
          <a:lstStyle/>
          <a:p>
            <a:r>
              <a:rPr lang="nb-NO"/>
              <a:t>Klikk ikonet for å legge til et bilde</a:t>
            </a:r>
          </a:p>
        </p:txBody>
      </p:sp>
      <p:sp>
        <p:nvSpPr>
          <p:cNvPr id="9" name="Picture Placeholder 12">
            <a:extLst>
              <a:ext uri="{FF2B5EF4-FFF2-40B4-BE49-F238E27FC236}">
                <a16:creationId xmlns:a16="http://schemas.microsoft.com/office/drawing/2014/main" id="{4D5E6981-9F9E-41C9-AF72-3EBD09D8AFF3}"/>
              </a:ext>
            </a:extLst>
          </p:cNvPr>
          <p:cNvSpPr>
            <a:spLocks noGrp="1"/>
          </p:cNvSpPr>
          <p:nvPr>
            <p:ph type="pic" sz="quarter" idx="15"/>
          </p:nvPr>
        </p:nvSpPr>
        <p:spPr>
          <a:xfrm>
            <a:off x="4648202" y="1693068"/>
            <a:ext cx="3867150" cy="2819401"/>
          </a:xfrm>
          <a:solidFill>
            <a:schemeClr val="bg2"/>
          </a:solidFill>
        </p:spPr>
        <p:txBody>
          <a:bodyPr/>
          <a:lstStyle/>
          <a:p>
            <a:r>
              <a:rPr lang="nb-NO"/>
              <a:t>Klikk ikonet for å legge til et bilde</a:t>
            </a:r>
            <a:endParaRPr lang="nb-NO" dirty="0"/>
          </a:p>
        </p:txBody>
      </p:sp>
    </p:spTree>
    <p:extLst>
      <p:ext uri="{BB962C8B-B14F-4D97-AF65-F5344CB8AC3E}">
        <p14:creationId xmlns:p14="http://schemas.microsoft.com/office/powerpoint/2010/main" val="24980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innhold bil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3613150" cy="868322"/>
          </a:xfrm>
        </p:spPr>
        <p:txBody>
          <a:bodyPr/>
          <a:lstStyle/>
          <a:p>
            <a:r>
              <a:rPr lang="nb-NO"/>
              <a:t>Klikk for å redigere tittelstil</a:t>
            </a:r>
            <a:endParaRPr lang="nb-NO" dirty="0"/>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17.09.2020</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3" name="Picture Placeholder 12">
            <a:extLst>
              <a:ext uri="{FF2B5EF4-FFF2-40B4-BE49-F238E27FC236}">
                <a16:creationId xmlns:a16="http://schemas.microsoft.com/office/drawing/2014/main" id="{B54A84BB-52FA-4019-80B2-F183257E3231}"/>
              </a:ext>
            </a:extLst>
          </p:cNvPr>
          <p:cNvSpPr>
            <a:spLocks noGrp="1"/>
          </p:cNvSpPr>
          <p:nvPr>
            <p:ph type="pic" sz="quarter" idx="14"/>
          </p:nvPr>
        </p:nvSpPr>
        <p:spPr>
          <a:xfrm>
            <a:off x="4648202" y="711200"/>
            <a:ext cx="3867148" cy="3801269"/>
          </a:xfrm>
          <a:solidFill>
            <a:schemeClr val="bg2"/>
          </a:solidFill>
        </p:spPr>
        <p:txBody>
          <a:bodyPr/>
          <a:lstStyle/>
          <a:p>
            <a:r>
              <a:rPr lang="nb-NO"/>
              <a:t>Klikk ikonet for å legge til et bilde</a:t>
            </a:r>
          </a:p>
        </p:txBody>
      </p:sp>
      <p:sp>
        <p:nvSpPr>
          <p:cNvPr id="10" name="Content Placeholder 2">
            <a:extLst>
              <a:ext uri="{FF2B5EF4-FFF2-40B4-BE49-F238E27FC236}">
                <a16:creationId xmlns:a16="http://schemas.microsoft.com/office/drawing/2014/main" id="{B039A3EB-DF0E-40F3-A16E-F14863F1C8C1}"/>
              </a:ext>
            </a:extLst>
          </p:cNvPr>
          <p:cNvSpPr>
            <a:spLocks noGrp="1"/>
          </p:cNvSpPr>
          <p:nvPr>
            <p:ph idx="1" hasCustomPrompt="1"/>
          </p:nvPr>
        </p:nvSpPr>
        <p:spPr>
          <a:xfrm>
            <a:off x="628650" y="1917699"/>
            <a:ext cx="3613150" cy="2715023"/>
          </a:xfrm>
        </p:spPr>
        <p:txBody>
          <a:bodyPr>
            <a:normAutofit/>
          </a:bodyPr>
          <a:lstStyle>
            <a:lvl1pPr marL="0" indent="0">
              <a:buNone/>
              <a:defRPr sz="1600"/>
            </a:lvl1pPr>
          </a:lstStyle>
          <a:p>
            <a:pPr lvl="0"/>
            <a:r>
              <a:rPr lang="nb-NO" dirty="0"/>
              <a:t>Tekst</a:t>
            </a:r>
          </a:p>
        </p:txBody>
      </p:sp>
    </p:spTree>
    <p:extLst>
      <p:ext uri="{BB962C8B-B14F-4D97-AF65-F5344CB8AC3E}">
        <p14:creationId xmlns:p14="http://schemas.microsoft.com/office/powerpoint/2010/main" val="3216626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tre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3613150" cy="868322"/>
          </a:xfrm>
        </p:spPr>
        <p:txBody>
          <a:bodyPr/>
          <a:lstStyle/>
          <a:p>
            <a:r>
              <a:rPr lang="nb-NO"/>
              <a:t>Klikk for å redigere tittelstil</a:t>
            </a:r>
            <a:endParaRPr lang="nb-NO" dirty="0"/>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17.09.2020</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3" name="Picture Placeholder 12">
            <a:extLst>
              <a:ext uri="{FF2B5EF4-FFF2-40B4-BE49-F238E27FC236}">
                <a16:creationId xmlns:a16="http://schemas.microsoft.com/office/drawing/2014/main" id="{B54A84BB-52FA-4019-80B2-F183257E3231}"/>
              </a:ext>
            </a:extLst>
          </p:cNvPr>
          <p:cNvSpPr>
            <a:spLocks noGrp="1"/>
          </p:cNvSpPr>
          <p:nvPr>
            <p:ph type="pic" sz="quarter" idx="14"/>
          </p:nvPr>
        </p:nvSpPr>
        <p:spPr>
          <a:xfrm>
            <a:off x="5994400" y="1714500"/>
            <a:ext cx="2520950" cy="2797969"/>
          </a:xfrm>
          <a:solidFill>
            <a:schemeClr val="bg2"/>
          </a:solidFill>
        </p:spPr>
        <p:txBody>
          <a:bodyPr/>
          <a:lstStyle/>
          <a:p>
            <a:r>
              <a:rPr lang="nb-NO"/>
              <a:t>Klikk ikonet for å legge til et bilde</a:t>
            </a:r>
          </a:p>
        </p:txBody>
      </p:sp>
      <p:sp>
        <p:nvSpPr>
          <p:cNvPr id="18" name="Picture Placeholder 12">
            <a:extLst>
              <a:ext uri="{FF2B5EF4-FFF2-40B4-BE49-F238E27FC236}">
                <a16:creationId xmlns:a16="http://schemas.microsoft.com/office/drawing/2014/main" id="{1024C46D-29F5-451D-BAA0-6C1F96669164}"/>
              </a:ext>
            </a:extLst>
          </p:cNvPr>
          <p:cNvSpPr>
            <a:spLocks noGrp="1"/>
          </p:cNvSpPr>
          <p:nvPr>
            <p:ph type="pic" sz="quarter" idx="18"/>
          </p:nvPr>
        </p:nvSpPr>
        <p:spPr>
          <a:xfrm>
            <a:off x="628651" y="1714500"/>
            <a:ext cx="2520950" cy="2797969"/>
          </a:xfrm>
          <a:solidFill>
            <a:schemeClr val="bg2"/>
          </a:solidFill>
        </p:spPr>
        <p:txBody>
          <a:bodyPr/>
          <a:lstStyle/>
          <a:p>
            <a:r>
              <a:rPr lang="nb-NO"/>
              <a:t>Klikk ikonet for å legge til et bilde</a:t>
            </a:r>
          </a:p>
        </p:txBody>
      </p:sp>
      <p:sp>
        <p:nvSpPr>
          <p:cNvPr id="19" name="Picture Placeholder 12">
            <a:extLst>
              <a:ext uri="{FF2B5EF4-FFF2-40B4-BE49-F238E27FC236}">
                <a16:creationId xmlns:a16="http://schemas.microsoft.com/office/drawing/2014/main" id="{9733E6BA-CB2B-4413-ADB8-22B4A0A89AB2}"/>
              </a:ext>
            </a:extLst>
          </p:cNvPr>
          <p:cNvSpPr>
            <a:spLocks noGrp="1"/>
          </p:cNvSpPr>
          <p:nvPr>
            <p:ph type="pic" sz="quarter" idx="19"/>
          </p:nvPr>
        </p:nvSpPr>
        <p:spPr>
          <a:xfrm>
            <a:off x="3311525" y="1714500"/>
            <a:ext cx="2520950" cy="2797969"/>
          </a:xfrm>
          <a:solidFill>
            <a:schemeClr val="bg2"/>
          </a:solidFill>
        </p:spPr>
        <p:txBody>
          <a:bodyPr/>
          <a:lstStyle/>
          <a:p>
            <a:r>
              <a:rPr lang="nb-NO"/>
              <a:t>Klikk ikonet for å legge til et bilde</a:t>
            </a:r>
          </a:p>
        </p:txBody>
      </p:sp>
    </p:spTree>
    <p:extLst>
      <p:ext uri="{BB962C8B-B14F-4D97-AF65-F5344CB8AC3E}">
        <p14:creationId xmlns:p14="http://schemas.microsoft.com/office/powerpoint/2010/main" val="1704279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ett bilde">
    <p:spTree>
      <p:nvGrpSpPr>
        <p:cNvPr id="1" name=""/>
        <p:cNvGrpSpPr/>
        <p:nvPr/>
      </p:nvGrpSpPr>
      <p:grpSpPr>
        <a:xfrm>
          <a:off x="0" y="0"/>
          <a:ext cx="0" cy="0"/>
          <a:chOff x="0" y="0"/>
          <a:chExt cx="0" cy="0"/>
        </a:xfrm>
      </p:grpSpPr>
      <p:sp>
        <p:nvSpPr>
          <p:cNvPr id="12" name="Picture Placeholder 12">
            <a:extLst>
              <a:ext uri="{FF2B5EF4-FFF2-40B4-BE49-F238E27FC236}">
                <a16:creationId xmlns:a16="http://schemas.microsoft.com/office/drawing/2014/main" id="{2869DB83-86B0-444D-905A-95A308612666}"/>
              </a:ext>
            </a:extLst>
          </p:cNvPr>
          <p:cNvSpPr>
            <a:spLocks noGrp="1"/>
          </p:cNvSpPr>
          <p:nvPr>
            <p:ph type="pic" sz="quarter" idx="15"/>
          </p:nvPr>
        </p:nvSpPr>
        <p:spPr>
          <a:xfrm>
            <a:off x="628650" y="1514475"/>
            <a:ext cx="7886702" cy="2997993"/>
          </a:xfrm>
          <a:solidFill>
            <a:schemeClr val="bg2"/>
          </a:solidFill>
        </p:spPr>
        <p:txBody>
          <a:bodyPr/>
          <a:lstStyle/>
          <a:p>
            <a:r>
              <a:rPr lang="nb-NO"/>
              <a:t>Klikk ikonet for å legge til et bilde</a:t>
            </a:r>
          </a:p>
        </p:txBody>
      </p:sp>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10500" cy="573047"/>
          </a:xfrm>
        </p:spPr>
        <p:txBody>
          <a:bodyPr/>
          <a:lstStyle/>
          <a:p>
            <a:r>
              <a:rPr lang="nb-NO"/>
              <a:t>Klikk for å redigere tittelstil</a:t>
            </a:r>
            <a:endParaRPr lang="nb-NO" dirty="0"/>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17.09.2020</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Tree>
    <p:extLst>
      <p:ext uri="{BB962C8B-B14F-4D97-AF65-F5344CB8AC3E}">
        <p14:creationId xmlns:p14="http://schemas.microsoft.com/office/powerpoint/2010/main" val="1237159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E2BB-0C16-4170-BBF2-8CB1F0D97D03}"/>
              </a:ext>
            </a:extLst>
          </p:cNvPr>
          <p:cNvSpPr>
            <a:spLocks noGrp="1"/>
          </p:cNvSpPr>
          <p:nvPr>
            <p:ph type="title"/>
          </p:nvPr>
        </p:nvSpPr>
        <p:spPr/>
        <p:txBody>
          <a:bodyPr/>
          <a:lstStyle/>
          <a:p>
            <a:r>
              <a:rPr lang="nb-NO"/>
              <a:t>Klikk for å redigere tittelstil</a:t>
            </a:r>
          </a:p>
        </p:txBody>
      </p:sp>
      <p:sp>
        <p:nvSpPr>
          <p:cNvPr id="3" name="Date Placeholder 2">
            <a:extLst>
              <a:ext uri="{FF2B5EF4-FFF2-40B4-BE49-F238E27FC236}">
                <a16:creationId xmlns:a16="http://schemas.microsoft.com/office/drawing/2014/main" id="{E75D91D0-FD0E-477E-9612-0F8EB0679182}"/>
              </a:ext>
            </a:extLst>
          </p:cNvPr>
          <p:cNvSpPr>
            <a:spLocks noGrp="1"/>
          </p:cNvSpPr>
          <p:nvPr>
            <p:ph type="dt" sz="half" idx="10"/>
          </p:nvPr>
        </p:nvSpPr>
        <p:spPr/>
        <p:txBody>
          <a:bodyPr/>
          <a:lstStyle/>
          <a:p>
            <a:fld id="{0DD5A886-94F8-4733-A9BF-6EF015D9A515}" type="datetimeFigureOut">
              <a:rPr lang="nb-NO" smtClean="0"/>
              <a:t>17.09.2020</a:t>
            </a:fld>
            <a:endParaRPr lang="nb-NO"/>
          </a:p>
        </p:txBody>
      </p:sp>
      <p:sp>
        <p:nvSpPr>
          <p:cNvPr id="4" name="Footer Placeholder 3">
            <a:extLst>
              <a:ext uri="{FF2B5EF4-FFF2-40B4-BE49-F238E27FC236}">
                <a16:creationId xmlns:a16="http://schemas.microsoft.com/office/drawing/2014/main" id="{CA62617B-307A-40CD-80ED-C795F7395324}"/>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3657ED2-0634-452E-AC28-6B07AFE45C71}"/>
              </a:ext>
            </a:extLst>
          </p:cNvPr>
          <p:cNvSpPr>
            <a:spLocks noGrp="1"/>
          </p:cNvSpPr>
          <p:nvPr>
            <p:ph type="sldNum" sz="quarter" idx="12"/>
          </p:nvPr>
        </p:nvSpPr>
        <p:spPr/>
        <p:txBody>
          <a:bodyPr/>
          <a:lstStyle/>
          <a:p>
            <a:fld id="{E2AA9AF2-B8B5-401C-8821-05C8E0B7DA12}" type="slidenum">
              <a:rPr lang="nb-NO" smtClean="0"/>
              <a:t>‹#›</a:t>
            </a:fld>
            <a:endParaRPr lang="nb-NO"/>
          </a:p>
        </p:txBody>
      </p:sp>
    </p:spTree>
    <p:extLst>
      <p:ext uri="{BB962C8B-B14F-4D97-AF65-F5344CB8AC3E}">
        <p14:creationId xmlns:p14="http://schemas.microsoft.com/office/powerpoint/2010/main" val="2975829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6D66E-BB54-45D9-8144-18C805DB11DF}"/>
              </a:ext>
            </a:extLst>
          </p:cNvPr>
          <p:cNvSpPr>
            <a:spLocks noGrp="1"/>
          </p:cNvSpPr>
          <p:nvPr>
            <p:ph type="dt" sz="half" idx="10"/>
          </p:nvPr>
        </p:nvSpPr>
        <p:spPr/>
        <p:txBody>
          <a:bodyPr/>
          <a:lstStyle/>
          <a:p>
            <a:fld id="{0DD5A886-94F8-4733-A9BF-6EF015D9A515}" type="datetimeFigureOut">
              <a:rPr lang="nb-NO" smtClean="0"/>
              <a:t>17.09.2020</a:t>
            </a:fld>
            <a:endParaRPr lang="nb-NO"/>
          </a:p>
        </p:txBody>
      </p:sp>
      <p:sp>
        <p:nvSpPr>
          <p:cNvPr id="3" name="Footer Placeholder 2">
            <a:extLst>
              <a:ext uri="{FF2B5EF4-FFF2-40B4-BE49-F238E27FC236}">
                <a16:creationId xmlns:a16="http://schemas.microsoft.com/office/drawing/2014/main" id="{E3C793BF-B3BC-445A-A86C-4209A71FB4E0}"/>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99024049-4E8D-43EF-9E21-9FBA81457F94}"/>
              </a:ext>
            </a:extLst>
          </p:cNvPr>
          <p:cNvSpPr>
            <a:spLocks noGrp="1"/>
          </p:cNvSpPr>
          <p:nvPr>
            <p:ph type="sldNum" sz="quarter" idx="12"/>
          </p:nvPr>
        </p:nvSpPr>
        <p:spPr/>
        <p:txBody>
          <a:bodyPr/>
          <a:lstStyle/>
          <a:p>
            <a:fld id="{E2AA9AF2-B8B5-401C-8821-05C8E0B7DA12}" type="slidenum">
              <a:rPr lang="nb-NO" smtClean="0"/>
              <a:t>‹#›</a:t>
            </a:fld>
            <a:endParaRPr lang="nb-NO"/>
          </a:p>
        </p:txBody>
      </p:sp>
    </p:spTree>
    <p:extLst>
      <p:ext uri="{BB962C8B-B14F-4D97-AF65-F5344CB8AC3E}">
        <p14:creationId xmlns:p14="http://schemas.microsoft.com/office/powerpoint/2010/main" val="1295928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Sisteside, gul">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6D82-4881-45E7-9404-83B85375F015}"/>
              </a:ext>
            </a:extLst>
          </p:cNvPr>
          <p:cNvSpPr>
            <a:spLocks noGrp="1"/>
          </p:cNvSpPr>
          <p:nvPr>
            <p:ph type="ctrTitle"/>
          </p:nvPr>
        </p:nvSpPr>
        <p:spPr>
          <a:xfrm>
            <a:off x="1348740" y="1714500"/>
            <a:ext cx="6652260" cy="1241822"/>
          </a:xfrm>
        </p:spPr>
        <p:txBody>
          <a:bodyPr anchor="b">
            <a:normAutofit/>
          </a:bodyPr>
          <a:lstStyle>
            <a:lvl1pPr algn="ctr">
              <a:defRPr sz="3000">
                <a:solidFill>
                  <a:schemeClr val="bg1"/>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47826A66-072D-4B53-BB9C-4B48B2EA17D2}"/>
              </a:ext>
            </a:extLst>
          </p:cNvPr>
          <p:cNvSpPr>
            <a:spLocks noGrp="1"/>
          </p:cNvSpPr>
          <p:nvPr>
            <p:ph type="subTitle" idx="1"/>
          </p:nvPr>
        </p:nvSpPr>
        <p:spPr>
          <a:xfrm>
            <a:off x="1348740" y="3100385"/>
            <a:ext cx="6652260" cy="819149"/>
          </a:xfrm>
        </p:spPr>
        <p:txBody>
          <a:bodyPr>
            <a:normAutofit/>
          </a:bodyPr>
          <a:lstStyle>
            <a:lvl1pPr marL="0" indent="0" algn="ctr">
              <a:buNone/>
              <a:defRPr sz="18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nb-NO" dirty="0"/>
          </a:p>
        </p:txBody>
      </p:sp>
      <p:pic>
        <p:nvPicPr>
          <p:cNvPr id="7" name="Graphic 6">
            <a:extLst>
              <a:ext uri="{FF2B5EF4-FFF2-40B4-BE49-F238E27FC236}">
                <a16:creationId xmlns:a16="http://schemas.microsoft.com/office/drawing/2014/main" id="{2A255023-92A0-4F3D-9511-51B4D172B6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5019" y="329267"/>
            <a:ext cx="1732281" cy="318434"/>
          </a:xfrm>
          <a:prstGeom prst="rect">
            <a:avLst/>
          </a:prstGeom>
        </p:spPr>
      </p:pic>
    </p:spTree>
    <p:extLst>
      <p:ext uri="{BB962C8B-B14F-4D97-AF65-F5344CB8AC3E}">
        <p14:creationId xmlns:p14="http://schemas.microsoft.com/office/powerpoint/2010/main" val="2518026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Sisteside, grå">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6D82-4881-45E7-9404-83B85375F015}"/>
              </a:ext>
            </a:extLst>
          </p:cNvPr>
          <p:cNvSpPr>
            <a:spLocks noGrp="1"/>
          </p:cNvSpPr>
          <p:nvPr>
            <p:ph type="ctrTitle"/>
          </p:nvPr>
        </p:nvSpPr>
        <p:spPr>
          <a:xfrm>
            <a:off x="1348740" y="1714500"/>
            <a:ext cx="6652260" cy="1241822"/>
          </a:xfrm>
        </p:spPr>
        <p:txBody>
          <a:bodyPr anchor="b">
            <a:normAutofit/>
          </a:bodyPr>
          <a:lstStyle>
            <a:lvl1pPr algn="ctr">
              <a:defRPr sz="3000">
                <a:solidFill>
                  <a:schemeClr val="bg1"/>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47826A66-072D-4B53-BB9C-4B48B2EA17D2}"/>
              </a:ext>
            </a:extLst>
          </p:cNvPr>
          <p:cNvSpPr>
            <a:spLocks noGrp="1"/>
          </p:cNvSpPr>
          <p:nvPr>
            <p:ph type="subTitle" idx="1"/>
          </p:nvPr>
        </p:nvSpPr>
        <p:spPr>
          <a:xfrm>
            <a:off x="1348740" y="3100385"/>
            <a:ext cx="6652260" cy="819149"/>
          </a:xfrm>
        </p:spPr>
        <p:txBody>
          <a:bodyPr>
            <a:normAutofit/>
          </a:bodyPr>
          <a:lstStyle>
            <a:lvl1pPr marL="0" indent="0" algn="ctr">
              <a:buNone/>
              <a:defRPr sz="18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nb-NO" dirty="0"/>
          </a:p>
        </p:txBody>
      </p:sp>
      <p:pic>
        <p:nvPicPr>
          <p:cNvPr id="5" name="Graphic 4">
            <a:extLst>
              <a:ext uri="{FF2B5EF4-FFF2-40B4-BE49-F238E27FC236}">
                <a16:creationId xmlns:a16="http://schemas.microsoft.com/office/drawing/2014/main" id="{B4A859D4-93B5-4482-9378-55C245F30E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5019" y="329267"/>
            <a:ext cx="1732281" cy="318434"/>
          </a:xfrm>
          <a:prstGeom prst="rect">
            <a:avLst/>
          </a:prstGeom>
        </p:spPr>
      </p:pic>
    </p:spTree>
    <p:extLst>
      <p:ext uri="{BB962C8B-B14F-4D97-AF65-F5344CB8AC3E}">
        <p14:creationId xmlns:p14="http://schemas.microsoft.com/office/powerpoint/2010/main" val="43848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Forsidemal, grå">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666B7D1-5994-43FD-ADF4-C1A2EF81A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5019" y="329267"/>
            <a:ext cx="1732281" cy="318434"/>
          </a:xfrm>
          <a:prstGeom prst="rect">
            <a:avLst/>
          </a:prstGeom>
        </p:spPr>
      </p:pic>
      <p:sp>
        <p:nvSpPr>
          <p:cNvPr id="2" name="Title 1">
            <a:extLst>
              <a:ext uri="{FF2B5EF4-FFF2-40B4-BE49-F238E27FC236}">
                <a16:creationId xmlns:a16="http://schemas.microsoft.com/office/drawing/2014/main" id="{3BE56D82-4881-45E7-9404-83B85375F015}"/>
              </a:ext>
            </a:extLst>
          </p:cNvPr>
          <p:cNvSpPr>
            <a:spLocks noGrp="1"/>
          </p:cNvSpPr>
          <p:nvPr>
            <p:ph type="ctrTitle"/>
          </p:nvPr>
        </p:nvSpPr>
        <p:spPr>
          <a:xfrm>
            <a:off x="1348740" y="1714500"/>
            <a:ext cx="6652260" cy="1241822"/>
          </a:xfrm>
        </p:spPr>
        <p:txBody>
          <a:bodyPr anchor="t">
            <a:normAutofit/>
          </a:bodyPr>
          <a:lstStyle>
            <a:lvl1pPr algn="l">
              <a:defRPr sz="4000">
                <a:solidFill>
                  <a:schemeClr val="bg1"/>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47826A66-072D-4B53-BB9C-4B48B2EA17D2}"/>
              </a:ext>
            </a:extLst>
          </p:cNvPr>
          <p:cNvSpPr>
            <a:spLocks noGrp="1"/>
          </p:cNvSpPr>
          <p:nvPr>
            <p:ph type="subTitle" idx="1"/>
          </p:nvPr>
        </p:nvSpPr>
        <p:spPr>
          <a:xfrm>
            <a:off x="1348740" y="3100385"/>
            <a:ext cx="6652260" cy="819149"/>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nb-NO" dirty="0"/>
          </a:p>
        </p:txBody>
      </p:sp>
      <p:sp>
        <p:nvSpPr>
          <p:cNvPr id="10" name="Oval 9">
            <a:extLst>
              <a:ext uri="{FF2B5EF4-FFF2-40B4-BE49-F238E27FC236}">
                <a16:creationId xmlns:a16="http://schemas.microsoft.com/office/drawing/2014/main" id="{2C549169-E862-4781-B19E-05F2F846F395}"/>
              </a:ext>
            </a:extLst>
          </p:cNvPr>
          <p:cNvSpPr/>
          <p:nvPr userDrawn="1"/>
        </p:nvSpPr>
        <p:spPr>
          <a:xfrm>
            <a:off x="845345" y="1246684"/>
            <a:ext cx="353516" cy="3535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0666C6FF-6227-4BB8-91D3-3E85B7531337}"/>
              </a:ext>
            </a:extLst>
          </p:cNvPr>
          <p:cNvSpPr/>
          <p:nvPr userDrawn="1"/>
        </p:nvSpPr>
        <p:spPr>
          <a:xfrm>
            <a:off x="845345" y="1803898"/>
            <a:ext cx="353516" cy="3535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910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bilde">
    <p:bg>
      <p:bgPr>
        <a:solidFill>
          <a:schemeClr val="bg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808F0F0-2B43-4EE5-803B-5CF42DDD8B5C}"/>
              </a:ext>
            </a:extLst>
          </p:cNvPr>
          <p:cNvSpPr>
            <a:spLocks noGrp="1"/>
          </p:cNvSpPr>
          <p:nvPr>
            <p:ph type="pic" sz="quarter" idx="10"/>
          </p:nvPr>
        </p:nvSpPr>
        <p:spPr>
          <a:xfrm>
            <a:off x="0" y="0"/>
            <a:ext cx="9144000" cy="5143500"/>
          </a:xfrm>
          <a:blipFill>
            <a:blip r:embed="rId2"/>
            <a:stretch>
              <a:fillRect/>
            </a:stretch>
          </a:blipFill>
        </p:spPr>
        <p:txBody>
          <a:bodyPr/>
          <a:lstStyle/>
          <a:p>
            <a:r>
              <a:rPr lang="nb-NO"/>
              <a:t>Klikk ikonet for å legge til et bilde</a:t>
            </a:r>
            <a:endParaRPr lang="nb-NO" dirty="0"/>
          </a:p>
        </p:txBody>
      </p:sp>
      <p:sp>
        <p:nvSpPr>
          <p:cNvPr id="25" name="Text Placeholder 24">
            <a:extLst>
              <a:ext uri="{FF2B5EF4-FFF2-40B4-BE49-F238E27FC236}">
                <a16:creationId xmlns:a16="http://schemas.microsoft.com/office/drawing/2014/main" id="{D3F62892-0EDF-4FA4-8BCF-CB20F609F164}"/>
              </a:ext>
            </a:extLst>
          </p:cNvPr>
          <p:cNvSpPr>
            <a:spLocks noGrp="1"/>
          </p:cNvSpPr>
          <p:nvPr>
            <p:ph type="body" sz="quarter" idx="12" hasCustomPrompt="1"/>
          </p:nvPr>
        </p:nvSpPr>
        <p:spPr>
          <a:xfrm>
            <a:off x="723901" y="662940"/>
            <a:ext cx="3816000" cy="3816000"/>
          </a:xfrm>
          <a:prstGeom prst="ellipse">
            <a:avLst/>
          </a:prstGeom>
          <a:solidFill>
            <a:schemeClr val="bg1"/>
          </a:solidFill>
        </p:spPr>
        <p:txBody>
          <a:bodyPr lIns="91440" tIns="45720" rIns="91440" bIns="45720"/>
          <a:lstStyle>
            <a:lvl1pPr marL="0" indent="0">
              <a:buNone/>
              <a:defRPr sz="100">
                <a:solidFill>
                  <a:schemeClr val="bg1"/>
                </a:solidFill>
              </a:defRPr>
            </a:lvl1pPr>
          </a:lstStyle>
          <a:p>
            <a:pPr lvl="0"/>
            <a:r>
              <a:rPr lang="nb-NO" dirty="0"/>
              <a:t> </a:t>
            </a:r>
          </a:p>
        </p:txBody>
      </p:sp>
      <p:sp>
        <p:nvSpPr>
          <p:cNvPr id="18" name="Freeform: Shape 17">
            <a:extLst>
              <a:ext uri="{FF2B5EF4-FFF2-40B4-BE49-F238E27FC236}">
                <a16:creationId xmlns:a16="http://schemas.microsoft.com/office/drawing/2014/main" id="{9FDE34FC-0741-48B7-97C3-71EE5FA7360D}"/>
              </a:ext>
            </a:extLst>
          </p:cNvPr>
          <p:cNvSpPr>
            <a:spLocks noGrp="1"/>
          </p:cNvSpPr>
          <p:nvPr>
            <p:ph type="ctrTitle"/>
          </p:nvPr>
        </p:nvSpPr>
        <p:spPr>
          <a:xfrm>
            <a:off x="723901" y="1076324"/>
            <a:ext cx="3816000" cy="1685925"/>
          </a:xfrm>
          <a:custGeom>
            <a:avLst/>
            <a:gdLst>
              <a:gd name="connsiteX0" fmla="*/ 724171 w 3816000"/>
              <a:gd name="connsiteY0" fmla="*/ 0 h 1685925"/>
              <a:gd name="connsiteX1" fmla="*/ 3091830 w 3816000"/>
              <a:gd name="connsiteY1" fmla="*/ 0 h 1685925"/>
              <a:gd name="connsiteX2" fmla="*/ 3121665 w 3816000"/>
              <a:gd name="connsiteY2" fmla="*/ 22311 h 1685925"/>
              <a:gd name="connsiteX3" fmla="*/ 3816000 w 3816000"/>
              <a:gd name="connsiteY3" fmla="*/ 1494616 h 1685925"/>
              <a:gd name="connsiteX4" fmla="*/ 3806340 w 3816000"/>
              <a:gd name="connsiteY4" fmla="*/ 1685925 h 1685925"/>
              <a:gd name="connsiteX5" fmla="*/ 9660 w 3816000"/>
              <a:gd name="connsiteY5" fmla="*/ 1685925 h 1685925"/>
              <a:gd name="connsiteX6" fmla="*/ 0 w 3816000"/>
              <a:gd name="connsiteY6" fmla="*/ 1494616 h 1685925"/>
              <a:gd name="connsiteX7" fmla="*/ 694335 w 3816000"/>
              <a:gd name="connsiteY7" fmla="*/ 22311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6000" h="1685925">
                <a:moveTo>
                  <a:pt x="724171" y="0"/>
                </a:moveTo>
                <a:lnTo>
                  <a:pt x="3091830" y="0"/>
                </a:lnTo>
                <a:lnTo>
                  <a:pt x="3121665" y="22311"/>
                </a:lnTo>
                <a:cubicBezTo>
                  <a:pt x="3545713" y="372266"/>
                  <a:pt x="3816000" y="901877"/>
                  <a:pt x="3816000" y="1494616"/>
                </a:cubicBezTo>
                <a:lnTo>
                  <a:pt x="3806340" y="1685925"/>
                </a:lnTo>
                <a:lnTo>
                  <a:pt x="9660" y="1685925"/>
                </a:lnTo>
                <a:lnTo>
                  <a:pt x="0" y="1494616"/>
                </a:lnTo>
                <a:cubicBezTo>
                  <a:pt x="0" y="901877"/>
                  <a:pt x="270287" y="372266"/>
                  <a:pt x="694335" y="22311"/>
                </a:cubicBezTo>
                <a:close/>
              </a:path>
            </a:pathLst>
          </a:custGeom>
        </p:spPr>
        <p:txBody>
          <a:bodyPr wrap="square" anchor="b">
            <a:noAutofit/>
          </a:bodyPr>
          <a:lstStyle>
            <a:lvl1pPr algn="ctr">
              <a:defRPr sz="4000">
                <a:solidFill>
                  <a:schemeClr val="tx1"/>
                </a:solidFill>
              </a:defRPr>
            </a:lvl1pPr>
          </a:lstStyle>
          <a:p>
            <a:r>
              <a:rPr lang="nb-NO"/>
              <a:t>Klikk for å redigere tittelstil</a:t>
            </a:r>
            <a:endParaRPr lang="nb-NO" dirty="0"/>
          </a:p>
        </p:txBody>
      </p:sp>
      <p:sp>
        <p:nvSpPr>
          <p:cNvPr id="20" name="Freeform: Shape 19">
            <a:extLst>
              <a:ext uri="{FF2B5EF4-FFF2-40B4-BE49-F238E27FC236}">
                <a16:creationId xmlns:a16="http://schemas.microsoft.com/office/drawing/2014/main" id="{0471CA37-3FF4-4B9F-BD4A-3A9B0845B3AA}"/>
              </a:ext>
            </a:extLst>
          </p:cNvPr>
          <p:cNvSpPr>
            <a:spLocks noGrp="1"/>
          </p:cNvSpPr>
          <p:nvPr>
            <p:ph type="subTitle" idx="1"/>
          </p:nvPr>
        </p:nvSpPr>
        <p:spPr>
          <a:xfrm>
            <a:off x="775682" y="3006089"/>
            <a:ext cx="3712441" cy="819149"/>
          </a:xfrm>
          <a:custGeom>
            <a:avLst/>
            <a:gdLst>
              <a:gd name="connsiteX0" fmla="*/ 0 w 3712441"/>
              <a:gd name="connsiteY0" fmla="*/ 0 h 819149"/>
              <a:gd name="connsiteX1" fmla="*/ 3712441 w 3712441"/>
              <a:gd name="connsiteY1" fmla="*/ 0 h 819149"/>
              <a:gd name="connsiteX2" fmla="*/ 3678440 w 3712441"/>
              <a:gd name="connsiteY2" fmla="*/ 132232 h 819149"/>
              <a:gd name="connsiteX3" fmla="*/ 3328526 w 3712441"/>
              <a:gd name="connsiteY3" fmla="*/ 778516 h 819149"/>
              <a:gd name="connsiteX4" fmla="*/ 3291596 w 3712441"/>
              <a:gd name="connsiteY4" fmla="*/ 819149 h 819149"/>
              <a:gd name="connsiteX5" fmla="*/ 420844 w 3712441"/>
              <a:gd name="connsiteY5" fmla="*/ 819149 h 819149"/>
              <a:gd name="connsiteX6" fmla="*/ 383915 w 3712441"/>
              <a:gd name="connsiteY6" fmla="*/ 778516 h 819149"/>
              <a:gd name="connsiteX7" fmla="*/ 34000 w 3712441"/>
              <a:gd name="connsiteY7" fmla="*/ 132232 h 81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2441" h="819149">
                <a:moveTo>
                  <a:pt x="0" y="0"/>
                </a:moveTo>
                <a:lnTo>
                  <a:pt x="3712441" y="0"/>
                </a:lnTo>
                <a:lnTo>
                  <a:pt x="3678440" y="132232"/>
                </a:lnTo>
                <a:cubicBezTo>
                  <a:pt x="3604110" y="371212"/>
                  <a:pt x="3484061" y="590050"/>
                  <a:pt x="3328526" y="778516"/>
                </a:cubicBezTo>
                <a:lnTo>
                  <a:pt x="3291596" y="819149"/>
                </a:lnTo>
                <a:lnTo>
                  <a:pt x="420844" y="819149"/>
                </a:lnTo>
                <a:lnTo>
                  <a:pt x="383915" y="778516"/>
                </a:lnTo>
                <a:cubicBezTo>
                  <a:pt x="228379" y="590050"/>
                  <a:pt x="108331" y="371212"/>
                  <a:pt x="34000" y="132232"/>
                </a:cubicBezTo>
                <a:close/>
              </a:path>
            </a:pathLst>
          </a:custGeom>
        </p:spPr>
        <p:txBody>
          <a:bodyPr wrap="square">
            <a:noAutofit/>
          </a:bodyPr>
          <a:lstStyle>
            <a:lvl1pPr marL="0" indent="0" algn="ctr">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nb-NO" dirty="0"/>
          </a:p>
        </p:txBody>
      </p:sp>
      <p:sp>
        <p:nvSpPr>
          <p:cNvPr id="24" name="Text Placeholder 23">
            <a:extLst>
              <a:ext uri="{FF2B5EF4-FFF2-40B4-BE49-F238E27FC236}">
                <a16:creationId xmlns:a16="http://schemas.microsoft.com/office/drawing/2014/main" id="{221A098C-3479-4000-B318-DC1A6E9320A4}"/>
              </a:ext>
            </a:extLst>
          </p:cNvPr>
          <p:cNvSpPr>
            <a:spLocks noGrp="1"/>
          </p:cNvSpPr>
          <p:nvPr>
            <p:ph type="body" sz="quarter" idx="11" hasCustomPrompt="1"/>
          </p:nvPr>
        </p:nvSpPr>
        <p:spPr>
          <a:xfrm>
            <a:off x="7145020" y="329287"/>
            <a:ext cx="1732281" cy="318394"/>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
        <p:nvSpPr>
          <p:cNvPr id="26" name="Text Placeholder 25">
            <a:extLst>
              <a:ext uri="{FF2B5EF4-FFF2-40B4-BE49-F238E27FC236}">
                <a16:creationId xmlns:a16="http://schemas.microsoft.com/office/drawing/2014/main" id="{E89F3164-0769-42D8-9284-F6DB9DB79E6E}"/>
              </a:ext>
            </a:extLst>
          </p:cNvPr>
          <p:cNvSpPr>
            <a:spLocks noGrp="1"/>
          </p:cNvSpPr>
          <p:nvPr>
            <p:ph type="body" sz="quarter" idx="13" hasCustomPrompt="1"/>
          </p:nvPr>
        </p:nvSpPr>
        <p:spPr>
          <a:xfrm>
            <a:off x="2567537" y="2805518"/>
            <a:ext cx="128039" cy="128039"/>
          </a:xfrm>
          <a:prstGeom prst="ellipse">
            <a:avLst/>
          </a:prstGeom>
          <a:solidFill>
            <a:schemeClr val="accent3"/>
          </a:solidFill>
        </p:spPr>
        <p:txBody>
          <a:bodyPr lIns="91440" tIns="45720" rIns="91440" bIns="45720"/>
          <a:lstStyle>
            <a:lvl1pPr marL="0" indent="0">
              <a:buNone/>
              <a:defRPr sz="100">
                <a:solidFill>
                  <a:schemeClr val="accent3"/>
                </a:solidFill>
              </a:defRPr>
            </a:lvl1pPr>
          </a:lstStyle>
          <a:p>
            <a:pPr lvl="0"/>
            <a:r>
              <a:rPr lang="nb-NO" dirty="0"/>
              <a:t> </a:t>
            </a:r>
          </a:p>
        </p:txBody>
      </p:sp>
    </p:spTree>
    <p:extLst>
      <p:ext uri="{BB962C8B-B14F-4D97-AF65-F5344CB8AC3E}">
        <p14:creationId xmlns:p14="http://schemas.microsoft.com/office/powerpoint/2010/main" val="194512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g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94A4-E35B-4F05-A789-372683A87A39}"/>
              </a:ext>
            </a:extLst>
          </p:cNvPr>
          <p:cNvSpPr>
            <a:spLocks noGrp="1"/>
          </p:cNvSpPr>
          <p:nvPr>
            <p:ph type="title"/>
          </p:nvPr>
        </p:nvSpPr>
        <p:spPr>
          <a:xfrm>
            <a:off x="623888" y="904875"/>
            <a:ext cx="7886700" cy="572517"/>
          </a:xfrm>
        </p:spPr>
        <p:txBody>
          <a:bodyPr anchor="b">
            <a:normAutofit/>
          </a:bodyPr>
          <a:lstStyle>
            <a:lvl1pPr>
              <a:defRPr sz="3000"/>
            </a:lvl1pPr>
          </a:lstStyle>
          <a:p>
            <a:r>
              <a:rPr lang="nb-NO"/>
              <a:t>Klikk for å redigere tittelstil</a:t>
            </a:r>
            <a:endParaRPr lang="nb-NO" dirty="0"/>
          </a:p>
        </p:txBody>
      </p:sp>
      <p:grpSp>
        <p:nvGrpSpPr>
          <p:cNvPr id="9" name="Group 8">
            <a:extLst>
              <a:ext uri="{FF2B5EF4-FFF2-40B4-BE49-F238E27FC236}">
                <a16:creationId xmlns:a16="http://schemas.microsoft.com/office/drawing/2014/main" id="{A39F905E-828D-46DC-A388-2E18975B2D4A}"/>
              </a:ext>
            </a:extLst>
          </p:cNvPr>
          <p:cNvGrpSpPr/>
          <p:nvPr userDrawn="1"/>
        </p:nvGrpSpPr>
        <p:grpSpPr>
          <a:xfrm>
            <a:off x="463393" y="1069182"/>
            <a:ext cx="108000" cy="271537"/>
            <a:chOff x="463393" y="716756"/>
            <a:chExt cx="108000" cy="271537"/>
          </a:xfrm>
        </p:grpSpPr>
        <p:sp>
          <p:nvSpPr>
            <p:cNvPr id="10" name="Oval 9">
              <a:extLst>
                <a:ext uri="{FF2B5EF4-FFF2-40B4-BE49-F238E27FC236}">
                  <a16:creationId xmlns:a16="http://schemas.microsoft.com/office/drawing/2014/main" id="{C2605F88-0CF5-4AEE-ADBD-3E7D3E39E1BF}"/>
                </a:ext>
              </a:extLst>
            </p:cNvPr>
            <p:cNvSpPr/>
            <p:nvPr userDrawn="1"/>
          </p:nvSpPr>
          <p:spPr>
            <a:xfrm>
              <a:off x="463393" y="71675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5A9089A1-39B7-41F4-838D-9CFCAAB66BFC}"/>
                </a:ext>
              </a:extLst>
            </p:cNvPr>
            <p:cNvSpPr/>
            <p:nvPr userDrawn="1"/>
          </p:nvSpPr>
          <p:spPr>
            <a:xfrm>
              <a:off x="463393" y="8802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2" name="Graphic 11">
            <a:extLst>
              <a:ext uri="{FF2B5EF4-FFF2-40B4-BE49-F238E27FC236}">
                <a16:creationId xmlns:a16="http://schemas.microsoft.com/office/drawing/2014/main" id="{A56F69B4-90D1-495B-9D4B-C732B2DA5D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6000" y="331200"/>
            <a:ext cx="1731600" cy="318309"/>
          </a:xfrm>
          <a:prstGeom prst="rect">
            <a:avLst/>
          </a:prstGeom>
        </p:spPr>
      </p:pic>
      <p:sp>
        <p:nvSpPr>
          <p:cNvPr id="13" name="Rectangle 12">
            <a:extLst>
              <a:ext uri="{FF2B5EF4-FFF2-40B4-BE49-F238E27FC236}">
                <a16:creationId xmlns:a16="http://schemas.microsoft.com/office/drawing/2014/main" id="{F5FDBEB9-3208-4597-9DDB-EAC4FBE006BC}"/>
              </a:ext>
            </a:extLst>
          </p:cNvPr>
          <p:cNvSpPr/>
          <p:nvPr userDrawn="1"/>
        </p:nvSpPr>
        <p:spPr>
          <a:xfrm>
            <a:off x="0" y="1726021"/>
            <a:ext cx="9135880" cy="3417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4025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grå">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94A4-E35B-4F05-A789-372683A87A39}"/>
              </a:ext>
            </a:extLst>
          </p:cNvPr>
          <p:cNvSpPr>
            <a:spLocks noGrp="1"/>
          </p:cNvSpPr>
          <p:nvPr>
            <p:ph type="title"/>
          </p:nvPr>
        </p:nvSpPr>
        <p:spPr>
          <a:xfrm>
            <a:off x="623888" y="904875"/>
            <a:ext cx="7886700" cy="572517"/>
          </a:xfrm>
        </p:spPr>
        <p:txBody>
          <a:bodyPr anchor="b">
            <a:normAutofit/>
          </a:bodyPr>
          <a:lstStyle>
            <a:lvl1pPr>
              <a:defRPr sz="3000"/>
            </a:lvl1pPr>
          </a:lstStyle>
          <a:p>
            <a:r>
              <a:rPr lang="nb-NO"/>
              <a:t>Klikk for å redigere tittelstil</a:t>
            </a:r>
            <a:endParaRPr lang="nb-NO" dirty="0"/>
          </a:p>
        </p:txBody>
      </p:sp>
      <p:grpSp>
        <p:nvGrpSpPr>
          <p:cNvPr id="9" name="Group 8">
            <a:extLst>
              <a:ext uri="{FF2B5EF4-FFF2-40B4-BE49-F238E27FC236}">
                <a16:creationId xmlns:a16="http://schemas.microsoft.com/office/drawing/2014/main" id="{A39F905E-828D-46DC-A388-2E18975B2D4A}"/>
              </a:ext>
            </a:extLst>
          </p:cNvPr>
          <p:cNvGrpSpPr/>
          <p:nvPr userDrawn="1"/>
        </p:nvGrpSpPr>
        <p:grpSpPr>
          <a:xfrm>
            <a:off x="463393" y="1069182"/>
            <a:ext cx="108000" cy="271537"/>
            <a:chOff x="463393" y="716756"/>
            <a:chExt cx="108000" cy="271537"/>
          </a:xfrm>
        </p:grpSpPr>
        <p:sp>
          <p:nvSpPr>
            <p:cNvPr id="10" name="Oval 9">
              <a:extLst>
                <a:ext uri="{FF2B5EF4-FFF2-40B4-BE49-F238E27FC236}">
                  <a16:creationId xmlns:a16="http://schemas.microsoft.com/office/drawing/2014/main" id="{C2605F88-0CF5-4AEE-ADBD-3E7D3E39E1BF}"/>
                </a:ext>
              </a:extLst>
            </p:cNvPr>
            <p:cNvSpPr/>
            <p:nvPr userDrawn="1"/>
          </p:nvSpPr>
          <p:spPr>
            <a:xfrm>
              <a:off x="463393" y="71675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5A9089A1-39B7-41F4-838D-9CFCAAB66BFC}"/>
                </a:ext>
              </a:extLst>
            </p:cNvPr>
            <p:cNvSpPr/>
            <p:nvPr userDrawn="1"/>
          </p:nvSpPr>
          <p:spPr>
            <a:xfrm>
              <a:off x="463393" y="8802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2" name="Graphic 11">
            <a:extLst>
              <a:ext uri="{FF2B5EF4-FFF2-40B4-BE49-F238E27FC236}">
                <a16:creationId xmlns:a16="http://schemas.microsoft.com/office/drawing/2014/main" id="{A56F69B4-90D1-495B-9D4B-C732B2DA5D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6000" y="331200"/>
            <a:ext cx="1731600" cy="318309"/>
          </a:xfrm>
          <a:prstGeom prst="rect">
            <a:avLst/>
          </a:prstGeom>
        </p:spPr>
      </p:pic>
      <p:sp>
        <p:nvSpPr>
          <p:cNvPr id="13" name="Rectangle 12">
            <a:extLst>
              <a:ext uri="{FF2B5EF4-FFF2-40B4-BE49-F238E27FC236}">
                <a16:creationId xmlns:a16="http://schemas.microsoft.com/office/drawing/2014/main" id="{F5FDBEB9-3208-4597-9DDB-EAC4FBE006BC}"/>
              </a:ext>
            </a:extLst>
          </p:cNvPr>
          <p:cNvSpPr/>
          <p:nvPr userDrawn="1"/>
        </p:nvSpPr>
        <p:spPr>
          <a:xfrm>
            <a:off x="0" y="1726021"/>
            <a:ext cx="9135880" cy="3417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2871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m/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94A4-E35B-4F05-A789-372683A87A39}"/>
              </a:ext>
            </a:extLst>
          </p:cNvPr>
          <p:cNvSpPr>
            <a:spLocks noGrp="1"/>
          </p:cNvSpPr>
          <p:nvPr>
            <p:ph type="title"/>
          </p:nvPr>
        </p:nvSpPr>
        <p:spPr>
          <a:xfrm>
            <a:off x="623888" y="904875"/>
            <a:ext cx="7886700" cy="572517"/>
          </a:xfrm>
        </p:spPr>
        <p:txBody>
          <a:bodyPr anchor="b">
            <a:normAutofit/>
          </a:bodyPr>
          <a:lstStyle>
            <a:lvl1pPr>
              <a:defRPr sz="3000"/>
            </a:lvl1pPr>
          </a:lstStyle>
          <a:p>
            <a:r>
              <a:rPr lang="nb-NO"/>
              <a:t>Klikk for å redigere tittelstil</a:t>
            </a:r>
            <a:endParaRPr lang="nb-NO" dirty="0"/>
          </a:p>
        </p:txBody>
      </p:sp>
      <p:grpSp>
        <p:nvGrpSpPr>
          <p:cNvPr id="9" name="Group 8">
            <a:extLst>
              <a:ext uri="{FF2B5EF4-FFF2-40B4-BE49-F238E27FC236}">
                <a16:creationId xmlns:a16="http://schemas.microsoft.com/office/drawing/2014/main" id="{A39F905E-828D-46DC-A388-2E18975B2D4A}"/>
              </a:ext>
            </a:extLst>
          </p:cNvPr>
          <p:cNvGrpSpPr/>
          <p:nvPr userDrawn="1"/>
        </p:nvGrpSpPr>
        <p:grpSpPr>
          <a:xfrm>
            <a:off x="463393" y="1069182"/>
            <a:ext cx="108000" cy="271537"/>
            <a:chOff x="463393" y="716756"/>
            <a:chExt cx="108000" cy="271537"/>
          </a:xfrm>
        </p:grpSpPr>
        <p:sp>
          <p:nvSpPr>
            <p:cNvPr id="10" name="Oval 9">
              <a:extLst>
                <a:ext uri="{FF2B5EF4-FFF2-40B4-BE49-F238E27FC236}">
                  <a16:creationId xmlns:a16="http://schemas.microsoft.com/office/drawing/2014/main" id="{C2605F88-0CF5-4AEE-ADBD-3E7D3E39E1BF}"/>
                </a:ext>
              </a:extLst>
            </p:cNvPr>
            <p:cNvSpPr/>
            <p:nvPr userDrawn="1"/>
          </p:nvSpPr>
          <p:spPr>
            <a:xfrm>
              <a:off x="463393" y="71675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5A9089A1-39B7-41F4-838D-9CFCAAB66BFC}"/>
                </a:ext>
              </a:extLst>
            </p:cNvPr>
            <p:cNvSpPr/>
            <p:nvPr userDrawn="1"/>
          </p:nvSpPr>
          <p:spPr>
            <a:xfrm>
              <a:off x="463393" y="8802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2" name="Graphic 11">
            <a:extLst>
              <a:ext uri="{FF2B5EF4-FFF2-40B4-BE49-F238E27FC236}">
                <a16:creationId xmlns:a16="http://schemas.microsoft.com/office/drawing/2014/main" id="{A56F69B4-90D1-495B-9D4B-C732B2DA5D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6000" y="331200"/>
            <a:ext cx="1731600" cy="318309"/>
          </a:xfrm>
          <a:prstGeom prst="rect">
            <a:avLst/>
          </a:prstGeom>
        </p:spPr>
      </p:pic>
      <p:sp>
        <p:nvSpPr>
          <p:cNvPr id="3" name="Picture Placeholder 2">
            <a:extLst>
              <a:ext uri="{FF2B5EF4-FFF2-40B4-BE49-F238E27FC236}">
                <a16:creationId xmlns:a16="http://schemas.microsoft.com/office/drawing/2014/main" id="{7B24B61C-B081-4F37-B10B-7DD13E5455B1}"/>
              </a:ext>
            </a:extLst>
          </p:cNvPr>
          <p:cNvSpPr>
            <a:spLocks noGrp="1"/>
          </p:cNvSpPr>
          <p:nvPr>
            <p:ph type="pic" idx="10"/>
          </p:nvPr>
        </p:nvSpPr>
        <p:spPr>
          <a:xfrm>
            <a:off x="0" y="1726021"/>
            <a:ext cx="9135880" cy="3417479"/>
          </a:xfrm>
          <a:blipFill>
            <a:blip r:embed="rId4"/>
            <a:stretch>
              <a:fillRect/>
            </a:stretch>
          </a:blipFill>
        </p:spPr>
        <p:txBody>
          <a:bodyPr lIns="91440" tIns="45720" rIns="91440" bIns="45720"/>
          <a:lstStyle/>
          <a:p>
            <a:r>
              <a:rPr lang="nb-NO"/>
              <a:t>Klikk ikonet for å legge til et bilde</a:t>
            </a:r>
          </a:p>
        </p:txBody>
      </p:sp>
    </p:spTree>
    <p:extLst>
      <p:ext uri="{BB962C8B-B14F-4D97-AF65-F5344CB8AC3E}">
        <p14:creationId xmlns:p14="http://schemas.microsoft.com/office/powerpoint/2010/main" val="385507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6200775" cy="868322"/>
          </a:xfrm>
        </p:spPr>
        <p:txBody>
          <a:bodyPr/>
          <a:lstStyle/>
          <a:p>
            <a:r>
              <a:rPr lang="nb-NO"/>
              <a:t>Klikk for å redigere tittelstil</a:t>
            </a:r>
          </a:p>
        </p:txBody>
      </p:sp>
      <p:sp>
        <p:nvSpPr>
          <p:cNvPr id="3" name="Content Placeholder 2">
            <a:extLst>
              <a:ext uri="{FF2B5EF4-FFF2-40B4-BE49-F238E27FC236}">
                <a16:creationId xmlns:a16="http://schemas.microsoft.com/office/drawing/2014/main" id="{C77A4513-C9E0-4C23-BF12-F6B3535F190E}"/>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17.09.2020</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
        <p:nvSpPr>
          <p:cNvPr id="10" name="Text Placeholder 9">
            <a:extLst>
              <a:ext uri="{FF2B5EF4-FFF2-40B4-BE49-F238E27FC236}">
                <a16:creationId xmlns:a16="http://schemas.microsoft.com/office/drawing/2014/main" id="{7C292AE5-9ED7-4053-9CAA-C396312C2643}"/>
              </a:ext>
            </a:extLst>
          </p:cNvPr>
          <p:cNvSpPr>
            <a:spLocks noGrp="1"/>
          </p:cNvSpPr>
          <p:nvPr>
            <p:ph type="body" sz="quarter" idx="13" hasCustomPrompt="1"/>
          </p:nvPr>
        </p:nvSpPr>
        <p:spPr>
          <a:xfrm>
            <a:off x="7038975" y="581023"/>
            <a:ext cx="1386000" cy="1386000"/>
          </a:xfrm>
          <a:prstGeom prst="ellipse">
            <a:avLst/>
          </a:prstGeom>
          <a:solidFill>
            <a:schemeClr val="accent3"/>
          </a:solidFill>
        </p:spPr>
        <p:txBody>
          <a:bodyPr lIns="36000" rIns="36000" anchor="ctr">
            <a:normAutofit/>
          </a:bodyPr>
          <a:lstStyle>
            <a:lvl1pPr marL="0" marR="0" indent="0" algn="ctr" defTabSz="685800" rtl="0" eaLnBrk="1" fontAlgn="auto" latinLnBrk="0" hangingPunct="1">
              <a:lnSpc>
                <a:spcPct val="90000"/>
              </a:lnSpc>
              <a:spcBef>
                <a:spcPts val="750"/>
              </a:spcBef>
              <a:spcAft>
                <a:spcPts val="0"/>
              </a:spcAft>
              <a:buClr>
                <a:srgbClr val="9EA0A4"/>
              </a:buClr>
              <a:buSzTx/>
              <a:buFont typeface="Calibri" panose="020F0502020204030204" pitchFamily="34" charset="0"/>
              <a:buNone/>
              <a:tabLst/>
              <a:defRPr sz="1800" b="1">
                <a:solidFill>
                  <a:schemeClr val="bg1"/>
                </a:solidFill>
              </a:defRPr>
            </a:lvl1pPr>
          </a:lstStyle>
          <a:p>
            <a:pPr lvl="0"/>
            <a:r>
              <a:rPr lang="nb-NO" dirty="0"/>
              <a:t>Fakta </a:t>
            </a:r>
            <a:br>
              <a:rPr lang="nb-NO" dirty="0"/>
            </a:br>
            <a:r>
              <a:rPr lang="nb-NO" dirty="0"/>
              <a:t>eller sitat</a:t>
            </a:r>
          </a:p>
        </p:txBody>
      </p:sp>
    </p:spTree>
    <p:extLst>
      <p:ext uri="{BB962C8B-B14F-4D97-AF65-F5344CB8AC3E}">
        <p14:creationId xmlns:p14="http://schemas.microsoft.com/office/powerpoint/2010/main" val="254961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86700" cy="868322"/>
          </a:xfrm>
        </p:spPr>
        <p:txBody>
          <a:bodyPr/>
          <a:lstStyle/>
          <a:p>
            <a:r>
              <a:rPr lang="nb-NO"/>
              <a:t>Klikk for å redigere tittelstil</a:t>
            </a:r>
          </a:p>
        </p:txBody>
      </p:sp>
      <p:sp>
        <p:nvSpPr>
          <p:cNvPr id="3" name="Content Placeholder 2">
            <a:extLst>
              <a:ext uri="{FF2B5EF4-FFF2-40B4-BE49-F238E27FC236}">
                <a16:creationId xmlns:a16="http://schemas.microsoft.com/office/drawing/2014/main" id="{C77A4513-C9E0-4C23-BF12-F6B3535F190E}"/>
              </a:ext>
            </a:extLst>
          </p:cNvPr>
          <p:cNvSpPr>
            <a:spLocks noGrp="1"/>
          </p:cNvSpPr>
          <p:nvPr>
            <p:ph idx="1" hasCustomPrompt="1"/>
          </p:nvPr>
        </p:nvSpPr>
        <p:spPr/>
        <p:txBody>
          <a:bodyPr>
            <a:normAutofit/>
          </a:bodyPr>
          <a:lstStyle>
            <a:lvl1pPr marL="0" indent="0">
              <a:buNone/>
              <a:defRPr sz="1600"/>
            </a:lvl1pPr>
          </a:lstStyle>
          <a:p>
            <a:pPr lvl="0"/>
            <a:r>
              <a:rPr lang="nb-NO" dirty="0"/>
              <a:t>Tekst</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17.09.2020</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Tree>
    <p:extLst>
      <p:ext uri="{BB962C8B-B14F-4D97-AF65-F5344CB8AC3E}">
        <p14:creationId xmlns:p14="http://schemas.microsoft.com/office/powerpoint/2010/main" val="132041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C29F-3FFC-434F-AFEF-304203F9283C}"/>
              </a:ext>
            </a:extLst>
          </p:cNvPr>
          <p:cNvSpPr>
            <a:spLocks noGrp="1"/>
          </p:cNvSpPr>
          <p:nvPr>
            <p:ph type="title"/>
          </p:nvPr>
        </p:nvSpPr>
        <p:spPr>
          <a:xfrm>
            <a:off x="628650" y="646153"/>
            <a:ext cx="7886700" cy="573047"/>
          </a:xfrm>
        </p:spPr>
        <p:txBody>
          <a:body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C77A4513-C9E0-4C23-BF12-F6B3535F190E}"/>
              </a:ext>
            </a:extLst>
          </p:cNvPr>
          <p:cNvSpPr>
            <a:spLocks noGrp="1"/>
          </p:cNvSpPr>
          <p:nvPr>
            <p:ph idx="1" hasCustomPrompt="1"/>
          </p:nvPr>
        </p:nvSpPr>
        <p:spPr>
          <a:xfrm>
            <a:off x="628650" y="1485901"/>
            <a:ext cx="7886700" cy="3146822"/>
          </a:xfrm>
        </p:spPr>
        <p:txBody>
          <a:bodyPr>
            <a:normAutofit/>
          </a:bodyPr>
          <a:lstStyle>
            <a:lvl1pPr marL="0" indent="0">
              <a:buNone/>
              <a:defRPr sz="1600"/>
            </a:lvl1pPr>
          </a:lstStyle>
          <a:p>
            <a:pPr lvl="0"/>
            <a:r>
              <a:rPr lang="nb-NO" dirty="0"/>
              <a:t>Tekst</a:t>
            </a:r>
          </a:p>
        </p:txBody>
      </p:sp>
      <p:sp>
        <p:nvSpPr>
          <p:cNvPr id="4" name="Date Placeholder 3">
            <a:extLst>
              <a:ext uri="{FF2B5EF4-FFF2-40B4-BE49-F238E27FC236}">
                <a16:creationId xmlns:a16="http://schemas.microsoft.com/office/drawing/2014/main" id="{2862BB1D-7AD2-44EB-9403-5A31032B98C2}"/>
              </a:ext>
            </a:extLst>
          </p:cNvPr>
          <p:cNvSpPr>
            <a:spLocks noGrp="1"/>
          </p:cNvSpPr>
          <p:nvPr>
            <p:ph type="dt" sz="half" idx="10"/>
          </p:nvPr>
        </p:nvSpPr>
        <p:spPr/>
        <p:txBody>
          <a:bodyPr/>
          <a:lstStyle/>
          <a:p>
            <a:fld id="{0DD5A886-94F8-4733-A9BF-6EF015D9A515}" type="datetimeFigureOut">
              <a:rPr lang="nb-NO" smtClean="0"/>
              <a:t>17.09.2020</a:t>
            </a:fld>
            <a:endParaRPr lang="nb-NO"/>
          </a:p>
        </p:txBody>
      </p:sp>
      <p:sp>
        <p:nvSpPr>
          <p:cNvPr id="5" name="Footer Placeholder 4">
            <a:extLst>
              <a:ext uri="{FF2B5EF4-FFF2-40B4-BE49-F238E27FC236}">
                <a16:creationId xmlns:a16="http://schemas.microsoft.com/office/drawing/2014/main" id="{AADCE044-7C22-4ECD-BC2B-58D4480D7DB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B1892C1-25F1-45A2-AB15-D8E34163AB4C}"/>
              </a:ext>
            </a:extLst>
          </p:cNvPr>
          <p:cNvSpPr>
            <a:spLocks noGrp="1"/>
          </p:cNvSpPr>
          <p:nvPr>
            <p:ph type="sldNum" sz="quarter" idx="12"/>
          </p:nvPr>
        </p:nvSpPr>
        <p:spPr/>
        <p:txBody>
          <a:bodyPr/>
          <a:lstStyle/>
          <a:p>
            <a:fld id="{E2AA9AF2-B8B5-401C-8821-05C8E0B7DA12}" type="slidenum">
              <a:rPr lang="nb-NO" smtClean="0"/>
              <a:t>‹#›</a:t>
            </a:fld>
            <a:endParaRPr lang="nb-NO"/>
          </a:p>
        </p:txBody>
      </p:sp>
    </p:spTree>
    <p:extLst>
      <p:ext uri="{BB962C8B-B14F-4D97-AF65-F5344CB8AC3E}">
        <p14:creationId xmlns:p14="http://schemas.microsoft.com/office/powerpoint/2010/main" val="212073998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image" Target="../media/image6.svg"/><Relationship Id="rId21" Type="http://schemas.openxmlformats.org/officeDocument/2006/relationships/image" Target="../media/image1.png"/><Relationship Id="rId42" Type="http://schemas.openxmlformats.org/officeDocument/2006/relationships/image" Target="../media/image22.svg"/><Relationship Id="rId47" Type="http://schemas.openxmlformats.org/officeDocument/2006/relationships/image" Target="../media/image27.png"/><Relationship Id="rId63" Type="http://schemas.openxmlformats.org/officeDocument/2006/relationships/image" Target="../media/image43.png"/><Relationship Id="rId68" Type="http://schemas.openxmlformats.org/officeDocument/2006/relationships/image" Target="../media/image48.svg"/><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image" Target="../media/image4.svg"/><Relationship Id="rId32" Type="http://schemas.openxmlformats.org/officeDocument/2006/relationships/image" Target="../media/image12.svg"/><Relationship Id="rId37" Type="http://schemas.openxmlformats.org/officeDocument/2006/relationships/image" Target="../media/image17.png"/><Relationship Id="rId40" Type="http://schemas.openxmlformats.org/officeDocument/2006/relationships/image" Target="../media/image20.svg"/><Relationship Id="rId45" Type="http://schemas.openxmlformats.org/officeDocument/2006/relationships/image" Target="../media/image25.png"/><Relationship Id="rId53" Type="http://schemas.openxmlformats.org/officeDocument/2006/relationships/image" Target="../media/image33.png"/><Relationship Id="rId58" Type="http://schemas.openxmlformats.org/officeDocument/2006/relationships/image" Target="../media/image38.svg"/><Relationship Id="rId66" Type="http://schemas.openxmlformats.org/officeDocument/2006/relationships/image" Target="../media/image46.svg"/><Relationship Id="rId74" Type="http://schemas.openxmlformats.org/officeDocument/2006/relationships/image" Target="../media/image54.svg"/><Relationship Id="rId79" Type="http://schemas.openxmlformats.org/officeDocument/2006/relationships/image" Target="../media/image59.png"/><Relationship Id="rId5" Type="http://schemas.openxmlformats.org/officeDocument/2006/relationships/slideLayout" Target="../slideLayouts/slideLayout5.xml"/><Relationship Id="rId61" Type="http://schemas.openxmlformats.org/officeDocument/2006/relationships/image" Target="../media/image4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image" Target="../media/image2.svg"/><Relationship Id="rId27" Type="http://schemas.openxmlformats.org/officeDocument/2006/relationships/image" Target="../media/image7.png"/><Relationship Id="rId30" Type="http://schemas.openxmlformats.org/officeDocument/2006/relationships/image" Target="../media/image10.svg"/><Relationship Id="rId35"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image" Target="../media/image28.svg"/><Relationship Id="rId56" Type="http://schemas.openxmlformats.org/officeDocument/2006/relationships/image" Target="../media/image36.svg"/><Relationship Id="rId64" Type="http://schemas.openxmlformats.org/officeDocument/2006/relationships/image" Target="../media/image44.svg"/><Relationship Id="rId69" Type="http://schemas.openxmlformats.org/officeDocument/2006/relationships/image" Target="../media/image49.png"/><Relationship Id="rId77" Type="http://schemas.openxmlformats.org/officeDocument/2006/relationships/image" Target="../media/image57.png"/><Relationship Id="rId8" Type="http://schemas.openxmlformats.org/officeDocument/2006/relationships/slideLayout" Target="../slideLayouts/slideLayout8.xml"/><Relationship Id="rId51" Type="http://schemas.openxmlformats.org/officeDocument/2006/relationships/image" Target="../media/image31.png"/><Relationship Id="rId72" Type="http://schemas.openxmlformats.org/officeDocument/2006/relationships/image" Target="../media/image52.svg"/><Relationship Id="rId80" Type="http://schemas.openxmlformats.org/officeDocument/2006/relationships/image" Target="../media/image60.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33" Type="http://schemas.openxmlformats.org/officeDocument/2006/relationships/image" Target="../media/image13.png"/><Relationship Id="rId38" Type="http://schemas.openxmlformats.org/officeDocument/2006/relationships/image" Target="../media/image18.svg"/><Relationship Id="rId46" Type="http://schemas.openxmlformats.org/officeDocument/2006/relationships/image" Target="../media/image26.svg"/><Relationship Id="rId59" Type="http://schemas.openxmlformats.org/officeDocument/2006/relationships/image" Target="../media/image39.png"/><Relationship Id="rId67" Type="http://schemas.openxmlformats.org/officeDocument/2006/relationships/image" Target="../media/image47.png"/><Relationship Id="rId20" Type="http://schemas.openxmlformats.org/officeDocument/2006/relationships/theme" Target="../theme/theme1.xml"/><Relationship Id="rId41" Type="http://schemas.openxmlformats.org/officeDocument/2006/relationships/image" Target="../media/image21.png"/><Relationship Id="rId54" Type="http://schemas.openxmlformats.org/officeDocument/2006/relationships/image" Target="../media/image34.svg"/><Relationship Id="rId62" Type="http://schemas.openxmlformats.org/officeDocument/2006/relationships/image" Target="../media/image42.svg"/><Relationship Id="rId70" Type="http://schemas.openxmlformats.org/officeDocument/2006/relationships/image" Target="../media/image50.svg"/><Relationship Id="rId75"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image" Target="../media/image3.png"/><Relationship Id="rId28" Type="http://schemas.openxmlformats.org/officeDocument/2006/relationships/image" Target="../media/image8.svg"/><Relationship Id="rId36" Type="http://schemas.openxmlformats.org/officeDocument/2006/relationships/image" Target="../media/image16.svg"/><Relationship Id="rId49" Type="http://schemas.openxmlformats.org/officeDocument/2006/relationships/image" Target="../media/image29.png"/><Relationship Id="rId57" Type="http://schemas.openxmlformats.org/officeDocument/2006/relationships/image" Target="../media/image37.png"/><Relationship Id="rId10" Type="http://schemas.openxmlformats.org/officeDocument/2006/relationships/slideLayout" Target="../slideLayouts/slideLayout10.xml"/><Relationship Id="rId31" Type="http://schemas.openxmlformats.org/officeDocument/2006/relationships/image" Target="../media/image11.png"/><Relationship Id="rId44" Type="http://schemas.openxmlformats.org/officeDocument/2006/relationships/image" Target="../media/image24.svg"/><Relationship Id="rId52" Type="http://schemas.openxmlformats.org/officeDocument/2006/relationships/image" Target="../media/image32.svg"/><Relationship Id="rId60" Type="http://schemas.openxmlformats.org/officeDocument/2006/relationships/image" Target="../media/image40.svg"/><Relationship Id="rId65" Type="http://schemas.openxmlformats.org/officeDocument/2006/relationships/image" Target="../media/image45.png"/><Relationship Id="rId73" Type="http://schemas.openxmlformats.org/officeDocument/2006/relationships/image" Target="../media/image53.png"/><Relationship Id="rId78" Type="http://schemas.openxmlformats.org/officeDocument/2006/relationships/image" Target="../media/image58.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image" Target="../media/image19.png"/><Relationship Id="rId34" Type="http://schemas.openxmlformats.org/officeDocument/2006/relationships/image" Target="../media/image14.svg"/><Relationship Id="rId50" Type="http://schemas.openxmlformats.org/officeDocument/2006/relationships/image" Target="../media/image30.svg"/><Relationship Id="rId55" Type="http://schemas.openxmlformats.org/officeDocument/2006/relationships/image" Target="../media/image35.png"/><Relationship Id="rId76" Type="http://schemas.openxmlformats.org/officeDocument/2006/relationships/image" Target="../media/image56.svg"/><Relationship Id="rId7" Type="http://schemas.openxmlformats.org/officeDocument/2006/relationships/slideLayout" Target="../slideLayouts/slideLayout7.xml"/><Relationship Id="rId71" Type="http://schemas.openxmlformats.org/officeDocument/2006/relationships/image" Target="../media/image51.png"/><Relationship Id="rId2" Type="http://schemas.openxmlformats.org/officeDocument/2006/relationships/slideLayout" Target="../slideLayouts/slideLayout2.xml"/><Relationship Id="rId2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82819C1-B131-4BCC-8B6D-E2B85E0D4B94}"/>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7310437" y="4714877"/>
            <a:ext cx="1112044" cy="204420"/>
          </a:xfrm>
          <a:prstGeom prst="rect">
            <a:avLst/>
          </a:prstGeom>
        </p:spPr>
      </p:pic>
      <p:sp>
        <p:nvSpPr>
          <p:cNvPr id="2" name="Title Placeholder 1">
            <a:extLst>
              <a:ext uri="{FF2B5EF4-FFF2-40B4-BE49-F238E27FC236}">
                <a16:creationId xmlns:a16="http://schemas.microsoft.com/office/drawing/2014/main" id="{C0516ED1-75A6-4C78-9EB5-A2CD2F170E86}"/>
              </a:ext>
            </a:extLst>
          </p:cNvPr>
          <p:cNvSpPr>
            <a:spLocks noGrp="1"/>
          </p:cNvSpPr>
          <p:nvPr>
            <p:ph type="title"/>
          </p:nvPr>
        </p:nvSpPr>
        <p:spPr>
          <a:xfrm>
            <a:off x="628650" y="646153"/>
            <a:ext cx="7886700" cy="868322"/>
          </a:xfrm>
          <a:prstGeom prst="rect">
            <a:avLst/>
          </a:prstGeom>
        </p:spPr>
        <p:txBody>
          <a:bodyPr vert="horz" lIns="91440" tIns="45720" rIns="91440" bIns="45720" rtlCol="0" anchor="t">
            <a:normAutofit/>
          </a:body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B096AA7E-EC5C-4BAE-8621-66734DF49269}"/>
              </a:ext>
            </a:extLst>
          </p:cNvPr>
          <p:cNvSpPr>
            <a:spLocks noGrp="1"/>
          </p:cNvSpPr>
          <p:nvPr>
            <p:ph type="body" idx="1"/>
          </p:nvPr>
        </p:nvSpPr>
        <p:spPr>
          <a:xfrm>
            <a:off x="628650" y="1917699"/>
            <a:ext cx="7886700" cy="27150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a:extLst>
              <a:ext uri="{FF2B5EF4-FFF2-40B4-BE49-F238E27FC236}">
                <a16:creationId xmlns:a16="http://schemas.microsoft.com/office/drawing/2014/main" id="{E8323698-FBD5-4596-9D7B-EDEEBB15E105}"/>
              </a:ext>
            </a:extLst>
          </p:cNvPr>
          <p:cNvSpPr>
            <a:spLocks noGrp="1"/>
          </p:cNvSpPr>
          <p:nvPr>
            <p:ph type="dt" sz="half" idx="2"/>
          </p:nvPr>
        </p:nvSpPr>
        <p:spPr>
          <a:xfrm>
            <a:off x="5157085" y="4691063"/>
            <a:ext cx="2057400" cy="273844"/>
          </a:xfrm>
          <a:prstGeom prst="rect">
            <a:avLst/>
          </a:prstGeom>
        </p:spPr>
        <p:txBody>
          <a:bodyPr vert="horz" lIns="91440" tIns="45720" rIns="91440" bIns="45720" rtlCol="0" anchor="ctr"/>
          <a:lstStyle>
            <a:lvl1pPr algn="r">
              <a:defRPr sz="1100">
                <a:solidFill>
                  <a:schemeClr val="tx1"/>
                </a:solidFill>
              </a:defRPr>
            </a:lvl1pPr>
          </a:lstStyle>
          <a:p>
            <a:fld id="{0DD5A886-94F8-4733-A9BF-6EF015D9A515}" type="datetimeFigureOut">
              <a:rPr lang="nb-NO" smtClean="0"/>
              <a:pPr/>
              <a:t>17.09.2020</a:t>
            </a:fld>
            <a:endParaRPr lang="nb-NO" dirty="0"/>
          </a:p>
        </p:txBody>
      </p:sp>
      <p:sp>
        <p:nvSpPr>
          <p:cNvPr id="5" name="Footer Placeholder 4">
            <a:extLst>
              <a:ext uri="{FF2B5EF4-FFF2-40B4-BE49-F238E27FC236}">
                <a16:creationId xmlns:a16="http://schemas.microsoft.com/office/drawing/2014/main" id="{AED5FD3E-E6EA-46DD-93BF-865B7DC4C016}"/>
              </a:ext>
            </a:extLst>
          </p:cNvPr>
          <p:cNvSpPr>
            <a:spLocks noGrp="1"/>
          </p:cNvSpPr>
          <p:nvPr>
            <p:ph type="ftr" sz="quarter" idx="3"/>
          </p:nvPr>
        </p:nvSpPr>
        <p:spPr>
          <a:xfrm>
            <a:off x="1143000" y="4691063"/>
            <a:ext cx="3867150" cy="273844"/>
          </a:xfrm>
          <a:prstGeom prst="rect">
            <a:avLst/>
          </a:prstGeom>
        </p:spPr>
        <p:txBody>
          <a:bodyPr vert="horz" lIns="91440" tIns="45720" rIns="91440" bIns="45720" rtlCol="0" anchor="ctr"/>
          <a:lstStyle>
            <a:lvl1pPr algn="l">
              <a:defRPr sz="1100">
                <a:solidFill>
                  <a:schemeClr val="tx1"/>
                </a:solidFill>
              </a:defRPr>
            </a:lvl1pPr>
          </a:lstStyle>
          <a:p>
            <a:endParaRPr lang="nb-NO" dirty="0"/>
          </a:p>
        </p:txBody>
      </p:sp>
      <p:sp>
        <p:nvSpPr>
          <p:cNvPr id="6" name="Slide Number Placeholder 5">
            <a:extLst>
              <a:ext uri="{FF2B5EF4-FFF2-40B4-BE49-F238E27FC236}">
                <a16:creationId xmlns:a16="http://schemas.microsoft.com/office/drawing/2014/main" id="{08578532-F40B-4D25-9BEA-4B65373DBF73}"/>
              </a:ext>
            </a:extLst>
          </p:cNvPr>
          <p:cNvSpPr>
            <a:spLocks noGrp="1"/>
          </p:cNvSpPr>
          <p:nvPr>
            <p:ph type="sldNum" sz="quarter" idx="4"/>
          </p:nvPr>
        </p:nvSpPr>
        <p:spPr>
          <a:xfrm>
            <a:off x="628650" y="4691063"/>
            <a:ext cx="371475" cy="273844"/>
          </a:xfrm>
          <a:prstGeom prst="rect">
            <a:avLst/>
          </a:prstGeom>
        </p:spPr>
        <p:txBody>
          <a:bodyPr vert="horz" lIns="91440" tIns="45720" rIns="91440" bIns="45720" rtlCol="0" anchor="ctr"/>
          <a:lstStyle>
            <a:lvl1pPr algn="l">
              <a:defRPr sz="1100">
                <a:solidFill>
                  <a:schemeClr val="tx1"/>
                </a:solidFill>
              </a:defRPr>
            </a:lvl1pPr>
          </a:lstStyle>
          <a:p>
            <a:fld id="{E2AA9AF2-B8B5-401C-8821-05C8E0B7DA12}" type="slidenum">
              <a:rPr lang="nb-NO" smtClean="0"/>
              <a:pPr/>
              <a:t>‹#›</a:t>
            </a:fld>
            <a:endParaRPr lang="nb-NO"/>
          </a:p>
        </p:txBody>
      </p:sp>
      <p:grpSp>
        <p:nvGrpSpPr>
          <p:cNvPr id="11" name="Group 10">
            <a:extLst>
              <a:ext uri="{FF2B5EF4-FFF2-40B4-BE49-F238E27FC236}">
                <a16:creationId xmlns:a16="http://schemas.microsoft.com/office/drawing/2014/main" id="{B26110E3-1672-4F07-BE16-97A966CFC94A}"/>
              </a:ext>
            </a:extLst>
          </p:cNvPr>
          <p:cNvGrpSpPr/>
          <p:nvPr userDrawn="1"/>
        </p:nvGrpSpPr>
        <p:grpSpPr>
          <a:xfrm>
            <a:off x="463393" y="716756"/>
            <a:ext cx="108000" cy="271537"/>
            <a:chOff x="463393" y="716756"/>
            <a:chExt cx="108000" cy="271537"/>
          </a:xfrm>
        </p:grpSpPr>
        <p:sp>
          <p:nvSpPr>
            <p:cNvPr id="9" name="Oval 8">
              <a:extLst>
                <a:ext uri="{FF2B5EF4-FFF2-40B4-BE49-F238E27FC236}">
                  <a16:creationId xmlns:a16="http://schemas.microsoft.com/office/drawing/2014/main" id="{F8051A7D-19D2-43D2-B3C7-9293D6243092}"/>
                </a:ext>
              </a:extLst>
            </p:cNvPr>
            <p:cNvSpPr/>
            <p:nvPr userDrawn="1"/>
          </p:nvSpPr>
          <p:spPr>
            <a:xfrm>
              <a:off x="463393" y="71675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a:extLst>
                <a:ext uri="{FF2B5EF4-FFF2-40B4-BE49-F238E27FC236}">
                  <a16:creationId xmlns:a16="http://schemas.microsoft.com/office/drawing/2014/main" id="{3D51CF61-2501-4939-9653-03822F62935E}"/>
                </a:ext>
              </a:extLst>
            </p:cNvPr>
            <p:cNvSpPr/>
            <p:nvPr userDrawn="1"/>
          </p:nvSpPr>
          <p:spPr>
            <a:xfrm>
              <a:off x="463393" y="8802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2" name="i1" hidden="1">
            <a:extLst>
              <a:ext uri="{FF2B5EF4-FFF2-40B4-BE49-F238E27FC236}">
                <a16:creationId xmlns:a16="http://schemas.microsoft.com/office/drawing/2014/main" id="{3D6E25C8-FF29-4D0E-8D24-36173177C92A}"/>
              </a:ext>
            </a:extLst>
          </p:cNvPr>
          <p:cNvPicPr>
            <a:picLocks noChangeAspect="1"/>
          </p:cNvPicPr>
          <p:nvPr userDrawn="1"/>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191000" y="2134394"/>
            <a:ext cx="762000" cy="876300"/>
          </a:xfrm>
          <a:prstGeom prst="rect">
            <a:avLst/>
          </a:prstGeom>
        </p:spPr>
      </p:pic>
      <p:pic>
        <p:nvPicPr>
          <p:cNvPr id="13" name="i2" hidden="1">
            <a:extLst>
              <a:ext uri="{FF2B5EF4-FFF2-40B4-BE49-F238E27FC236}">
                <a16:creationId xmlns:a16="http://schemas.microsoft.com/office/drawing/2014/main" id="{FAA33AC9-C56B-4614-BAE3-18D70CA44AB0}"/>
              </a:ext>
            </a:extLst>
          </p:cNvPr>
          <p:cNvPicPr>
            <a:picLocks noChangeAspect="1"/>
          </p:cNvPicPr>
          <p:nvPr userDrawn="1"/>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162425" y="2105819"/>
            <a:ext cx="819150" cy="933450"/>
          </a:xfrm>
          <a:prstGeom prst="rect">
            <a:avLst/>
          </a:prstGeom>
        </p:spPr>
      </p:pic>
      <p:pic>
        <p:nvPicPr>
          <p:cNvPr id="15" name="i3" hidden="1">
            <a:extLst>
              <a:ext uri="{FF2B5EF4-FFF2-40B4-BE49-F238E27FC236}">
                <a16:creationId xmlns:a16="http://schemas.microsoft.com/office/drawing/2014/main" id="{7C54F99B-5A6E-4BAD-8AB2-FFFD135F6A23}"/>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595688" y="2105819"/>
            <a:ext cx="1952625" cy="933450"/>
          </a:xfrm>
          <a:prstGeom prst="rect">
            <a:avLst/>
          </a:prstGeom>
        </p:spPr>
      </p:pic>
      <p:pic>
        <p:nvPicPr>
          <p:cNvPr id="16" name="i4" hidden="1">
            <a:extLst>
              <a:ext uri="{FF2B5EF4-FFF2-40B4-BE49-F238E27FC236}">
                <a16:creationId xmlns:a16="http://schemas.microsoft.com/office/drawing/2014/main" id="{2CA1F26E-49DB-4898-BE0F-BFC99D5080DF}"/>
              </a:ext>
            </a:extLst>
          </p:cNvPr>
          <p:cNvPicPr>
            <a:picLocks noChangeAspect="1"/>
          </p:cNvPicPr>
          <p:nvPr userDrawn="1"/>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481513" y="2162969"/>
            <a:ext cx="180975" cy="819150"/>
          </a:xfrm>
          <a:prstGeom prst="rect">
            <a:avLst/>
          </a:prstGeom>
        </p:spPr>
      </p:pic>
      <p:pic>
        <p:nvPicPr>
          <p:cNvPr id="17" name="i5" hidden="1">
            <a:extLst>
              <a:ext uri="{FF2B5EF4-FFF2-40B4-BE49-F238E27FC236}">
                <a16:creationId xmlns:a16="http://schemas.microsoft.com/office/drawing/2014/main" id="{13E867A2-A93D-49EC-90F1-6B8DC4C8FFFF}"/>
              </a:ext>
            </a:extLst>
          </p:cNvPr>
          <p:cNvPicPr>
            <a:picLocks noChangeAspect="1"/>
          </p:cNvPicPr>
          <p:nvPr userDrawn="1"/>
        </p:nvPicPr>
        <p:blipFill>
          <a:blip r:embed="rId31" cstate="hq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4191000" y="2191544"/>
            <a:ext cx="762000" cy="762000"/>
          </a:xfrm>
          <a:prstGeom prst="rect">
            <a:avLst/>
          </a:prstGeom>
        </p:spPr>
      </p:pic>
      <p:pic>
        <p:nvPicPr>
          <p:cNvPr id="18" name="i6" hidden="1">
            <a:extLst>
              <a:ext uri="{FF2B5EF4-FFF2-40B4-BE49-F238E27FC236}">
                <a16:creationId xmlns:a16="http://schemas.microsoft.com/office/drawing/2014/main" id="{85FB50B8-82CA-4E40-9A15-F520827578A1}"/>
              </a:ext>
            </a:extLst>
          </p:cNvPr>
          <p:cNvPicPr>
            <a:picLocks noChangeAspect="1"/>
          </p:cNvPicPr>
          <p:nvPr userDrawn="1"/>
        </p:nvPicPr>
        <p:blipFill>
          <a:blip r:embed="rId33" cstate="hq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191000" y="2191544"/>
            <a:ext cx="762000" cy="762000"/>
          </a:xfrm>
          <a:prstGeom prst="rect">
            <a:avLst/>
          </a:prstGeom>
        </p:spPr>
      </p:pic>
      <p:pic>
        <p:nvPicPr>
          <p:cNvPr id="19" name="i7" hidden="1">
            <a:extLst>
              <a:ext uri="{FF2B5EF4-FFF2-40B4-BE49-F238E27FC236}">
                <a16:creationId xmlns:a16="http://schemas.microsoft.com/office/drawing/2014/main" id="{A81E4D2C-C9CB-4CC6-AC93-E38550634E13}"/>
              </a:ext>
            </a:extLst>
          </p:cNvPr>
          <p:cNvPicPr>
            <a:picLocks noChangeAspect="1"/>
          </p:cNvPicPr>
          <p:nvPr userDrawn="1"/>
        </p:nvPicPr>
        <p:blipFill>
          <a:blip r:embed="rId35" cstate="hq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4191000" y="2191544"/>
            <a:ext cx="762000" cy="762000"/>
          </a:xfrm>
          <a:prstGeom prst="rect">
            <a:avLst/>
          </a:prstGeom>
        </p:spPr>
      </p:pic>
      <p:pic>
        <p:nvPicPr>
          <p:cNvPr id="20" name="i8" hidden="1">
            <a:extLst>
              <a:ext uri="{FF2B5EF4-FFF2-40B4-BE49-F238E27FC236}">
                <a16:creationId xmlns:a16="http://schemas.microsoft.com/office/drawing/2014/main" id="{EC8192DD-CF68-4AD2-B1DE-F0E27C48C88A}"/>
              </a:ext>
            </a:extLst>
          </p:cNvPr>
          <p:cNvPicPr>
            <a:picLocks noChangeAspect="1"/>
          </p:cNvPicPr>
          <p:nvPr userDrawn="1"/>
        </p:nvPicPr>
        <p:blipFill>
          <a:blip r:embed="rId37" cstate="hqprint">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090988" y="2305844"/>
            <a:ext cx="962025" cy="533400"/>
          </a:xfrm>
          <a:prstGeom prst="rect">
            <a:avLst/>
          </a:prstGeom>
        </p:spPr>
      </p:pic>
      <p:pic>
        <p:nvPicPr>
          <p:cNvPr id="21" name="i9" hidden="1">
            <a:extLst>
              <a:ext uri="{FF2B5EF4-FFF2-40B4-BE49-F238E27FC236}">
                <a16:creationId xmlns:a16="http://schemas.microsoft.com/office/drawing/2014/main" id="{B5D4D0D5-2AA8-4F95-87BD-C85CDB1D9155}"/>
              </a:ext>
            </a:extLst>
          </p:cNvPr>
          <p:cNvPicPr>
            <a:picLocks noChangeAspect="1"/>
          </p:cNvPicPr>
          <p:nvPr userDrawn="1"/>
        </p:nvPicPr>
        <p:blipFill>
          <a:blip r:embed="rId39" cstate="hq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152900" y="2320132"/>
            <a:ext cx="838200" cy="504825"/>
          </a:xfrm>
          <a:prstGeom prst="rect">
            <a:avLst/>
          </a:prstGeom>
        </p:spPr>
      </p:pic>
      <p:grpSp>
        <p:nvGrpSpPr>
          <p:cNvPr id="22" name="i10" hidden="1">
            <a:extLst>
              <a:ext uri="{FF2B5EF4-FFF2-40B4-BE49-F238E27FC236}">
                <a16:creationId xmlns:a16="http://schemas.microsoft.com/office/drawing/2014/main" id="{2C639970-AB30-41C0-AE8B-6BB4A46A3906}"/>
              </a:ext>
            </a:extLst>
          </p:cNvPr>
          <p:cNvGrpSpPr>
            <a:grpSpLocks noChangeAspect="1"/>
          </p:cNvGrpSpPr>
          <p:nvPr userDrawn="1"/>
        </p:nvGrpSpPr>
        <p:grpSpPr>
          <a:xfrm>
            <a:off x="685800" y="1407196"/>
            <a:ext cx="7772400" cy="2330697"/>
            <a:chOff x="2621750" y="2305744"/>
            <a:chExt cx="5870930" cy="1760506"/>
          </a:xfrm>
        </p:grpSpPr>
        <p:sp>
          <p:nvSpPr>
            <p:cNvPr id="23" name="Frihåndsform: figur 22">
              <a:extLst>
                <a:ext uri="{FF2B5EF4-FFF2-40B4-BE49-F238E27FC236}">
                  <a16:creationId xmlns:a16="http://schemas.microsoft.com/office/drawing/2014/main" id="{E9175524-EA79-46C6-A01A-21FDCF3B817E}"/>
                </a:ext>
              </a:extLst>
            </p:cNvPr>
            <p:cNvSpPr/>
            <p:nvPr/>
          </p:nvSpPr>
          <p:spPr>
            <a:xfrm>
              <a:off x="2977610" y="2660366"/>
              <a:ext cx="5514975" cy="28575"/>
            </a:xfrm>
            <a:custGeom>
              <a:avLst/>
              <a:gdLst>
                <a:gd name="connsiteX0" fmla="*/ 14288 w 5514975"/>
                <a:gd name="connsiteY0" fmla="*/ 14287 h 28575"/>
                <a:gd name="connsiteX1" fmla="*/ 5501545 w 5514975"/>
                <a:gd name="connsiteY1" fmla="*/ 14287 h 28575"/>
              </a:gdLst>
              <a:ahLst/>
              <a:cxnLst>
                <a:cxn ang="0">
                  <a:pos x="connsiteX0" y="connsiteY0"/>
                </a:cxn>
                <a:cxn ang="0">
                  <a:pos x="connsiteX1" y="connsiteY1"/>
                </a:cxn>
              </a:cxnLst>
              <a:rect l="l" t="t" r="r" b="b"/>
              <a:pathLst>
                <a:path w="5514975" h="28575">
                  <a:moveTo>
                    <a:pt x="14288" y="14287"/>
                  </a:moveTo>
                  <a:lnTo>
                    <a:pt x="5501545" y="14287"/>
                  </a:lnTo>
                </a:path>
              </a:pathLst>
            </a:custGeom>
            <a:ln w="19050" cap="flat">
              <a:solidFill>
                <a:srgbClr val="E5E6E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24" name="Frihåndsform: figur 23">
              <a:extLst>
                <a:ext uri="{FF2B5EF4-FFF2-40B4-BE49-F238E27FC236}">
                  <a16:creationId xmlns:a16="http://schemas.microsoft.com/office/drawing/2014/main" id="{B14E2131-EEDD-41F0-A7C1-6A83A9F5275A}"/>
                </a:ext>
              </a:extLst>
            </p:cNvPr>
            <p:cNvSpPr/>
            <p:nvPr/>
          </p:nvSpPr>
          <p:spPr>
            <a:xfrm>
              <a:off x="8416480" y="2615408"/>
              <a:ext cx="76200" cy="114300"/>
            </a:xfrm>
            <a:custGeom>
              <a:avLst/>
              <a:gdLst>
                <a:gd name="connsiteX0" fmla="*/ 14288 w 76200"/>
                <a:gd name="connsiteY0" fmla="*/ 14288 h 114300"/>
                <a:gd name="connsiteX1" fmla="*/ 62675 w 76200"/>
                <a:gd name="connsiteY1" fmla="*/ 59246 h 114300"/>
                <a:gd name="connsiteX2" fmla="*/ 14288 w 76200"/>
                <a:gd name="connsiteY2" fmla="*/ 104204 h 114300"/>
              </a:gdLst>
              <a:ahLst/>
              <a:cxnLst>
                <a:cxn ang="0">
                  <a:pos x="connsiteX0" y="connsiteY0"/>
                </a:cxn>
                <a:cxn ang="0">
                  <a:pos x="connsiteX1" y="connsiteY1"/>
                </a:cxn>
                <a:cxn ang="0">
                  <a:pos x="connsiteX2" y="connsiteY2"/>
                </a:cxn>
              </a:cxnLst>
              <a:rect l="l" t="t" r="r" b="b"/>
              <a:pathLst>
                <a:path w="76200" h="114300">
                  <a:moveTo>
                    <a:pt x="14288" y="14288"/>
                  </a:moveTo>
                  <a:lnTo>
                    <a:pt x="62675" y="59246"/>
                  </a:lnTo>
                  <a:lnTo>
                    <a:pt x="14288" y="104204"/>
                  </a:lnTo>
                </a:path>
              </a:pathLst>
            </a:custGeom>
            <a:noFill/>
            <a:ln w="19050" cap="flat">
              <a:solidFill>
                <a:srgbClr val="E5E6E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25" name="Frihåndsform: figur 24">
              <a:extLst>
                <a:ext uri="{FF2B5EF4-FFF2-40B4-BE49-F238E27FC236}">
                  <a16:creationId xmlns:a16="http://schemas.microsoft.com/office/drawing/2014/main" id="{63A0C214-3DA3-446B-B4EC-5D92B196CB61}"/>
                </a:ext>
              </a:extLst>
            </p:cNvPr>
            <p:cNvSpPr/>
            <p:nvPr/>
          </p:nvSpPr>
          <p:spPr>
            <a:xfrm>
              <a:off x="2977610" y="3687447"/>
              <a:ext cx="5514975" cy="28575"/>
            </a:xfrm>
            <a:custGeom>
              <a:avLst/>
              <a:gdLst>
                <a:gd name="connsiteX0" fmla="*/ 14288 w 5514975"/>
                <a:gd name="connsiteY0" fmla="*/ 14287 h 28575"/>
                <a:gd name="connsiteX1" fmla="*/ 5501545 w 5514975"/>
                <a:gd name="connsiteY1" fmla="*/ 14287 h 28575"/>
              </a:gdLst>
              <a:ahLst/>
              <a:cxnLst>
                <a:cxn ang="0">
                  <a:pos x="connsiteX0" y="connsiteY0"/>
                </a:cxn>
                <a:cxn ang="0">
                  <a:pos x="connsiteX1" y="connsiteY1"/>
                </a:cxn>
              </a:cxnLst>
              <a:rect l="l" t="t" r="r" b="b"/>
              <a:pathLst>
                <a:path w="5514975" h="28575">
                  <a:moveTo>
                    <a:pt x="14288" y="14287"/>
                  </a:moveTo>
                  <a:lnTo>
                    <a:pt x="5501545" y="14287"/>
                  </a:lnTo>
                </a:path>
              </a:pathLst>
            </a:custGeom>
            <a:ln w="19050" cap="flat">
              <a:solidFill>
                <a:srgbClr val="E5E6E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26" name="Frihåndsform: figur 25">
              <a:extLst>
                <a:ext uri="{FF2B5EF4-FFF2-40B4-BE49-F238E27FC236}">
                  <a16:creationId xmlns:a16="http://schemas.microsoft.com/office/drawing/2014/main" id="{CED127C7-6653-468F-83A5-AFFCCA4632A4}"/>
                </a:ext>
              </a:extLst>
            </p:cNvPr>
            <p:cNvSpPr/>
            <p:nvPr/>
          </p:nvSpPr>
          <p:spPr>
            <a:xfrm>
              <a:off x="8416480" y="3642489"/>
              <a:ext cx="76200" cy="114300"/>
            </a:xfrm>
            <a:custGeom>
              <a:avLst/>
              <a:gdLst>
                <a:gd name="connsiteX0" fmla="*/ 14288 w 76200"/>
                <a:gd name="connsiteY0" fmla="*/ 14288 h 114300"/>
                <a:gd name="connsiteX1" fmla="*/ 62675 w 76200"/>
                <a:gd name="connsiteY1" fmla="*/ 59246 h 114300"/>
                <a:gd name="connsiteX2" fmla="*/ 14288 w 76200"/>
                <a:gd name="connsiteY2" fmla="*/ 104299 h 114300"/>
              </a:gdLst>
              <a:ahLst/>
              <a:cxnLst>
                <a:cxn ang="0">
                  <a:pos x="connsiteX0" y="connsiteY0"/>
                </a:cxn>
                <a:cxn ang="0">
                  <a:pos x="connsiteX1" y="connsiteY1"/>
                </a:cxn>
                <a:cxn ang="0">
                  <a:pos x="connsiteX2" y="connsiteY2"/>
                </a:cxn>
              </a:cxnLst>
              <a:rect l="l" t="t" r="r" b="b"/>
              <a:pathLst>
                <a:path w="76200" h="114300">
                  <a:moveTo>
                    <a:pt x="14288" y="14288"/>
                  </a:moveTo>
                  <a:lnTo>
                    <a:pt x="62675" y="59246"/>
                  </a:lnTo>
                  <a:lnTo>
                    <a:pt x="14288" y="104299"/>
                  </a:lnTo>
                </a:path>
              </a:pathLst>
            </a:custGeom>
            <a:noFill/>
            <a:ln w="19050" cap="flat">
              <a:solidFill>
                <a:srgbClr val="E5E6E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27" name="Frihåndsform: figur 26">
              <a:extLst>
                <a:ext uri="{FF2B5EF4-FFF2-40B4-BE49-F238E27FC236}">
                  <a16:creationId xmlns:a16="http://schemas.microsoft.com/office/drawing/2014/main" id="{F964CFDE-E8AB-4A13-958D-63A4493765BC}"/>
                </a:ext>
              </a:extLst>
            </p:cNvPr>
            <p:cNvSpPr/>
            <p:nvPr/>
          </p:nvSpPr>
          <p:spPr>
            <a:xfrm>
              <a:off x="2621750" y="2305744"/>
              <a:ext cx="866775" cy="733425"/>
            </a:xfrm>
            <a:custGeom>
              <a:avLst/>
              <a:gdLst>
                <a:gd name="connsiteX0" fmla="*/ 34201 w 866775"/>
                <a:gd name="connsiteY0" fmla="*/ 7150 h 733425"/>
                <a:gd name="connsiteX1" fmla="*/ 7150 w 866775"/>
                <a:gd name="connsiteY1" fmla="*/ 33046 h 733425"/>
                <a:gd name="connsiteX2" fmla="*/ 7150 w 866775"/>
                <a:gd name="connsiteY2" fmla="*/ 34201 h 733425"/>
                <a:gd name="connsiteX3" fmla="*/ 7150 w 866775"/>
                <a:gd name="connsiteY3" fmla="*/ 706095 h 733425"/>
                <a:gd name="connsiteX4" fmla="*/ 32948 w 866775"/>
                <a:gd name="connsiteY4" fmla="*/ 733053 h 733425"/>
                <a:gd name="connsiteX5" fmla="*/ 34201 w 866775"/>
                <a:gd name="connsiteY5" fmla="*/ 733050 h 733425"/>
                <a:gd name="connsiteX6" fmla="*/ 836587 w 866775"/>
                <a:gd name="connsiteY6" fmla="*/ 733050 h 733425"/>
                <a:gd name="connsiteX7" fmla="*/ 863636 w 866775"/>
                <a:gd name="connsiteY7" fmla="*/ 707153 h 733425"/>
                <a:gd name="connsiteX8" fmla="*/ 863638 w 866775"/>
                <a:gd name="connsiteY8" fmla="*/ 706095 h 733425"/>
                <a:gd name="connsiteX9" fmla="*/ 863638 w 866775"/>
                <a:gd name="connsiteY9" fmla="*/ 34201 h 733425"/>
                <a:gd name="connsiteX10" fmla="*/ 837743 w 866775"/>
                <a:gd name="connsiteY10" fmla="*/ 7150 h 733425"/>
                <a:gd name="connsiteX11" fmla="*/ 836587 w 86677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775" h="733425">
                  <a:moveTo>
                    <a:pt x="34201" y="7150"/>
                  </a:moveTo>
                  <a:cubicBezTo>
                    <a:pt x="19581" y="6831"/>
                    <a:pt x="7469" y="18425"/>
                    <a:pt x="7150" y="33046"/>
                  </a:cubicBezTo>
                  <a:cubicBezTo>
                    <a:pt x="7142" y="33431"/>
                    <a:pt x="7142" y="33816"/>
                    <a:pt x="7150" y="34201"/>
                  </a:cubicBezTo>
                  <a:lnTo>
                    <a:pt x="7150" y="706095"/>
                  </a:lnTo>
                  <a:cubicBezTo>
                    <a:pt x="6830" y="720663"/>
                    <a:pt x="18380" y="732732"/>
                    <a:pt x="32948" y="733053"/>
                  </a:cubicBezTo>
                  <a:cubicBezTo>
                    <a:pt x="33366" y="733062"/>
                    <a:pt x="33784" y="733061"/>
                    <a:pt x="34201" y="733050"/>
                  </a:cubicBezTo>
                  <a:lnTo>
                    <a:pt x="836587" y="733050"/>
                  </a:lnTo>
                  <a:cubicBezTo>
                    <a:pt x="851208" y="733369"/>
                    <a:pt x="863318" y="721774"/>
                    <a:pt x="863636" y="707153"/>
                  </a:cubicBezTo>
                  <a:cubicBezTo>
                    <a:pt x="863644" y="706800"/>
                    <a:pt x="863645" y="706448"/>
                    <a:pt x="863638" y="706095"/>
                  </a:cubicBezTo>
                  <a:lnTo>
                    <a:pt x="863638" y="34201"/>
                  </a:lnTo>
                  <a:cubicBezTo>
                    <a:pt x="863957" y="19580"/>
                    <a:pt x="852364" y="7469"/>
                    <a:pt x="837743" y="7150"/>
                  </a:cubicBezTo>
                  <a:cubicBezTo>
                    <a:pt x="837358" y="7142"/>
                    <a:pt x="836972" y="7142"/>
                    <a:pt x="836587" y="7150"/>
                  </a:cubicBezTo>
                  <a:close/>
                </a:path>
              </a:pathLst>
            </a:custGeom>
            <a:solidFill>
              <a:srgbClr val="F4A518"/>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dirty="0"/>
                <a:t>Tekst</a:t>
              </a:r>
            </a:p>
          </p:txBody>
        </p:sp>
        <p:sp>
          <p:nvSpPr>
            <p:cNvPr id="28" name="Frihåndsform: figur 27">
              <a:extLst>
                <a:ext uri="{FF2B5EF4-FFF2-40B4-BE49-F238E27FC236}">
                  <a16:creationId xmlns:a16="http://schemas.microsoft.com/office/drawing/2014/main" id="{89293B83-9464-495B-8EAF-F030B3F16B57}"/>
                </a:ext>
              </a:extLst>
            </p:cNvPr>
            <p:cNvSpPr/>
            <p:nvPr/>
          </p:nvSpPr>
          <p:spPr>
            <a:xfrm>
              <a:off x="2621750" y="3332825"/>
              <a:ext cx="1857375" cy="733425"/>
            </a:xfrm>
            <a:custGeom>
              <a:avLst/>
              <a:gdLst>
                <a:gd name="connsiteX0" fmla="*/ 34201 w 1857375"/>
                <a:gd name="connsiteY0" fmla="*/ 7150 h 733425"/>
                <a:gd name="connsiteX1" fmla="*/ 7150 w 1857375"/>
                <a:gd name="connsiteY1" fmla="*/ 33046 h 733425"/>
                <a:gd name="connsiteX2" fmla="*/ 7150 w 1857375"/>
                <a:gd name="connsiteY2" fmla="*/ 34201 h 733425"/>
                <a:gd name="connsiteX3" fmla="*/ 7150 w 1857375"/>
                <a:gd name="connsiteY3" fmla="*/ 706095 h 733425"/>
                <a:gd name="connsiteX4" fmla="*/ 33335 w 1857375"/>
                <a:gd name="connsiteY4" fmla="*/ 732677 h 733425"/>
                <a:gd name="connsiteX5" fmla="*/ 34201 w 1857375"/>
                <a:gd name="connsiteY5" fmla="*/ 732669 h 733425"/>
                <a:gd name="connsiteX6" fmla="*/ 1825663 w 1857375"/>
                <a:gd name="connsiteY6" fmla="*/ 732669 h 733425"/>
                <a:gd name="connsiteX7" fmla="*/ 1852712 w 1857375"/>
                <a:gd name="connsiteY7" fmla="*/ 706772 h 733425"/>
                <a:gd name="connsiteX8" fmla="*/ 1852714 w 1857375"/>
                <a:gd name="connsiteY8" fmla="*/ 705714 h 733425"/>
                <a:gd name="connsiteX9" fmla="*/ 1852714 w 1857375"/>
                <a:gd name="connsiteY9" fmla="*/ 34201 h 733425"/>
                <a:gd name="connsiteX10" fmla="*/ 1826819 w 1857375"/>
                <a:gd name="connsiteY10" fmla="*/ 7150 h 733425"/>
                <a:gd name="connsiteX11" fmla="*/ 1825663 w 185737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375" h="733425">
                  <a:moveTo>
                    <a:pt x="34201" y="7150"/>
                  </a:moveTo>
                  <a:cubicBezTo>
                    <a:pt x="19580" y="6831"/>
                    <a:pt x="7469" y="18425"/>
                    <a:pt x="7150" y="33046"/>
                  </a:cubicBezTo>
                  <a:cubicBezTo>
                    <a:pt x="7142" y="33431"/>
                    <a:pt x="7142" y="33816"/>
                    <a:pt x="7150" y="34201"/>
                  </a:cubicBezTo>
                  <a:lnTo>
                    <a:pt x="7150" y="706095"/>
                  </a:lnTo>
                  <a:cubicBezTo>
                    <a:pt x="7040" y="720666"/>
                    <a:pt x="18763" y="732567"/>
                    <a:pt x="33335" y="732677"/>
                  </a:cubicBezTo>
                  <a:cubicBezTo>
                    <a:pt x="33623" y="732679"/>
                    <a:pt x="33912" y="732677"/>
                    <a:pt x="34201" y="732669"/>
                  </a:cubicBezTo>
                  <a:lnTo>
                    <a:pt x="1825663" y="732669"/>
                  </a:lnTo>
                  <a:cubicBezTo>
                    <a:pt x="1840284" y="732987"/>
                    <a:pt x="1852394" y="721393"/>
                    <a:pt x="1852712" y="706772"/>
                  </a:cubicBezTo>
                  <a:cubicBezTo>
                    <a:pt x="1852720" y="706419"/>
                    <a:pt x="1852720" y="706066"/>
                    <a:pt x="1852714" y="705714"/>
                  </a:cubicBezTo>
                  <a:lnTo>
                    <a:pt x="1852714" y="34201"/>
                  </a:lnTo>
                  <a:cubicBezTo>
                    <a:pt x="1853033" y="19580"/>
                    <a:pt x="1841439" y="7469"/>
                    <a:pt x="1826819" y="7150"/>
                  </a:cubicBezTo>
                  <a:cubicBezTo>
                    <a:pt x="1826434" y="7142"/>
                    <a:pt x="1826048" y="7142"/>
                    <a:pt x="1825663" y="7150"/>
                  </a:cubicBezTo>
                  <a:close/>
                </a:path>
              </a:pathLst>
            </a:custGeom>
            <a:solidFill>
              <a:srgbClr val="E5E6E6"/>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200" dirty="0"/>
                <a:t>Tekst</a:t>
              </a:r>
            </a:p>
          </p:txBody>
        </p:sp>
        <p:sp>
          <p:nvSpPr>
            <p:cNvPr id="29" name="Frihåndsform: figur 28">
              <a:extLst>
                <a:ext uri="{FF2B5EF4-FFF2-40B4-BE49-F238E27FC236}">
                  <a16:creationId xmlns:a16="http://schemas.microsoft.com/office/drawing/2014/main" id="{5381052C-1A39-4495-ACAA-51AE07393CBA}"/>
                </a:ext>
              </a:extLst>
            </p:cNvPr>
            <p:cNvSpPr/>
            <p:nvPr/>
          </p:nvSpPr>
          <p:spPr>
            <a:xfrm>
              <a:off x="3570916" y="2305744"/>
              <a:ext cx="866775" cy="733425"/>
            </a:xfrm>
            <a:custGeom>
              <a:avLst/>
              <a:gdLst>
                <a:gd name="connsiteX0" fmla="*/ 34201 w 866775"/>
                <a:gd name="connsiteY0" fmla="*/ 7150 h 733425"/>
                <a:gd name="connsiteX1" fmla="*/ 7150 w 866775"/>
                <a:gd name="connsiteY1" fmla="*/ 33046 h 733425"/>
                <a:gd name="connsiteX2" fmla="*/ 7150 w 866775"/>
                <a:gd name="connsiteY2" fmla="*/ 34201 h 733425"/>
                <a:gd name="connsiteX3" fmla="*/ 7150 w 866775"/>
                <a:gd name="connsiteY3" fmla="*/ 706095 h 733425"/>
                <a:gd name="connsiteX4" fmla="*/ 32948 w 866775"/>
                <a:gd name="connsiteY4" fmla="*/ 733053 h 733425"/>
                <a:gd name="connsiteX5" fmla="*/ 34201 w 866775"/>
                <a:gd name="connsiteY5" fmla="*/ 733050 h 733425"/>
                <a:gd name="connsiteX6" fmla="*/ 836683 w 866775"/>
                <a:gd name="connsiteY6" fmla="*/ 733050 h 733425"/>
                <a:gd name="connsiteX7" fmla="*/ 863638 w 866775"/>
                <a:gd name="connsiteY7" fmla="*/ 707250 h 733425"/>
                <a:gd name="connsiteX8" fmla="*/ 863638 w 866775"/>
                <a:gd name="connsiteY8" fmla="*/ 706095 h 733425"/>
                <a:gd name="connsiteX9" fmla="*/ 863638 w 866775"/>
                <a:gd name="connsiteY9" fmla="*/ 34201 h 733425"/>
                <a:gd name="connsiteX10" fmla="*/ 837741 w 866775"/>
                <a:gd name="connsiteY10" fmla="*/ 7152 h 733425"/>
                <a:gd name="connsiteX11" fmla="*/ 836683 w 86677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775" h="733425">
                  <a:moveTo>
                    <a:pt x="34201" y="7150"/>
                  </a:moveTo>
                  <a:cubicBezTo>
                    <a:pt x="19580" y="6831"/>
                    <a:pt x="7469" y="18425"/>
                    <a:pt x="7150" y="33046"/>
                  </a:cubicBezTo>
                  <a:cubicBezTo>
                    <a:pt x="7142" y="33431"/>
                    <a:pt x="7142" y="33816"/>
                    <a:pt x="7150" y="34201"/>
                  </a:cubicBezTo>
                  <a:lnTo>
                    <a:pt x="7150" y="706095"/>
                  </a:lnTo>
                  <a:cubicBezTo>
                    <a:pt x="6830" y="720663"/>
                    <a:pt x="18380" y="732732"/>
                    <a:pt x="32948" y="733053"/>
                  </a:cubicBezTo>
                  <a:cubicBezTo>
                    <a:pt x="33366" y="733062"/>
                    <a:pt x="33784" y="733061"/>
                    <a:pt x="34201" y="733050"/>
                  </a:cubicBezTo>
                  <a:lnTo>
                    <a:pt x="836683" y="733050"/>
                  </a:lnTo>
                  <a:cubicBezTo>
                    <a:pt x="851251" y="733370"/>
                    <a:pt x="863319" y="721819"/>
                    <a:pt x="863638" y="707250"/>
                  </a:cubicBezTo>
                  <a:cubicBezTo>
                    <a:pt x="863647" y="706865"/>
                    <a:pt x="863647" y="706480"/>
                    <a:pt x="863638" y="706095"/>
                  </a:cubicBezTo>
                  <a:lnTo>
                    <a:pt x="863638" y="34201"/>
                  </a:lnTo>
                  <a:cubicBezTo>
                    <a:pt x="863956" y="19580"/>
                    <a:pt x="852362" y="7470"/>
                    <a:pt x="837741" y="7152"/>
                  </a:cubicBezTo>
                  <a:cubicBezTo>
                    <a:pt x="837388" y="7144"/>
                    <a:pt x="837035" y="7144"/>
                    <a:pt x="836683" y="7150"/>
                  </a:cubicBezTo>
                  <a:close/>
                </a:path>
              </a:pathLst>
            </a:custGeom>
            <a:solidFill>
              <a:srgbClr val="E5E6E6"/>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dirty="0"/>
                <a:t>Tekst</a:t>
              </a:r>
            </a:p>
          </p:txBody>
        </p:sp>
        <p:sp>
          <p:nvSpPr>
            <p:cNvPr id="30" name="Frihåndsform: figur 29">
              <a:extLst>
                <a:ext uri="{FF2B5EF4-FFF2-40B4-BE49-F238E27FC236}">
                  <a16:creationId xmlns:a16="http://schemas.microsoft.com/office/drawing/2014/main" id="{00DCE5ED-E5CC-4E61-8DFC-947074E53AAA}"/>
                </a:ext>
              </a:extLst>
            </p:cNvPr>
            <p:cNvSpPr/>
            <p:nvPr/>
          </p:nvSpPr>
          <p:spPr>
            <a:xfrm>
              <a:off x="4520175" y="2305744"/>
              <a:ext cx="866775" cy="733425"/>
            </a:xfrm>
            <a:custGeom>
              <a:avLst/>
              <a:gdLst>
                <a:gd name="connsiteX0" fmla="*/ 34108 w 866775"/>
                <a:gd name="connsiteY0" fmla="*/ 7150 h 733425"/>
                <a:gd name="connsiteX1" fmla="*/ 7150 w 866775"/>
                <a:gd name="connsiteY1" fmla="*/ 32948 h 733425"/>
                <a:gd name="connsiteX2" fmla="*/ 7152 w 866775"/>
                <a:gd name="connsiteY2" fmla="*/ 34201 h 733425"/>
                <a:gd name="connsiteX3" fmla="*/ 7152 w 866775"/>
                <a:gd name="connsiteY3" fmla="*/ 706095 h 733425"/>
                <a:gd name="connsiteX4" fmla="*/ 32952 w 866775"/>
                <a:gd name="connsiteY4" fmla="*/ 733051 h 733425"/>
                <a:gd name="connsiteX5" fmla="*/ 34108 w 866775"/>
                <a:gd name="connsiteY5" fmla="*/ 733051 h 733425"/>
                <a:gd name="connsiteX6" fmla="*/ 836589 w 866775"/>
                <a:gd name="connsiteY6" fmla="*/ 733051 h 733425"/>
                <a:gd name="connsiteX7" fmla="*/ 863545 w 866775"/>
                <a:gd name="connsiteY7" fmla="*/ 707250 h 733425"/>
                <a:gd name="connsiteX8" fmla="*/ 863545 w 866775"/>
                <a:gd name="connsiteY8" fmla="*/ 706095 h 733425"/>
                <a:gd name="connsiteX9" fmla="*/ 863545 w 866775"/>
                <a:gd name="connsiteY9" fmla="*/ 34201 h 733425"/>
                <a:gd name="connsiteX10" fmla="*/ 837648 w 866775"/>
                <a:gd name="connsiteY10" fmla="*/ 7152 h 733425"/>
                <a:gd name="connsiteX11" fmla="*/ 836589 w 86677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775" h="733425">
                  <a:moveTo>
                    <a:pt x="34108" y="7150"/>
                  </a:moveTo>
                  <a:cubicBezTo>
                    <a:pt x="19540" y="6830"/>
                    <a:pt x="7470" y="18380"/>
                    <a:pt x="7150" y="32948"/>
                  </a:cubicBezTo>
                  <a:cubicBezTo>
                    <a:pt x="7141" y="33366"/>
                    <a:pt x="7142" y="33784"/>
                    <a:pt x="7152" y="34201"/>
                  </a:cubicBezTo>
                  <a:lnTo>
                    <a:pt x="7152" y="706095"/>
                  </a:lnTo>
                  <a:cubicBezTo>
                    <a:pt x="6833" y="720663"/>
                    <a:pt x="18384" y="732731"/>
                    <a:pt x="32952" y="733051"/>
                  </a:cubicBezTo>
                  <a:cubicBezTo>
                    <a:pt x="33337" y="733059"/>
                    <a:pt x="33723" y="733059"/>
                    <a:pt x="34108" y="733051"/>
                  </a:cubicBezTo>
                  <a:lnTo>
                    <a:pt x="836589" y="733051"/>
                  </a:lnTo>
                  <a:cubicBezTo>
                    <a:pt x="851157" y="733370"/>
                    <a:pt x="863226" y="721819"/>
                    <a:pt x="863545" y="707250"/>
                  </a:cubicBezTo>
                  <a:cubicBezTo>
                    <a:pt x="863554" y="706865"/>
                    <a:pt x="863554" y="706480"/>
                    <a:pt x="863545" y="706095"/>
                  </a:cubicBezTo>
                  <a:lnTo>
                    <a:pt x="863545" y="34201"/>
                  </a:lnTo>
                  <a:cubicBezTo>
                    <a:pt x="863863" y="19580"/>
                    <a:pt x="852268" y="7470"/>
                    <a:pt x="837648" y="7152"/>
                  </a:cubicBezTo>
                  <a:cubicBezTo>
                    <a:pt x="837295" y="7144"/>
                    <a:pt x="836942" y="7144"/>
                    <a:pt x="836589" y="7150"/>
                  </a:cubicBezTo>
                  <a:close/>
                </a:path>
              </a:pathLst>
            </a:custGeom>
            <a:solidFill>
              <a:srgbClr val="E5E6E6"/>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dirty="0"/>
                <a:t>Tekst</a:t>
              </a:r>
            </a:p>
          </p:txBody>
        </p:sp>
        <p:sp>
          <p:nvSpPr>
            <p:cNvPr id="31" name="Frihåndsform: figur 30">
              <a:extLst>
                <a:ext uri="{FF2B5EF4-FFF2-40B4-BE49-F238E27FC236}">
                  <a16:creationId xmlns:a16="http://schemas.microsoft.com/office/drawing/2014/main" id="{D1472850-5DEF-4F4A-8E29-DA8D91BD7286}"/>
                </a:ext>
              </a:extLst>
            </p:cNvPr>
            <p:cNvSpPr/>
            <p:nvPr/>
          </p:nvSpPr>
          <p:spPr>
            <a:xfrm>
              <a:off x="4587900" y="3332825"/>
              <a:ext cx="1809750" cy="733425"/>
            </a:xfrm>
            <a:custGeom>
              <a:avLst/>
              <a:gdLst>
                <a:gd name="connsiteX0" fmla="*/ 34201 w 1809750"/>
                <a:gd name="connsiteY0" fmla="*/ 7150 h 733425"/>
                <a:gd name="connsiteX1" fmla="*/ 7150 w 1809750"/>
                <a:gd name="connsiteY1" fmla="*/ 33046 h 733425"/>
                <a:gd name="connsiteX2" fmla="*/ 7150 w 1809750"/>
                <a:gd name="connsiteY2" fmla="*/ 34201 h 733425"/>
                <a:gd name="connsiteX3" fmla="*/ 7150 w 1809750"/>
                <a:gd name="connsiteY3" fmla="*/ 706095 h 733425"/>
                <a:gd name="connsiteX4" fmla="*/ 32948 w 1809750"/>
                <a:gd name="connsiteY4" fmla="*/ 733053 h 733425"/>
                <a:gd name="connsiteX5" fmla="*/ 34201 w 1809750"/>
                <a:gd name="connsiteY5" fmla="*/ 733051 h 733425"/>
                <a:gd name="connsiteX6" fmla="*/ 1784992 w 1809750"/>
                <a:gd name="connsiteY6" fmla="*/ 733050 h 733425"/>
                <a:gd name="connsiteX7" fmla="*/ 1811947 w 1809750"/>
                <a:gd name="connsiteY7" fmla="*/ 707250 h 733425"/>
                <a:gd name="connsiteX8" fmla="*/ 1811947 w 1809750"/>
                <a:gd name="connsiteY8" fmla="*/ 706095 h 733425"/>
                <a:gd name="connsiteX9" fmla="*/ 1811947 w 1809750"/>
                <a:gd name="connsiteY9" fmla="*/ 34201 h 733425"/>
                <a:gd name="connsiteX10" fmla="*/ 1786050 w 1809750"/>
                <a:gd name="connsiteY10" fmla="*/ 7152 h 733425"/>
                <a:gd name="connsiteX11" fmla="*/ 1784992 w 1809750"/>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0" h="733425">
                  <a:moveTo>
                    <a:pt x="34201" y="7150"/>
                  </a:moveTo>
                  <a:cubicBezTo>
                    <a:pt x="19580" y="6831"/>
                    <a:pt x="7469" y="18425"/>
                    <a:pt x="7150" y="33046"/>
                  </a:cubicBezTo>
                  <a:cubicBezTo>
                    <a:pt x="7142" y="33431"/>
                    <a:pt x="7142" y="33816"/>
                    <a:pt x="7150" y="34201"/>
                  </a:cubicBezTo>
                  <a:lnTo>
                    <a:pt x="7150" y="706095"/>
                  </a:lnTo>
                  <a:cubicBezTo>
                    <a:pt x="6830" y="720663"/>
                    <a:pt x="18380" y="732732"/>
                    <a:pt x="32948" y="733053"/>
                  </a:cubicBezTo>
                  <a:cubicBezTo>
                    <a:pt x="33366" y="733062"/>
                    <a:pt x="33784" y="733061"/>
                    <a:pt x="34201" y="733051"/>
                  </a:cubicBezTo>
                  <a:lnTo>
                    <a:pt x="1784992" y="733050"/>
                  </a:lnTo>
                  <a:cubicBezTo>
                    <a:pt x="1799560" y="733370"/>
                    <a:pt x="1811628" y="721818"/>
                    <a:pt x="1811947" y="707250"/>
                  </a:cubicBezTo>
                  <a:cubicBezTo>
                    <a:pt x="1811956" y="706865"/>
                    <a:pt x="1811956" y="706480"/>
                    <a:pt x="1811947" y="706095"/>
                  </a:cubicBezTo>
                  <a:lnTo>
                    <a:pt x="1811947" y="34201"/>
                  </a:lnTo>
                  <a:cubicBezTo>
                    <a:pt x="1812265" y="19580"/>
                    <a:pt x="1800671" y="7470"/>
                    <a:pt x="1786050" y="7152"/>
                  </a:cubicBezTo>
                  <a:cubicBezTo>
                    <a:pt x="1785697" y="7144"/>
                    <a:pt x="1785344" y="7144"/>
                    <a:pt x="1784992" y="7150"/>
                  </a:cubicBezTo>
                  <a:close/>
                </a:path>
              </a:pathLst>
            </a:custGeom>
            <a:solidFill>
              <a:srgbClr val="E5E6E6"/>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200" dirty="0"/>
                <a:t>Tekst</a:t>
              </a:r>
            </a:p>
          </p:txBody>
        </p:sp>
        <p:sp>
          <p:nvSpPr>
            <p:cNvPr id="32" name="Frihåndsform: figur 31">
              <a:extLst>
                <a:ext uri="{FF2B5EF4-FFF2-40B4-BE49-F238E27FC236}">
                  <a16:creationId xmlns:a16="http://schemas.microsoft.com/office/drawing/2014/main" id="{5E0A5E3A-76CD-4841-9296-54E861D624FF}"/>
                </a:ext>
              </a:extLst>
            </p:cNvPr>
            <p:cNvSpPr/>
            <p:nvPr/>
          </p:nvSpPr>
          <p:spPr>
            <a:xfrm>
              <a:off x="5469723" y="2305744"/>
              <a:ext cx="866775" cy="733425"/>
            </a:xfrm>
            <a:custGeom>
              <a:avLst/>
              <a:gdLst>
                <a:gd name="connsiteX0" fmla="*/ 33727 w 866775"/>
                <a:gd name="connsiteY0" fmla="*/ 7150 h 733425"/>
                <a:gd name="connsiteX1" fmla="*/ 7144 w 866775"/>
                <a:gd name="connsiteY1" fmla="*/ 33335 h 733425"/>
                <a:gd name="connsiteX2" fmla="*/ 7152 w 866775"/>
                <a:gd name="connsiteY2" fmla="*/ 34201 h 733425"/>
                <a:gd name="connsiteX3" fmla="*/ 7152 w 866775"/>
                <a:gd name="connsiteY3" fmla="*/ 706095 h 733425"/>
                <a:gd name="connsiteX4" fmla="*/ 32952 w 866775"/>
                <a:gd name="connsiteY4" fmla="*/ 733050 h 733425"/>
                <a:gd name="connsiteX5" fmla="*/ 34108 w 866775"/>
                <a:gd name="connsiteY5" fmla="*/ 733050 h 733425"/>
                <a:gd name="connsiteX6" fmla="*/ 835827 w 866775"/>
                <a:gd name="connsiteY6" fmla="*/ 733050 h 733425"/>
                <a:gd name="connsiteX7" fmla="*/ 862876 w 866775"/>
                <a:gd name="connsiteY7" fmla="*/ 707153 h 733425"/>
                <a:gd name="connsiteX8" fmla="*/ 862878 w 866775"/>
                <a:gd name="connsiteY8" fmla="*/ 706095 h 733425"/>
                <a:gd name="connsiteX9" fmla="*/ 862878 w 866775"/>
                <a:gd name="connsiteY9" fmla="*/ 34201 h 733425"/>
                <a:gd name="connsiteX10" fmla="*/ 836982 w 866775"/>
                <a:gd name="connsiteY10" fmla="*/ 7150 h 733425"/>
                <a:gd name="connsiteX11" fmla="*/ 835827 w 86677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775" h="733425">
                  <a:moveTo>
                    <a:pt x="33727" y="7150"/>
                  </a:moveTo>
                  <a:cubicBezTo>
                    <a:pt x="19156" y="7040"/>
                    <a:pt x="7254" y="18763"/>
                    <a:pt x="7144" y="33335"/>
                  </a:cubicBezTo>
                  <a:cubicBezTo>
                    <a:pt x="7142" y="33623"/>
                    <a:pt x="7145" y="33912"/>
                    <a:pt x="7152" y="34201"/>
                  </a:cubicBezTo>
                  <a:lnTo>
                    <a:pt x="7152" y="706095"/>
                  </a:lnTo>
                  <a:cubicBezTo>
                    <a:pt x="6833" y="720663"/>
                    <a:pt x="18384" y="732731"/>
                    <a:pt x="32952" y="733050"/>
                  </a:cubicBezTo>
                  <a:cubicBezTo>
                    <a:pt x="33337" y="733059"/>
                    <a:pt x="33723" y="733059"/>
                    <a:pt x="34108" y="733050"/>
                  </a:cubicBezTo>
                  <a:lnTo>
                    <a:pt x="835827" y="733050"/>
                  </a:lnTo>
                  <a:cubicBezTo>
                    <a:pt x="850448" y="733368"/>
                    <a:pt x="862558" y="721774"/>
                    <a:pt x="862876" y="707153"/>
                  </a:cubicBezTo>
                  <a:cubicBezTo>
                    <a:pt x="862884" y="706800"/>
                    <a:pt x="862885" y="706447"/>
                    <a:pt x="862878" y="706095"/>
                  </a:cubicBezTo>
                  <a:lnTo>
                    <a:pt x="862878" y="34201"/>
                  </a:lnTo>
                  <a:cubicBezTo>
                    <a:pt x="863197" y="19580"/>
                    <a:pt x="851603" y="7469"/>
                    <a:pt x="836982" y="7150"/>
                  </a:cubicBezTo>
                  <a:cubicBezTo>
                    <a:pt x="836597" y="7142"/>
                    <a:pt x="836212" y="7142"/>
                    <a:pt x="835827" y="7150"/>
                  </a:cubicBezTo>
                  <a:close/>
                </a:path>
              </a:pathLst>
            </a:custGeom>
            <a:solidFill>
              <a:srgbClr val="E5E6E6"/>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dirty="0"/>
                <a:t>Tekst</a:t>
              </a:r>
            </a:p>
          </p:txBody>
        </p:sp>
        <p:sp>
          <p:nvSpPr>
            <p:cNvPr id="33" name="Frihåndsform: figur 32">
              <a:extLst>
                <a:ext uri="{FF2B5EF4-FFF2-40B4-BE49-F238E27FC236}">
                  <a16:creationId xmlns:a16="http://schemas.microsoft.com/office/drawing/2014/main" id="{767D70FE-5624-492E-B373-79765EDEF132}"/>
                </a:ext>
              </a:extLst>
            </p:cNvPr>
            <p:cNvSpPr/>
            <p:nvPr/>
          </p:nvSpPr>
          <p:spPr>
            <a:xfrm>
              <a:off x="6418510" y="2305744"/>
              <a:ext cx="847725" cy="733425"/>
            </a:xfrm>
            <a:custGeom>
              <a:avLst/>
              <a:gdLst>
                <a:gd name="connsiteX0" fmla="*/ 34202 w 847725"/>
                <a:gd name="connsiteY0" fmla="*/ 7150 h 733425"/>
                <a:gd name="connsiteX1" fmla="*/ 7151 w 847725"/>
                <a:gd name="connsiteY1" fmla="*/ 33046 h 733425"/>
                <a:gd name="connsiteX2" fmla="*/ 7151 w 847725"/>
                <a:gd name="connsiteY2" fmla="*/ 34201 h 733425"/>
                <a:gd name="connsiteX3" fmla="*/ 7150 w 847725"/>
                <a:gd name="connsiteY3" fmla="*/ 706095 h 733425"/>
                <a:gd name="connsiteX4" fmla="*/ 32948 w 847725"/>
                <a:gd name="connsiteY4" fmla="*/ 733053 h 733425"/>
                <a:gd name="connsiteX5" fmla="*/ 34201 w 847725"/>
                <a:gd name="connsiteY5" fmla="*/ 733050 h 733425"/>
                <a:gd name="connsiteX6" fmla="*/ 817728 w 847725"/>
                <a:gd name="connsiteY6" fmla="*/ 733050 h 733425"/>
                <a:gd name="connsiteX7" fmla="*/ 844683 w 847725"/>
                <a:gd name="connsiteY7" fmla="*/ 707250 h 733425"/>
                <a:gd name="connsiteX8" fmla="*/ 844683 w 847725"/>
                <a:gd name="connsiteY8" fmla="*/ 706095 h 733425"/>
                <a:gd name="connsiteX9" fmla="*/ 844684 w 847725"/>
                <a:gd name="connsiteY9" fmla="*/ 34201 h 733425"/>
                <a:gd name="connsiteX10" fmla="*/ 818787 w 847725"/>
                <a:gd name="connsiteY10" fmla="*/ 7152 h 733425"/>
                <a:gd name="connsiteX11" fmla="*/ 817728 w 84772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733425">
                  <a:moveTo>
                    <a:pt x="34202" y="7150"/>
                  </a:moveTo>
                  <a:cubicBezTo>
                    <a:pt x="19581" y="6831"/>
                    <a:pt x="7470" y="18425"/>
                    <a:pt x="7151" y="33046"/>
                  </a:cubicBezTo>
                  <a:cubicBezTo>
                    <a:pt x="7142" y="33431"/>
                    <a:pt x="7142" y="33816"/>
                    <a:pt x="7151" y="34201"/>
                  </a:cubicBezTo>
                  <a:lnTo>
                    <a:pt x="7150" y="706095"/>
                  </a:lnTo>
                  <a:cubicBezTo>
                    <a:pt x="6830" y="720663"/>
                    <a:pt x="18380" y="732732"/>
                    <a:pt x="32948" y="733053"/>
                  </a:cubicBezTo>
                  <a:cubicBezTo>
                    <a:pt x="33366" y="733062"/>
                    <a:pt x="33784" y="733061"/>
                    <a:pt x="34201" y="733050"/>
                  </a:cubicBezTo>
                  <a:lnTo>
                    <a:pt x="817728" y="733050"/>
                  </a:lnTo>
                  <a:cubicBezTo>
                    <a:pt x="832296" y="733370"/>
                    <a:pt x="844365" y="721819"/>
                    <a:pt x="844683" y="707250"/>
                  </a:cubicBezTo>
                  <a:cubicBezTo>
                    <a:pt x="844692" y="706865"/>
                    <a:pt x="844692" y="706480"/>
                    <a:pt x="844683" y="706095"/>
                  </a:cubicBezTo>
                  <a:lnTo>
                    <a:pt x="844684" y="34201"/>
                  </a:lnTo>
                  <a:cubicBezTo>
                    <a:pt x="845002" y="19580"/>
                    <a:pt x="833407" y="7470"/>
                    <a:pt x="818787" y="7152"/>
                  </a:cubicBezTo>
                  <a:cubicBezTo>
                    <a:pt x="818434" y="7144"/>
                    <a:pt x="818081" y="7144"/>
                    <a:pt x="817728" y="7150"/>
                  </a:cubicBezTo>
                  <a:close/>
                </a:path>
              </a:pathLst>
            </a:custGeom>
            <a:solidFill>
              <a:srgbClr val="E5E6E6"/>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dirty="0"/>
                <a:t>Tekst</a:t>
              </a:r>
            </a:p>
          </p:txBody>
        </p:sp>
        <p:sp>
          <p:nvSpPr>
            <p:cNvPr id="34" name="Frihåndsform: figur 33">
              <a:extLst>
                <a:ext uri="{FF2B5EF4-FFF2-40B4-BE49-F238E27FC236}">
                  <a16:creationId xmlns:a16="http://schemas.microsoft.com/office/drawing/2014/main" id="{3C12F52F-2E96-493A-B8C4-ED933BAC183C}"/>
                </a:ext>
              </a:extLst>
            </p:cNvPr>
            <p:cNvSpPr/>
            <p:nvPr/>
          </p:nvSpPr>
          <p:spPr>
            <a:xfrm>
              <a:off x="6478706" y="3332825"/>
              <a:ext cx="1809750" cy="733425"/>
            </a:xfrm>
            <a:custGeom>
              <a:avLst/>
              <a:gdLst>
                <a:gd name="connsiteX0" fmla="*/ 34108 w 1809750"/>
                <a:gd name="connsiteY0" fmla="*/ 7150 h 733425"/>
                <a:gd name="connsiteX1" fmla="*/ 7150 w 1809750"/>
                <a:gd name="connsiteY1" fmla="*/ 32948 h 733425"/>
                <a:gd name="connsiteX2" fmla="*/ 7152 w 1809750"/>
                <a:gd name="connsiteY2" fmla="*/ 34201 h 733425"/>
                <a:gd name="connsiteX3" fmla="*/ 7152 w 1809750"/>
                <a:gd name="connsiteY3" fmla="*/ 706095 h 733425"/>
                <a:gd name="connsiteX4" fmla="*/ 32952 w 1809750"/>
                <a:gd name="connsiteY4" fmla="*/ 733051 h 733425"/>
                <a:gd name="connsiteX5" fmla="*/ 34108 w 1809750"/>
                <a:gd name="connsiteY5" fmla="*/ 733051 h 733425"/>
                <a:gd name="connsiteX6" fmla="*/ 1784898 w 1809750"/>
                <a:gd name="connsiteY6" fmla="*/ 733050 h 733425"/>
                <a:gd name="connsiteX7" fmla="*/ 1811854 w 1809750"/>
                <a:gd name="connsiteY7" fmla="*/ 707250 h 733425"/>
                <a:gd name="connsiteX8" fmla="*/ 1811854 w 1809750"/>
                <a:gd name="connsiteY8" fmla="*/ 706095 h 733425"/>
                <a:gd name="connsiteX9" fmla="*/ 1811854 w 1809750"/>
                <a:gd name="connsiteY9" fmla="*/ 34201 h 733425"/>
                <a:gd name="connsiteX10" fmla="*/ 1785957 w 1809750"/>
                <a:gd name="connsiteY10" fmla="*/ 7152 h 733425"/>
                <a:gd name="connsiteX11" fmla="*/ 1784898 w 1809750"/>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0" h="733425">
                  <a:moveTo>
                    <a:pt x="34108" y="7150"/>
                  </a:moveTo>
                  <a:cubicBezTo>
                    <a:pt x="19540" y="6830"/>
                    <a:pt x="7470" y="18380"/>
                    <a:pt x="7150" y="32948"/>
                  </a:cubicBezTo>
                  <a:cubicBezTo>
                    <a:pt x="7141" y="33366"/>
                    <a:pt x="7142" y="33784"/>
                    <a:pt x="7152" y="34201"/>
                  </a:cubicBezTo>
                  <a:lnTo>
                    <a:pt x="7152" y="706095"/>
                  </a:lnTo>
                  <a:cubicBezTo>
                    <a:pt x="6833" y="720663"/>
                    <a:pt x="18384" y="732731"/>
                    <a:pt x="32952" y="733051"/>
                  </a:cubicBezTo>
                  <a:cubicBezTo>
                    <a:pt x="33338" y="733059"/>
                    <a:pt x="33723" y="733059"/>
                    <a:pt x="34108" y="733051"/>
                  </a:cubicBezTo>
                  <a:lnTo>
                    <a:pt x="1784898" y="733050"/>
                  </a:lnTo>
                  <a:cubicBezTo>
                    <a:pt x="1799467" y="733370"/>
                    <a:pt x="1811535" y="721818"/>
                    <a:pt x="1811854" y="707250"/>
                  </a:cubicBezTo>
                  <a:cubicBezTo>
                    <a:pt x="1811863" y="706865"/>
                    <a:pt x="1811863" y="706480"/>
                    <a:pt x="1811854" y="706095"/>
                  </a:cubicBezTo>
                  <a:lnTo>
                    <a:pt x="1811854" y="34201"/>
                  </a:lnTo>
                  <a:cubicBezTo>
                    <a:pt x="1812172" y="19580"/>
                    <a:pt x="1800578" y="7470"/>
                    <a:pt x="1785957" y="7152"/>
                  </a:cubicBezTo>
                  <a:cubicBezTo>
                    <a:pt x="1785604" y="7144"/>
                    <a:pt x="1785251" y="7144"/>
                    <a:pt x="1784898" y="7150"/>
                  </a:cubicBezTo>
                  <a:close/>
                </a:path>
              </a:pathLst>
            </a:custGeom>
            <a:solidFill>
              <a:srgbClr val="E5E6E6"/>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200" dirty="0"/>
                <a:t>Tekst</a:t>
              </a:r>
            </a:p>
          </p:txBody>
        </p:sp>
        <p:sp>
          <p:nvSpPr>
            <p:cNvPr id="35" name="Frihåndsform: figur 34">
              <a:extLst>
                <a:ext uri="{FF2B5EF4-FFF2-40B4-BE49-F238E27FC236}">
                  <a16:creationId xmlns:a16="http://schemas.microsoft.com/office/drawing/2014/main" id="{A741DB5D-A396-4224-939A-D341B5BA6B52}"/>
                </a:ext>
              </a:extLst>
            </p:cNvPr>
            <p:cNvSpPr/>
            <p:nvPr/>
          </p:nvSpPr>
          <p:spPr>
            <a:xfrm>
              <a:off x="7367676" y="2305744"/>
              <a:ext cx="923925" cy="733425"/>
            </a:xfrm>
            <a:custGeom>
              <a:avLst/>
              <a:gdLst>
                <a:gd name="connsiteX0" fmla="*/ 34201 w 923925"/>
                <a:gd name="connsiteY0" fmla="*/ 7150 h 733425"/>
                <a:gd name="connsiteX1" fmla="*/ 7150 w 923925"/>
                <a:gd name="connsiteY1" fmla="*/ 33046 h 733425"/>
                <a:gd name="connsiteX2" fmla="*/ 7150 w 923925"/>
                <a:gd name="connsiteY2" fmla="*/ 34201 h 733425"/>
                <a:gd name="connsiteX3" fmla="*/ 7150 w 923925"/>
                <a:gd name="connsiteY3" fmla="*/ 706095 h 733425"/>
                <a:gd name="connsiteX4" fmla="*/ 32948 w 923925"/>
                <a:gd name="connsiteY4" fmla="*/ 733053 h 733425"/>
                <a:gd name="connsiteX5" fmla="*/ 34201 w 923925"/>
                <a:gd name="connsiteY5" fmla="*/ 733050 h 733425"/>
                <a:gd name="connsiteX6" fmla="*/ 895928 w 923925"/>
                <a:gd name="connsiteY6" fmla="*/ 733050 h 733425"/>
                <a:gd name="connsiteX7" fmla="*/ 922884 w 923925"/>
                <a:gd name="connsiteY7" fmla="*/ 707250 h 733425"/>
                <a:gd name="connsiteX8" fmla="*/ 922884 w 923925"/>
                <a:gd name="connsiteY8" fmla="*/ 706095 h 733425"/>
                <a:gd name="connsiteX9" fmla="*/ 922884 w 923925"/>
                <a:gd name="connsiteY9" fmla="*/ 34201 h 733425"/>
                <a:gd name="connsiteX10" fmla="*/ 896987 w 923925"/>
                <a:gd name="connsiteY10" fmla="*/ 7152 h 733425"/>
                <a:gd name="connsiteX11" fmla="*/ 895928 w 923925"/>
                <a:gd name="connsiteY11" fmla="*/ 715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925" h="733425">
                  <a:moveTo>
                    <a:pt x="34201" y="7150"/>
                  </a:moveTo>
                  <a:cubicBezTo>
                    <a:pt x="19581" y="6831"/>
                    <a:pt x="7469" y="18425"/>
                    <a:pt x="7150" y="33046"/>
                  </a:cubicBezTo>
                  <a:cubicBezTo>
                    <a:pt x="7142" y="33431"/>
                    <a:pt x="7142" y="33816"/>
                    <a:pt x="7150" y="34201"/>
                  </a:cubicBezTo>
                  <a:lnTo>
                    <a:pt x="7150" y="706095"/>
                  </a:lnTo>
                  <a:cubicBezTo>
                    <a:pt x="6830" y="720663"/>
                    <a:pt x="18380" y="732732"/>
                    <a:pt x="32948" y="733053"/>
                  </a:cubicBezTo>
                  <a:cubicBezTo>
                    <a:pt x="33366" y="733062"/>
                    <a:pt x="33784" y="733061"/>
                    <a:pt x="34201" y="733050"/>
                  </a:cubicBezTo>
                  <a:lnTo>
                    <a:pt x="895928" y="733050"/>
                  </a:lnTo>
                  <a:cubicBezTo>
                    <a:pt x="910496" y="733370"/>
                    <a:pt x="922565" y="721819"/>
                    <a:pt x="922884" y="707250"/>
                  </a:cubicBezTo>
                  <a:cubicBezTo>
                    <a:pt x="922893" y="706865"/>
                    <a:pt x="922893" y="706480"/>
                    <a:pt x="922884" y="706095"/>
                  </a:cubicBezTo>
                  <a:lnTo>
                    <a:pt x="922884" y="34201"/>
                  </a:lnTo>
                  <a:cubicBezTo>
                    <a:pt x="923202" y="19580"/>
                    <a:pt x="911607" y="7470"/>
                    <a:pt x="896987" y="7152"/>
                  </a:cubicBezTo>
                  <a:cubicBezTo>
                    <a:pt x="896634" y="7144"/>
                    <a:pt x="896281" y="7144"/>
                    <a:pt x="895928" y="7150"/>
                  </a:cubicBezTo>
                  <a:close/>
                </a:path>
              </a:pathLst>
            </a:custGeom>
            <a:solidFill>
              <a:srgbClr val="E5E6E6"/>
            </a:solidFill>
            <a:ln w="9525" cap="flat">
              <a:noFill/>
              <a:prstDash val="solid"/>
              <a:miter/>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nb-NO" sz="1400" dirty="0"/>
                <a:t>Tekst</a:t>
              </a:r>
            </a:p>
          </p:txBody>
        </p:sp>
      </p:grpSp>
      <p:grpSp>
        <p:nvGrpSpPr>
          <p:cNvPr id="36" name="i11" hidden="1">
            <a:extLst>
              <a:ext uri="{FF2B5EF4-FFF2-40B4-BE49-F238E27FC236}">
                <a16:creationId xmlns:a16="http://schemas.microsoft.com/office/drawing/2014/main" id="{91AF6F5B-5653-42D4-B5A8-CDB3D4FFA3BD}"/>
              </a:ext>
            </a:extLst>
          </p:cNvPr>
          <p:cNvGrpSpPr>
            <a:grpSpLocks noChangeAspect="1"/>
          </p:cNvGrpSpPr>
          <p:nvPr userDrawn="1"/>
        </p:nvGrpSpPr>
        <p:grpSpPr>
          <a:xfrm>
            <a:off x="686260" y="1379020"/>
            <a:ext cx="7771481" cy="2387048"/>
            <a:chOff x="562376" y="1235894"/>
            <a:chExt cx="7771481" cy="2387048"/>
          </a:xfrm>
        </p:grpSpPr>
        <p:sp>
          <p:nvSpPr>
            <p:cNvPr id="37" name="Frihåndsform: figur 36">
              <a:extLst>
                <a:ext uri="{FF2B5EF4-FFF2-40B4-BE49-F238E27FC236}">
                  <a16:creationId xmlns:a16="http://schemas.microsoft.com/office/drawing/2014/main" id="{FABAE1B6-2221-4995-AFA8-AAF386447FA3}"/>
                </a:ext>
              </a:extLst>
            </p:cNvPr>
            <p:cNvSpPr/>
            <p:nvPr/>
          </p:nvSpPr>
          <p:spPr>
            <a:xfrm>
              <a:off x="1057108" y="1729227"/>
              <a:ext cx="7274715" cy="38154"/>
            </a:xfrm>
            <a:custGeom>
              <a:avLst/>
              <a:gdLst>
                <a:gd name="connsiteX0" fmla="*/ 19077 w 7274714"/>
                <a:gd name="connsiteY0" fmla="*/ 19077 h 38154"/>
                <a:gd name="connsiteX1" fmla="*/ 7258690 w 7274714"/>
                <a:gd name="connsiteY1" fmla="*/ 19077 h 38154"/>
              </a:gdLst>
              <a:ahLst/>
              <a:cxnLst>
                <a:cxn ang="0">
                  <a:pos x="connsiteX0" y="connsiteY0"/>
                </a:cxn>
                <a:cxn ang="0">
                  <a:pos x="connsiteX1" y="connsiteY1"/>
                </a:cxn>
              </a:cxnLst>
              <a:rect l="l" t="t" r="r" b="b"/>
              <a:pathLst>
                <a:path w="7274714" h="38154">
                  <a:moveTo>
                    <a:pt x="19077" y="19077"/>
                  </a:moveTo>
                  <a:lnTo>
                    <a:pt x="7258690" y="19077"/>
                  </a:lnTo>
                </a:path>
              </a:pathLst>
            </a:custGeom>
            <a:ln w="19050" cap="flat">
              <a:solidFill>
                <a:srgbClr val="F4A518"/>
              </a:solidFill>
              <a:prstDash val="solid"/>
              <a:miter/>
            </a:ln>
          </p:spPr>
          <p:txBody>
            <a:bodyPr rtlCol="0" anchor="ctr"/>
            <a:lstStyle/>
            <a:p>
              <a:endParaRPr lang="nb-NO"/>
            </a:p>
          </p:txBody>
        </p:sp>
        <p:sp>
          <p:nvSpPr>
            <p:cNvPr id="38" name="Frihåndsform: figur 37">
              <a:extLst>
                <a:ext uri="{FF2B5EF4-FFF2-40B4-BE49-F238E27FC236}">
                  <a16:creationId xmlns:a16="http://schemas.microsoft.com/office/drawing/2014/main" id="{C28E85BE-94F0-4879-BF96-EE9792D6DEB2}"/>
                </a:ext>
              </a:extLst>
            </p:cNvPr>
            <p:cNvSpPr/>
            <p:nvPr/>
          </p:nvSpPr>
          <p:spPr>
            <a:xfrm>
              <a:off x="8232113" y="1669070"/>
              <a:ext cx="101744" cy="152616"/>
            </a:xfrm>
            <a:custGeom>
              <a:avLst/>
              <a:gdLst>
                <a:gd name="connsiteX0" fmla="*/ 19077 w 101744"/>
                <a:gd name="connsiteY0" fmla="*/ 19077 h 152616"/>
                <a:gd name="connsiteX1" fmla="*/ 83685 w 101744"/>
                <a:gd name="connsiteY1" fmla="*/ 79233 h 152616"/>
                <a:gd name="connsiteX2" fmla="*/ 19077 w 101744"/>
                <a:gd name="connsiteY2" fmla="*/ 139262 h 152616"/>
              </a:gdLst>
              <a:ahLst/>
              <a:cxnLst>
                <a:cxn ang="0">
                  <a:pos x="connsiteX0" y="connsiteY0"/>
                </a:cxn>
                <a:cxn ang="0">
                  <a:pos x="connsiteX1" y="connsiteY1"/>
                </a:cxn>
                <a:cxn ang="0">
                  <a:pos x="connsiteX2" y="connsiteY2"/>
                </a:cxn>
              </a:cxnLst>
              <a:rect l="l" t="t" r="r" b="b"/>
              <a:pathLst>
                <a:path w="101744" h="152616">
                  <a:moveTo>
                    <a:pt x="19077" y="19077"/>
                  </a:moveTo>
                  <a:lnTo>
                    <a:pt x="83685" y="79233"/>
                  </a:lnTo>
                  <a:lnTo>
                    <a:pt x="19077" y="139262"/>
                  </a:lnTo>
                </a:path>
              </a:pathLst>
            </a:custGeom>
            <a:noFill/>
            <a:ln w="19050" cap="flat">
              <a:solidFill>
                <a:srgbClr val="F4A518"/>
              </a:solidFill>
              <a:prstDash val="solid"/>
              <a:miter/>
            </a:ln>
          </p:spPr>
          <p:txBody>
            <a:bodyPr rtlCol="0" anchor="ctr"/>
            <a:lstStyle/>
            <a:p>
              <a:endParaRPr lang="nb-NO"/>
            </a:p>
          </p:txBody>
        </p:sp>
        <p:sp>
          <p:nvSpPr>
            <p:cNvPr id="39" name="Frihåndsform: figur 38">
              <a:extLst>
                <a:ext uri="{FF2B5EF4-FFF2-40B4-BE49-F238E27FC236}">
                  <a16:creationId xmlns:a16="http://schemas.microsoft.com/office/drawing/2014/main" id="{A2558F91-5F03-4B8A-8963-A443E5AAE54F}"/>
                </a:ext>
              </a:extLst>
            </p:cNvPr>
            <p:cNvSpPr/>
            <p:nvPr/>
          </p:nvSpPr>
          <p:spPr>
            <a:xfrm>
              <a:off x="1057108" y="3100612"/>
              <a:ext cx="7274715" cy="38154"/>
            </a:xfrm>
            <a:custGeom>
              <a:avLst/>
              <a:gdLst>
                <a:gd name="connsiteX0" fmla="*/ 19077 w 7274714"/>
                <a:gd name="connsiteY0" fmla="*/ 19077 h 38154"/>
                <a:gd name="connsiteX1" fmla="*/ 7258690 w 7274714"/>
                <a:gd name="connsiteY1" fmla="*/ 19077 h 38154"/>
              </a:gdLst>
              <a:ahLst/>
              <a:cxnLst>
                <a:cxn ang="0">
                  <a:pos x="connsiteX0" y="connsiteY0"/>
                </a:cxn>
                <a:cxn ang="0">
                  <a:pos x="connsiteX1" y="connsiteY1"/>
                </a:cxn>
              </a:cxnLst>
              <a:rect l="l" t="t" r="r" b="b"/>
              <a:pathLst>
                <a:path w="7274714" h="38154">
                  <a:moveTo>
                    <a:pt x="19077" y="19077"/>
                  </a:moveTo>
                  <a:lnTo>
                    <a:pt x="7258690" y="19077"/>
                  </a:lnTo>
                </a:path>
              </a:pathLst>
            </a:custGeom>
            <a:ln w="19050" cap="flat">
              <a:solidFill>
                <a:srgbClr val="E5E6E6"/>
              </a:solidFill>
              <a:prstDash val="solid"/>
              <a:miter/>
            </a:ln>
          </p:spPr>
          <p:txBody>
            <a:bodyPr rtlCol="0" anchor="ctr"/>
            <a:lstStyle/>
            <a:p>
              <a:endParaRPr lang="nb-NO"/>
            </a:p>
          </p:txBody>
        </p:sp>
        <p:sp>
          <p:nvSpPr>
            <p:cNvPr id="40" name="Frihåndsform: figur 39">
              <a:extLst>
                <a:ext uri="{FF2B5EF4-FFF2-40B4-BE49-F238E27FC236}">
                  <a16:creationId xmlns:a16="http://schemas.microsoft.com/office/drawing/2014/main" id="{8B68E9BD-26FD-4EF6-B54A-C127F9A782D2}"/>
                </a:ext>
              </a:extLst>
            </p:cNvPr>
            <p:cNvSpPr/>
            <p:nvPr/>
          </p:nvSpPr>
          <p:spPr>
            <a:xfrm>
              <a:off x="8232113" y="3040583"/>
              <a:ext cx="101744" cy="152616"/>
            </a:xfrm>
            <a:custGeom>
              <a:avLst/>
              <a:gdLst>
                <a:gd name="connsiteX0" fmla="*/ 19077 w 101744"/>
                <a:gd name="connsiteY0" fmla="*/ 19077 h 152616"/>
                <a:gd name="connsiteX1" fmla="*/ 83685 w 101744"/>
                <a:gd name="connsiteY1" fmla="*/ 79106 h 152616"/>
                <a:gd name="connsiteX2" fmla="*/ 19077 w 101744"/>
                <a:gd name="connsiteY2" fmla="*/ 139262 h 152616"/>
              </a:gdLst>
              <a:ahLst/>
              <a:cxnLst>
                <a:cxn ang="0">
                  <a:pos x="connsiteX0" y="connsiteY0"/>
                </a:cxn>
                <a:cxn ang="0">
                  <a:pos x="connsiteX1" y="connsiteY1"/>
                </a:cxn>
                <a:cxn ang="0">
                  <a:pos x="connsiteX2" y="connsiteY2"/>
                </a:cxn>
              </a:cxnLst>
              <a:rect l="l" t="t" r="r" b="b"/>
              <a:pathLst>
                <a:path w="101744" h="152616">
                  <a:moveTo>
                    <a:pt x="19077" y="19077"/>
                  </a:moveTo>
                  <a:lnTo>
                    <a:pt x="83685" y="79106"/>
                  </a:lnTo>
                  <a:lnTo>
                    <a:pt x="19077" y="139262"/>
                  </a:lnTo>
                </a:path>
              </a:pathLst>
            </a:custGeom>
            <a:noFill/>
            <a:ln w="19050" cap="flat">
              <a:solidFill>
                <a:srgbClr val="E5E6E6"/>
              </a:solidFill>
              <a:prstDash val="solid"/>
              <a:miter/>
            </a:ln>
          </p:spPr>
          <p:txBody>
            <a:bodyPr rtlCol="0" anchor="ctr"/>
            <a:lstStyle/>
            <a:p>
              <a:endParaRPr lang="nb-NO"/>
            </a:p>
          </p:txBody>
        </p:sp>
        <p:sp>
          <p:nvSpPr>
            <p:cNvPr id="41" name="Frihåndsform: figur 40">
              <a:extLst>
                <a:ext uri="{FF2B5EF4-FFF2-40B4-BE49-F238E27FC236}">
                  <a16:creationId xmlns:a16="http://schemas.microsoft.com/office/drawing/2014/main" id="{655CFB21-0268-40C2-BB59-A78738DD5F06}"/>
                </a:ext>
              </a:extLst>
            </p:cNvPr>
            <p:cNvSpPr/>
            <p:nvPr/>
          </p:nvSpPr>
          <p:spPr>
            <a:xfrm>
              <a:off x="562376" y="1235894"/>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79" y="1018403"/>
                    <a:pt x="1018263" y="792634"/>
                    <a:pt x="1018333" y="514063"/>
                  </a:cubicBezTo>
                  <a:cubicBezTo>
                    <a:pt x="1018403" y="235492"/>
                    <a:pt x="792634" y="9609"/>
                    <a:pt x="514063" y="9539"/>
                  </a:cubicBezTo>
                  <a:cubicBezTo>
                    <a:pt x="235492" y="9468"/>
                    <a:pt x="9609" y="235238"/>
                    <a:pt x="9539" y="513809"/>
                  </a:cubicBezTo>
                  <a:cubicBezTo>
                    <a:pt x="9539" y="513894"/>
                    <a:pt x="9539" y="513978"/>
                    <a:pt x="9539" y="514063"/>
                  </a:cubicBezTo>
                  <a:cubicBezTo>
                    <a:pt x="9539" y="792564"/>
                    <a:pt x="235308" y="1018333"/>
                    <a:pt x="513809" y="1018333"/>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sp>
          <p:nvSpPr>
            <p:cNvPr id="42" name="Frihåndsform: figur 41">
              <a:extLst>
                <a:ext uri="{FF2B5EF4-FFF2-40B4-BE49-F238E27FC236}">
                  <a16:creationId xmlns:a16="http://schemas.microsoft.com/office/drawing/2014/main" id="{548B9536-DA9E-414A-A4A7-37C1678D17F7}"/>
                </a:ext>
              </a:extLst>
            </p:cNvPr>
            <p:cNvSpPr/>
            <p:nvPr/>
          </p:nvSpPr>
          <p:spPr>
            <a:xfrm>
              <a:off x="562376" y="2605499"/>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317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79" y="1018409"/>
                    <a:pt x="1018263" y="792639"/>
                    <a:pt x="1018333" y="514063"/>
                  </a:cubicBezTo>
                  <a:cubicBezTo>
                    <a:pt x="1018403" y="235487"/>
                    <a:pt x="792634" y="9615"/>
                    <a:pt x="514063" y="9539"/>
                  </a:cubicBezTo>
                  <a:cubicBezTo>
                    <a:pt x="235492" y="9462"/>
                    <a:pt x="9609" y="235233"/>
                    <a:pt x="9539" y="513809"/>
                  </a:cubicBezTo>
                  <a:cubicBezTo>
                    <a:pt x="9538" y="513974"/>
                    <a:pt x="9539" y="514152"/>
                    <a:pt x="9539" y="514317"/>
                  </a:cubicBezTo>
                  <a:cubicBezTo>
                    <a:pt x="9679" y="792715"/>
                    <a:pt x="235407" y="1018333"/>
                    <a:pt x="513809"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sp>
          <p:nvSpPr>
            <p:cNvPr id="43" name="Frihåndsform: figur 42">
              <a:extLst>
                <a:ext uri="{FF2B5EF4-FFF2-40B4-BE49-F238E27FC236}">
                  <a16:creationId xmlns:a16="http://schemas.microsoft.com/office/drawing/2014/main" id="{3E817AE0-0E94-4341-A9B2-51F2ABA91CE4}"/>
                </a:ext>
              </a:extLst>
            </p:cNvPr>
            <p:cNvSpPr/>
            <p:nvPr/>
          </p:nvSpPr>
          <p:spPr>
            <a:xfrm>
              <a:off x="1834180" y="1235895"/>
              <a:ext cx="1017443" cy="1017443"/>
            </a:xfrm>
            <a:custGeom>
              <a:avLst/>
              <a:gdLst>
                <a:gd name="connsiteX0" fmla="*/ 513300 w 1017442"/>
                <a:gd name="connsiteY0" fmla="*/ 1018332 h 1017442"/>
                <a:gd name="connsiteX1" fmla="*/ 1018333 w 1017442"/>
                <a:gd name="connsiteY1" fmla="*/ 514571 h 1017442"/>
                <a:gd name="connsiteX2" fmla="*/ 514572 w 1017442"/>
                <a:gd name="connsiteY2" fmla="*/ 9539 h 1017442"/>
                <a:gd name="connsiteX3" fmla="*/ 9539 w 1017442"/>
                <a:gd name="connsiteY3" fmla="*/ 513299 h 1017442"/>
                <a:gd name="connsiteX4" fmla="*/ 9539 w 1017442"/>
                <a:gd name="connsiteY4" fmla="*/ 514063 h 1017442"/>
                <a:gd name="connsiteX5" fmla="*/ 513808 w 1017442"/>
                <a:gd name="connsiteY5" fmla="*/ 1018332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300" y="1018332"/>
                  </a:moveTo>
                  <a:cubicBezTo>
                    <a:pt x="791876" y="1018684"/>
                    <a:pt x="1017977" y="793142"/>
                    <a:pt x="1018333" y="514571"/>
                  </a:cubicBezTo>
                  <a:cubicBezTo>
                    <a:pt x="1018689" y="236001"/>
                    <a:pt x="793147" y="9890"/>
                    <a:pt x="514572" y="9539"/>
                  </a:cubicBezTo>
                  <a:cubicBezTo>
                    <a:pt x="235996" y="9188"/>
                    <a:pt x="9895" y="234729"/>
                    <a:pt x="9539" y="513299"/>
                  </a:cubicBezTo>
                  <a:cubicBezTo>
                    <a:pt x="9539" y="513554"/>
                    <a:pt x="9539" y="513808"/>
                    <a:pt x="9539" y="514063"/>
                  </a:cubicBezTo>
                  <a:cubicBezTo>
                    <a:pt x="9615" y="792534"/>
                    <a:pt x="235334" y="1018263"/>
                    <a:pt x="513808" y="1018332"/>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sp>
          <p:nvSpPr>
            <p:cNvPr id="44" name="Frihåndsform: figur 43">
              <a:extLst>
                <a:ext uri="{FF2B5EF4-FFF2-40B4-BE49-F238E27FC236}">
                  <a16:creationId xmlns:a16="http://schemas.microsoft.com/office/drawing/2014/main" id="{137CC9C9-D188-4828-B5D4-C3EECC5BDAB5}"/>
                </a:ext>
              </a:extLst>
            </p:cNvPr>
            <p:cNvSpPr/>
            <p:nvPr/>
          </p:nvSpPr>
          <p:spPr>
            <a:xfrm>
              <a:off x="1834180" y="2605499"/>
              <a:ext cx="1017443" cy="1017443"/>
            </a:xfrm>
            <a:custGeom>
              <a:avLst/>
              <a:gdLst>
                <a:gd name="connsiteX0" fmla="*/ 513300 w 1017442"/>
                <a:gd name="connsiteY0" fmla="*/ 1018333 h 1017442"/>
                <a:gd name="connsiteX1" fmla="*/ 1018333 w 1017442"/>
                <a:gd name="connsiteY1" fmla="*/ 514572 h 1017442"/>
                <a:gd name="connsiteX2" fmla="*/ 514572 w 1017442"/>
                <a:gd name="connsiteY2" fmla="*/ 9539 h 1017442"/>
                <a:gd name="connsiteX3" fmla="*/ 9539 w 1017442"/>
                <a:gd name="connsiteY3" fmla="*/ 513300 h 1017442"/>
                <a:gd name="connsiteX4" fmla="*/ 9539 w 1017442"/>
                <a:gd name="connsiteY4" fmla="*/ 514318 h 1017442"/>
                <a:gd name="connsiteX5" fmla="*/ 513300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300" y="1018333"/>
                  </a:moveTo>
                  <a:cubicBezTo>
                    <a:pt x="791876" y="1018689"/>
                    <a:pt x="1017977" y="793148"/>
                    <a:pt x="1018333" y="514572"/>
                  </a:cubicBezTo>
                  <a:cubicBezTo>
                    <a:pt x="1018689" y="235996"/>
                    <a:pt x="793147" y="9895"/>
                    <a:pt x="514572" y="9539"/>
                  </a:cubicBezTo>
                  <a:cubicBezTo>
                    <a:pt x="235996" y="9183"/>
                    <a:pt x="9895" y="234724"/>
                    <a:pt x="9539" y="513300"/>
                  </a:cubicBezTo>
                  <a:cubicBezTo>
                    <a:pt x="9539" y="513644"/>
                    <a:pt x="9539" y="513974"/>
                    <a:pt x="9539" y="514318"/>
                  </a:cubicBezTo>
                  <a:cubicBezTo>
                    <a:pt x="9755" y="792487"/>
                    <a:pt x="235131" y="1017977"/>
                    <a:pt x="513300"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sp>
          <p:nvSpPr>
            <p:cNvPr id="45" name="Frihåndsform: figur 44">
              <a:extLst>
                <a:ext uri="{FF2B5EF4-FFF2-40B4-BE49-F238E27FC236}">
                  <a16:creationId xmlns:a16="http://schemas.microsoft.com/office/drawing/2014/main" id="{FAC48A38-7287-4F54-AA40-1088DA8963EF}"/>
                </a:ext>
              </a:extLst>
            </p:cNvPr>
            <p:cNvSpPr/>
            <p:nvPr/>
          </p:nvSpPr>
          <p:spPr>
            <a:xfrm>
              <a:off x="3104966" y="1235894"/>
              <a:ext cx="1017443" cy="1017443"/>
            </a:xfrm>
            <a:custGeom>
              <a:avLst/>
              <a:gdLst>
                <a:gd name="connsiteX0" fmla="*/ 513936 w 1017442"/>
                <a:gd name="connsiteY0" fmla="*/ 1018333 h 1017442"/>
                <a:gd name="connsiteX1" fmla="*/ 1018333 w 1017442"/>
                <a:gd name="connsiteY1" fmla="*/ 513936 h 1017442"/>
                <a:gd name="connsiteX2" fmla="*/ 513936 w 1017442"/>
                <a:gd name="connsiteY2" fmla="*/ 9539 h 1017442"/>
                <a:gd name="connsiteX3" fmla="*/ 9539 w 1017442"/>
                <a:gd name="connsiteY3" fmla="*/ 513936 h 1017442"/>
                <a:gd name="connsiteX4" fmla="*/ 9539 w 1017442"/>
                <a:gd name="connsiteY4" fmla="*/ 514063 h 1017442"/>
                <a:gd name="connsiteX5" fmla="*/ 513809 w 1017442"/>
                <a:gd name="connsiteY5" fmla="*/ 1018333 h 1017442"/>
                <a:gd name="connsiteX6" fmla="*/ 513936 w 1017442"/>
                <a:gd name="connsiteY6"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442" h="1017442">
                  <a:moveTo>
                    <a:pt x="513936" y="1018333"/>
                  </a:moveTo>
                  <a:cubicBezTo>
                    <a:pt x="792512" y="1018333"/>
                    <a:pt x="1018333" y="792506"/>
                    <a:pt x="1018333" y="513936"/>
                  </a:cubicBezTo>
                  <a:cubicBezTo>
                    <a:pt x="1018333" y="235365"/>
                    <a:pt x="792512" y="9539"/>
                    <a:pt x="513936" y="9539"/>
                  </a:cubicBezTo>
                  <a:cubicBezTo>
                    <a:pt x="235360" y="9539"/>
                    <a:pt x="9539" y="235365"/>
                    <a:pt x="9539" y="513936"/>
                  </a:cubicBezTo>
                  <a:cubicBezTo>
                    <a:pt x="9539" y="513978"/>
                    <a:pt x="9539" y="514021"/>
                    <a:pt x="9539" y="514063"/>
                  </a:cubicBezTo>
                  <a:cubicBezTo>
                    <a:pt x="9539" y="792564"/>
                    <a:pt x="235309" y="1018333"/>
                    <a:pt x="513809" y="1018333"/>
                  </a:cubicBezTo>
                  <a:cubicBezTo>
                    <a:pt x="513847" y="1018333"/>
                    <a:pt x="513898" y="1018333"/>
                    <a:pt x="513936" y="1018333"/>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sp>
          <p:nvSpPr>
            <p:cNvPr id="46" name="Frihåndsform: figur 45">
              <a:extLst>
                <a:ext uri="{FF2B5EF4-FFF2-40B4-BE49-F238E27FC236}">
                  <a16:creationId xmlns:a16="http://schemas.microsoft.com/office/drawing/2014/main" id="{51F1C1C1-6301-456B-9B5A-8E7C62331700}"/>
                </a:ext>
              </a:extLst>
            </p:cNvPr>
            <p:cNvSpPr/>
            <p:nvPr/>
          </p:nvSpPr>
          <p:spPr>
            <a:xfrm>
              <a:off x="3104966" y="2605499"/>
              <a:ext cx="1017443" cy="1017443"/>
            </a:xfrm>
            <a:custGeom>
              <a:avLst/>
              <a:gdLst>
                <a:gd name="connsiteX0" fmla="*/ 513936 w 1017442"/>
                <a:gd name="connsiteY0" fmla="*/ 1018333 h 1017442"/>
                <a:gd name="connsiteX1" fmla="*/ 1018333 w 1017442"/>
                <a:gd name="connsiteY1" fmla="*/ 513936 h 1017442"/>
                <a:gd name="connsiteX2" fmla="*/ 513936 w 1017442"/>
                <a:gd name="connsiteY2" fmla="*/ 9539 h 1017442"/>
                <a:gd name="connsiteX3" fmla="*/ 9539 w 1017442"/>
                <a:gd name="connsiteY3" fmla="*/ 513936 h 1017442"/>
                <a:gd name="connsiteX4" fmla="*/ 9539 w 1017442"/>
                <a:gd name="connsiteY4" fmla="*/ 514063 h 1017442"/>
                <a:gd name="connsiteX5" fmla="*/ 513809 w 1017442"/>
                <a:gd name="connsiteY5" fmla="*/ 1018333 h 1017442"/>
                <a:gd name="connsiteX6" fmla="*/ 513936 w 1017442"/>
                <a:gd name="connsiteY6"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442" h="1017442">
                  <a:moveTo>
                    <a:pt x="513936" y="1018333"/>
                  </a:moveTo>
                  <a:cubicBezTo>
                    <a:pt x="792512" y="1018333"/>
                    <a:pt x="1018333" y="792512"/>
                    <a:pt x="1018333" y="513936"/>
                  </a:cubicBezTo>
                  <a:cubicBezTo>
                    <a:pt x="1018333" y="235360"/>
                    <a:pt x="792512" y="9539"/>
                    <a:pt x="513936" y="9539"/>
                  </a:cubicBezTo>
                  <a:cubicBezTo>
                    <a:pt x="235360" y="9539"/>
                    <a:pt x="9539" y="235360"/>
                    <a:pt x="9539" y="513936"/>
                  </a:cubicBezTo>
                  <a:cubicBezTo>
                    <a:pt x="9539" y="513974"/>
                    <a:pt x="9539" y="514025"/>
                    <a:pt x="9539" y="514063"/>
                  </a:cubicBezTo>
                  <a:cubicBezTo>
                    <a:pt x="9539" y="792562"/>
                    <a:pt x="235309" y="1018333"/>
                    <a:pt x="513809" y="1018333"/>
                  </a:cubicBezTo>
                  <a:cubicBezTo>
                    <a:pt x="513847" y="1018333"/>
                    <a:pt x="513898" y="1018333"/>
                    <a:pt x="513936"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sp>
          <p:nvSpPr>
            <p:cNvPr id="47" name="Frihåndsform: figur 46">
              <a:extLst>
                <a:ext uri="{FF2B5EF4-FFF2-40B4-BE49-F238E27FC236}">
                  <a16:creationId xmlns:a16="http://schemas.microsoft.com/office/drawing/2014/main" id="{989E4FF5-0F0E-4C8B-A5A4-BB5A6415E643}"/>
                </a:ext>
              </a:extLst>
            </p:cNvPr>
            <p:cNvSpPr/>
            <p:nvPr/>
          </p:nvSpPr>
          <p:spPr>
            <a:xfrm>
              <a:off x="4376388" y="1235894"/>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3"/>
                    <a:pt x="1018257" y="792634"/>
                    <a:pt x="1018333" y="514063"/>
                  </a:cubicBezTo>
                  <a:cubicBezTo>
                    <a:pt x="1018409" y="235492"/>
                    <a:pt x="792638" y="9609"/>
                    <a:pt x="514063" y="9539"/>
                  </a:cubicBezTo>
                  <a:cubicBezTo>
                    <a:pt x="235487" y="9468"/>
                    <a:pt x="9615" y="235238"/>
                    <a:pt x="9539" y="513809"/>
                  </a:cubicBezTo>
                  <a:cubicBezTo>
                    <a:pt x="9539" y="513894"/>
                    <a:pt x="9539" y="513978"/>
                    <a:pt x="9539" y="514063"/>
                  </a:cubicBezTo>
                  <a:cubicBezTo>
                    <a:pt x="9539" y="792564"/>
                    <a:pt x="235309" y="1018333"/>
                    <a:pt x="513808" y="1018333"/>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sp>
          <p:nvSpPr>
            <p:cNvPr id="48" name="Frihåndsform: figur 47">
              <a:extLst>
                <a:ext uri="{FF2B5EF4-FFF2-40B4-BE49-F238E27FC236}">
                  <a16:creationId xmlns:a16="http://schemas.microsoft.com/office/drawing/2014/main" id="{BF5EDFB4-560A-499F-944C-850F10562240}"/>
                </a:ext>
              </a:extLst>
            </p:cNvPr>
            <p:cNvSpPr/>
            <p:nvPr/>
          </p:nvSpPr>
          <p:spPr>
            <a:xfrm>
              <a:off x="4376388" y="2605499"/>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9"/>
                    <a:pt x="1018257" y="792639"/>
                    <a:pt x="1018333" y="514063"/>
                  </a:cubicBezTo>
                  <a:cubicBezTo>
                    <a:pt x="1018409" y="235487"/>
                    <a:pt x="792638" y="9615"/>
                    <a:pt x="514063" y="9539"/>
                  </a:cubicBezTo>
                  <a:cubicBezTo>
                    <a:pt x="235487" y="9462"/>
                    <a:pt x="9615" y="235233"/>
                    <a:pt x="9539" y="513809"/>
                  </a:cubicBezTo>
                  <a:cubicBezTo>
                    <a:pt x="9539" y="513898"/>
                    <a:pt x="9539" y="513974"/>
                    <a:pt x="9539" y="514063"/>
                  </a:cubicBezTo>
                  <a:cubicBezTo>
                    <a:pt x="9539" y="792562"/>
                    <a:pt x="235309" y="1018333"/>
                    <a:pt x="513808"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sp>
          <p:nvSpPr>
            <p:cNvPr id="49" name="Frihåndsform: figur 48">
              <a:extLst>
                <a:ext uri="{FF2B5EF4-FFF2-40B4-BE49-F238E27FC236}">
                  <a16:creationId xmlns:a16="http://schemas.microsoft.com/office/drawing/2014/main" id="{63887DF1-9455-478D-B015-94CE13729BFB}"/>
                </a:ext>
              </a:extLst>
            </p:cNvPr>
            <p:cNvSpPr/>
            <p:nvPr/>
          </p:nvSpPr>
          <p:spPr>
            <a:xfrm>
              <a:off x="5647682" y="1235894"/>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3"/>
                    <a:pt x="1018257" y="792634"/>
                    <a:pt x="1018333" y="514063"/>
                  </a:cubicBezTo>
                  <a:cubicBezTo>
                    <a:pt x="1018409" y="235492"/>
                    <a:pt x="792639" y="9609"/>
                    <a:pt x="514063" y="9539"/>
                  </a:cubicBezTo>
                  <a:cubicBezTo>
                    <a:pt x="235487" y="9468"/>
                    <a:pt x="9602" y="235238"/>
                    <a:pt x="9539" y="513809"/>
                  </a:cubicBezTo>
                  <a:cubicBezTo>
                    <a:pt x="9539" y="513894"/>
                    <a:pt x="9539" y="513978"/>
                    <a:pt x="9539" y="514063"/>
                  </a:cubicBezTo>
                  <a:cubicBezTo>
                    <a:pt x="9539" y="792564"/>
                    <a:pt x="235309" y="1018333"/>
                    <a:pt x="513808" y="1018333"/>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sp>
          <p:nvSpPr>
            <p:cNvPr id="50" name="Frihåndsform: figur 49">
              <a:extLst>
                <a:ext uri="{FF2B5EF4-FFF2-40B4-BE49-F238E27FC236}">
                  <a16:creationId xmlns:a16="http://schemas.microsoft.com/office/drawing/2014/main" id="{73088428-7569-4D75-8D81-0DF9887C7B4E}"/>
                </a:ext>
              </a:extLst>
            </p:cNvPr>
            <p:cNvSpPr/>
            <p:nvPr/>
          </p:nvSpPr>
          <p:spPr>
            <a:xfrm>
              <a:off x="5647682" y="2605499"/>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9"/>
                    <a:pt x="1018257" y="792639"/>
                    <a:pt x="1018333" y="514063"/>
                  </a:cubicBezTo>
                  <a:cubicBezTo>
                    <a:pt x="1018409" y="235487"/>
                    <a:pt x="792639" y="9615"/>
                    <a:pt x="514063" y="9539"/>
                  </a:cubicBezTo>
                  <a:cubicBezTo>
                    <a:pt x="235487" y="9462"/>
                    <a:pt x="9602" y="235233"/>
                    <a:pt x="9539" y="513809"/>
                  </a:cubicBezTo>
                  <a:cubicBezTo>
                    <a:pt x="9539" y="513898"/>
                    <a:pt x="9539" y="513974"/>
                    <a:pt x="9539" y="514063"/>
                  </a:cubicBezTo>
                  <a:cubicBezTo>
                    <a:pt x="9539" y="792562"/>
                    <a:pt x="235309" y="1018333"/>
                    <a:pt x="513808"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sp>
          <p:nvSpPr>
            <p:cNvPr id="51" name="Frihåndsform: figur 50">
              <a:extLst>
                <a:ext uri="{FF2B5EF4-FFF2-40B4-BE49-F238E27FC236}">
                  <a16:creationId xmlns:a16="http://schemas.microsoft.com/office/drawing/2014/main" id="{DE2DF65E-C461-4092-B301-C9312D0ACCE3}"/>
                </a:ext>
              </a:extLst>
            </p:cNvPr>
            <p:cNvSpPr/>
            <p:nvPr/>
          </p:nvSpPr>
          <p:spPr>
            <a:xfrm>
              <a:off x="6918976" y="1235894"/>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85" y="1018403"/>
                    <a:pt x="1018269" y="792634"/>
                    <a:pt x="1018333" y="514063"/>
                  </a:cubicBezTo>
                  <a:cubicBezTo>
                    <a:pt x="1018397" y="235492"/>
                    <a:pt x="792638" y="9609"/>
                    <a:pt x="514063" y="9539"/>
                  </a:cubicBezTo>
                  <a:cubicBezTo>
                    <a:pt x="235487" y="9468"/>
                    <a:pt x="9602" y="235238"/>
                    <a:pt x="9539" y="513809"/>
                  </a:cubicBezTo>
                  <a:cubicBezTo>
                    <a:pt x="9539" y="513894"/>
                    <a:pt x="9539" y="513978"/>
                    <a:pt x="9539" y="514063"/>
                  </a:cubicBezTo>
                  <a:cubicBezTo>
                    <a:pt x="9539" y="792564"/>
                    <a:pt x="235309" y="1018333"/>
                    <a:pt x="513809" y="1018333"/>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sp>
          <p:nvSpPr>
            <p:cNvPr id="52" name="Frihåndsform: figur 51">
              <a:extLst>
                <a:ext uri="{FF2B5EF4-FFF2-40B4-BE49-F238E27FC236}">
                  <a16:creationId xmlns:a16="http://schemas.microsoft.com/office/drawing/2014/main" id="{CF085818-86D4-451A-9BEF-6A348675427C}"/>
                </a:ext>
              </a:extLst>
            </p:cNvPr>
            <p:cNvSpPr/>
            <p:nvPr/>
          </p:nvSpPr>
          <p:spPr>
            <a:xfrm>
              <a:off x="6918976" y="2605499"/>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85" y="1018409"/>
                    <a:pt x="1018269" y="792639"/>
                    <a:pt x="1018333" y="514063"/>
                  </a:cubicBezTo>
                  <a:cubicBezTo>
                    <a:pt x="1018397" y="235487"/>
                    <a:pt x="792638" y="9615"/>
                    <a:pt x="514063" y="9539"/>
                  </a:cubicBezTo>
                  <a:cubicBezTo>
                    <a:pt x="235487" y="9462"/>
                    <a:pt x="9602" y="235233"/>
                    <a:pt x="9539" y="513809"/>
                  </a:cubicBezTo>
                  <a:cubicBezTo>
                    <a:pt x="9539" y="513898"/>
                    <a:pt x="9539" y="513974"/>
                    <a:pt x="9539" y="514063"/>
                  </a:cubicBezTo>
                  <a:cubicBezTo>
                    <a:pt x="9539" y="792562"/>
                    <a:pt x="235309" y="1018333"/>
                    <a:pt x="513809"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grpSp>
      <p:pic>
        <p:nvPicPr>
          <p:cNvPr id="53" name="i12" hidden="1">
            <a:extLst>
              <a:ext uri="{FF2B5EF4-FFF2-40B4-BE49-F238E27FC236}">
                <a16:creationId xmlns:a16="http://schemas.microsoft.com/office/drawing/2014/main" id="{22B7DBDB-531D-4E0D-A7B4-2679DF2B57E5}"/>
              </a:ext>
            </a:extLst>
          </p:cNvPr>
          <p:cNvPicPr>
            <a:picLocks noChangeAspect="1"/>
          </p:cNvPicPr>
          <p:nvPr userDrawn="1"/>
        </p:nvPicPr>
        <p:blipFill>
          <a:blip r:embed="rId41" cstate="hqprint">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4195763" y="2196307"/>
            <a:ext cx="752475" cy="752475"/>
          </a:xfrm>
          <a:prstGeom prst="rect">
            <a:avLst/>
          </a:prstGeom>
        </p:spPr>
      </p:pic>
      <p:pic>
        <p:nvPicPr>
          <p:cNvPr id="54" name="i13" hidden="1">
            <a:extLst>
              <a:ext uri="{FF2B5EF4-FFF2-40B4-BE49-F238E27FC236}">
                <a16:creationId xmlns:a16="http://schemas.microsoft.com/office/drawing/2014/main" id="{6ECC595C-3DB7-42C4-B196-8D24FF223CBB}"/>
              </a:ext>
            </a:extLst>
          </p:cNvPr>
          <p:cNvPicPr>
            <a:picLocks noChangeAspect="1"/>
          </p:cNvPicPr>
          <p:nvPr userDrawn="1"/>
        </p:nvPicPr>
        <p:blipFill>
          <a:blip r:embed="rId43" cstate="hqprint">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4191000" y="2191544"/>
            <a:ext cx="762000" cy="762000"/>
          </a:xfrm>
          <a:prstGeom prst="rect">
            <a:avLst/>
          </a:prstGeom>
        </p:spPr>
      </p:pic>
      <p:grpSp>
        <p:nvGrpSpPr>
          <p:cNvPr id="55" name="i14" hidden="1">
            <a:extLst>
              <a:ext uri="{FF2B5EF4-FFF2-40B4-BE49-F238E27FC236}">
                <a16:creationId xmlns:a16="http://schemas.microsoft.com/office/drawing/2014/main" id="{F9651BE6-A768-4976-8704-08EDA26DB758}"/>
              </a:ext>
            </a:extLst>
          </p:cNvPr>
          <p:cNvGrpSpPr>
            <a:grpSpLocks noChangeAspect="1"/>
          </p:cNvGrpSpPr>
          <p:nvPr userDrawn="1"/>
        </p:nvGrpSpPr>
        <p:grpSpPr>
          <a:xfrm>
            <a:off x="4129088" y="2162969"/>
            <a:ext cx="885825" cy="819150"/>
            <a:chOff x="9119347" y="1797984"/>
            <a:chExt cx="885825" cy="819150"/>
          </a:xfrm>
        </p:grpSpPr>
        <p:sp>
          <p:nvSpPr>
            <p:cNvPr id="56" name="Frihåndsform: figur 55">
              <a:extLst>
                <a:ext uri="{FF2B5EF4-FFF2-40B4-BE49-F238E27FC236}">
                  <a16:creationId xmlns:a16="http://schemas.microsoft.com/office/drawing/2014/main" id="{7AE5FD2C-FF09-43A9-A7B3-BA7D2DA3C27B}"/>
                </a:ext>
              </a:extLst>
            </p:cNvPr>
            <p:cNvSpPr/>
            <p:nvPr/>
          </p:nvSpPr>
          <p:spPr>
            <a:xfrm>
              <a:off x="9239219" y="1844242"/>
              <a:ext cx="771525" cy="771525"/>
            </a:xfrm>
            <a:custGeom>
              <a:avLst/>
              <a:gdLst>
                <a:gd name="connsiteX0" fmla="*/ 118920 w 771525"/>
                <a:gd name="connsiteY0" fmla="*/ 657735 h 771525"/>
                <a:gd name="connsiteX1" fmla="*/ 118553 w 771525"/>
                <a:gd name="connsiteY1" fmla="*/ 118920 h 771525"/>
                <a:gd name="connsiteX2" fmla="*/ 657368 w 771525"/>
                <a:gd name="connsiteY2" fmla="*/ 118553 h 771525"/>
                <a:gd name="connsiteX3" fmla="*/ 710613 w 771525"/>
                <a:gd name="connsiteY3" fmla="*/ 591060 h 771525"/>
                <a:gd name="connsiteX4" fmla="*/ 761952 w 771525"/>
                <a:gd name="connsiteY4" fmla="*/ 744984 h 771525"/>
                <a:gd name="connsiteX5" fmla="*/ 744807 w 771525"/>
                <a:gd name="connsiteY5" fmla="*/ 762129 h 771525"/>
                <a:gd name="connsiteX6" fmla="*/ 590883 w 771525"/>
                <a:gd name="connsiteY6" fmla="*/ 710884 h 771525"/>
                <a:gd name="connsiteX7" fmla="*/ 118920 w 771525"/>
                <a:gd name="connsiteY7" fmla="*/ 657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771525">
                  <a:moveTo>
                    <a:pt x="118920" y="657735"/>
                  </a:moveTo>
                  <a:cubicBezTo>
                    <a:pt x="-29971" y="509046"/>
                    <a:pt x="-30136" y="267811"/>
                    <a:pt x="118553" y="118920"/>
                  </a:cubicBezTo>
                  <a:cubicBezTo>
                    <a:pt x="267241" y="-29971"/>
                    <a:pt x="508477" y="-30136"/>
                    <a:pt x="657368" y="118553"/>
                  </a:cubicBezTo>
                  <a:cubicBezTo>
                    <a:pt x="783282" y="244295"/>
                    <a:pt x="805385" y="440449"/>
                    <a:pt x="710613" y="591060"/>
                  </a:cubicBezTo>
                  <a:lnTo>
                    <a:pt x="761952" y="744984"/>
                  </a:lnTo>
                  <a:cubicBezTo>
                    <a:pt x="761952" y="744984"/>
                    <a:pt x="770430" y="770606"/>
                    <a:pt x="744807" y="762129"/>
                  </a:cubicBezTo>
                  <a:lnTo>
                    <a:pt x="590883" y="710884"/>
                  </a:lnTo>
                  <a:cubicBezTo>
                    <a:pt x="440415" y="805388"/>
                    <a:pt x="244601" y="783337"/>
                    <a:pt x="118920" y="657735"/>
                  </a:cubicBezTo>
                </a:path>
              </a:pathLst>
            </a:custGeom>
            <a:solidFill>
              <a:srgbClr val="FCD7A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57" name="Frihåndsform: figur 56">
              <a:extLst>
                <a:ext uri="{FF2B5EF4-FFF2-40B4-BE49-F238E27FC236}">
                  <a16:creationId xmlns:a16="http://schemas.microsoft.com/office/drawing/2014/main" id="{AFD0D298-D0E5-4D8A-8972-5D37905BA4DD}"/>
                </a:ext>
              </a:extLst>
            </p:cNvPr>
            <p:cNvSpPr/>
            <p:nvPr/>
          </p:nvSpPr>
          <p:spPr>
            <a:xfrm>
              <a:off x="9112053" y="1790331"/>
              <a:ext cx="771525" cy="771525"/>
            </a:xfrm>
            <a:custGeom>
              <a:avLst/>
              <a:gdLst>
                <a:gd name="connsiteX0" fmla="*/ 657376 w 771525"/>
                <a:gd name="connsiteY0" fmla="*/ 657735 h 771525"/>
                <a:gd name="connsiteX1" fmla="*/ 657742 w 771525"/>
                <a:gd name="connsiteY1" fmla="*/ 118920 h 771525"/>
                <a:gd name="connsiteX2" fmla="*/ 118927 w 771525"/>
                <a:gd name="connsiteY2" fmla="*/ 118553 h 771525"/>
                <a:gd name="connsiteX3" fmla="*/ 65683 w 771525"/>
                <a:gd name="connsiteY3" fmla="*/ 591060 h 771525"/>
                <a:gd name="connsiteX4" fmla="*/ 14343 w 771525"/>
                <a:gd name="connsiteY4" fmla="*/ 745079 h 771525"/>
                <a:gd name="connsiteX5" fmla="*/ 31393 w 771525"/>
                <a:gd name="connsiteY5" fmla="*/ 762224 h 771525"/>
                <a:gd name="connsiteX6" fmla="*/ 185412 w 771525"/>
                <a:gd name="connsiteY6" fmla="*/ 710884 h 771525"/>
                <a:gd name="connsiteX7" fmla="*/ 657376 w 771525"/>
                <a:gd name="connsiteY7" fmla="*/ 657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771525">
                  <a:moveTo>
                    <a:pt x="657376" y="657735"/>
                  </a:moveTo>
                  <a:cubicBezTo>
                    <a:pt x="806267" y="509046"/>
                    <a:pt x="806431" y="267811"/>
                    <a:pt x="657742" y="118920"/>
                  </a:cubicBezTo>
                  <a:cubicBezTo>
                    <a:pt x="509054" y="-29971"/>
                    <a:pt x="267818" y="-30136"/>
                    <a:pt x="118927" y="118553"/>
                  </a:cubicBezTo>
                  <a:cubicBezTo>
                    <a:pt x="-6986" y="244295"/>
                    <a:pt x="-29090" y="440449"/>
                    <a:pt x="65683" y="591060"/>
                  </a:cubicBezTo>
                  <a:lnTo>
                    <a:pt x="14343" y="745079"/>
                  </a:lnTo>
                  <a:cubicBezTo>
                    <a:pt x="14343" y="745079"/>
                    <a:pt x="5770" y="770701"/>
                    <a:pt x="31393" y="762224"/>
                  </a:cubicBezTo>
                  <a:lnTo>
                    <a:pt x="185412" y="710884"/>
                  </a:lnTo>
                  <a:cubicBezTo>
                    <a:pt x="335880" y="805388"/>
                    <a:pt x="531695" y="783337"/>
                    <a:pt x="657376" y="657735"/>
                  </a:cubicBezTo>
                </a:path>
              </a:pathLst>
            </a:custGeom>
            <a:solidFill>
              <a:srgbClr val="F4A5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58" name="Frihåndsform: figur 57">
              <a:extLst>
                <a:ext uri="{FF2B5EF4-FFF2-40B4-BE49-F238E27FC236}">
                  <a16:creationId xmlns:a16="http://schemas.microsoft.com/office/drawing/2014/main" id="{4E59BEA9-68E6-4DB2-A294-452C9F0430C1}"/>
                </a:ext>
              </a:extLst>
            </p:cNvPr>
            <p:cNvSpPr/>
            <p:nvPr/>
          </p:nvSpPr>
          <p:spPr>
            <a:xfrm>
              <a:off x="9316991" y="2141170"/>
              <a:ext cx="76200" cy="76200"/>
            </a:xfrm>
            <a:custGeom>
              <a:avLst/>
              <a:gdLst>
                <a:gd name="connsiteX0" fmla="*/ 42005 w 76200"/>
                <a:gd name="connsiteY0" fmla="*/ 77057 h 76200"/>
                <a:gd name="connsiteX1" fmla="*/ 77057 w 76200"/>
                <a:gd name="connsiteY1" fmla="*/ 42196 h 76200"/>
                <a:gd name="connsiteX2" fmla="*/ 42196 w 76200"/>
                <a:gd name="connsiteY2" fmla="*/ 7144 h 76200"/>
                <a:gd name="connsiteX3" fmla="*/ 7144 w 76200"/>
                <a:gd name="connsiteY3" fmla="*/ 42005 h 76200"/>
                <a:gd name="connsiteX4" fmla="*/ 7144 w 76200"/>
                <a:gd name="connsiteY4" fmla="*/ 42196 h 76200"/>
                <a:gd name="connsiteX5" fmla="*/ 42005 w 76200"/>
                <a:gd name="connsiteY5" fmla="*/ 7705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76200">
                  <a:moveTo>
                    <a:pt x="42005" y="77057"/>
                  </a:moveTo>
                  <a:cubicBezTo>
                    <a:pt x="61311" y="77110"/>
                    <a:pt x="77005" y="61502"/>
                    <a:pt x="77057" y="42196"/>
                  </a:cubicBezTo>
                  <a:cubicBezTo>
                    <a:pt x="77110" y="22890"/>
                    <a:pt x="61502" y="7196"/>
                    <a:pt x="42196" y="7144"/>
                  </a:cubicBezTo>
                  <a:cubicBezTo>
                    <a:pt x="22890" y="7091"/>
                    <a:pt x="7196" y="22699"/>
                    <a:pt x="7144" y="42005"/>
                  </a:cubicBezTo>
                  <a:cubicBezTo>
                    <a:pt x="7144" y="42069"/>
                    <a:pt x="7144" y="42132"/>
                    <a:pt x="7144" y="42196"/>
                  </a:cubicBezTo>
                  <a:cubicBezTo>
                    <a:pt x="7144" y="61449"/>
                    <a:pt x="22752" y="77057"/>
                    <a:pt x="42005" y="77057"/>
                  </a:cubicBezTo>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59" name="Frihåndsform: figur 58">
              <a:extLst>
                <a:ext uri="{FF2B5EF4-FFF2-40B4-BE49-F238E27FC236}">
                  <a16:creationId xmlns:a16="http://schemas.microsoft.com/office/drawing/2014/main" id="{F029081A-3844-4472-B4E8-D787F8854FDB}"/>
                </a:ext>
              </a:extLst>
            </p:cNvPr>
            <p:cNvSpPr/>
            <p:nvPr/>
          </p:nvSpPr>
          <p:spPr>
            <a:xfrm>
              <a:off x="9458342" y="2141170"/>
              <a:ext cx="76200" cy="76200"/>
            </a:xfrm>
            <a:custGeom>
              <a:avLst/>
              <a:gdLst>
                <a:gd name="connsiteX0" fmla="*/ 42005 w 76200"/>
                <a:gd name="connsiteY0" fmla="*/ 77057 h 76200"/>
                <a:gd name="connsiteX1" fmla="*/ 77057 w 76200"/>
                <a:gd name="connsiteY1" fmla="*/ 42196 h 76200"/>
                <a:gd name="connsiteX2" fmla="*/ 42196 w 76200"/>
                <a:gd name="connsiteY2" fmla="*/ 7144 h 76200"/>
                <a:gd name="connsiteX3" fmla="*/ 7144 w 76200"/>
                <a:gd name="connsiteY3" fmla="*/ 42005 h 76200"/>
                <a:gd name="connsiteX4" fmla="*/ 7144 w 76200"/>
                <a:gd name="connsiteY4" fmla="*/ 42196 h 76200"/>
                <a:gd name="connsiteX5" fmla="*/ 42005 w 76200"/>
                <a:gd name="connsiteY5" fmla="*/ 7705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76200">
                  <a:moveTo>
                    <a:pt x="42005" y="77057"/>
                  </a:moveTo>
                  <a:cubicBezTo>
                    <a:pt x="61311" y="77110"/>
                    <a:pt x="77005" y="61502"/>
                    <a:pt x="77057" y="42196"/>
                  </a:cubicBezTo>
                  <a:cubicBezTo>
                    <a:pt x="77110" y="22890"/>
                    <a:pt x="61502" y="7196"/>
                    <a:pt x="42196" y="7144"/>
                  </a:cubicBezTo>
                  <a:cubicBezTo>
                    <a:pt x="22890" y="7091"/>
                    <a:pt x="7196" y="22699"/>
                    <a:pt x="7144" y="42005"/>
                  </a:cubicBezTo>
                  <a:cubicBezTo>
                    <a:pt x="7144" y="42069"/>
                    <a:pt x="7144" y="42132"/>
                    <a:pt x="7144" y="42196"/>
                  </a:cubicBezTo>
                  <a:cubicBezTo>
                    <a:pt x="7144" y="61449"/>
                    <a:pt x="22752" y="77057"/>
                    <a:pt x="42005" y="77057"/>
                  </a:cubicBezTo>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60" name="Frihåndsform: figur 59">
              <a:extLst>
                <a:ext uri="{FF2B5EF4-FFF2-40B4-BE49-F238E27FC236}">
                  <a16:creationId xmlns:a16="http://schemas.microsoft.com/office/drawing/2014/main" id="{E05791FB-9A64-4E79-B903-B388A3A0D48B}"/>
                </a:ext>
              </a:extLst>
            </p:cNvPr>
            <p:cNvSpPr/>
            <p:nvPr/>
          </p:nvSpPr>
          <p:spPr>
            <a:xfrm>
              <a:off x="9599312" y="2141170"/>
              <a:ext cx="76200" cy="76200"/>
            </a:xfrm>
            <a:custGeom>
              <a:avLst/>
              <a:gdLst>
                <a:gd name="connsiteX0" fmla="*/ 42005 w 76200"/>
                <a:gd name="connsiteY0" fmla="*/ 77057 h 76200"/>
                <a:gd name="connsiteX1" fmla="*/ 77057 w 76200"/>
                <a:gd name="connsiteY1" fmla="*/ 42196 h 76200"/>
                <a:gd name="connsiteX2" fmla="*/ 42196 w 76200"/>
                <a:gd name="connsiteY2" fmla="*/ 7144 h 76200"/>
                <a:gd name="connsiteX3" fmla="*/ 7144 w 76200"/>
                <a:gd name="connsiteY3" fmla="*/ 42005 h 76200"/>
                <a:gd name="connsiteX4" fmla="*/ 7144 w 76200"/>
                <a:gd name="connsiteY4" fmla="*/ 42196 h 76200"/>
                <a:gd name="connsiteX5" fmla="*/ 42005 w 76200"/>
                <a:gd name="connsiteY5" fmla="*/ 7705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76200">
                  <a:moveTo>
                    <a:pt x="42005" y="77057"/>
                  </a:moveTo>
                  <a:cubicBezTo>
                    <a:pt x="61311" y="77110"/>
                    <a:pt x="77005" y="61502"/>
                    <a:pt x="77057" y="42196"/>
                  </a:cubicBezTo>
                  <a:cubicBezTo>
                    <a:pt x="77110" y="22890"/>
                    <a:pt x="61502" y="7196"/>
                    <a:pt x="42196" y="7144"/>
                  </a:cubicBezTo>
                  <a:cubicBezTo>
                    <a:pt x="22890" y="7091"/>
                    <a:pt x="7196" y="22699"/>
                    <a:pt x="7144" y="42005"/>
                  </a:cubicBezTo>
                  <a:cubicBezTo>
                    <a:pt x="7144" y="42069"/>
                    <a:pt x="7144" y="42132"/>
                    <a:pt x="7144" y="42196"/>
                  </a:cubicBezTo>
                  <a:cubicBezTo>
                    <a:pt x="7144" y="61449"/>
                    <a:pt x="22752" y="77057"/>
                    <a:pt x="42005" y="77057"/>
                  </a:cubicBezTo>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grpSp>
      <p:pic>
        <p:nvPicPr>
          <p:cNvPr id="61" name="i15" hidden="1">
            <a:extLst>
              <a:ext uri="{FF2B5EF4-FFF2-40B4-BE49-F238E27FC236}">
                <a16:creationId xmlns:a16="http://schemas.microsoft.com/office/drawing/2014/main" id="{29E7DC0C-CAEF-479F-83C6-A9B91D082EF5}"/>
              </a:ext>
            </a:extLst>
          </p:cNvPr>
          <p:cNvPicPr>
            <a:picLocks noChangeAspect="1"/>
          </p:cNvPicPr>
          <p:nvPr userDrawn="1"/>
        </p:nvPicPr>
        <p:blipFill>
          <a:blip r:embed="rId45" cstate="hqprint">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4191000" y="2191544"/>
            <a:ext cx="762000" cy="762000"/>
          </a:xfrm>
          <a:prstGeom prst="rect">
            <a:avLst/>
          </a:prstGeom>
        </p:spPr>
      </p:pic>
      <p:pic>
        <p:nvPicPr>
          <p:cNvPr id="62" name="i16" hidden="1">
            <a:extLst>
              <a:ext uri="{FF2B5EF4-FFF2-40B4-BE49-F238E27FC236}">
                <a16:creationId xmlns:a16="http://schemas.microsoft.com/office/drawing/2014/main" id="{CBE8E7D9-4983-431E-B307-1C0D8FD63E98}"/>
              </a:ext>
            </a:extLst>
          </p:cNvPr>
          <p:cNvPicPr>
            <a:picLocks noChangeAspect="1"/>
          </p:cNvPicPr>
          <p:nvPr userDrawn="1"/>
        </p:nvPicPr>
        <p:blipFill>
          <a:blip r:embed="rId47" cstate="hqprint">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4214813" y="2215357"/>
            <a:ext cx="714375" cy="714375"/>
          </a:xfrm>
          <a:prstGeom prst="rect">
            <a:avLst/>
          </a:prstGeom>
        </p:spPr>
      </p:pic>
      <p:pic>
        <p:nvPicPr>
          <p:cNvPr id="63" name="i17" hidden="1">
            <a:extLst>
              <a:ext uri="{FF2B5EF4-FFF2-40B4-BE49-F238E27FC236}">
                <a16:creationId xmlns:a16="http://schemas.microsoft.com/office/drawing/2014/main" id="{04EA8C6C-8E52-4492-A1DC-683BAA07D143}"/>
              </a:ext>
            </a:extLst>
          </p:cNvPr>
          <p:cNvPicPr>
            <a:picLocks noChangeAspect="1"/>
          </p:cNvPicPr>
          <p:nvPr userDrawn="1"/>
        </p:nvPicPr>
        <p:blipFill>
          <a:blip r:embed="rId49" cstate="hqprint">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4214813" y="2210594"/>
            <a:ext cx="714375" cy="723900"/>
          </a:xfrm>
          <a:prstGeom prst="rect">
            <a:avLst/>
          </a:prstGeom>
        </p:spPr>
      </p:pic>
      <p:pic>
        <p:nvPicPr>
          <p:cNvPr id="64" name="i18" hidden="1">
            <a:extLst>
              <a:ext uri="{FF2B5EF4-FFF2-40B4-BE49-F238E27FC236}">
                <a16:creationId xmlns:a16="http://schemas.microsoft.com/office/drawing/2014/main" id="{C1DED7C3-A3EB-4ECE-9F37-9973A5996961}"/>
              </a:ext>
            </a:extLst>
          </p:cNvPr>
          <p:cNvPicPr>
            <a:picLocks noChangeAspect="1"/>
          </p:cNvPicPr>
          <p:nvPr userDrawn="1"/>
        </p:nvPicPr>
        <p:blipFill>
          <a:blip r:embed="rId51" cstate="hqprint">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4214813" y="2215357"/>
            <a:ext cx="714375" cy="714375"/>
          </a:xfrm>
          <a:prstGeom prst="rect">
            <a:avLst/>
          </a:prstGeom>
        </p:spPr>
      </p:pic>
      <p:pic>
        <p:nvPicPr>
          <p:cNvPr id="65" name="i19" hidden="1">
            <a:extLst>
              <a:ext uri="{FF2B5EF4-FFF2-40B4-BE49-F238E27FC236}">
                <a16:creationId xmlns:a16="http://schemas.microsoft.com/office/drawing/2014/main" id="{AEBE1479-BA19-4642-ABFA-755BC74D90F5}"/>
              </a:ext>
            </a:extLst>
          </p:cNvPr>
          <p:cNvPicPr>
            <a:picLocks noChangeAspect="1"/>
          </p:cNvPicPr>
          <p:nvPr userDrawn="1"/>
        </p:nvPicPr>
        <p:blipFill>
          <a:blip r:embed="rId53" cstate="hqprint">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4214813" y="2215357"/>
            <a:ext cx="714375" cy="714375"/>
          </a:xfrm>
          <a:prstGeom prst="rect">
            <a:avLst/>
          </a:prstGeom>
        </p:spPr>
      </p:pic>
      <p:pic>
        <p:nvPicPr>
          <p:cNvPr id="66" name="i20" hidden="1">
            <a:extLst>
              <a:ext uri="{FF2B5EF4-FFF2-40B4-BE49-F238E27FC236}">
                <a16:creationId xmlns:a16="http://schemas.microsoft.com/office/drawing/2014/main" id="{15BE9DA9-CFF9-4213-81B5-9763997CCC7B}"/>
              </a:ext>
            </a:extLst>
          </p:cNvPr>
          <p:cNvPicPr>
            <a:picLocks noChangeAspect="1"/>
          </p:cNvPicPr>
          <p:nvPr userDrawn="1"/>
        </p:nvPicPr>
        <p:blipFill>
          <a:blip r:embed="rId55" cstate="hqprint">
            <a:extLst>
              <a:ext uri="{28A0092B-C50C-407E-A947-70E740481C1C}">
                <a14:useLocalDpi xmlns:a14="http://schemas.microsoft.com/office/drawing/2010/main" val="0"/>
              </a:ext>
              <a:ext uri="{96DAC541-7B7A-43D3-8B79-37D633B846F1}">
                <asvg:svgBlip xmlns:asvg="http://schemas.microsoft.com/office/drawing/2016/SVG/main" r:embed="rId56"/>
              </a:ext>
            </a:extLst>
          </a:blip>
          <a:stretch>
            <a:fillRect/>
          </a:stretch>
        </p:blipFill>
        <p:spPr>
          <a:xfrm>
            <a:off x="4214813" y="2215357"/>
            <a:ext cx="714375" cy="714375"/>
          </a:xfrm>
          <a:prstGeom prst="rect">
            <a:avLst/>
          </a:prstGeom>
        </p:spPr>
      </p:pic>
      <p:pic>
        <p:nvPicPr>
          <p:cNvPr id="67" name="i21" hidden="1">
            <a:extLst>
              <a:ext uri="{FF2B5EF4-FFF2-40B4-BE49-F238E27FC236}">
                <a16:creationId xmlns:a16="http://schemas.microsoft.com/office/drawing/2014/main" id="{97F77EF6-3721-4B2C-8092-0F7772EAA8AA}"/>
              </a:ext>
            </a:extLst>
          </p:cNvPr>
          <p:cNvPicPr>
            <a:picLocks noChangeAspect="1"/>
          </p:cNvPicPr>
          <p:nvPr userDrawn="1"/>
        </p:nvPicPr>
        <p:blipFill>
          <a:blip r:embed="rId57" cstate="hqprint">
            <a:extLst>
              <a:ext uri="{28A0092B-C50C-407E-A947-70E740481C1C}">
                <a14:useLocalDpi xmlns:a14="http://schemas.microsoft.com/office/drawing/2010/main" val="0"/>
              </a:ext>
              <a:ext uri="{96DAC541-7B7A-43D3-8B79-37D633B846F1}">
                <asvg:svgBlip xmlns:asvg="http://schemas.microsoft.com/office/drawing/2016/SVG/main" r:embed="rId58"/>
              </a:ext>
            </a:extLst>
          </a:blip>
          <a:stretch>
            <a:fillRect/>
          </a:stretch>
        </p:blipFill>
        <p:spPr>
          <a:xfrm>
            <a:off x="4214813" y="2215357"/>
            <a:ext cx="714375" cy="714375"/>
          </a:xfrm>
          <a:prstGeom prst="rect">
            <a:avLst/>
          </a:prstGeom>
        </p:spPr>
      </p:pic>
      <p:pic>
        <p:nvPicPr>
          <p:cNvPr id="68" name="i22" hidden="1">
            <a:extLst>
              <a:ext uri="{FF2B5EF4-FFF2-40B4-BE49-F238E27FC236}">
                <a16:creationId xmlns:a16="http://schemas.microsoft.com/office/drawing/2014/main" id="{79E9CF74-8FEB-42DF-B910-317DE90D581C}"/>
              </a:ext>
            </a:extLst>
          </p:cNvPr>
          <p:cNvPicPr>
            <a:picLocks noChangeAspect="1"/>
          </p:cNvPicPr>
          <p:nvPr userDrawn="1"/>
        </p:nvPicPr>
        <p:blipFill>
          <a:blip r:embed="rId59" cstate="hqprint">
            <a:extLst>
              <a:ext uri="{28A0092B-C50C-407E-A947-70E740481C1C}">
                <a14:useLocalDpi xmlns:a14="http://schemas.microsoft.com/office/drawing/2010/main" val="0"/>
              </a:ext>
              <a:ext uri="{96DAC541-7B7A-43D3-8B79-37D633B846F1}">
                <asvg:svgBlip xmlns:asvg="http://schemas.microsoft.com/office/drawing/2016/SVG/main" r:embed="rId60"/>
              </a:ext>
            </a:extLst>
          </a:blip>
          <a:stretch>
            <a:fillRect/>
          </a:stretch>
        </p:blipFill>
        <p:spPr>
          <a:xfrm>
            <a:off x="4333875" y="2272507"/>
            <a:ext cx="476250" cy="600075"/>
          </a:xfrm>
          <a:prstGeom prst="rect">
            <a:avLst/>
          </a:prstGeom>
        </p:spPr>
      </p:pic>
      <p:grpSp>
        <p:nvGrpSpPr>
          <p:cNvPr id="69" name="i23" hidden="1">
            <a:extLst>
              <a:ext uri="{FF2B5EF4-FFF2-40B4-BE49-F238E27FC236}">
                <a16:creationId xmlns:a16="http://schemas.microsoft.com/office/drawing/2014/main" id="{D035E156-ABBD-4A33-A124-E38B541B3050}"/>
              </a:ext>
            </a:extLst>
          </p:cNvPr>
          <p:cNvGrpSpPr>
            <a:grpSpLocks noChangeAspect="1"/>
          </p:cNvGrpSpPr>
          <p:nvPr userDrawn="1"/>
        </p:nvGrpSpPr>
        <p:grpSpPr>
          <a:xfrm>
            <a:off x="4238625" y="2243932"/>
            <a:ext cx="666750" cy="657225"/>
            <a:chOff x="8579224" y="2747962"/>
            <a:chExt cx="666750" cy="657225"/>
          </a:xfrm>
        </p:grpSpPr>
        <p:sp>
          <p:nvSpPr>
            <p:cNvPr id="70" name="Frihåndsform: figur 69">
              <a:extLst>
                <a:ext uri="{FF2B5EF4-FFF2-40B4-BE49-F238E27FC236}">
                  <a16:creationId xmlns:a16="http://schemas.microsoft.com/office/drawing/2014/main" id="{10B34B63-344F-4A8E-A9D7-7A61B277AD53}"/>
                </a:ext>
              </a:extLst>
            </p:cNvPr>
            <p:cNvSpPr/>
            <p:nvPr/>
          </p:nvSpPr>
          <p:spPr>
            <a:xfrm>
              <a:off x="9084430" y="2941891"/>
              <a:ext cx="47625" cy="133350"/>
            </a:xfrm>
            <a:custGeom>
              <a:avLst/>
              <a:gdLst>
                <a:gd name="connsiteX0" fmla="*/ 28194 w 47625"/>
                <a:gd name="connsiteY0" fmla="*/ 7144 h 133350"/>
                <a:gd name="connsiteX1" fmla="*/ 24003 w 47625"/>
                <a:gd name="connsiteY1" fmla="*/ 127445 h 133350"/>
                <a:gd name="connsiteX2" fmla="*/ 7144 w 47625"/>
                <a:gd name="connsiteY2" fmla="*/ 107442 h 133350"/>
                <a:gd name="connsiteX3" fmla="*/ 10001 w 47625"/>
                <a:gd name="connsiteY3" fmla="*/ 25908 h 133350"/>
              </a:gdLst>
              <a:ahLst/>
              <a:cxnLst>
                <a:cxn ang="0">
                  <a:pos x="connsiteX0" y="connsiteY0"/>
                </a:cxn>
                <a:cxn ang="0">
                  <a:pos x="connsiteX1" y="connsiteY1"/>
                </a:cxn>
                <a:cxn ang="0">
                  <a:pos x="connsiteX2" y="connsiteY2"/>
                </a:cxn>
                <a:cxn ang="0">
                  <a:pos x="connsiteX3" y="connsiteY3"/>
                </a:cxn>
              </a:cxnLst>
              <a:rect l="l" t="t" r="r" b="b"/>
              <a:pathLst>
                <a:path w="47625" h="133350">
                  <a:moveTo>
                    <a:pt x="28194" y="7144"/>
                  </a:moveTo>
                  <a:cubicBezTo>
                    <a:pt x="56984" y="42681"/>
                    <a:pt x="55197" y="93997"/>
                    <a:pt x="24003" y="127445"/>
                  </a:cubicBezTo>
                  <a:lnTo>
                    <a:pt x="7144" y="107442"/>
                  </a:lnTo>
                  <a:cubicBezTo>
                    <a:pt x="28277" y="84772"/>
                    <a:pt x="29496" y="50002"/>
                    <a:pt x="10001" y="25908"/>
                  </a:cubicBezTo>
                  <a:close/>
                </a:path>
              </a:pathLst>
            </a:custGeom>
            <a:solidFill>
              <a:srgbClr val="F5A8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1" name="Frihåndsform: figur 70">
              <a:extLst>
                <a:ext uri="{FF2B5EF4-FFF2-40B4-BE49-F238E27FC236}">
                  <a16:creationId xmlns:a16="http://schemas.microsoft.com/office/drawing/2014/main" id="{D7F4A99A-5D31-48BC-B616-A7B7C2D091F6}"/>
                </a:ext>
              </a:extLst>
            </p:cNvPr>
            <p:cNvSpPr/>
            <p:nvPr/>
          </p:nvSpPr>
          <p:spPr>
            <a:xfrm>
              <a:off x="9123768" y="2898552"/>
              <a:ext cx="66675" cy="219075"/>
            </a:xfrm>
            <a:custGeom>
              <a:avLst/>
              <a:gdLst>
                <a:gd name="connsiteX0" fmla="*/ 31337 w 66675"/>
                <a:gd name="connsiteY0" fmla="*/ 7144 h 219075"/>
                <a:gd name="connsiteX1" fmla="*/ 24003 w 66675"/>
                <a:gd name="connsiteY1" fmla="*/ 216694 h 219075"/>
                <a:gd name="connsiteX2" fmla="*/ 7144 w 66675"/>
                <a:gd name="connsiteY2" fmla="*/ 196691 h 219075"/>
                <a:gd name="connsiteX3" fmla="*/ 13145 w 66675"/>
                <a:gd name="connsiteY3" fmla="*/ 25241 h 219075"/>
              </a:gdLst>
              <a:ahLst/>
              <a:cxnLst>
                <a:cxn ang="0">
                  <a:pos x="connsiteX0" y="connsiteY0"/>
                </a:cxn>
                <a:cxn ang="0">
                  <a:pos x="connsiteX1" y="connsiteY1"/>
                </a:cxn>
                <a:cxn ang="0">
                  <a:pos x="connsiteX2" y="connsiteY2"/>
                </a:cxn>
                <a:cxn ang="0">
                  <a:pos x="connsiteX3" y="connsiteY3"/>
                </a:cxn>
              </a:cxnLst>
              <a:rect l="l" t="t" r="r" b="b"/>
              <a:pathLst>
                <a:path w="66675" h="219075">
                  <a:moveTo>
                    <a:pt x="31337" y="7144"/>
                  </a:moveTo>
                  <a:cubicBezTo>
                    <a:pt x="81454" y="69062"/>
                    <a:pt x="78326" y="158431"/>
                    <a:pt x="24003" y="216694"/>
                  </a:cubicBezTo>
                  <a:lnTo>
                    <a:pt x="7144" y="196691"/>
                  </a:lnTo>
                  <a:cubicBezTo>
                    <a:pt x="51790" y="149105"/>
                    <a:pt x="54355" y="75832"/>
                    <a:pt x="13145" y="25241"/>
                  </a:cubicBezTo>
                  <a:close/>
                </a:path>
              </a:pathLst>
            </a:custGeom>
            <a:solidFill>
              <a:srgbClr val="F5A8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2" name="Frihåndsform: figur 71">
              <a:extLst>
                <a:ext uri="{FF2B5EF4-FFF2-40B4-BE49-F238E27FC236}">
                  <a16:creationId xmlns:a16="http://schemas.microsoft.com/office/drawing/2014/main" id="{86D33C4A-8D15-4D2B-B81E-0947C27EF96F}"/>
                </a:ext>
              </a:extLst>
            </p:cNvPr>
            <p:cNvSpPr/>
            <p:nvPr/>
          </p:nvSpPr>
          <p:spPr>
            <a:xfrm>
              <a:off x="9162630" y="2855118"/>
              <a:ext cx="85725" cy="304800"/>
            </a:xfrm>
            <a:custGeom>
              <a:avLst/>
              <a:gdLst>
                <a:gd name="connsiteX0" fmla="*/ 34576 w 85725"/>
                <a:gd name="connsiteY0" fmla="*/ 7144 h 304800"/>
                <a:gd name="connsiteX1" fmla="*/ 24098 w 85725"/>
                <a:gd name="connsiteY1" fmla="*/ 306610 h 304800"/>
                <a:gd name="connsiteX2" fmla="*/ 7144 w 85725"/>
                <a:gd name="connsiteY2" fmla="*/ 286607 h 304800"/>
                <a:gd name="connsiteX3" fmla="*/ 16669 w 85725"/>
                <a:gd name="connsiteY3" fmla="*/ 26194 h 304800"/>
              </a:gdLst>
              <a:ahLst/>
              <a:cxnLst>
                <a:cxn ang="0">
                  <a:pos x="connsiteX0" y="connsiteY0"/>
                </a:cxn>
                <a:cxn ang="0">
                  <a:pos x="connsiteX1" y="connsiteY1"/>
                </a:cxn>
                <a:cxn ang="0">
                  <a:pos x="connsiteX2" y="connsiteY2"/>
                </a:cxn>
                <a:cxn ang="0">
                  <a:pos x="connsiteX3" y="connsiteY3"/>
                </a:cxn>
              </a:cxnLst>
              <a:rect l="l" t="t" r="r" b="b"/>
              <a:pathLst>
                <a:path w="85725" h="304800">
                  <a:moveTo>
                    <a:pt x="34576" y="7144"/>
                  </a:moveTo>
                  <a:cubicBezTo>
                    <a:pt x="106115" y="95657"/>
                    <a:pt x="101648" y="223313"/>
                    <a:pt x="24098" y="306610"/>
                  </a:cubicBezTo>
                  <a:lnTo>
                    <a:pt x="7144" y="286607"/>
                  </a:lnTo>
                  <a:cubicBezTo>
                    <a:pt x="74705" y="214278"/>
                    <a:pt x="78766" y="103265"/>
                    <a:pt x="16669" y="26194"/>
                  </a:cubicBezTo>
                  <a:close/>
                </a:path>
              </a:pathLst>
            </a:custGeom>
            <a:solidFill>
              <a:srgbClr val="F5A8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3" name="Frihåndsform: figur 72">
              <a:extLst>
                <a:ext uri="{FF2B5EF4-FFF2-40B4-BE49-F238E27FC236}">
                  <a16:creationId xmlns:a16="http://schemas.microsoft.com/office/drawing/2014/main" id="{34E83DC1-33AD-4B93-9185-0962389AEA83}"/>
                </a:ext>
              </a:extLst>
            </p:cNvPr>
            <p:cNvSpPr/>
            <p:nvPr/>
          </p:nvSpPr>
          <p:spPr>
            <a:xfrm>
              <a:off x="8572080" y="3114293"/>
              <a:ext cx="485775" cy="295275"/>
            </a:xfrm>
            <a:custGeom>
              <a:avLst/>
              <a:gdLst>
                <a:gd name="connsiteX0" fmla="*/ 479679 w 485775"/>
                <a:gd name="connsiteY0" fmla="*/ 257366 h 295275"/>
                <a:gd name="connsiteX1" fmla="*/ 466154 w 485775"/>
                <a:gd name="connsiteY1" fmla="*/ 135255 h 295275"/>
                <a:gd name="connsiteX2" fmla="*/ 367951 w 485775"/>
                <a:gd name="connsiteY2" fmla="*/ 8477 h 295275"/>
                <a:gd name="connsiteX3" fmla="*/ 298799 w 485775"/>
                <a:gd name="connsiteY3" fmla="*/ 37052 h 295275"/>
                <a:gd name="connsiteX4" fmla="*/ 195167 w 485775"/>
                <a:gd name="connsiteY4" fmla="*/ 7144 h 295275"/>
                <a:gd name="connsiteX5" fmla="*/ 14192 w 485775"/>
                <a:gd name="connsiteY5" fmla="*/ 135636 h 295275"/>
                <a:gd name="connsiteX6" fmla="*/ 7144 w 485775"/>
                <a:gd name="connsiteY6" fmla="*/ 257366 h 295275"/>
                <a:gd name="connsiteX7" fmla="*/ 38671 w 485775"/>
                <a:gd name="connsiteY7" fmla="*/ 288894 h 295275"/>
                <a:gd name="connsiteX8" fmla="*/ 38862 w 485775"/>
                <a:gd name="connsiteY8" fmla="*/ 288893 h 295275"/>
                <a:gd name="connsiteX9" fmla="*/ 448437 w 485775"/>
                <a:gd name="connsiteY9" fmla="*/ 288893 h 295275"/>
                <a:gd name="connsiteX10" fmla="*/ 480155 w 485775"/>
                <a:gd name="connsiteY10" fmla="*/ 257557 h 295275"/>
                <a:gd name="connsiteX11" fmla="*/ 480155 w 485775"/>
                <a:gd name="connsiteY11" fmla="*/ 25736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775" h="295275">
                  <a:moveTo>
                    <a:pt x="479679" y="257366"/>
                  </a:moveTo>
                  <a:lnTo>
                    <a:pt x="466154" y="135255"/>
                  </a:lnTo>
                  <a:cubicBezTo>
                    <a:pt x="466154" y="70580"/>
                    <a:pt x="430054" y="26384"/>
                    <a:pt x="367951" y="8477"/>
                  </a:cubicBezTo>
                  <a:cubicBezTo>
                    <a:pt x="347776" y="23850"/>
                    <a:pt x="323942" y="33699"/>
                    <a:pt x="298799" y="37052"/>
                  </a:cubicBezTo>
                  <a:cubicBezTo>
                    <a:pt x="261703" y="40684"/>
                    <a:pt x="224624" y="29983"/>
                    <a:pt x="195167" y="7144"/>
                  </a:cubicBezTo>
                  <a:cubicBezTo>
                    <a:pt x="80105" y="12192"/>
                    <a:pt x="14192" y="71152"/>
                    <a:pt x="14192" y="135636"/>
                  </a:cubicBezTo>
                  <a:lnTo>
                    <a:pt x="7144" y="257366"/>
                  </a:lnTo>
                  <a:cubicBezTo>
                    <a:pt x="7143" y="274778"/>
                    <a:pt x="21259" y="288894"/>
                    <a:pt x="38671" y="288894"/>
                  </a:cubicBezTo>
                  <a:cubicBezTo>
                    <a:pt x="38735" y="288894"/>
                    <a:pt x="38798" y="288894"/>
                    <a:pt x="38862" y="288893"/>
                  </a:cubicBezTo>
                  <a:lnTo>
                    <a:pt x="448437" y="288893"/>
                  </a:lnTo>
                  <a:cubicBezTo>
                    <a:pt x="465849" y="288999"/>
                    <a:pt x="480049" y="274969"/>
                    <a:pt x="480155" y="257557"/>
                  </a:cubicBezTo>
                  <a:cubicBezTo>
                    <a:pt x="480155" y="257493"/>
                    <a:pt x="480155" y="257429"/>
                    <a:pt x="480155" y="257366"/>
                  </a:cubicBezTo>
                </a:path>
              </a:pathLst>
            </a:custGeom>
            <a:solidFill>
              <a:srgbClr val="F4A5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4" name="Frihåndsform: figur 73">
              <a:extLst>
                <a:ext uri="{FF2B5EF4-FFF2-40B4-BE49-F238E27FC236}">
                  <a16:creationId xmlns:a16="http://schemas.microsoft.com/office/drawing/2014/main" id="{A8396776-A508-4987-A7C3-1546F9E3B3C8}"/>
                </a:ext>
              </a:extLst>
            </p:cNvPr>
            <p:cNvSpPr/>
            <p:nvPr/>
          </p:nvSpPr>
          <p:spPr>
            <a:xfrm>
              <a:off x="8982322" y="2916650"/>
              <a:ext cx="38100" cy="66675"/>
            </a:xfrm>
            <a:custGeom>
              <a:avLst/>
              <a:gdLst>
                <a:gd name="connsiteX0" fmla="*/ 10573 w 38100"/>
                <a:gd name="connsiteY0" fmla="*/ 7144 h 66675"/>
                <a:gd name="connsiteX1" fmla="*/ 7144 w 38100"/>
                <a:gd name="connsiteY1" fmla="*/ 59722 h 66675"/>
              </a:gdLst>
              <a:ahLst/>
              <a:cxnLst>
                <a:cxn ang="0">
                  <a:pos x="connsiteX0" y="connsiteY0"/>
                </a:cxn>
                <a:cxn ang="0">
                  <a:pos x="connsiteX1" y="connsiteY1"/>
                </a:cxn>
              </a:cxnLst>
              <a:rect l="l" t="t" r="r" b="b"/>
              <a:pathLst>
                <a:path w="38100" h="66675">
                  <a:moveTo>
                    <a:pt x="10573" y="7144"/>
                  </a:moveTo>
                  <a:cubicBezTo>
                    <a:pt x="10573" y="7144"/>
                    <a:pt x="61531" y="38386"/>
                    <a:pt x="7144" y="59722"/>
                  </a:cubicBezTo>
                  <a:close/>
                </a:path>
              </a:pathLst>
            </a:custGeom>
            <a:solidFill>
              <a:srgbClr val="F4A5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5" name="Frihåndsform: figur 74">
              <a:extLst>
                <a:ext uri="{FF2B5EF4-FFF2-40B4-BE49-F238E27FC236}">
                  <a16:creationId xmlns:a16="http://schemas.microsoft.com/office/drawing/2014/main" id="{BE5323FC-A327-4B78-B1BF-E39B9DE4AB96}"/>
                </a:ext>
              </a:extLst>
            </p:cNvPr>
            <p:cNvSpPr/>
            <p:nvPr/>
          </p:nvSpPr>
          <p:spPr>
            <a:xfrm>
              <a:off x="8673363" y="2740768"/>
              <a:ext cx="323850" cy="361950"/>
            </a:xfrm>
            <a:custGeom>
              <a:avLst/>
              <a:gdLst>
                <a:gd name="connsiteX0" fmla="*/ 190754 w 323850"/>
                <a:gd name="connsiteY0" fmla="*/ 343522 h 361950"/>
                <a:gd name="connsiteX1" fmla="*/ 21971 w 323850"/>
                <a:gd name="connsiteY1" fmla="*/ 189979 h 361950"/>
                <a:gd name="connsiteX2" fmla="*/ 145796 w 323850"/>
                <a:gd name="connsiteY2" fmla="*/ 22625 h 361950"/>
                <a:gd name="connsiteX3" fmla="*/ 305911 w 323850"/>
                <a:gd name="connsiteY3" fmla="*/ 163690 h 361950"/>
                <a:gd name="connsiteX4" fmla="*/ 190754 w 323850"/>
                <a:gd name="connsiteY4" fmla="*/ 343522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361950">
                  <a:moveTo>
                    <a:pt x="190754" y="343522"/>
                  </a:moveTo>
                  <a:cubicBezTo>
                    <a:pt x="82073" y="350951"/>
                    <a:pt x="28067" y="273894"/>
                    <a:pt x="21971" y="189979"/>
                  </a:cubicBezTo>
                  <a:cubicBezTo>
                    <a:pt x="15398" y="100825"/>
                    <a:pt x="69596" y="33388"/>
                    <a:pt x="145796" y="22625"/>
                  </a:cubicBezTo>
                  <a:cubicBezTo>
                    <a:pt x="221996" y="11861"/>
                    <a:pt x="293433" y="75107"/>
                    <a:pt x="305911" y="163690"/>
                  </a:cubicBezTo>
                  <a:cubicBezTo>
                    <a:pt x="318389" y="252272"/>
                    <a:pt x="267811" y="338283"/>
                    <a:pt x="190754" y="343522"/>
                  </a:cubicBezTo>
                  <a:close/>
                </a:path>
              </a:pathLst>
            </a:custGeom>
            <a:noFill/>
            <a:ln w="28575" cap="flat">
              <a:solidFill>
                <a:srgbClr val="F5A8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6" name="Frihåndsform: figur 75">
              <a:extLst>
                <a:ext uri="{FF2B5EF4-FFF2-40B4-BE49-F238E27FC236}">
                  <a16:creationId xmlns:a16="http://schemas.microsoft.com/office/drawing/2014/main" id="{E7B5C682-133B-40E4-943C-A079A057F418}"/>
                </a:ext>
              </a:extLst>
            </p:cNvPr>
            <p:cNvSpPr/>
            <p:nvPr/>
          </p:nvSpPr>
          <p:spPr>
            <a:xfrm>
              <a:off x="8680652" y="2748984"/>
              <a:ext cx="285750" cy="333375"/>
            </a:xfrm>
            <a:custGeom>
              <a:avLst/>
              <a:gdLst>
                <a:gd name="connsiteX0" fmla="*/ 13349 w 285750"/>
                <a:gd name="connsiteY0" fmla="*/ 125851 h 333375"/>
                <a:gd name="connsiteX1" fmla="*/ 70022 w 285750"/>
                <a:gd name="connsiteY1" fmla="*/ 42126 h 333375"/>
                <a:gd name="connsiteX2" fmla="*/ 279572 w 285750"/>
                <a:gd name="connsiteY2" fmla="*/ 76321 h 333375"/>
                <a:gd name="connsiteX3" fmla="*/ 133840 w 285750"/>
                <a:gd name="connsiteY3" fmla="*/ 152997 h 333375"/>
                <a:gd name="connsiteX4" fmla="*/ 105265 w 285750"/>
                <a:gd name="connsiteY4" fmla="*/ 143472 h 333375"/>
                <a:gd name="connsiteX5" fmla="*/ 75547 w 285750"/>
                <a:gd name="connsiteY5" fmla="*/ 186240 h 333375"/>
                <a:gd name="connsiteX6" fmla="*/ 114504 w 285750"/>
                <a:gd name="connsiteY6" fmla="*/ 219196 h 333375"/>
                <a:gd name="connsiteX7" fmla="*/ 79738 w 285750"/>
                <a:gd name="connsiteY7" fmla="*/ 326448 h 333375"/>
                <a:gd name="connsiteX8" fmla="*/ 13063 w 285750"/>
                <a:gd name="connsiteY8" fmla="*/ 12566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333375">
                  <a:moveTo>
                    <a:pt x="13349" y="125851"/>
                  </a:moveTo>
                  <a:cubicBezTo>
                    <a:pt x="28303" y="49651"/>
                    <a:pt x="43067" y="63177"/>
                    <a:pt x="70022" y="42126"/>
                  </a:cubicBezTo>
                  <a:cubicBezTo>
                    <a:pt x="177369" y="-53124"/>
                    <a:pt x="279572" y="76321"/>
                    <a:pt x="279572" y="76321"/>
                  </a:cubicBezTo>
                  <a:cubicBezTo>
                    <a:pt x="279572" y="76321"/>
                    <a:pt x="174797" y="131185"/>
                    <a:pt x="133840" y="152997"/>
                  </a:cubicBezTo>
                  <a:cubicBezTo>
                    <a:pt x="126317" y="145547"/>
                    <a:pt x="115753" y="142026"/>
                    <a:pt x="105265" y="143472"/>
                  </a:cubicBezTo>
                  <a:cubicBezTo>
                    <a:pt x="85291" y="147142"/>
                    <a:pt x="72020" y="166240"/>
                    <a:pt x="75547" y="186240"/>
                  </a:cubicBezTo>
                  <a:cubicBezTo>
                    <a:pt x="77648" y="205866"/>
                    <a:pt x="94801" y="220377"/>
                    <a:pt x="114504" y="219196"/>
                  </a:cubicBezTo>
                  <a:cubicBezTo>
                    <a:pt x="109265" y="237579"/>
                    <a:pt x="101360" y="259773"/>
                    <a:pt x="79738" y="326448"/>
                  </a:cubicBezTo>
                  <a:cubicBezTo>
                    <a:pt x="79738" y="326448"/>
                    <a:pt x="-17417" y="280728"/>
                    <a:pt x="13063" y="125661"/>
                  </a:cubicBezTo>
                </a:path>
              </a:pathLst>
            </a:custGeom>
            <a:solidFill>
              <a:srgbClr val="F4A5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7" name="Frihåndsform: figur 76">
              <a:extLst>
                <a:ext uri="{FF2B5EF4-FFF2-40B4-BE49-F238E27FC236}">
                  <a16:creationId xmlns:a16="http://schemas.microsoft.com/office/drawing/2014/main" id="{8890BAE1-9599-403F-8A8D-D4D819A8F9DA}"/>
                </a:ext>
              </a:extLst>
            </p:cNvPr>
            <p:cNvSpPr/>
            <p:nvPr/>
          </p:nvSpPr>
          <p:spPr>
            <a:xfrm>
              <a:off x="8893113" y="2889327"/>
              <a:ext cx="38100" cy="47625"/>
            </a:xfrm>
            <a:custGeom>
              <a:avLst/>
              <a:gdLst>
                <a:gd name="connsiteX0" fmla="*/ 23677 w 38100"/>
                <a:gd name="connsiteY0" fmla="*/ 40657 h 47625"/>
                <a:gd name="connsiteX1" fmla="*/ 7676 w 38100"/>
                <a:gd name="connsiteY1" fmla="*/ 25623 h 47625"/>
                <a:gd name="connsiteX2" fmla="*/ 7675 w 38100"/>
                <a:gd name="connsiteY2" fmla="*/ 25608 h 47625"/>
                <a:gd name="connsiteX3" fmla="*/ 17833 w 38100"/>
                <a:gd name="connsiteY3" fmla="*/ 7675 h 47625"/>
                <a:gd name="connsiteX4" fmla="*/ 35766 w 38100"/>
                <a:gd name="connsiteY4" fmla="*/ 17833 h 47625"/>
                <a:gd name="connsiteX5" fmla="*/ 36250 w 38100"/>
                <a:gd name="connsiteY5" fmla="*/ 22846 h 47625"/>
                <a:gd name="connsiteX6" fmla="*/ 23392 w 38100"/>
                <a:gd name="connsiteY6" fmla="*/ 4065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47625">
                  <a:moveTo>
                    <a:pt x="23677" y="40657"/>
                  </a:moveTo>
                  <a:cubicBezTo>
                    <a:pt x="15107" y="40924"/>
                    <a:pt x="7943" y="34193"/>
                    <a:pt x="7676" y="25623"/>
                  </a:cubicBezTo>
                  <a:cubicBezTo>
                    <a:pt x="7676" y="25618"/>
                    <a:pt x="7676" y="25613"/>
                    <a:pt x="7675" y="25608"/>
                  </a:cubicBezTo>
                  <a:cubicBezTo>
                    <a:pt x="5529" y="17851"/>
                    <a:pt x="10076" y="9822"/>
                    <a:pt x="17833" y="7675"/>
                  </a:cubicBezTo>
                  <a:cubicBezTo>
                    <a:pt x="25590" y="5529"/>
                    <a:pt x="33619" y="10076"/>
                    <a:pt x="35766" y="17833"/>
                  </a:cubicBezTo>
                  <a:cubicBezTo>
                    <a:pt x="36217" y="19463"/>
                    <a:pt x="36381" y="21159"/>
                    <a:pt x="36250" y="22846"/>
                  </a:cubicBezTo>
                  <a:cubicBezTo>
                    <a:pt x="37568" y="31303"/>
                    <a:pt x="31834" y="39246"/>
                    <a:pt x="23392" y="40657"/>
                  </a:cubicBezTo>
                </a:path>
              </a:pathLst>
            </a:custGeom>
            <a:solidFill>
              <a:srgbClr val="F4A5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sp>
          <p:nvSpPr>
            <p:cNvPr id="78" name="Frihåndsform: figur 77">
              <a:extLst>
                <a:ext uri="{FF2B5EF4-FFF2-40B4-BE49-F238E27FC236}">
                  <a16:creationId xmlns:a16="http://schemas.microsoft.com/office/drawing/2014/main" id="{2EEC534D-B35D-485F-8238-F5D50F9CA705}"/>
                </a:ext>
              </a:extLst>
            </p:cNvPr>
            <p:cNvSpPr/>
            <p:nvPr/>
          </p:nvSpPr>
          <p:spPr>
            <a:xfrm>
              <a:off x="8880500" y="2966275"/>
              <a:ext cx="85725" cy="85725"/>
            </a:xfrm>
            <a:custGeom>
              <a:avLst/>
              <a:gdLst>
                <a:gd name="connsiteX0" fmla="*/ 7144 w 85725"/>
                <a:gd name="connsiteY0" fmla="*/ 24193 h 85725"/>
                <a:gd name="connsiteX1" fmla="*/ 83344 w 85725"/>
                <a:gd name="connsiteY1" fmla="*/ 7144 h 85725"/>
                <a:gd name="connsiteX2" fmla="*/ 45244 w 85725"/>
                <a:gd name="connsiteY2" fmla="*/ 78677 h 85725"/>
              </a:gdLst>
              <a:ahLst/>
              <a:cxnLst>
                <a:cxn ang="0">
                  <a:pos x="connsiteX0" y="connsiteY0"/>
                </a:cxn>
                <a:cxn ang="0">
                  <a:pos x="connsiteX1" y="connsiteY1"/>
                </a:cxn>
                <a:cxn ang="0">
                  <a:pos x="connsiteX2" y="connsiteY2"/>
                </a:cxn>
              </a:cxnLst>
              <a:rect l="l" t="t" r="r" b="b"/>
              <a:pathLst>
                <a:path w="85725" h="85725">
                  <a:moveTo>
                    <a:pt x="7144" y="24193"/>
                  </a:moveTo>
                  <a:lnTo>
                    <a:pt x="83344" y="7144"/>
                  </a:lnTo>
                  <a:cubicBezTo>
                    <a:pt x="87154" y="28956"/>
                    <a:pt x="92869" y="69342"/>
                    <a:pt x="45244" y="78677"/>
                  </a:cubicBezTo>
                  <a:close/>
                </a:path>
              </a:pathLst>
            </a:custGeom>
            <a:solidFill>
              <a:srgbClr val="F5A8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p>
          </p:txBody>
        </p:sp>
      </p:grpSp>
      <p:pic>
        <p:nvPicPr>
          <p:cNvPr id="79" name="i24" hidden="1">
            <a:extLst>
              <a:ext uri="{FF2B5EF4-FFF2-40B4-BE49-F238E27FC236}">
                <a16:creationId xmlns:a16="http://schemas.microsoft.com/office/drawing/2014/main" id="{FD1163E8-9617-44C6-B011-FFD0275EEFC1}"/>
              </a:ext>
            </a:extLst>
          </p:cNvPr>
          <p:cNvPicPr>
            <a:picLocks noChangeAspect="1"/>
          </p:cNvPicPr>
          <p:nvPr userDrawn="1"/>
        </p:nvPicPr>
        <p:blipFill>
          <a:blip r:embed="rId61" cstate="hqprint">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3990975" y="2105819"/>
            <a:ext cx="1162050" cy="933450"/>
          </a:xfrm>
          <a:prstGeom prst="rect">
            <a:avLst/>
          </a:prstGeom>
        </p:spPr>
      </p:pic>
      <p:pic>
        <p:nvPicPr>
          <p:cNvPr id="80" name="i25" hidden="1">
            <a:extLst>
              <a:ext uri="{FF2B5EF4-FFF2-40B4-BE49-F238E27FC236}">
                <a16:creationId xmlns:a16="http://schemas.microsoft.com/office/drawing/2014/main" id="{ED9DBCAA-8B63-4057-BB77-D747AE606CD6}"/>
              </a:ext>
            </a:extLst>
          </p:cNvPr>
          <p:cNvPicPr>
            <a:picLocks noChangeAspect="1"/>
          </p:cNvPicPr>
          <p:nvPr userDrawn="1"/>
        </p:nvPicPr>
        <p:blipFill>
          <a:blip r:embed="rId63" cstate="hqprint">
            <a:extLst>
              <a:ext uri="{28A0092B-C50C-407E-A947-70E740481C1C}">
                <a14:useLocalDpi xmlns:a14="http://schemas.microsoft.com/office/drawing/2010/main" val="0"/>
              </a:ext>
              <a:ext uri="{96DAC541-7B7A-43D3-8B79-37D633B846F1}">
                <asvg:svgBlip xmlns:asvg="http://schemas.microsoft.com/office/drawing/2016/SVG/main" r:embed="rId64"/>
              </a:ext>
            </a:extLst>
          </a:blip>
          <a:stretch>
            <a:fillRect/>
          </a:stretch>
        </p:blipFill>
        <p:spPr>
          <a:xfrm>
            <a:off x="4152900" y="2215357"/>
            <a:ext cx="838200" cy="714375"/>
          </a:xfrm>
          <a:prstGeom prst="rect">
            <a:avLst/>
          </a:prstGeom>
        </p:spPr>
      </p:pic>
      <p:pic>
        <p:nvPicPr>
          <p:cNvPr id="81" name="i26" hidden="1">
            <a:extLst>
              <a:ext uri="{FF2B5EF4-FFF2-40B4-BE49-F238E27FC236}">
                <a16:creationId xmlns:a16="http://schemas.microsoft.com/office/drawing/2014/main" id="{8174FCAC-FBCF-4B03-843D-FBE6338F84DC}"/>
              </a:ext>
            </a:extLst>
          </p:cNvPr>
          <p:cNvPicPr>
            <a:picLocks noChangeAspect="1"/>
          </p:cNvPicPr>
          <p:nvPr userDrawn="1"/>
        </p:nvPicPr>
        <p:blipFill>
          <a:blip r:embed="rId65" cstate="hqprint">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4252913" y="2286794"/>
            <a:ext cx="638175" cy="571500"/>
          </a:xfrm>
          <a:prstGeom prst="rect">
            <a:avLst/>
          </a:prstGeom>
        </p:spPr>
      </p:pic>
      <p:pic>
        <p:nvPicPr>
          <p:cNvPr id="82" name="i27" hidden="1">
            <a:extLst>
              <a:ext uri="{FF2B5EF4-FFF2-40B4-BE49-F238E27FC236}">
                <a16:creationId xmlns:a16="http://schemas.microsoft.com/office/drawing/2014/main" id="{1C4EE222-41BD-4799-B979-9BA4A6619673}"/>
              </a:ext>
            </a:extLst>
          </p:cNvPr>
          <p:cNvPicPr>
            <a:picLocks noChangeAspect="1"/>
          </p:cNvPicPr>
          <p:nvPr userDrawn="1"/>
        </p:nvPicPr>
        <p:blipFill>
          <a:blip r:embed="rId67" cstate="hqprint">
            <a:extLst>
              <a:ext uri="{28A0092B-C50C-407E-A947-70E740481C1C}">
                <a14:useLocalDpi xmlns:a14="http://schemas.microsoft.com/office/drawing/2010/main" val="0"/>
              </a:ext>
              <a:ext uri="{96DAC541-7B7A-43D3-8B79-37D633B846F1}">
                <asvg:svgBlip xmlns:asvg="http://schemas.microsoft.com/office/drawing/2016/SVG/main" r:embed="rId68"/>
              </a:ext>
            </a:extLst>
          </a:blip>
          <a:stretch>
            <a:fillRect/>
          </a:stretch>
        </p:blipFill>
        <p:spPr>
          <a:xfrm>
            <a:off x="4033838" y="2101057"/>
            <a:ext cx="1076325" cy="942975"/>
          </a:xfrm>
          <a:prstGeom prst="rect">
            <a:avLst/>
          </a:prstGeom>
        </p:spPr>
      </p:pic>
      <p:pic>
        <p:nvPicPr>
          <p:cNvPr id="83" name="i28" hidden="1">
            <a:extLst>
              <a:ext uri="{FF2B5EF4-FFF2-40B4-BE49-F238E27FC236}">
                <a16:creationId xmlns:a16="http://schemas.microsoft.com/office/drawing/2014/main" id="{85C227CD-2084-439A-95B8-5443179A7071}"/>
              </a:ext>
            </a:extLst>
          </p:cNvPr>
          <p:cNvPicPr>
            <a:picLocks noChangeAspect="1"/>
          </p:cNvPicPr>
          <p:nvPr userDrawn="1"/>
        </p:nvPicPr>
        <p:blipFill>
          <a:blip r:embed="rId69" cstate="hqprint">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4029075" y="2110582"/>
            <a:ext cx="1085850" cy="923925"/>
          </a:xfrm>
          <a:prstGeom prst="rect">
            <a:avLst/>
          </a:prstGeom>
        </p:spPr>
      </p:pic>
      <p:pic>
        <p:nvPicPr>
          <p:cNvPr id="84" name="i29" hidden="1">
            <a:extLst>
              <a:ext uri="{FF2B5EF4-FFF2-40B4-BE49-F238E27FC236}">
                <a16:creationId xmlns:a16="http://schemas.microsoft.com/office/drawing/2014/main" id="{055035E4-AB4E-4044-A670-2C6D6E86A97F}"/>
              </a:ext>
            </a:extLst>
          </p:cNvPr>
          <p:cNvPicPr>
            <a:picLocks noChangeAspect="1"/>
          </p:cNvPicPr>
          <p:nvPr userDrawn="1"/>
        </p:nvPicPr>
        <p:blipFill>
          <a:blip r:embed="rId71" cstate="hqprint">
            <a:extLst>
              <a:ext uri="{28A0092B-C50C-407E-A947-70E740481C1C}">
                <a14:useLocalDpi xmlns:a14="http://schemas.microsoft.com/office/drawing/2010/main" val="0"/>
              </a:ext>
              <a:ext uri="{96DAC541-7B7A-43D3-8B79-37D633B846F1}">
                <asvg:svgBlip xmlns:asvg="http://schemas.microsoft.com/office/drawing/2016/SVG/main" r:embed="rId72"/>
              </a:ext>
            </a:extLst>
          </a:blip>
          <a:stretch>
            <a:fillRect/>
          </a:stretch>
        </p:blipFill>
        <p:spPr>
          <a:xfrm>
            <a:off x="4200525" y="2220119"/>
            <a:ext cx="742950" cy="704850"/>
          </a:xfrm>
          <a:prstGeom prst="rect">
            <a:avLst/>
          </a:prstGeom>
        </p:spPr>
      </p:pic>
      <p:pic>
        <p:nvPicPr>
          <p:cNvPr id="85" name="i30" hidden="1">
            <a:extLst>
              <a:ext uri="{FF2B5EF4-FFF2-40B4-BE49-F238E27FC236}">
                <a16:creationId xmlns:a16="http://schemas.microsoft.com/office/drawing/2014/main" id="{D025BC44-FAC9-4320-A54C-4A7A2F245318}"/>
              </a:ext>
            </a:extLst>
          </p:cNvPr>
          <p:cNvPicPr>
            <a:picLocks noChangeAspect="1"/>
          </p:cNvPicPr>
          <p:nvPr userDrawn="1"/>
        </p:nvPicPr>
        <p:blipFill>
          <a:blip r:embed="rId73" cstate="hqprint">
            <a:extLst>
              <a:ext uri="{28A0092B-C50C-407E-A947-70E740481C1C}">
                <a14:useLocalDpi xmlns:a14="http://schemas.microsoft.com/office/drawing/2010/main" val="0"/>
              </a:ext>
              <a:ext uri="{96DAC541-7B7A-43D3-8B79-37D633B846F1}">
                <asvg:svgBlip xmlns:asvg="http://schemas.microsoft.com/office/drawing/2016/SVG/main" r:embed="rId74"/>
              </a:ext>
            </a:extLst>
          </a:blip>
          <a:stretch>
            <a:fillRect/>
          </a:stretch>
        </p:blipFill>
        <p:spPr>
          <a:xfrm>
            <a:off x="4100513" y="2215357"/>
            <a:ext cx="942975" cy="714375"/>
          </a:xfrm>
          <a:prstGeom prst="rect">
            <a:avLst/>
          </a:prstGeom>
        </p:spPr>
      </p:pic>
      <p:pic>
        <p:nvPicPr>
          <p:cNvPr id="86" name="i31" hidden="1">
            <a:extLst>
              <a:ext uri="{FF2B5EF4-FFF2-40B4-BE49-F238E27FC236}">
                <a16:creationId xmlns:a16="http://schemas.microsoft.com/office/drawing/2014/main" id="{23C82F0D-D72C-4838-B214-50844D334E9E}"/>
              </a:ext>
            </a:extLst>
          </p:cNvPr>
          <p:cNvPicPr>
            <a:picLocks noChangeAspect="1"/>
          </p:cNvPicPr>
          <p:nvPr userDrawn="1"/>
        </p:nvPicPr>
        <p:blipFill>
          <a:blip r:embed="rId75" cstate="hqprint">
            <a:extLst>
              <a:ext uri="{28A0092B-C50C-407E-A947-70E740481C1C}">
                <a14:useLocalDpi xmlns:a14="http://schemas.microsoft.com/office/drawing/2010/main" val="0"/>
              </a:ext>
              <a:ext uri="{96DAC541-7B7A-43D3-8B79-37D633B846F1}">
                <asvg:svgBlip xmlns:asvg="http://schemas.microsoft.com/office/drawing/2016/SVG/main" r:embed="rId76"/>
              </a:ext>
            </a:extLst>
          </a:blip>
          <a:stretch>
            <a:fillRect/>
          </a:stretch>
        </p:blipFill>
        <p:spPr>
          <a:xfrm>
            <a:off x="4105275" y="2105819"/>
            <a:ext cx="933450" cy="933450"/>
          </a:xfrm>
          <a:prstGeom prst="rect">
            <a:avLst/>
          </a:prstGeom>
        </p:spPr>
      </p:pic>
      <p:pic>
        <p:nvPicPr>
          <p:cNvPr id="87" name="i32" hidden="1">
            <a:extLst>
              <a:ext uri="{FF2B5EF4-FFF2-40B4-BE49-F238E27FC236}">
                <a16:creationId xmlns:a16="http://schemas.microsoft.com/office/drawing/2014/main" id="{5B597594-AD5E-4826-8645-B54373B3F2B5}"/>
              </a:ext>
            </a:extLst>
          </p:cNvPr>
          <p:cNvPicPr>
            <a:picLocks noChangeAspect="1"/>
          </p:cNvPicPr>
          <p:nvPr userDrawn="1"/>
        </p:nvPicPr>
        <p:blipFill>
          <a:blip r:embed="rId77" cstate="hqprint">
            <a:extLst>
              <a:ext uri="{28A0092B-C50C-407E-A947-70E740481C1C}">
                <a14:useLocalDpi xmlns:a14="http://schemas.microsoft.com/office/drawing/2010/main" val="0"/>
              </a:ext>
              <a:ext uri="{96DAC541-7B7A-43D3-8B79-37D633B846F1}">
                <asvg:svgBlip xmlns:asvg="http://schemas.microsoft.com/office/drawing/2016/SVG/main" r:embed="rId78"/>
              </a:ext>
            </a:extLst>
          </a:blip>
          <a:stretch>
            <a:fillRect/>
          </a:stretch>
        </p:blipFill>
        <p:spPr>
          <a:xfrm>
            <a:off x="4162425" y="2177257"/>
            <a:ext cx="819150" cy="790575"/>
          </a:xfrm>
          <a:prstGeom prst="rect">
            <a:avLst/>
          </a:prstGeom>
        </p:spPr>
      </p:pic>
      <p:grpSp>
        <p:nvGrpSpPr>
          <p:cNvPr id="88" name="i33" hidden="1">
            <a:extLst>
              <a:ext uri="{FF2B5EF4-FFF2-40B4-BE49-F238E27FC236}">
                <a16:creationId xmlns:a16="http://schemas.microsoft.com/office/drawing/2014/main" id="{32819D6E-CA53-4B35-8E2A-AC10BAF3064A}"/>
              </a:ext>
            </a:extLst>
          </p:cNvPr>
          <p:cNvGrpSpPr>
            <a:grpSpLocks noChangeAspect="1"/>
          </p:cNvGrpSpPr>
          <p:nvPr userDrawn="1"/>
        </p:nvGrpSpPr>
        <p:grpSpPr>
          <a:xfrm>
            <a:off x="686071" y="1192803"/>
            <a:ext cx="7771859" cy="2759482"/>
            <a:chOff x="680305" y="1048792"/>
            <a:chExt cx="7771859" cy="2759482"/>
          </a:xfrm>
        </p:grpSpPr>
        <p:sp>
          <p:nvSpPr>
            <p:cNvPr id="89" name="Frihåndsform: figur 88">
              <a:extLst>
                <a:ext uri="{FF2B5EF4-FFF2-40B4-BE49-F238E27FC236}">
                  <a16:creationId xmlns:a16="http://schemas.microsoft.com/office/drawing/2014/main" id="{EA339550-33DB-4CAC-9ACA-B5A294B39E9A}"/>
                </a:ext>
              </a:extLst>
            </p:cNvPr>
            <p:cNvSpPr/>
            <p:nvPr/>
          </p:nvSpPr>
          <p:spPr>
            <a:xfrm>
              <a:off x="680324" y="2315740"/>
              <a:ext cx="7770697" cy="38092"/>
            </a:xfrm>
            <a:custGeom>
              <a:avLst/>
              <a:gdLst>
                <a:gd name="connsiteX0" fmla="*/ 25374 w 7770697"/>
                <a:gd name="connsiteY0" fmla="*/ 25374 h 38091"/>
                <a:gd name="connsiteX1" fmla="*/ 7747441 w 7770697"/>
                <a:gd name="connsiteY1" fmla="*/ 25374 h 38091"/>
              </a:gdLst>
              <a:ahLst/>
              <a:cxnLst>
                <a:cxn ang="0">
                  <a:pos x="connsiteX0" y="connsiteY0"/>
                </a:cxn>
                <a:cxn ang="0">
                  <a:pos x="connsiteX1" y="connsiteY1"/>
                </a:cxn>
              </a:cxnLst>
              <a:rect l="l" t="t" r="r" b="b"/>
              <a:pathLst>
                <a:path w="7770697" h="38091">
                  <a:moveTo>
                    <a:pt x="25374" y="25374"/>
                  </a:moveTo>
                  <a:lnTo>
                    <a:pt x="7747441" y="25374"/>
                  </a:lnTo>
                </a:path>
              </a:pathLst>
            </a:custGeom>
            <a:ln w="25379" cap="flat">
              <a:solidFill>
                <a:srgbClr val="F4A518"/>
              </a:solidFill>
              <a:prstDash val="solid"/>
              <a:miter/>
            </a:ln>
          </p:spPr>
          <p:txBody>
            <a:bodyPr rtlCol="0" anchor="ctr"/>
            <a:lstStyle/>
            <a:p>
              <a:endParaRPr lang="nb-NO"/>
            </a:p>
          </p:txBody>
        </p:sp>
        <p:sp>
          <p:nvSpPr>
            <p:cNvPr id="90" name="Frihåndsform: figur 89">
              <a:extLst>
                <a:ext uri="{FF2B5EF4-FFF2-40B4-BE49-F238E27FC236}">
                  <a16:creationId xmlns:a16="http://schemas.microsoft.com/office/drawing/2014/main" id="{A0C548D7-4AD2-460E-A420-7964E12D4ABE}"/>
                </a:ext>
              </a:extLst>
            </p:cNvPr>
            <p:cNvSpPr/>
            <p:nvPr/>
          </p:nvSpPr>
          <p:spPr>
            <a:xfrm>
              <a:off x="680324" y="2258602"/>
              <a:ext cx="38092" cy="152367"/>
            </a:xfrm>
            <a:custGeom>
              <a:avLst/>
              <a:gdLst>
                <a:gd name="connsiteX0" fmla="*/ 25374 w 38091"/>
                <a:gd name="connsiteY0" fmla="*/ 25374 h 152366"/>
                <a:gd name="connsiteX1" fmla="*/ 25374 w 38091"/>
                <a:gd name="connsiteY1" fmla="*/ 139649 h 152366"/>
              </a:gdLst>
              <a:ahLst/>
              <a:cxnLst>
                <a:cxn ang="0">
                  <a:pos x="connsiteX0" y="connsiteY0"/>
                </a:cxn>
                <a:cxn ang="0">
                  <a:pos x="connsiteX1" y="connsiteY1"/>
                </a:cxn>
              </a:cxnLst>
              <a:rect l="l" t="t" r="r" b="b"/>
              <a:pathLst>
                <a:path w="38091" h="152366">
                  <a:moveTo>
                    <a:pt x="25374" y="25374"/>
                  </a:moveTo>
                  <a:lnTo>
                    <a:pt x="25374" y="139649"/>
                  </a:lnTo>
                </a:path>
              </a:pathLst>
            </a:custGeom>
            <a:ln w="25379" cap="flat">
              <a:solidFill>
                <a:srgbClr val="F4A518"/>
              </a:solidFill>
              <a:prstDash val="solid"/>
              <a:miter/>
            </a:ln>
          </p:spPr>
          <p:txBody>
            <a:bodyPr rtlCol="0" anchor="ctr"/>
            <a:lstStyle/>
            <a:p>
              <a:endParaRPr lang="nb-NO"/>
            </a:p>
          </p:txBody>
        </p:sp>
        <p:sp>
          <p:nvSpPr>
            <p:cNvPr id="91" name="Frihåndsform: figur 90">
              <a:extLst>
                <a:ext uri="{FF2B5EF4-FFF2-40B4-BE49-F238E27FC236}">
                  <a16:creationId xmlns:a16="http://schemas.microsoft.com/office/drawing/2014/main" id="{5EB35FC3-2CE5-498C-B133-AB92F194ACA6}"/>
                </a:ext>
              </a:extLst>
            </p:cNvPr>
            <p:cNvSpPr/>
            <p:nvPr/>
          </p:nvSpPr>
          <p:spPr>
            <a:xfrm>
              <a:off x="8337889" y="2255809"/>
              <a:ext cx="114275" cy="165064"/>
            </a:xfrm>
            <a:custGeom>
              <a:avLst/>
              <a:gdLst>
                <a:gd name="connsiteX0" fmla="*/ 25374 w 114274"/>
                <a:gd name="connsiteY0" fmla="*/ 25374 h 165063"/>
                <a:gd name="connsiteX1" fmla="*/ 89875 w 114274"/>
                <a:gd name="connsiteY1" fmla="*/ 85305 h 165063"/>
                <a:gd name="connsiteX2" fmla="*/ 25374 w 114274"/>
                <a:gd name="connsiteY2" fmla="*/ 145362 h 165063"/>
              </a:gdLst>
              <a:ahLst/>
              <a:cxnLst>
                <a:cxn ang="0">
                  <a:pos x="connsiteX0" y="connsiteY0"/>
                </a:cxn>
                <a:cxn ang="0">
                  <a:pos x="connsiteX1" y="connsiteY1"/>
                </a:cxn>
                <a:cxn ang="0">
                  <a:pos x="connsiteX2" y="connsiteY2"/>
                </a:cxn>
              </a:cxnLst>
              <a:rect l="l" t="t" r="r" b="b"/>
              <a:pathLst>
                <a:path w="114274" h="165063">
                  <a:moveTo>
                    <a:pt x="25374" y="25374"/>
                  </a:moveTo>
                  <a:lnTo>
                    <a:pt x="89875" y="85305"/>
                  </a:lnTo>
                  <a:lnTo>
                    <a:pt x="25374" y="145362"/>
                  </a:lnTo>
                </a:path>
              </a:pathLst>
            </a:custGeom>
            <a:noFill/>
            <a:ln w="25379" cap="flat">
              <a:solidFill>
                <a:srgbClr val="F4A518"/>
              </a:solidFill>
              <a:prstDash val="solid"/>
              <a:miter/>
            </a:ln>
          </p:spPr>
          <p:txBody>
            <a:bodyPr rtlCol="0" anchor="ctr"/>
            <a:lstStyle/>
            <a:p>
              <a:endParaRPr lang="nb-NO"/>
            </a:p>
          </p:txBody>
        </p:sp>
        <p:sp>
          <p:nvSpPr>
            <p:cNvPr id="92" name="Frihåndsform: figur 91">
              <a:extLst>
                <a:ext uri="{FF2B5EF4-FFF2-40B4-BE49-F238E27FC236}">
                  <a16:creationId xmlns:a16="http://schemas.microsoft.com/office/drawing/2014/main" id="{80E0C9B0-6624-472E-A77D-385984E2DDA8}"/>
                </a:ext>
              </a:extLst>
            </p:cNvPr>
            <p:cNvSpPr/>
            <p:nvPr/>
          </p:nvSpPr>
          <p:spPr>
            <a:xfrm>
              <a:off x="1131318"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2" y="193241"/>
                    <a:pt x="193241" y="152826"/>
                    <a:pt x="193241" y="102964"/>
                  </a:cubicBezTo>
                  <a:cubicBezTo>
                    <a:pt x="193241" y="53106"/>
                    <a:pt x="152822" y="12687"/>
                    <a:pt x="102964" y="12687"/>
                  </a:cubicBezTo>
                  <a:cubicBezTo>
                    <a:pt x="53106" y="12687"/>
                    <a:pt x="12687" y="53106"/>
                    <a:pt x="12687" y="102964"/>
                  </a:cubicBezTo>
                  <a:cubicBezTo>
                    <a:pt x="12687" y="152826"/>
                    <a:pt x="53106" y="193241"/>
                    <a:pt x="102964" y="193241"/>
                  </a:cubicBezTo>
                </a:path>
              </a:pathLst>
            </a:custGeom>
            <a:solidFill>
              <a:srgbClr val="F5A800"/>
            </a:solidFill>
            <a:ln w="12690" cap="flat">
              <a:noFill/>
              <a:prstDash val="solid"/>
              <a:miter/>
            </a:ln>
          </p:spPr>
          <p:txBody>
            <a:bodyPr rtlCol="0" anchor="ctr"/>
            <a:lstStyle/>
            <a:p>
              <a:endParaRPr lang="nb-NO"/>
            </a:p>
          </p:txBody>
        </p:sp>
        <p:sp>
          <p:nvSpPr>
            <p:cNvPr id="93" name="Frihåndsform: figur 92">
              <a:extLst>
                <a:ext uri="{FF2B5EF4-FFF2-40B4-BE49-F238E27FC236}">
                  <a16:creationId xmlns:a16="http://schemas.microsoft.com/office/drawing/2014/main" id="{F69BC95D-568A-429E-8BEA-5154DCBB4E34}"/>
                </a:ext>
              </a:extLst>
            </p:cNvPr>
            <p:cNvSpPr/>
            <p:nvPr/>
          </p:nvSpPr>
          <p:spPr>
            <a:xfrm>
              <a:off x="2337935"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6" y="193241"/>
                    <a:pt x="193241" y="152826"/>
                    <a:pt x="193241" y="102964"/>
                  </a:cubicBezTo>
                  <a:cubicBezTo>
                    <a:pt x="193241" y="53106"/>
                    <a:pt x="152826" y="12687"/>
                    <a:pt x="102964" y="12687"/>
                  </a:cubicBezTo>
                  <a:cubicBezTo>
                    <a:pt x="53102" y="12687"/>
                    <a:pt x="12687" y="53106"/>
                    <a:pt x="12687" y="102964"/>
                  </a:cubicBezTo>
                  <a:cubicBezTo>
                    <a:pt x="12687" y="152826"/>
                    <a:pt x="53102" y="193241"/>
                    <a:pt x="102964" y="193241"/>
                  </a:cubicBezTo>
                </a:path>
              </a:pathLst>
            </a:custGeom>
            <a:solidFill>
              <a:srgbClr val="F5A800"/>
            </a:solidFill>
            <a:ln w="12690" cap="flat">
              <a:noFill/>
              <a:prstDash val="solid"/>
              <a:miter/>
            </a:ln>
          </p:spPr>
          <p:txBody>
            <a:bodyPr rtlCol="0" anchor="ctr"/>
            <a:lstStyle/>
            <a:p>
              <a:endParaRPr lang="nb-NO"/>
            </a:p>
          </p:txBody>
        </p:sp>
        <p:sp>
          <p:nvSpPr>
            <p:cNvPr id="94" name="Frihåndsform: figur 93">
              <a:extLst>
                <a:ext uri="{FF2B5EF4-FFF2-40B4-BE49-F238E27FC236}">
                  <a16:creationId xmlns:a16="http://schemas.microsoft.com/office/drawing/2014/main" id="{2EE917B7-8777-44E8-AA87-2D1A7601F1B1}"/>
                </a:ext>
              </a:extLst>
            </p:cNvPr>
            <p:cNvSpPr/>
            <p:nvPr/>
          </p:nvSpPr>
          <p:spPr>
            <a:xfrm>
              <a:off x="3510396"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6" y="193241"/>
                    <a:pt x="193241" y="152826"/>
                    <a:pt x="193241" y="102964"/>
                  </a:cubicBezTo>
                  <a:cubicBezTo>
                    <a:pt x="193241" y="53106"/>
                    <a:pt x="152826" y="12687"/>
                    <a:pt x="102964" y="12687"/>
                  </a:cubicBezTo>
                  <a:cubicBezTo>
                    <a:pt x="53102" y="12687"/>
                    <a:pt x="12687" y="53106"/>
                    <a:pt x="12687" y="102964"/>
                  </a:cubicBezTo>
                  <a:cubicBezTo>
                    <a:pt x="12687" y="152826"/>
                    <a:pt x="53102" y="193241"/>
                    <a:pt x="102964" y="193241"/>
                  </a:cubicBezTo>
                </a:path>
              </a:pathLst>
            </a:custGeom>
            <a:solidFill>
              <a:srgbClr val="F5A800"/>
            </a:solidFill>
            <a:ln w="12690" cap="flat">
              <a:noFill/>
              <a:prstDash val="solid"/>
              <a:miter/>
            </a:ln>
          </p:spPr>
          <p:txBody>
            <a:bodyPr rtlCol="0" anchor="ctr"/>
            <a:lstStyle/>
            <a:p>
              <a:endParaRPr lang="nb-NO"/>
            </a:p>
          </p:txBody>
        </p:sp>
        <p:sp>
          <p:nvSpPr>
            <p:cNvPr id="95" name="Frihåndsform: figur 94">
              <a:extLst>
                <a:ext uri="{FF2B5EF4-FFF2-40B4-BE49-F238E27FC236}">
                  <a16:creationId xmlns:a16="http://schemas.microsoft.com/office/drawing/2014/main" id="{8818983C-3CAF-4BB1-9370-5EF6CA0918C4}"/>
                </a:ext>
              </a:extLst>
            </p:cNvPr>
            <p:cNvSpPr/>
            <p:nvPr/>
          </p:nvSpPr>
          <p:spPr>
            <a:xfrm>
              <a:off x="4703935"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6" y="193241"/>
                    <a:pt x="193241" y="152826"/>
                    <a:pt x="193241" y="102964"/>
                  </a:cubicBezTo>
                  <a:cubicBezTo>
                    <a:pt x="193241" y="53106"/>
                    <a:pt x="152826" y="12687"/>
                    <a:pt x="102964" y="12687"/>
                  </a:cubicBezTo>
                  <a:cubicBezTo>
                    <a:pt x="53102" y="12687"/>
                    <a:pt x="12687" y="53106"/>
                    <a:pt x="12687" y="102964"/>
                  </a:cubicBezTo>
                  <a:cubicBezTo>
                    <a:pt x="12687" y="152826"/>
                    <a:pt x="53102" y="193241"/>
                    <a:pt x="102964" y="193241"/>
                  </a:cubicBezTo>
                </a:path>
              </a:pathLst>
            </a:custGeom>
            <a:solidFill>
              <a:srgbClr val="F5A800"/>
            </a:solidFill>
            <a:ln w="12690" cap="flat">
              <a:noFill/>
              <a:prstDash val="solid"/>
              <a:miter/>
            </a:ln>
          </p:spPr>
          <p:txBody>
            <a:bodyPr rtlCol="0" anchor="ctr"/>
            <a:lstStyle/>
            <a:p>
              <a:endParaRPr lang="nb-NO"/>
            </a:p>
          </p:txBody>
        </p:sp>
        <p:sp>
          <p:nvSpPr>
            <p:cNvPr id="96" name="Frihåndsform: figur 95">
              <a:extLst>
                <a:ext uri="{FF2B5EF4-FFF2-40B4-BE49-F238E27FC236}">
                  <a16:creationId xmlns:a16="http://schemas.microsoft.com/office/drawing/2014/main" id="{4785D78B-84B4-4298-92FD-D11E0DFB09C2}"/>
                </a:ext>
              </a:extLst>
            </p:cNvPr>
            <p:cNvSpPr/>
            <p:nvPr/>
          </p:nvSpPr>
          <p:spPr>
            <a:xfrm>
              <a:off x="5894172" y="2238149"/>
              <a:ext cx="203155" cy="203155"/>
            </a:xfrm>
            <a:custGeom>
              <a:avLst/>
              <a:gdLst>
                <a:gd name="connsiteX0" fmla="*/ 102837 w 203155"/>
                <a:gd name="connsiteY0" fmla="*/ 193241 h 203155"/>
                <a:gd name="connsiteX1" fmla="*/ 193241 w 203155"/>
                <a:gd name="connsiteY1" fmla="*/ 103091 h 203155"/>
                <a:gd name="connsiteX2" fmla="*/ 103091 w 203155"/>
                <a:gd name="connsiteY2" fmla="*/ 12687 h 203155"/>
                <a:gd name="connsiteX3" fmla="*/ 12687 w 203155"/>
                <a:gd name="connsiteY3" fmla="*/ 102837 h 203155"/>
                <a:gd name="connsiteX4" fmla="*/ 12687 w 203155"/>
                <a:gd name="connsiteY4" fmla="*/ 102964 h 203155"/>
                <a:gd name="connsiteX5" fmla="*/ 102837 w 203155"/>
                <a:gd name="connsiteY5" fmla="*/ 193241 h 20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55" h="203155">
                  <a:moveTo>
                    <a:pt x="102837" y="193241"/>
                  </a:moveTo>
                  <a:cubicBezTo>
                    <a:pt x="152699" y="193318"/>
                    <a:pt x="193165" y="152953"/>
                    <a:pt x="193241" y="103091"/>
                  </a:cubicBezTo>
                  <a:cubicBezTo>
                    <a:pt x="193317" y="53233"/>
                    <a:pt x="152953" y="12757"/>
                    <a:pt x="103091" y="12687"/>
                  </a:cubicBezTo>
                  <a:cubicBezTo>
                    <a:pt x="53229" y="12617"/>
                    <a:pt x="12763" y="52979"/>
                    <a:pt x="12687" y="102837"/>
                  </a:cubicBezTo>
                  <a:cubicBezTo>
                    <a:pt x="12687" y="102875"/>
                    <a:pt x="12687" y="102926"/>
                    <a:pt x="12687" y="102964"/>
                  </a:cubicBezTo>
                  <a:cubicBezTo>
                    <a:pt x="12687" y="152775"/>
                    <a:pt x="53026" y="193165"/>
                    <a:pt x="102837" y="193241"/>
                  </a:cubicBezTo>
                </a:path>
              </a:pathLst>
            </a:custGeom>
            <a:solidFill>
              <a:srgbClr val="F5A800"/>
            </a:solidFill>
            <a:ln w="12690" cap="flat">
              <a:noFill/>
              <a:prstDash val="solid"/>
              <a:miter/>
            </a:ln>
          </p:spPr>
          <p:txBody>
            <a:bodyPr rtlCol="0" anchor="ctr"/>
            <a:lstStyle/>
            <a:p>
              <a:endParaRPr lang="nb-NO"/>
            </a:p>
          </p:txBody>
        </p:sp>
        <p:sp>
          <p:nvSpPr>
            <p:cNvPr id="97" name="Frihåndsform: figur 96">
              <a:extLst>
                <a:ext uri="{FF2B5EF4-FFF2-40B4-BE49-F238E27FC236}">
                  <a16:creationId xmlns:a16="http://schemas.microsoft.com/office/drawing/2014/main" id="{06E7F51E-2370-4A73-9339-E41DAD9172ED}"/>
                </a:ext>
              </a:extLst>
            </p:cNvPr>
            <p:cNvSpPr/>
            <p:nvPr/>
          </p:nvSpPr>
          <p:spPr>
            <a:xfrm>
              <a:off x="7084790"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6" y="193241"/>
                    <a:pt x="193241" y="152826"/>
                    <a:pt x="193241" y="102964"/>
                  </a:cubicBezTo>
                  <a:cubicBezTo>
                    <a:pt x="193241" y="53106"/>
                    <a:pt x="152826" y="12687"/>
                    <a:pt x="102964" y="12687"/>
                  </a:cubicBezTo>
                  <a:cubicBezTo>
                    <a:pt x="53102" y="12687"/>
                    <a:pt x="12687" y="53106"/>
                    <a:pt x="12687" y="102964"/>
                  </a:cubicBezTo>
                  <a:cubicBezTo>
                    <a:pt x="12687" y="152826"/>
                    <a:pt x="53102" y="193241"/>
                    <a:pt x="102964" y="193241"/>
                  </a:cubicBezTo>
                </a:path>
              </a:pathLst>
            </a:custGeom>
            <a:solidFill>
              <a:srgbClr val="F5A800"/>
            </a:solidFill>
            <a:ln w="12690" cap="flat">
              <a:noFill/>
              <a:prstDash val="solid"/>
              <a:miter/>
            </a:ln>
          </p:spPr>
          <p:txBody>
            <a:bodyPr rtlCol="0" anchor="ctr"/>
            <a:lstStyle/>
            <a:p>
              <a:endParaRPr lang="nb-NO"/>
            </a:p>
          </p:txBody>
        </p:sp>
        <p:sp>
          <p:nvSpPr>
            <p:cNvPr id="98" name="Frihåndsform: figur 97">
              <a:extLst>
                <a:ext uri="{FF2B5EF4-FFF2-40B4-BE49-F238E27FC236}">
                  <a16:creationId xmlns:a16="http://schemas.microsoft.com/office/drawing/2014/main" id="{9BF2FCE4-AC2E-4479-A631-6E5E032ED735}"/>
                </a:ext>
              </a:extLst>
            </p:cNvPr>
            <p:cNvSpPr/>
            <p:nvPr/>
          </p:nvSpPr>
          <p:spPr>
            <a:xfrm>
              <a:off x="7892333" y="2238150"/>
              <a:ext cx="203155" cy="203155"/>
            </a:xfrm>
            <a:custGeom>
              <a:avLst/>
              <a:gdLst>
                <a:gd name="connsiteX0" fmla="*/ 102964 w 203155"/>
                <a:gd name="connsiteY0" fmla="*/ 193241 h 203155"/>
                <a:gd name="connsiteX1" fmla="*/ 193241 w 203155"/>
                <a:gd name="connsiteY1" fmla="*/ 102964 h 203155"/>
                <a:gd name="connsiteX2" fmla="*/ 102964 w 203155"/>
                <a:gd name="connsiteY2" fmla="*/ 12687 h 203155"/>
                <a:gd name="connsiteX3" fmla="*/ 12687 w 203155"/>
                <a:gd name="connsiteY3" fmla="*/ 102964 h 203155"/>
                <a:gd name="connsiteX4" fmla="*/ 102964 w 203155"/>
                <a:gd name="connsiteY4" fmla="*/ 193241 h 203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5" h="203155">
                  <a:moveTo>
                    <a:pt x="102964" y="193241"/>
                  </a:moveTo>
                  <a:cubicBezTo>
                    <a:pt x="152826" y="193241"/>
                    <a:pt x="193241" y="152826"/>
                    <a:pt x="193241" y="102964"/>
                  </a:cubicBezTo>
                  <a:cubicBezTo>
                    <a:pt x="193241" y="53106"/>
                    <a:pt x="152826" y="12687"/>
                    <a:pt x="102964" y="12687"/>
                  </a:cubicBezTo>
                  <a:cubicBezTo>
                    <a:pt x="53102" y="12687"/>
                    <a:pt x="12687" y="53106"/>
                    <a:pt x="12687" y="102964"/>
                  </a:cubicBezTo>
                  <a:cubicBezTo>
                    <a:pt x="12687" y="152826"/>
                    <a:pt x="53102" y="193241"/>
                    <a:pt x="102964" y="193241"/>
                  </a:cubicBezTo>
                </a:path>
              </a:pathLst>
            </a:custGeom>
            <a:solidFill>
              <a:srgbClr val="F5A800"/>
            </a:solidFill>
            <a:ln w="12690" cap="flat">
              <a:noFill/>
              <a:prstDash val="solid"/>
              <a:miter/>
            </a:ln>
          </p:spPr>
          <p:txBody>
            <a:bodyPr rtlCol="0" anchor="ctr"/>
            <a:lstStyle/>
            <a:p>
              <a:endParaRPr lang="nb-NO"/>
            </a:p>
          </p:txBody>
        </p:sp>
        <p:sp>
          <p:nvSpPr>
            <p:cNvPr id="99" name="Frihåndsform: figur 98">
              <a:extLst>
                <a:ext uri="{FF2B5EF4-FFF2-40B4-BE49-F238E27FC236}">
                  <a16:creationId xmlns:a16="http://schemas.microsoft.com/office/drawing/2014/main" id="{77502132-0EE4-47E6-A0D3-9EFF89D7534B}"/>
                </a:ext>
              </a:extLst>
            </p:cNvPr>
            <p:cNvSpPr/>
            <p:nvPr/>
          </p:nvSpPr>
          <p:spPr>
            <a:xfrm>
              <a:off x="6633775" y="2551249"/>
              <a:ext cx="1104658" cy="1257025"/>
            </a:xfrm>
            <a:custGeom>
              <a:avLst/>
              <a:gdLst>
                <a:gd name="connsiteX0" fmla="*/ 12696 w 1104657"/>
                <a:gd name="connsiteY0" fmla="*/ 198969 h 1257024"/>
                <a:gd name="connsiteX1" fmla="*/ 12696 w 1104657"/>
                <a:gd name="connsiteY1" fmla="*/ 1174623 h 1257024"/>
                <a:gd name="connsiteX2" fmla="*/ 30472 w 1104657"/>
                <a:gd name="connsiteY2" fmla="*/ 1228333 h 1257024"/>
                <a:gd name="connsiteX3" fmla="*/ 48248 w 1104657"/>
                <a:gd name="connsiteY3" fmla="*/ 1246109 h 1257024"/>
                <a:gd name="connsiteX4" fmla="*/ 1023776 w 1104657"/>
                <a:gd name="connsiteY4" fmla="*/ 1246109 h 1257024"/>
                <a:gd name="connsiteX5" fmla="*/ 1077485 w 1104657"/>
                <a:gd name="connsiteY5" fmla="*/ 1228333 h 1257024"/>
                <a:gd name="connsiteX6" fmla="*/ 1095261 w 1104657"/>
                <a:gd name="connsiteY6" fmla="*/ 1210556 h 1257024"/>
                <a:gd name="connsiteX7" fmla="*/ 1095261 w 1104657"/>
                <a:gd name="connsiteY7" fmla="*/ 235410 h 1257024"/>
                <a:gd name="connsiteX8" fmla="*/ 1077485 w 1104657"/>
                <a:gd name="connsiteY8" fmla="*/ 181574 h 1257024"/>
                <a:gd name="connsiteX9" fmla="*/ 1059709 w 1104657"/>
                <a:gd name="connsiteY9" fmla="*/ 163925 h 1257024"/>
                <a:gd name="connsiteX10" fmla="*/ 691490 w 1104657"/>
                <a:gd name="connsiteY10" fmla="*/ 163925 h 1257024"/>
                <a:gd name="connsiteX11" fmla="*/ 636384 w 1104657"/>
                <a:gd name="connsiteY11" fmla="*/ 133451 h 1257024"/>
                <a:gd name="connsiteX12" fmla="*/ 588642 w 1104657"/>
                <a:gd name="connsiteY12" fmla="*/ 57268 h 1257024"/>
                <a:gd name="connsiteX13" fmla="*/ 553598 w 1104657"/>
                <a:gd name="connsiteY13" fmla="*/ 26795 h 1257024"/>
                <a:gd name="connsiteX14" fmla="*/ 537726 w 1104657"/>
                <a:gd name="connsiteY14" fmla="*/ 26795 h 1257024"/>
                <a:gd name="connsiteX15" fmla="*/ 471320 w 1104657"/>
                <a:gd name="connsiteY15" fmla="*/ 133451 h 1257024"/>
                <a:gd name="connsiteX16" fmla="*/ 416214 w 1104657"/>
                <a:gd name="connsiteY16" fmla="*/ 163925 h 1257024"/>
                <a:gd name="connsiteX17" fmla="*/ 48248 w 1104657"/>
                <a:gd name="connsiteY17" fmla="*/ 163925 h 1257024"/>
                <a:gd name="connsiteX18" fmla="*/ 12696 w 1104657"/>
                <a:gd name="connsiteY18" fmla="*/ 197941 h 1257024"/>
                <a:gd name="connsiteX19" fmla="*/ 12696 w 1104657"/>
                <a:gd name="connsiteY19" fmla="*/ 199350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2696" y="198969"/>
                  </a:moveTo>
                  <a:lnTo>
                    <a:pt x="12696" y="1174623"/>
                  </a:lnTo>
                  <a:cubicBezTo>
                    <a:pt x="12696" y="1174623"/>
                    <a:pt x="12696" y="1210556"/>
                    <a:pt x="30472" y="1228333"/>
                  </a:cubicBezTo>
                  <a:cubicBezTo>
                    <a:pt x="30472" y="1228333"/>
                    <a:pt x="12696" y="1246109"/>
                    <a:pt x="48248" y="1246109"/>
                  </a:cubicBezTo>
                  <a:lnTo>
                    <a:pt x="1023776" y="1246109"/>
                  </a:lnTo>
                  <a:cubicBezTo>
                    <a:pt x="1023776" y="1246109"/>
                    <a:pt x="1059709" y="1246109"/>
                    <a:pt x="1077485" y="1228333"/>
                  </a:cubicBezTo>
                  <a:cubicBezTo>
                    <a:pt x="1077485" y="1228333"/>
                    <a:pt x="1095261" y="1246109"/>
                    <a:pt x="1095261" y="1210556"/>
                  </a:cubicBezTo>
                  <a:lnTo>
                    <a:pt x="1095261" y="235410"/>
                  </a:lnTo>
                  <a:cubicBezTo>
                    <a:pt x="1095261" y="235410"/>
                    <a:pt x="1095261" y="199350"/>
                    <a:pt x="1077485" y="181574"/>
                  </a:cubicBezTo>
                  <a:cubicBezTo>
                    <a:pt x="1077485" y="181574"/>
                    <a:pt x="1095261" y="163925"/>
                    <a:pt x="1059709" y="163925"/>
                  </a:cubicBezTo>
                  <a:lnTo>
                    <a:pt x="691490" y="163925"/>
                  </a:lnTo>
                  <a:cubicBezTo>
                    <a:pt x="669308" y="163150"/>
                    <a:pt x="648827" y="151837"/>
                    <a:pt x="636384" y="133451"/>
                  </a:cubicBezTo>
                  <a:lnTo>
                    <a:pt x="588642" y="57268"/>
                  </a:lnTo>
                  <a:cubicBezTo>
                    <a:pt x="588642" y="57268"/>
                    <a:pt x="569469" y="26795"/>
                    <a:pt x="553598" y="26795"/>
                  </a:cubicBezTo>
                  <a:cubicBezTo>
                    <a:pt x="553598" y="26795"/>
                    <a:pt x="553598" y="-4948"/>
                    <a:pt x="537726" y="26795"/>
                  </a:cubicBezTo>
                  <a:lnTo>
                    <a:pt x="471320" y="133451"/>
                  </a:lnTo>
                  <a:cubicBezTo>
                    <a:pt x="458864" y="151812"/>
                    <a:pt x="438396" y="163137"/>
                    <a:pt x="416214" y="163925"/>
                  </a:cubicBezTo>
                  <a:lnTo>
                    <a:pt x="48248" y="163925"/>
                  </a:lnTo>
                  <a:cubicBezTo>
                    <a:pt x="29038" y="163506"/>
                    <a:pt x="13128" y="178730"/>
                    <a:pt x="12696" y="197941"/>
                  </a:cubicBezTo>
                  <a:cubicBezTo>
                    <a:pt x="12684" y="198410"/>
                    <a:pt x="12684" y="198880"/>
                    <a:pt x="12696" y="199350"/>
                  </a:cubicBezTo>
                </a:path>
              </a:pathLst>
            </a:custGeom>
            <a:solidFill>
              <a:srgbClr val="E6E7E8"/>
            </a:solidFill>
            <a:ln w="12690" cap="flat">
              <a:noFill/>
              <a:prstDash val="solid"/>
              <a:miter/>
            </a:ln>
          </p:spPr>
          <p:txBody>
            <a:bodyPr lIns="108000" tIns="288000" rIns="108000" bIns="108000" rtlCol="0" anchor="t"/>
            <a:lstStyle/>
            <a:p>
              <a:pPr lvl="0"/>
              <a:r>
                <a:rPr lang="nb-NO" sz="1200" dirty="0">
                  <a:solidFill>
                    <a:srgbClr val="6E7179"/>
                  </a:solidFill>
                </a:rPr>
                <a:t>Tittel</a:t>
              </a:r>
            </a:p>
            <a:p>
              <a:pPr marL="90488" lvl="0" indent="-90488">
                <a:buFont typeface="Arial" panose="020B0604020202020204" pitchFamily="34" charset="0"/>
                <a:buChar char="•"/>
              </a:pPr>
              <a:r>
                <a:rPr lang="nb-NO" sz="900" dirty="0">
                  <a:solidFill>
                    <a:prstClr val="black"/>
                  </a:solidFill>
                </a:rPr>
                <a:t>Punkt 1</a:t>
              </a:r>
            </a:p>
            <a:p>
              <a:pPr marL="90488" lvl="0" indent="-90488">
                <a:buFont typeface="Arial" panose="020B0604020202020204" pitchFamily="34" charset="0"/>
                <a:buChar char="•"/>
              </a:pPr>
              <a:r>
                <a:rPr lang="nb-NO" sz="900" dirty="0">
                  <a:solidFill>
                    <a:prstClr val="black"/>
                  </a:solidFill>
                </a:rPr>
                <a:t>Punkt 2</a:t>
              </a:r>
            </a:p>
            <a:p>
              <a:endParaRPr lang="nb-NO" sz="1200" dirty="0"/>
            </a:p>
          </p:txBody>
        </p:sp>
        <p:sp>
          <p:nvSpPr>
            <p:cNvPr id="100" name="Frihåndsform: figur 99">
              <a:extLst>
                <a:ext uri="{FF2B5EF4-FFF2-40B4-BE49-F238E27FC236}">
                  <a16:creationId xmlns:a16="http://schemas.microsoft.com/office/drawing/2014/main" id="{DD12B4A4-63FF-431E-8C7A-3EB4B7CBCEBB}"/>
                </a:ext>
              </a:extLst>
            </p:cNvPr>
            <p:cNvSpPr/>
            <p:nvPr/>
          </p:nvSpPr>
          <p:spPr>
            <a:xfrm>
              <a:off x="5442395" y="2551249"/>
              <a:ext cx="1104658" cy="1257025"/>
            </a:xfrm>
            <a:custGeom>
              <a:avLst/>
              <a:gdLst>
                <a:gd name="connsiteX0" fmla="*/ 13331 w 1104657"/>
                <a:gd name="connsiteY0" fmla="*/ 198969 h 1257024"/>
                <a:gd name="connsiteX1" fmla="*/ 13331 w 1104657"/>
                <a:gd name="connsiteY1" fmla="*/ 1174623 h 1257024"/>
                <a:gd name="connsiteX2" fmla="*/ 31107 w 1104657"/>
                <a:gd name="connsiteY2" fmla="*/ 1228333 h 1257024"/>
                <a:gd name="connsiteX3" fmla="*/ 48883 w 1104657"/>
                <a:gd name="connsiteY3" fmla="*/ 1246109 h 1257024"/>
                <a:gd name="connsiteX4" fmla="*/ 1024537 w 1104657"/>
                <a:gd name="connsiteY4" fmla="*/ 1246109 h 1257024"/>
                <a:gd name="connsiteX5" fmla="*/ 1078247 w 1104657"/>
                <a:gd name="connsiteY5" fmla="*/ 1228333 h 1257024"/>
                <a:gd name="connsiteX6" fmla="*/ 1096023 w 1104657"/>
                <a:gd name="connsiteY6" fmla="*/ 1210556 h 1257024"/>
                <a:gd name="connsiteX7" fmla="*/ 1096023 w 1104657"/>
                <a:gd name="connsiteY7" fmla="*/ 235410 h 1257024"/>
                <a:gd name="connsiteX8" fmla="*/ 1078247 w 1104657"/>
                <a:gd name="connsiteY8" fmla="*/ 181574 h 1257024"/>
                <a:gd name="connsiteX9" fmla="*/ 1060471 w 1104657"/>
                <a:gd name="connsiteY9" fmla="*/ 163925 h 1257024"/>
                <a:gd name="connsiteX10" fmla="*/ 692251 w 1104657"/>
                <a:gd name="connsiteY10" fmla="*/ 163925 h 1257024"/>
                <a:gd name="connsiteX11" fmla="*/ 637146 w 1104657"/>
                <a:gd name="connsiteY11" fmla="*/ 133451 h 1257024"/>
                <a:gd name="connsiteX12" fmla="*/ 589531 w 1104657"/>
                <a:gd name="connsiteY12" fmla="*/ 57268 h 1257024"/>
                <a:gd name="connsiteX13" fmla="*/ 554360 w 1104657"/>
                <a:gd name="connsiteY13" fmla="*/ 26795 h 1257024"/>
                <a:gd name="connsiteX14" fmla="*/ 538488 w 1104657"/>
                <a:gd name="connsiteY14" fmla="*/ 26795 h 1257024"/>
                <a:gd name="connsiteX15" fmla="*/ 471701 w 1104657"/>
                <a:gd name="connsiteY15" fmla="*/ 132944 h 1257024"/>
                <a:gd name="connsiteX16" fmla="*/ 416468 w 1104657"/>
                <a:gd name="connsiteY16" fmla="*/ 163417 h 1257024"/>
                <a:gd name="connsiteX17" fmla="*/ 48249 w 1104657"/>
                <a:gd name="connsiteY17" fmla="*/ 163417 h 1257024"/>
                <a:gd name="connsiteX18" fmla="*/ 12696 w 1104657"/>
                <a:gd name="connsiteY18" fmla="*/ 197433 h 1257024"/>
                <a:gd name="connsiteX19" fmla="*/ 12696 w 1104657"/>
                <a:gd name="connsiteY19" fmla="*/ 198842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3331" y="198969"/>
                  </a:moveTo>
                  <a:lnTo>
                    <a:pt x="13331" y="1174623"/>
                  </a:lnTo>
                  <a:cubicBezTo>
                    <a:pt x="13331" y="1174623"/>
                    <a:pt x="13331" y="1210556"/>
                    <a:pt x="31107" y="1228333"/>
                  </a:cubicBezTo>
                  <a:cubicBezTo>
                    <a:pt x="31107" y="1228333"/>
                    <a:pt x="13331" y="1246109"/>
                    <a:pt x="48883" y="1246109"/>
                  </a:cubicBezTo>
                  <a:lnTo>
                    <a:pt x="1024537" y="1246109"/>
                  </a:lnTo>
                  <a:cubicBezTo>
                    <a:pt x="1024537" y="1246109"/>
                    <a:pt x="1060471" y="1246109"/>
                    <a:pt x="1078247" y="1228333"/>
                  </a:cubicBezTo>
                  <a:cubicBezTo>
                    <a:pt x="1078247" y="1228333"/>
                    <a:pt x="1096023" y="1246109"/>
                    <a:pt x="1096023" y="1210556"/>
                  </a:cubicBezTo>
                  <a:lnTo>
                    <a:pt x="1096023" y="235410"/>
                  </a:lnTo>
                  <a:cubicBezTo>
                    <a:pt x="1096023" y="235410"/>
                    <a:pt x="1096023" y="199350"/>
                    <a:pt x="1078247" y="181574"/>
                  </a:cubicBezTo>
                  <a:cubicBezTo>
                    <a:pt x="1078247" y="181574"/>
                    <a:pt x="1096023" y="163925"/>
                    <a:pt x="1060471" y="163925"/>
                  </a:cubicBezTo>
                  <a:lnTo>
                    <a:pt x="692251" y="163925"/>
                  </a:lnTo>
                  <a:cubicBezTo>
                    <a:pt x="670069" y="163137"/>
                    <a:pt x="649601" y="151812"/>
                    <a:pt x="637146" y="133451"/>
                  </a:cubicBezTo>
                  <a:lnTo>
                    <a:pt x="589531" y="57268"/>
                  </a:lnTo>
                  <a:cubicBezTo>
                    <a:pt x="589531" y="57268"/>
                    <a:pt x="570231" y="26795"/>
                    <a:pt x="554360" y="26795"/>
                  </a:cubicBezTo>
                  <a:cubicBezTo>
                    <a:pt x="554360" y="26795"/>
                    <a:pt x="554360" y="-4948"/>
                    <a:pt x="538488" y="26795"/>
                  </a:cubicBezTo>
                  <a:lnTo>
                    <a:pt x="471701" y="132944"/>
                  </a:lnTo>
                  <a:cubicBezTo>
                    <a:pt x="459207" y="151329"/>
                    <a:pt x="438688" y="162642"/>
                    <a:pt x="416468" y="163417"/>
                  </a:cubicBezTo>
                  <a:lnTo>
                    <a:pt x="48249" y="163417"/>
                  </a:lnTo>
                  <a:cubicBezTo>
                    <a:pt x="29038" y="162998"/>
                    <a:pt x="13128" y="178222"/>
                    <a:pt x="12696" y="197433"/>
                  </a:cubicBezTo>
                  <a:cubicBezTo>
                    <a:pt x="12684" y="197903"/>
                    <a:pt x="12684" y="198372"/>
                    <a:pt x="12696" y="198842"/>
                  </a:cubicBezTo>
                </a:path>
              </a:pathLst>
            </a:custGeom>
            <a:solidFill>
              <a:srgbClr val="E6E7E8"/>
            </a:solidFill>
            <a:ln w="12690" cap="flat">
              <a:noFill/>
              <a:prstDash val="solid"/>
              <a:miter/>
            </a:ln>
          </p:spPr>
          <p:txBody>
            <a:bodyPr lIns="108000" tIns="288000" rIns="108000" bIns="108000" rtlCol="0" anchor="t"/>
            <a:lstStyle/>
            <a:p>
              <a:pPr lvl="0"/>
              <a:r>
                <a:rPr lang="nb-NO" sz="1200" dirty="0">
                  <a:solidFill>
                    <a:srgbClr val="6E7179"/>
                  </a:solidFill>
                </a:rPr>
                <a:t>Tittel</a:t>
              </a:r>
            </a:p>
            <a:p>
              <a:pPr marL="90488" lvl="0" indent="-90488">
                <a:buFont typeface="Arial" panose="020B0604020202020204" pitchFamily="34" charset="0"/>
                <a:buChar char="•"/>
              </a:pPr>
              <a:r>
                <a:rPr lang="nb-NO" sz="900" dirty="0">
                  <a:solidFill>
                    <a:prstClr val="black"/>
                  </a:solidFill>
                </a:rPr>
                <a:t>Punkt 1</a:t>
              </a:r>
            </a:p>
            <a:p>
              <a:pPr marL="90488" lvl="0" indent="-90488">
                <a:buFont typeface="Arial" panose="020B0604020202020204" pitchFamily="34" charset="0"/>
                <a:buChar char="•"/>
              </a:pPr>
              <a:r>
                <a:rPr lang="nb-NO" sz="900" dirty="0">
                  <a:solidFill>
                    <a:prstClr val="black"/>
                  </a:solidFill>
                </a:rPr>
                <a:t>Punkt 2</a:t>
              </a:r>
            </a:p>
            <a:p>
              <a:endParaRPr lang="nb-NO" sz="1200" dirty="0"/>
            </a:p>
          </p:txBody>
        </p:sp>
        <p:sp>
          <p:nvSpPr>
            <p:cNvPr id="101" name="Frihåndsform: figur 100">
              <a:extLst>
                <a:ext uri="{FF2B5EF4-FFF2-40B4-BE49-F238E27FC236}">
                  <a16:creationId xmlns:a16="http://schemas.microsoft.com/office/drawing/2014/main" id="{B582D60C-AA4B-49DC-867C-7CBB86702A72}"/>
                </a:ext>
              </a:extLst>
            </p:cNvPr>
            <p:cNvSpPr/>
            <p:nvPr/>
          </p:nvSpPr>
          <p:spPr>
            <a:xfrm>
              <a:off x="4252920" y="2551249"/>
              <a:ext cx="1104658" cy="1257025"/>
            </a:xfrm>
            <a:custGeom>
              <a:avLst/>
              <a:gdLst>
                <a:gd name="connsiteX0" fmla="*/ 12696 w 1104657"/>
                <a:gd name="connsiteY0" fmla="*/ 198969 h 1257024"/>
                <a:gd name="connsiteX1" fmla="*/ 12696 w 1104657"/>
                <a:gd name="connsiteY1" fmla="*/ 1174623 h 1257024"/>
                <a:gd name="connsiteX2" fmla="*/ 30472 w 1104657"/>
                <a:gd name="connsiteY2" fmla="*/ 1228333 h 1257024"/>
                <a:gd name="connsiteX3" fmla="*/ 48249 w 1104657"/>
                <a:gd name="connsiteY3" fmla="*/ 1246109 h 1257024"/>
                <a:gd name="connsiteX4" fmla="*/ 1023776 w 1104657"/>
                <a:gd name="connsiteY4" fmla="*/ 1246109 h 1257024"/>
                <a:gd name="connsiteX5" fmla="*/ 1077485 w 1104657"/>
                <a:gd name="connsiteY5" fmla="*/ 1228333 h 1257024"/>
                <a:gd name="connsiteX6" fmla="*/ 1095261 w 1104657"/>
                <a:gd name="connsiteY6" fmla="*/ 1210556 h 1257024"/>
                <a:gd name="connsiteX7" fmla="*/ 1095261 w 1104657"/>
                <a:gd name="connsiteY7" fmla="*/ 235410 h 1257024"/>
                <a:gd name="connsiteX8" fmla="*/ 1077485 w 1104657"/>
                <a:gd name="connsiteY8" fmla="*/ 181574 h 1257024"/>
                <a:gd name="connsiteX9" fmla="*/ 1059709 w 1104657"/>
                <a:gd name="connsiteY9" fmla="*/ 163925 h 1257024"/>
                <a:gd name="connsiteX10" fmla="*/ 691490 w 1104657"/>
                <a:gd name="connsiteY10" fmla="*/ 163925 h 1257024"/>
                <a:gd name="connsiteX11" fmla="*/ 636257 w 1104657"/>
                <a:gd name="connsiteY11" fmla="*/ 133451 h 1257024"/>
                <a:gd name="connsiteX12" fmla="*/ 588642 w 1104657"/>
                <a:gd name="connsiteY12" fmla="*/ 57268 h 1257024"/>
                <a:gd name="connsiteX13" fmla="*/ 553598 w 1104657"/>
                <a:gd name="connsiteY13" fmla="*/ 26795 h 1257024"/>
                <a:gd name="connsiteX14" fmla="*/ 537726 w 1104657"/>
                <a:gd name="connsiteY14" fmla="*/ 26795 h 1257024"/>
                <a:gd name="connsiteX15" fmla="*/ 470812 w 1104657"/>
                <a:gd name="connsiteY15" fmla="*/ 132944 h 1257024"/>
                <a:gd name="connsiteX16" fmla="*/ 415706 w 1104657"/>
                <a:gd name="connsiteY16" fmla="*/ 163417 h 1257024"/>
                <a:gd name="connsiteX17" fmla="*/ 48249 w 1104657"/>
                <a:gd name="connsiteY17" fmla="*/ 163417 h 1257024"/>
                <a:gd name="connsiteX18" fmla="*/ 12696 w 1104657"/>
                <a:gd name="connsiteY18" fmla="*/ 197433 h 1257024"/>
                <a:gd name="connsiteX19" fmla="*/ 12696 w 1104657"/>
                <a:gd name="connsiteY19" fmla="*/ 198842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2696" y="198969"/>
                  </a:moveTo>
                  <a:lnTo>
                    <a:pt x="12696" y="1174623"/>
                  </a:lnTo>
                  <a:cubicBezTo>
                    <a:pt x="12696" y="1174623"/>
                    <a:pt x="12696" y="1210556"/>
                    <a:pt x="30472" y="1228333"/>
                  </a:cubicBezTo>
                  <a:cubicBezTo>
                    <a:pt x="30472" y="1228333"/>
                    <a:pt x="12696" y="1246109"/>
                    <a:pt x="48249" y="1246109"/>
                  </a:cubicBezTo>
                  <a:lnTo>
                    <a:pt x="1023776" y="1246109"/>
                  </a:lnTo>
                  <a:cubicBezTo>
                    <a:pt x="1023776" y="1246109"/>
                    <a:pt x="1059709" y="1246109"/>
                    <a:pt x="1077485" y="1228333"/>
                  </a:cubicBezTo>
                  <a:cubicBezTo>
                    <a:pt x="1077485" y="1228333"/>
                    <a:pt x="1095261" y="1246109"/>
                    <a:pt x="1095261" y="1210556"/>
                  </a:cubicBezTo>
                  <a:lnTo>
                    <a:pt x="1095261" y="235410"/>
                  </a:lnTo>
                  <a:cubicBezTo>
                    <a:pt x="1095261" y="235410"/>
                    <a:pt x="1095261" y="199350"/>
                    <a:pt x="1077485" y="181574"/>
                  </a:cubicBezTo>
                  <a:cubicBezTo>
                    <a:pt x="1077485" y="181574"/>
                    <a:pt x="1095261" y="163925"/>
                    <a:pt x="1059709" y="163925"/>
                  </a:cubicBezTo>
                  <a:lnTo>
                    <a:pt x="691490" y="163925"/>
                  </a:lnTo>
                  <a:cubicBezTo>
                    <a:pt x="669269" y="163150"/>
                    <a:pt x="648751" y="151837"/>
                    <a:pt x="636257" y="133451"/>
                  </a:cubicBezTo>
                  <a:lnTo>
                    <a:pt x="588642" y="57268"/>
                  </a:lnTo>
                  <a:cubicBezTo>
                    <a:pt x="588642" y="57268"/>
                    <a:pt x="569470" y="26795"/>
                    <a:pt x="553598" y="26795"/>
                  </a:cubicBezTo>
                  <a:cubicBezTo>
                    <a:pt x="553598" y="26795"/>
                    <a:pt x="553598" y="-4948"/>
                    <a:pt x="537726" y="26795"/>
                  </a:cubicBezTo>
                  <a:lnTo>
                    <a:pt x="470812" y="132944"/>
                  </a:lnTo>
                  <a:cubicBezTo>
                    <a:pt x="458356" y="151304"/>
                    <a:pt x="437888" y="162630"/>
                    <a:pt x="415706" y="163417"/>
                  </a:cubicBezTo>
                  <a:lnTo>
                    <a:pt x="48249" y="163417"/>
                  </a:lnTo>
                  <a:cubicBezTo>
                    <a:pt x="29038" y="162998"/>
                    <a:pt x="13128" y="178222"/>
                    <a:pt x="12696" y="197433"/>
                  </a:cubicBezTo>
                  <a:cubicBezTo>
                    <a:pt x="12684" y="197903"/>
                    <a:pt x="12684" y="198372"/>
                    <a:pt x="12696" y="198842"/>
                  </a:cubicBezTo>
                </a:path>
              </a:pathLst>
            </a:custGeom>
            <a:solidFill>
              <a:srgbClr val="E6E7E8"/>
            </a:solidFill>
            <a:ln w="12690" cap="flat">
              <a:noFill/>
              <a:prstDash val="solid"/>
              <a:miter/>
            </a:ln>
          </p:spPr>
          <p:txBody>
            <a:bodyPr lIns="108000" tIns="288000" rIns="108000" bIns="108000" rtlCol="0" anchor="t"/>
            <a:lstStyle/>
            <a:p>
              <a:pPr lvl="0"/>
              <a:r>
                <a:rPr lang="nb-NO" sz="1200" dirty="0">
                  <a:solidFill>
                    <a:srgbClr val="6E7179"/>
                  </a:solidFill>
                </a:rPr>
                <a:t>Tittel</a:t>
              </a:r>
            </a:p>
            <a:p>
              <a:pPr marL="90488" lvl="0" indent="-90488">
                <a:buFont typeface="Arial" panose="020B0604020202020204" pitchFamily="34" charset="0"/>
                <a:buChar char="•"/>
              </a:pPr>
              <a:r>
                <a:rPr lang="nb-NO" sz="900" dirty="0">
                  <a:solidFill>
                    <a:prstClr val="black"/>
                  </a:solidFill>
                </a:rPr>
                <a:t>Punkt 1</a:t>
              </a:r>
            </a:p>
            <a:p>
              <a:pPr marL="90488" lvl="0" indent="-90488">
                <a:buFont typeface="Arial" panose="020B0604020202020204" pitchFamily="34" charset="0"/>
                <a:buChar char="•"/>
              </a:pPr>
              <a:r>
                <a:rPr lang="nb-NO" sz="900" dirty="0">
                  <a:solidFill>
                    <a:prstClr val="black"/>
                  </a:solidFill>
                </a:rPr>
                <a:t>Punkt 2</a:t>
              </a:r>
            </a:p>
            <a:p>
              <a:endParaRPr lang="nb-NO" sz="1200" dirty="0"/>
            </a:p>
          </p:txBody>
        </p:sp>
        <p:sp>
          <p:nvSpPr>
            <p:cNvPr id="102" name="Frihåndsform: figur 101">
              <a:extLst>
                <a:ext uri="{FF2B5EF4-FFF2-40B4-BE49-F238E27FC236}">
                  <a16:creationId xmlns:a16="http://schemas.microsoft.com/office/drawing/2014/main" id="{E8C5A1CE-7460-42AA-8DDA-4C25F73C9EEE}"/>
                </a:ext>
              </a:extLst>
            </p:cNvPr>
            <p:cNvSpPr/>
            <p:nvPr/>
          </p:nvSpPr>
          <p:spPr>
            <a:xfrm>
              <a:off x="3060778" y="2551249"/>
              <a:ext cx="1104658" cy="1257025"/>
            </a:xfrm>
            <a:custGeom>
              <a:avLst/>
              <a:gdLst>
                <a:gd name="connsiteX0" fmla="*/ 13585 w 1104657"/>
                <a:gd name="connsiteY0" fmla="*/ 198969 h 1257024"/>
                <a:gd name="connsiteX1" fmla="*/ 13585 w 1104657"/>
                <a:gd name="connsiteY1" fmla="*/ 1174623 h 1257024"/>
                <a:gd name="connsiteX2" fmla="*/ 31361 w 1104657"/>
                <a:gd name="connsiteY2" fmla="*/ 1228333 h 1257024"/>
                <a:gd name="connsiteX3" fmla="*/ 49137 w 1104657"/>
                <a:gd name="connsiteY3" fmla="*/ 1246109 h 1257024"/>
                <a:gd name="connsiteX4" fmla="*/ 1024665 w 1104657"/>
                <a:gd name="connsiteY4" fmla="*/ 1246109 h 1257024"/>
                <a:gd name="connsiteX5" fmla="*/ 1078501 w 1104657"/>
                <a:gd name="connsiteY5" fmla="*/ 1228333 h 1257024"/>
                <a:gd name="connsiteX6" fmla="*/ 1096150 w 1104657"/>
                <a:gd name="connsiteY6" fmla="*/ 1210556 h 1257024"/>
                <a:gd name="connsiteX7" fmla="*/ 1096150 w 1104657"/>
                <a:gd name="connsiteY7" fmla="*/ 235410 h 1257024"/>
                <a:gd name="connsiteX8" fmla="*/ 1078501 w 1104657"/>
                <a:gd name="connsiteY8" fmla="*/ 181574 h 1257024"/>
                <a:gd name="connsiteX9" fmla="*/ 1060725 w 1104657"/>
                <a:gd name="connsiteY9" fmla="*/ 163925 h 1257024"/>
                <a:gd name="connsiteX10" fmla="*/ 692251 w 1104657"/>
                <a:gd name="connsiteY10" fmla="*/ 163925 h 1257024"/>
                <a:gd name="connsiteX11" fmla="*/ 637146 w 1104657"/>
                <a:gd name="connsiteY11" fmla="*/ 133451 h 1257024"/>
                <a:gd name="connsiteX12" fmla="*/ 589404 w 1104657"/>
                <a:gd name="connsiteY12" fmla="*/ 57268 h 1257024"/>
                <a:gd name="connsiteX13" fmla="*/ 554360 w 1104657"/>
                <a:gd name="connsiteY13" fmla="*/ 26795 h 1257024"/>
                <a:gd name="connsiteX14" fmla="*/ 538488 w 1104657"/>
                <a:gd name="connsiteY14" fmla="*/ 26795 h 1257024"/>
                <a:gd name="connsiteX15" fmla="*/ 471701 w 1104657"/>
                <a:gd name="connsiteY15" fmla="*/ 132944 h 1257024"/>
                <a:gd name="connsiteX16" fmla="*/ 416468 w 1104657"/>
                <a:gd name="connsiteY16" fmla="*/ 163417 h 1257024"/>
                <a:gd name="connsiteX17" fmla="*/ 48249 w 1104657"/>
                <a:gd name="connsiteY17" fmla="*/ 163417 h 1257024"/>
                <a:gd name="connsiteX18" fmla="*/ 12696 w 1104657"/>
                <a:gd name="connsiteY18" fmla="*/ 197433 h 1257024"/>
                <a:gd name="connsiteX19" fmla="*/ 12696 w 1104657"/>
                <a:gd name="connsiteY19" fmla="*/ 198842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3585" y="198969"/>
                  </a:moveTo>
                  <a:lnTo>
                    <a:pt x="13585" y="1174623"/>
                  </a:lnTo>
                  <a:cubicBezTo>
                    <a:pt x="13585" y="1174623"/>
                    <a:pt x="13585" y="1210556"/>
                    <a:pt x="31361" y="1228333"/>
                  </a:cubicBezTo>
                  <a:cubicBezTo>
                    <a:pt x="31361" y="1228333"/>
                    <a:pt x="13585" y="1246109"/>
                    <a:pt x="49137" y="1246109"/>
                  </a:cubicBezTo>
                  <a:lnTo>
                    <a:pt x="1024665" y="1246109"/>
                  </a:lnTo>
                  <a:cubicBezTo>
                    <a:pt x="1024665" y="1246109"/>
                    <a:pt x="1060725" y="1246109"/>
                    <a:pt x="1078501" y="1228333"/>
                  </a:cubicBezTo>
                  <a:cubicBezTo>
                    <a:pt x="1078501" y="1228333"/>
                    <a:pt x="1096150" y="1246109"/>
                    <a:pt x="1096150" y="1210556"/>
                  </a:cubicBezTo>
                  <a:lnTo>
                    <a:pt x="1096150" y="235410"/>
                  </a:lnTo>
                  <a:cubicBezTo>
                    <a:pt x="1096150" y="235410"/>
                    <a:pt x="1096150" y="199350"/>
                    <a:pt x="1078501" y="181574"/>
                  </a:cubicBezTo>
                  <a:cubicBezTo>
                    <a:pt x="1078501" y="181574"/>
                    <a:pt x="1096150" y="163925"/>
                    <a:pt x="1060725" y="163925"/>
                  </a:cubicBezTo>
                  <a:lnTo>
                    <a:pt x="692251" y="163925"/>
                  </a:lnTo>
                  <a:cubicBezTo>
                    <a:pt x="670069" y="163137"/>
                    <a:pt x="649602" y="151812"/>
                    <a:pt x="637146" y="133451"/>
                  </a:cubicBezTo>
                  <a:lnTo>
                    <a:pt x="589404" y="57268"/>
                  </a:lnTo>
                  <a:cubicBezTo>
                    <a:pt x="589404" y="57268"/>
                    <a:pt x="570231" y="26795"/>
                    <a:pt x="554360" y="26795"/>
                  </a:cubicBezTo>
                  <a:cubicBezTo>
                    <a:pt x="554360" y="26795"/>
                    <a:pt x="554360" y="-4948"/>
                    <a:pt x="538488" y="26795"/>
                  </a:cubicBezTo>
                  <a:lnTo>
                    <a:pt x="471701" y="132944"/>
                  </a:lnTo>
                  <a:cubicBezTo>
                    <a:pt x="459207" y="151329"/>
                    <a:pt x="438688" y="162642"/>
                    <a:pt x="416468" y="163417"/>
                  </a:cubicBezTo>
                  <a:lnTo>
                    <a:pt x="48249" y="163417"/>
                  </a:lnTo>
                  <a:cubicBezTo>
                    <a:pt x="29038" y="162998"/>
                    <a:pt x="13128" y="178222"/>
                    <a:pt x="12696" y="197433"/>
                  </a:cubicBezTo>
                  <a:cubicBezTo>
                    <a:pt x="12684" y="197903"/>
                    <a:pt x="12684" y="198372"/>
                    <a:pt x="12696" y="198842"/>
                  </a:cubicBezTo>
                </a:path>
              </a:pathLst>
            </a:custGeom>
            <a:solidFill>
              <a:srgbClr val="E6E7E8"/>
            </a:solidFill>
            <a:ln w="12690" cap="flat">
              <a:noFill/>
              <a:prstDash val="solid"/>
              <a:miter/>
            </a:ln>
          </p:spPr>
          <p:txBody>
            <a:bodyPr lIns="108000" tIns="288000" rIns="108000" bIns="108000" rtlCol="0" anchor="t"/>
            <a:lstStyle/>
            <a:p>
              <a:pPr lvl="0"/>
              <a:r>
                <a:rPr lang="nb-NO" sz="1200" dirty="0">
                  <a:solidFill>
                    <a:srgbClr val="6E7179"/>
                  </a:solidFill>
                </a:rPr>
                <a:t>Tittel</a:t>
              </a:r>
            </a:p>
            <a:p>
              <a:pPr marL="90488" lvl="0" indent="-90488">
                <a:buFont typeface="Arial" panose="020B0604020202020204" pitchFamily="34" charset="0"/>
                <a:buChar char="•"/>
              </a:pPr>
              <a:r>
                <a:rPr lang="nb-NO" sz="900" dirty="0">
                  <a:solidFill>
                    <a:prstClr val="black"/>
                  </a:solidFill>
                </a:rPr>
                <a:t>Punkt 1</a:t>
              </a:r>
            </a:p>
            <a:p>
              <a:pPr marL="90488" lvl="0" indent="-90488">
                <a:buFont typeface="Arial" panose="020B0604020202020204" pitchFamily="34" charset="0"/>
                <a:buChar char="•"/>
              </a:pPr>
              <a:r>
                <a:rPr lang="nb-NO" sz="900" dirty="0">
                  <a:solidFill>
                    <a:prstClr val="black"/>
                  </a:solidFill>
                </a:rPr>
                <a:t>Punkt 2</a:t>
              </a:r>
            </a:p>
            <a:p>
              <a:endParaRPr lang="nb-NO" sz="1200" dirty="0"/>
            </a:p>
          </p:txBody>
        </p:sp>
        <p:sp>
          <p:nvSpPr>
            <p:cNvPr id="103" name="Frihåndsform: figur 102">
              <a:extLst>
                <a:ext uri="{FF2B5EF4-FFF2-40B4-BE49-F238E27FC236}">
                  <a16:creationId xmlns:a16="http://schemas.microsoft.com/office/drawing/2014/main" id="{4064921B-C026-4E8B-9C67-1BABA5BE1C7F}"/>
                </a:ext>
              </a:extLst>
            </p:cNvPr>
            <p:cNvSpPr/>
            <p:nvPr/>
          </p:nvSpPr>
          <p:spPr>
            <a:xfrm>
              <a:off x="1871047" y="2551249"/>
              <a:ext cx="1104658" cy="1257025"/>
            </a:xfrm>
            <a:custGeom>
              <a:avLst/>
              <a:gdLst>
                <a:gd name="connsiteX0" fmla="*/ 12698 w 1104657"/>
                <a:gd name="connsiteY0" fmla="*/ 198969 h 1257024"/>
                <a:gd name="connsiteX1" fmla="*/ 12698 w 1104657"/>
                <a:gd name="connsiteY1" fmla="*/ 1174623 h 1257024"/>
                <a:gd name="connsiteX2" fmla="*/ 30348 w 1104657"/>
                <a:gd name="connsiteY2" fmla="*/ 1228333 h 1257024"/>
                <a:gd name="connsiteX3" fmla="*/ 48124 w 1104657"/>
                <a:gd name="connsiteY3" fmla="*/ 1246109 h 1257024"/>
                <a:gd name="connsiteX4" fmla="*/ 1023778 w 1104657"/>
                <a:gd name="connsiteY4" fmla="*/ 1246109 h 1257024"/>
                <a:gd name="connsiteX5" fmla="*/ 1077487 w 1104657"/>
                <a:gd name="connsiteY5" fmla="*/ 1228333 h 1257024"/>
                <a:gd name="connsiteX6" fmla="*/ 1095263 w 1104657"/>
                <a:gd name="connsiteY6" fmla="*/ 1210556 h 1257024"/>
                <a:gd name="connsiteX7" fmla="*/ 1095263 w 1104657"/>
                <a:gd name="connsiteY7" fmla="*/ 235410 h 1257024"/>
                <a:gd name="connsiteX8" fmla="*/ 1077487 w 1104657"/>
                <a:gd name="connsiteY8" fmla="*/ 181574 h 1257024"/>
                <a:gd name="connsiteX9" fmla="*/ 1059711 w 1104657"/>
                <a:gd name="connsiteY9" fmla="*/ 163925 h 1257024"/>
                <a:gd name="connsiteX10" fmla="*/ 691492 w 1104657"/>
                <a:gd name="connsiteY10" fmla="*/ 163925 h 1257024"/>
                <a:gd name="connsiteX11" fmla="*/ 636259 w 1104657"/>
                <a:gd name="connsiteY11" fmla="*/ 133451 h 1257024"/>
                <a:gd name="connsiteX12" fmla="*/ 588644 w 1104657"/>
                <a:gd name="connsiteY12" fmla="*/ 57268 h 1257024"/>
                <a:gd name="connsiteX13" fmla="*/ 553600 w 1104657"/>
                <a:gd name="connsiteY13" fmla="*/ 26795 h 1257024"/>
                <a:gd name="connsiteX14" fmla="*/ 537729 w 1104657"/>
                <a:gd name="connsiteY14" fmla="*/ 26795 h 1257024"/>
                <a:gd name="connsiteX15" fmla="*/ 470814 w 1104657"/>
                <a:gd name="connsiteY15" fmla="*/ 132944 h 1257024"/>
                <a:gd name="connsiteX16" fmla="*/ 415708 w 1104657"/>
                <a:gd name="connsiteY16" fmla="*/ 163417 h 1257024"/>
                <a:gd name="connsiteX17" fmla="*/ 47489 w 1104657"/>
                <a:gd name="connsiteY17" fmla="*/ 163417 h 1257024"/>
                <a:gd name="connsiteX18" fmla="*/ 12687 w 1104657"/>
                <a:gd name="connsiteY18" fmla="*/ 197941 h 1257024"/>
                <a:gd name="connsiteX19" fmla="*/ 12698 w 1104657"/>
                <a:gd name="connsiteY19" fmla="*/ 198969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2698" y="198969"/>
                  </a:moveTo>
                  <a:lnTo>
                    <a:pt x="12698" y="1174623"/>
                  </a:lnTo>
                  <a:cubicBezTo>
                    <a:pt x="12698" y="1174623"/>
                    <a:pt x="12698" y="1210556"/>
                    <a:pt x="30348" y="1228333"/>
                  </a:cubicBezTo>
                  <a:cubicBezTo>
                    <a:pt x="30348" y="1228333"/>
                    <a:pt x="12698" y="1246109"/>
                    <a:pt x="48124" y="1246109"/>
                  </a:cubicBezTo>
                  <a:lnTo>
                    <a:pt x="1023778" y="1246109"/>
                  </a:lnTo>
                  <a:cubicBezTo>
                    <a:pt x="1023778" y="1246109"/>
                    <a:pt x="1059711" y="1246109"/>
                    <a:pt x="1077487" y="1228333"/>
                  </a:cubicBezTo>
                  <a:cubicBezTo>
                    <a:pt x="1077487" y="1228333"/>
                    <a:pt x="1095263" y="1246109"/>
                    <a:pt x="1095263" y="1210556"/>
                  </a:cubicBezTo>
                  <a:lnTo>
                    <a:pt x="1095263" y="235410"/>
                  </a:lnTo>
                  <a:cubicBezTo>
                    <a:pt x="1095263" y="235410"/>
                    <a:pt x="1095263" y="199350"/>
                    <a:pt x="1077487" y="181574"/>
                  </a:cubicBezTo>
                  <a:cubicBezTo>
                    <a:pt x="1077487" y="181574"/>
                    <a:pt x="1095263" y="163925"/>
                    <a:pt x="1059711" y="163925"/>
                  </a:cubicBezTo>
                  <a:lnTo>
                    <a:pt x="691492" y="163925"/>
                  </a:lnTo>
                  <a:cubicBezTo>
                    <a:pt x="669272" y="163150"/>
                    <a:pt x="648753" y="151837"/>
                    <a:pt x="636259" y="133451"/>
                  </a:cubicBezTo>
                  <a:lnTo>
                    <a:pt x="588644" y="57268"/>
                  </a:lnTo>
                  <a:cubicBezTo>
                    <a:pt x="588644" y="57268"/>
                    <a:pt x="569472" y="26795"/>
                    <a:pt x="553600" y="26795"/>
                  </a:cubicBezTo>
                  <a:cubicBezTo>
                    <a:pt x="553600" y="26795"/>
                    <a:pt x="553600" y="-4948"/>
                    <a:pt x="537729" y="26795"/>
                  </a:cubicBezTo>
                  <a:lnTo>
                    <a:pt x="470814" y="132944"/>
                  </a:lnTo>
                  <a:cubicBezTo>
                    <a:pt x="458358" y="151304"/>
                    <a:pt x="437890" y="162630"/>
                    <a:pt x="415708" y="163417"/>
                  </a:cubicBezTo>
                  <a:lnTo>
                    <a:pt x="47489" y="163417"/>
                  </a:lnTo>
                  <a:cubicBezTo>
                    <a:pt x="28345" y="163341"/>
                    <a:pt x="12763" y="178793"/>
                    <a:pt x="12687" y="197941"/>
                  </a:cubicBezTo>
                  <a:cubicBezTo>
                    <a:pt x="12686" y="198283"/>
                    <a:pt x="12690" y="198626"/>
                    <a:pt x="12698" y="198969"/>
                  </a:cubicBezTo>
                </a:path>
              </a:pathLst>
            </a:custGeom>
            <a:solidFill>
              <a:srgbClr val="E6E7E8"/>
            </a:solidFill>
            <a:ln w="12690" cap="flat">
              <a:noFill/>
              <a:prstDash val="solid"/>
              <a:miter/>
            </a:ln>
          </p:spPr>
          <p:txBody>
            <a:bodyPr lIns="108000" tIns="288000" rIns="108000" bIns="108000" rtlCol="0" anchor="t"/>
            <a:lstStyle/>
            <a:p>
              <a:pPr lvl="0"/>
              <a:r>
                <a:rPr lang="nb-NO" sz="1200" dirty="0">
                  <a:solidFill>
                    <a:srgbClr val="6E7179"/>
                  </a:solidFill>
                </a:rPr>
                <a:t>Tittel</a:t>
              </a:r>
            </a:p>
            <a:p>
              <a:pPr marL="90488" lvl="0" indent="-90488">
                <a:buFont typeface="Arial" panose="020B0604020202020204" pitchFamily="34" charset="0"/>
                <a:buChar char="•"/>
              </a:pPr>
              <a:r>
                <a:rPr lang="nb-NO" sz="900" dirty="0">
                  <a:solidFill>
                    <a:prstClr val="black"/>
                  </a:solidFill>
                </a:rPr>
                <a:t>Punkt 1</a:t>
              </a:r>
            </a:p>
            <a:p>
              <a:pPr marL="90488" lvl="0" indent="-90488">
                <a:buFont typeface="Arial" panose="020B0604020202020204" pitchFamily="34" charset="0"/>
                <a:buChar char="•"/>
              </a:pPr>
              <a:r>
                <a:rPr lang="nb-NO" sz="900" dirty="0">
                  <a:solidFill>
                    <a:prstClr val="black"/>
                  </a:solidFill>
                </a:rPr>
                <a:t>Punkt 2</a:t>
              </a:r>
            </a:p>
          </p:txBody>
        </p:sp>
        <p:sp>
          <p:nvSpPr>
            <p:cNvPr id="104" name="Frihåndsform: figur 103">
              <a:extLst>
                <a:ext uri="{FF2B5EF4-FFF2-40B4-BE49-F238E27FC236}">
                  <a16:creationId xmlns:a16="http://schemas.microsoft.com/office/drawing/2014/main" id="{C88B8796-DB7C-4D7B-9DB9-5C6928180483}"/>
                </a:ext>
              </a:extLst>
            </p:cNvPr>
            <p:cNvSpPr/>
            <p:nvPr/>
          </p:nvSpPr>
          <p:spPr>
            <a:xfrm>
              <a:off x="680305" y="2551249"/>
              <a:ext cx="1104658" cy="1257025"/>
            </a:xfrm>
            <a:custGeom>
              <a:avLst/>
              <a:gdLst>
                <a:gd name="connsiteX0" fmla="*/ 12695 w 1104657"/>
                <a:gd name="connsiteY0" fmla="*/ 198969 h 1257024"/>
                <a:gd name="connsiteX1" fmla="*/ 12695 w 1104657"/>
                <a:gd name="connsiteY1" fmla="*/ 1174623 h 1257024"/>
                <a:gd name="connsiteX2" fmla="*/ 30471 w 1104657"/>
                <a:gd name="connsiteY2" fmla="*/ 1228333 h 1257024"/>
                <a:gd name="connsiteX3" fmla="*/ 48248 w 1104657"/>
                <a:gd name="connsiteY3" fmla="*/ 1246109 h 1257024"/>
                <a:gd name="connsiteX4" fmla="*/ 1023775 w 1104657"/>
                <a:gd name="connsiteY4" fmla="*/ 1246109 h 1257024"/>
                <a:gd name="connsiteX5" fmla="*/ 1077484 w 1104657"/>
                <a:gd name="connsiteY5" fmla="*/ 1228333 h 1257024"/>
                <a:gd name="connsiteX6" fmla="*/ 1095260 w 1104657"/>
                <a:gd name="connsiteY6" fmla="*/ 1210556 h 1257024"/>
                <a:gd name="connsiteX7" fmla="*/ 1095260 w 1104657"/>
                <a:gd name="connsiteY7" fmla="*/ 235410 h 1257024"/>
                <a:gd name="connsiteX8" fmla="*/ 1077484 w 1104657"/>
                <a:gd name="connsiteY8" fmla="*/ 181574 h 1257024"/>
                <a:gd name="connsiteX9" fmla="*/ 1059835 w 1104657"/>
                <a:gd name="connsiteY9" fmla="*/ 163925 h 1257024"/>
                <a:gd name="connsiteX10" fmla="*/ 691616 w 1104657"/>
                <a:gd name="connsiteY10" fmla="*/ 163925 h 1257024"/>
                <a:gd name="connsiteX11" fmla="*/ 636383 w 1104657"/>
                <a:gd name="connsiteY11" fmla="*/ 133451 h 1257024"/>
                <a:gd name="connsiteX12" fmla="*/ 588768 w 1104657"/>
                <a:gd name="connsiteY12" fmla="*/ 57268 h 1257024"/>
                <a:gd name="connsiteX13" fmla="*/ 553724 w 1104657"/>
                <a:gd name="connsiteY13" fmla="*/ 26795 h 1257024"/>
                <a:gd name="connsiteX14" fmla="*/ 537852 w 1104657"/>
                <a:gd name="connsiteY14" fmla="*/ 26795 h 1257024"/>
                <a:gd name="connsiteX15" fmla="*/ 470938 w 1104657"/>
                <a:gd name="connsiteY15" fmla="*/ 132944 h 1257024"/>
                <a:gd name="connsiteX16" fmla="*/ 415832 w 1104657"/>
                <a:gd name="connsiteY16" fmla="*/ 163417 h 1257024"/>
                <a:gd name="connsiteX17" fmla="*/ 48248 w 1104657"/>
                <a:gd name="connsiteY17" fmla="*/ 163417 h 1257024"/>
                <a:gd name="connsiteX18" fmla="*/ 12695 w 1104657"/>
                <a:gd name="connsiteY18" fmla="*/ 197433 h 1257024"/>
                <a:gd name="connsiteX19" fmla="*/ 12695 w 1104657"/>
                <a:gd name="connsiteY19" fmla="*/ 198969 h 1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657" h="1257024">
                  <a:moveTo>
                    <a:pt x="12695" y="198969"/>
                  </a:moveTo>
                  <a:lnTo>
                    <a:pt x="12695" y="1174623"/>
                  </a:lnTo>
                  <a:cubicBezTo>
                    <a:pt x="12695" y="1174623"/>
                    <a:pt x="12695" y="1210556"/>
                    <a:pt x="30471" y="1228333"/>
                  </a:cubicBezTo>
                  <a:cubicBezTo>
                    <a:pt x="30471" y="1228333"/>
                    <a:pt x="12695" y="1246109"/>
                    <a:pt x="48248" y="1246109"/>
                  </a:cubicBezTo>
                  <a:lnTo>
                    <a:pt x="1023775" y="1246109"/>
                  </a:lnTo>
                  <a:cubicBezTo>
                    <a:pt x="1023775" y="1246109"/>
                    <a:pt x="1059835" y="1246109"/>
                    <a:pt x="1077484" y="1228333"/>
                  </a:cubicBezTo>
                  <a:cubicBezTo>
                    <a:pt x="1077484" y="1228333"/>
                    <a:pt x="1095260" y="1246109"/>
                    <a:pt x="1095260" y="1210556"/>
                  </a:cubicBezTo>
                  <a:lnTo>
                    <a:pt x="1095260" y="235410"/>
                  </a:lnTo>
                  <a:cubicBezTo>
                    <a:pt x="1095260" y="235410"/>
                    <a:pt x="1095260" y="199350"/>
                    <a:pt x="1077484" y="181574"/>
                  </a:cubicBezTo>
                  <a:cubicBezTo>
                    <a:pt x="1077484" y="181574"/>
                    <a:pt x="1095260" y="163925"/>
                    <a:pt x="1059835" y="163925"/>
                  </a:cubicBezTo>
                  <a:lnTo>
                    <a:pt x="691616" y="163925"/>
                  </a:lnTo>
                  <a:cubicBezTo>
                    <a:pt x="669404" y="163137"/>
                    <a:pt x="648896" y="151824"/>
                    <a:pt x="636383" y="133451"/>
                  </a:cubicBezTo>
                  <a:lnTo>
                    <a:pt x="588768" y="57268"/>
                  </a:lnTo>
                  <a:cubicBezTo>
                    <a:pt x="588768" y="57268"/>
                    <a:pt x="569595" y="26795"/>
                    <a:pt x="553724" y="26795"/>
                  </a:cubicBezTo>
                  <a:cubicBezTo>
                    <a:pt x="553724" y="26795"/>
                    <a:pt x="553724" y="-4948"/>
                    <a:pt x="537852" y="26795"/>
                  </a:cubicBezTo>
                  <a:lnTo>
                    <a:pt x="470938" y="132944"/>
                  </a:lnTo>
                  <a:cubicBezTo>
                    <a:pt x="458479" y="151304"/>
                    <a:pt x="438009" y="162630"/>
                    <a:pt x="415832" y="163417"/>
                  </a:cubicBezTo>
                  <a:lnTo>
                    <a:pt x="48248" y="163417"/>
                  </a:lnTo>
                  <a:cubicBezTo>
                    <a:pt x="29038" y="162985"/>
                    <a:pt x="13121" y="178222"/>
                    <a:pt x="12695" y="197433"/>
                  </a:cubicBezTo>
                  <a:cubicBezTo>
                    <a:pt x="12684" y="197941"/>
                    <a:pt x="12684" y="198461"/>
                    <a:pt x="12695" y="198969"/>
                  </a:cubicBezTo>
                </a:path>
              </a:pathLst>
            </a:custGeom>
            <a:solidFill>
              <a:srgbClr val="E6E7E8"/>
            </a:solidFill>
            <a:ln w="12690" cap="flat">
              <a:noFill/>
              <a:prstDash val="solid"/>
              <a:miter/>
            </a:ln>
          </p:spPr>
          <p:txBody>
            <a:bodyPr lIns="108000" tIns="288000" rIns="108000" bIns="108000" rtlCol="0" anchor="t"/>
            <a:lstStyle/>
            <a:p>
              <a:r>
                <a:rPr lang="nb-NO" sz="1200" dirty="0">
                  <a:solidFill>
                    <a:srgbClr val="6E7179"/>
                  </a:solidFill>
                </a:rPr>
                <a:t>Tittel</a:t>
              </a:r>
            </a:p>
            <a:p>
              <a:pPr marL="90488" indent="-90488">
                <a:buFont typeface="Arial" panose="020B0604020202020204" pitchFamily="34" charset="0"/>
                <a:buChar char="•"/>
              </a:pPr>
              <a:r>
                <a:rPr lang="nb-NO" sz="900" dirty="0"/>
                <a:t>Punkt 1</a:t>
              </a:r>
            </a:p>
            <a:p>
              <a:pPr marL="90488" indent="-90488">
                <a:buFont typeface="Arial" panose="020B0604020202020204" pitchFamily="34" charset="0"/>
                <a:buChar char="•"/>
              </a:pPr>
              <a:r>
                <a:rPr lang="nb-NO" sz="900" dirty="0"/>
                <a:t>Punkt 2</a:t>
              </a:r>
            </a:p>
          </p:txBody>
        </p:sp>
        <p:sp>
          <p:nvSpPr>
            <p:cNvPr id="105" name="Frihåndsform: figur 104">
              <a:extLst>
                <a:ext uri="{FF2B5EF4-FFF2-40B4-BE49-F238E27FC236}">
                  <a16:creationId xmlns:a16="http://schemas.microsoft.com/office/drawing/2014/main" id="{24378838-4283-43FA-A2FA-A81EA63D8E5D}"/>
                </a:ext>
              </a:extLst>
            </p:cNvPr>
            <p:cNvSpPr/>
            <p:nvPr/>
          </p:nvSpPr>
          <p:spPr>
            <a:xfrm>
              <a:off x="7858527" y="1964778"/>
              <a:ext cx="266642" cy="241247"/>
            </a:xfrm>
            <a:custGeom>
              <a:avLst/>
              <a:gdLst>
                <a:gd name="connsiteX0" fmla="*/ 118994 w 266641"/>
                <a:gd name="connsiteY0" fmla="*/ 217239 h 241247"/>
                <a:gd name="connsiteX1" fmla="*/ 155181 w 266641"/>
                <a:gd name="connsiteY1" fmla="*/ 217239 h 241247"/>
                <a:gd name="connsiteX2" fmla="*/ 256759 w 266641"/>
                <a:gd name="connsiteY2" fmla="*/ 43795 h 241247"/>
                <a:gd name="connsiteX3" fmla="*/ 238856 w 266641"/>
                <a:gd name="connsiteY3" fmla="*/ 12687 h 241247"/>
                <a:gd name="connsiteX4" fmla="*/ 35701 w 266641"/>
                <a:gd name="connsiteY4" fmla="*/ 12687 h 241247"/>
                <a:gd name="connsiteX5" fmla="*/ 17797 w 266641"/>
                <a:gd name="connsiteY5" fmla="*/ 43795 h 24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41" h="241247">
                  <a:moveTo>
                    <a:pt x="118994" y="217239"/>
                  </a:moveTo>
                  <a:cubicBezTo>
                    <a:pt x="118994" y="217239"/>
                    <a:pt x="137024" y="248347"/>
                    <a:pt x="155181" y="217239"/>
                  </a:cubicBezTo>
                  <a:lnTo>
                    <a:pt x="256759" y="43795"/>
                  </a:lnTo>
                  <a:cubicBezTo>
                    <a:pt x="256759" y="43795"/>
                    <a:pt x="274789" y="12687"/>
                    <a:pt x="238856" y="12687"/>
                  </a:cubicBezTo>
                  <a:lnTo>
                    <a:pt x="35701" y="12687"/>
                  </a:lnTo>
                  <a:cubicBezTo>
                    <a:pt x="35701" y="12687"/>
                    <a:pt x="-360" y="12687"/>
                    <a:pt x="17797" y="43795"/>
                  </a:cubicBezTo>
                  <a:close/>
                </a:path>
              </a:pathLst>
            </a:custGeom>
            <a:solidFill>
              <a:srgbClr val="E6E7E8"/>
            </a:solidFill>
            <a:ln w="12690" cap="flat">
              <a:noFill/>
              <a:prstDash val="solid"/>
              <a:miter/>
            </a:ln>
          </p:spPr>
          <p:txBody>
            <a:bodyPr rtlCol="0" anchor="ctr"/>
            <a:lstStyle/>
            <a:p>
              <a:endParaRPr lang="nb-NO"/>
            </a:p>
          </p:txBody>
        </p:sp>
        <p:sp>
          <p:nvSpPr>
            <p:cNvPr id="106" name="Frihåndsform: figur 105">
              <a:extLst>
                <a:ext uri="{FF2B5EF4-FFF2-40B4-BE49-F238E27FC236}">
                  <a16:creationId xmlns:a16="http://schemas.microsoft.com/office/drawing/2014/main" id="{46241905-144F-410B-A8FE-A28ECD0FEE34}"/>
                </a:ext>
              </a:extLst>
            </p:cNvPr>
            <p:cNvSpPr/>
            <p:nvPr/>
          </p:nvSpPr>
          <p:spPr>
            <a:xfrm>
              <a:off x="6633775" y="1048792"/>
              <a:ext cx="1815702" cy="977686"/>
            </a:xfrm>
            <a:custGeom>
              <a:avLst/>
              <a:gdLst>
                <a:gd name="connsiteX0" fmla="*/ 48629 w 1815702"/>
                <a:gd name="connsiteY0" fmla="*/ 12696 h 977685"/>
                <a:gd name="connsiteX1" fmla="*/ 12696 w 1815702"/>
                <a:gd name="connsiteY1" fmla="*/ 47085 h 977685"/>
                <a:gd name="connsiteX2" fmla="*/ 12696 w 1815702"/>
                <a:gd name="connsiteY2" fmla="*/ 48756 h 977685"/>
                <a:gd name="connsiteX3" fmla="*/ 12696 w 1815702"/>
                <a:gd name="connsiteY3" fmla="*/ 940608 h 977685"/>
                <a:gd name="connsiteX4" fmla="*/ 47093 w 1815702"/>
                <a:gd name="connsiteY4" fmla="*/ 976541 h 977685"/>
                <a:gd name="connsiteX5" fmla="*/ 48629 w 1815702"/>
                <a:gd name="connsiteY5" fmla="*/ 976541 h 977685"/>
                <a:gd name="connsiteX6" fmla="*/ 1776594 w 1815702"/>
                <a:gd name="connsiteY6" fmla="*/ 976541 h 977685"/>
                <a:gd name="connsiteX7" fmla="*/ 1812527 w 1815702"/>
                <a:gd name="connsiteY7" fmla="*/ 942148 h 977685"/>
                <a:gd name="connsiteX8" fmla="*/ 1812527 w 1815702"/>
                <a:gd name="connsiteY8" fmla="*/ 940608 h 977685"/>
                <a:gd name="connsiteX9" fmla="*/ 1812527 w 1815702"/>
                <a:gd name="connsiteY9" fmla="*/ 48756 h 977685"/>
                <a:gd name="connsiteX10" fmla="*/ 1778003 w 1815702"/>
                <a:gd name="connsiteY10" fmla="*/ 12698 h 977685"/>
                <a:gd name="connsiteX11" fmla="*/ 1776594 w 1815702"/>
                <a:gd name="connsiteY11" fmla="*/ 12696 h 9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5702" h="977685">
                  <a:moveTo>
                    <a:pt x="48629" y="12696"/>
                  </a:moveTo>
                  <a:cubicBezTo>
                    <a:pt x="29215" y="12268"/>
                    <a:pt x="13115" y="27665"/>
                    <a:pt x="12696" y="47085"/>
                  </a:cubicBezTo>
                  <a:cubicBezTo>
                    <a:pt x="12684" y="47642"/>
                    <a:pt x="12684" y="48199"/>
                    <a:pt x="12696" y="48756"/>
                  </a:cubicBezTo>
                  <a:lnTo>
                    <a:pt x="12696" y="940608"/>
                  </a:lnTo>
                  <a:cubicBezTo>
                    <a:pt x="12265" y="960029"/>
                    <a:pt x="27666" y="976116"/>
                    <a:pt x="47093" y="976541"/>
                  </a:cubicBezTo>
                  <a:cubicBezTo>
                    <a:pt x="47601" y="976553"/>
                    <a:pt x="48122" y="976553"/>
                    <a:pt x="48629" y="976541"/>
                  </a:cubicBezTo>
                  <a:lnTo>
                    <a:pt x="1776594" y="976541"/>
                  </a:lnTo>
                  <a:cubicBezTo>
                    <a:pt x="1796008" y="976967"/>
                    <a:pt x="1812095" y="961569"/>
                    <a:pt x="1812527" y="942148"/>
                  </a:cubicBezTo>
                  <a:cubicBezTo>
                    <a:pt x="1812539" y="941635"/>
                    <a:pt x="1812539" y="941121"/>
                    <a:pt x="1812527" y="940608"/>
                  </a:cubicBezTo>
                  <a:lnTo>
                    <a:pt x="1812527" y="48756"/>
                  </a:lnTo>
                  <a:cubicBezTo>
                    <a:pt x="1812946" y="29265"/>
                    <a:pt x="1797493" y="13122"/>
                    <a:pt x="1778003" y="12698"/>
                  </a:cubicBezTo>
                  <a:cubicBezTo>
                    <a:pt x="1777534" y="12688"/>
                    <a:pt x="1777063" y="12687"/>
                    <a:pt x="1776594" y="12696"/>
                  </a:cubicBezTo>
                  <a:close/>
                </a:path>
              </a:pathLst>
            </a:custGeom>
            <a:solidFill>
              <a:srgbClr val="E6E7E8"/>
            </a:solidFill>
            <a:ln w="12690" cap="flat">
              <a:noFill/>
              <a:prstDash val="solid"/>
              <a:miter/>
            </a:ln>
          </p:spPr>
          <p:txBody>
            <a:bodyPr lIns="108000" tIns="108000" rIns="108000" bIns="108000" rtlCol="0" anchor="t"/>
            <a:lstStyle/>
            <a:p>
              <a:pPr lvl="0"/>
              <a:r>
                <a:rPr lang="nb-NO" sz="1200" dirty="0">
                  <a:solidFill>
                    <a:srgbClr val="6E7179"/>
                  </a:solidFill>
                </a:rPr>
                <a:t>Tittel</a:t>
              </a:r>
            </a:p>
            <a:p>
              <a:pPr marL="90488" lvl="0" indent="-90488">
                <a:buFont typeface="Arial" panose="020B0604020202020204" pitchFamily="34" charset="0"/>
                <a:buChar char="•"/>
              </a:pPr>
              <a:r>
                <a:rPr lang="nb-NO" sz="900" dirty="0">
                  <a:solidFill>
                    <a:prstClr val="black"/>
                  </a:solidFill>
                </a:rPr>
                <a:t>Punkt 1</a:t>
              </a:r>
            </a:p>
            <a:p>
              <a:pPr marL="90488" lvl="0" indent="-90488">
                <a:buFont typeface="Arial" panose="020B0604020202020204" pitchFamily="34" charset="0"/>
                <a:buChar char="•"/>
              </a:pPr>
              <a:r>
                <a:rPr lang="nb-NO" sz="900" dirty="0">
                  <a:solidFill>
                    <a:prstClr val="black"/>
                  </a:solidFill>
                </a:rPr>
                <a:t>Punkt 2</a:t>
              </a:r>
            </a:p>
          </p:txBody>
        </p:sp>
      </p:grpSp>
      <p:grpSp>
        <p:nvGrpSpPr>
          <p:cNvPr id="107" name="i34" hidden="1">
            <a:extLst>
              <a:ext uri="{FF2B5EF4-FFF2-40B4-BE49-F238E27FC236}">
                <a16:creationId xmlns:a16="http://schemas.microsoft.com/office/drawing/2014/main" id="{C0790895-FED8-495E-9FC3-B22DDB555CCB}"/>
              </a:ext>
            </a:extLst>
          </p:cNvPr>
          <p:cNvGrpSpPr>
            <a:grpSpLocks noChangeAspect="1"/>
          </p:cNvGrpSpPr>
          <p:nvPr userDrawn="1"/>
        </p:nvGrpSpPr>
        <p:grpSpPr>
          <a:xfrm>
            <a:off x="2387324" y="1189349"/>
            <a:ext cx="4369352" cy="2766390"/>
            <a:chOff x="852791" y="591439"/>
            <a:chExt cx="4369352" cy="2766390"/>
          </a:xfrm>
        </p:grpSpPr>
        <p:sp>
          <p:nvSpPr>
            <p:cNvPr id="108" name="Frihåndsform: figur 107">
              <a:extLst>
                <a:ext uri="{FF2B5EF4-FFF2-40B4-BE49-F238E27FC236}">
                  <a16:creationId xmlns:a16="http://schemas.microsoft.com/office/drawing/2014/main" id="{A193A0D1-2EC1-4B35-BA16-868C59D55BA6}"/>
                </a:ext>
              </a:extLst>
            </p:cNvPr>
            <p:cNvSpPr/>
            <p:nvPr/>
          </p:nvSpPr>
          <p:spPr>
            <a:xfrm>
              <a:off x="852791" y="2418865"/>
              <a:ext cx="938963" cy="938964"/>
            </a:xfrm>
            <a:custGeom>
              <a:avLst/>
              <a:gdLst>
                <a:gd name="connsiteX0" fmla="*/ 69883 w 938963"/>
                <a:gd name="connsiteY0" fmla="*/ 16844 h 938963"/>
                <a:gd name="connsiteX1" fmla="*/ 16844 w 938963"/>
                <a:gd name="connsiteY1" fmla="*/ 69756 h 938963"/>
                <a:gd name="connsiteX2" fmla="*/ 16844 w 938963"/>
                <a:gd name="connsiteY2" fmla="*/ 877011 h 938963"/>
                <a:gd name="connsiteX3" fmla="*/ 69883 w 938963"/>
                <a:gd name="connsiteY3" fmla="*/ 930050 h 938963"/>
                <a:gd name="connsiteX4" fmla="*/ 877138 w 938963"/>
                <a:gd name="connsiteY4" fmla="*/ 930050 h 938963"/>
                <a:gd name="connsiteX5" fmla="*/ 930177 w 938963"/>
                <a:gd name="connsiteY5" fmla="*/ 877011 h 938963"/>
                <a:gd name="connsiteX6" fmla="*/ 930177 w 938963"/>
                <a:gd name="connsiteY6" fmla="*/ 69756 h 938963"/>
                <a:gd name="connsiteX7" fmla="*/ 877138 w 938963"/>
                <a:gd name="connsiteY7" fmla="*/ 16844 h 93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963" h="938963">
                  <a:moveTo>
                    <a:pt x="69883" y="16844"/>
                  </a:moveTo>
                  <a:cubicBezTo>
                    <a:pt x="69883" y="16844"/>
                    <a:pt x="16844" y="16844"/>
                    <a:pt x="16844" y="69756"/>
                  </a:cubicBezTo>
                  <a:lnTo>
                    <a:pt x="16844" y="877011"/>
                  </a:lnTo>
                  <a:cubicBezTo>
                    <a:pt x="16844" y="877011"/>
                    <a:pt x="16844" y="930050"/>
                    <a:pt x="69883" y="930050"/>
                  </a:cubicBezTo>
                  <a:lnTo>
                    <a:pt x="877138" y="930050"/>
                  </a:lnTo>
                  <a:cubicBezTo>
                    <a:pt x="877138" y="930050"/>
                    <a:pt x="930177" y="930050"/>
                    <a:pt x="930177" y="877011"/>
                  </a:cubicBezTo>
                  <a:lnTo>
                    <a:pt x="930177" y="69756"/>
                  </a:lnTo>
                  <a:cubicBezTo>
                    <a:pt x="930177" y="69756"/>
                    <a:pt x="930177" y="16844"/>
                    <a:pt x="877138" y="16844"/>
                  </a:cubicBezTo>
                  <a:close/>
                </a:path>
              </a:pathLst>
            </a:custGeom>
            <a:noFill/>
            <a:ln w="16859" cap="flat">
              <a:solidFill>
                <a:srgbClr val="6E7179"/>
              </a:solidFill>
              <a:prstDash val="solid"/>
              <a:miter/>
            </a:ln>
          </p:spPr>
          <p:txBody>
            <a:bodyPr rtlCol="0" anchor="ctr"/>
            <a:lstStyle/>
            <a:p>
              <a:pPr algn="ctr"/>
              <a:r>
                <a:rPr lang="nb-NO" sz="3300" dirty="0">
                  <a:solidFill>
                    <a:srgbClr val="F5A800"/>
                  </a:solidFill>
                </a:rPr>
                <a:t>A</a:t>
              </a:r>
            </a:p>
          </p:txBody>
        </p:sp>
        <p:sp>
          <p:nvSpPr>
            <p:cNvPr id="109" name="Frihåndsform: figur 108">
              <a:extLst>
                <a:ext uri="{FF2B5EF4-FFF2-40B4-BE49-F238E27FC236}">
                  <a16:creationId xmlns:a16="http://schemas.microsoft.com/office/drawing/2014/main" id="{AD016986-DBD8-46F8-9163-439CA9F09FBD}"/>
                </a:ext>
              </a:extLst>
            </p:cNvPr>
            <p:cNvSpPr/>
            <p:nvPr/>
          </p:nvSpPr>
          <p:spPr>
            <a:xfrm>
              <a:off x="2516533" y="2418484"/>
              <a:ext cx="938963" cy="938964"/>
            </a:xfrm>
            <a:custGeom>
              <a:avLst/>
              <a:gdLst>
                <a:gd name="connsiteX0" fmla="*/ 473637 w 938963"/>
                <a:gd name="connsiteY0" fmla="*/ 930430 h 938963"/>
                <a:gd name="connsiteX1" fmla="*/ 930430 w 938963"/>
                <a:gd name="connsiteY1" fmla="*/ 473637 h 938963"/>
                <a:gd name="connsiteX2" fmla="*/ 473637 w 938963"/>
                <a:gd name="connsiteY2" fmla="*/ 16844 h 938963"/>
                <a:gd name="connsiteX3" fmla="*/ 16844 w 938963"/>
                <a:gd name="connsiteY3" fmla="*/ 473637 h 938963"/>
                <a:gd name="connsiteX4" fmla="*/ 473637 w 938963"/>
                <a:gd name="connsiteY4" fmla="*/ 930430 h 93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963" h="938963">
                  <a:moveTo>
                    <a:pt x="473637" y="930430"/>
                  </a:moveTo>
                  <a:cubicBezTo>
                    <a:pt x="725914" y="930430"/>
                    <a:pt x="930430" y="725914"/>
                    <a:pt x="930430" y="473637"/>
                  </a:cubicBezTo>
                  <a:cubicBezTo>
                    <a:pt x="930430" y="221361"/>
                    <a:pt x="725914" y="16844"/>
                    <a:pt x="473637" y="16844"/>
                  </a:cubicBezTo>
                  <a:cubicBezTo>
                    <a:pt x="221361" y="16844"/>
                    <a:pt x="16844" y="221361"/>
                    <a:pt x="16844" y="473637"/>
                  </a:cubicBezTo>
                  <a:cubicBezTo>
                    <a:pt x="16844" y="725914"/>
                    <a:pt x="221361" y="930430"/>
                    <a:pt x="473637" y="930430"/>
                  </a:cubicBezTo>
                  <a:close/>
                </a:path>
              </a:pathLst>
            </a:custGeom>
            <a:noFill/>
            <a:ln w="16859" cap="flat">
              <a:solidFill>
                <a:srgbClr val="6E7179"/>
              </a:solidFill>
              <a:prstDash val="solid"/>
              <a:miter/>
            </a:ln>
          </p:spPr>
          <p:txBody>
            <a:bodyPr rtlCol="0" anchor="ctr"/>
            <a:lstStyle/>
            <a:p>
              <a:pPr algn="ctr"/>
              <a:r>
                <a:rPr lang="nb-NO" sz="3300" dirty="0">
                  <a:solidFill>
                    <a:srgbClr val="F5A800"/>
                  </a:solidFill>
                </a:rPr>
                <a:t>B</a:t>
              </a:r>
            </a:p>
          </p:txBody>
        </p:sp>
        <p:sp>
          <p:nvSpPr>
            <p:cNvPr id="110" name="Frihåndsform: figur 109">
              <a:extLst>
                <a:ext uri="{FF2B5EF4-FFF2-40B4-BE49-F238E27FC236}">
                  <a16:creationId xmlns:a16="http://schemas.microsoft.com/office/drawing/2014/main" id="{C03795B4-15CD-4CF6-A759-3D0C8A851EEC}"/>
                </a:ext>
              </a:extLst>
            </p:cNvPr>
            <p:cNvSpPr/>
            <p:nvPr/>
          </p:nvSpPr>
          <p:spPr>
            <a:xfrm>
              <a:off x="4054783" y="2414931"/>
              <a:ext cx="1167360" cy="938964"/>
            </a:xfrm>
            <a:custGeom>
              <a:avLst/>
              <a:gdLst>
                <a:gd name="connsiteX0" fmla="*/ 589866 w 1167360"/>
                <a:gd name="connsiteY0" fmla="*/ 16844 h 938963"/>
                <a:gd name="connsiteX1" fmla="*/ 16844 w 1167360"/>
                <a:gd name="connsiteY1" fmla="*/ 933983 h 938963"/>
                <a:gd name="connsiteX2" fmla="*/ 1163014 w 1167360"/>
                <a:gd name="connsiteY2" fmla="*/ 933983 h 938963"/>
                <a:gd name="connsiteX3" fmla="*/ 589866 w 1167360"/>
                <a:gd name="connsiteY3" fmla="*/ 16844 h 938963"/>
              </a:gdLst>
              <a:ahLst/>
              <a:cxnLst>
                <a:cxn ang="0">
                  <a:pos x="connsiteX0" y="connsiteY0"/>
                </a:cxn>
                <a:cxn ang="0">
                  <a:pos x="connsiteX1" y="connsiteY1"/>
                </a:cxn>
                <a:cxn ang="0">
                  <a:pos x="connsiteX2" y="connsiteY2"/>
                </a:cxn>
                <a:cxn ang="0">
                  <a:pos x="connsiteX3" y="connsiteY3"/>
                </a:cxn>
              </a:cxnLst>
              <a:rect l="l" t="t" r="r" b="b"/>
              <a:pathLst>
                <a:path w="1167360" h="938963">
                  <a:moveTo>
                    <a:pt x="589866" y="16844"/>
                  </a:moveTo>
                  <a:lnTo>
                    <a:pt x="16844" y="933983"/>
                  </a:lnTo>
                  <a:lnTo>
                    <a:pt x="1163014" y="933983"/>
                  </a:lnTo>
                  <a:lnTo>
                    <a:pt x="589866" y="16844"/>
                  </a:lnTo>
                  <a:close/>
                </a:path>
              </a:pathLst>
            </a:custGeom>
            <a:noFill/>
            <a:ln w="16859" cap="flat">
              <a:solidFill>
                <a:srgbClr val="6E7179"/>
              </a:solidFill>
              <a:prstDash val="solid"/>
              <a:miter/>
            </a:ln>
          </p:spPr>
          <p:txBody>
            <a:bodyPr tIns="288000" rtlCol="0" anchor="ctr"/>
            <a:lstStyle/>
            <a:p>
              <a:pPr algn="ctr"/>
              <a:r>
                <a:rPr lang="nb-NO" sz="3300" dirty="0">
                  <a:solidFill>
                    <a:srgbClr val="F5A800"/>
                  </a:solidFill>
                </a:rPr>
                <a:t>c</a:t>
              </a:r>
            </a:p>
          </p:txBody>
        </p:sp>
        <p:sp>
          <p:nvSpPr>
            <p:cNvPr id="111" name="Frihåndsform: figur 110">
              <a:extLst>
                <a:ext uri="{FF2B5EF4-FFF2-40B4-BE49-F238E27FC236}">
                  <a16:creationId xmlns:a16="http://schemas.microsoft.com/office/drawing/2014/main" id="{8D966FD3-F46F-408E-B94C-306486A4E4D3}"/>
                </a:ext>
              </a:extLst>
            </p:cNvPr>
            <p:cNvSpPr/>
            <p:nvPr/>
          </p:nvSpPr>
          <p:spPr>
            <a:xfrm>
              <a:off x="1981577" y="591439"/>
              <a:ext cx="2004814" cy="1078539"/>
            </a:xfrm>
            <a:custGeom>
              <a:avLst/>
              <a:gdLst>
                <a:gd name="connsiteX0" fmla="*/ 80288 w 2004813"/>
                <a:gd name="connsiteY0" fmla="*/ 16844 h 1078539"/>
                <a:gd name="connsiteX1" fmla="*/ 16844 w 2004813"/>
                <a:gd name="connsiteY1" fmla="*/ 80288 h 1078539"/>
                <a:gd name="connsiteX2" fmla="*/ 16844 w 2004813"/>
                <a:gd name="connsiteY2" fmla="*/ 1008720 h 1078539"/>
                <a:gd name="connsiteX3" fmla="*/ 80288 w 2004813"/>
                <a:gd name="connsiteY3" fmla="*/ 1072163 h 1078539"/>
                <a:gd name="connsiteX4" fmla="*/ 1936644 w 2004813"/>
                <a:gd name="connsiteY4" fmla="*/ 1072163 h 1078539"/>
                <a:gd name="connsiteX5" fmla="*/ 2000087 w 2004813"/>
                <a:gd name="connsiteY5" fmla="*/ 1008720 h 1078539"/>
                <a:gd name="connsiteX6" fmla="*/ 2000087 w 2004813"/>
                <a:gd name="connsiteY6" fmla="*/ 80415 h 1078539"/>
                <a:gd name="connsiteX7" fmla="*/ 1936644 w 2004813"/>
                <a:gd name="connsiteY7" fmla="*/ 16971 h 10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4813" h="1078539">
                  <a:moveTo>
                    <a:pt x="80288" y="16844"/>
                  </a:moveTo>
                  <a:cubicBezTo>
                    <a:pt x="80288" y="16844"/>
                    <a:pt x="16844" y="16844"/>
                    <a:pt x="16844" y="80288"/>
                  </a:cubicBezTo>
                  <a:lnTo>
                    <a:pt x="16844" y="1008720"/>
                  </a:lnTo>
                  <a:cubicBezTo>
                    <a:pt x="16844" y="1008720"/>
                    <a:pt x="16844" y="1072163"/>
                    <a:pt x="80288" y="1072163"/>
                  </a:cubicBezTo>
                  <a:lnTo>
                    <a:pt x="1936644" y="1072163"/>
                  </a:lnTo>
                  <a:cubicBezTo>
                    <a:pt x="1936644" y="1072163"/>
                    <a:pt x="2000087" y="1072163"/>
                    <a:pt x="2000087" y="1008720"/>
                  </a:cubicBezTo>
                  <a:lnTo>
                    <a:pt x="2000087" y="80415"/>
                  </a:lnTo>
                  <a:cubicBezTo>
                    <a:pt x="2000087" y="80415"/>
                    <a:pt x="2000087" y="16971"/>
                    <a:pt x="1936644" y="16971"/>
                  </a:cubicBezTo>
                  <a:close/>
                </a:path>
              </a:pathLst>
            </a:custGeom>
            <a:noFill/>
            <a:ln w="16859" cap="flat">
              <a:solidFill>
                <a:srgbClr val="F5A800"/>
              </a:solidFill>
              <a:prstDash val="solid"/>
              <a:miter/>
            </a:ln>
          </p:spPr>
          <p:txBody>
            <a:bodyPr rtlCol="0" anchor="t"/>
            <a:lstStyle/>
            <a:p>
              <a:pPr algn="ctr"/>
              <a:endParaRPr lang="nb-NO" sz="3300" dirty="0">
                <a:solidFill>
                  <a:srgbClr val="D3D5DA"/>
                </a:solidFill>
              </a:endParaRPr>
            </a:p>
          </p:txBody>
        </p:sp>
        <p:sp>
          <p:nvSpPr>
            <p:cNvPr id="112" name="Frihåndsform: figur 111">
              <a:extLst>
                <a:ext uri="{FF2B5EF4-FFF2-40B4-BE49-F238E27FC236}">
                  <a16:creationId xmlns:a16="http://schemas.microsoft.com/office/drawing/2014/main" id="{6A7FE938-ED0A-487F-879B-C69258083B21}"/>
                </a:ext>
              </a:extLst>
            </p:cNvPr>
            <p:cNvSpPr/>
            <p:nvPr/>
          </p:nvSpPr>
          <p:spPr>
            <a:xfrm>
              <a:off x="2973199" y="1220291"/>
              <a:ext cx="25377" cy="1078539"/>
            </a:xfrm>
            <a:custGeom>
              <a:avLst/>
              <a:gdLst>
                <a:gd name="connsiteX0" fmla="*/ 16844 w 25377"/>
                <a:gd name="connsiteY0" fmla="*/ 16844 h 1078539"/>
                <a:gd name="connsiteX1" fmla="*/ 16844 w 25377"/>
                <a:gd name="connsiteY1" fmla="*/ 1061758 h 1078539"/>
              </a:gdLst>
              <a:ahLst/>
              <a:cxnLst>
                <a:cxn ang="0">
                  <a:pos x="connsiteX0" y="connsiteY0"/>
                </a:cxn>
                <a:cxn ang="0">
                  <a:pos x="connsiteX1" y="connsiteY1"/>
                </a:cxn>
              </a:cxnLst>
              <a:rect l="l" t="t" r="r" b="b"/>
              <a:pathLst>
                <a:path w="25377" h="1078539">
                  <a:moveTo>
                    <a:pt x="16844" y="16844"/>
                  </a:moveTo>
                  <a:lnTo>
                    <a:pt x="16844" y="1061758"/>
                  </a:lnTo>
                </a:path>
              </a:pathLst>
            </a:custGeom>
            <a:ln w="16859" cap="flat">
              <a:solidFill>
                <a:srgbClr val="6E7179"/>
              </a:solidFill>
              <a:prstDash val="solid"/>
              <a:miter/>
            </a:ln>
          </p:spPr>
          <p:txBody>
            <a:bodyPr rtlCol="0" anchor="ctr"/>
            <a:lstStyle/>
            <a:p>
              <a:endParaRPr lang="nb-NO"/>
            </a:p>
          </p:txBody>
        </p:sp>
        <p:sp>
          <p:nvSpPr>
            <p:cNvPr id="113" name="Frihåndsform: figur 112">
              <a:extLst>
                <a:ext uri="{FF2B5EF4-FFF2-40B4-BE49-F238E27FC236}">
                  <a16:creationId xmlns:a16="http://schemas.microsoft.com/office/drawing/2014/main" id="{41417207-8770-4A2D-8D89-84469F87C937}"/>
                </a:ext>
              </a:extLst>
            </p:cNvPr>
            <p:cNvSpPr/>
            <p:nvPr/>
          </p:nvSpPr>
          <p:spPr>
            <a:xfrm>
              <a:off x="2916226" y="1220291"/>
              <a:ext cx="139576" cy="88821"/>
            </a:xfrm>
            <a:custGeom>
              <a:avLst/>
              <a:gdLst>
                <a:gd name="connsiteX0" fmla="*/ 16844 w 139575"/>
                <a:gd name="connsiteY0" fmla="*/ 78131 h 88820"/>
                <a:gd name="connsiteX1" fmla="*/ 73817 w 139575"/>
                <a:gd name="connsiteY1" fmla="*/ 16844 h 88820"/>
                <a:gd name="connsiteX2" fmla="*/ 130789 w 139575"/>
                <a:gd name="connsiteY2" fmla="*/ 78131 h 88820"/>
              </a:gdLst>
              <a:ahLst/>
              <a:cxnLst>
                <a:cxn ang="0">
                  <a:pos x="connsiteX0" y="connsiteY0"/>
                </a:cxn>
                <a:cxn ang="0">
                  <a:pos x="connsiteX1" y="connsiteY1"/>
                </a:cxn>
                <a:cxn ang="0">
                  <a:pos x="connsiteX2" y="connsiteY2"/>
                </a:cxn>
              </a:cxnLst>
              <a:rect l="l" t="t" r="r" b="b"/>
              <a:pathLst>
                <a:path w="139575" h="88820">
                  <a:moveTo>
                    <a:pt x="16844" y="78131"/>
                  </a:moveTo>
                  <a:lnTo>
                    <a:pt x="73817" y="16844"/>
                  </a:lnTo>
                  <a:lnTo>
                    <a:pt x="130789" y="78131"/>
                  </a:lnTo>
                </a:path>
              </a:pathLst>
            </a:custGeom>
            <a:noFill/>
            <a:ln w="16859" cap="flat">
              <a:solidFill>
                <a:srgbClr val="6E7179"/>
              </a:solidFill>
              <a:prstDash val="solid"/>
              <a:miter/>
            </a:ln>
          </p:spPr>
          <p:txBody>
            <a:bodyPr rtlCol="0" anchor="ctr"/>
            <a:lstStyle/>
            <a:p>
              <a:endParaRPr lang="nb-NO"/>
            </a:p>
          </p:txBody>
        </p:sp>
        <p:sp>
          <p:nvSpPr>
            <p:cNvPr id="114" name="Frihåndsform: figur 113">
              <a:extLst>
                <a:ext uri="{FF2B5EF4-FFF2-40B4-BE49-F238E27FC236}">
                  <a16:creationId xmlns:a16="http://schemas.microsoft.com/office/drawing/2014/main" id="{E066E0C6-E652-4AF1-9000-9D2669BFE838}"/>
                </a:ext>
              </a:extLst>
            </p:cNvPr>
            <p:cNvSpPr/>
            <p:nvPr/>
          </p:nvSpPr>
          <p:spPr>
            <a:xfrm>
              <a:off x="2916226" y="2203918"/>
              <a:ext cx="139576" cy="88821"/>
            </a:xfrm>
            <a:custGeom>
              <a:avLst/>
              <a:gdLst>
                <a:gd name="connsiteX0" fmla="*/ 130789 w 139575"/>
                <a:gd name="connsiteY0" fmla="*/ 16844 h 88820"/>
                <a:gd name="connsiteX1" fmla="*/ 73817 w 139575"/>
                <a:gd name="connsiteY1" fmla="*/ 78131 h 88820"/>
                <a:gd name="connsiteX2" fmla="*/ 16844 w 139575"/>
                <a:gd name="connsiteY2" fmla="*/ 16844 h 88820"/>
              </a:gdLst>
              <a:ahLst/>
              <a:cxnLst>
                <a:cxn ang="0">
                  <a:pos x="connsiteX0" y="connsiteY0"/>
                </a:cxn>
                <a:cxn ang="0">
                  <a:pos x="connsiteX1" y="connsiteY1"/>
                </a:cxn>
                <a:cxn ang="0">
                  <a:pos x="connsiteX2" y="connsiteY2"/>
                </a:cxn>
              </a:cxnLst>
              <a:rect l="l" t="t" r="r" b="b"/>
              <a:pathLst>
                <a:path w="139575" h="88820">
                  <a:moveTo>
                    <a:pt x="130789" y="16844"/>
                  </a:moveTo>
                  <a:lnTo>
                    <a:pt x="73817" y="78131"/>
                  </a:lnTo>
                  <a:lnTo>
                    <a:pt x="16844" y="16844"/>
                  </a:lnTo>
                </a:path>
              </a:pathLst>
            </a:custGeom>
            <a:noFill/>
            <a:ln w="16859" cap="flat">
              <a:solidFill>
                <a:srgbClr val="6E7179"/>
              </a:solidFill>
              <a:prstDash val="solid"/>
              <a:miter/>
            </a:ln>
          </p:spPr>
          <p:txBody>
            <a:bodyPr rtlCol="0" anchor="ctr"/>
            <a:lstStyle/>
            <a:p>
              <a:endParaRPr lang="nb-NO"/>
            </a:p>
          </p:txBody>
        </p:sp>
        <p:sp>
          <p:nvSpPr>
            <p:cNvPr id="115" name="Frihåndsform: figur 114">
              <a:extLst>
                <a:ext uri="{FF2B5EF4-FFF2-40B4-BE49-F238E27FC236}">
                  <a16:creationId xmlns:a16="http://schemas.microsoft.com/office/drawing/2014/main" id="{7117AC2F-C555-4E1F-8D8C-D4A508878DA1}"/>
                </a:ext>
              </a:extLst>
            </p:cNvPr>
            <p:cNvSpPr/>
            <p:nvPr/>
          </p:nvSpPr>
          <p:spPr>
            <a:xfrm>
              <a:off x="1299306" y="1983262"/>
              <a:ext cx="25377" cy="304529"/>
            </a:xfrm>
            <a:custGeom>
              <a:avLst/>
              <a:gdLst>
                <a:gd name="connsiteX0" fmla="*/ 16844 w 25377"/>
                <a:gd name="connsiteY0" fmla="*/ 16844 h 304528"/>
                <a:gd name="connsiteX1" fmla="*/ 16844 w 25377"/>
                <a:gd name="connsiteY1" fmla="*/ 298787 h 304528"/>
              </a:gdLst>
              <a:ahLst/>
              <a:cxnLst>
                <a:cxn ang="0">
                  <a:pos x="connsiteX0" y="connsiteY0"/>
                </a:cxn>
                <a:cxn ang="0">
                  <a:pos x="connsiteX1" y="connsiteY1"/>
                </a:cxn>
              </a:cxnLst>
              <a:rect l="l" t="t" r="r" b="b"/>
              <a:pathLst>
                <a:path w="25377" h="304528">
                  <a:moveTo>
                    <a:pt x="16844" y="16844"/>
                  </a:moveTo>
                  <a:lnTo>
                    <a:pt x="16844" y="298787"/>
                  </a:lnTo>
                </a:path>
              </a:pathLst>
            </a:custGeom>
            <a:ln w="16859" cap="flat">
              <a:solidFill>
                <a:srgbClr val="6E7179"/>
              </a:solidFill>
              <a:prstDash val="solid"/>
              <a:miter/>
            </a:ln>
          </p:spPr>
          <p:txBody>
            <a:bodyPr rtlCol="0" anchor="ctr"/>
            <a:lstStyle/>
            <a:p>
              <a:endParaRPr lang="nb-NO"/>
            </a:p>
          </p:txBody>
        </p:sp>
        <p:sp>
          <p:nvSpPr>
            <p:cNvPr id="116" name="Frihåndsform: figur 115">
              <a:extLst>
                <a:ext uri="{FF2B5EF4-FFF2-40B4-BE49-F238E27FC236}">
                  <a16:creationId xmlns:a16="http://schemas.microsoft.com/office/drawing/2014/main" id="{856E039A-7127-40C9-9C97-9AC2E0CA6C27}"/>
                </a:ext>
              </a:extLst>
            </p:cNvPr>
            <p:cNvSpPr/>
            <p:nvPr/>
          </p:nvSpPr>
          <p:spPr>
            <a:xfrm>
              <a:off x="1242334" y="2203918"/>
              <a:ext cx="139576" cy="88821"/>
            </a:xfrm>
            <a:custGeom>
              <a:avLst/>
              <a:gdLst>
                <a:gd name="connsiteX0" fmla="*/ 130789 w 139575"/>
                <a:gd name="connsiteY0" fmla="*/ 16844 h 88820"/>
                <a:gd name="connsiteX1" fmla="*/ 73816 w 139575"/>
                <a:gd name="connsiteY1" fmla="*/ 78131 h 88820"/>
                <a:gd name="connsiteX2" fmla="*/ 16844 w 139575"/>
                <a:gd name="connsiteY2" fmla="*/ 16844 h 88820"/>
              </a:gdLst>
              <a:ahLst/>
              <a:cxnLst>
                <a:cxn ang="0">
                  <a:pos x="connsiteX0" y="connsiteY0"/>
                </a:cxn>
                <a:cxn ang="0">
                  <a:pos x="connsiteX1" y="connsiteY1"/>
                </a:cxn>
                <a:cxn ang="0">
                  <a:pos x="connsiteX2" y="connsiteY2"/>
                </a:cxn>
              </a:cxnLst>
              <a:rect l="l" t="t" r="r" b="b"/>
              <a:pathLst>
                <a:path w="139575" h="88820">
                  <a:moveTo>
                    <a:pt x="130789" y="16844"/>
                  </a:moveTo>
                  <a:lnTo>
                    <a:pt x="73816" y="78131"/>
                  </a:lnTo>
                  <a:lnTo>
                    <a:pt x="16844" y="16844"/>
                  </a:lnTo>
                </a:path>
              </a:pathLst>
            </a:custGeom>
            <a:noFill/>
            <a:ln w="16859" cap="flat">
              <a:solidFill>
                <a:srgbClr val="6E7179"/>
              </a:solidFill>
              <a:prstDash val="solid"/>
              <a:miter/>
            </a:ln>
          </p:spPr>
          <p:txBody>
            <a:bodyPr rtlCol="0" anchor="ctr"/>
            <a:lstStyle/>
            <a:p>
              <a:endParaRPr lang="nb-NO"/>
            </a:p>
          </p:txBody>
        </p:sp>
        <p:sp>
          <p:nvSpPr>
            <p:cNvPr id="117" name="Frihåndsform: figur 116">
              <a:extLst>
                <a:ext uri="{FF2B5EF4-FFF2-40B4-BE49-F238E27FC236}">
                  <a16:creationId xmlns:a16="http://schemas.microsoft.com/office/drawing/2014/main" id="{CFDC7688-4F82-4572-BD50-22437B1F489E}"/>
                </a:ext>
              </a:extLst>
            </p:cNvPr>
            <p:cNvSpPr/>
            <p:nvPr/>
          </p:nvSpPr>
          <p:spPr>
            <a:xfrm>
              <a:off x="4634783" y="1983262"/>
              <a:ext cx="25377" cy="304529"/>
            </a:xfrm>
            <a:custGeom>
              <a:avLst/>
              <a:gdLst>
                <a:gd name="connsiteX0" fmla="*/ 16844 w 25377"/>
                <a:gd name="connsiteY0" fmla="*/ 16844 h 304528"/>
                <a:gd name="connsiteX1" fmla="*/ 16844 w 25377"/>
                <a:gd name="connsiteY1" fmla="*/ 298787 h 304528"/>
              </a:gdLst>
              <a:ahLst/>
              <a:cxnLst>
                <a:cxn ang="0">
                  <a:pos x="connsiteX0" y="connsiteY0"/>
                </a:cxn>
                <a:cxn ang="0">
                  <a:pos x="connsiteX1" y="connsiteY1"/>
                </a:cxn>
              </a:cxnLst>
              <a:rect l="l" t="t" r="r" b="b"/>
              <a:pathLst>
                <a:path w="25377" h="304528">
                  <a:moveTo>
                    <a:pt x="16844" y="16844"/>
                  </a:moveTo>
                  <a:lnTo>
                    <a:pt x="16844" y="298787"/>
                  </a:lnTo>
                </a:path>
              </a:pathLst>
            </a:custGeom>
            <a:ln w="16859" cap="flat">
              <a:solidFill>
                <a:srgbClr val="6E7179"/>
              </a:solidFill>
              <a:prstDash val="solid"/>
              <a:miter/>
            </a:ln>
          </p:spPr>
          <p:txBody>
            <a:bodyPr rtlCol="0" anchor="ctr"/>
            <a:lstStyle/>
            <a:p>
              <a:endParaRPr lang="nb-NO"/>
            </a:p>
          </p:txBody>
        </p:sp>
        <p:sp>
          <p:nvSpPr>
            <p:cNvPr id="118" name="Frihåndsform: figur 117">
              <a:extLst>
                <a:ext uri="{FF2B5EF4-FFF2-40B4-BE49-F238E27FC236}">
                  <a16:creationId xmlns:a16="http://schemas.microsoft.com/office/drawing/2014/main" id="{1E1980EC-023B-4B4C-8B45-D9BAD2D985DD}"/>
                </a:ext>
              </a:extLst>
            </p:cNvPr>
            <p:cNvSpPr/>
            <p:nvPr/>
          </p:nvSpPr>
          <p:spPr>
            <a:xfrm>
              <a:off x="4577811" y="2203918"/>
              <a:ext cx="139576" cy="88821"/>
            </a:xfrm>
            <a:custGeom>
              <a:avLst/>
              <a:gdLst>
                <a:gd name="connsiteX0" fmla="*/ 130788 w 139575"/>
                <a:gd name="connsiteY0" fmla="*/ 16844 h 88820"/>
                <a:gd name="connsiteX1" fmla="*/ 73816 w 139575"/>
                <a:gd name="connsiteY1" fmla="*/ 78131 h 88820"/>
                <a:gd name="connsiteX2" fmla="*/ 16844 w 139575"/>
                <a:gd name="connsiteY2" fmla="*/ 16844 h 88820"/>
              </a:gdLst>
              <a:ahLst/>
              <a:cxnLst>
                <a:cxn ang="0">
                  <a:pos x="connsiteX0" y="connsiteY0"/>
                </a:cxn>
                <a:cxn ang="0">
                  <a:pos x="connsiteX1" y="connsiteY1"/>
                </a:cxn>
                <a:cxn ang="0">
                  <a:pos x="connsiteX2" y="connsiteY2"/>
                </a:cxn>
              </a:cxnLst>
              <a:rect l="l" t="t" r="r" b="b"/>
              <a:pathLst>
                <a:path w="139575" h="88820">
                  <a:moveTo>
                    <a:pt x="130788" y="16844"/>
                  </a:moveTo>
                  <a:lnTo>
                    <a:pt x="73816" y="78131"/>
                  </a:lnTo>
                  <a:lnTo>
                    <a:pt x="16844" y="16844"/>
                  </a:lnTo>
                </a:path>
              </a:pathLst>
            </a:custGeom>
            <a:noFill/>
            <a:ln w="16859" cap="flat">
              <a:solidFill>
                <a:srgbClr val="6E7179"/>
              </a:solidFill>
              <a:prstDash val="solid"/>
              <a:miter/>
            </a:ln>
          </p:spPr>
          <p:txBody>
            <a:bodyPr rtlCol="0" anchor="ctr"/>
            <a:lstStyle/>
            <a:p>
              <a:endParaRPr lang="nb-NO"/>
            </a:p>
          </p:txBody>
        </p:sp>
        <p:sp>
          <p:nvSpPr>
            <p:cNvPr id="119" name="Frihåndsform: figur 118">
              <a:extLst>
                <a:ext uri="{FF2B5EF4-FFF2-40B4-BE49-F238E27FC236}">
                  <a16:creationId xmlns:a16="http://schemas.microsoft.com/office/drawing/2014/main" id="{90854254-8C9C-49AC-8548-281F08A27A3E}"/>
                </a:ext>
              </a:extLst>
            </p:cNvPr>
            <p:cNvSpPr/>
            <p:nvPr/>
          </p:nvSpPr>
          <p:spPr>
            <a:xfrm>
              <a:off x="1309457" y="1994555"/>
              <a:ext cx="3349816" cy="25377"/>
            </a:xfrm>
            <a:custGeom>
              <a:avLst/>
              <a:gdLst>
                <a:gd name="connsiteX0" fmla="*/ 16844 w 3349815"/>
                <a:gd name="connsiteY0" fmla="*/ 16844 h 25377"/>
                <a:gd name="connsiteX1" fmla="*/ 3344328 w 3349815"/>
                <a:gd name="connsiteY1" fmla="*/ 16844 h 25377"/>
              </a:gdLst>
              <a:ahLst/>
              <a:cxnLst>
                <a:cxn ang="0">
                  <a:pos x="connsiteX0" y="connsiteY0"/>
                </a:cxn>
                <a:cxn ang="0">
                  <a:pos x="connsiteX1" y="connsiteY1"/>
                </a:cxn>
              </a:cxnLst>
              <a:rect l="l" t="t" r="r" b="b"/>
              <a:pathLst>
                <a:path w="3349815" h="25377">
                  <a:moveTo>
                    <a:pt x="16844" y="16844"/>
                  </a:moveTo>
                  <a:lnTo>
                    <a:pt x="3344328" y="16844"/>
                  </a:lnTo>
                </a:path>
              </a:pathLst>
            </a:custGeom>
            <a:ln w="16859" cap="flat">
              <a:solidFill>
                <a:srgbClr val="6E7179"/>
              </a:solidFill>
              <a:prstDash val="solid"/>
              <a:miter/>
            </a:ln>
          </p:spPr>
          <p:txBody>
            <a:bodyPr rtlCol="0" anchor="ctr"/>
            <a:lstStyle/>
            <a:p>
              <a:endParaRPr lang="nb-NO"/>
            </a:p>
          </p:txBody>
        </p:sp>
      </p:grpSp>
      <p:grpSp>
        <p:nvGrpSpPr>
          <p:cNvPr id="120" name="i35" hidden="1">
            <a:extLst>
              <a:ext uri="{FF2B5EF4-FFF2-40B4-BE49-F238E27FC236}">
                <a16:creationId xmlns:a16="http://schemas.microsoft.com/office/drawing/2014/main" id="{54395D21-E372-4C2A-B758-AEF347F12FE6}"/>
              </a:ext>
            </a:extLst>
          </p:cNvPr>
          <p:cNvGrpSpPr>
            <a:grpSpLocks noChangeAspect="1"/>
          </p:cNvGrpSpPr>
          <p:nvPr userDrawn="1"/>
        </p:nvGrpSpPr>
        <p:grpSpPr>
          <a:xfrm>
            <a:off x="2374649" y="1169798"/>
            <a:ext cx="4394702" cy="2805493"/>
            <a:chOff x="5278218" y="568179"/>
            <a:chExt cx="4394702" cy="2805493"/>
          </a:xfrm>
        </p:grpSpPr>
        <p:sp>
          <p:nvSpPr>
            <p:cNvPr id="121" name="Frihåndsform: figur 120">
              <a:extLst>
                <a:ext uri="{FF2B5EF4-FFF2-40B4-BE49-F238E27FC236}">
                  <a16:creationId xmlns:a16="http://schemas.microsoft.com/office/drawing/2014/main" id="{5661804E-6949-4C23-9A75-642BF972D037}"/>
                </a:ext>
              </a:extLst>
            </p:cNvPr>
            <p:cNvSpPr/>
            <p:nvPr/>
          </p:nvSpPr>
          <p:spPr>
            <a:xfrm>
              <a:off x="5278218" y="2429233"/>
              <a:ext cx="931676" cy="931676"/>
            </a:xfrm>
            <a:custGeom>
              <a:avLst/>
              <a:gdLst>
                <a:gd name="connsiteX0" fmla="*/ 66157 w 931675"/>
                <a:gd name="connsiteY0" fmla="*/ 13064 h 931675"/>
                <a:gd name="connsiteX1" fmla="*/ 12809 w 931675"/>
                <a:gd name="connsiteY1" fmla="*/ 66157 h 931675"/>
                <a:gd name="connsiteX2" fmla="*/ 12809 w 931675"/>
                <a:gd name="connsiteY2" fmla="*/ 878119 h 931675"/>
                <a:gd name="connsiteX3" fmla="*/ 66157 w 931675"/>
                <a:gd name="connsiteY3" fmla="*/ 931467 h 931675"/>
                <a:gd name="connsiteX4" fmla="*/ 878119 w 931675"/>
                <a:gd name="connsiteY4" fmla="*/ 931467 h 931675"/>
                <a:gd name="connsiteX5" fmla="*/ 931467 w 931675"/>
                <a:gd name="connsiteY5" fmla="*/ 878119 h 931675"/>
                <a:gd name="connsiteX6" fmla="*/ 931467 w 931675"/>
                <a:gd name="connsiteY6" fmla="*/ 66157 h 931675"/>
                <a:gd name="connsiteX7" fmla="*/ 878119 w 931675"/>
                <a:gd name="connsiteY7" fmla="*/ 12809 h 93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675" h="931675">
                  <a:moveTo>
                    <a:pt x="66157" y="13064"/>
                  </a:moveTo>
                  <a:cubicBezTo>
                    <a:pt x="66157" y="13064"/>
                    <a:pt x="12809" y="13064"/>
                    <a:pt x="12809" y="66157"/>
                  </a:cubicBezTo>
                  <a:lnTo>
                    <a:pt x="12809" y="878119"/>
                  </a:lnTo>
                  <a:cubicBezTo>
                    <a:pt x="12809" y="878119"/>
                    <a:pt x="12809" y="931467"/>
                    <a:pt x="66157" y="931467"/>
                  </a:cubicBezTo>
                  <a:lnTo>
                    <a:pt x="878119" y="931467"/>
                  </a:lnTo>
                  <a:cubicBezTo>
                    <a:pt x="878119" y="931467"/>
                    <a:pt x="931467" y="931467"/>
                    <a:pt x="931467" y="878119"/>
                  </a:cubicBezTo>
                  <a:lnTo>
                    <a:pt x="931467" y="66157"/>
                  </a:lnTo>
                  <a:cubicBezTo>
                    <a:pt x="931467" y="66157"/>
                    <a:pt x="931467" y="12809"/>
                    <a:pt x="878119" y="12809"/>
                  </a:cubicBezTo>
                  <a:close/>
                </a:path>
              </a:pathLst>
            </a:custGeom>
            <a:solidFill>
              <a:srgbClr val="D3D5DA"/>
            </a:solidFill>
            <a:ln w="12746" cap="flat">
              <a:noFill/>
              <a:prstDash val="solid"/>
              <a:miter/>
            </a:ln>
          </p:spPr>
          <p:txBody>
            <a:bodyPr rtlCol="0" anchor="ctr"/>
            <a:lstStyle/>
            <a:p>
              <a:pPr algn="ctr"/>
              <a:r>
                <a:rPr lang="nb-NO" sz="3300" dirty="0">
                  <a:solidFill>
                    <a:srgbClr val="F5A800"/>
                  </a:solidFill>
                </a:rPr>
                <a:t>A</a:t>
              </a:r>
            </a:p>
          </p:txBody>
        </p:sp>
        <p:sp>
          <p:nvSpPr>
            <p:cNvPr id="122" name="Frihåndsform: figur 121">
              <a:extLst>
                <a:ext uri="{FF2B5EF4-FFF2-40B4-BE49-F238E27FC236}">
                  <a16:creationId xmlns:a16="http://schemas.microsoft.com/office/drawing/2014/main" id="{E3C040D5-3BC7-43E1-82A6-94F769417BAB}"/>
                </a:ext>
              </a:extLst>
            </p:cNvPr>
            <p:cNvSpPr/>
            <p:nvPr/>
          </p:nvSpPr>
          <p:spPr>
            <a:xfrm>
              <a:off x="6951533" y="2429233"/>
              <a:ext cx="944438" cy="944439"/>
            </a:xfrm>
            <a:custGeom>
              <a:avLst/>
              <a:gdLst>
                <a:gd name="connsiteX0" fmla="*/ 472266 w 944438"/>
                <a:gd name="connsiteY0" fmla="*/ 931722 h 944438"/>
                <a:gd name="connsiteX1" fmla="*/ 931722 w 944438"/>
                <a:gd name="connsiteY1" fmla="*/ 472266 h 944438"/>
                <a:gd name="connsiteX2" fmla="*/ 472266 w 944438"/>
                <a:gd name="connsiteY2" fmla="*/ 12809 h 944438"/>
                <a:gd name="connsiteX3" fmla="*/ 12809 w 944438"/>
                <a:gd name="connsiteY3" fmla="*/ 472266 h 944438"/>
                <a:gd name="connsiteX4" fmla="*/ 472266 w 944438"/>
                <a:gd name="connsiteY4" fmla="*/ 931722 h 94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438" h="944438">
                  <a:moveTo>
                    <a:pt x="472266" y="931722"/>
                  </a:moveTo>
                  <a:cubicBezTo>
                    <a:pt x="726013" y="931722"/>
                    <a:pt x="931722" y="726013"/>
                    <a:pt x="931722" y="472266"/>
                  </a:cubicBezTo>
                  <a:cubicBezTo>
                    <a:pt x="931722" y="218518"/>
                    <a:pt x="726013" y="12809"/>
                    <a:pt x="472266" y="12809"/>
                  </a:cubicBezTo>
                  <a:cubicBezTo>
                    <a:pt x="218518" y="12809"/>
                    <a:pt x="12809" y="218518"/>
                    <a:pt x="12809" y="472266"/>
                  </a:cubicBezTo>
                  <a:cubicBezTo>
                    <a:pt x="12809" y="726013"/>
                    <a:pt x="218518" y="931722"/>
                    <a:pt x="472266" y="931722"/>
                  </a:cubicBezTo>
                </a:path>
              </a:pathLst>
            </a:custGeom>
            <a:solidFill>
              <a:srgbClr val="D3D5DA"/>
            </a:solidFill>
            <a:ln w="12746" cap="flat">
              <a:noFill/>
              <a:prstDash val="solid"/>
              <a:miter/>
            </a:ln>
          </p:spPr>
          <p:txBody>
            <a:bodyPr rtlCol="0" anchor="ctr"/>
            <a:lstStyle/>
            <a:p>
              <a:pPr algn="ctr"/>
              <a:r>
                <a:rPr lang="nb-NO" sz="3300" dirty="0">
                  <a:solidFill>
                    <a:srgbClr val="F5A800"/>
                  </a:solidFill>
                </a:rPr>
                <a:t>B</a:t>
              </a:r>
            </a:p>
          </p:txBody>
        </p:sp>
        <p:sp>
          <p:nvSpPr>
            <p:cNvPr id="123" name="Frihåndsform: figur 122">
              <a:extLst>
                <a:ext uri="{FF2B5EF4-FFF2-40B4-BE49-F238E27FC236}">
                  <a16:creationId xmlns:a16="http://schemas.microsoft.com/office/drawing/2014/main" id="{EA320117-BA42-4C10-85F7-A87CB0EC1F8C}"/>
                </a:ext>
              </a:extLst>
            </p:cNvPr>
            <p:cNvSpPr/>
            <p:nvPr/>
          </p:nvSpPr>
          <p:spPr>
            <a:xfrm>
              <a:off x="8498753" y="2425532"/>
              <a:ext cx="1174167" cy="944439"/>
            </a:xfrm>
            <a:custGeom>
              <a:avLst/>
              <a:gdLst>
                <a:gd name="connsiteX0" fmla="*/ 589300 w 1174166"/>
                <a:gd name="connsiteY0" fmla="*/ 12809 h 944438"/>
                <a:gd name="connsiteX1" fmla="*/ 12809 w 1174166"/>
                <a:gd name="connsiteY1" fmla="*/ 935424 h 944438"/>
                <a:gd name="connsiteX2" fmla="*/ 1165663 w 1174166"/>
                <a:gd name="connsiteY2" fmla="*/ 935424 h 944438"/>
                <a:gd name="connsiteX3" fmla="*/ 589300 w 1174166"/>
                <a:gd name="connsiteY3" fmla="*/ 12809 h 944438"/>
              </a:gdLst>
              <a:ahLst/>
              <a:cxnLst>
                <a:cxn ang="0">
                  <a:pos x="connsiteX0" y="connsiteY0"/>
                </a:cxn>
                <a:cxn ang="0">
                  <a:pos x="connsiteX1" y="connsiteY1"/>
                </a:cxn>
                <a:cxn ang="0">
                  <a:pos x="connsiteX2" y="connsiteY2"/>
                </a:cxn>
                <a:cxn ang="0">
                  <a:pos x="connsiteX3" y="connsiteY3"/>
                </a:cxn>
              </a:cxnLst>
              <a:rect l="l" t="t" r="r" b="b"/>
              <a:pathLst>
                <a:path w="1174166" h="944438">
                  <a:moveTo>
                    <a:pt x="589300" y="12809"/>
                  </a:moveTo>
                  <a:lnTo>
                    <a:pt x="12809" y="935424"/>
                  </a:lnTo>
                  <a:lnTo>
                    <a:pt x="1165663" y="935424"/>
                  </a:lnTo>
                  <a:lnTo>
                    <a:pt x="589300" y="12809"/>
                  </a:lnTo>
                  <a:close/>
                </a:path>
              </a:pathLst>
            </a:custGeom>
            <a:solidFill>
              <a:srgbClr val="D3D5DA"/>
            </a:solidFill>
            <a:ln w="12746" cap="flat">
              <a:noFill/>
              <a:prstDash val="solid"/>
              <a:miter/>
            </a:ln>
          </p:spPr>
          <p:txBody>
            <a:bodyPr tIns="288000" rtlCol="0" anchor="ctr"/>
            <a:lstStyle/>
            <a:p>
              <a:pPr algn="ctr"/>
              <a:r>
                <a:rPr lang="nb-NO" sz="3300" dirty="0">
                  <a:solidFill>
                    <a:srgbClr val="F5A800"/>
                  </a:solidFill>
                </a:rPr>
                <a:t>C</a:t>
              </a:r>
            </a:p>
          </p:txBody>
        </p:sp>
        <p:sp>
          <p:nvSpPr>
            <p:cNvPr id="124" name="Frihåndsform: figur 123">
              <a:extLst>
                <a:ext uri="{FF2B5EF4-FFF2-40B4-BE49-F238E27FC236}">
                  <a16:creationId xmlns:a16="http://schemas.microsoft.com/office/drawing/2014/main" id="{D4FCE9D2-771C-47C6-9F66-38AA6C101DF1}"/>
                </a:ext>
              </a:extLst>
            </p:cNvPr>
            <p:cNvSpPr/>
            <p:nvPr/>
          </p:nvSpPr>
          <p:spPr>
            <a:xfrm>
              <a:off x="6414097" y="568179"/>
              <a:ext cx="2016504" cy="1084828"/>
            </a:xfrm>
            <a:custGeom>
              <a:avLst/>
              <a:gdLst>
                <a:gd name="connsiteX0" fmla="*/ 76623 w 2016503"/>
                <a:gd name="connsiteY0" fmla="*/ 12809 h 1084828"/>
                <a:gd name="connsiteX1" fmla="*/ 12809 w 2016503"/>
                <a:gd name="connsiteY1" fmla="*/ 76623 h 1084828"/>
                <a:gd name="connsiteX2" fmla="*/ 12809 w 2016503"/>
                <a:gd name="connsiteY2" fmla="*/ 1010341 h 1084828"/>
                <a:gd name="connsiteX3" fmla="*/ 76623 w 2016503"/>
                <a:gd name="connsiteY3" fmla="*/ 1074154 h 1084828"/>
                <a:gd name="connsiteX4" fmla="*/ 1943292 w 2016503"/>
                <a:gd name="connsiteY4" fmla="*/ 1074154 h 1084828"/>
                <a:gd name="connsiteX5" fmla="*/ 2007106 w 2016503"/>
                <a:gd name="connsiteY5" fmla="*/ 1010341 h 1084828"/>
                <a:gd name="connsiteX6" fmla="*/ 2007106 w 2016503"/>
                <a:gd name="connsiteY6" fmla="*/ 76623 h 1084828"/>
                <a:gd name="connsiteX7" fmla="*/ 1943292 w 2016503"/>
                <a:gd name="connsiteY7" fmla="*/ 12809 h 10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6503" h="1084828">
                  <a:moveTo>
                    <a:pt x="76623" y="12809"/>
                  </a:moveTo>
                  <a:cubicBezTo>
                    <a:pt x="76623" y="12809"/>
                    <a:pt x="12809" y="12809"/>
                    <a:pt x="12809" y="76623"/>
                  </a:cubicBezTo>
                  <a:lnTo>
                    <a:pt x="12809" y="1010341"/>
                  </a:lnTo>
                  <a:cubicBezTo>
                    <a:pt x="12809" y="1010341"/>
                    <a:pt x="12809" y="1074154"/>
                    <a:pt x="76623" y="1074154"/>
                  </a:cubicBezTo>
                  <a:lnTo>
                    <a:pt x="1943292" y="1074154"/>
                  </a:lnTo>
                  <a:cubicBezTo>
                    <a:pt x="1943292" y="1074154"/>
                    <a:pt x="2007106" y="1074154"/>
                    <a:pt x="2007106" y="1010341"/>
                  </a:cubicBezTo>
                  <a:lnTo>
                    <a:pt x="2007106" y="76623"/>
                  </a:lnTo>
                  <a:cubicBezTo>
                    <a:pt x="2007106" y="76623"/>
                    <a:pt x="2007106" y="12809"/>
                    <a:pt x="1943292" y="12809"/>
                  </a:cubicBezTo>
                  <a:close/>
                </a:path>
              </a:pathLst>
            </a:custGeom>
            <a:solidFill>
              <a:srgbClr val="F5A800"/>
            </a:solidFill>
            <a:ln w="12746" cap="flat">
              <a:noFill/>
              <a:prstDash val="solid"/>
              <a:miter/>
            </a:ln>
          </p:spPr>
          <p:txBody>
            <a:bodyPr rtlCol="0" anchor="ctr"/>
            <a:lstStyle/>
            <a:p>
              <a:pPr algn="ctr"/>
              <a:endParaRPr lang="nb-NO" sz="3300" dirty="0">
                <a:solidFill>
                  <a:srgbClr val="D3D5DA"/>
                </a:solidFill>
              </a:endParaRPr>
            </a:p>
          </p:txBody>
        </p:sp>
        <p:sp>
          <p:nvSpPr>
            <p:cNvPr id="125" name="Frihåndsform: figur 124">
              <a:extLst>
                <a:ext uri="{FF2B5EF4-FFF2-40B4-BE49-F238E27FC236}">
                  <a16:creationId xmlns:a16="http://schemas.microsoft.com/office/drawing/2014/main" id="{24ED108E-A086-4C8D-BC97-A42BC7EA7968}"/>
                </a:ext>
              </a:extLst>
            </p:cNvPr>
            <p:cNvSpPr/>
            <p:nvPr/>
          </p:nvSpPr>
          <p:spPr>
            <a:xfrm>
              <a:off x="7385371" y="1725278"/>
              <a:ext cx="76576" cy="587083"/>
            </a:xfrm>
            <a:custGeom>
              <a:avLst/>
              <a:gdLst>
                <a:gd name="connsiteX0" fmla="*/ 38428 w 76576"/>
                <a:gd name="connsiteY0" fmla="*/ 38428 h 587083"/>
                <a:gd name="connsiteX1" fmla="*/ 38428 w 76576"/>
                <a:gd name="connsiteY1" fmla="*/ 559911 h 587083"/>
              </a:gdLst>
              <a:ahLst/>
              <a:cxnLst>
                <a:cxn ang="0">
                  <a:pos x="connsiteX0" y="connsiteY0"/>
                </a:cxn>
                <a:cxn ang="0">
                  <a:pos x="connsiteX1" y="connsiteY1"/>
                </a:cxn>
              </a:cxnLst>
              <a:rect l="l" t="t" r="r" b="b"/>
              <a:pathLst>
                <a:path w="76576" h="587083">
                  <a:moveTo>
                    <a:pt x="38428" y="38428"/>
                  </a:moveTo>
                  <a:lnTo>
                    <a:pt x="38428" y="559911"/>
                  </a:lnTo>
                </a:path>
              </a:pathLst>
            </a:custGeom>
            <a:ln w="38239" cap="rnd">
              <a:solidFill>
                <a:srgbClr val="BEC1C7"/>
              </a:solidFill>
              <a:prstDash val="solid"/>
              <a:miter/>
            </a:ln>
          </p:spPr>
          <p:txBody>
            <a:bodyPr rtlCol="0" anchor="ctr"/>
            <a:lstStyle/>
            <a:p>
              <a:endParaRPr lang="nb-NO"/>
            </a:p>
          </p:txBody>
        </p:sp>
        <p:sp>
          <p:nvSpPr>
            <p:cNvPr id="126" name="Frihåndsform: figur 125">
              <a:extLst>
                <a:ext uri="{FF2B5EF4-FFF2-40B4-BE49-F238E27FC236}">
                  <a16:creationId xmlns:a16="http://schemas.microsoft.com/office/drawing/2014/main" id="{4FDEDB19-3BBC-4977-BAE6-0CA0414B86B1}"/>
                </a:ext>
              </a:extLst>
            </p:cNvPr>
            <p:cNvSpPr/>
            <p:nvPr/>
          </p:nvSpPr>
          <p:spPr>
            <a:xfrm>
              <a:off x="7312241" y="1725278"/>
              <a:ext cx="216966" cy="153152"/>
            </a:xfrm>
            <a:custGeom>
              <a:avLst/>
              <a:gdLst>
                <a:gd name="connsiteX0" fmla="*/ 38428 w 216965"/>
                <a:gd name="connsiteY0" fmla="*/ 117046 h 153152"/>
                <a:gd name="connsiteX1" fmla="*/ 111558 w 216965"/>
                <a:gd name="connsiteY1" fmla="*/ 38428 h 153152"/>
                <a:gd name="connsiteX2" fmla="*/ 184560 w 216965"/>
                <a:gd name="connsiteY2" fmla="*/ 117046 h 153152"/>
              </a:gdLst>
              <a:ahLst/>
              <a:cxnLst>
                <a:cxn ang="0">
                  <a:pos x="connsiteX0" y="connsiteY0"/>
                </a:cxn>
                <a:cxn ang="0">
                  <a:pos x="connsiteX1" y="connsiteY1"/>
                </a:cxn>
                <a:cxn ang="0">
                  <a:pos x="connsiteX2" y="connsiteY2"/>
                </a:cxn>
              </a:cxnLst>
              <a:rect l="l" t="t" r="r" b="b"/>
              <a:pathLst>
                <a:path w="216965" h="153152">
                  <a:moveTo>
                    <a:pt x="38428" y="117046"/>
                  </a:moveTo>
                  <a:lnTo>
                    <a:pt x="111558" y="38428"/>
                  </a:lnTo>
                  <a:lnTo>
                    <a:pt x="184560" y="117046"/>
                  </a:lnTo>
                </a:path>
              </a:pathLst>
            </a:custGeom>
            <a:noFill/>
            <a:ln w="38239" cap="rnd">
              <a:solidFill>
                <a:srgbClr val="BEC1C7"/>
              </a:solidFill>
              <a:prstDash val="solid"/>
              <a:miter/>
            </a:ln>
          </p:spPr>
          <p:txBody>
            <a:bodyPr rtlCol="0" anchor="ctr"/>
            <a:lstStyle/>
            <a:p>
              <a:endParaRPr lang="nb-NO"/>
            </a:p>
          </p:txBody>
        </p:sp>
        <p:sp>
          <p:nvSpPr>
            <p:cNvPr id="127" name="Frihåndsform: figur 126">
              <a:extLst>
                <a:ext uri="{FF2B5EF4-FFF2-40B4-BE49-F238E27FC236}">
                  <a16:creationId xmlns:a16="http://schemas.microsoft.com/office/drawing/2014/main" id="{3294B45B-B3AD-4425-A0A1-79F99907FBC9}"/>
                </a:ext>
              </a:extLst>
            </p:cNvPr>
            <p:cNvSpPr/>
            <p:nvPr/>
          </p:nvSpPr>
          <p:spPr>
            <a:xfrm>
              <a:off x="7312241" y="2168271"/>
              <a:ext cx="216966" cy="153152"/>
            </a:xfrm>
            <a:custGeom>
              <a:avLst/>
              <a:gdLst>
                <a:gd name="connsiteX0" fmla="*/ 184560 w 216965"/>
                <a:gd name="connsiteY0" fmla="*/ 38428 h 153152"/>
                <a:gd name="connsiteX1" fmla="*/ 111558 w 216965"/>
                <a:gd name="connsiteY1" fmla="*/ 116918 h 153152"/>
                <a:gd name="connsiteX2" fmla="*/ 38428 w 216965"/>
                <a:gd name="connsiteY2" fmla="*/ 38428 h 153152"/>
              </a:gdLst>
              <a:ahLst/>
              <a:cxnLst>
                <a:cxn ang="0">
                  <a:pos x="connsiteX0" y="connsiteY0"/>
                </a:cxn>
                <a:cxn ang="0">
                  <a:pos x="connsiteX1" y="connsiteY1"/>
                </a:cxn>
                <a:cxn ang="0">
                  <a:pos x="connsiteX2" y="connsiteY2"/>
                </a:cxn>
              </a:cxnLst>
              <a:rect l="l" t="t" r="r" b="b"/>
              <a:pathLst>
                <a:path w="216965" h="153152">
                  <a:moveTo>
                    <a:pt x="184560" y="38428"/>
                  </a:moveTo>
                  <a:lnTo>
                    <a:pt x="111558" y="116918"/>
                  </a:lnTo>
                  <a:lnTo>
                    <a:pt x="38428" y="38428"/>
                  </a:lnTo>
                </a:path>
              </a:pathLst>
            </a:custGeom>
            <a:noFill/>
            <a:ln w="38239" cap="rnd">
              <a:solidFill>
                <a:srgbClr val="BEC1C7"/>
              </a:solidFill>
              <a:prstDash val="solid"/>
              <a:miter/>
            </a:ln>
          </p:spPr>
          <p:txBody>
            <a:bodyPr rtlCol="0" anchor="ctr"/>
            <a:lstStyle/>
            <a:p>
              <a:endParaRPr lang="nb-NO"/>
            </a:p>
          </p:txBody>
        </p:sp>
        <p:sp>
          <p:nvSpPr>
            <p:cNvPr id="128" name="Frihåndsform: figur 127">
              <a:extLst>
                <a:ext uri="{FF2B5EF4-FFF2-40B4-BE49-F238E27FC236}">
                  <a16:creationId xmlns:a16="http://schemas.microsoft.com/office/drawing/2014/main" id="{A78F6B8B-2000-4BA2-93A6-5CE163B5E9F1}"/>
                </a:ext>
              </a:extLst>
            </p:cNvPr>
            <p:cNvSpPr/>
            <p:nvPr/>
          </p:nvSpPr>
          <p:spPr>
            <a:xfrm>
              <a:off x="5701718" y="1965855"/>
              <a:ext cx="76576" cy="344592"/>
            </a:xfrm>
            <a:custGeom>
              <a:avLst/>
              <a:gdLst>
                <a:gd name="connsiteX0" fmla="*/ 38428 w 76576"/>
                <a:gd name="connsiteY0" fmla="*/ 38428 h 344592"/>
                <a:gd name="connsiteX1" fmla="*/ 38428 w 76576"/>
                <a:gd name="connsiteY1" fmla="*/ 310400 h 344592"/>
              </a:gdLst>
              <a:ahLst/>
              <a:cxnLst>
                <a:cxn ang="0">
                  <a:pos x="connsiteX0" y="connsiteY0"/>
                </a:cxn>
                <a:cxn ang="0">
                  <a:pos x="connsiteX1" y="connsiteY1"/>
                </a:cxn>
              </a:cxnLst>
              <a:rect l="l" t="t" r="r" b="b"/>
              <a:pathLst>
                <a:path w="76576" h="344592">
                  <a:moveTo>
                    <a:pt x="38428" y="38428"/>
                  </a:moveTo>
                  <a:lnTo>
                    <a:pt x="38428" y="310400"/>
                  </a:lnTo>
                </a:path>
              </a:pathLst>
            </a:custGeom>
            <a:ln w="38239" cap="rnd">
              <a:solidFill>
                <a:srgbClr val="BEC1C7"/>
              </a:solidFill>
              <a:prstDash val="solid"/>
              <a:miter/>
            </a:ln>
          </p:spPr>
          <p:txBody>
            <a:bodyPr rtlCol="0" anchor="ctr"/>
            <a:lstStyle/>
            <a:p>
              <a:endParaRPr lang="nb-NO"/>
            </a:p>
          </p:txBody>
        </p:sp>
        <p:sp>
          <p:nvSpPr>
            <p:cNvPr id="129" name="Frihåndsform: figur 128">
              <a:extLst>
                <a:ext uri="{FF2B5EF4-FFF2-40B4-BE49-F238E27FC236}">
                  <a16:creationId xmlns:a16="http://schemas.microsoft.com/office/drawing/2014/main" id="{FC96D44F-60BA-461C-94B4-ECAE5372ACAE}"/>
                </a:ext>
              </a:extLst>
            </p:cNvPr>
            <p:cNvSpPr/>
            <p:nvPr/>
          </p:nvSpPr>
          <p:spPr>
            <a:xfrm>
              <a:off x="5628588" y="2159210"/>
              <a:ext cx="216966" cy="153152"/>
            </a:xfrm>
            <a:custGeom>
              <a:avLst/>
              <a:gdLst>
                <a:gd name="connsiteX0" fmla="*/ 184560 w 216965"/>
                <a:gd name="connsiteY0" fmla="*/ 38428 h 153152"/>
                <a:gd name="connsiteX1" fmla="*/ 111558 w 216965"/>
                <a:gd name="connsiteY1" fmla="*/ 117046 h 153152"/>
                <a:gd name="connsiteX2" fmla="*/ 38428 w 216965"/>
                <a:gd name="connsiteY2" fmla="*/ 38428 h 153152"/>
              </a:gdLst>
              <a:ahLst/>
              <a:cxnLst>
                <a:cxn ang="0">
                  <a:pos x="connsiteX0" y="connsiteY0"/>
                </a:cxn>
                <a:cxn ang="0">
                  <a:pos x="connsiteX1" y="connsiteY1"/>
                </a:cxn>
                <a:cxn ang="0">
                  <a:pos x="connsiteX2" y="connsiteY2"/>
                </a:cxn>
              </a:cxnLst>
              <a:rect l="l" t="t" r="r" b="b"/>
              <a:pathLst>
                <a:path w="216965" h="153152">
                  <a:moveTo>
                    <a:pt x="184560" y="38428"/>
                  </a:moveTo>
                  <a:lnTo>
                    <a:pt x="111558" y="117046"/>
                  </a:lnTo>
                  <a:lnTo>
                    <a:pt x="38428" y="38428"/>
                  </a:lnTo>
                </a:path>
              </a:pathLst>
            </a:custGeom>
            <a:noFill/>
            <a:ln w="38239" cap="rnd">
              <a:solidFill>
                <a:srgbClr val="BEC1C7"/>
              </a:solidFill>
              <a:prstDash val="solid"/>
              <a:miter/>
            </a:ln>
          </p:spPr>
          <p:txBody>
            <a:bodyPr rtlCol="0" anchor="ctr"/>
            <a:lstStyle/>
            <a:p>
              <a:endParaRPr lang="nb-NO"/>
            </a:p>
          </p:txBody>
        </p:sp>
        <p:sp>
          <p:nvSpPr>
            <p:cNvPr id="130" name="Frihåndsform: figur 129">
              <a:extLst>
                <a:ext uri="{FF2B5EF4-FFF2-40B4-BE49-F238E27FC236}">
                  <a16:creationId xmlns:a16="http://schemas.microsoft.com/office/drawing/2014/main" id="{EB97F60E-E031-4F31-8EC2-5F2F9F798033}"/>
                </a:ext>
              </a:extLst>
            </p:cNvPr>
            <p:cNvSpPr/>
            <p:nvPr/>
          </p:nvSpPr>
          <p:spPr>
            <a:xfrm>
              <a:off x="9056517" y="1965855"/>
              <a:ext cx="76576" cy="344592"/>
            </a:xfrm>
            <a:custGeom>
              <a:avLst/>
              <a:gdLst>
                <a:gd name="connsiteX0" fmla="*/ 38427 w 76576"/>
                <a:gd name="connsiteY0" fmla="*/ 38428 h 344592"/>
                <a:gd name="connsiteX1" fmla="*/ 38427 w 76576"/>
                <a:gd name="connsiteY1" fmla="*/ 310400 h 344592"/>
              </a:gdLst>
              <a:ahLst/>
              <a:cxnLst>
                <a:cxn ang="0">
                  <a:pos x="connsiteX0" y="connsiteY0"/>
                </a:cxn>
                <a:cxn ang="0">
                  <a:pos x="connsiteX1" y="connsiteY1"/>
                </a:cxn>
              </a:cxnLst>
              <a:rect l="l" t="t" r="r" b="b"/>
              <a:pathLst>
                <a:path w="76576" h="344592">
                  <a:moveTo>
                    <a:pt x="38427" y="38428"/>
                  </a:moveTo>
                  <a:lnTo>
                    <a:pt x="38427" y="310400"/>
                  </a:lnTo>
                </a:path>
              </a:pathLst>
            </a:custGeom>
            <a:ln w="38239" cap="rnd">
              <a:solidFill>
                <a:srgbClr val="BEC1C7"/>
              </a:solidFill>
              <a:prstDash val="solid"/>
              <a:miter/>
            </a:ln>
          </p:spPr>
          <p:txBody>
            <a:bodyPr rtlCol="0" anchor="ctr"/>
            <a:lstStyle/>
            <a:p>
              <a:endParaRPr lang="nb-NO"/>
            </a:p>
          </p:txBody>
        </p:sp>
        <p:sp>
          <p:nvSpPr>
            <p:cNvPr id="131" name="Frihåndsform: figur 130">
              <a:extLst>
                <a:ext uri="{FF2B5EF4-FFF2-40B4-BE49-F238E27FC236}">
                  <a16:creationId xmlns:a16="http://schemas.microsoft.com/office/drawing/2014/main" id="{A457B669-4608-4AB4-9CEC-F5ABF305EBDA}"/>
                </a:ext>
              </a:extLst>
            </p:cNvPr>
            <p:cNvSpPr/>
            <p:nvPr/>
          </p:nvSpPr>
          <p:spPr>
            <a:xfrm>
              <a:off x="8983514" y="2159210"/>
              <a:ext cx="216966" cy="153152"/>
            </a:xfrm>
            <a:custGeom>
              <a:avLst/>
              <a:gdLst>
                <a:gd name="connsiteX0" fmla="*/ 184560 w 216965"/>
                <a:gd name="connsiteY0" fmla="*/ 38428 h 153152"/>
                <a:gd name="connsiteX1" fmla="*/ 111430 w 216965"/>
                <a:gd name="connsiteY1" fmla="*/ 117046 h 153152"/>
                <a:gd name="connsiteX2" fmla="*/ 38428 w 216965"/>
                <a:gd name="connsiteY2" fmla="*/ 38428 h 153152"/>
              </a:gdLst>
              <a:ahLst/>
              <a:cxnLst>
                <a:cxn ang="0">
                  <a:pos x="connsiteX0" y="connsiteY0"/>
                </a:cxn>
                <a:cxn ang="0">
                  <a:pos x="connsiteX1" y="connsiteY1"/>
                </a:cxn>
                <a:cxn ang="0">
                  <a:pos x="connsiteX2" y="connsiteY2"/>
                </a:cxn>
              </a:cxnLst>
              <a:rect l="l" t="t" r="r" b="b"/>
              <a:pathLst>
                <a:path w="216965" h="153152">
                  <a:moveTo>
                    <a:pt x="184560" y="38428"/>
                  </a:moveTo>
                  <a:lnTo>
                    <a:pt x="111430" y="117046"/>
                  </a:lnTo>
                  <a:lnTo>
                    <a:pt x="38428" y="38428"/>
                  </a:lnTo>
                </a:path>
              </a:pathLst>
            </a:custGeom>
            <a:noFill/>
            <a:ln w="38239" cap="rnd">
              <a:solidFill>
                <a:srgbClr val="BEC1C7"/>
              </a:solidFill>
              <a:prstDash val="solid"/>
              <a:miter/>
            </a:ln>
          </p:spPr>
          <p:txBody>
            <a:bodyPr rtlCol="0" anchor="ctr"/>
            <a:lstStyle/>
            <a:p>
              <a:endParaRPr lang="nb-NO"/>
            </a:p>
          </p:txBody>
        </p:sp>
        <p:sp>
          <p:nvSpPr>
            <p:cNvPr id="132" name="Frihåndsform: figur 131">
              <a:extLst>
                <a:ext uri="{FF2B5EF4-FFF2-40B4-BE49-F238E27FC236}">
                  <a16:creationId xmlns:a16="http://schemas.microsoft.com/office/drawing/2014/main" id="{2159B3AF-0F45-412D-8A7C-2D959BA04144}"/>
                </a:ext>
              </a:extLst>
            </p:cNvPr>
            <p:cNvSpPr/>
            <p:nvPr/>
          </p:nvSpPr>
          <p:spPr>
            <a:xfrm>
              <a:off x="5707334" y="1965855"/>
              <a:ext cx="3407636" cy="76576"/>
            </a:xfrm>
            <a:custGeom>
              <a:avLst/>
              <a:gdLst>
                <a:gd name="connsiteX0" fmla="*/ 38428 w 3407636"/>
                <a:gd name="connsiteY0" fmla="*/ 38428 h 76576"/>
                <a:gd name="connsiteX1" fmla="*/ 3380719 w 3407636"/>
                <a:gd name="connsiteY1" fmla="*/ 38428 h 76576"/>
              </a:gdLst>
              <a:ahLst/>
              <a:cxnLst>
                <a:cxn ang="0">
                  <a:pos x="connsiteX0" y="connsiteY0"/>
                </a:cxn>
                <a:cxn ang="0">
                  <a:pos x="connsiteX1" y="connsiteY1"/>
                </a:cxn>
              </a:cxnLst>
              <a:rect l="l" t="t" r="r" b="b"/>
              <a:pathLst>
                <a:path w="3407636" h="76576">
                  <a:moveTo>
                    <a:pt x="38428" y="38428"/>
                  </a:moveTo>
                  <a:lnTo>
                    <a:pt x="3380719" y="38428"/>
                  </a:lnTo>
                </a:path>
              </a:pathLst>
            </a:custGeom>
            <a:ln w="38239" cap="rnd">
              <a:solidFill>
                <a:srgbClr val="BEC1C7"/>
              </a:solidFill>
              <a:prstDash val="solid"/>
              <a:miter/>
            </a:ln>
          </p:spPr>
          <p:txBody>
            <a:bodyPr rtlCol="0" anchor="ctr"/>
            <a:lstStyle/>
            <a:p>
              <a:endParaRPr lang="nb-NO"/>
            </a:p>
          </p:txBody>
        </p:sp>
      </p:grpSp>
      <p:grpSp>
        <p:nvGrpSpPr>
          <p:cNvPr id="133" name="i36" hidden="1">
            <a:extLst>
              <a:ext uri="{FF2B5EF4-FFF2-40B4-BE49-F238E27FC236}">
                <a16:creationId xmlns:a16="http://schemas.microsoft.com/office/drawing/2014/main" id="{10CE5D18-9020-45D5-97D3-A6D9A71A87AB}"/>
              </a:ext>
            </a:extLst>
          </p:cNvPr>
          <p:cNvGrpSpPr>
            <a:grpSpLocks noChangeAspect="1"/>
          </p:cNvGrpSpPr>
          <p:nvPr userDrawn="1"/>
        </p:nvGrpSpPr>
        <p:grpSpPr>
          <a:xfrm>
            <a:off x="2239695" y="1249322"/>
            <a:ext cx="4664611" cy="2646444"/>
            <a:chOff x="2023106" y="869578"/>
            <a:chExt cx="4664611" cy="2646444"/>
          </a:xfrm>
        </p:grpSpPr>
        <p:sp>
          <p:nvSpPr>
            <p:cNvPr id="134" name="Frihåndsform: figur 133">
              <a:extLst>
                <a:ext uri="{FF2B5EF4-FFF2-40B4-BE49-F238E27FC236}">
                  <a16:creationId xmlns:a16="http://schemas.microsoft.com/office/drawing/2014/main" id="{1ACF28AB-4BB4-4AEE-9C6B-08BD77747782}"/>
                </a:ext>
              </a:extLst>
            </p:cNvPr>
            <p:cNvSpPr/>
            <p:nvPr/>
          </p:nvSpPr>
          <p:spPr>
            <a:xfrm>
              <a:off x="2023106" y="869578"/>
              <a:ext cx="2646444" cy="2646444"/>
            </a:xfrm>
            <a:custGeom>
              <a:avLst/>
              <a:gdLst>
                <a:gd name="connsiteX0" fmla="*/ 1325894 w 2646443"/>
                <a:gd name="connsiteY0" fmla="*/ 2642500 h 2646444"/>
                <a:gd name="connsiteX1" fmla="*/ 2642500 w 2646443"/>
                <a:gd name="connsiteY1" fmla="*/ 1326149 h 2646444"/>
                <a:gd name="connsiteX2" fmla="*/ 1326148 w 2646443"/>
                <a:gd name="connsiteY2" fmla="*/ 9542 h 2646444"/>
                <a:gd name="connsiteX3" fmla="*/ 9542 w 2646443"/>
                <a:gd name="connsiteY3" fmla="*/ 1325894 h 2646444"/>
                <a:gd name="connsiteX4" fmla="*/ 9542 w 2646443"/>
                <a:gd name="connsiteY4" fmla="*/ 1326021 h 2646444"/>
                <a:gd name="connsiteX5" fmla="*/ 1325767 w 2646443"/>
                <a:gd name="connsiteY5" fmla="*/ 2642500 h 2646444"/>
                <a:gd name="connsiteX6" fmla="*/ 1325894 w 2646443"/>
                <a:gd name="connsiteY6" fmla="*/ 2642500 h 264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6443" h="2646444">
                  <a:moveTo>
                    <a:pt x="1325894" y="2642500"/>
                  </a:moveTo>
                  <a:cubicBezTo>
                    <a:pt x="2052966" y="2642576"/>
                    <a:pt x="2642423" y="2053221"/>
                    <a:pt x="2642500" y="1326149"/>
                  </a:cubicBezTo>
                  <a:cubicBezTo>
                    <a:pt x="2642576" y="599077"/>
                    <a:pt x="2053221" y="9613"/>
                    <a:pt x="1326148" y="9542"/>
                  </a:cubicBezTo>
                  <a:cubicBezTo>
                    <a:pt x="599077" y="9472"/>
                    <a:pt x="9613" y="598823"/>
                    <a:pt x="9542" y="1325894"/>
                  </a:cubicBezTo>
                  <a:cubicBezTo>
                    <a:pt x="9542" y="1325932"/>
                    <a:pt x="9542" y="1325983"/>
                    <a:pt x="9542" y="1326021"/>
                  </a:cubicBezTo>
                  <a:cubicBezTo>
                    <a:pt x="9472" y="2053017"/>
                    <a:pt x="598766" y="2642424"/>
                    <a:pt x="1325767" y="2642500"/>
                  </a:cubicBezTo>
                  <a:cubicBezTo>
                    <a:pt x="1325805" y="2642500"/>
                    <a:pt x="1325856" y="2642500"/>
                    <a:pt x="1325894" y="2642500"/>
                  </a:cubicBezTo>
                </a:path>
              </a:pathLst>
            </a:custGeom>
            <a:solidFill>
              <a:srgbClr val="D9DADB"/>
            </a:solidFill>
            <a:ln w="9525" cap="flat">
              <a:noFill/>
              <a:prstDash val="solid"/>
              <a:miter/>
            </a:ln>
          </p:spPr>
          <p:txBody>
            <a:bodyPr rtlCol="0" anchor="ctr"/>
            <a:lstStyle/>
            <a:p>
              <a:pPr algn="ctr"/>
              <a:r>
                <a:rPr lang="nb-NO" dirty="0"/>
                <a:t>Tekst</a:t>
              </a:r>
            </a:p>
          </p:txBody>
        </p:sp>
        <p:sp>
          <p:nvSpPr>
            <p:cNvPr id="135" name="Frihåndsform: figur 134">
              <a:extLst>
                <a:ext uri="{FF2B5EF4-FFF2-40B4-BE49-F238E27FC236}">
                  <a16:creationId xmlns:a16="http://schemas.microsoft.com/office/drawing/2014/main" id="{D4593D0E-C029-4DA1-99E1-4789BE513BFB}"/>
                </a:ext>
              </a:extLst>
            </p:cNvPr>
            <p:cNvSpPr/>
            <p:nvPr/>
          </p:nvSpPr>
          <p:spPr>
            <a:xfrm>
              <a:off x="5097306" y="1392505"/>
              <a:ext cx="1590411" cy="1603134"/>
            </a:xfrm>
            <a:custGeom>
              <a:avLst/>
              <a:gdLst>
                <a:gd name="connsiteX0" fmla="*/ 797241 w 1590410"/>
                <a:gd name="connsiteY0" fmla="*/ 1596391 h 1603134"/>
                <a:gd name="connsiteX1" fmla="*/ 1584813 w 1590410"/>
                <a:gd name="connsiteY1" fmla="*/ 802967 h 1603134"/>
                <a:gd name="connsiteX2" fmla="*/ 797241 w 1590410"/>
                <a:gd name="connsiteY2" fmla="*/ 9542 h 1603134"/>
                <a:gd name="connsiteX3" fmla="*/ 9542 w 1590410"/>
                <a:gd name="connsiteY3" fmla="*/ 802967 h 1603134"/>
                <a:gd name="connsiteX4" fmla="*/ 797241 w 1590410"/>
                <a:gd name="connsiteY4" fmla="*/ 1596391 h 160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410" h="1603134">
                  <a:moveTo>
                    <a:pt x="797241" y="1596391"/>
                  </a:moveTo>
                  <a:cubicBezTo>
                    <a:pt x="1232251" y="1596391"/>
                    <a:pt x="1584813" y="1241157"/>
                    <a:pt x="1584813" y="802967"/>
                  </a:cubicBezTo>
                  <a:cubicBezTo>
                    <a:pt x="1584813" y="364777"/>
                    <a:pt x="1232251" y="9542"/>
                    <a:pt x="797241" y="9542"/>
                  </a:cubicBezTo>
                  <a:cubicBezTo>
                    <a:pt x="362232" y="9542"/>
                    <a:pt x="9542" y="364649"/>
                    <a:pt x="9542" y="802967"/>
                  </a:cubicBezTo>
                  <a:cubicBezTo>
                    <a:pt x="9542" y="1241284"/>
                    <a:pt x="362232" y="1596391"/>
                    <a:pt x="797241" y="1596391"/>
                  </a:cubicBezTo>
                </a:path>
              </a:pathLst>
            </a:custGeom>
            <a:solidFill>
              <a:srgbClr val="F4A518"/>
            </a:solidFill>
            <a:ln w="9525" cap="flat">
              <a:noFill/>
              <a:prstDash val="solid"/>
              <a:miter/>
            </a:ln>
          </p:spPr>
          <p:txBody>
            <a:bodyPr rtlCol="0" anchor="ctr"/>
            <a:lstStyle/>
            <a:p>
              <a:pPr algn="ctr"/>
              <a:r>
                <a:rPr lang="nb-NO" dirty="0">
                  <a:solidFill>
                    <a:schemeClr val="bg1"/>
                  </a:solidFill>
                </a:rPr>
                <a:t>Tekst</a:t>
              </a:r>
            </a:p>
          </p:txBody>
        </p:sp>
        <p:sp>
          <p:nvSpPr>
            <p:cNvPr id="136" name="Frihåndsform: figur 135">
              <a:extLst>
                <a:ext uri="{FF2B5EF4-FFF2-40B4-BE49-F238E27FC236}">
                  <a16:creationId xmlns:a16="http://schemas.microsoft.com/office/drawing/2014/main" id="{85144418-E253-42CD-8D89-A220BA97F246}"/>
                </a:ext>
              </a:extLst>
            </p:cNvPr>
            <p:cNvSpPr/>
            <p:nvPr/>
          </p:nvSpPr>
          <p:spPr>
            <a:xfrm>
              <a:off x="4764211" y="2057329"/>
              <a:ext cx="241742" cy="267189"/>
            </a:xfrm>
            <a:custGeom>
              <a:avLst/>
              <a:gdLst>
                <a:gd name="connsiteX0" fmla="*/ 225329 w 241742"/>
                <a:gd name="connsiteY0" fmla="*/ 150103 h 267189"/>
                <a:gd name="connsiteX1" fmla="*/ 225329 w 241742"/>
                <a:gd name="connsiteY1" fmla="*/ 126183 h 267189"/>
                <a:gd name="connsiteX2" fmla="*/ 30027 w 241742"/>
                <a:gd name="connsiteY2" fmla="*/ 12565 h 267189"/>
                <a:gd name="connsiteX3" fmla="*/ 9542 w 241742"/>
                <a:gd name="connsiteY3" fmla="*/ 24270 h 267189"/>
                <a:gd name="connsiteX4" fmla="*/ 9542 w 241742"/>
                <a:gd name="connsiteY4" fmla="*/ 252017 h 267189"/>
                <a:gd name="connsiteX5" fmla="*/ 30027 w 241742"/>
                <a:gd name="connsiteY5" fmla="*/ 263849 h 26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742" h="267189">
                  <a:moveTo>
                    <a:pt x="225329" y="150103"/>
                  </a:moveTo>
                  <a:cubicBezTo>
                    <a:pt x="225329" y="150103"/>
                    <a:pt x="245814" y="138143"/>
                    <a:pt x="225329" y="126183"/>
                  </a:cubicBezTo>
                  <a:lnTo>
                    <a:pt x="30027" y="12565"/>
                  </a:lnTo>
                  <a:cubicBezTo>
                    <a:pt x="30027" y="12565"/>
                    <a:pt x="9542" y="605"/>
                    <a:pt x="9542" y="24270"/>
                  </a:cubicBezTo>
                  <a:lnTo>
                    <a:pt x="9542" y="252017"/>
                  </a:lnTo>
                  <a:cubicBezTo>
                    <a:pt x="9542" y="252017"/>
                    <a:pt x="9542" y="275682"/>
                    <a:pt x="30027" y="263849"/>
                  </a:cubicBezTo>
                  <a:close/>
                </a:path>
              </a:pathLst>
            </a:custGeom>
            <a:solidFill>
              <a:srgbClr val="F4A518"/>
            </a:solidFill>
            <a:ln w="9525" cap="flat">
              <a:noFill/>
              <a:prstDash val="solid"/>
              <a:miter/>
            </a:ln>
          </p:spPr>
          <p:txBody>
            <a:bodyPr rtlCol="0" anchor="ctr"/>
            <a:lstStyle/>
            <a:p>
              <a:pPr algn="ctr"/>
              <a:endParaRPr lang="nb-NO"/>
            </a:p>
          </p:txBody>
        </p:sp>
      </p:grpSp>
      <p:grpSp>
        <p:nvGrpSpPr>
          <p:cNvPr id="137" name="i37" hidden="1">
            <a:extLst>
              <a:ext uri="{FF2B5EF4-FFF2-40B4-BE49-F238E27FC236}">
                <a16:creationId xmlns:a16="http://schemas.microsoft.com/office/drawing/2014/main" id="{49783E23-45AB-4E2E-8447-96C6045FCC29}"/>
              </a:ext>
            </a:extLst>
          </p:cNvPr>
          <p:cNvGrpSpPr/>
          <p:nvPr userDrawn="1"/>
        </p:nvGrpSpPr>
        <p:grpSpPr>
          <a:xfrm>
            <a:off x="884979" y="2063823"/>
            <a:ext cx="7374043" cy="1017443"/>
            <a:chOff x="572478" y="2316962"/>
            <a:chExt cx="7374043" cy="1017443"/>
          </a:xfrm>
        </p:grpSpPr>
        <p:sp>
          <p:nvSpPr>
            <p:cNvPr id="138" name="Frihåndsform: figur 137">
              <a:extLst>
                <a:ext uri="{FF2B5EF4-FFF2-40B4-BE49-F238E27FC236}">
                  <a16:creationId xmlns:a16="http://schemas.microsoft.com/office/drawing/2014/main" id="{D8DC7A1F-D349-49B4-BA2D-4ED08E64C242}"/>
                </a:ext>
              </a:extLst>
            </p:cNvPr>
            <p:cNvSpPr/>
            <p:nvPr/>
          </p:nvSpPr>
          <p:spPr>
            <a:xfrm>
              <a:off x="572478" y="2316962"/>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317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79" y="1018409"/>
                    <a:pt x="1018263" y="792639"/>
                    <a:pt x="1018333" y="514063"/>
                  </a:cubicBezTo>
                  <a:cubicBezTo>
                    <a:pt x="1018403" y="235487"/>
                    <a:pt x="792634" y="9615"/>
                    <a:pt x="514063" y="9539"/>
                  </a:cubicBezTo>
                  <a:cubicBezTo>
                    <a:pt x="235492" y="9462"/>
                    <a:pt x="9609" y="235233"/>
                    <a:pt x="9539" y="513809"/>
                  </a:cubicBezTo>
                  <a:cubicBezTo>
                    <a:pt x="9538" y="513974"/>
                    <a:pt x="9539" y="514152"/>
                    <a:pt x="9539" y="514317"/>
                  </a:cubicBezTo>
                  <a:cubicBezTo>
                    <a:pt x="9679" y="792715"/>
                    <a:pt x="235407" y="1018333"/>
                    <a:pt x="513809"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sp>
          <p:nvSpPr>
            <p:cNvPr id="139" name="Frihåndsform: figur 138">
              <a:extLst>
                <a:ext uri="{FF2B5EF4-FFF2-40B4-BE49-F238E27FC236}">
                  <a16:creationId xmlns:a16="http://schemas.microsoft.com/office/drawing/2014/main" id="{8731814A-2C12-4E03-BC6B-B2DFC752FC40}"/>
                </a:ext>
              </a:extLst>
            </p:cNvPr>
            <p:cNvSpPr/>
            <p:nvPr/>
          </p:nvSpPr>
          <p:spPr>
            <a:xfrm>
              <a:off x="1844282" y="2316962"/>
              <a:ext cx="1017443" cy="1017443"/>
            </a:xfrm>
            <a:custGeom>
              <a:avLst/>
              <a:gdLst>
                <a:gd name="connsiteX0" fmla="*/ 513300 w 1017442"/>
                <a:gd name="connsiteY0" fmla="*/ 1018333 h 1017442"/>
                <a:gd name="connsiteX1" fmla="*/ 1018333 w 1017442"/>
                <a:gd name="connsiteY1" fmla="*/ 514572 h 1017442"/>
                <a:gd name="connsiteX2" fmla="*/ 514572 w 1017442"/>
                <a:gd name="connsiteY2" fmla="*/ 9539 h 1017442"/>
                <a:gd name="connsiteX3" fmla="*/ 9539 w 1017442"/>
                <a:gd name="connsiteY3" fmla="*/ 513300 h 1017442"/>
                <a:gd name="connsiteX4" fmla="*/ 9539 w 1017442"/>
                <a:gd name="connsiteY4" fmla="*/ 514318 h 1017442"/>
                <a:gd name="connsiteX5" fmla="*/ 513300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300" y="1018333"/>
                  </a:moveTo>
                  <a:cubicBezTo>
                    <a:pt x="791876" y="1018689"/>
                    <a:pt x="1017977" y="793148"/>
                    <a:pt x="1018333" y="514572"/>
                  </a:cubicBezTo>
                  <a:cubicBezTo>
                    <a:pt x="1018689" y="235996"/>
                    <a:pt x="793147" y="9895"/>
                    <a:pt x="514572" y="9539"/>
                  </a:cubicBezTo>
                  <a:cubicBezTo>
                    <a:pt x="235996" y="9183"/>
                    <a:pt x="9895" y="234724"/>
                    <a:pt x="9539" y="513300"/>
                  </a:cubicBezTo>
                  <a:cubicBezTo>
                    <a:pt x="9539" y="513644"/>
                    <a:pt x="9539" y="513974"/>
                    <a:pt x="9539" y="514318"/>
                  </a:cubicBezTo>
                  <a:cubicBezTo>
                    <a:pt x="9755" y="792487"/>
                    <a:pt x="235131" y="1017977"/>
                    <a:pt x="513300"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sp>
          <p:nvSpPr>
            <p:cNvPr id="140" name="Frihåndsform: figur 139">
              <a:extLst>
                <a:ext uri="{FF2B5EF4-FFF2-40B4-BE49-F238E27FC236}">
                  <a16:creationId xmlns:a16="http://schemas.microsoft.com/office/drawing/2014/main" id="{AB1CAA39-7513-4494-97DD-C49D4CBFA04F}"/>
                </a:ext>
              </a:extLst>
            </p:cNvPr>
            <p:cNvSpPr/>
            <p:nvPr/>
          </p:nvSpPr>
          <p:spPr>
            <a:xfrm>
              <a:off x="3115068" y="2316962"/>
              <a:ext cx="1017443" cy="1017443"/>
            </a:xfrm>
            <a:custGeom>
              <a:avLst/>
              <a:gdLst>
                <a:gd name="connsiteX0" fmla="*/ 513936 w 1017442"/>
                <a:gd name="connsiteY0" fmla="*/ 1018333 h 1017442"/>
                <a:gd name="connsiteX1" fmla="*/ 1018333 w 1017442"/>
                <a:gd name="connsiteY1" fmla="*/ 513936 h 1017442"/>
                <a:gd name="connsiteX2" fmla="*/ 513936 w 1017442"/>
                <a:gd name="connsiteY2" fmla="*/ 9539 h 1017442"/>
                <a:gd name="connsiteX3" fmla="*/ 9539 w 1017442"/>
                <a:gd name="connsiteY3" fmla="*/ 513936 h 1017442"/>
                <a:gd name="connsiteX4" fmla="*/ 9539 w 1017442"/>
                <a:gd name="connsiteY4" fmla="*/ 514063 h 1017442"/>
                <a:gd name="connsiteX5" fmla="*/ 513809 w 1017442"/>
                <a:gd name="connsiteY5" fmla="*/ 1018333 h 1017442"/>
                <a:gd name="connsiteX6" fmla="*/ 513936 w 1017442"/>
                <a:gd name="connsiteY6"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442" h="1017442">
                  <a:moveTo>
                    <a:pt x="513936" y="1018333"/>
                  </a:moveTo>
                  <a:cubicBezTo>
                    <a:pt x="792512" y="1018333"/>
                    <a:pt x="1018333" y="792512"/>
                    <a:pt x="1018333" y="513936"/>
                  </a:cubicBezTo>
                  <a:cubicBezTo>
                    <a:pt x="1018333" y="235360"/>
                    <a:pt x="792512" y="9539"/>
                    <a:pt x="513936" y="9539"/>
                  </a:cubicBezTo>
                  <a:cubicBezTo>
                    <a:pt x="235360" y="9539"/>
                    <a:pt x="9539" y="235360"/>
                    <a:pt x="9539" y="513936"/>
                  </a:cubicBezTo>
                  <a:cubicBezTo>
                    <a:pt x="9539" y="513974"/>
                    <a:pt x="9539" y="514025"/>
                    <a:pt x="9539" y="514063"/>
                  </a:cubicBezTo>
                  <a:cubicBezTo>
                    <a:pt x="9539" y="792562"/>
                    <a:pt x="235309" y="1018333"/>
                    <a:pt x="513809" y="1018333"/>
                  </a:cubicBezTo>
                  <a:cubicBezTo>
                    <a:pt x="513847" y="1018333"/>
                    <a:pt x="513898" y="1018333"/>
                    <a:pt x="513936"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sp>
          <p:nvSpPr>
            <p:cNvPr id="141" name="Frihåndsform: figur 140">
              <a:extLst>
                <a:ext uri="{FF2B5EF4-FFF2-40B4-BE49-F238E27FC236}">
                  <a16:creationId xmlns:a16="http://schemas.microsoft.com/office/drawing/2014/main" id="{40273885-B313-4B05-9F81-9497D638E4C9}"/>
                </a:ext>
              </a:extLst>
            </p:cNvPr>
            <p:cNvSpPr/>
            <p:nvPr/>
          </p:nvSpPr>
          <p:spPr>
            <a:xfrm>
              <a:off x="4386490" y="2316962"/>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9"/>
                    <a:pt x="1018257" y="792639"/>
                    <a:pt x="1018333" y="514063"/>
                  </a:cubicBezTo>
                  <a:cubicBezTo>
                    <a:pt x="1018409" y="235487"/>
                    <a:pt x="792638" y="9615"/>
                    <a:pt x="514063" y="9539"/>
                  </a:cubicBezTo>
                  <a:cubicBezTo>
                    <a:pt x="235487" y="9462"/>
                    <a:pt x="9615" y="235233"/>
                    <a:pt x="9539" y="513809"/>
                  </a:cubicBezTo>
                  <a:cubicBezTo>
                    <a:pt x="9539" y="513898"/>
                    <a:pt x="9539" y="513974"/>
                    <a:pt x="9539" y="514063"/>
                  </a:cubicBezTo>
                  <a:cubicBezTo>
                    <a:pt x="9539" y="792562"/>
                    <a:pt x="235309" y="1018333"/>
                    <a:pt x="513808"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sp>
          <p:nvSpPr>
            <p:cNvPr id="142" name="Frihåndsform: figur 141">
              <a:extLst>
                <a:ext uri="{FF2B5EF4-FFF2-40B4-BE49-F238E27FC236}">
                  <a16:creationId xmlns:a16="http://schemas.microsoft.com/office/drawing/2014/main" id="{2FCFFB7F-74E5-4E48-8E19-4407ABA7D04D}"/>
                </a:ext>
              </a:extLst>
            </p:cNvPr>
            <p:cNvSpPr/>
            <p:nvPr/>
          </p:nvSpPr>
          <p:spPr>
            <a:xfrm>
              <a:off x="5657784" y="2316962"/>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9"/>
                    <a:pt x="1018257" y="792639"/>
                    <a:pt x="1018333" y="514063"/>
                  </a:cubicBezTo>
                  <a:cubicBezTo>
                    <a:pt x="1018409" y="235487"/>
                    <a:pt x="792639" y="9615"/>
                    <a:pt x="514063" y="9539"/>
                  </a:cubicBezTo>
                  <a:cubicBezTo>
                    <a:pt x="235487" y="9462"/>
                    <a:pt x="9602" y="235233"/>
                    <a:pt x="9539" y="513809"/>
                  </a:cubicBezTo>
                  <a:cubicBezTo>
                    <a:pt x="9539" y="513898"/>
                    <a:pt x="9539" y="513974"/>
                    <a:pt x="9539" y="514063"/>
                  </a:cubicBezTo>
                  <a:cubicBezTo>
                    <a:pt x="9539" y="792562"/>
                    <a:pt x="235309" y="1018333"/>
                    <a:pt x="513808"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sp>
          <p:nvSpPr>
            <p:cNvPr id="143" name="Frihåndsform: figur 142">
              <a:extLst>
                <a:ext uri="{FF2B5EF4-FFF2-40B4-BE49-F238E27FC236}">
                  <a16:creationId xmlns:a16="http://schemas.microsoft.com/office/drawing/2014/main" id="{41EDD32C-2F4D-435D-8FF2-B21698074FED}"/>
                </a:ext>
              </a:extLst>
            </p:cNvPr>
            <p:cNvSpPr/>
            <p:nvPr/>
          </p:nvSpPr>
          <p:spPr>
            <a:xfrm>
              <a:off x="6929078" y="2316962"/>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85" y="1018409"/>
                    <a:pt x="1018269" y="792639"/>
                    <a:pt x="1018333" y="514063"/>
                  </a:cubicBezTo>
                  <a:cubicBezTo>
                    <a:pt x="1018397" y="235487"/>
                    <a:pt x="792638" y="9615"/>
                    <a:pt x="514063" y="9539"/>
                  </a:cubicBezTo>
                  <a:cubicBezTo>
                    <a:pt x="235487" y="9462"/>
                    <a:pt x="9602" y="235233"/>
                    <a:pt x="9539" y="513809"/>
                  </a:cubicBezTo>
                  <a:cubicBezTo>
                    <a:pt x="9539" y="513898"/>
                    <a:pt x="9539" y="513974"/>
                    <a:pt x="9539" y="514063"/>
                  </a:cubicBezTo>
                  <a:cubicBezTo>
                    <a:pt x="9539" y="792562"/>
                    <a:pt x="235309" y="1018333"/>
                    <a:pt x="513809" y="1018333"/>
                  </a:cubicBezTo>
                </a:path>
              </a:pathLst>
            </a:custGeom>
            <a:solidFill>
              <a:srgbClr val="E5E6E6"/>
            </a:solidFill>
            <a:ln w="9525" cap="flat">
              <a:noFill/>
              <a:prstDash val="solid"/>
              <a:miter/>
            </a:ln>
          </p:spPr>
          <p:txBody>
            <a:bodyPr lIns="108000" tIns="108000" rIns="108000" bIns="108000" rtlCol="0" anchor="ctr"/>
            <a:lstStyle/>
            <a:p>
              <a:pPr algn="ctr"/>
              <a:r>
                <a:rPr lang="nb-NO" sz="1200" dirty="0"/>
                <a:t>Tekst</a:t>
              </a:r>
            </a:p>
          </p:txBody>
        </p:sp>
      </p:grpSp>
      <p:grpSp>
        <p:nvGrpSpPr>
          <p:cNvPr id="144" name="i38" hidden="1">
            <a:extLst>
              <a:ext uri="{FF2B5EF4-FFF2-40B4-BE49-F238E27FC236}">
                <a16:creationId xmlns:a16="http://schemas.microsoft.com/office/drawing/2014/main" id="{B32FB979-2573-42DD-8D30-94777BB54097}"/>
              </a:ext>
            </a:extLst>
          </p:cNvPr>
          <p:cNvGrpSpPr/>
          <p:nvPr userDrawn="1"/>
        </p:nvGrpSpPr>
        <p:grpSpPr>
          <a:xfrm>
            <a:off x="884979" y="2063822"/>
            <a:ext cx="7374043" cy="1017444"/>
            <a:chOff x="572478" y="947357"/>
            <a:chExt cx="7374043" cy="1017444"/>
          </a:xfrm>
        </p:grpSpPr>
        <p:sp>
          <p:nvSpPr>
            <p:cNvPr id="145" name="Frihåndsform: figur 144">
              <a:extLst>
                <a:ext uri="{FF2B5EF4-FFF2-40B4-BE49-F238E27FC236}">
                  <a16:creationId xmlns:a16="http://schemas.microsoft.com/office/drawing/2014/main" id="{BBBFE6EA-49B4-4B9F-B27D-16559DB40942}"/>
                </a:ext>
              </a:extLst>
            </p:cNvPr>
            <p:cNvSpPr/>
            <p:nvPr/>
          </p:nvSpPr>
          <p:spPr>
            <a:xfrm>
              <a:off x="572478" y="947357"/>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79" y="1018403"/>
                    <a:pt x="1018263" y="792634"/>
                    <a:pt x="1018333" y="514063"/>
                  </a:cubicBezTo>
                  <a:cubicBezTo>
                    <a:pt x="1018403" y="235492"/>
                    <a:pt x="792634" y="9609"/>
                    <a:pt x="514063" y="9539"/>
                  </a:cubicBezTo>
                  <a:cubicBezTo>
                    <a:pt x="235492" y="9468"/>
                    <a:pt x="9609" y="235238"/>
                    <a:pt x="9539" y="513809"/>
                  </a:cubicBezTo>
                  <a:cubicBezTo>
                    <a:pt x="9539" y="513894"/>
                    <a:pt x="9539" y="513978"/>
                    <a:pt x="9539" y="514063"/>
                  </a:cubicBezTo>
                  <a:cubicBezTo>
                    <a:pt x="9539" y="792564"/>
                    <a:pt x="235308" y="1018333"/>
                    <a:pt x="513809" y="1018333"/>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sp>
          <p:nvSpPr>
            <p:cNvPr id="146" name="Frihåndsform: figur 145">
              <a:extLst>
                <a:ext uri="{FF2B5EF4-FFF2-40B4-BE49-F238E27FC236}">
                  <a16:creationId xmlns:a16="http://schemas.microsoft.com/office/drawing/2014/main" id="{60DAD195-8F52-40CE-B5AE-4A45A5D5ACEF}"/>
                </a:ext>
              </a:extLst>
            </p:cNvPr>
            <p:cNvSpPr/>
            <p:nvPr/>
          </p:nvSpPr>
          <p:spPr>
            <a:xfrm>
              <a:off x="1844282" y="947358"/>
              <a:ext cx="1017443" cy="1017443"/>
            </a:xfrm>
            <a:custGeom>
              <a:avLst/>
              <a:gdLst>
                <a:gd name="connsiteX0" fmla="*/ 513300 w 1017442"/>
                <a:gd name="connsiteY0" fmla="*/ 1018332 h 1017442"/>
                <a:gd name="connsiteX1" fmla="*/ 1018333 w 1017442"/>
                <a:gd name="connsiteY1" fmla="*/ 514571 h 1017442"/>
                <a:gd name="connsiteX2" fmla="*/ 514572 w 1017442"/>
                <a:gd name="connsiteY2" fmla="*/ 9539 h 1017442"/>
                <a:gd name="connsiteX3" fmla="*/ 9539 w 1017442"/>
                <a:gd name="connsiteY3" fmla="*/ 513299 h 1017442"/>
                <a:gd name="connsiteX4" fmla="*/ 9539 w 1017442"/>
                <a:gd name="connsiteY4" fmla="*/ 514063 h 1017442"/>
                <a:gd name="connsiteX5" fmla="*/ 513808 w 1017442"/>
                <a:gd name="connsiteY5" fmla="*/ 1018332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300" y="1018332"/>
                  </a:moveTo>
                  <a:cubicBezTo>
                    <a:pt x="791876" y="1018684"/>
                    <a:pt x="1017977" y="793142"/>
                    <a:pt x="1018333" y="514571"/>
                  </a:cubicBezTo>
                  <a:cubicBezTo>
                    <a:pt x="1018689" y="236001"/>
                    <a:pt x="793147" y="9890"/>
                    <a:pt x="514572" y="9539"/>
                  </a:cubicBezTo>
                  <a:cubicBezTo>
                    <a:pt x="235996" y="9188"/>
                    <a:pt x="9895" y="234729"/>
                    <a:pt x="9539" y="513299"/>
                  </a:cubicBezTo>
                  <a:cubicBezTo>
                    <a:pt x="9539" y="513554"/>
                    <a:pt x="9539" y="513808"/>
                    <a:pt x="9539" y="514063"/>
                  </a:cubicBezTo>
                  <a:cubicBezTo>
                    <a:pt x="9615" y="792534"/>
                    <a:pt x="235334" y="1018263"/>
                    <a:pt x="513808" y="1018332"/>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sp>
          <p:nvSpPr>
            <p:cNvPr id="147" name="Frihåndsform: figur 146">
              <a:extLst>
                <a:ext uri="{FF2B5EF4-FFF2-40B4-BE49-F238E27FC236}">
                  <a16:creationId xmlns:a16="http://schemas.microsoft.com/office/drawing/2014/main" id="{5FD33C7F-3F9A-4E55-B4C9-F301EB114E68}"/>
                </a:ext>
              </a:extLst>
            </p:cNvPr>
            <p:cNvSpPr/>
            <p:nvPr/>
          </p:nvSpPr>
          <p:spPr>
            <a:xfrm>
              <a:off x="3115068" y="947357"/>
              <a:ext cx="1017443" cy="1017443"/>
            </a:xfrm>
            <a:custGeom>
              <a:avLst/>
              <a:gdLst>
                <a:gd name="connsiteX0" fmla="*/ 513936 w 1017442"/>
                <a:gd name="connsiteY0" fmla="*/ 1018333 h 1017442"/>
                <a:gd name="connsiteX1" fmla="*/ 1018333 w 1017442"/>
                <a:gd name="connsiteY1" fmla="*/ 513936 h 1017442"/>
                <a:gd name="connsiteX2" fmla="*/ 513936 w 1017442"/>
                <a:gd name="connsiteY2" fmla="*/ 9539 h 1017442"/>
                <a:gd name="connsiteX3" fmla="*/ 9539 w 1017442"/>
                <a:gd name="connsiteY3" fmla="*/ 513936 h 1017442"/>
                <a:gd name="connsiteX4" fmla="*/ 9539 w 1017442"/>
                <a:gd name="connsiteY4" fmla="*/ 514063 h 1017442"/>
                <a:gd name="connsiteX5" fmla="*/ 513809 w 1017442"/>
                <a:gd name="connsiteY5" fmla="*/ 1018333 h 1017442"/>
                <a:gd name="connsiteX6" fmla="*/ 513936 w 1017442"/>
                <a:gd name="connsiteY6"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442" h="1017442">
                  <a:moveTo>
                    <a:pt x="513936" y="1018333"/>
                  </a:moveTo>
                  <a:cubicBezTo>
                    <a:pt x="792512" y="1018333"/>
                    <a:pt x="1018333" y="792506"/>
                    <a:pt x="1018333" y="513936"/>
                  </a:cubicBezTo>
                  <a:cubicBezTo>
                    <a:pt x="1018333" y="235365"/>
                    <a:pt x="792512" y="9539"/>
                    <a:pt x="513936" y="9539"/>
                  </a:cubicBezTo>
                  <a:cubicBezTo>
                    <a:pt x="235360" y="9539"/>
                    <a:pt x="9539" y="235365"/>
                    <a:pt x="9539" y="513936"/>
                  </a:cubicBezTo>
                  <a:cubicBezTo>
                    <a:pt x="9539" y="513978"/>
                    <a:pt x="9539" y="514021"/>
                    <a:pt x="9539" y="514063"/>
                  </a:cubicBezTo>
                  <a:cubicBezTo>
                    <a:pt x="9539" y="792564"/>
                    <a:pt x="235309" y="1018333"/>
                    <a:pt x="513809" y="1018333"/>
                  </a:cubicBezTo>
                  <a:cubicBezTo>
                    <a:pt x="513847" y="1018333"/>
                    <a:pt x="513898" y="1018333"/>
                    <a:pt x="513936" y="1018333"/>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sp>
          <p:nvSpPr>
            <p:cNvPr id="148" name="Frihåndsform: figur 147">
              <a:extLst>
                <a:ext uri="{FF2B5EF4-FFF2-40B4-BE49-F238E27FC236}">
                  <a16:creationId xmlns:a16="http://schemas.microsoft.com/office/drawing/2014/main" id="{E73AB39F-519B-4072-9339-763FA97B21EF}"/>
                </a:ext>
              </a:extLst>
            </p:cNvPr>
            <p:cNvSpPr/>
            <p:nvPr/>
          </p:nvSpPr>
          <p:spPr>
            <a:xfrm>
              <a:off x="4386490" y="947357"/>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3"/>
                    <a:pt x="1018257" y="792634"/>
                    <a:pt x="1018333" y="514063"/>
                  </a:cubicBezTo>
                  <a:cubicBezTo>
                    <a:pt x="1018409" y="235492"/>
                    <a:pt x="792638" y="9609"/>
                    <a:pt x="514063" y="9539"/>
                  </a:cubicBezTo>
                  <a:cubicBezTo>
                    <a:pt x="235487" y="9468"/>
                    <a:pt x="9615" y="235238"/>
                    <a:pt x="9539" y="513809"/>
                  </a:cubicBezTo>
                  <a:cubicBezTo>
                    <a:pt x="9539" y="513894"/>
                    <a:pt x="9539" y="513978"/>
                    <a:pt x="9539" y="514063"/>
                  </a:cubicBezTo>
                  <a:cubicBezTo>
                    <a:pt x="9539" y="792564"/>
                    <a:pt x="235309" y="1018333"/>
                    <a:pt x="513808" y="1018333"/>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sp>
          <p:nvSpPr>
            <p:cNvPr id="149" name="Frihåndsform: figur 148">
              <a:extLst>
                <a:ext uri="{FF2B5EF4-FFF2-40B4-BE49-F238E27FC236}">
                  <a16:creationId xmlns:a16="http://schemas.microsoft.com/office/drawing/2014/main" id="{2BB36A9B-AA8D-451E-8450-429B901D031A}"/>
                </a:ext>
              </a:extLst>
            </p:cNvPr>
            <p:cNvSpPr/>
            <p:nvPr/>
          </p:nvSpPr>
          <p:spPr>
            <a:xfrm>
              <a:off x="5657784" y="947357"/>
              <a:ext cx="1017443" cy="1017443"/>
            </a:xfrm>
            <a:custGeom>
              <a:avLst/>
              <a:gdLst>
                <a:gd name="connsiteX0" fmla="*/ 513808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8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8" y="1018333"/>
                  </a:moveTo>
                  <a:cubicBezTo>
                    <a:pt x="792384" y="1018403"/>
                    <a:pt x="1018257" y="792634"/>
                    <a:pt x="1018333" y="514063"/>
                  </a:cubicBezTo>
                  <a:cubicBezTo>
                    <a:pt x="1018409" y="235492"/>
                    <a:pt x="792639" y="9609"/>
                    <a:pt x="514063" y="9539"/>
                  </a:cubicBezTo>
                  <a:cubicBezTo>
                    <a:pt x="235487" y="9468"/>
                    <a:pt x="9602" y="235238"/>
                    <a:pt x="9539" y="513809"/>
                  </a:cubicBezTo>
                  <a:cubicBezTo>
                    <a:pt x="9539" y="513894"/>
                    <a:pt x="9539" y="513978"/>
                    <a:pt x="9539" y="514063"/>
                  </a:cubicBezTo>
                  <a:cubicBezTo>
                    <a:pt x="9539" y="792564"/>
                    <a:pt x="235309" y="1018333"/>
                    <a:pt x="513808" y="1018333"/>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sp>
          <p:nvSpPr>
            <p:cNvPr id="150" name="Frihåndsform: figur 149">
              <a:extLst>
                <a:ext uri="{FF2B5EF4-FFF2-40B4-BE49-F238E27FC236}">
                  <a16:creationId xmlns:a16="http://schemas.microsoft.com/office/drawing/2014/main" id="{68534A62-BC70-4072-9CA1-7D71C159F94B}"/>
                </a:ext>
              </a:extLst>
            </p:cNvPr>
            <p:cNvSpPr/>
            <p:nvPr/>
          </p:nvSpPr>
          <p:spPr>
            <a:xfrm>
              <a:off x="6929078" y="947357"/>
              <a:ext cx="1017443" cy="1017443"/>
            </a:xfrm>
            <a:custGeom>
              <a:avLst/>
              <a:gdLst>
                <a:gd name="connsiteX0" fmla="*/ 513809 w 1017442"/>
                <a:gd name="connsiteY0" fmla="*/ 1018333 h 1017442"/>
                <a:gd name="connsiteX1" fmla="*/ 1018333 w 1017442"/>
                <a:gd name="connsiteY1" fmla="*/ 514063 h 1017442"/>
                <a:gd name="connsiteX2" fmla="*/ 514063 w 1017442"/>
                <a:gd name="connsiteY2" fmla="*/ 9539 h 1017442"/>
                <a:gd name="connsiteX3" fmla="*/ 9539 w 1017442"/>
                <a:gd name="connsiteY3" fmla="*/ 513809 h 1017442"/>
                <a:gd name="connsiteX4" fmla="*/ 9539 w 1017442"/>
                <a:gd name="connsiteY4" fmla="*/ 514063 h 1017442"/>
                <a:gd name="connsiteX5" fmla="*/ 513809 w 1017442"/>
                <a:gd name="connsiteY5" fmla="*/ 1018333 h 101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42" h="1017442">
                  <a:moveTo>
                    <a:pt x="513809" y="1018333"/>
                  </a:moveTo>
                  <a:cubicBezTo>
                    <a:pt x="792385" y="1018403"/>
                    <a:pt x="1018269" y="792634"/>
                    <a:pt x="1018333" y="514063"/>
                  </a:cubicBezTo>
                  <a:cubicBezTo>
                    <a:pt x="1018397" y="235492"/>
                    <a:pt x="792638" y="9609"/>
                    <a:pt x="514063" y="9539"/>
                  </a:cubicBezTo>
                  <a:cubicBezTo>
                    <a:pt x="235487" y="9468"/>
                    <a:pt x="9602" y="235238"/>
                    <a:pt x="9539" y="513809"/>
                  </a:cubicBezTo>
                  <a:cubicBezTo>
                    <a:pt x="9539" y="513894"/>
                    <a:pt x="9539" y="513978"/>
                    <a:pt x="9539" y="514063"/>
                  </a:cubicBezTo>
                  <a:cubicBezTo>
                    <a:pt x="9539" y="792564"/>
                    <a:pt x="235309" y="1018333"/>
                    <a:pt x="513809" y="1018333"/>
                  </a:cubicBezTo>
                </a:path>
              </a:pathLst>
            </a:custGeom>
            <a:solidFill>
              <a:srgbClr val="F4A518"/>
            </a:solidFill>
            <a:ln w="9525" cap="flat">
              <a:noFill/>
              <a:prstDash val="solid"/>
              <a:miter/>
            </a:ln>
          </p:spPr>
          <p:txBody>
            <a:bodyPr lIns="108000" tIns="108000" rIns="108000" bIns="108000" rtlCol="0" anchor="ctr"/>
            <a:lstStyle/>
            <a:p>
              <a:pPr algn="ctr"/>
              <a:r>
                <a:rPr lang="nb-NO" sz="1200" dirty="0"/>
                <a:t>Tekst</a:t>
              </a:r>
            </a:p>
          </p:txBody>
        </p:sp>
      </p:grpSp>
      <p:grpSp>
        <p:nvGrpSpPr>
          <p:cNvPr id="151" name="i39" hidden="1">
            <a:extLst>
              <a:ext uri="{FF2B5EF4-FFF2-40B4-BE49-F238E27FC236}">
                <a16:creationId xmlns:a16="http://schemas.microsoft.com/office/drawing/2014/main" id="{71ADD019-331C-4E29-B7DA-7F6D00E0F550}"/>
              </a:ext>
            </a:extLst>
          </p:cNvPr>
          <p:cNvGrpSpPr/>
          <p:nvPr userDrawn="1"/>
        </p:nvGrpSpPr>
        <p:grpSpPr>
          <a:xfrm>
            <a:off x="1449707" y="1287913"/>
            <a:ext cx="6244587" cy="2569263"/>
            <a:chOff x="1368235" y="1070087"/>
            <a:chExt cx="6244587" cy="2569263"/>
          </a:xfrm>
        </p:grpSpPr>
        <p:sp>
          <p:nvSpPr>
            <p:cNvPr id="152" name="Frihåndsform: figur 151">
              <a:extLst>
                <a:ext uri="{FF2B5EF4-FFF2-40B4-BE49-F238E27FC236}">
                  <a16:creationId xmlns:a16="http://schemas.microsoft.com/office/drawing/2014/main" id="{2B501714-7FC1-4889-B327-612BE06E789B}"/>
                </a:ext>
              </a:extLst>
            </p:cNvPr>
            <p:cNvSpPr/>
            <p:nvPr/>
          </p:nvSpPr>
          <p:spPr>
            <a:xfrm>
              <a:off x="1368235" y="1074367"/>
              <a:ext cx="1105788" cy="1105788"/>
            </a:xfrm>
            <a:custGeom>
              <a:avLst/>
              <a:gdLst>
                <a:gd name="connsiteX0" fmla="*/ 939729 w 1105787"/>
                <a:gd name="connsiteY0" fmla="*/ 169196 h 1105787"/>
                <a:gd name="connsiteX1" fmla="*/ 939695 w 1105787"/>
                <a:gd name="connsiteY1" fmla="*/ 939782 h 1105787"/>
                <a:gd name="connsiteX2" fmla="*/ 169109 w 1105787"/>
                <a:gd name="connsiteY2" fmla="*/ 939748 h 1105787"/>
                <a:gd name="connsiteX3" fmla="*/ 169109 w 1105787"/>
                <a:gd name="connsiteY3" fmla="*/ 169196 h 1105787"/>
                <a:gd name="connsiteX4" fmla="*/ 939515 w 1105787"/>
                <a:gd name="connsiteY4" fmla="*/ 168982 h 1105787"/>
                <a:gd name="connsiteX5" fmla="*/ 939729 w 1105787"/>
                <a:gd name="connsiteY5" fmla="*/ 169196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939729" y="169196"/>
                  </a:moveTo>
                  <a:cubicBezTo>
                    <a:pt x="1152511" y="381997"/>
                    <a:pt x="1152496" y="727000"/>
                    <a:pt x="939695" y="939782"/>
                  </a:cubicBezTo>
                  <a:cubicBezTo>
                    <a:pt x="726894" y="1152564"/>
                    <a:pt x="381891" y="1152548"/>
                    <a:pt x="169109" y="939748"/>
                  </a:cubicBezTo>
                  <a:cubicBezTo>
                    <a:pt x="-43660" y="726960"/>
                    <a:pt x="-43660" y="381983"/>
                    <a:pt x="169109" y="169196"/>
                  </a:cubicBezTo>
                  <a:cubicBezTo>
                    <a:pt x="381792" y="-43605"/>
                    <a:pt x="726715" y="-43701"/>
                    <a:pt x="939515" y="168982"/>
                  </a:cubicBezTo>
                  <a:cubicBezTo>
                    <a:pt x="939587" y="169053"/>
                    <a:pt x="939658" y="169125"/>
                    <a:pt x="939729" y="169196"/>
                  </a:cubicBezTo>
                </a:path>
              </a:pathLst>
            </a:custGeom>
            <a:solidFill>
              <a:srgbClr val="E5E6E6"/>
            </a:solidFill>
            <a:ln w="9525" cap="flat">
              <a:noFill/>
              <a:prstDash val="solid"/>
              <a:miter/>
            </a:ln>
          </p:spPr>
          <p:txBody>
            <a:bodyPr rtlCol="0" anchor="ctr"/>
            <a:lstStyle/>
            <a:p>
              <a:pPr algn="ctr"/>
              <a:r>
                <a:rPr lang="nb-NO" sz="1300" dirty="0">
                  <a:solidFill>
                    <a:schemeClr val="tx1"/>
                  </a:solidFill>
                </a:rPr>
                <a:t>Tekst</a:t>
              </a:r>
            </a:p>
          </p:txBody>
        </p:sp>
        <p:sp>
          <p:nvSpPr>
            <p:cNvPr id="153" name="Frihåndsform: figur 152">
              <a:extLst>
                <a:ext uri="{FF2B5EF4-FFF2-40B4-BE49-F238E27FC236}">
                  <a16:creationId xmlns:a16="http://schemas.microsoft.com/office/drawing/2014/main" id="{4FF682AE-6F4E-4983-84F4-21DEFCFAD040}"/>
                </a:ext>
              </a:extLst>
            </p:cNvPr>
            <p:cNvSpPr/>
            <p:nvPr/>
          </p:nvSpPr>
          <p:spPr>
            <a:xfrm>
              <a:off x="1368235" y="2533498"/>
              <a:ext cx="1105788" cy="1105788"/>
            </a:xfrm>
            <a:custGeom>
              <a:avLst/>
              <a:gdLst>
                <a:gd name="connsiteX0" fmla="*/ 939729 w 1105787"/>
                <a:gd name="connsiteY0" fmla="*/ 169196 h 1105787"/>
                <a:gd name="connsiteX1" fmla="*/ 939695 w 1105787"/>
                <a:gd name="connsiteY1" fmla="*/ 939782 h 1105787"/>
                <a:gd name="connsiteX2" fmla="*/ 169109 w 1105787"/>
                <a:gd name="connsiteY2" fmla="*/ 939748 h 1105787"/>
                <a:gd name="connsiteX3" fmla="*/ 169109 w 1105787"/>
                <a:gd name="connsiteY3" fmla="*/ 169196 h 1105787"/>
                <a:gd name="connsiteX4" fmla="*/ 939515 w 1105787"/>
                <a:gd name="connsiteY4" fmla="*/ 168982 h 1105787"/>
                <a:gd name="connsiteX5" fmla="*/ 939729 w 1105787"/>
                <a:gd name="connsiteY5" fmla="*/ 169196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939729" y="169196"/>
                  </a:moveTo>
                  <a:cubicBezTo>
                    <a:pt x="1152511" y="381997"/>
                    <a:pt x="1152496" y="727000"/>
                    <a:pt x="939695" y="939782"/>
                  </a:cubicBezTo>
                  <a:cubicBezTo>
                    <a:pt x="726894" y="1152564"/>
                    <a:pt x="381891" y="1152549"/>
                    <a:pt x="169109" y="939748"/>
                  </a:cubicBezTo>
                  <a:cubicBezTo>
                    <a:pt x="-43660" y="726960"/>
                    <a:pt x="-43660" y="381983"/>
                    <a:pt x="169109" y="169196"/>
                  </a:cubicBezTo>
                  <a:cubicBezTo>
                    <a:pt x="381792" y="-43605"/>
                    <a:pt x="726715" y="-43701"/>
                    <a:pt x="939515" y="168982"/>
                  </a:cubicBezTo>
                  <a:cubicBezTo>
                    <a:pt x="939587" y="169053"/>
                    <a:pt x="939658" y="169125"/>
                    <a:pt x="939729" y="169196"/>
                  </a:cubicBezTo>
                </a:path>
              </a:pathLst>
            </a:custGeom>
            <a:solidFill>
              <a:srgbClr val="F5A800"/>
            </a:solidFill>
            <a:ln w="9525" cap="flat">
              <a:noFill/>
              <a:prstDash val="solid"/>
              <a:miter/>
            </a:ln>
          </p:spPr>
          <p:txBody>
            <a:bodyPr rtlCol="0" anchor="ctr"/>
            <a:lstStyle/>
            <a:p>
              <a:pPr algn="ctr"/>
              <a:r>
                <a:rPr lang="nb-NO" sz="1300">
                  <a:solidFill>
                    <a:schemeClr val="bg1"/>
                  </a:solidFill>
                </a:rPr>
                <a:t>Tekst</a:t>
              </a:r>
            </a:p>
          </p:txBody>
        </p:sp>
        <p:sp>
          <p:nvSpPr>
            <p:cNvPr id="154" name="Frihåndsform: figur 153">
              <a:extLst>
                <a:ext uri="{FF2B5EF4-FFF2-40B4-BE49-F238E27FC236}">
                  <a16:creationId xmlns:a16="http://schemas.microsoft.com/office/drawing/2014/main" id="{7BF92166-09FB-4AB6-8853-6BCA1A15DB4D}"/>
                </a:ext>
              </a:extLst>
            </p:cNvPr>
            <p:cNvSpPr/>
            <p:nvPr/>
          </p:nvSpPr>
          <p:spPr>
            <a:xfrm>
              <a:off x="2652919" y="1074390"/>
              <a:ext cx="1105788" cy="1105788"/>
            </a:xfrm>
            <a:custGeom>
              <a:avLst/>
              <a:gdLst>
                <a:gd name="connsiteX0" fmla="*/ 9533 w 1105787"/>
                <a:gd name="connsiteY0" fmla="*/ 554419 h 1105787"/>
                <a:gd name="connsiteX1" fmla="*/ 554419 w 1105787"/>
                <a:gd name="connsiteY1" fmla="*/ 1099306 h 1105787"/>
                <a:gd name="connsiteX2" fmla="*/ 1099306 w 1105787"/>
                <a:gd name="connsiteY2" fmla="*/ 554419 h 1105787"/>
                <a:gd name="connsiteX3" fmla="*/ 554419 w 1105787"/>
                <a:gd name="connsiteY3" fmla="*/ 9533 h 1105787"/>
                <a:gd name="connsiteX4" fmla="*/ 9533 w 1105787"/>
                <a:gd name="connsiteY4" fmla="*/ 554419 h 110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87" h="1105787">
                  <a:moveTo>
                    <a:pt x="9533" y="554419"/>
                  </a:moveTo>
                  <a:cubicBezTo>
                    <a:pt x="9533" y="855352"/>
                    <a:pt x="253487" y="1099306"/>
                    <a:pt x="554419" y="1099306"/>
                  </a:cubicBezTo>
                  <a:cubicBezTo>
                    <a:pt x="855352" y="1099306"/>
                    <a:pt x="1099306" y="855352"/>
                    <a:pt x="1099306" y="554419"/>
                  </a:cubicBezTo>
                  <a:cubicBezTo>
                    <a:pt x="1099306" y="253487"/>
                    <a:pt x="855352" y="9533"/>
                    <a:pt x="554419" y="9533"/>
                  </a:cubicBezTo>
                  <a:cubicBezTo>
                    <a:pt x="253487" y="9533"/>
                    <a:pt x="9533" y="253487"/>
                    <a:pt x="9533" y="554419"/>
                  </a:cubicBezTo>
                </a:path>
              </a:pathLst>
            </a:custGeom>
            <a:solidFill>
              <a:srgbClr val="E5E6E6"/>
            </a:solidFill>
            <a:ln w="9525" cap="flat">
              <a:noFill/>
              <a:prstDash val="solid"/>
              <a:miter/>
            </a:ln>
          </p:spPr>
          <p:txBody>
            <a:bodyPr rtlCol="0" anchor="ctr"/>
            <a:lstStyle/>
            <a:p>
              <a:pPr algn="ctr"/>
              <a:r>
                <a:rPr lang="nb-NO" sz="1300">
                  <a:solidFill>
                    <a:schemeClr val="tx1"/>
                  </a:solidFill>
                </a:rPr>
                <a:t>Tekst</a:t>
              </a:r>
            </a:p>
          </p:txBody>
        </p:sp>
        <p:sp>
          <p:nvSpPr>
            <p:cNvPr id="155" name="Frihåndsform: figur 154">
              <a:extLst>
                <a:ext uri="{FF2B5EF4-FFF2-40B4-BE49-F238E27FC236}">
                  <a16:creationId xmlns:a16="http://schemas.microsoft.com/office/drawing/2014/main" id="{3C9A9245-F03B-4058-972A-AF5D5A0FE159}"/>
                </a:ext>
              </a:extLst>
            </p:cNvPr>
            <p:cNvSpPr/>
            <p:nvPr/>
          </p:nvSpPr>
          <p:spPr>
            <a:xfrm>
              <a:off x="2652919" y="2533394"/>
              <a:ext cx="1105788" cy="1105788"/>
            </a:xfrm>
            <a:custGeom>
              <a:avLst/>
              <a:gdLst>
                <a:gd name="connsiteX0" fmla="*/ 9533 w 1105787"/>
                <a:gd name="connsiteY0" fmla="*/ 554419 h 1105787"/>
                <a:gd name="connsiteX1" fmla="*/ 554419 w 1105787"/>
                <a:gd name="connsiteY1" fmla="*/ 1099306 h 1105787"/>
                <a:gd name="connsiteX2" fmla="*/ 1099306 w 1105787"/>
                <a:gd name="connsiteY2" fmla="*/ 554419 h 1105787"/>
                <a:gd name="connsiteX3" fmla="*/ 554419 w 1105787"/>
                <a:gd name="connsiteY3" fmla="*/ 9533 h 1105787"/>
                <a:gd name="connsiteX4" fmla="*/ 9533 w 1105787"/>
                <a:gd name="connsiteY4" fmla="*/ 554419 h 110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87" h="1105787">
                  <a:moveTo>
                    <a:pt x="9533" y="554419"/>
                  </a:moveTo>
                  <a:cubicBezTo>
                    <a:pt x="9533" y="855352"/>
                    <a:pt x="253487" y="1099306"/>
                    <a:pt x="554419" y="1099306"/>
                  </a:cubicBezTo>
                  <a:cubicBezTo>
                    <a:pt x="855352" y="1099306"/>
                    <a:pt x="1099306" y="855352"/>
                    <a:pt x="1099306" y="554419"/>
                  </a:cubicBezTo>
                  <a:cubicBezTo>
                    <a:pt x="1099306" y="253487"/>
                    <a:pt x="855352" y="9533"/>
                    <a:pt x="554419" y="9533"/>
                  </a:cubicBezTo>
                  <a:cubicBezTo>
                    <a:pt x="253516" y="9603"/>
                    <a:pt x="9603" y="253516"/>
                    <a:pt x="9533" y="554419"/>
                  </a:cubicBezTo>
                </a:path>
              </a:pathLst>
            </a:custGeom>
            <a:solidFill>
              <a:srgbClr val="F5A800"/>
            </a:solidFill>
            <a:ln w="9525" cap="flat">
              <a:noFill/>
              <a:prstDash val="solid"/>
              <a:miter/>
            </a:ln>
          </p:spPr>
          <p:txBody>
            <a:bodyPr rtlCol="0" anchor="ctr"/>
            <a:lstStyle/>
            <a:p>
              <a:pPr algn="ctr"/>
              <a:r>
                <a:rPr lang="nb-NO" sz="1300">
                  <a:solidFill>
                    <a:schemeClr val="bg1"/>
                  </a:solidFill>
                </a:rPr>
                <a:t>Tekst</a:t>
              </a:r>
            </a:p>
          </p:txBody>
        </p:sp>
        <p:sp>
          <p:nvSpPr>
            <p:cNvPr id="156" name="Frihåndsform: figur 155">
              <a:extLst>
                <a:ext uri="{FF2B5EF4-FFF2-40B4-BE49-F238E27FC236}">
                  <a16:creationId xmlns:a16="http://schemas.microsoft.com/office/drawing/2014/main" id="{CB96F99F-82E0-4829-AA4B-7DE1D723AE44}"/>
                </a:ext>
              </a:extLst>
            </p:cNvPr>
            <p:cNvSpPr/>
            <p:nvPr/>
          </p:nvSpPr>
          <p:spPr>
            <a:xfrm>
              <a:off x="3937666" y="1074430"/>
              <a:ext cx="1105788" cy="1105788"/>
            </a:xfrm>
            <a:custGeom>
              <a:avLst/>
              <a:gdLst>
                <a:gd name="connsiteX0" fmla="*/ 169046 w 1105787"/>
                <a:gd name="connsiteY0" fmla="*/ 169132 h 1105787"/>
                <a:gd name="connsiteX1" fmla="*/ 169132 w 1105787"/>
                <a:gd name="connsiteY1" fmla="*/ 939538 h 1105787"/>
                <a:gd name="connsiteX2" fmla="*/ 939538 w 1105787"/>
                <a:gd name="connsiteY2" fmla="*/ 939452 h 1105787"/>
                <a:gd name="connsiteX3" fmla="*/ 939538 w 1105787"/>
                <a:gd name="connsiteY3" fmla="*/ 169132 h 1105787"/>
                <a:gd name="connsiteX4" fmla="*/ 169132 w 1105787"/>
                <a:gd name="connsiteY4" fmla="*/ 169046 h 1105787"/>
                <a:gd name="connsiteX5" fmla="*/ 169046 w 1105787"/>
                <a:gd name="connsiteY5" fmla="*/ 169132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169046" y="169132"/>
                  </a:moveTo>
                  <a:cubicBezTo>
                    <a:pt x="-43672" y="381898"/>
                    <a:pt x="-43633" y="726820"/>
                    <a:pt x="169132" y="939538"/>
                  </a:cubicBezTo>
                  <a:cubicBezTo>
                    <a:pt x="381898" y="1152256"/>
                    <a:pt x="726821" y="1152217"/>
                    <a:pt x="939538" y="939452"/>
                  </a:cubicBezTo>
                  <a:cubicBezTo>
                    <a:pt x="1152223" y="726720"/>
                    <a:pt x="1152223" y="381864"/>
                    <a:pt x="939538" y="169132"/>
                  </a:cubicBezTo>
                  <a:cubicBezTo>
                    <a:pt x="726821" y="-43633"/>
                    <a:pt x="381898" y="-43672"/>
                    <a:pt x="169132" y="169046"/>
                  </a:cubicBezTo>
                  <a:cubicBezTo>
                    <a:pt x="169104" y="169075"/>
                    <a:pt x="169075" y="169103"/>
                    <a:pt x="169046" y="169132"/>
                  </a:cubicBezTo>
                </a:path>
              </a:pathLst>
            </a:custGeom>
            <a:solidFill>
              <a:srgbClr val="E5E6E6"/>
            </a:solidFill>
            <a:ln w="9525" cap="flat">
              <a:noFill/>
              <a:prstDash val="solid"/>
              <a:miter/>
            </a:ln>
          </p:spPr>
          <p:txBody>
            <a:bodyPr rtlCol="0" anchor="ctr"/>
            <a:lstStyle/>
            <a:p>
              <a:pPr algn="ctr"/>
              <a:r>
                <a:rPr lang="nb-NO" sz="1300">
                  <a:solidFill>
                    <a:schemeClr val="tx1"/>
                  </a:solidFill>
                </a:rPr>
                <a:t>Tekst</a:t>
              </a:r>
            </a:p>
          </p:txBody>
        </p:sp>
        <p:sp>
          <p:nvSpPr>
            <p:cNvPr id="157" name="Frihåndsform: figur 156">
              <a:extLst>
                <a:ext uri="{FF2B5EF4-FFF2-40B4-BE49-F238E27FC236}">
                  <a16:creationId xmlns:a16="http://schemas.microsoft.com/office/drawing/2014/main" id="{A4C224A1-1200-4309-9301-3CCA26588897}"/>
                </a:ext>
              </a:extLst>
            </p:cNvPr>
            <p:cNvSpPr/>
            <p:nvPr/>
          </p:nvSpPr>
          <p:spPr>
            <a:xfrm>
              <a:off x="3937666" y="2533562"/>
              <a:ext cx="1105788" cy="1105788"/>
            </a:xfrm>
            <a:custGeom>
              <a:avLst/>
              <a:gdLst>
                <a:gd name="connsiteX0" fmla="*/ 169046 w 1105787"/>
                <a:gd name="connsiteY0" fmla="*/ 169132 h 1105787"/>
                <a:gd name="connsiteX1" fmla="*/ 169132 w 1105787"/>
                <a:gd name="connsiteY1" fmla="*/ 939538 h 1105787"/>
                <a:gd name="connsiteX2" fmla="*/ 939538 w 1105787"/>
                <a:gd name="connsiteY2" fmla="*/ 939452 h 1105787"/>
                <a:gd name="connsiteX3" fmla="*/ 939538 w 1105787"/>
                <a:gd name="connsiteY3" fmla="*/ 169132 h 1105787"/>
                <a:gd name="connsiteX4" fmla="*/ 169132 w 1105787"/>
                <a:gd name="connsiteY4" fmla="*/ 169046 h 1105787"/>
                <a:gd name="connsiteX5" fmla="*/ 169046 w 1105787"/>
                <a:gd name="connsiteY5" fmla="*/ 169132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169046" y="169132"/>
                  </a:moveTo>
                  <a:cubicBezTo>
                    <a:pt x="-43672" y="381898"/>
                    <a:pt x="-43633" y="726820"/>
                    <a:pt x="169132" y="939538"/>
                  </a:cubicBezTo>
                  <a:cubicBezTo>
                    <a:pt x="381898" y="1152256"/>
                    <a:pt x="726821" y="1152217"/>
                    <a:pt x="939538" y="939452"/>
                  </a:cubicBezTo>
                  <a:cubicBezTo>
                    <a:pt x="1152223" y="726720"/>
                    <a:pt x="1152223" y="381864"/>
                    <a:pt x="939538" y="169132"/>
                  </a:cubicBezTo>
                  <a:cubicBezTo>
                    <a:pt x="726821" y="-43633"/>
                    <a:pt x="381898" y="-43672"/>
                    <a:pt x="169132" y="169046"/>
                  </a:cubicBezTo>
                  <a:cubicBezTo>
                    <a:pt x="169104" y="169075"/>
                    <a:pt x="169075" y="169103"/>
                    <a:pt x="169046" y="169132"/>
                  </a:cubicBezTo>
                </a:path>
              </a:pathLst>
            </a:custGeom>
            <a:solidFill>
              <a:srgbClr val="F5A800"/>
            </a:solidFill>
            <a:ln w="9525" cap="flat">
              <a:noFill/>
              <a:prstDash val="solid"/>
              <a:miter/>
            </a:ln>
          </p:spPr>
          <p:txBody>
            <a:bodyPr rtlCol="0" anchor="ctr"/>
            <a:lstStyle/>
            <a:p>
              <a:pPr algn="ctr"/>
              <a:r>
                <a:rPr lang="nb-NO" sz="1300">
                  <a:solidFill>
                    <a:schemeClr val="bg1"/>
                  </a:solidFill>
                </a:rPr>
                <a:t>Tekst</a:t>
              </a:r>
            </a:p>
          </p:txBody>
        </p:sp>
        <p:sp>
          <p:nvSpPr>
            <p:cNvPr id="158" name="Frihåndsform: figur 157">
              <a:extLst>
                <a:ext uri="{FF2B5EF4-FFF2-40B4-BE49-F238E27FC236}">
                  <a16:creationId xmlns:a16="http://schemas.microsoft.com/office/drawing/2014/main" id="{B88B54D8-0393-450C-91EF-2E564D82E5BE}"/>
                </a:ext>
              </a:extLst>
            </p:cNvPr>
            <p:cNvSpPr/>
            <p:nvPr/>
          </p:nvSpPr>
          <p:spPr>
            <a:xfrm>
              <a:off x="5222286" y="1074263"/>
              <a:ext cx="1105788" cy="1105788"/>
            </a:xfrm>
            <a:custGeom>
              <a:avLst/>
              <a:gdLst>
                <a:gd name="connsiteX0" fmla="*/ 554419 w 1105787"/>
                <a:gd name="connsiteY0" fmla="*/ 1099306 h 1105787"/>
                <a:gd name="connsiteX1" fmla="*/ 1099305 w 1105787"/>
                <a:gd name="connsiteY1" fmla="*/ 554419 h 1105787"/>
                <a:gd name="connsiteX2" fmla="*/ 554419 w 1105787"/>
                <a:gd name="connsiteY2" fmla="*/ 9533 h 1105787"/>
                <a:gd name="connsiteX3" fmla="*/ 9533 w 1105787"/>
                <a:gd name="connsiteY3" fmla="*/ 554419 h 1105787"/>
                <a:gd name="connsiteX4" fmla="*/ 9533 w 1105787"/>
                <a:gd name="connsiteY4" fmla="*/ 554546 h 1105787"/>
                <a:gd name="connsiteX5" fmla="*/ 554292 w 1105787"/>
                <a:gd name="connsiteY5" fmla="*/ 1099306 h 1105787"/>
                <a:gd name="connsiteX6" fmla="*/ 554419 w 1105787"/>
                <a:gd name="connsiteY6" fmla="*/ 1099306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5787" h="1105787">
                  <a:moveTo>
                    <a:pt x="554419" y="1099306"/>
                  </a:moveTo>
                  <a:cubicBezTo>
                    <a:pt x="855352" y="1099306"/>
                    <a:pt x="1099305" y="855352"/>
                    <a:pt x="1099305" y="554419"/>
                  </a:cubicBezTo>
                  <a:cubicBezTo>
                    <a:pt x="1099305" y="253487"/>
                    <a:pt x="855352" y="9533"/>
                    <a:pt x="554419" y="9533"/>
                  </a:cubicBezTo>
                  <a:cubicBezTo>
                    <a:pt x="253487" y="9533"/>
                    <a:pt x="9533" y="253487"/>
                    <a:pt x="9533" y="554419"/>
                  </a:cubicBezTo>
                  <a:cubicBezTo>
                    <a:pt x="9533" y="554462"/>
                    <a:pt x="9533" y="554504"/>
                    <a:pt x="9533" y="554546"/>
                  </a:cubicBezTo>
                  <a:cubicBezTo>
                    <a:pt x="9533" y="855408"/>
                    <a:pt x="253430" y="1099306"/>
                    <a:pt x="554292" y="1099306"/>
                  </a:cubicBezTo>
                  <a:cubicBezTo>
                    <a:pt x="554334" y="1099306"/>
                    <a:pt x="554376" y="1099306"/>
                    <a:pt x="554419" y="1099306"/>
                  </a:cubicBezTo>
                </a:path>
              </a:pathLst>
            </a:custGeom>
            <a:solidFill>
              <a:srgbClr val="E5E6E6"/>
            </a:solidFill>
            <a:ln w="9525" cap="flat">
              <a:noFill/>
              <a:prstDash val="solid"/>
              <a:miter/>
            </a:ln>
          </p:spPr>
          <p:txBody>
            <a:bodyPr rtlCol="0" anchor="ctr"/>
            <a:lstStyle/>
            <a:p>
              <a:pPr algn="ctr"/>
              <a:r>
                <a:rPr lang="nb-NO" sz="1300">
                  <a:solidFill>
                    <a:schemeClr val="tx1"/>
                  </a:solidFill>
                </a:rPr>
                <a:t>Tekst</a:t>
              </a:r>
            </a:p>
          </p:txBody>
        </p:sp>
        <p:sp>
          <p:nvSpPr>
            <p:cNvPr id="159" name="Frihåndsform: figur 158">
              <a:extLst>
                <a:ext uri="{FF2B5EF4-FFF2-40B4-BE49-F238E27FC236}">
                  <a16:creationId xmlns:a16="http://schemas.microsoft.com/office/drawing/2014/main" id="{2318BB0A-486F-44EB-A963-3B44E1E449BB}"/>
                </a:ext>
              </a:extLst>
            </p:cNvPr>
            <p:cNvSpPr/>
            <p:nvPr/>
          </p:nvSpPr>
          <p:spPr>
            <a:xfrm>
              <a:off x="5222286" y="2533394"/>
              <a:ext cx="1105788" cy="1105788"/>
            </a:xfrm>
            <a:custGeom>
              <a:avLst/>
              <a:gdLst>
                <a:gd name="connsiteX0" fmla="*/ 554419 w 1105787"/>
                <a:gd name="connsiteY0" fmla="*/ 1099306 h 1105787"/>
                <a:gd name="connsiteX1" fmla="*/ 1099305 w 1105787"/>
                <a:gd name="connsiteY1" fmla="*/ 554419 h 1105787"/>
                <a:gd name="connsiteX2" fmla="*/ 554419 w 1105787"/>
                <a:gd name="connsiteY2" fmla="*/ 9533 h 1105787"/>
                <a:gd name="connsiteX3" fmla="*/ 9533 w 1105787"/>
                <a:gd name="connsiteY3" fmla="*/ 554419 h 1105787"/>
                <a:gd name="connsiteX4" fmla="*/ 554292 w 1105787"/>
                <a:gd name="connsiteY4" fmla="*/ 1099179 h 1105787"/>
                <a:gd name="connsiteX5" fmla="*/ 554419 w 1105787"/>
                <a:gd name="connsiteY5" fmla="*/ 1099179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554419" y="1099306"/>
                  </a:moveTo>
                  <a:cubicBezTo>
                    <a:pt x="855352" y="1099306"/>
                    <a:pt x="1099305" y="855352"/>
                    <a:pt x="1099305" y="554419"/>
                  </a:cubicBezTo>
                  <a:cubicBezTo>
                    <a:pt x="1099305" y="253487"/>
                    <a:pt x="855352" y="9533"/>
                    <a:pt x="554419" y="9533"/>
                  </a:cubicBezTo>
                  <a:cubicBezTo>
                    <a:pt x="253487" y="9533"/>
                    <a:pt x="9533" y="253487"/>
                    <a:pt x="9533" y="554419"/>
                  </a:cubicBezTo>
                  <a:cubicBezTo>
                    <a:pt x="9533" y="855281"/>
                    <a:pt x="253430" y="1099179"/>
                    <a:pt x="554292" y="1099179"/>
                  </a:cubicBezTo>
                  <a:cubicBezTo>
                    <a:pt x="554334" y="1099179"/>
                    <a:pt x="554376" y="1099179"/>
                    <a:pt x="554419" y="1099179"/>
                  </a:cubicBezTo>
                </a:path>
              </a:pathLst>
            </a:custGeom>
            <a:solidFill>
              <a:srgbClr val="F5A800"/>
            </a:solidFill>
            <a:ln w="9525" cap="flat">
              <a:noFill/>
              <a:prstDash val="solid"/>
              <a:miter/>
            </a:ln>
          </p:spPr>
          <p:txBody>
            <a:bodyPr rtlCol="0" anchor="ctr"/>
            <a:lstStyle/>
            <a:p>
              <a:pPr algn="ctr"/>
              <a:r>
                <a:rPr lang="nb-NO" sz="1300">
                  <a:solidFill>
                    <a:schemeClr val="bg1"/>
                  </a:solidFill>
                </a:rPr>
                <a:t>Tekst</a:t>
              </a:r>
            </a:p>
          </p:txBody>
        </p:sp>
        <p:sp>
          <p:nvSpPr>
            <p:cNvPr id="160" name="Frihåndsform: figur 159">
              <a:extLst>
                <a:ext uri="{FF2B5EF4-FFF2-40B4-BE49-F238E27FC236}">
                  <a16:creationId xmlns:a16="http://schemas.microsoft.com/office/drawing/2014/main" id="{CF50FD6A-3E61-4B2B-A714-C7F07065E093}"/>
                </a:ext>
              </a:extLst>
            </p:cNvPr>
            <p:cNvSpPr/>
            <p:nvPr/>
          </p:nvSpPr>
          <p:spPr>
            <a:xfrm>
              <a:off x="6506907" y="1070087"/>
              <a:ext cx="1105788" cy="1105788"/>
            </a:xfrm>
            <a:custGeom>
              <a:avLst/>
              <a:gdLst>
                <a:gd name="connsiteX0" fmla="*/ 169173 w 1105787"/>
                <a:gd name="connsiteY0" fmla="*/ 169027 h 1105787"/>
                <a:gd name="connsiteX1" fmla="*/ 169080 w 1105787"/>
                <a:gd name="connsiteY1" fmla="*/ 939613 h 1105787"/>
                <a:gd name="connsiteX2" fmla="*/ 939666 w 1105787"/>
                <a:gd name="connsiteY2" fmla="*/ 939706 h 1105787"/>
                <a:gd name="connsiteX3" fmla="*/ 939759 w 1105787"/>
                <a:gd name="connsiteY3" fmla="*/ 169120 h 1105787"/>
                <a:gd name="connsiteX4" fmla="*/ 939666 w 1105787"/>
                <a:gd name="connsiteY4" fmla="*/ 169027 h 1105787"/>
                <a:gd name="connsiteX5" fmla="*/ 169173 w 1105787"/>
                <a:gd name="connsiteY5" fmla="*/ 169027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169173" y="169027"/>
                  </a:moveTo>
                  <a:cubicBezTo>
                    <a:pt x="-43644" y="381793"/>
                    <a:pt x="-43686" y="726796"/>
                    <a:pt x="169080" y="939613"/>
                  </a:cubicBezTo>
                  <a:cubicBezTo>
                    <a:pt x="381845" y="1152430"/>
                    <a:pt x="726849" y="1152472"/>
                    <a:pt x="939666" y="939706"/>
                  </a:cubicBezTo>
                  <a:cubicBezTo>
                    <a:pt x="1152483" y="726940"/>
                    <a:pt x="1152525" y="381937"/>
                    <a:pt x="939759" y="169120"/>
                  </a:cubicBezTo>
                  <a:cubicBezTo>
                    <a:pt x="939728" y="169089"/>
                    <a:pt x="939697" y="169058"/>
                    <a:pt x="939666" y="169027"/>
                  </a:cubicBezTo>
                  <a:cubicBezTo>
                    <a:pt x="726856" y="-43632"/>
                    <a:pt x="381983" y="-43632"/>
                    <a:pt x="169173" y="169027"/>
                  </a:cubicBezTo>
                </a:path>
              </a:pathLst>
            </a:custGeom>
            <a:solidFill>
              <a:srgbClr val="E5E6E6"/>
            </a:solidFill>
            <a:ln w="9525" cap="flat">
              <a:noFill/>
              <a:prstDash val="solid"/>
              <a:miter/>
            </a:ln>
          </p:spPr>
          <p:txBody>
            <a:bodyPr rtlCol="0" anchor="ctr"/>
            <a:lstStyle/>
            <a:p>
              <a:pPr algn="ctr"/>
              <a:r>
                <a:rPr lang="nb-NO" sz="1300">
                  <a:solidFill>
                    <a:schemeClr val="tx1"/>
                  </a:solidFill>
                </a:rPr>
                <a:t>Tekst</a:t>
              </a:r>
            </a:p>
          </p:txBody>
        </p:sp>
        <p:sp>
          <p:nvSpPr>
            <p:cNvPr id="161" name="Frihåndsform: figur 160">
              <a:extLst>
                <a:ext uri="{FF2B5EF4-FFF2-40B4-BE49-F238E27FC236}">
                  <a16:creationId xmlns:a16="http://schemas.microsoft.com/office/drawing/2014/main" id="{DDF5030B-B7E9-44D5-9FCA-CE680C9CA4C5}"/>
                </a:ext>
              </a:extLst>
            </p:cNvPr>
            <p:cNvSpPr/>
            <p:nvPr/>
          </p:nvSpPr>
          <p:spPr>
            <a:xfrm>
              <a:off x="6507034" y="2529240"/>
              <a:ext cx="1105788" cy="1105788"/>
            </a:xfrm>
            <a:custGeom>
              <a:avLst/>
              <a:gdLst>
                <a:gd name="connsiteX0" fmla="*/ 169046 w 1105787"/>
                <a:gd name="connsiteY0" fmla="*/ 169132 h 1105787"/>
                <a:gd name="connsiteX1" fmla="*/ 169132 w 1105787"/>
                <a:gd name="connsiteY1" fmla="*/ 939538 h 1105787"/>
                <a:gd name="connsiteX2" fmla="*/ 939538 w 1105787"/>
                <a:gd name="connsiteY2" fmla="*/ 939452 h 1105787"/>
                <a:gd name="connsiteX3" fmla="*/ 939538 w 1105787"/>
                <a:gd name="connsiteY3" fmla="*/ 169132 h 1105787"/>
                <a:gd name="connsiteX4" fmla="*/ 169132 w 1105787"/>
                <a:gd name="connsiteY4" fmla="*/ 169046 h 1105787"/>
                <a:gd name="connsiteX5" fmla="*/ 169046 w 1105787"/>
                <a:gd name="connsiteY5" fmla="*/ 169132 h 110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87" h="1105787">
                  <a:moveTo>
                    <a:pt x="169046" y="169132"/>
                  </a:moveTo>
                  <a:cubicBezTo>
                    <a:pt x="-43672" y="381898"/>
                    <a:pt x="-43633" y="726820"/>
                    <a:pt x="169132" y="939538"/>
                  </a:cubicBezTo>
                  <a:cubicBezTo>
                    <a:pt x="381898" y="1152256"/>
                    <a:pt x="726820" y="1152217"/>
                    <a:pt x="939538" y="939452"/>
                  </a:cubicBezTo>
                  <a:cubicBezTo>
                    <a:pt x="1152222" y="726720"/>
                    <a:pt x="1152222" y="381864"/>
                    <a:pt x="939538" y="169132"/>
                  </a:cubicBezTo>
                  <a:cubicBezTo>
                    <a:pt x="726820" y="-43633"/>
                    <a:pt x="381898" y="-43672"/>
                    <a:pt x="169132" y="169046"/>
                  </a:cubicBezTo>
                  <a:cubicBezTo>
                    <a:pt x="169104" y="169075"/>
                    <a:pt x="169074" y="169103"/>
                    <a:pt x="169046" y="169132"/>
                  </a:cubicBezTo>
                </a:path>
              </a:pathLst>
            </a:custGeom>
            <a:solidFill>
              <a:srgbClr val="F5A800"/>
            </a:solidFill>
            <a:ln w="9525" cap="flat">
              <a:noFill/>
              <a:prstDash val="solid"/>
              <a:miter/>
            </a:ln>
          </p:spPr>
          <p:txBody>
            <a:bodyPr rtlCol="0" anchor="ctr"/>
            <a:lstStyle/>
            <a:p>
              <a:pPr algn="ctr"/>
              <a:r>
                <a:rPr lang="nb-NO" sz="1300">
                  <a:solidFill>
                    <a:schemeClr val="bg1"/>
                  </a:solidFill>
                </a:rPr>
                <a:t>Tekst</a:t>
              </a:r>
            </a:p>
          </p:txBody>
        </p:sp>
      </p:grpSp>
      <p:grpSp>
        <p:nvGrpSpPr>
          <p:cNvPr id="162" name="i40" hidden="1">
            <a:extLst>
              <a:ext uri="{FF2B5EF4-FFF2-40B4-BE49-F238E27FC236}">
                <a16:creationId xmlns:a16="http://schemas.microsoft.com/office/drawing/2014/main" id="{E6A50599-61FB-4416-AFA8-17A7AC53C3BC}"/>
              </a:ext>
            </a:extLst>
          </p:cNvPr>
          <p:cNvGrpSpPr/>
          <p:nvPr userDrawn="1"/>
        </p:nvGrpSpPr>
        <p:grpSpPr>
          <a:xfrm>
            <a:off x="624600" y="1911466"/>
            <a:ext cx="7894800" cy="1322157"/>
            <a:chOff x="967559" y="249842"/>
            <a:chExt cx="7894800" cy="1322157"/>
          </a:xfrm>
        </p:grpSpPr>
        <p:sp>
          <p:nvSpPr>
            <p:cNvPr id="163" name="Frihåndsform: figur 162">
              <a:extLst>
                <a:ext uri="{FF2B5EF4-FFF2-40B4-BE49-F238E27FC236}">
                  <a16:creationId xmlns:a16="http://schemas.microsoft.com/office/drawing/2014/main" id="{2E4D084F-8BEB-41DE-8F51-BC9E9BF8693C}"/>
                </a:ext>
              </a:extLst>
            </p:cNvPr>
            <p:cNvSpPr/>
            <p:nvPr/>
          </p:nvSpPr>
          <p:spPr>
            <a:xfrm>
              <a:off x="957961" y="240258"/>
              <a:ext cx="1334870" cy="1334870"/>
            </a:xfrm>
            <a:custGeom>
              <a:avLst/>
              <a:gdLst>
                <a:gd name="connsiteX0" fmla="*/ 1135211 w 1334869"/>
                <a:gd name="connsiteY0" fmla="*/ 202695 h 1334870"/>
                <a:gd name="connsiteX1" fmla="*/ 1135278 w 1334869"/>
                <a:gd name="connsiteY1" fmla="*/ 1135264 h 1334870"/>
                <a:gd name="connsiteX2" fmla="*/ 202709 w 1334869"/>
                <a:gd name="connsiteY2" fmla="*/ 1135331 h 1334870"/>
                <a:gd name="connsiteX3" fmla="*/ 202643 w 1334869"/>
                <a:gd name="connsiteY3" fmla="*/ 202762 h 1334870"/>
                <a:gd name="connsiteX4" fmla="*/ 202709 w 1334869"/>
                <a:gd name="connsiteY4" fmla="*/ 202695 h 1334870"/>
                <a:gd name="connsiteX5" fmla="*/ 1135098 w 1334869"/>
                <a:gd name="connsiteY5" fmla="*/ 202582 h 1334870"/>
                <a:gd name="connsiteX6" fmla="*/ 1135211 w 1334869"/>
                <a:gd name="connsiteY6" fmla="*/ 202695 h 133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869" h="1334870">
                  <a:moveTo>
                    <a:pt x="1135211" y="202695"/>
                  </a:moveTo>
                  <a:cubicBezTo>
                    <a:pt x="1392751" y="460199"/>
                    <a:pt x="1392781" y="877724"/>
                    <a:pt x="1135278" y="1135264"/>
                  </a:cubicBezTo>
                  <a:cubicBezTo>
                    <a:pt x="877775" y="1392805"/>
                    <a:pt x="460250" y="1392835"/>
                    <a:pt x="202709" y="1135331"/>
                  </a:cubicBezTo>
                  <a:cubicBezTo>
                    <a:pt x="-54831" y="877828"/>
                    <a:pt x="-54861" y="460303"/>
                    <a:pt x="202643" y="202762"/>
                  </a:cubicBezTo>
                  <a:cubicBezTo>
                    <a:pt x="202665" y="202740"/>
                    <a:pt x="202687" y="202718"/>
                    <a:pt x="202709" y="202695"/>
                  </a:cubicBezTo>
                  <a:cubicBezTo>
                    <a:pt x="460150" y="-54808"/>
                    <a:pt x="877595" y="-54859"/>
                    <a:pt x="1135098" y="202582"/>
                  </a:cubicBezTo>
                  <a:cubicBezTo>
                    <a:pt x="1135136" y="202620"/>
                    <a:pt x="1135174" y="202658"/>
                    <a:pt x="1135211" y="202695"/>
                  </a:cubicBezTo>
                </a:path>
              </a:pathLst>
            </a:custGeom>
            <a:solidFill>
              <a:srgbClr val="F5A800"/>
            </a:solidFill>
            <a:ln w="9525" cap="flat">
              <a:noFill/>
              <a:prstDash val="solid"/>
              <a:miter/>
            </a:ln>
          </p:spPr>
          <p:txBody>
            <a:bodyPr rtlCol="0" anchor="ctr"/>
            <a:lstStyle/>
            <a:p>
              <a:pPr algn="ctr"/>
              <a:r>
                <a:rPr lang="nb-NO" sz="1300" b="1" dirty="0">
                  <a:solidFill>
                    <a:schemeClr val="bg1"/>
                  </a:solidFill>
                </a:rPr>
                <a:t>Tekst</a:t>
              </a:r>
            </a:p>
          </p:txBody>
        </p:sp>
        <p:sp>
          <p:nvSpPr>
            <p:cNvPr id="164" name="Frihåndsform: figur 163">
              <a:extLst>
                <a:ext uri="{FF2B5EF4-FFF2-40B4-BE49-F238E27FC236}">
                  <a16:creationId xmlns:a16="http://schemas.microsoft.com/office/drawing/2014/main" id="{D90A56F9-280C-4A02-B084-F199B98DD719}"/>
                </a:ext>
              </a:extLst>
            </p:cNvPr>
            <p:cNvSpPr/>
            <p:nvPr/>
          </p:nvSpPr>
          <p:spPr>
            <a:xfrm>
              <a:off x="2603791" y="240363"/>
              <a:ext cx="1334870" cy="1334870"/>
            </a:xfrm>
            <a:custGeom>
              <a:avLst/>
              <a:gdLst>
                <a:gd name="connsiteX0" fmla="*/ 1135211 w 1334869"/>
                <a:gd name="connsiteY0" fmla="*/ 202590 h 1334870"/>
                <a:gd name="connsiteX1" fmla="*/ 1135278 w 1334869"/>
                <a:gd name="connsiteY1" fmla="*/ 1135159 h 1334870"/>
                <a:gd name="connsiteX2" fmla="*/ 202710 w 1334869"/>
                <a:gd name="connsiteY2" fmla="*/ 1135226 h 1334870"/>
                <a:gd name="connsiteX3" fmla="*/ 202643 w 1334869"/>
                <a:gd name="connsiteY3" fmla="*/ 202657 h 1334870"/>
                <a:gd name="connsiteX4" fmla="*/ 202710 w 1334869"/>
                <a:gd name="connsiteY4" fmla="*/ 202590 h 1334870"/>
                <a:gd name="connsiteX5" fmla="*/ 1135211 w 1334869"/>
                <a:gd name="connsiteY5" fmla="*/ 202590 h 133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869" h="1334870">
                  <a:moveTo>
                    <a:pt x="1135211" y="202590"/>
                  </a:moveTo>
                  <a:cubicBezTo>
                    <a:pt x="1392751" y="460093"/>
                    <a:pt x="1392781" y="877619"/>
                    <a:pt x="1135278" y="1135159"/>
                  </a:cubicBezTo>
                  <a:cubicBezTo>
                    <a:pt x="877775" y="1392699"/>
                    <a:pt x="460250" y="1392729"/>
                    <a:pt x="202710" y="1135226"/>
                  </a:cubicBezTo>
                  <a:cubicBezTo>
                    <a:pt x="-54831" y="877723"/>
                    <a:pt x="-54861" y="460197"/>
                    <a:pt x="202643" y="202657"/>
                  </a:cubicBezTo>
                  <a:cubicBezTo>
                    <a:pt x="202665" y="202635"/>
                    <a:pt x="202687" y="202612"/>
                    <a:pt x="202710" y="202590"/>
                  </a:cubicBezTo>
                  <a:cubicBezTo>
                    <a:pt x="460253" y="-54817"/>
                    <a:pt x="877668" y="-54817"/>
                    <a:pt x="1135211" y="202590"/>
                  </a:cubicBezTo>
                </a:path>
              </a:pathLst>
            </a:custGeom>
            <a:solidFill>
              <a:srgbClr val="F5A800"/>
            </a:solidFill>
            <a:ln w="9525" cap="flat">
              <a:noFill/>
              <a:prstDash val="solid"/>
              <a:miter/>
            </a:ln>
          </p:spPr>
          <p:txBody>
            <a:bodyPr rtlCol="0" anchor="ctr"/>
            <a:lstStyle/>
            <a:p>
              <a:pPr algn="ctr"/>
              <a:r>
                <a:rPr lang="nb-NO" sz="1300" b="1" dirty="0">
                  <a:solidFill>
                    <a:schemeClr val="bg1"/>
                  </a:solidFill>
                </a:rPr>
                <a:t>Tekst</a:t>
              </a:r>
            </a:p>
          </p:txBody>
        </p:sp>
        <p:sp>
          <p:nvSpPr>
            <p:cNvPr id="165" name="Frihåndsform: figur 164">
              <a:extLst>
                <a:ext uri="{FF2B5EF4-FFF2-40B4-BE49-F238E27FC236}">
                  <a16:creationId xmlns:a16="http://schemas.microsoft.com/office/drawing/2014/main" id="{BA191AA5-5E9A-4D39-92C3-5183DC39B17F}"/>
                </a:ext>
              </a:extLst>
            </p:cNvPr>
            <p:cNvSpPr/>
            <p:nvPr/>
          </p:nvSpPr>
          <p:spPr>
            <a:xfrm>
              <a:off x="4248223" y="240258"/>
              <a:ext cx="1334870" cy="1334870"/>
            </a:xfrm>
            <a:custGeom>
              <a:avLst/>
              <a:gdLst>
                <a:gd name="connsiteX0" fmla="*/ 1135211 w 1334869"/>
                <a:gd name="connsiteY0" fmla="*/ 202695 h 1334870"/>
                <a:gd name="connsiteX1" fmla="*/ 1135278 w 1334869"/>
                <a:gd name="connsiteY1" fmla="*/ 1135264 h 1334870"/>
                <a:gd name="connsiteX2" fmla="*/ 202709 w 1334869"/>
                <a:gd name="connsiteY2" fmla="*/ 1135331 h 1334870"/>
                <a:gd name="connsiteX3" fmla="*/ 202643 w 1334869"/>
                <a:gd name="connsiteY3" fmla="*/ 202762 h 1334870"/>
                <a:gd name="connsiteX4" fmla="*/ 202709 w 1334869"/>
                <a:gd name="connsiteY4" fmla="*/ 202695 h 1334870"/>
                <a:gd name="connsiteX5" fmla="*/ 1135098 w 1334869"/>
                <a:gd name="connsiteY5" fmla="*/ 202582 h 1334870"/>
                <a:gd name="connsiteX6" fmla="*/ 1135211 w 1334869"/>
                <a:gd name="connsiteY6" fmla="*/ 202695 h 133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869" h="1334870">
                  <a:moveTo>
                    <a:pt x="1135211" y="202695"/>
                  </a:moveTo>
                  <a:cubicBezTo>
                    <a:pt x="1392751" y="460199"/>
                    <a:pt x="1392782" y="877724"/>
                    <a:pt x="1135278" y="1135264"/>
                  </a:cubicBezTo>
                  <a:cubicBezTo>
                    <a:pt x="877775" y="1392805"/>
                    <a:pt x="460249" y="1392835"/>
                    <a:pt x="202709" y="1135331"/>
                  </a:cubicBezTo>
                  <a:cubicBezTo>
                    <a:pt x="-54831" y="877828"/>
                    <a:pt x="-54861" y="460303"/>
                    <a:pt x="202643" y="202762"/>
                  </a:cubicBezTo>
                  <a:cubicBezTo>
                    <a:pt x="202665" y="202740"/>
                    <a:pt x="202687" y="202718"/>
                    <a:pt x="202709" y="202695"/>
                  </a:cubicBezTo>
                  <a:cubicBezTo>
                    <a:pt x="460150" y="-54808"/>
                    <a:pt x="877595" y="-54859"/>
                    <a:pt x="1135098" y="202582"/>
                  </a:cubicBezTo>
                  <a:cubicBezTo>
                    <a:pt x="1135136" y="202620"/>
                    <a:pt x="1135174" y="202658"/>
                    <a:pt x="1135211" y="202695"/>
                  </a:cubicBezTo>
                </a:path>
              </a:pathLst>
            </a:custGeom>
            <a:solidFill>
              <a:srgbClr val="F5A800"/>
            </a:solidFill>
            <a:ln w="9525" cap="flat">
              <a:noFill/>
              <a:prstDash val="solid"/>
              <a:miter/>
            </a:ln>
          </p:spPr>
          <p:txBody>
            <a:bodyPr rtlCol="0" anchor="ctr"/>
            <a:lstStyle/>
            <a:p>
              <a:pPr algn="ctr"/>
              <a:r>
                <a:rPr lang="nb-NO" sz="1300" b="1" dirty="0">
                  <a:solidFill>
                    <a:schemeClr val="bg1"/>
                  </a:solidFill>
                </a:rPr>
                <a:t>Tekst</a:t>
              </a:r>
            </a:p>
          </p:txBody>
        </p:sp>
        <p:sp>
          <p:nvSpPr>
            <p:cNvPr id="166" name="Frihåndsform: figur 165">
              <a:extLst>
                <a:ext uri="{FF2B5EF4-FFF2-40B4-BE49-F238E27FC236}">
                  <a16:creationId xmlns:a16="http://schemas.microsoft.com/office/drawing/2014/main" id="{4E5DB3B1-7EEB-4643-8312-3AF3FA1E9E2D}"/>
                </a:ext>
              </a:extLst>
            </p:cNvPr>
            <p:cNvSpPr/>
            <p:nvPr/>
          </p:nvSpPr>
          <p:spPr>
            <a:xfrm>
              <a:off x="5893355" y="240300"/>
              <a:ext cx="1334870" cy="1334870"/>
            </a:xfrm>
            <a:custGeom>
              <a:avLst/>
              <a:gdLst>
                <a:gd name="connsiteX0" fmla="*/ 1135275 w 1334869"/>
                <a:gd name="connsiteY0" fmla="*/ 202654 h 1334870"/>
                <a:gd name="connsiteX1" fmla="*/ 1135214 w 1334869"/>
                <a:gd name="connsiteY1" fmla="*/ 1135223 h 1334870"/>
                <a:gd name="connsiteX2" fmla="*/ 202646 w 1334869"/>
                <a:gd name="connsiteY2" fmla="*/ 1135162 h 1334870"/>
                <a:gd name="connsiteX3" fmla="*/ 202646 w 1334869"/>
                <a:gd name="connsiteY3" fmla="*/ 202654 h 1334870"/>
                <a:gd name="connsiteX4" fmla="*/ 1135275 w 1334869"/>
                <a:gd name="connsiteY4" fmla="*/ 202654 h 133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869" h="1334870">
                  <a:moveTo>
                    <a:pt x="1135275" y="202654"/>
                  </a:moveTo>
                  <a:cubicBezTo>
                    <a:pt x="1392780" y="460192"/>
                    <a:pt x="1392753" y="877717"/>
                    <a:pt x="1135214" y="1135223"/>
                  </a:cubicBezTo>
                  <a:cubicBezTo>
                    <a:pt x="877676" y="1392728"/>
                    <a:pt x="460151" y="1392701"/>
                    <a:pt x="202646" y="1135162"/>
                  </a:cubicBezTo>
                  <a:cubicBezTo>
                    <a:pt x="-54836" y="877647"/>
                    <a:pt x="-54836" y="460169"/>
                    <a:pt x="202646" y="202654"/>
                  </a:cubicBezTo>
                  <a:cubicBezTo>
                    <a:pt x="460204" y="-54838"/>
                    <a:pt x="877717" y="-54838"/>
                    <a:pt x="1135275" y="202654"/>
                  </a:cubicBezTo>
                </a:path>
              </a:pathLst>
            </a:custGeom>
            <a:solidFill>
              <a:srgbClr val="F5A800"/>
            </a:solidFill>
            <a:ln w="9525" cap="flat">
              <a:noFill/>
              <a:prstDash val="solid"/>
              <a:miter/>
            </a:ln>
          </p:spPr>
          <p:txBody>
            <a:bodyPr rtlCol="0" anchor="ctr"/>
            <a:lstStyle/>
            <a:p>
              <a:pPr algn="ctr"/>
              <a:r>
                <a:rPr lang="nb-NO" sz="1300" b="1" dirty="0">
                  <a:solidFill>
                    <a:schemeClr val="bg1"/>
                  </a:solidFill>
                </a:rPr>
                <a:t>Tekst</a:t>
              </a:r>
            </a:p>
          </p:txBody>
        </p:sp>
        <p:sp>
          <p:nvSpPr>
            <p:cNvPr id="167" name="Frihåndsform: figur 166">
              <a:extLst>
                <a:ext uri="{FF2B5EF4-FFF2-40B4-BE49-F238E27FC236}">
                  <a16:creationId xmlns:a16="http://schemas.microsoft.com/office/drawing/2014/main" id="{EC107650-4A8E-46A4-BCDB-AABF72E53E18}"/>
                </a:ext>
              </a:extLst>
            </p:cNvPr>
            <p:cNvSpPr/>
            <p:nvPr/>
          </p:nvSpPr>
          <p:spPr>
            <a:xfrm>
              <a:off x="7538485" y="240258"/>
              <a:ext cx="1334870" cy="1334870"/>
            </a:xfrm>
            <a:custGeom>
              <a:avLst/>
              <a:gdLst>
                <a:gd name="connsiteX0" fmla="*/ 1135212 w 1334869"/>
                <a:gd name="connsiteY0" fmla="*/ 202695 h 1334870"/>
                <a:gd name="connsiteX1" fmla="*/ 1135278 w 1334869"/>
                <a:gd name="connsiteY1" fmla="*/ 1135264 h 1334870"/>
                <a:gd name="connsiteX2" fmla="*/ 202709 w 1334869"/>
                <a:gd name="connsiteY2" fmla="*/ 1135331 h 1334870"/>
                <a:gd name="connsiteX3" fmla="*/ 202643 w 1334869"/>
                <a:gd name="connsiteY3" fmla="*/ 202762 h 1334870"/>
                <a:gd name="connsiteX4" fmla="*/ 202709 w 1334869"/>
                <a:gd name="connsiteY4" fmla="*/ 202695 h 1334870"/>
                <a:gd name="connsiteX5" fmla="*/ 1135098 w 1334869"/>
                <a:gd name="connsiteY5" fmla="*/ 202582 h 1334870"/>
                <a:gd name="connsiteX6" fmla="*/ 1135212 w 1334869"/>
                <a:gd name="connsiteY6" fmla="*/ 202695 h 133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869" h="1334870">
                  <a:moveTo>
                    <a:pt x="1135212" y="202695"/>
                  </a:moveTo>
                  <a:cubicBezTo>
                    <a:pt x="1392752" y="460199"/>
                    <a:pt x="1392782" y="877724"/>
                    <a:pt x="1135278" y="1135264"/>
                  </a:cubicBezTo>
                  <a:cubicBezTo>
                    <a:pt x="877775" y="1392805"/>
                    <a:pt x="460250" y="1392835"/>
                    <a:pt x="202709" y="1135331"/>
                  </a:cubicBezTo>
                  <a:cubicBezTo>
                    <a:pt x="-54831" y="877828"/>
                    <a:pt x="-54861" y="460303"/>
                    <a:pt x="202643" y="202762"/>
                  </a:cubicBezTo>
                  <a:cubicBezTo>
                    <a:pt x="202665" y="202740"/>
                    <a:pt x="202687" y="202718"/>
                    <a:pt x="202709" y="202695"/>
                  </a:cubicBezTo>
                  <a:cubicBezTo>
                    <a:pt x="460150" y="-54808"/>
                    <a:pt x="877595" y="-54859"/>
                    <a:pt x="1135098" y="202582"/>
                  </a:cubicBezTo>
                  <a:cubicBezTo>
                    <a:pt x="1135136" y="202620"/>
                    <a:pt x="1135174" y="202658"/>
                    <a:pt x="1135212" y="202695"/>
                  </a:cubicBezTo>
                </a:path>
              </a:pathLst>
            </a:custGeom>
            <a:solidFill>
              <a:srgbClr val="F5A800"/>
            </a:solidFill>
            <a:ln w="9525" cap="flat">
              <a:noFill/>
              <a:prstDash val="solid"/>
              <a:miter/>
            </a:ln>
          </p:spPr>
          <p:txBody>
            <a:bodyPr rtlCol="0" anchor="ctr"/>
            <a:lstStyle/>
            <a:p>
              <a:pPr algn="ctr"/>
              <a:r>
                <a:rPr lang="nb-NO" sz="1300" b="1" dirty="0">
                  <a:solidFill>
                    <a:schemeClr val="bg1"/>
                  </a:solidFill>
                </a:rPr>
                <a:t>Tekst</a:t>
              </a:r>
            </a:p>
          </p:txBody>
        </p:sp>
      </p:grpSp>
      <p:grpSp>
        <p:nvGrpSpPr>
          <p:cNvPr id="168" name="i41" hidden="1">
            <a:extLst>
              <a:ext uri="{FF2B5EF4-FFF2-40B4-BE49-F238E27FC236}">
                <a16:creationId xmlns:a16="http://schemas.microsoft.com/office/drawing/2014/main" id="{5334D009-9CD1-4DDA-B1CE-B8AB525A9819}"/>
              </a:ext>
            </a:extLst>
          </p:cNvPr>
          <p:cNvGrpSpPr>
            <a:grpSpLocks noChangeAspect="1"/>
          </p:cNvGrpSpPr>
          <p:nvPr userDrawn="1"/>
        </p:nvGrpSpPr>
        <p:grpSpPr>
          <a:xfrm>
            <a:off x="2746800" y="728266"/>
            <a:ext cx="3650400" cy="3688557"/>
            <a:chOff x="2547937" y="534194"/>
            <a:chExt cx="3650400" cy="3688557"/>
          </a:xfrm>
        </p:grpSpPr>
        <p:sp>
          <p:nvSpPr>
            <p:cNvPr id="169" name="Frihåndsform: figur 168">
              <a:extLst>
                <a:ext uri="{FF2B5EF4-FFF2-40B4-BE49-F238E27FC236}">
                  <a16:creationId xmlns:a16="http://schemas.microsoft.com/office/drawing/2014/main" id="{F5E9E391-13F5-4A1F-8B2C-038370AF25E6}"/>
                </a:ext>
              </a:extLst>
            </p:cNvPr>
            <p:cNvSpPr/>
            <p:nvPr/>
          </p:nvSpPr>
          <p:spPr>
            <a:xfrm>
              <a:off x="3539014" y="1556815"/>
              <a:ext cx="1628053" cy="1628053"/>
            </a:xfrm>
            <a:custGeom>
              <a:avLst/>
              <a:gdLst>
                <a:gd name="connsiteX0" fmla="*/ 819750 w 1628052"/>
                <a:gd name="connsiteY0" fmla="*/ 1629961 h 1628052"/>
                <a:gd name="connsiteX1" fmla="*/ 1629961 w 1628052"/>
                <a:gd name="connsiteY1" fmla="*/ 819750 h 1628052"/>
                <a:gd name="connsiteX2" fmla="*/ 819750 w 1628052"/>
                <a:gd name="connsiteY2" fmla="*/ 9539 h 1628052"/>
                <a:gd name="connsiteX3" fmla="*/ 9539 w 1628052"/>
                <a:gd name="connsiteY3" fmla="*/ 819750 h 1628052"/>
                <a:gd name="connsiteX4" fmla="*/ 819750 w 1628052"/>
                <a:gd name="connsiteY4" fmla="*/ 1629961 h 1628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052" h="1628052">
                  <a:moveTo>
                    <a:pt x="819750" y="1629961"/>
                  </a:moveTo>
                  <a:cubicBezTo>
                    <a:pt x="1267223" y="1629961"/>
                    <a:pt x="1629961" y="1267223"/>
                    <a:pt x="1629961" y="819750"/>
                  </a:cubicBezTo>
                  <a:cubicBezTo>
                    <a:pt x="1629961" y="372277"/>
                    <a:pt x="1267223" y="9539"/>
                    <a:pt x="819750" y="9539"/>
                  </a:cubicBezTo>
                  <a:cubicBezTo>
                    <a:pt x="372277" y="9539"/>
                    <a:pt x="9539" y="372277"/>
                    <a:pt x="9539" y="819750"/>
                  </a:cubicBezTo>
                  <a:cubicBezTo>
                    <a:pt x="9539" y="1267223"/>
                    <a:pt x="372277" y="1629961"/>
                    <a:pt x="819750" y="1629961"/>
                  </a:cubicBezTo>
                </a:path>
              </a:pathLst>
            </a:custGeom>
            <a:solidFill>
              <a:srgbClr val="F4A518"/>
            </a:solidFill>
            <a:ln w="9525" cap="flat">
              <a:noFill/>
              <a:prstDash val="solid"/>
              <a:miter/>
            </a:ln>
          </p:spPr>
          <p:txBody>
            <a:bodyPr rtlCol="0" anchor="ctr"/>
            <a:lstStyle/>
            <a:p>
              <a:pPr algn="ctr"/>
              <a:r>
                <a:rPr lang="nb-NO" sz="1600" b="1" dirty="0">
                  <a:solidFill>
                    <a:schemeClr val="bg1"/>
                  </a:solidFill>
                </a:rPr>
                <a:t>Tekst</a:t>
              </a:r>
            </a:p>
          </p:txBody>
        </p:sp>
        <p:sp>
          <p:nvSpPr>
            <p:cNvPr id="170" name="Frihåndsform: figur 169">
              <a:extLst>
                <a:ext uri="{FF2B5EF4-FFF2-40B4-BE49-F238E27FC236}">
                  <a16:creationId xmlns:a16="http://schemas.microsoft.com/office/drawing/2014/main" id="{8D23B4F7-CD15-4F53-8DED-E987952F0121}"/>
                </a:ext>
              </a:extLst>
            </p:cNvPr>
            <p:cNvSpPr/>
            <p:nvPr/>
          </p:nvSpPr>
          <p:spPr>
            <a:xfrm>
              <a:off x="3904054" y="523764"/>
              <a:ext cx="903061" cy="903061"/>
            </a:xfrm>
            <a:custGeom>
              <a:avLst/>
              <a:gdLst>
                <a:gd name="connsiteX0" fmla="*/ 454710 w 903060"/>
                <a:gd name="connsiteY0" fmla="*/ 899881 h 903060"/>
                <a:gd name="connsiteX1" fmla="*/ 899881 w 903060"/>
                <a:gd name="connsiteY1" fmla="*/ 454710 h 903060"/>
                <a:gd name="connsiteX2" fmla="*/ 454710 w 903060"/>
                <a:gd name="connsiteY2" fmla="*/ 9539 h 903060"/>
                <a:gd name="connsiteX3" fmla="*/ 9539 w 903060"/>
                <a:gd name="connsiteY3" fmla="*/ 454710 h 903060"/>
                <a:gd name="connsiteX4" fmla="*/ 454710 w 903060"/>
                <a:gd name="connsiteY4" fmla="*/ 899881 h 90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060" h="903060">
                  <a:moveTo>
                    <a:pt x="454710" y="899881"/>
                  </a:moveTo>
                  <a:cubicBezTo>
                    <a:pt x="700571" y="899881"/>
                    <a:pt x="899881" y="700571"/>
                    <a:pt x="899881" y="454710"/>
                  </a:cubicBezTo>
                  <a:cubicBezTo>
                    <a:pt x="899881" y="208849"/>
                    <a:pt x="700571" y="9539"/>
                    <a:pt x="454710" y="9539"/>
                  </a:cubicBezTo>
                  <a:cubicBezTo>
                    <a:pt x="208849" y="9539"/>
                    <a:pt x="9539" y="208849"/>
                    <a:pt x="9539" y="454710"/>
                  </a:cubicBezTo>
                  <a:cubicBezTo>
                    <a:pt x="9539" y="700571"/>
                    <a:pt x="208849" y="899881"/>
                    <a:pt x="454710" y="899881"/>
                  </a:cubicBezTo>
                </a:path>
              </a:pathLst>
            </a:custGeom>
            <a:solidFill>
              <a:srgbClr val="E5E6E6"/>
            </a:solidFill>
            <a:ln w="9525" cap="flat">
              <a:noFill/>
              <a:prstDash val="solid"/>
              <a:miter/>
            </a:ln>
          </p:spPr>
          <p:txBody>
            <a:bodyPr rtlCol="0" anchor="ctr"/>
            <a:lstStyle/>
            <a:p>
              <a:pPr algn="ctr"/>
              <a:r>
                <a:rPr lang="nb-NO" sz="1100" dirty="0"/>
                <a:t>Tekst</a:t>
              </a:r>
            </a:p>
          </p:txBody>
        </p:sp>
        <p:sp>
          <p:nvSpPr>
            <p:cNvPr id="171" name="Frihåndsform: figur 170">
              <a:extLst>
                <a:ext uri="{FF2B5EF4-FFF2-40B4-BE49-F238E27FC236}">
                  <a16:creationId xmlns:a16="http://schemas.microsoft.com/office/drawing/2014/main" id="{18362308-E885-41DF-BD3F-9C1DFB42F0D5}"/>
                </a:ext>
              </a:extLst>
            </p:cNvPr>
            <p:cNvSpPr/>
            <p:nvPr/>
          </p:nvSpPr>
          <p:spPr>
            <a:xfrm>
              <a:off x="5302145" y="1905447"/>
              <a:ext cx="903061" cy="903061"/>
            </a:xfrm>
            <a:custGeom>
              <a:avLst/>
              <a:gdLst>
                <a:gd name="connsiteX0" fmla="*/ 9539 w 903060"/>
                <a:gd name="connsiteY0" fmla="*/ 454710 h 903060"/>
                <a:gd name="connsiteX1" fmla="*/ 454710 w 903060"/>
                <a:gd name="connsiteY1" fmla="*/ 899881 h 903060"/>
                <a:gd name="connsiteX2" fmla="*/ 899881 w 903060"/>
                <a:gd name="connsiteY2" fmla="*/ 454710 h 903060"/>
                <a:gd name="connsiteX3" fmla="*/ 454710 w 903060"/>
                <a:gd name="connsiteY3" fmla="*/ 9539 h 903060"/>
                <a:gd name="connsiteX4" fmla="*/ 9539 w 903060"/>
                <a:gd name="connsiteY4" fmla="*/ 454710 h 90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060" h="903060">
                  <a:moveTo>
                    <a:pt x="9539" y="454710"/>
                  </a:moveTo>
                  <a:cubicBezTo>
                    <a:pt x="9539" y="700572"/>
                    <a:pt x="208849" y="899881"/>
                    <a:pt x="454710" y="899881"/>
                  </a:cubicBezTo>
                  <a:cubicBezTo>
                    <a:pt x="700572" y="899881"/>
                    <a:pt x="899881" y="700572"/>
                    <a:pt x="899881" y="454710"/>
                  </a:cubicBezTo>
                  <a:cubicBezTo>
                    <a:pt x="899881" y="208849"/>
                    <a:pt x="700572" y="9539"/>
                    <a:pt x="454710" y="9539"/>
                  </a:cubicBezTo>
                  <a:cubicBezTo>
                    <a:pt x="208849" y="9539"/>
                    <a:pt x="9539" y="208849"/>
                    <a:pt x="9539" y="454710"/>
                  </a:cubicBezTo>
                </a:path>
              </a:pathLst>
            </a:custGeom>
            <a:solidFill>
              <a:srgbClr val="F4A518"/>
            </a:solidFill>
            <a:ln w="9525" cap="flat">
              <a:noFill/>
              <a:prstDash val="solid"/>
              <a:miter/>
            </a:ln>
          </p:spPr>
          <p:txBody>
            <a:bodyPr rtlCol="0" anchor="ctr"/>
            <a:lstStyle/>
            <a:p>
              <a:pPr algn="ctr"/>
              <a:r>
                <a:rPr lang="nb-NO" sz="1100" dirty="0"/>
                <a:t>Tekst</a:t>
              </a:r>
            </a:p>
          </p:txBody>
        </p:sp>
        <p:sp>
          <p:nvSpPr>
            <p:cNvPr id="172" name="Frihåndsform: figur 171">
              <a:extLst>
                <a:ext uri="{FF2B5EF4-FFF2-40B4-BE49-F238E27FC236}">
                  <a16:creationId xmlns:a16="http://schemas.microsoft.com/office/drawing/2014/main" id="{F76D9BBA-D1FD-46AE-A129-6F8640CEAEE2}"/>
                </a:ext>
              </a:extLst>
            </p:cNvPr>
            <p:cNvSpPr/>
            <p:nvPr/>
          </p:nvSpPr>
          <p:spPr>
            <a:xfrm>
              <a:off x="4910905" y="2866602"/>
              <a:ext cx="903061" cy="903061"/>
            </a:xfrm>
            <a:custGeom>
              <a:avLst/>
              <a:gdLst>
                <a:gd name="connsiteX0" fmla="*/ 140291 w 903060"/>
                <a:gd name="connsiteY0" fmla="*/ 139561 h 903060"/>
                <a:gd name="connsiteX1" fmla="*/ 139566 w 903060"/>
                <a:gd name="connsiteY1" fmla="*/ 769121 h 903060"/>
                <a:gd name="connsiteX2" fmla="*/ 769127 w 903060"/>
                <a:gd name="connsiteY2" fmla="*/ 769859 h 903060"/>
                <a:gd name="connsiteX3" fmla="*/ 769852 w 903060"/>
                <a:gd name="connsiteY3" fmla="*/ 140286 h 903060"/>
                <a:gd name="connsiteX4" fmla="*/ 769127 w 903060"/>
                <a:gd name="connsiteY4" fmla="*/ 139561 h 903060"/>
                <a:gd name="connsiteX5" fmla="*/ 140291 w 903060"/>
                <a:gd name="connsiteY5" fmla="*/ 139561 h 9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60" h="903060">
                  <a:moveTo>
                    <a:pt x="140291" y="139561"/>
                  </a:moveTo>
                  <a:cubicBezTo>
                    <a:pt x="-33758" y="313203"/>
                    <a:pt x="-34089" y="595072"/>
                    <a:pt x="139566" y="769121"/>
                  </a:cubicBezTo>
                  <a:cubicBezTo>
                    <a:pt x="313208" y="943183"/>
                    <a:pt x="595077" y="943501"/>
                    <a:pt x="769127" y="769859"/>
                  </a:cubicBezTo>
                  <a:cubicBezTo>
                    <a:pt x="943175" y="596204"/>
                    <a:pt x="943506" y="314348"/>
                    <a:pt x="769852" y="140286"/>
                  </a:cubicBezTo>
                  <a:cubicBezTo>
                    <a:pt x="769610" y="140044"/>
                    <a:pt x="769368" y="139803"/>
                    <a:pt x="769127" y="139561"/>
                  </a:cubicBezTo>
                  <a:cubicBezTo>
                    <a:pt x="595357" y="-33801"/>
                    <a:pt x="314060" y="-33801"/>
                    <a:pt x="140291" y="139561"/>
                  </a:cubicBezTo>
                </a:path>
              </a:pathLst>
            </a:custGeom>
            <a:solidFill>
              <a:srgbClr val="F4A518"/>
            </a:solidFill>
            <a:ln w="9525" cap="flat">
              <a:noFill/>
              <a:prstDash val="solid"/>
              <a:miter/>
            </a:ln>
          </p:spPr>
          <p:txBody>
            <a:bodyPr rtlCol="0" anchor="ctr"/>
            <a:lstStyle/>
            <a:p>
              <a:pPr algn="ctr"/>
              <a:r>
                <a:rPr lang="nb-NO" sz="1100" dirty="0"/>
                <a:t>Tekst</a:t>
              </a:r>
            </a:p>
          </p:txBody>
        </p:sp>
        <p:sp>
          <p:nvSpPr>
            <p:cNvPr id="173" name="Frihåndsform: figur 172">
              <a:extLst>
                <a:ext uri="{FF2B5EF4-FFF2-40B4-BE49-F238E27FC236}">
                  <a16:creationId xmlns:a16="http://schemas.microsoft.com/office/drawing/2014/main" id="{D954E1B0-9AE9-473F-B0C2-ADF4D4BEAF6D}"/>
                </a:ext>
              </a:extLst>
            </p:cNvPr>
            <p:cNvSpPr/>
            <p:nvPr/>
          </p:nvSpPr>
          <p:spPr>
            <a:xfrm>
              <a:off x="3904054" y="3319054"/>
              <a:ext cx="903061" cy="903061"/>
            </a:xfrm>
            <a:custGeom>
              <a:avLst/>
              <a:gdLst>
                <a:gd name="connsiteX0" fmla="*/ 454710 w 903060"/>
                <a:gd name="connsiteY0" fmla="*/ 899881 h 903060"/>
                <a:gd name="connsiteX1" fmla="*/ 899881 w 903060"/>
                <a:gd name="connsiteY1" fmla="*/ 454710 h 903060"/>
                <a:gd name="connsiteX2" fmla="*/ 454710 w 903060"/>
                <a:gd name="connsiteY2" fmla="*/ 9539 h 903060"/>
                <a:gd name="connsiteX3" fmla="*/ 9539 w 903060"/>
                <a:gd name="connsiteY3" fmla="*/ 454710 h 903060"/>
                <a:gd name="connsiteX4" fmla="*/ 454710 w 903060"/>
                <a:gd name="connsiteY4" fmla="*/ 899881 h 90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060" h="903060">
                  <a:moveTo>
                    <a:pt x="454710" y="899881"/>
                  </a:moveTo>
                  <a:cubicBezTo>
                    <a:pt x="700571" y="899881"/>
                    <a:pt x="899881" y="700572"/>
                    <a:pt x="899881" y="454710"/>
                  </a:cubicBezTo>
                  <a:cubicBezTo>
                    <a:pt x="899881" y="208849"/>
                    <a:pt x="700571" y="9539"/>
                    <a:pt x="454710" y="9539"/>
                  </a:cubicBezTo>
                  <a:cubicBezTo>
                    <a:pt x="208849" y="9539"/>
                    <a:pt x="9539" y="208849"/>
                    <a:pt x="9539" y="454710"/>
                  </a:cubicBezTo>
                  <a:cubicBezTo>
                    <a:pt x="9539" y="700572"/>
                    <a:pt x="208849" y="899881"/>
                    <a:pt x="454710" y="899881"/>
                  </a:cubicBezTo>
                </a:path>
              </a:pathLst>
            </a:custGeom>
            <a:solidFill>
              <a:srgbClr val="F4A518"/>
            </a:solidFill>
            <a:ln w="9525" cap="flat">
              <a:noFill/>
              <a:prstDash val="solid"/>
              <a:miter/>
            </a:ln>
          </p:spPr>
          <p:txBody>
            <a:bodyPr rtlCol="0" anchor="ctr"/>
            <a:lstStyle/>
            <a:p>
              <a:pPr algn="ctr"/>
              <a:r>
                <a:rPr lang="nb-NO" sz="1100" dirty="0"/>
                <a:t>Tekst</a:t>
              </a:r>
            </a:p>
          </p:txBody>
        </p:sp>
        <p:sp>
          <p:nvSpPr>
            <p:cNvPr id="174" name="Frihåndsform: figur 173">
              <a:extLst>
                <a:ext uri="{FF2B5EF4-FFF2-40B4-BE49-F238E27FC236}">
                  <a16:creationId xmlns:a16="http://schemas.microsoft.com/office/drawing/2014/main" id="{E37F7EEE-C34E-4956-A5BE-2E370640362D}"/>
                </a:ext>
              </a:extLst>
            </p:cNvPr>
            <p:cNvSpPr/>
            <p:nvPr/>
          </p:nvSpPr>
          <p:spPr>
            <a:xfrm>
              <a:off x="2538398" y="1891456"/>
              <a:ext cx="903061" cy="903061"/>
            </a:xfrm>
            <a:custGeom>
              <a:avLst/>
              <a:gdLst>
                <a:gd name="connsiteX0" fmla="*/ 9539 w 903060"/>
                <a:gd name="connsiteY0" fmla="*/ 454710 h 903060"/>
                <a:gd name="connsiteX1" fmla="*/ 454710 w 903060"/>
                <a:gd name="connsiteY1" fmla="*/ 899881 h 903060"/>
                <a:gd name="connsiteX2" fmla="*/ 899881 w 903060"/>
                <a:gd name="connsiteY2" fmla="*/ 454710 h 903060"/>
                <a:gd name="connsiteX3" fmla="*/ 454710 w 903060"/>
                <a:gd name="connsiteY3" fmla="*/ 9539 h 903060"/>
                <a:gd name="connsiteX4" fmla="*/ 9539 w 903060"/>
                <a:gd name="connsiteY4" fmla="*/ 454710 h 90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060" h="903060">
                  <a:moveTo>
                    <a:pt x="9539" y="454710"/>
                  </a:moveTo>
                  <a:cubicBezTo>
                    <a:pt x="9539" y="700571"/>
                    <a:pt x="208849" y="899881"/>
                    <a:pt x="454710" y="899881"/>
                  </a:cubicBezTo>
                  <a:cubicBezTo>
                    <a:pt x="700572" y="899881"/>
                    <a:pt x="899881" y="700571"/>
                    <a:pt x="899881" y="454710"/>
                  </a:cubicBezTo>
                  <a:cubicBezTo>
                    <a:pt x="899881" y="208849"/>
                    <a:pt x="700572" y="9539"/>
                    <a:pt x="454710" y="9539"/>
                  </a:cubicBezTo>
                  <a:cubicBezTo>
                    <a:pt x="208849" y="9539"/>
                    <a:pt x="9539" y="208849"/>
                    <a:pt x="9539" y="454710"/>
                  </a:cubicBezTo>
                </a:path>
              </a:pathLst>
            </a:custGeom>
            <a:solidFill>
              <a:srgbClr val="E5E6E6"/>
            </a:solidFill>
            <a:ln w="9525" cap="flat">
              <a:noFill/>
              <a:prstDash val="solid"/>
              <a:miter/>
            </a:ln>
          </p:spPr>
          <p:txBody>
            <a:bodyPr rtlCol="0" anchor="ctr"/>
            <a:lstStyle/>
            <a:p>
              <a:pPr algn="ctr"/>
              <a:r>
                <a:rPr lang="nb-NO" sz="1100" dirty="0"/>
                <a:t>Tekst</a:t>
              </a:r>
            </a:p>
          </p:txBody>
        </p:sp>
        <p:sp>
          <p:nvSpPr>
            <p:cNvPr id="175" name="Frihåndsform: figur 174">
              <a:extLst>
                <a:ext uri="{FF2B5EF4-FFF2-40B4-BE49-F238E27FC236}">
                  <a16:creationId xmlns:a16="http://schemas.microsoft.com/office/drawing/2014/main" id="{D8A23FE8-721F-4758-A1AC-51A28AE390B5}"/>
                </a:ext>
              </a:extLst>
            </p:cNvPr>
            <p:cNvSpPr/>
            <p:nvPr/>
          </p:nvSpPr>
          <p:spPr>
            <a:xfrm>
              <a:off x="2964617" y="917508"/>
              <a:ext cx="903061" cy="903061"/>
            </a:xfrm>
            <a:custGeom>
              <a:avLst/>
              <a:gdLst>
                <a:gd name="connsiteX0" fmla="*/ 140292 w 903060"/>
                <a:gd name="connsiteY0" fmla="*/ 139825 h 903060"/>
                <a:gd name="connsiteX1" fmla="*/ 139562 w 903060"/>
                <a:gd name="connsiteY1" fmla="*/ 769390 h 903060"/>
                <a:gd name="connsiteX2" fmla="*/ 769128 w 903060"/>
                <a:gd name="connsiteY2" fmla="*/ 770122 h 903060"/>
                <a:gd name="connsiteX3" fmla="*/ 769858 w 903060"/>
                <a:gd name="connsiteY3" fmla="*/ 140555 h 903060"/>
                <a:gd name="connsiteX4" fmla="*/ 769128 w 903060"/>
                <a:gd name="connsiteY4" fmla="*/ 139825 h 903060"/>
                <a:gd name="connsiteX5" fmla="*/ 140460 w 903060"/>
                <a:gd name="connsiteY5" fmla="*/ 139657 h 903060"/>
                <a:gd name="connsiteX6" fmla="*/ 140292 w 903060"/>
                <a:gd name="connsiteY6" fmla="*/ 139825 h 9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060" h="903060">
                  <a:moveTo>
                    <a:pt x="140292" y="139825"/>
                  </a:moveTo>
                  <a:cubicBezTo>
                    <a:pt x="-33759" y="313473"/>
                    <a:pt x="-34086" y="595339"/>
                    <a:pt x="139562" y="769390"/>
                  </a:cubicBezTo>
                  <a:cubicBezTo>
                    <a:pt x="313209" y="943447"/>
                    <a:pt x="595076" y="943765"/>
                    <a:pt x="769128" y="770122"/>
                  </a:cubicBezTo>
                  <a:cubicBezTo>
                    <a:pt x="943177" y="596473"/>
                    <a:pt x="943507" y="314606"/>
                    <a:pt x="769858" y="140555"/>
                  </a:cubicBezTo>
                  <a:cubicBezTo>
                    <a:pt x="769615" y="140312"/>
                    <a:pt x="769372" y="140068"/>
                    <a:pt x="769128" y="139825"/>
                  </a:cubicBezTo>
                  <a:cubicBezTo>
                    <a:pt x="595572" y="-33824"/>
                    <a:pt x="314108" y="-33899"/>
                    <a:pt x="140460" y="139657"/>
                  </a:cubicBezTo>
                  <a:cubicBezTo>
                    <a:pt x="140404" y="139713"/>
                    <a:pt x="140348" y="139769"/>
                    <a:pt x="140292" y="139825"/>
                  </a:cubicBezTo>
                </a:path>
              </a:pathLst>
            </a:custGeom>
            <a:solidFill>
              <a:srgbClr val="F4A518"/>
            </a:solidFill>
            <a:ln w="9525" cap="flat">
              <a:noFill/>
              <a:prstDash val="solid"/>
              <a:miter/>
            </a:ln>
          </p:spPr>
          <p:txBody>
            <a:bodyPr rtlCol="0" anchor="ctr"/>
            <a:lstStyle/>
            <a:p>
              <a:pPr algn="ctr"/>
              <a:r>
                <a:rPr lang="nb-NO" sz="1100" dirty="0"/>
                <a:t>Tekst</a:t>
              </a:r>
            </a:p>
          </p:txBody>
        </p:sp>
        <p:sp>
          <p:nvSpPr>
            <p:cNvPr id="176" name="Frihåndsform: figur 175">
              <a:extLst>
                <a:ext uri="{FF2B5EF4-FFF2-40B4-BE49-F238E27FC236}">
                  <a16:creationId xmlns:a16="http://schemas.microsoft.com/office/drawing/2014/main" id="{F2D44E03-D159-46B6-A7AA-C3DB39372C04}"/>
                </a:ext>
              </a:extLst>
            </p:cNvPr>
            <p:cNvSpPr/>
            <p:nvPr/>
          </p:nvSpPr>
          <p:spPr>
            <a:xfrm>
              <a:off x="2897205" y="2866602"/>
              <a:ext cx="903061" cy="903061"/>
            </a:xfrm>
            <a:custGeom>
              <a:avLst/>
              <a:gdLst>
                <a:gd name="connsiteX0" fmla="*/ 769128 w 903060"/>
                <a:gd name="connsiteY0" fmla="*/ 139561 h 903060"/>
                <a:gd name="connsiteX1" fmla="*/ 769858 w 903060"/>
                <a:gd name="connsiteY1" fmla="*/ 769121 h 903060"/>
                <a:gd name="connsiteX2" fmla="*/ 140292 w 903060"/>
                <a:gd name="connsiteY2" fmla="*/ 769859 h 903060"/>
                <a:gd name="connsiteX3" fmla="*/ 139562 w 903060"/>
                <a:gd name="connsiteY3" fmla="*/ 140286 h 903060"/>
                <a:gd name="connsiteX4" fmla="*/ 140292 w 903060"/>
                <a:gd name="connsiteY4" fmla="*/ 139561 h 903060"/>
                <a:gd name="connsiteX5" fmla="*/ 769128 w 903060"/>
                <a:gd name="connsiteY5" fmla="*/ 139561 h 9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60" h="903060">
                  <a:moveTo>
                    <a:pt x="769128" y="139561"/>
                  </a:moveTo>
                  <a:cubicBezTo>
                    <a:pt x="943177" y="313203"/>
                    <a:pt x="943507" y="595072"/>
                    <a:pt x="769858" y="769121"/>
                  </a:cubicBezTo>
                  <a:cubicBezTo>
                    <a:pt x="596211" y="943183"/>
                    <a:pt x="314344" y="943501"/>
                    <a:pt x="140292" y="769859"/>
                  </a:cubicBezTo>
                  <a:cubicBezTo>
                    <a:pt x="-33759" y="596204"/>
                    <a:pt x="-34086" y="314348"/>
                    <a:pt x="139562" y="140286"/>
                  </a:cubicBezTo>
                  <a:cubicBezTo>
                    <a:pt x="139805" y="140044"/>
                    <a:pt x="140048" y="139803"/>
                    <a:pt x="140292" y="139561"/>
                  </a:cubicBezTo>
                  <a:cubicBezTo>
                    <a:pt x="314059" y="-33801"/>
                    <a:pt x="595361" y="-33801"/>
                    <a:pt x="769128" y="139561"/>
                  </a:cubicBezTo>
                </a:path>
              </a:pathLst>
            </a:custGeom>
            <a:solidFill>
              <a:srgbClr val="E5E6E6"/>
            </a:solidFill>
            <a:ln w="9525" cap="flat">
              <a:noFill/>
              <a:prstDash val="solid"/>
              <a:miter/>
            </a:ln>
          </p:spPr>
          <p:txBody>
            <a:bodyPr rtlCol="0" anchor="ctr"/>
            <a:lstStyle/>
            <a:p>
              <a:pPr algn="ctr"/>
              <a:r>
                <a:rPr lang="nb-NO" sz="1100" dirty="0"/>
                <a:t>Tekst</a:t>
              </a:r>
            </a:p>
          </p:txBody>
        </p:sp>
        <p:sp>
          <p:nvSpPr>
            <p:cNvPr id="177" name="Frihåndsform: figur 176">
              <a:extLst>
                <a:ext uri="{FF2B5EF4-FFF2-40B4-BE49-F238E27FC236}">
                  <a16:creationId xmlns:a16="http://schemas.microsoft.com/office/drawing/2014/main" id="{85ABC539-6182-4CB6-9D61-5D12981AACEF}"/>
                </a:ext>
              </a:extLst>
            </p:cNvPr>
            <p:cNvSpPr/>
            <p:nvPr/>
          </p:nvSpPr>
          <p:spPr>
            <a:xfrm>
              <a:off x="4853096" y="928774"/>
              <a:ext cx="903061" cy="903061"/>
            </a:xfrm>
            <a:custGeom>
              <a:avLst/>
              <a:gdLst>
                <a:gd name="connsiteX0" fmla="*/ 769190 w 903060"/>
                <a:gd name="connsiteY0" fmla="*/ 139625 h 903060"/>
                <a:gd name="connsiteX1" fmla="*/ 769788 w 903060"/>
                <a:gd name="connsiteY1" fmla="*/ 769192 h 903060"/>
                <a:gd name="connsiteX2" fmla="*/ 140227 w 903060"/>
                <a:gd name="connsiteY2" fmla="*/ 769795 h 903060"/>
                <a:gd name="connsiteX3" fmla="*/ 139630 w 903060"/>
                <a:gd name="connsiteY3" fmla="*/ 140229 h 903060"/>
                <a:gd name="connsiteX4" fmla="*/ 140227 w 903060"/>
                <a:gd name="connsiteY4" fmla="*/ 139625 h 903060"/>
                <a:gd name="connsiteX5" fmla="*/ 769190 w 903060"/>
                <a:gd name="connsiteY5" fmla="*/ 139625 h 9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60" h="903060">
                  <a:moveTo>
                    <a:pt x="769190" y="139625"/>
                  </a:moveTo>
                  <a:cubicBezTo>
                    <a:pt x="943201" y="313308"/>
                    <a:pt x="943481" y="595174"/>
                    <a:pt x="769788" y="769192"/>
                  </a:cubicBezTo>
                  <a:cubicBezTo>
                    <a:pt x="596108" y="943209"/>
                    <a:pt x="314238" y="943476"/>
                    <a:pt x="140227" y="769795"/>
                  </a:cubicBezTo>
                  <a:cubicBezTo>
                    <a:pt x="-33784" y="596112"/>
                    <a:pt x="-34063" y="314245"/>
                    <a:pt x="139630" y="140229"/>
                  </a:cubicBezTo>
                  <a:cubicBezTo>
                    <a:pt x="139820" y="140027"/>
                    <a:pt x="140024" y="139826"/>
                    <a:pt x="140227" y="139625"/>
                  </a:cubicBezTo>
                  <a:cubicBezTo>
                    <a:pt x="314009" y="-33822"/>
                    <a:pt x="595408" y="-33822"/>
                    <a:pt x="769190" y="139625"/>
                  </a:cubicBezTo>
                </a:path>
              </a:pathLst>
            </a:custGeom>
            <a:solidFill>
              <a:srgbClr val="F4A518"/>
            </a:solidFill>
            <a:ln w="9525" cap="flat">
              <a:noFill/>
              <a:prstDash val="solid"/>
              <a:miter/>
            </a:ln>
          </p:spPr>
          <p:txBody>
            <a:bodyPr rtlCol="0" anchor="ctr"/>
            <a:lstStyle/>
            <a:p>
              <a:pPr algn="ctr"/>
              <a:r>
                <a:rPr lang="nb-NO" sz="1100" dirty="0"/>
                <a:t>Tekst</a:t>
              </a:r>
            </a:p>
          </p:txBody>
        </p:sp>
      </p:grpSp>
      <p:grpSp>
        <p:nvGrpSpPr>
          <p:cNvPr id="178" name="i42" hidden="1">
            <a:extLst>
              <a:ext uri="{FF2B5EF4-FFF2-40B4-BE49-F238E27FC236}">
                <a16:creationId xmlns:a16="http://schemas.microsoft.com/office/drawing/2014/main" id="{02835A5D-165E-4631-8D9D-E2CD51065149}"/>
              </a:ext>
            </a:extLst>
          </p:cNvPr>
          <p:cNvGrpSpPr>
            <a:grpSpLocks noChangeAspect="1"/>
          </p:cNvGrpSpPr>
          <p:nvPr userDrawn="1"/>
        </p:nvGrpSpPr>
        <p:grpSpPr>
          <a:xfrm>
            <a:off x="1675800" y="779108"/>
            <a:ext cx="5792400" cy="3586873"/>
            <a:chOff x="1604956" y="629441"/>
            <a:chExt cx="5792400" cy="3586873"/>
          </a:xfrm>
        </p:grpSpPr>
        <p:sp>
          <p:nvSpPr>
            <p:cNvPr id="179" name="Frihåndsform: figur 178">
              <a:extLst>
                <a:ext uri="{FF2B5EF4-FFF2-40B4-BE49-F238E27FC236}">
                  <a16:creationId xmlns:a16="http://schemas.microsoft.com/office/drawing/2014/main" id="{A30AA57D-CFF0-454C-BA66-8BE168B78962}"/>
                </a:ext>
              </a:extLst>
            </p:cNvPr>
            <p:cNvSpPr/>
            <p:nvPr/>
          </p:nvSpPr>
          <p:spPr>
            <a:xfrm>
              <a:off x="2850531" y="3607789"/>
              <a:ext cx="3321533" cy="608525"/>
            </a:xfrm>
            <a:custGeom>
              <a:avLst/>
              <a:gdLst>
                <a:gd name="connsiteX0" fmla="*/ 30771 w 2495550"/>
                <a:gd name="connsiteY0" fmla="*/ 457493 h 457200"/>
                <a:gd name="connsiteX1" fmla="*/ 7151 w 2495550"/>
                <a:gd name="connsiteY1" fmla="*/ 434833 h 457200"/>
                <a:gd name="connsiteX2" fmla="*/ 7149 w 2495550"/>
                <a:gd name="connsiteY2" fmla="*/ 433966 h 457200"/>
                <a:gd name="connsiteX3" fmla="*/ 7149 w 2495550"/>
                <a:gd name="connsiteY3" fmla="*/ 30773 h 457200"/>
                <a:gd name="connsiteX4" fmla="*/ 29809 w 2495550"/>
                <a:gd name="connsiteY4" fmla="*/ 7151 h 457200"/>
                <a:gd name="connsiteX5" fmla="*/ 30771 w 2495550"/>
                <a:gd name="connsiteY5" fmla="*/ 7151 h 457200"/>
                <a:gd name="connsiteX6" fmla="*/ 2464885 w 2495550"/>
                <a:gd name="connsiteY6" fmla="*/ 7151 h 457200"/>
                <a:gd name="connsiteX7" fmla="*/ 2488507 w 2495550"/>
                <a:gd name="connsiteY7" fmla="*/ 29811 h 457200"/>
                <a:gd name="connsiteX8" fmla="*/ 2488507 w 2495550"/>
                <a:gd name="connsiteY8" fmla="*/ 30773 h 457200"/>
                <a:gd name="connsiteX9" fmla="*/ 2488507 w 2495550"/>
                <a:gd name="connsiteY9" fmla="*/ 433966 h 457200"/>
                <a:gd name="connsiteX10" fmla="*/ 2465942 w 2495550"/>
                <a:gd name="connsiteY10" fmla="*/ 457493 h 457200"/>
                <a:gd name="connsiteX11" fmla="*/ 2464885 w 2495550"/>
                <a:gd name="connsiteY11" fmla="*/ 45749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5550" h="457200">
                  <a:moveTo>
                    <a:pt x="30771" y="457493"/>
                  </a:moveTo>
                  <a:cubicBezTo>
                    <a:pt x="17990" y="457760"/>
                    <a:pt x="7416" y="447616"/>
                    <a:pt x="7151" y="434833"/>
                  </a:cubicBezTo>
                  <a:cubicBezTo>
                    <a:pt x="7145" y="434547"/>
                    <a:pt x="7144" y="434252"/>
                    <a:pt x="7149" y="433966"/>
                  </a:cubicBezTo>
                  <a:lnTo>
                    <a:pt x="7149" y="30773"/>
                  </a:lnTo>
                  <a:cubicBezTo>
                    <a:pt x="6883" y="17990"/>
                    <a:pt x="17028" y="7418"/>
                    <a:pt x="29809" y="7151"/>
                  </a:cubicBezTo>
                  <a:cubicBezTo>
                    <a:pt x="30133" y="7141"/>
                    <a:pt x="30447" y="7141"/>
                    <a:pt x="30771" y="7151"/>
                  </a:cubicBezTo>
                  <a:lnTo>
                    <a:pt x="2464885" y="7151"/>
                  </a:lnTo>
                  <a:cubicBezTo>
                    <a:pt x="2477667" y="6884"/>
                    <a:pt x="2488240" y="17028"/>
                    <a:pt x="2488507" y="29811"/>
                  </a:cubicBezTo>
                  <a:cubicBezTo>
                    <a:pt x="2488516" y="30135"/>
                    <a:pt x="2488516" y="30449"/>
                    <a:pt x="2488507" y="30773"/>
                  </a:cubicBezTo>
                  <a:lnTo>
                    <a:pt x="2488507" y="433966"/>
                  </a:lnTo>
                  <a:cubicBezTo>
                    <a:pt x="2488773" y="446691"/>
                    <a:pt x="2478677" y="457226"/>
                    <a:pt x="2465942" y="457493"/>
                  </a:cubicBezTo>
                  <a:cubicBezTo>
                    <a:pt x="2465590" y="457502"/>
                    <a:pt x="2465237" y="457502"/>
                    <a:pt x="2464885" y="457493"/>
                  </a:cubicBezTo>
                  <a:close/>
                </a:path>
              </a:pathLst>
            </a:custGeom>
            <a:solidFill>
              <a:srgbClr val="E2E3E4"/>
            </a:solidFill>
            <a:ln w="9525" cap="flat">
              <a:noFill/>
              <a:prstDash val="solid"/>
              <a:miter/>
            </a:ln>
          </p:spPr>
          <p:txBody>
            <a:bodyPr rtlCol="0" anchor="ctr"/>
            <a:lstStyle/>
            <a:p>
              <a:pPr algn="ctr"/>
              <a:r>
                <a:rPr lang="nb-NO" sz="1600" dirty="0"/>
                <a:t>Tekst</a:t>
              </a:r>
            </a:p>
          </p:txBody>
        </p:sp>
        <p:sp>
          <p:nvSpPr>
            <p:cNvPr id="180" name="Frihåndsform: figur 179">
              <a:extLst>
                <a:ext uri="{FF2B5EF4-FFF2-40B4-BE49-F238E27FC236}">
                  <a16:creationId xmlns:a16="http://schemas.microsoft.com/office/drawing/2014/main" id="{9FADB07B-7B70-4F3E-8A12-CA97A38C636E}"/>
                </a:ext>
              </a:extLst>
            </p:cNvPr>
            <p:cNvSpPr/>
            <p:nvPr/>
          </p:nvSpPr>
          <p:spPr>
            <a:xfrm>
              <a:off x="1604956" y="1693470"/>
              <a:ext cx="1850931" cy="1470603"/>
            </a:xfrm>
            <a:custGeom>
              <a:avLst/>
              <a:gdLst>
                <a:gd name="connsiteX0" fmla="*/ 30771 w 1390650"/>
                <a:gd name="connsiteY0" fmla="*/ 7151 h 1104900"/>
                <a:gd name="connsiteX1" fmla="*/ 7151 w 1390650"/>
                <a:gd name="connsiteY1" fmla="*/ 29812 h 1104900"/>
                <a:gd name="connsiteX2" fmla="*/ 7149 w 1390650"/>
                <a:gd name="connsiteY2" fmla="*/ 30678 h 1104900"/>
                <a:gd name="connsiteX3" fmla="*/ 7149 w 1390650"/>
                <a:gd name="connsiteY3" fmla="*/ 1076142 h 1104900"/>
                <a:gd name="connsiteX4" fmla="*/ 29808 w 1390650"/>
                <a:gd name="connsiteY4" fmla="*/ 1099764 h 1104900"/>
                <a:gd name="connsiteX5" fmla="*/ 30771 w 1390650"/>
                <a:gd name="connsiteY5" fmla="*/ 1099764 h 1104900"/>
                <a:gd name="connsiteX6" fmla="*/ 1364271 w 1390650"/>
                <a:gd name="connsiteY6" fmla="*/ 1099764 h 1104900"/>
                <a:gd name="connsiteX7" fmla="*/ 1387893 w 1390650"/>
                <a:gd name="connsiteY7" fmla="*/ 1077104 h 1104900"/>
                <a:gd name="connsiteX8" fmla="*/ 1387893 w 1390650"/>
                <a:gd name="connsiteY8" fmla="*/ 1076142 h 1104900"/>
                <a:gd name="connsiteX9" fmla="*/ 1387893 w 1390650"/>
                <a:gd name="connsiteY9" fmla="*/ 30678 h 1104900"/>
                <a:gd name="connsiteX10" fmla="*/ 1365328 w 1390650"/>
                <a:gd name="connsiteY10" fmla="*/ 7149 h 1104900"/>
                <a:gd name="connsiteX11" fmla="*/ 1364271 w 1390650"/>
                <a:gd name="connsiteY11" fmla="*/ 7151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0650" h="1104900">
                  <a:moveTo>
                    <a:pt x="30771" y="7151"/>
                  </a:moveTo>
                  <a:cubicBezTo>
                    <a:pt x="17991" y="6886"/>
                    <a:pt x="7415" y="17032"/>
                    <a:pt x="7151" y="29812"/>
                  </a:cubicBezTo>
                  <a:cubicBezTo>
                    <a:pt x="7145" y="30100"/>
                    <a:pt x="7144" y="30389"/>
                    <a:pt x="7149" y="30678"/>
                  </a:cubicBezTo>
                  <a:lnTo>
                    <a:pt x="7149" y="1076142"/>
                  </a:lnTo>
                  <a:cubicBezTo>
                    <a:pt x="6883" y="1088924"/>
                    <a:pt x="17028" y="1099497"/>
                    <a:pt x="29808" y="1099764"/>
                  </a:cubicBezTo>
                  <a:cubicBezTo>
                    <a:pt x="30129" y="1099773"/>
                    <a:pt x="30450" y="1099773"/>
                    <a:pt x="30771" y="1099764"/>
                  </a:cubicBezTo>
                  <a:lnTo>
                    <a:pt x="1364271" y="1099764"/>
                  </a:lnTo>
                  <a:cubicBezTo>
                    <a:pt x="1377054" y="1100030"/>
                    <a:pt x="1387626" y="1089886"/>
                    <a:pt x="1387893" y="1077104"/>
                  </a:cubicBezTo>
                  <a:cubicBezTo>
                    <a:pt x="1387902" y="1076780"/>
                    <a:pt x="1387902" y="1076465"/>
                    <a:pt x="1387893" y="1076142"/>
                  </a:cubicBezTo>
                  <a:lnTo>
                    <a:pt x="1387893" y="30678"/>
                  </a:lnTo>
                  <a:cubicBezTo>
                    <a:pt x="1388160" y="17950"/>
                    <a:pt x="1378063" y="7416"/>
                    <a:pt x="1365328" y="7149"/>
                  </a:cubicBezTo>
                  <a:cubicBezTo>
                    <a:pt x="1364976" y="7141"/>
                    <a:pt x="1364623" y="7142"/>
                    <a:pt x="1364271" y="7151"/>
                  </a:cubicBezTo>
                  <a:close/>
                </a:path>
              </a:pathLst>
            </a:custGeom>
            <a:solidFill>
              <a:srgbClr val="E2E3E4"/>
            </a:solidFill>
            <a:ln w="9525" cap="flat">
              <a:noFill/>
              <a:prstDash val="solid"/>
              <a:miter/>
            </a:ln>
          </p:spPr>
          <p:txBody>
            <a:bodyPr bIns="216000" rtlCol="0" anchor="b"/>
            <a:lstStyle/>
            <a:p>
              <a:pPr algn="ctr"/>
              <a:r>
                <a:rPr lang="nb-NO" sz="1200" dirty="0"/>
                <a:t>Tekst</a:t>
              </a:r>
            </a:p>
          </p:txBody>
        </p:sp>
        <p:sp>
          <p:nvSpPr>
            <p:cNvPr id="181" name="Frihåndsform: figur 180">
              <a:extLst>
                <a:ext uri="{FF2B5EF4-FFF2-40B4-BE49-F238E27FC236}">
                  <a16:creationId xmlns:a16="http://schemas.microsoft.com/office/drawing/2014/main" id="{EBCEF623-9A33-4626-9882-BF13856A62EB}"/>
                </a:ext>
              </a:extLst>
            </p:cNvPr>
            <p:cNvSpPr/>
            <p:nvPr/>
          </p:nvSpPr>
          <p:spPr>
            <a:xfrm>
              <a:off x="1853445" y="2216467"/>
              <a:ext cx="342295" cy="278907"/>
            </a:xfrm>
            <a:custGeom>
              <a:avLst/>
              <a:gdLst>
                <a:gd name="connsiteX0" fmla="*/ 117728 w 257175"/>
                <a:gd name="connsiteY0" fmla="*/ 7307 h 209550"/>
                <a:gd name="connsiteX1" fmla="*/ 7524 w 257175"/>
                <a:gd name="connsiteY1" fmla="*/ 103128 h 209550"/>
                <a:gd name="connsiteX2" fmla="*/ 97970 w 257175"/>
                <a:gd name="connsiteY2" fmla="*/ 210818 h 209550"/>
                <a:gd name="connsiteX3" fmla="*/ 101250 w 257175"/>
                <a:gd name="connsiteY3" fmla="*/ 211046 h 209550"/>
                <a:gd name="connsiteX4" fmla="*/ 207073 w 257175"/>
                <a:gd name="connsiteY4" fmla="*/ 137704 h 209550"/>
                <a:gd name="connsiteX5" fmla="*/ 247554 w 257175"/>
                <a:gd name="connsiteY5" fmla="*/ 120559 h 209550"/>
                <a:gd name="connsiteX6" fmla="*/ 248126 w 257175"/>
                <a:gd name="connsiteY6" fmla="*/ 114082 h 209550"/>
                <a:gd name="connsiteX7" fmla="*/ 210978 w 257175"/>
                <a:gd name="connsiteY7" fmla="*/ 92365 h 209550"/>
                <a:gd name="connsiteX8" fmla="*/ 117919 w 257175"/>
                <a:gd name="connsiteY8" fmla="*/ 730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75" h="209550">
                  <a:moveTo>
                    <a:pt x="117728" y="7307"/>
                  </a:moveTo>
                  <a:cubicBezTo>
                    <a:pt x="61118" y="4173"/>
                    <a:pt x="12282" y="46635"/>
                    <a:pt x="7524" y="103128"/>
                  </a:cubicBezTo>
                  <a:cubicBezTo>
                    <a:pt x="2763" y="157840"/>
                    <a:pt x="43257" y="206055"/>
                    <a:pt x="97970" y="210818"/>
                  </a:cubicBezTo>
                  <a:cubicBezTo>
                    <a:pt x="99062" y="210913"/>
                    <a:pt x="100156" y="210989"/>
                    <a:pt x="101250" y="211046"/>
                  </a:cubicBezTo>
                  <a:cubicBezTo>
                    <a:pt x="149157" y="213713"/>
                    <a:pt x="192753" y="183500"/>
                    <a:pt x="207073" y="137704"/>
                  </a:cubicBezTo>
                  <a:lnTo>
                    <a:pt x="247554" y="120559"/>
                  </a:lnTo>
                  <a:cubicBezTo>
                    <a:pt x="247554" y="120559"/>
                    <a:pt x="254317" y="117701"/>
                    <a:pt x="248126" y="114082"/>
                  </a:cubicBezTo>
                  <a:lnTo>
                    <a:pt x="210978" y="92365"/>
                  </a:lnTo>
                  <a:cubicBezTo>
                    <a:pt x="204192" y="45454"/>
                    <a:pt x="165245" y="9859"/>
                    <a:pt x="117919" y="7307"/>
                  </a:cubicBezTo>
                </a:path>
              </a:pathLst>
            </a:custGeom>
            <a:solidFill>
              <a:srgbClr val="F4A518"/>
            </a:solidFill>
            <a:ln w="9525" cap="flat">
              <a:noFill/>
              <a:prstDash val="solid"/>
              <a:miter/>
            </a:ln>
          </p:spPr>
          <p:txBody>
            <a:bodyPr rtlCol="0" anchor="ctr"/>
            <a:lstStyle/>
            <a:p>
              <a:endParaRPr lang="nb-NO"/>
            </a:p>
          </p:txBody>
        </p:sp>
        <p:sp>
          <p:nvSpPr>
            <p:cNvPr id="182" name="Frihåndsform: figur 181">
              <a:extLst>
                <a:ext uri="{FF2B5EF4-FFF2-40B4-BE49-F238E27FC236}">
                  <a16:creationId xmlns:a16="http://schemas.microsoft.com/office/drawing/2014/main" id="{617C6F7D-C5D9-427D-AD10-A07083F99562}"/>
                </a:ext>
              </a:extLst>
            </p:cNvPr>
            <p:cNvSpPr/>
            <p:nvPr/>
          </p:nvSpPr>
          <p:spPr>
            <a:xfrm>
              <a:off x="2850531" y="629441"/>
              <a:ext cx="3321533" cy="608525"/>
            </a:xfrm>
            <a:custGeom>
              <a:avLst/>
              <a:gdLst>
                <a:gd name="connsiteX0" fmla="*/ 30771 w 2495550"/>
                <a:gd name="connsiteY0" fmla="*/ 7149 h 457200"/>
                <a:gd name="connsiteX1" fmla="*/ 7149 w 2495550"/>
                <a:gd name="connsiteY1" fmla="*/ 29808 h 457200"/>
                <a:gd name="connsiteX2" fmla="*/ 7149 w 2495550"/>
                <a:gd name="connsiteY2" fmla="*/ 30771 h 457200"/>
                <a:gd name="connsiteX3" fmla="*/ 7149 w 2495550"/>
                <a:gd name="connsiteY3" fmla="*/ 433964 h 457200"/>
                <a:gd name="connsiteX4" fmla="*/ 29714 w 2495550"/>
                <a:gd name="connsiteY4" fmla="*/ 457493 h 457200"/>
                <a:gd name="connsiteX5" fmla="*/ 30771 w 2495550"/>
                <a:gd name="connsiteY5" fmla="*/ 457491 h 457200"/>
                <a:gd name="connsiteX6" fmla="*/ 2464885 w 2495550"/>
                <a:gd name="connsiteY6" fmla="*/ 457491 h 457200"/>
                <a:gd name="connsiteX7" fmla="*/ 2488507 w 2495550"/>
                <a:gd name="connsiteY7" fmla="*/ 434830 h 457200"/>
                <a:gd name="connsiteX8" fmla="*/ 2488507 w 2495550"/>
                <a:gd name="connsiteY8" fmla="*/ 433964 h 457200"/>
                <a:gd name="connsiteX9" fmla="*/ 2488507 w 2495550"/>
                <a:gd name="connsiteY9" fmla="*/ 30771 h 457200"/>
                <a:gd name="connsiteX10" fmla="*/ 2465847 w 2495550"/>
                <a:gd name="connsiteY10" fmla="*/ 7149 h 457200"/>
                <a:gd name="connsiteX11" fmla="*/ 2464885 w 2495550"/>
                <a:gd name="connsiteY11" fmla="*/ 714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5550" h="457200">
                  <a:moveTo>
                    <a:pt x="30771" y="7149"/>
                  </a:moveTo>
                  <a:cubicBezTo>
                    <a:pt x="17990" y="6883"/>
                    <a:pt x="7415" y="17028"/>
                    <a:pt x="7149" y="29808"/>
                  </a:cubicBezTo>
                  <a:cubicBezTo>
                    <a:pt x="7142" y="30129"/>
                    <a:pt x="7142" y="30450"/>
                    <a:pt x="7149" y="30771"/>
                  </a:cubicBezTo>
                  <a:lnTo>
                    <a:pt x="7149" y="433964"/>
                  </a:lnTo>
                  <a:cubicBezTo>
                    <a:pt x="6882" y="446691"/>
                    <a:pt x="16983" y="457226"/>
                    <a:pt x="29714" y="457493"/>
                  </a:cubicBezTo>
                  <a:cubicBezTo>
                    <a:pt x="30066" y="457500"/>
                    <a:pt x="30418" y="457499"/>
                    <a:pt x="30771" y="457491"/>
                  </a:cubicBezTo>
                  <a:lnTo>
                    <a:pt x="2464885" y="457491"/>
                  </a:lnTo>
                  <a:cubicBezTo>
                    <a:pt x="2477667" y="457756"/>
                    <a:pt x="2488240" y="447610"/>
                    <a:pt x="2488507" y="434830"/>
                  </a:cubicBezTo>
                  <a:cubicBezTo>
                    <a:pt x="2488507" y="434541"/>
                    <a:pt x="2488516" y="434253"/>
                    <a:pt x="2488507" y="433964"/>
                  </a:cubicBezTo>
                  <a:lnTo>
                    <a:pt x="2488507" y="30771"/>
                  </a:lnTo>
                  <a:cubicBezTo>
                    <a:pt x="2488773" y="17991"/>
                    <a:pt x="2478629" y="7415"/>
                    <a:pt x="2465847" y="7149"/>
                  </a:cubicBezTo>
                  <a:cubicBezTo>
                    <a:pt x="2465523" y="7142"/>
                    <a:pt x="2465209" y="7142"/>
                    <a:pt x="2464885" y="7149"/>
                  </a:cubicBezTo>
                  <a:close/>
                </a:path>
              </a:pathLst>
            </a:custGeom>
            <a:solidFill>
              <a:srgbClr val="F5A800"/>
            </a:solidFill>
            <a:ln w="9525" cap="flat">
              <a:noFill/>
              <a:prstDash val="solid"/>
              <a:miter/>
            </a:ln>
          </p:spPr>
          <p:txBody>
            <a:bodyPr rtlCol="0" anchor="ctr"/>
            <a:lstStyle/>
            <a:p>
              <a:pPr algn="ctr"/>
              <a:r>
                <a:rPr lang="nb-NO" sz="1500" b="1" dirty="0">
                  <a:solidFill>
                    <a:schemeClr val="bg1"/>
                  </a:solidFill>
                </a:rPr>
                <a:t>Tekst</a:t>
              </a:r>
            </a:p>
          </p:txBody>
        </p:sp>
        <p:sp>
          <p:nvSpPr>
            <p:cNvPr id="183" name="Frihåndsform: figur 182">
              <a:extLst>
                <a:ext uri="{FF2B5EF4-FFF2-40B4-BE49-F238E27FC236}">
                  <a16:creationId xmlns:a16="http://schemas.microsoft.com/office/drawing/2014/main" id="{65304C2D-1E9C-4A76-8DBC-F57F574D6725}"/>
                </a:ext>
              </a:extLst>
            </p:cNvPr>
            <p:cNvSpPr/>
            <p:nvPr/>
          </p:nvSpPr>
          <p:spPr>
            <a:xfrm>
              <a:off x="3582663" y="1693458"/>
              <a:ext cx="1850931" cy="1470603"/>
            </a:xfrm>
            <a:custGeom>
              <a:avLst/>
              <a:gdLst>
                <a:gd name="connsiteX0" fmla="*/ 31152 w 1390650"/>
                <a:gd name="connsiteY0" fmla="*/ 7160 h 1104900"/>
                <a:gd name="connsiteX1" fmla="*/ 7158 w 1390650"/>
                <a:gd name="connsiteY1" fmla="*/ 29429 h 1104900"/>
                <a:gd name="connsiteX2" fmla="*/ 7149 w 1390650"/>
                <a:gd name="connsiteY2" fmla="*/ 30687 h 1104900"/>
                <a:gd name="connsiteX3" fmla="*/ 7149 w 1390650"/>
                <a:gd name="connsiteY3" fmla="*/ 1076151 h 1104900"/>
                <a:gd name="connsiteX4" fmla="*/ 29809 w 1390650"/>
                <a:gd name="connsiteY4" fmla="*/ 1099773 h 1104900"/>
                <a:gd name="connsiteX5" fmla="*/ 30771 w 1390650"/>
                <a:gd name="connsiteY5" fmla="*/ 1099773 h 1104900"/>
                <a:gd name="connsiteX6" fmla="*/ 1364271 w 1390650"/>
                <a:gd name="connsiteY6" fmla="*/ 1099773 h 1104900"/>
                <a:gd name="connsiteX7" fmla="*/ 1387893 w 1390650"/>
                <a:gd name="connsiteY7" fmla="*/ 1077113 h 1104900"/>
                <a:gd name="connsiteX8" fmla="*/ 1387893 w 1390650"/>
                <a:gd name="connsiteY8" fmla="*/ 1076151 h 1104900"/>
                <a:gd name="connsiteX9" fmla="*/ 1387893 w 1390650"/>
                <a:gd name="connsiteY9" fmla="*/ 30687 h 1104900"/>
                <a:gd name="connsiteX10" fmla="*/ 1365328 w 1390650"/>
                <a:gd name="connsiteY10" fmla="*/ 7158 h 1104900"/>
                <a:gd name="connsiteX11" fmla="*/ 1364271 w 1390650"/>
                <a:gd name="connsiteY11" fmla="*/ 716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0650" h="1104900">
                  <a:moveTo>
                    <a:pt x="31152" y="7160"/>
                  </a:moveTo>
                  <a:cubicBezTo>
                    <a:pt x="18379" y="6685"/>
                    <a:pt x="7635" y="16655"/>
                    <a:pt x="7158" y="29429"/>
                  </a:cubicBezTo>
                  <a:cubicBezTo>
                    <a:pt x="7149" y="29849"/>
                    <a:pt x="7139" y="30268"/>
                    <a:pt x="7149" y="30687"/>
                  </a:cubicBezTo>
                  <a:lnTo>
                    <a:pt x="7149" y="1076151"/>
                  </a:lnTo>
                  <a:cubicBezTo>
                    <a:pt x="6882" y="1088933"/>
                    <a:pt x="17026" y="1099506"/>
                    <a:pt x="29809" y="1099773"/>
                  </a:cubicBezTo>
                  <a:cubicBezTo>
                    <a:pt x="30133" y="1099782"/>
                    <a:pt x="30447" y="1099782"/>
                    <a:pt x="30771" y="1099773"/>
                  </a:cubicBezTo>
                  <a:lnTo>
                    <a:pt x="1364271" y="1099773"/>
                  </a:lnTo>
                  <a:cubicBezTo>
                    <a:pt x="1377053" y="1100040"/>
                    <a:pt x="1387626" y="1089895"/>
                    <a:pt x="1387893" y="1077113"/>
                  </a:cubicBezTo>
                  <a:cubicBezTo>
                    <a:pt x="1387902" y="1076789"/>
                    <a:pt x="1387902" y="1076475"/>
                    <a:pt x="1387893" y="1076151"/>
                  </a:cubicBezTo>
                  <a:lnTo>
                    <a:pt x="1387893" y="30687"/>
                  </a:lnTo>
                  <a:cubicBezTo>
                    <a:pt x="1388160" y="17959"/>
                    <a:pt x="1378063" y="7425"/>
                    <a:pt x="1365328" y="7158"/>
                  </a:cubicBezTo>
                  <a:cubicBezTo>
                    <a:pt x="1364976" y="7151"/>
                    <a:pt x="1364623" y="7151"/>
                    <a:pt x="1364271" y="7160"/>
                  </a:cubicBezTo>
                  <a:close/>
                </a:path>
              </a:pathLst>
            </a:custGeom>
            <a:solidFill>
              <a:srgbClr val="E2E3E4"/>
            </a:solidFill>
            <a:ln w="9525" cap="flat">
              <a:noFill/>
              <a:prstDash val="solid"/>
              <a:miter/>
            </a:ln>
          </p:spPr>
          <p:txBody>
            <a:bodyPr bIns="216000" rtlCol="0" anchor="b"/>
            <a:lstStyle/>
            <a:p>
              <a:pPr algn="ctr"/>
              <a:r>
                <a:rPr lang="nb-NO" sz="1200"/>
                <a:t>Tekst</a:t>
              </a:r>
              <a:endParaRPr lang="nb-NO" sz="1200" dirty="0"/>
            </a:p>
          </p:txBody>
        </p:sp>
        <p:sp>
          <p:nvSpPr>
            <p:cNvPr id="184" name="Frihåndsform: figur 183">
              <a:extLst>
                <a:ext uri="{FF2B5EF4-FFF2-40B4-BE49-F238E27FC236}">
                  <a16:creationId xmlns:a16="http://schemas.microsoft.com/office/drawing/2014/main" id="{6AF223C8-84E9-41A5-A572-AD9996008C58}"/>
                </a:ext>
              </a:extLst>
            </p:cNvPr>
            <p:cNvSpPr/>
            <p:nvPr/>
          </p:nvSpPr>
          <p:spPr>
            <a:xfrm>
              <a:off x="5546425" y="1693470"/>
              <a:ext cx="1850931" cy="1470603"/>
            </a:xfrm>
            <a:custGeom>
              <a:avLst/>
              <a:gdLst>
                <a:gd name="connsiteX0" fmla="*/ 30771 w 1390650"/>
                <a:gd name="connsiteY0" fmla="*/ 7151 h 1104900"/>
                <a:gd name="connsiteX1" fmla="*/ 7149 w 1390650"/>
                <a:gd name="connsiteY1" fmla="*/ 29812 h 1104900"/>
                <a:gd name="connsiteX2" fmla="*/ 7149 w 1390650"/>
                <a:gd name="connsiteY2" fmla="*/ 30678 h 1104900"/>
                <a:gd name="connsiteX3" fmla="*/ 7149 w 1390650"/>
                <a:gd name="connsiteY3" fmla="*/ 1076142 h 1104900"/>
                <a:gd name="connsiteX4" fmla="*/ 29809 w 1390650"/>
                <a:gd name="connsiteY4" fmla="*/ 1099764 h 1104900"/>
                <a:gd name="connsiteX5" fmla="*/ 30771 w 1390650"/>
                <a:gd name="connsiteY5" fmla="*/ 1099764 h 1104900"/>
                <a:gd name="connsiteX6" fmla="*/ 1364271 w 1390650"/>
                <a:gd name="connsiteY6" fmla="*/ 1099764 h 1104900"/>
                <a:gd name="connsiteX7" fmla="*/ 1387893 w 1390650"/>
                <a:gd name="connsiteY7" fmla="*/ 1077104 h 1104900"/>
                <a:gd name="connsiteX8" fmla="*/ 1387893 w 1390650"/>
                <a:gd name="connsiteY8" fmla="*/ 1076142 h 1104900"/>
                <a:gd name="connsiteX9" fmla="*/ 1387893 w 1390650"/>
                <a:gd name="connsiteY9" fmla="*/ 30678 h 1104900"/>
                <a:gd name="connsiteX10" fmla="*/ 1365328 w 1390650"/>
                <a:gd name="connsiteY10" fmla="*/ 7149 h 1104900"/>
                <a:gd name="connsiteX11" fmla="*/ 1364271 w 1390650"/>
                <a:gd name="connsiteY11" fmla="*/ 7151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0650" h="1104900">
                  <a:moveTo>
                    <a:pt x="30771" y="7151"/>
                  </a:moveTo>
                  <a:cubicBezTo>
                    <a:pt x="17988" y="6886"/>
                    <a:pt x="7416" y="17032"/>
                    <a:pt x="7149" y="29812"/>
                  </a:cubicBezTo>
                  <a:cubicBezTo>
                    <a:pt x="7149" y="30100"/>
                    <a:pt x="7139" y="30389"/>
                    <a:pt x="7149" y="30678"/>
                  </a:cubicBezTo>
                  <a:lnTo>
                    <a:pt x="7149" y="1076142"/>
                  </a:lnTo>
                  <a:cubicBezTo>
                    <a:pt x="6882" y="1088924"/>
                    <a:pt x="17026" y="1099497"/>
                    <a:pt x="29809" y="1099764"/>
                  </a:cubicBezTo>
                  <a:cubicBezTo>
                    <a:pt x="30133" y="1099773"/>
                    <a:pt x="30447" y="1099773"/>
                    <a:pt x="30771" y="1099764"/>
                  </a:cubicBezTo>
                  <a:lnTo>
                    <a:pt x="1364271" y="1099764"/>
                  </a:lnTo>
                  <a:cubicBezTo>
                    <a:pt x="1377053" y="1100030"/>
                    <a:pt x="1387626" y="1089886"/>
                    <a:pt x="1387893" y="1077104"/>
                  </a:cubicBezTo>
                  <a:cubicBezTo>
                    <a:pt x="1387902" y="1076780"/>
                    <a:pt x="1387902" y="1076465"/>
                    <a:pt x="1387893" y="1076142"/>
                  </a:cubicBezTo>
                  <a:lnTo>
                    <a:pt x="1387893" y="30678"/>
                  </a:lnTo>
                  <a:cubicBezTo>
                    <a:pt x="1388160" y="17950"/>
                    <a:pt x="1378063" y="7416"/>
                    <a:pt x="1365328" y="7149"/>
                  </a:cubicBezTo>
                  <a:cubicBezTo>
                    <a:pt x="1364976" y="7141"/>
                    <a:pt x="1364623" y="7142"/>
                    <a:pt x="1364271" y="7151"/>
                  </a:cubicBezTo>
                  <a:close/>
                </a:path>
              </a:pathLst>
            </a:custGeom>
            <a:solidFill>
              <a:srgbClr val="E2E3E4"/>
            </a:solidFill>
            <a:ln w="9525" cap="flat">
              <a:noFill/>
              <a:prstDash val="solid"/>
              <a:miter/>
            </a:ln>
          </p:spPr>
          <p:txBody>
            <a:bodyPr bIns="216000" rtlCol="0" anchor="b"/>
            <a:lstStyle/>
            <a:p>
              <a:pPr algn="ctr"/>
              <a:r>
                <a:rPr lang="nb-NO" sz="1200"/>
                <a:t>Tekst</a:t>
              </a:r>
              <a:endParaRPr lang="nb-NO" sz="1200" dirty="0"/>
            </a:p>
          </p:txBody>
        </p:sp>
        <p:sp>
          <p:nvSpPr>
            <p:cNvPr id="185" name="Frihåndsform: figur 184">
              <a:extLst>
                <a:ext uri="{FF2B5EF4-FFF2-40B4-BE49-F238E27FC236}">
                  <a16:creationId xmlns:a16="http://schemas.microsoft.com/office/drawing/2014/main" id="{E17E3653-3C0C-43CF-AEA8-BB8F64704D13}"/>
                </a:ext>
              </a:extLst>
            </p:cNvPr>
            <p:cNvSpPr/>
            <p:nvPr/>
          </p:nvSpPr>
          <p:spPr>
            <a:xfrm>
              <a:off x="6790409" y="1975293"/>
              <a:ext cx="431039" cy="367651"/>
            </a:xfrm>
            <a:custGeom>
              <a:avLst/>
              <a:gdLst>
                <a:gd name="connsiteX0" fmla="*/ 178365 w 323850"/>
                <a:gd name="connsiteY0" fmla="*/ 269946 h 276225"/>
                <a:gd name="connsiteX1" fmla="*/ 320193 w 323850"/>
                <a:gd name="connsiteY1" fmla="*/ 146121 h 276225"/>
                <a:gd name="connsiteX2" fmla="*/ 203597 w 323850"/>
                <a:gd name="connsiteY2" fmla="*/ 7627 h 276225"/>
                <a:gd name="connsiteX3" fmla="*/ 199511 w 323850"/>
                <a:gd name="connsiteY3" fmla="*/ 7342 h 276225"/>
                <a:gd name="connsiteX4" fmla="*/ 63303 w 323850"/>
                <a:gd name="connsiteY4" fmla="*/ 101734 h 276225"/>
                <a:gd name="connsiteX5" fmla="*/ 11202 w 323850"/>
                <a:gd name="connsiteY5" fmla="*/ 123737 h 276225"/>
                <a:gd name="connsiteX6" fmla="*/ 10535 w 323850"/>
                <a:gd name="connsiteY6" fmla="*/ 132119 h 276225"/>
                <a:gd name="connsiteX7" fmla="*/ 58160 w 323850"/>
                <a:gd name="connsiteY7" fmla="*/ 160027 h 276225"/>
                <a:gd name="connsiteX8" fmla="*/ 178365 w 323850"/>
                <a:gd name="connsiteY8" fmla="*/ 26994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276225">
                  <a:moveTo>
                    <a:pt x="178365" y="269946"/>
                  </a:moveTo>
                  <a:cubicBezTo>
                    <a:pt x="251374" y="273899"/>
                    <a:pt x="314258" y="218997"/>
                    <a:pt x="320193" y="146121"/>
                  </a:cubicBezTo>
                  <a:cubicBezTo>
                    <a:pt x="326241" y="75674"/>
                    <a:pt x="274034" y="13676"/>
                    <a:pt x="203597" y="7627"/>
                  </a:cubicBezTo>
                  <a:cubicBezTo>
                    <a:pt x="202235" y="7513"/>
                    <a:pt x="200873" y="7418"/>
                    <a:pt x="199511" y="7342"/>
                  </a:cubicBezTo>
                  <a:cubicBezTo>
                    <a:pt x="137884" y="4017"/>
                    <a:pt x="81829" y="42860"/>
                    <a:pt x="63303" y="101734"/>
                  </a:cubicBezTo>
                  <a:lnTo>
                    <a:pt x="11202" y="123737"/>
                  </a:lnTo>
                  <a:cubicBezTo>
                    <a:pt x="11202" y="123737"/>
                    <a:pt x="2534" y="127452"/>
                    <a:pt x="10535" y="132119"/>
                  </a:cubicBezTo>
                  <a:lnTo>
                    <a:pt x="58160" y="160027"/>
                  </a:lnTo>
                  <a:cubicBezTo>
                    <a:pt x="66742" y="220721"/>
                    <a:pt x="117148" y="266812"/>
                    <a:pt x="178365" y="269946"/>
                  </a:cubicBezTo>
                </a:path>
              </a:pathLst>
            </a:custGeom>
            <a:solidFill>
              <a:srgbClr val="F4A518"/>
            </a:solidFill>
            <a:ln w="9525" cap="flat">
              <a:noFill/>
              <a:prstDash val="solid"/>
              <a:miter/>
            </a:ln>
          </p:spPr>
          <p:txBody>
            <a:bodyPr rtlCol="0" anchor="ctr"/>
            <a:lstStyle/>
            <a:p>
              <a:endParaRPr lang="nb-NO"/>
            </a:p>
          </p:txBody>
        </p:sp>
        <p:sp>
          <p:nvSpPr>
            <p:cNvPr id="186" name="Frihåndsform: figur 185">
              <a:extLst>
                <a:ext uri="{FF2B5EF4-FFF2-40B4-BE49-F238E27FC236}">
                  <a16:creationId xmlns:a16="http://schemas.microsoft.com/office/drawing/2014/main" id="{30725DD8-EC84-4DAA-BD58-3037F1EB038A}"/>
                </a:ext>
              </a:extLst>
            </p:cNvPr>
            <p:cNvSpPr/>
            <p:nvPr/>
          </p:nvSpPr>
          <p:spPr>
            <a:xfrm>
              <a:off x="5751936" y="1975916"/>
              <a:ext cx="431039" cy="367651"/>
            </a:xfrm>
            <a:custGeom>
              <a:avLst/>
              <a:gdLst>
                <a:gd name="connsiteX0" fmla="*/ 149543 w 323850"/>
                <a:gd name="connsiteY0" fmla="*/ 7350 h 276225"/>
                <a:gd name="connsiteX1" fmla="*/ 7621 w 323850"/>
                <a:gd name="connsiteY1" fmla="*/ 131175 h 276225"/>
                <a:gd name="connsiteX2" fmla="*/ 124216 w 323850"/>
                <a:gd name="connsiteY2" fmla="*/ 269669 h 276225"/>
                <a:gd name="connsiteX3" fmla="*/ 128302 w 323850"/>
                <a:gd name="connsiteY3" fmla="*/ 269954 h 276225"/>
                <a:gd name="connsiteX4" fmla="*/ 264510 w 323850"/>
                <a:gd name="connsiteY4" fmla="*/ 175562 h 276225"/>
                <a:gd name="connsiteX5" fmla="*/ 316612 w 323850"/>
                <a:gd name="connsiteY5" fmla="*/ 153559 h 276225"/>
                <a:gd name="connsiteX6" fmla="*/ 317278 w 323850"/>
                <a:gd name="connsiteY6" fmla="*/ 145272 h 276225"/>
                <a:gd name="connsiteX7" fmla="*/ 269653 w 323850"/>
                <a:gd name="connsiteY7" fmla="*/ 117268 h 276225"/>
                <a:gd name="connsiteX8" fmla="*/ 149924 w 323850"/>
                <a:gd name="connsiteY8" fmla="*/ 782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276225">
                  <a:moveTo>
                    <a:pt x="149543" y="7350"/>
                  </a:moveTo>
                  <a:cubicBezTo>
                    <a:pt x="76496" y="3340"/>
                    <a:pt x="13554" y="58261"/>
                    <a:pt x="7621" y="131175"/>
                  </a:cubicBezTo>
                  <a:cubicBezTo>
                    <a:pt x="1572" y="201622"/>
                    <a:pt x="53779" y="263620"/>
                    <a:pt x="124216" y="269669"/>
                  </a:cubicBezTo>
                  <a:cubicBezTo>
                    <a:pt x="125578" y="269783"/>
                    <a:pt x="126940" y="269878"/>
                    <a:pt x="128302" y="269954"/>
                  </a:cubicBezTo>
                  <a:cubicBezTo>
                    <a:pt x="189938" y="273317"/>
                    <a:pt x="246012" y="234455"/>
                    <a:pt x="264510" y="175562"/>
                  </a:cubicBezTo>
                  <a:lnTo>
                    <a:pt x="316612" y="153559"/>
                  </a:lnTo>
                  <a:cubicBezTo>
                    <a:pt x="316612" y="153559"/>
                    <a:pt x="325279" y="149844"/>
                    <a:pt x="317278" y="145272"/>
                  </a:cubicBezTo>
                  <a:lnTo>
                    <a:pt x="269653" y="117268"/>
                  </a:lnTo>
                  <a:cubicBezTo>
                    <a:pt x="260966" y="56890"/>
                    <a:pt x="210836" y="11065"/>
                    <a:pt x="149924" y="7826"/>
                  </a:cubicBezTo>
                </a:path>
              </a:pathLst>
            </a:custGeom>
            <a:solidFill>
              <a:srgbClr val="F4A518"/>
            </a:solidFill>
            <a:ln w="9525" cap="flat">
              <a:noFill/>
              <a:prstDash val="solid"/>
              <a:miter/>
            </a:ln>
          </p:spPr>
          <p:txBody>
            <a:bodyPr rtlCol="0" anchor="ctr"/>
            <a:lstStyle/>
            <a:p>
              <a:endParaRPr lang="nb-NO"/>
            </a:p>
          </p:txBody>
        </p:sp>
        <p:sp>
          <p:nvSpPr>
            <p:cNvPr id="187" name="Frihåndsform: figur 186">
              <a:extLst>
                <a:ext uri="{FF2B5EF4-FFF2-40B4-BE49-F238E27FC236}">
                  <a16:creationId xmlns:a16="http://schemas.microsoft.com/office/drawing/2014/main" id="{D589F191-B41A-4093-AF2E-C957B886AC9B}"/>
                </a:ext>
              </a:extLst>
            </p:cNvPr>
            <p:cNvSpPr/>
            <p:nvPr/>
          </p:nvSpPr>
          <p:spPr>
            <a:xfrm>
              <a:off x="6951871" y="2104107"/>
              <a:ext cx="177487" cy="25355"/>
            </a:xfrm>
            <a:custGeom>
              <a:avLst/>
              <a:gdLst>
                <a:gd name="connsiteX0" fmla="*/ 11716 w 133350"/>
                <a:gd name="connsiteY0" fmla="*/ 11716 h 19050"/>
                <a:gd name="connsiteX1" fmla="*/ 125349 w 133350"/>
                <a:gd name="connsiteY1" fmla="*/ 11716 h 19050"/>
              </a:gdLst>
              <a:ahLst/>
              <a:cxnLst>
                <a:cxn ang="0">
                  <a:pos x="connsiteX0" y="connsiteY0"/>
                </a:cxn>
                <a:cxn ang="0">
                  <a:pos x="connsiteX1" y="connsiteY1"/>
                </a:cxn>
              </a:cxnLst>
              <a:rect l="l" t="t" r="r" b="b"/>
              <a:pathLst>
                <a:path w="133350" h="19050">
                  <a:moveTo>
                    <a:pt x="11716" y="11716"/>
                  </a:moveTo>
                  <a:lnTo>
                    <a:pt x="125349" y="11716"/>
                  </a:lnTo>
                </a:path>
              </a:pathLst>
            </a:custGeom>
            <a:ln w="15621" cap="flat">
              <a:solidFill>
                <a:srgbClr val="FFFFFF"/>
              </a:solidFill>
              <a:prstDash val="solid"/>
              <a:miter/>
            </a:ln>
          </p:spPr>
          <p:txBody>
            <a:bodyPr rtlCol="0" anchor="ctr"/>
            <a:lstStyle/>
            <a:p>
              <a:endParaRPr lang="nb-NO"/>
            </a:p>
          </p:txBody>
        </p:sp>
        <p:sp>
          <p:nvSpPr>
            <p:cNvPr id="188" name="Frihåndsform: figur 187">
              <a:extLst>
                <a:ext uri="{FF2B5EF4-FFF2-40B4-BE49-F238E27FC236}">
                  <a16:creationId xmlns:a16="http://schemas.microsoft.com/office/drawing/2014/main" id="{218383CF-C474-4AF9-8A9F-699F2E6D5A6B}"/>
                </a:ext>
              </a:extLst>
            </p:cNvPr>
            <p:cNvSpPr/>
            <p:nvPr/>
          </p:nvSpPr>
          <p:spPr>
            <a:xfrm>
              <a:off x="6951871" y="2144549"/>
              <a:ext cx="177487" cy="25355"/>
            </a:xfrm>
            <a:custGeom>
              <a:avLst/>
              <a:gdLst>
                <a:gd name="connsiteX0" fmla="*/ 11716 w 133350"/>
                <a:gd name="connsiteY0" fmla="*/ 11716 h 19050"/>
                <a:gd name="connsiteX1" fmla="*/ 125349 w 133350"/>
                <a:gd name="connsiteY1" fmla="*/ 11716 h 19050"/>
              </a:gdLst>
              <a:ahLst/>
              <a:cxnLst>
                <a:cxn ang="0">
                  <a:pos x="connsiteX0" y="connsiteY0"/>
                </a:cxn>
                <a:cxn ang="0">
                  <a:pos x="connsiteX1" y="connsiteY1"/>
                </a:cxn>
              </a:cxnLst>
              <a:rect l="l" t="t" r="r" b="b"/>
              <a:pathLst>
                <a:path w="133350" h="19050">
                  <a:moveTo>
                    <a:pt x="11716" y="11716"/>
                  </a:moveTo>
                  <a:lnTo>
                    <a:pt x="125349" y="11716"/>
                  </a:lnTo>
                </a:path>
              </a:pathLst>
            </a:custGeom>
            <a:ln w="15621" cap="flat">
              <a:solidFill>
                <a:srgbClr val="FFFFFF"/>
              </a:solidFill>
              <a:prstDash val="solid"/>
              <a:miter/>
            </a:ln>
          </p:spPr>
          <p:txBody>
            <a:bodyPr rtlCol="0" anchor="ctr"/>
            <a:lstStyle/>
            <a:p>
              <a:endParaRPr lang="nb-NO"/>
            </a:p>
          </p:txBody>
        </p:sp>
        <p:sp>
          <p:nvSpPr>
            <p:cNvPr id="189" name="Frihåndsform: figur 188">
              <a:extLst>
                <a:ext uri="{FF2B5EF4-FFF2-40B4-BE49-F238E27FC236}">
                  <a16:creationId xmlns:a16="http://schemas.microsoft.com/office/drawing/2014/main" id="{8B93DC9B-920C-42D4-9F74-773C1F50A0F5}"/>
                </a:ext>
              </a:extLst>
            </p:cNvPr>
            <p:cNvSpPr/>
            <p:nvPr/>
          </p:nvSpPr>
          <p:spPr>
            <a:xfrm>
              <a:off x="6951871" y="2184991"/>
              <a:ext cx="177487" cy="25355"/>
            </a:xfrm>
            <a:custGeom>
              <a:avLst/>
              <a:gdLst>
                <a:gd name="connsiteX0" fmla="*/ 11716 w 133350"/>
                <a:gd name="connsiteY0" fmla="*/ 11716 h 19050"/>
                <a:gd name="connsiteX1" fmla="*/ 125349 w 133350"/>
                <a:gd name="connsiteY1" fmla="*/ 11716 h 19050"/>
              </a:gdLst>
              <a:ahLst/>
              <a:cxnLst>
                <a:cxn ang="0">
                  <a:pos x="connsiteX0" y="connsiteY0"/>
                </a:cxn>
                <a:cxn ang="0">
                  <a:pos x="connsiteX1" y="connsiteY1"/>
                </a:cxn>
              </a:cxnLst>
              <a:rect l="l" t="t" r="r" b="b"/>
              <a:pathLst>
                <a:path w="133350" h="19050">
                  <a:moveTo>
                    <a:pt x="11716" y="11716"/>
                  </a:moveTo>
                  <a:lnTo>
                    <a:pt x="125349" y="11716"/>
                  </a:lnTo>
                </a:path>
              </a:pathLst>
            </a:custGeom>
            <a:ln w="15621" cap="flat">
              <a:solidFill>
                <a:srgbClr val="FFFFFF"/>
              </a:solidFill>
              <a:prstDash val="solid"/>
              <a:miter/>
            </a:ln>
          </p:spPr>
          <p:txBody>
            <a:bodyPr rtlCol="0" anchor="ctr"/>
            <a:lstStyle/>
            <a:p>
              <a:endParaRPr lang="nb-NO"/>
            </a:p>
          </p:txBody>
        </p:sp>
        <p:sp>
          <p:nvSpPr>
            <p:cNvPr id="190" name="Frihåndsform: figur 189">
              <a:extLst>
                <a:ext uri="{FF2B5EF4-FFF2-40B4-BE49-F238E27FC236}">
                  <a16:creationId xmlns:a16="http://schemas.microsoft.com/office/drawing/2014/main" id="{A71031B7-31EE-4844-8EA5-0996B0A07249}"/>
                </a:ext>
              </a:extLst>
            </p:cNvPr>
            <p:cNvSpPr/>
            <p:nvPr/>
          </p:nvSpPr>
          <p:spPr>
            <a:xfrm>
              <a:off x="5817226" y="2126167"/>
              <a:ext cx="63388" cy="63388"/>
            </a:xfrm>
            <a:custGeom>
              <a:avLst/>
              <a:gdLst>
                <a:gd name="connsiteX0" fmla="*/ 25622 w 47625"/>
                <a:gd name="connsiteY0" fmla="*/ 43910 h 47625"/>
                <a:gd name="connsiteX1" fmla="*/ 7144 w 47625"/>
                <a:gd name="connsiteY1" fmla="*/ 25622 h 47625"/>
                <a:gd name="connsiteX2" fmla="*/ 25432 w 47625"/>
                <a:gd name="connsiteY2" fmla="*/ 7144 h 47625"/>
                <a:gd name="connsiteX3" fmla="*/ 43910 w 47625"/>
                <a:gd name="connsiteY3" fmla="*/ 25432 h 47625"/>
                <a:gd name="connsiteX4" fmla="*/ 43910 w 47625"/>
                <a:gd name="connsiteY4" fmla="*/ 25527 h 47625"/>
                <a:gd name="connsiteX5" fmla="*/ 25622 w 47625"/>
                <a:gd name="connsiteY5" fmla="*/ 4391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7625">
                  <a:moveTo>
                    <a:pt x="25622" y="43910"/>
                  </a:moveTo>
                  <a:cubicBezTo>
                    <a:pt x="15469" y="43968"/>
                    <a:pt x="7201" y="35776"/>
                    <a:pt x="7144" y="25622"/>
                  </a:cubicBezTo>
                  <a:cubicBezTo>
                    <a:pt x="7096" y="15469"/>
                    <a:pt x="15278" y="7201"/>
                    <a:pt x="25432" y="7144"/>
                  </a:cubicBezTo>
                  <a:cubicBezTo>
                    <a:pt x="35586" y="7096"/>
                    <a:pt x="43853" y="15278"/>
                    <a:pt x="43910" y="25432"/>
                  </a:cubicBezTo>
                  <a:cubicBezTo>
                    <a:pt x="43910" y="25461"/>
                    <a:pt x="43910" y="25499"/>
                    <a:pt x="43910" y="25527"/>
                  </a:cubicBezTo>
                  <a:cubicBezTo>
                    <a:pt x="43910" y="35643"/>
                    <a:pt x="35738" y="43853"/>
                    <a:pt x="25622" y="43910"/>
                  </a:cubicBezTo>
                </a:path>
              </a:pathLst>
            </a:custGeom>
            <a:solidFill>
              <a:srgbClr val="FFFFFF"/>
            </a:solidFill>
            <a:ln w="9525" cap="flat">
              <a:noFill/>
              <a:prstDash val="solid"/>
              <a:miter/>
            </a:ln>
          </p:spPr>
          <p:txBody>
            <a:bodyPr rtlCol="0" anchor="ctr"/>
            <a:lstStyle/>
            <a:p>
              <a:endParaRPr lang="nb-NO"/>
            </a:p>
          </p:txBody>
        </p:sp>
        <p:sp>
          <p:nvSpPr>
            <p:cNvPr id="191" name="Frihåndsform: figur 190">
              <a:extLst>
                <a:ext uri="{FF2B5EF4-FFF2-40B4-BE49-F238E27FC236}">
                  <a16:creationId xmlns:a16="http://schemas.microsoft.com/office/drawing/2014/main" id="{F6CB5BC7-41B0-48C0-9FEB-4AAF3AFB770E}"/>
                </a:ext>
              </a:extLst>
            </p:cNvPr>
            <p:cNvSpPr/>
            <p:nvPr/>
          </p:nvSpPr>
          <p:spPr>
            <a:xfrm>
              <a:off x="5896587" y="2126167"/>
              <a:ext cx="63388" cy="63388"/>
            </a:xfrm>
            <a:custGeom>
              <a:avLst/>
              <a:gdLst>
                <a:gd name="connsiteX0" fmla="*/ 25623 w 47625"/>
                <a:gd name="connsiteY0" fmla="*/ 43910 h 47625"/>
                <a:gd name="connsiteX1" fmla="*/ 7144 w 47625"/>
                <a:gd name="connsiteY1" fmla="*/ 25622 h 47625"/>
                <a:gd name="connsiteX2" fmla="*/ 25432 w 47625"/>
                <a:gd name="connsiteY2" fmla="*/ 7144 h 47625"/>
                <a:gd name="connsiteX3" fmla="*/ 43911 w 47625"/>
                <a:gd name="connsiteY3" fmla="*/ 25432 h 47625"/>
                <a:gd name="connsiteX4" fmla="*/ 43911 w 47625"/>
                <a:gd name="connsiteY4" fmla="*/ 25527 h 47625"/>
                <a:gd name="connsiteX5" fmla="*/ 25623 w 47625"/>
                <a:gd name="connsiteY5" fmla="*/ 4391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7625">
                  <a:moveTo>
                    <a:pt x="25623" y="43910"/>
                  </a:moveTo>
                  <a:cubicBezTo>
                    <a:pt x="15469" y="43968"/>
                    <a:pt x="7201" y="35776"/>
                    <a:pt x="7144" y="25622"/>
                  </a:cubicBezTo>
                  <a:cubicBezTo>
                    <a:pt x="7087" y="15469"/>
                    <a:pt x="15278" y="7201"/>
                    <a:pt x="25432" y="7144"/>
                  </a:cubicBezTo>
                  <a:cubicBezTo>
                    <a:pt x="35586" y="7096"/>
                    <a:pt x="43853" y="15278"/>
                    <a:pt x="43911" y="25432"/>
                  </a:cubicBezTo>
                  <a:cubicBezTo>
                    <a:pt x="43911" y="25461"/>
                    <a:pt x="43911" y="25499"/>
                    <a:pt x="43911" y="25527"/>
                  </a:cubicBezTo>
                  <a:cubicBezTo>
                    <a:pt x="43863" y="35624"/>
                    <a:pt x="35719" y="43806"/>
                    <a:pt x="25623" y="43910"/>
                  </a:cubicBezTo>
                </a:path>
              </a:pathLst>
            </a:custGeom>
            <a:solidFill>
              <a:srgbClr val="FFFFFF"/>
            </a:solidFill>
            <a:ln w="9525" cap="flat">
              <a:noFill/>
              <a:prstDash val="solid"/>
              <a:miter/>
            </a:ln>
          </p:spPr>
          <p:txBody>
            <a:bodyPr rtlCol="0" anchor="ctr"/>
            <a:lstStyle/>
            <a:p>
              <a:endParaRPr lang="nb-NO"/>
            </a:p>
          </p:txBody>
        </p:sp>
        <p:sp>
          <p:nvSpPr>
            <p:cNvPr id="192" name="Frihåndsform: figur 191">
              <a:extLst>
                <a:ext uri="{FF2B5EF4-FFF2-40B4-BE49-F238E27FC236}">
                  <a16:creationId xmlns:a16="http://schemas.microsoft.com/office/drawing/2014/main" id="{EA377F38-F350-436E-A9AE-EDE47FF9D09F}"/>
                </a:ext>
              </a:extLst>
            </p:cNvPr>
            <p:cNvSpPr/>
            <p:nvPr/>
          </p:nvSpPr>
          <p:spPr>
            <a:xfrm>
              <a:off x="5976076" y="2126167"/>
              <a:ext cx="63388" cy="63388"/>
            </a:xfrm>
            <a:custGeom>
              <a:avLst/>
              <a:gdLst>
                <a:gd name="connsiteX0" fmla="*/ 25527 w 47625"/>
                <a:gd name="connsiteY0" fmla="*/ 43910 h 47625"/>
                <a:gd name="connsiteX1" fmla="*/ 7144 w 47625"/>
                <a:gd name="connsiteY1" fmla="*/ 25527 h 47625"/>
                <a:gd name="connsiteX2" fmla="*/ 25527 w 47625"/>
                <a:gd name="connsiteY2" fmla="*/ 7144 h 47625"/>
                <a:gd name="connsiteX3" fmla="*/ 43910 w 47625"/>
                <a:gd name="connsiteY3" fmla="*/ 25527 h 47625"/>
                <a:gd name="connsiteX4" fmla="*/ 25527 w 47625"/>
                <a:gd name="connsiteY4" fmla="*/ 4391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5527" y="43910"/>
                  </a:moveTo>
                  <a:cubicBezTo>
                    <a:pt x="15373" y="43910"/>
                    <a:pt x="7144" y="35681"/>
                    <a:pt x="7144" y="25527"/>
                  </a:cubicBezTo>
                  <a:cubicBezTo>
                    <a:pt x="7144" y="15373"/>
                    <a:pt x="15373" y="7144"/>
                    <a:pt x="25527" y="7144"/>
                  </a:cubicBezTo>
                  <a:cubicBezTo>
                    <a:pt x="35681" y="7144"/>
                    <a:pt x="43910" y="15373"/>
                    <a:pt x="43910" y="25527"/>
                  </a:cubicBezTo>
                  <a:cubicBezTo>
                    <a:pt x="43910" y="35681"/>
                    <a:pt x="35681" y="43910"/>
                    <a:pt x="25527" y="43910"/>
                  </a:cubicBezTo>
                </a:path>
              </a:pathLst>
            </a:custGeom>
            <a:solidFill>
              <a:srgbClr val="FFFFFF"/>
            </a:solidFill>
            <a:ln w="9525" cap="flat">
              <a:noFill/>
              <a:prstDash val="solid"/>
              <a:miter/>
            </a:ln>
          </p:spPr>
          <p:txBody>
            <a:bodyPr rtlCol="0" anchor="ctr"/>
            <a:lstStyle/>
            <a:p>
              <a:endParaRPr lang="nb-NO"/>
            </a:p>
          </p:txBody>
        </p:sp>
        <p:sp>
          <p:nvSpPr>
            <p:cNvPr id="193" name="Frihåndsform: figur 192">
              <a:extLst>
                <a:ext uri="{FF2B5EF4-FFF2-40B4-BE49-F238E27FC236}">
                  <a16:creationId xmlns:a16="http://schemas.microsoft.com/office/drawing/2014/main" id="{2268D587-CC49-47B9-83D4-56263C96CF25}"/>
                </a:ext>
              </a:extLst>
            </p:cNvPr>
            <p:cNvSpPr/>
            <p:nvPr/>
          </p:nvSpPr>
          <p:spPr>
            <a:xfrm>
              <a:off x="6423585" y="2282599"/>
              <a:ext cx="114098" cy="177487"/>
            </a:xfrm>
            <a:custGeom>
              <a:avLst/>
              <a:gdLst>
                <a:gd name="connsiteX0" fmla="*/ 85542 w 85725"/>
                <a:gd name="connsiteY0" fmla="*/ 127166 h 133350"/>
                <a:gd name="connsiteX1" fmla="*/ 35726 w 85725"/>
                <a:gd name="connsiteY1" fmla="*/ 127166 h 133350"/>
                <a:gd name="connsiteX2" fmla="*/ 7151 w 85725"/>
                <a:gd name="connsiteY2" fmla="*/ 99743 h 133350"/>
                <a:gd name="connsiteX3" fmla="*/ 7151 w 85725"/>
                <a:gd name="connsiteY3" fmla="*/ 98591 h 133350"/>
                <a:gd name="connsiteX4" fmla="*/ 7151 w 85725"/>
                <a:gd name="connsiteY4" fmla="*/ 35726 h 133350"/>
                <a:gd name="connsiteX5" fmla="*/ 34573 w 85725"/>
                <a:gd name="connsiteY5" fmla="*/ 7151 h 133350"/>
                <a:gd name="connsiteX6" fmla="*/ 35726 w 85725"/>
                <a:gd name="connsiteY6" fmla="*/ 7151 h 133350"/>
                <a:gd name="connsiteX7" fmla="*/ 56967 w 85725"/>
                <a:gd name="connsiteY7" fmla="*/ 7151 h 133350"/>
                <a:gd name="connsiteX8" fmla="*/ 85542 w 85725"/>
                <a:gd name="connsiteY8" fmla="*/ 34573 h 133350"/>
                <a:gd name="connsiteX9" fmla="*/ 85542 w 85725"/>
                <a:gd name="connsiteY9" fmla="*/ 357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33350">
                  <a:moveTo>
                    <a:pt x="85542" y="127166"/>
                  </a:moveTo>
                  <a:lnTo>
                    <a:pt x="35726" y="127166"/>
                  </a:lnTo>
                  <a:cubicBezTo>
                    <a:pt x="20267" y="127480"/>
                    <a:pt x="7465" y="115212"/>
                    <a:pt x="7151" y="99743"/>
                  </a:cubicBezTo>
                  <a:cubicBezTo>
                    <a:pt x="7141" y="99362"/>
                    <a:pt x="7141" y="98972"/>
                    <a:pt x="7151" y="98591"/>
                  </a:cubicBezTo>
                  <a:lnTo>
                    <a:pt x="7151" y="35726"/>
                  </a:lnTo>
                  <a:cubicBezTo>
                    <a:pt x="6837" y="20267"/>
                    <a:pt x="19105" y="7465"/>
                    <a:pt x="34573" y="7151"/>
                  </a:cubicBezTo>
                  <a:cubicBezTo>
                    <a:pt x="34954" y="7141"/>
                    <a:pt x="35345" y="7141"/>
                    <a:pt x="35726" y="7151"/>
                  </a:cubicBezTo>
                  <a:lnTo>
                    <a:pt x="56967" y="7151"/>
                  </a:lnTo>
                  <a:cubicBezTo>
                    <a:pt x="72426" y="6837"/>
                    <a:pt x="85227" y="19105"/>
                    <a:pt x="85542" y="34573"/>
                  </a:cubicBezTo>
                  <a:cubicBezTo>
                    <a:pt x="85551" y="34954"/>
                    <a:pt x="85551" y="35345"/>
                    <a:pt x="85542" y="35726"/>
                  </a:cubicBezTo>
                  <a:close/>
                </a:path>
              </a:pathLst>
            </a:custGeom>
            <a:solidFill>
              <a:srgbClr val="F9C677"/>
            </a:solidFill>
            <a:ln w="9525" cap="flat">
              <a:noFill/>
              <a:prstDash val="solid"/>
              <a:miter/>
            </a:ln>
          </p:spPr>
          <p:txBody>
            <a:bodyPr rtlCol="0" anchor="ctr"/>
            <a:lstStyle/>
            <a:p>
              <a:endParaRPr lang="nb-NO"/>
            </a:p>
          </p:txBody>
        </p:sp>
        <p:sp>
          <p:nvSpPr>
            <p:cNvPr id="194" name="Frihåndsform: figur 193">
              <a:extLst>
                <a:ext uri="{FF2B5EF4-FFF2-40B4-BE49-F238E27FC236}">
                  <a16:creationId xmlns:a16="http://schemas.microsoft.com/office/drawing/2014/main" id="{1D5BF26E-940E-4FB9-AD23-4C815B518048}"/>
                </a:ext>
              </a:extLst>
            </p:cNvPr>
            <p:cNvSpPr/>
            <p:nvPr/>
          </p:nvSpPr>
          <p:spPr>
            <a:xfrm>
              <a:off x="6221768" y="2092191"/>
              <a:ext cx="532460" cy="126776"/>
            </a:xfrm>
            <a:custGeom>
              <a:avLst/>
              <a:gdLst>
                <a:gd name="connsiteX0" fmla="*/ 366141 w 400050"/>
                <a:gd name="connsiteY0" fmla="*/ 88678 h 95250"/>
                <a:gd name="connsiteX1" fmla="*/ 35719 w 400050"/>
                <a:gd name="connsiteY1" fmla="*/ 88678 h 95250"/>
                <a:gd name="connsiteX2" fmla="*/ 7144 w 400050"/>
                <a:gd name="connsiteY2" fmla="*/ 60103 h 95250"/>
                <a:gd name="connsiteX3" fmla="*/ 7144 w 400050"/>
                <a:gd name="connsiteY3" fmla="*/ 35719 h 95250"/>
                <a:gd name="connsiteX4" fmla="*/ 35719 w 400050"/>
                <a:gd name="connsiteY4" fmla="*/ 7144 h 95250"/>
                <a:gd name="connsiteX5" fmla="*/ 366141 w 400050"/>
                <a:gd name="connsiteY5" fmla="*/ 7144 h 95250"/>
                <a:gd name="connsiteX6" fmla="*/ 394716 w 400050"/>
                <a:gd name="connsiteY6" fmla="*/ 35719 h 95250"/>
                <a:gd name="connsiteX7" fmla="*/ 394716 w 400050"/>
                <a:gd name="connsiteY7" fmla="*/ 60103 h 95250"/>
                <a:gd name="connsiteX8" fmla="*/ 366141 w 400050"/>
                <a:gd name="connsiteY8" fmla="*/ 886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95250">
                  <a:moveTo>
                    <a:pt x="366141" y="88678"/>
                  </a:moveTo>
                  <a:lnTo>
                    <a:pt x="35719" y="88678"/>
                  </a:lnTo>
                  <a:cubicBezTo>
                    <a:pt x="19936" y="88678"/>
                    <a:pt x="7144" y="75886"/>
                    <a:pt x="7144" y="60103"/>
                  </a:cubicBezTo>
                  <a:lnTo>
                    <a:pt x="7144" y="35719"/>
                  </a:lnTo>
                  <a:cubicBezTo>
                    <a:pt x="7144" y="19936"/>
                    <a:pt x="19936" y="7144"/>
                    <a:pt x="35719" y="7144"/>
                  </a:cubicBezTo>
                  <a:lnTo>
                    <a:pt x="366141" y="7144"/>
                  </a:lnTo>
                  <a:cubicBezTo>
                    <a:pt x="381924" y="7144"/>
                    <a:pt x="394716" y="19936"/>
                    <a:pt x="394716" y="35719"/>
                  </a:cubicBezTo>
                  <a:lnTo>
                    <a:pt x="394716" y="60103"/>
                  </a:lnTo>
                  <a:cubicBezTo>
                    <a:pt x="394716" y="75886"/>
                    <a:pt x="381924" y="88678"/>
                    <a:pt x="366141" y="88678"/>
                  </a:cubicBezTo>
                </a:path>
              </a:pathLst>
            </a:custGeom>
            <a:solidFill>
              <a:srgbClr val="F9C677"/>
            </a:solidFill>
            <a:ln w="9525" cap="flat">
              <a:noFill/>
              <a:prstDash val="solid"/>
              <a:miter/>
            </a:ln>
          </p:spPr>
          <p:txBody>
            <a:bodyPr rtlCol="0" anchor="ctr"/>
            <a:lstStyle/>
            <a:p>
              <a:endParaRPr lang="nb-NO"/>
            </a:p>
          </p:txBody>
        </p:sp>
        <p:sp>
          <p:nvSpPr>
            <p:cNvPr id="195" name="Frihåndsform: figur 194">
              <a:extLst>
                <a:ext uri="{FF2B5EF4-FFF2-40B4-BE49-F238E27FC236}">
                  <a16:creationId xmlns:a16="http://schemas.microsoft.com/office/drawing/2014/main" id="{2A3D5DC3-B166-42B7-AF85-1A024CB6E599}"/>
                </a:ext>
              </a:extLst>
            </p:cNvPr>
            <p:cNvSpPr/>
            <p:nvPr/>
          </p:nvSpPr>
          <p:spPr>
            <a:xfrm>
              <a:off x="6250038" y="1944116"/>
              <a:ext cx="469072" cy="405683"/>
            </a:xfrm>
            <a:custGeom>
              <a:avLst/>
              <a:gdLst>
                <a:gd name="connsiteX0" fmla="*/ 346234 w 352425"/>
                <a:gd name="connsiteY0" fmla="*/ 152876 h 304800"/>
                <a:gd name="connsiteX1" fmla="*/ 176594 w 352425"/>
                <a:gd name="connsiteY1" fmla="*/ 298704 h 304800"/>
                <a:gd name="connsiteX2" fmla="*/ 7144 w 352425"/>
                <a:gd name="connsiteY2" fmla="*/ 152876 h 304800"/>
                <a:gd name="connsiteX3" fmla="*/ 176784 w 352425"/>
                <a:gd name="connsiteY3" fmla="*/ 7144 h 304800"/>
                <a:gd name="connsiteX4" fmla="*/ 346234 w 352425"/>
                <a:gd name="connsiteY4" fmla="*/ 152876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304800">
                  <a:moveTo>
                    <a:pt x="346234" y="152876"/>
                  </a:moveTo>
                  <a:cubicBezTo>
                    <a:pt x="346234" y="233458"/>
                    <a:pt x="270034" y="298704"/>
                    <a:pt x="176594" y="298704"/>
                  </a:cubicBezTo>
                  <a:cubicBezTo>
                    <a:pt x="83153" y="298704"/>
                    <a:pt x="7144" y="232982"/>
                    <a:pt x="7144" y="152876"/>
                  </a:cubicBezTo>
                  <a:cubicBezTo>
                    <a:pt x="7144" y="72771"/>
                    <a:pt x="83344" y="7144"/>
                    <a:pt x="176784" y="7144"/>
                  </a:cubicBezTo>
                  <a:cubicBezTo>
                    <a:pt x="270224" y="7144"/>
                    <a:pt x="346234" y="71914"/>
                    <a:pt x="346234" y="152876"/>
                  </a:cubicBezTo>
                </a:path>
              </a:pathLst>
            </a:custGeom>
            <a:solidFill>
              <a:srgbClr val="F4A518"/>
            </a:solidFill>
            <a:ln w="9525" cap="flat">
              <a:noFill/>
              <a:prstDash val="solid"/>
              <a:miter/>
            </a:ln>
          </p:spPr>
          <p:txBody>
            <a:bodyPr rtlCol="0" anchor="ctr"/>
            <a:lstStyle/>
            <a:p>
              <a:endParaRPr lang="nb-NO"/>
            </a:p>
          </p:txBody>
        </p:sp>
        <p:sp>
          <p:nvSpPr>
            <p:cNvPr id="196" name="Frihåndsform: figur 195">
              <a:extLst>
                <a:ext uri="{FF2B5EF4-FFF2-40B4-BE49-F238E27FC236}">
                  <a16:creationId xmlns:a16="http://schemas.microsoft.com/office/drawing/2014/main" id="{42391AAB-9348-465B-8ABA-7734BDC3708D}"/>
                </a:ext>
              </a:extLst>
            </p:cNvPr>
            <p:cNvSpPr/>
            <p:nvPr/>
          </p:nvSpPr>
          <p:spPr>
            <a:xfrm>
              <a:off x="6309243" y="2056566"/>
              <a:ext cx="354973" cy="190164"/>
            </a:xfrm>
            <a:custGeom>
              <a:avLst/>
              <a:gdLst>
                <a:gd name="connsiteX0" fmla="*/ 224409 w 266700"/>
                <a:gd name="connsiteY0" fmla="*/ 142208 h 142875"/>
                <a:gd name="connsiteX1" fmla="*/ 46101 w 266700"/>
                <a:gd name="connsiteY1" fmla="*/ 142208 h 142875"/>
                <a:gd name="connsiteX2" fmla="*/ 7144 w 266700"/>
                <a:gd name="connsiteY2" fmla="*/ 103251 h 142875"/>
                <a:gd name="connsiteX3" fmla="*/ 7144 w 266700"/>
                <a:gd name="connsiteY3" fmla="*/ 46101 h 142875"/>
                <a:gd name="connsiteX4" fmla="*/ 46101 w 266700"/>
                <a:gd name="connsiteY4" fmla="*/ 7144 h 142875"/>
                <a:gd name="connsiteX5" fmla="*/ 224409 w 266700"/>
                <a:gd name="connsiteY5" fmla="*/ 7144 h 142875"/>
                <a:gd name="connsiteX6" fmla="*/ 263366 w 266700"/>
                <a:gd name="connsiteY6" fmla="*/ 46101 h 142875"/>
                <a:gd name="connsiteX7" fmla="*/ 263366 w 266700"/>
                <a:gd name="connsiteY7" fmla="*/ 103251 h 142875"/>
                <a:gd name="connsiteX8" fmla="*/ 224409 w 266700"/>
                <a:gd name="connsiteY8" fmla="*/ 14220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 h="142875">
                  <a:moveTo>
                    <a:pt x="224409" y="142208"/>
                  </a:moveTo>
                  <a:lnTo>
                    <a:pt x="46101" y="142208"/>
                  </a:lnTo>
                  <a:cubicBezTo>
                    <a:pt x="24584" y="142208"/>
                    <a:pt x="7144" y="124768"/>
                    <a:pt x="7144" y="103251"/>
                  </a:cubicBezTo>
                  <a:lnTo>
                    <a:pt x="7144" y="46101"/>
                  </a:lnTo>
                  <a:cubicBezTo>
                    <a:pt x="7144" y="24584"/>
                    <a:pt x="24584" y="7144"/>
                    <a:pt x="46101" y="7144"/>
                  </a:cubicBezTo>
                  <a:lnTo>
                    <a:pt x="224409" y="7144"/>
                  </a:lnTo>
                  <a:cubicBezTo>
                    <a:pt x="245926" y="7144"/>
                    <a:pt x="263366" y="24584"/>
                    <a:pt x="263366" y="46101"/>
                  </a:cubicBezTo>
                  <a:lnTo>
                    <a:pt x="263366" y="103251"/>
                  </a:lnTo>
                  <a:cubicBezTo>
                    <a:pt x="263366" y="124768"/>
                    <a:pt x="245926" y="142208"/>
                    <a:pt x="224409" y="142208"/>
                  </a:cubicBezTo>
                </a:path>
              </a:pathLst>
            </a:custGeom>
            <a:solidFill>
              <a:srgbClr val="FFFFFF"/>
            </a:solidFill>
            <a:ln w="9525" cap="flat">
              <a:noFill/>
              <a:prstDash val="solid"/>
              <a:miter/>
            </a:ln>
          </p:spPr>
          <p:txBody>
            <a:bodyPr rtlCol="0" anchor="ctr"/>
            <a:lstStyle/>
            <a:p>
              <a:endParaRPr lang="nb-NO"/>
            </a:p>
          </p:txBody>
        </p:sp>
        <p:sp>
          <p:nvSpPr>
            <p:cNvPr id="197" name="Frihåndsform: figur 196">
              <a:extLst>
                <a:ext uri="{FF2B5EF4-FFF2-40B4-BE49-F238E27FC236}">
                  <a16:creationId xmlns:a16="http://schemas.microsoft.com/office/drawing/2014/main" id="{D8788AE5-228C-4C9F-9632-59E053A699D4}"/>
                </a:ext>
              </a:extLst>
            </p:cNvPr>
            <p:cNvSpPr/>
            <p:nvPr/>
          </p:nvSpPr>
          <p:spPr>
            <a:xfrm>
              <a:off x="6364897" y="2120335"/>
              <a:ext cx="63388" cy="63388"/>
            </a:xfrm>
            <a:custGeom>
              <a:avLst/>
              <a:gdLst>
                <a:gd name="connsiteX0" fmla="*/ 26861 w 47625"/>
                <a:gd name="connsiteY0" fmla="*/ 46387 h 47625"/>
                <a:gd name="connsiteX1" fmla="*/ 7144 w 47625"/>
                <a:gd name="connsiteY1" fmla="*/ 26861 h 47625"/>
                <a:gd name="connsiteX2" fmla="*/ 26670 w 47625"/>
                <a:gd name="connsiteY2" fmla="*/ 7144 h 47625"/>
                <a:gd name="connsiteX3" fmla="*/ 46387 w 47625"/>
                <a:gd name="connsiteY3" fmla="*/ 26670 h 47625"/>
                <a:gd name="connsiteX4" fmla="*/ 46387 w 47625"/>
                <a:gd name="connsiteY4" fmla="*/ 26765 h 47625"/>
                <a:gd name="connsiteX5" fmla="*/ 26956 w 47625"/>
                <a:gd name="connsiteY5" fmla="*/ 46387 h 47625"/>
                <a:gd name="connsiteX6" fmla="*/ 26861 w 47625"/>
                <a:gd name="connsiteY6" fmla="*/ 4638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47625">
                  <a:moveTo>
                    <a:pt x="26861" y="46387"/>
                  </a:moveTo>
                  <a:cubicBezTo>
                    <a:pt x="16021" y="46444"/>
                    <a:pt x="7201" y="37700"/>
                    <a:pt x="7144" y="26861"/>
                  </a:cubicBezTo>
                  <a:cubicBezTo>
                    <a:pt x="7087" y="16021"/>
                    <a:pt x="15831" y="7201"/>
                    <a:pt x="26670" y="7144"/>
                  </a:cubicBezTo>
                  <a:cubicBezTo>
                    <a:pt x="37510" y="7096"/>
                    <a:pt x="46330" y="15831"/>
                    <a:pt x="46387" y="26670"/>
                  </a:cubicBezTo>
                  <a:cubicBezTo>
                    <a:pt x="46387" y="26699"/>
                    <a:pt x="46387" y="26737"/>
                    <a:pt x="46387" y="26765"/>
                  </a:cubicBezTo>
                  <a:cubicBezTo>
                    <a:pt x="46444" y="37548"/>
                    <a:pt x="37738" y="46330"/>
                    <a:pt x="26956" y="46387"/>
                  </a:cubicBezTo>
                  <a:cubicBezTo>
                    <a:pt x="26927" y="46387"/>
                    <a:pt x="26889" y="46387"/>
                    <a:pt x="26861" y="46387"/>
                  </a:cubicBezTo>
                </a:path>
              </a:pathLst>
            </a:custGeom>
            <a:solidFill>
              <a:srgbClr val="F4A518"/>
            </a:solidFill>
            <a:ln w="9525" cap="flat">
              <a:noFill/>
              <a:prstDash val="solid"/>
              <a:miter/>
            </a:ln>
          </p:spPr>
          <p:txBody>
            <a:bodyPr rtlCol="0" anchor="ctr"/>
            <a:lstStyle/>
            <a:p>
              <a:endParaRPr lang="nb-NO"/>
            </a:p>
          </p:txBody>
        </p:sp>
        <p:sp>
          <p:nvSpPr>
            <p:cNvPr id="198" name="Frihåndsform: figur 197">
              <a:extLst>
                <a:ext uri="{FF2B5EF4-FFF2-40B4-BE49-F238E27FC236}">
                  <a16:creationId xmlns:a16="http://schemas.microsoft.com/office/drawing/2014/main" id="{7C3AE13A-AA8E-4FF2-82C5-804BC293FEF3}"/>
                </a:ext>
              </a:extLst>
            </p:cNvPr>
            <p:cNvSpPr/>
            <p:nvPr/>
          </p:nvSpPr>
          <p:spPr>
            <a:xfrm>
              <a:off x="6534271" y="2120335"/>
              <a:ext cx="63388" cy="63388"/>
            </a:xfrm>
            <a:custGeom>
              <a:avLst/>
              <a:gdLst>
                <a:gd name="connsiteX0" fmla="*/ 26765 w 47625"/>
                <a:gd name="connsiteY0" fmla="*/ 46387 h 47625"/>
                <a:gd name="connsiteX1" fmla="*/ 7144 w 47625"/>
                <a:gd name="connsiteY1" fmla="*/ 26765 h 47625"/>
                <a:gd name="connsiteX2" fmla="*/ 26765 w 47625"/>
                <a:gd name="connsiteY2" fmla="*/ 7144 h 47625"/>
                <a:gd name="connsiteX3" fmla="*/ 46387 w 47625"/>
                <a:gd name="connsiteY3" fmla="*/ 26765 h 47625"/>
                <a:gd name="connsiteX4" fmla="*/ 26956 w 47625"/>
                <a:gd name="connsiteY4" fmla="*/ 46387 h 47625"/>
                <a:gd name="connsiteX5" fmla="*/ 26765 w 47625"/>
                <a:gd name="connsiteY5" fmla="*/ 4638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7625">
                  <a:moveTo>
                    <a:pt x="26765" y="46387"/>
                  </a:moveTo>
                  <a:cubicBezTo>
                    <a:pt x="15926" y="46387"/>
                    <a:pt x="7144" y="37605"/>
                    <a:pt x="7144" y="26765"/>
                  </a:cubicBezTo>
                  <a:cubicBezTo>
                    <a:pt x="7144" y="15926"/>
                    <a:pt x="15926" y="7144"/>
                    <a:pt x="26765" y="7144"/>
                  </a:cubicBezTo>
                  <a:cubicBezTo>
                    <a:pt x="37605" y="7144"/>
                    <a:pt x="46387" y="15926"/>
                    <a:pt x="46387" y="26765"/>
                  </a:cubicBezTo>
                  <a:cubicBezTo>
                    <a:pt x="46444" y="37548"/>
                    <a:pt x="37738" y="46330"/>
                    <a:pt x="26956" y="46387"/>
                  </a:cubicBezTo>
                  <a:cubicBezTo>
                    <a:pt x="26889" y="46387"/>
                    <a:pt x="26832" y="46387"/>
                    <a:pt x="26765" y="46387"/>
                  </a:cubicBezTo>
                </a:path>
              </a:pathLst>
            </a:custGeom>
            <a:solidFill>
              <a:srgbClr val="F4A518"/>
            </a:solidFill>
            <a:ln w="9525" cap="flat">
              <a:noFill/>
              <a:prstDash val="solid"/>
              <a:miter/>
            </a:ln>
          </p:spPr>
          <p:txBody>
            <a:bodyPr rtlCol="0" anchor="ctr"/>
            <a:lstStyle/>
            <a:p>
              <a:endParaRPr lang="nb-NO"/>
            </a:p>
          </p:txBody>
        </p:sp>
        <p:sp>
          <p:nvSpPr>
            <p:cNvPr id="199" name="Frihåndsform: figur 198">
              <a:extLst>
                <a:ext uri="{FF2B5EF4-FFF2-40B4-BE49-F238E27FC236}">
                  <a16:creationId xmlns:a16="http://schemas.microsoft.com/office/drawing/2014/main" id="{89AEC01D-E237-4AD3-86E2-A0242098C5CF}"/>
                </a:ext>
              </a:extLst>
            </p:cNvPr>
            <p:cNvSpPr/>
            <p:nvPr/>
          </p:nvSpPr>
          <p:spPr>
            <a:xfrm>
              <a:off x="6472150" y="1905069"/>
              <a:ext cx="25355" cy="63388"/>
            </a:xfrm>
            <a:custGeom>
              <a:avLst/>
              <a:gdLst>
                <a:gd name="connsiteX0" fmla="*/ 7144 w 19050"/>
                <a:gd name="connsiteY0" fmla="*/ 7144 h 47625"/>
                <a:gd name="connsiteX1" fmla="*/ 18479 w 19050"/>
                <a:gd name="connsiteY1" fmla="*/ 7144 h 47625"/>
                <a:gd name="connsiteX2" fmla="*/ 18479 w 19050"/>
                <a:gd name="connsiteY2" fmla="*/ 47244 h 47625"/>
                <a:gd name="connsiteX3" fmla="*/ 7144 w 19050"/>
                <a:gd name="connsiteY3" fmla="*/ 47244 h 47625"/>
              </a:gdLst>
              <a:ahLst/>
              <a:cxnLst>
                <a:cxn ang="0">
                  <a:pos x="connsiteX0" y="connsiteY0"/>
                </a:cxn>
                <a:cxn ang="0">
                  <a:pos x="connsiteX1" y="connsiteY1"/>
                </a:cxn>
                <a:cxn ang="0">
                  <a:pos x="connsiteX2" y="connsiteY2"/>
                </a:cxn>
                <a:cxn ang="0">
                  <a:pos x="connsiteX3" y="connsiteY3"/>
                </a:cxn>
              </a:cxnLst>
              <a:rect l="l" t="t" r="r" b="b"/>
              <a:pathLst>
                <a:path w="19050" h="47625">
                  <a:moveTo>
                    <a:pt x="7144" y="7144"/>
                  </a:moveTo>
                  <a:lnTo>
                    <a:pt x="18479" y="7144"/>
                  </a:lnTo>
                  <a:lnTo>
                    <a:pt x="18479" y="47244"/>
                  </a:lnTo>
                  <a:lnTo>
                    <a:pt x="7144" y="47244"/>
                  </a:lnTo>
                  <a:close/>
                </a:path>
              </a:pathLst>
            </a:custGeom>
            <a:solidFill>
              <a:srgbClr val="F4A518"/>
            </a:solidFill>
            <a:ln w="9525" cap="flat">
              <a:noFill/>
              <a:prstDash val="solid"/>
              <a:miter/>
            </a:ln>
          </p:spPr>
          <p:txBody>
            <a:bodyPr rtlCol="0" anchor="ctr"/>
            <a:lstStyle/>
            <a:p>
              <a:endParaRPr lang="nb-NO"/>
            </a:p>
          </p:txBody>
        </p:sp>
        <p:sp>
          <p:nvSpPr>
            <p:cNvPr id="200" name="Frihåndsform: figur 199">
              <a:extLst>
                <a:ext uri="{FF2B5EF4-FFF2-40B4-BE49-F238E27FC236}">
                  <a16:creationId xmlns:a16="http://schemas.microsoft.com/office/drawing/2014/main" id="{8D239E11-9ABC-4144-8929-F5C7A3FC3D90}"/>
                </a:ext>
              </a:extLst>
            </p:cNvPr>
            <p:cNvSpPr/>
            <p:nvPr/>
          </p:nvSpPr>
          <p:spPr>
            <a:xfrm>
              <a:off x="6450599" y="1852583"/>
              <a:ext cx="76066" cy="76066"/>
            </a:xfrm>
            <a:custGeom>
              <a:avLst/>
              <a:gdLst>
                <a:gd name="connsiteX0" fmla="*/ 50959 w 57150"/>
                <a:gd name="connsiteY0" fmla="*/ 29051 h 57150"/>
                <a:gd name="connsiteX1" fmla="*/ 29051 w 57150"/>
                <a:gd name="connsiteY1" fmla="*/ 50959 h 57150"/>
                <a:gd name="connsiteX2" fmla="*/ 7144 w 57150"/>
                <a:gd name="connsiteY2" fmla="*/ 29051 h 57150"/>
                <a:gd name="connsiteX3" fmla="*/ 29051 w 57150"/>
                <a:gd name="connsiteY3" fmla="*/ 7144 h 57150"/>
                <a:gd name="connsiteX4" fmla="*/ 50959 w 57150"/>
                <a:gd name="connsiteY4" fmla="*/ 2905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959" y="29051"/>
                  </a:moveTo>
                  <a:cubicBezTo>
                    <a:pt x="50959" y="41148"/>
                    <a:pt x="41148" y="50959"/>
                    <a:pt x="29051" y="50959"/>
                  </a:cubicBezTo>
                  <a:cubicBezTo>
                    <a:pt x="16954" y="50959"/>
                    <a:pt x="7144" y="41148"/>
                    <a:pt x="7144" y="29051"/>
                  </a:cubicBezTo>
                  <a:cubicBezTo>
                    <a:pt x="7144" y="16952"/>
                    <a:pt x="16954" y="7144"/>
                    <a:pt x="29051" y="7144"/>
                  </a:cubicBezTo>
                  <a:cubicBezTo>
                    <a:pt x="41148" y="7144"/>
                    <a:pt x="50959" y="16952"/>
                    <a:pt x="50959" y="29051"/>
                  </a:cubicBezTo>
                </a:path>
              </a:pathLst>
            </a:custGeom>
            <a:solidFill>
              <a:srgbClr val="F4A518"/>
            </a:solidFill>
            <a:ln w="9525" cap="flat">
              <a:noFill/>
              <a:prstDash val="solid"/>
              <a:miter/>
            </a:ln>
          </p:spPr>
          <p:txBody>
            <a:bodyPr rtlCol="0" anchor="ctr"/>
            <a:lstStyle/>
            <a:p>
              <a:endParaRPr lang="nb-NO"/>
            </a:p>
          </p:txBody>
        </p:sp>
        <p:sp>
          <p:nvSpPr>
            <p:cNvPr id="201" name="Frihåndsform: figur 200">
              <a:extLst>
                <a:ext uri="{FF2B5EF4-FFF2-40B4-BE49-F238E27FC236}">
                  <a16:creationId xmlns:a16="http://schemas.microsoft.com/office/drawing/2014/main" id="{4125E402-1599-473F-AF0E-93CC541EB05E}"/>
                </a:ext>
              </a:extLst>
            </p:cNvPr>
            <p:cNvSpPr/>
            <p:nvPr/>
          </p:nvSpPr>
          <p:spPr>
            <a:xfrm>
              <a:off x="6269182" y="2377563"/>
              <a:ext cx="431039" cy="278907"/>
            </a:xfrm>
            <a:custGeom>
              <a:avLst/>
              <a:gdLst>
                <a:gd name="connsiteX0" fmla="*/ 317754 w 323850"/>
                <a:gd name="connsiteY0" fmla="*/ 177260 h 209550"/>
                <a:gd name="connsiteX1" fmla="*/ 317754 w 323850"/>
                <a:gd name="connsiteY1" fmla="*/ 115348 h 209550"/>
                <a:gd name="connsiteX2" fmla="*/ 206121 w 323850"/>
                <a:gd name="connsiteY2" fmla="*/ 7144 h 209550"/>
                <a:gd name="connsiteX3" fmla="*/ 118681 w 323850"/>
                <a:gd name="connsiteY3" fmla="*/ 7144 h 209550"/>
                <a:gd name="connsiteX4" fmla="*/ 7144 w 323850"/>
                <a:gd name="connsiteY4" fmla="*/ 115348 h 209550"/>
                <a:gd name="connsiteX5" fmla="*/ 7144 w 323850"/>
                <a:gd name="connsiteY5" fmla="*/ 177260 h 209550"/>
                <a:gd name="connsiteX6" fmla="*/ 27527 w 323850"/>
                <a:gd name="connsiteY6" fmla="*/ 208121 h 209550"/>
                <a:gd name="connsiteX7" fmla="*/ 296989 w 323850"/>
                <a:gd name="connsiteY7" fmla="*/ 208121 h 209550"/>
                <a:gd name="connsiteX8" fmla="*/ 317754 w 323850"/>
                <a:gd name="connsiteY8" fmla="*/ 17726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209550">
                  <a:moveTo>
                    <a:pt x="317754" y="177260"/>
                  </a:moveTo>
                  <a:lnTo>
                    <a:pt x="317754" y="115348"/>
                  </a:lnTo>
                  <a:cubicBezTo>
                    <a:pt x="314582" y="55626"/>
                    <a:pt x="265909" y="8458"/>
                    <a:pt x="206121" y="7144"/>
                  </a:cubicBezTo>
                  <a:lnTo>
                    <a:pt x="118681" y="7144"/>
                  </a:lnTo>
                  <a:cubicBezTo>
                    <a:pt x="58931" y="8506"/>
                    <a:pt x="10316" y="55664"/>
                    <a:pt x="7144" y="115348"/>
                  </a:cubicBezTo>
                  <a:lnTo>
                    <a:pt x="7144" y="177260"/>
                  </a:lnTo>
                  <a:cubicBezTo>
                    <a:pt x="7144" y="194310"/>
                    <a:pt x="16097" y="208121"/>
                    <a:pt x="27527" y="208121"/>
                  </a:cubicBezTo>
                  <a:lnTo>
                    <a:pt x="296989" y="208121"/>
                  </a:lnTo>
                  <a:cubicBezTo>
                    <a:pt x="308420" y="208121"/>
                    <a:pt x="317754" y="194310"/>
                    <a:pt x="317754" y="177260"/>
                  </a:cubicBezTo>
                </a:path>
              </a:pathLst>
            </a:custGeom>
            <a:solidFill>
              <a:srgbClr val="F4A518"/>
            </a:solidFill>
            <a:ln w="9525" cap="flat">
              <a:noFill/>
              <a:prstDash val="solid"/>
              <a:miter/>
            </a:ln>
          </p:spPr>
          <p:txBody>
            <a:bodyPr rtlCol="0" anchor="ctr"/>
            <a:lstStyle/>
            <a:p>
              <a:endParaRPr lang="nb-NO"/>
            </a:p>
          </p:txBody>
        </p:sp>
        <p:sp>
          <p:nvSpPr>
            <p:cNvPr id="202" name="Frihåndsform: figur 201">
              <a:extLst>
                <a:ext uri="{FF2B5EF4-FFF2-40B4-BE49-F238E27FC236}">
                  <a16:creationId xmlns:a16="http://schemas.microsoft.com/office/drawing/2014/main" id="{87803255-7E0D-43D4-BF60-49A3782066CE}"/>
                </a:ext>
              </a:extLst>
            </p:cNvPr>
            <p:cNvSpPr/>
            <p:nvPr/>
          </p:nvSpPr>
          <p:spPr>
            <a:xfrm>
              <a:off x="4267260" y="2150634"/>
              <a:ext cx="316940" cy="354973"/>
            </a:xfrm>
            <a:custGeom>
              <a:avLst/>
              <a:gdLst>
                <a:gd name="connsiteX0" fmla="*/ 7144 w 238125"/>
                <a:gd name="connsiteY0" fmla="*/ 7144 h 266700"/>
                <a:gd name="connsiteX1" fmla="*/ 239173 w 238125"/>
                <a:gd name="connsiteY1" fmla="*/ 7144 h 266700"/>
                <a:gd name="connsiteX2" fmla="*/ 239173 w 238125"/>
                <a:gd name="connsiteY2" fmla="*/ 260699 h 266700"/>
                <a:gd name="connsiteX3" fmla="*/ 7144 w 238125"/>
                <a:gd name="connsiteY3" fmla="*/ 260699 h 266700"/>
              </a:gdLst>
              <a:ahLst/>
              <a:cxnLst>
                <a:cxn ang="0">
                  <a:pos x="connsiteX0" y="connsiteY0"/>
                </a:cxn>
                <a:cxn ang="0">
                  <a:pos x="connsiteX1" y="connsiteY1"/>
                </a:cxn>
                <a:cxn ang="0">
                  <a:pos x="connsiteX2" y="connsiteY2"/>
                </a:cxn>
                <a:cxn ang="0">
                  <a:pos x="connsiteX3" y="connsiteY3"/>
                </a:cxn>
              </a:cxnLst>
              <a:rect l="l" t="t" r="r" b="b"/>
              <a:pathLst>
                <a:path w="238125" h="266700">
                  <a:moveTo>
                    <a:pt x="7144" y="7144"/>
                  </a:moveTo>
                  <a:lnTo>
                    <a:pt x="239173" y="7144"/>
                  </a:lnTo>
                  <a:lnTo>
                    <a:pt x="239173" y="260699"/>
                  </a:lnTo>
                  <a:lnTo>
                    <a:pt x="7144" y="260699"/>
                  </a:lnTo>
                  <a:close/>
                </a:path>
              </a:pathLst>
            </a:custGeom>
            <a:solidFill>
              <a:srgbClr val="FFFFFF"/>
            </a:solidFill>
            <a:ln w="9525" cap="flat">
              <a:noFill/>
              <a:prstDash val="solid"/>
              <a:miter/>
            </a:ln>
          </p:spPr>
          <p:txBody>
            <a:bodyPr rtlCol="0" anchor="ctr"/>
            <a:lstStyle/>
            <a:p>
              <a:endParaRPr lang="nb-NO"/>
            </a:p>
          </p:txBody>
        </p:sp>
        <p:sp>
          <p:nvSpPr>
            <p:cNvPr id="203" name="Frihåndsform: figur 202">
              <a:extLst>
                <a:ext uri="{FF2B5EF4-FFF2-40B4-BE49-F238E27FC236}">
                  <a16:creationId xmlns:a16="http://schemas.microsoft.com/office/drawing/2014/main" id="{1E36CFA4-2216-49EB-86A4-73E3CFBF6E27}"/>
                </a:ext>
              </a:extLst>
            </p:cNvPr>
            <p:cNvSpPr/>
            <p:nvPr/>
          </p:nvSpPr>
          <p:spPr>
            <a:xfrm>
              <a:off x="4239877" y="2119067"/>
              <a:ext cx="367651" cy="532460"/>
            </a:xfrm>
            <a:custGeom>
              <a:avLst/>
              <a:gdLst>
                <a:gd name="connsiteX0" fmla="*/ 238982 w 276225"/>
                <a:gd name="connsiteY0" fmla="*/ 249269 h 400050"/>
                <a:gd name="connsiteX1" fmla="*/ 38481 w 276225"/>
                <a:gd name="connsiteY1" fmla="*/ 249269 h 400050"/>
                <a:gd name="connsiteX2" fmla="*/ 38481 w 276225"/>
                <a:gd name="connsiteY2" fmla="*/ 54959 h 400050"/>
                <a:gd name="connsiteX3" fmla="*/ 239363 w 276225"/>
                <a:gd name="connsiteY3" fmla="*/ 54959 h 400050"/>
                <a:gd name="connsiteX4" fmla="*/ 269843 w 276225"/>
                <a:gd name="connsiteY4" fmla="*/ 354806 h 400050"/>
                <a:gd name="connsiteX5" fmla="*/ 269843 w 276225"/>
                <a:gd name="connsiteY5" fmla="*/ 52197 h 400050"/>
                <a:gd name="connsiteX6" fmla="*/ 224695 w 276225"/>
                <a:gd name="connsiteY6" fmla="*/ 7144 h 400050"/>
                <a:gd name="connsiteX7" fmla="*/ 52292 w 276225"/>
                <a:gd name="connsiteY7" fmla="*/ 7144 h 400050"/>
                <a:gd name="connsiteX8" fmla="*/ 7144 w 276225"/>
                <a:gd name="connsiteY8" fmla="*/ 52197 h 400050"/>
                <a:gd name="connsiteX9" fmla="*/ 7144 w 276225"/>
                <a:gd name="connsiteY9" fmla="*/ 354806 h 400050"/>
                <a:gd name="connsiteX10" fmla="*/ 52292 w 276225"/>
                <a:gd name="connsiteY10" fmla="*/ 399859 h 400050"/>
                <a:gd name="connsiteX11" fmla="*/ 224695 w 276225"/>
                <a:gd name="connsiteY11" fmla="*/ 399859 h 400050"/>
                <a:gd name="connsiteX12" fmla="*/ 269843 w 276225"/>
                <a:gd name="connsiteY12" fmla="*/ 35480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225" h="400050">
                  <a:moveTo>
                    <a:pt x="238982" y="249269"/>
                  </a:moveTo>
                  <a:lnTo>
                    <a:pt x="38481" y="249269"/>
                  </a:lnTo>
                  <a:lnTo>
                    <a:pt x="38481" y="54959"/>
                  </a:lnTo>
                  <a:lnTo>
                    <a:pt x="239363" y="54959"/>
                  </a:lnTo>
                  <a:close/>
                  <a:moveTo>
                    <a:pt x="269843" y="354806"/>
                  </a:moveTo>
                  <a:lnTo>
                    <a:pt x="269843" y="52197"/>
                  </a:lnTo>
                  <a:cubicBezTo>
                    <a:pt x="269738" y="27318"/>
                    <a:pt x="249574" y="7191"/>
                    <a:pt x="224695" y="7144"/>
                  </a:cubicBezTo>
                  <a:lnTo>
                    <a:pt x="52292" y="7144"/>
                  </a:lnTo>
                  <a:cubicBezTo>
                    <a:pt x="27413" y="7191"/>
                    <a:pt x="7249" y="27318"/>
                    <a:pt x="7144" y="52197"/>
                  </a:cubicBezTo>
                  <a:lnTo>
                    <a:pt x="7144" y="354806"/>
                  </a:lnTo>
                  <a:cubicBezTo>
                    <a:pt x="7249" y="379686"/>
                    <a:pt x="27413" y="399812"/>
                    <a:pt x="52292" y="399859"/>
                  </a:cubicBezTo>
                  <a:lnTo>
                    <a:pt x="224695" y="399859"/>
                  </a:lnTo>
                  <a:cubicBezTo>
                    <a:pt x="249574" y="399812"/>
                    <a:pt x="269738" y="379686"/>
                    <a:pt x="269843" y="354806"/>
                  </a:cubicBezTo>
                </a:path>
              </a:pathLst>
            </a:custGeom>
            <a:solidFill>
              <a:srgbClr val="F4A518"/>
            </a:solidFill>
            <a:ln w="9525" cap="flat">
              <a:noFill/>
              <a:prstDash val="solid"/>
              <a:miter/>
            </a:ln>
          </p:spPr>
          <p:txBody>
            <a:bodyPr rtlCol="0" anchor="ctr"/>
            <a:lstStyle/>
            <a:p>
              <a:endParaRPr lang="nb-NO"/>
            </a:p>
          </p:txBody>
        </p:sp>
        <p:sp>
          <p:nvSpPr>
            <p:cNvPr id="204" name="Frihåndsform: figur 203">
              <a:extLst>
                <a:ext uri="{FF2B5EF4-FFF2-40B4-BE49-F238E27FC236}">
                  <a16:creationId xmlns:a16="http://schemas.microsoft.com/office/drawing/2014/main" id="{D2F1789E-D5DB-457E-B7B0-DFA2406F8B22}"/>
                </a:ext>
              </a:extLst>
            </p:cNvPr>
            <p:cNvSpPr/>
            <p:nvPr/>
          </p:nvSpPr>
          <p:spPr>
            <a:xfrm>
              <a:off x="4362723" y="2362604"/>
              <a:ext cx="114098" cy="63388"/>
            </a:xfrm>
            <a:custGeom>
              <a:avLst/>
              <a:gdLst>
                <a:gd name="connsiteX0" fmla="*/ 87249 w 85725"/>
                <a:gd name="connsiteY0" fmla="*/ 7144 h 47625"/>
                <a:gd name="connsiteX1" fmla="*/ 7144 w 85725"/>
                <a:gd name="connsiteY1" fmla="*/ 7144 h 47625"/>
                <a:gd name="connsiteX2" fmla="*/ 49149 w 85725"/>
                <a:gd name="connsiteY2" fmla="*/ 45244 h 47625"/>
                <a:gd name="connsiteX3" fmla="*/ 87249 w 85725"/>
                <a:gd name="connsiteY3" fmla="*/ 7144 h 47625"/>
              </a:gdLst>
              <a:ahLst/>
              <a:cxnLst>
                <a:cxn ang="0">
                  <a:pos x="connsiteX0" y="connsiteY0"/>
                </a:cxn>
                <a:cxn ang="0">
                  <a:pos x="connsiteX1" y="connsiteY1"/>
                </a:cxn>
                <a:cxn ang="0">
                  <a:pos x="connsiteX2" y="connsiteY2"/>
                </a:cxn>
                <a:cxn ang="0">
                  <a:pos x="connsiteX3" y="connsiteY3"/>
                </a:cxn>
              </a:cxnLst>
              <a:rect l="l" t="t" r="r" b="b"/>
              <a:pathLst>
                <a:path w="85725" h="47625">
                  <a:moveTo>
                    <a:pt x="87249" y="7144"/>
                  </a:moveTo>
                  <a:lnTo>
                    <a:pt x="7144" y="7144"/>
                  </a:lnTo>
                  <a:cubicBezTo>
                    <a:pt x="8220" y="29261"/>
                    <a:pt x="27032" y="46320"/>
                    <a:pt x="49149" y="45244"/>
                  </a:cubicBezTo>
                  <a:cubicBezTo>
                    <a:pt x="69761" y="44234"/>
                    <a:pt x="86239" y="27756"/>
                    <a:pt x="87249" y="7144"/>
                  </a:cubicBezTo>
                </a:path>
              </a:pathLst>
            </a:custGeom>
            <a:solidFill>
              <a:srgbClr val="F4A518"/>
            </a:solidFill>
            <a:ln w="9525" cap="flat">
              <a:noFill/>
              <a:prstDash val="solid"/>
              <a:miter/>
            </a:ln>
          </p:spPr>
          <p:txBody>
            <a:bodyPr rtlCol="0" anchor="ctr"/>
            <a:lstStyle/>
            <a:p>
              <a:endParaRPr lang="nb-NO"/>
            </a:p>
          </p:txBody>
        </p:sp>
        <p:sp>
          <p:nvSpPr>
            <p:cNvPr id="205" name="Frihåndsform: figur 204">
              <a:extLst>
                <a:ext uri="{FF2B5EF4-FFF2-40B4-BE49-F238E27FC236}">
                  <a16:creationId xmlns:a16="http://schemas.microsoft.com/office/drawing/2014/main" id="{0A9C2D50-7393-4C38-8A4D-C786185B77C7}"/>
                </a:ext>
              </a:extLst>
            </p:cNvPr>
            <p:cNvSpPr/>
            <p:nvPr/>
          </p:nvSpPr>
          <p:spPr>
            <a:xfrm>
              <a:off x="4325448" y="2263073"/>
              <a:ext cx="76066" cy="76066"/>
            </a:xfrm>
            <a:custGeom>
              <a:avLst/>
              <a:gdLst>
                <a:gd name="connsiteX0" fmla="*/ 33911 w 57150"/>
                <a:gd name="connsiteY0" fmla="*/ 50206 h 57150"/>
                <a:gd name="connsiteX1" fmla="*/ 7718 w 57150"/>
                <a:gd name="connsiteY1" fmla="*/ 33908 h 57150"/>
                <a:gd name="connsiteX2" fmla="*/ 24015 w 57150"/>
                <a:gd name="connsiteY2" fmla="*/ 7715 h 57150"/>
                <a:gd name="connsiteX3" fmla="*/ 50209 w 57150"/>
                <a:gd name="connsiteY3" fmla="*/ 24012 h 57150"/>
                <a:gd name="connsiteX4" fmla="*/ 50675 w 57150"/>
                <a:gd name="connsiteY4" fmla="*/ 26869 h 57150"/>
                <a:gd name="connsiteX5" fmla="*/ 33911 w 57150"/>
                <a:gd name="connsiteY5" fmla="*/ 5020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3911" y="50206"/>
                  </a:moveTo>
                  <a:cubicBezTo>
                    <a:pt x="22177" y="52939"/>
                    <a:pt x="10451" y="45643"/>
                    <a:pt x="7718" y="33908"/>
                  </a:cubicBezTo>
                  <a:cubicBezTo>
                    <a:pt x="4984" y="22173"/>
                    <a:pt x="12280" y="10448"/>
                    <a:pt x="24015" y="7715"/>
                  </a:cubicBezTo>
                  <a:cubicBezTo>
                    <a:pt x="35750" y="4990"/>
                    <a:pt x="47475" y="12277"/>
                    <a:pt x="50209" y="24012"/>
                  </a:cubicBezTo>
                  <a:cubicBezTo>
                    <a:pt x="50428" y="24955"/>
                    <a:pt x="50580" y="25907"/>
                    <a:pt x="50675" y="26869"/>
                  </a:cubicBezTo>
                  <a:cubicBezTo>
                    <a:pt x="52399" y="37918"/>
                    <a:pt x="44932" y="48310"/>
                    <a:pt x="33911" y="50206"/>
                  </a:cubicBezTo>
                </a:path>
              </a:pathLst>
            </a:custGeom>
            <a:solidFill>
              <a:srgbClr val="F4A518"/>
            </a:solidFill>
            <a:ln w="9525" cap="flat">
              <a:noFill/>
              <a:prstDash val="solid"/>
              <a:miter/>
            </a:ln>
          </p:spPr>
          <p:txBody>
            <a:bodyPr rtlCol="0" anchor="ctr"/>
            <a:lstStyle/>
            <a:p>
              <a:endParaRPr lang="nb-NO"/>
            </a:p>
          </p:txBody>
        </p:sp>
        <p:sp>
          <p:nvSpPr>
            <p:cNvPr id="206" name="Frihåndsform: figur 205">
              <a:extLst>
                <a:ext uri="{FF2B5EF4-FFF2-40B4-BE49-F238E27FC236}">
                  <a16:creationId xmlns:a16="http://schemas.microsoft.com/office/drawing/2014/main" id="{D7F2C836-B8AD-4AAA-A950-5BE197AEE766}"/>
                </a:ext>
              </a:extLst>
            </p:cNvPr>
            <p:cNvSpPr/>
            <p:nvPr/>
          </p:nvSpPr>
          <p:spPr>
            <a:xfrm>
              <a:off x="4443224" y="2263045"/>
              <a:ext cx="76066" cy="76066"/>
            </a:xfrm>
            <a:custGeom>
              <a:avLst/>
              <a:gdLst>
                <a:gd name="connsiteX0" fmla="*/ 33815 w 57150"/>
                <a:gd name="connsiteY0" fmla="*/ 50226 h 57150"/>
                <a:gd name="connsiteX1" fmla="*/ 7697 w 57150"/>
                <a:gd name="connsiteY1" fmla="*/ 33815 h 57150"/>
                <a:gd name="connsiteX2" fmla="*/ 24109 w 57150"/>
                <a:gd name="connsiteY2" fmla="*/ 7697 h 57150"/>
                <a:gd name="connsiteX3" fmla="*/ 50226 w 57150"/>
                <a:gd name="connsiteY3" fmla="*/ 24109 h 57150"/>
                <a:gd name="connsiteX4" fmla="*/ 50674 w 57150"/>
                <a:gd name="connsiteY4" fmla="*/ 26890 h 57150"/>
                <a:gd name="connsiteX5" fmla="*/ 33815 w 57150"/>
                <a:gd name="connsiteY5" fmla="*/ 5022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3815" y="50226"/>
                  </a:moveTo>
                  <a:cubicBezTo>
                    <a:pt x="22070" y="52903"/>
                    <a:pt x="10374" y="45559"/>
                    <a:pt x="7697" y="33815"/>
                  </a:cubicBezTo>
                  <a:cubicBezTo>
                    <a:pt x="5011" y="22070"/>
                    <a:pt x="12364" y="10374"/>
                    <a:pt x="24109" y="7697"/>
                  </a:cubicBezTo>
                  <a:cubicBezTo>
                    <a:pt x="35853" y="5011"/>
                    <a:pt x="47540" y="12364"/>
                    <a:pt x="50226" y="24109"/>
                  </a:cubicBezTo>
                  <a:cubicBezTo>
                    <a:pt x="50436" y="25023"/>
                    <a:pt x="50588" y="25957"/>
                    <a:pt x="50674" y="26890"/>
                  </a:cubicBezTo>
                  <a:cubicBezTo>
                    <a:pt x="52388" y="37977"/>
                    <a:pt x="44873" y="48378"/>
                    <a:pt x="33815" y="50226"/>
                  </a:cubicBezTo>
                </a:path>
              </a:pathLst>
            </a:custGeom>
            <a:solidFill>
              <a:srgbClr val="F4A518"/>
            </a:solidFill>
            <a:ln w="9525" cap="flat">
              <a:noFill/>
              <a:prstDash val="solid"/>
              <a:miter/>
            </a:ln>
          </p:spPr>
          <p:txBody>
            <a:bodyPr rtlCol="0" anchor="ctr"/>
            <a:lstStyle/>
            <a:p>
              <a:endParaRPr lang="nb-NO"/>
            </a:p>
          </p:txBody>
        </p:sp>
        <p:sp>
          <p:nvSpPr>
            <p:cNvPr id="207" name="Frihåndsform: figur 206">
              <a:extLst>
                <a:ext uri="{FF2B5EF4-FFF2-40B4-BE49-F238E27FC236}">
                  <a16:creationId xmlns:a16="http://schemas.microsoft.com/office/drawing/2014/main" id="{5777C689-5064-44FE-AF83-919E42E2BFA6}"/>
                </a:ext>
              </a:extLst>
            </p:cNvPr>
            <p:cNvSpPr/>
            <p:nvPr/>
          </p:nvSpPr>
          <p:spPr>
            <a:xfrm>
              <a:off x="4646929" y="1975870"/>
              <a:ext cx="354973" cy="354973"/>
            </a:xfrm>
            <a:custGeom>
              <a:avLst/>
              <a:gdLst>
                <a:gd name="connsiteX0" fmla="*/ 225096 w 266700"/>
                <a:gd name="connsiteY0" fmla="*/ 229888 h 266700"/>
                <a:gd name="connsiteX1" fmla="*/ 225096 w 266700"/>
                <a:gd name="connsiteY1" fmla="*/ 45294 h 266700"/>
                <a:gd name="connsiteX2" fmla="*/ 47169 w 266700"/>
                <a:gd name="connsiteY2" fmla="*/ 42722 h 266700"/>
                <a:gd name="connsiteX3" fmla="*/ 44598 w 266700"/>
                <a:gd name="connsiteY3" fmla="*/ 45294 h 266700"/>
                <a:gd name="connsiteX4" fmla="*/ 26786 w 266700"/>
                <a:gd name="connsiteY4" fmla="*/ 207219 h 266700"/>
                <a:gd name="connsiteX5" fmla="*/ 9545 w 266700"/>
                <a:gd name="connsiteY5" fmla="*/ 259987 h 266700"/>
                <a:gd name="connsiteX6" fmla="*/ 15261 w 266700"/>
                <a:gd name="connsiteY6" fmla="*/ 265798 h 266700"/>
                <a:gd name="connsiteX7" fmla="*/ 66886 w 266700"/>
                <a:gd name="connsiteY7" fmla="*/ 248272 h 266700"/>
                <a:gd name="connsiteX8" fmla="*/ 225096 w 266700"/>
                <a:gd name="connsiteY8" fmla="*/ 230079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 h="266700">
                  <a:moveTo>
                    <a:pt x="225096" y="229888"/>
                  </a:moveTo>
                  <a:cubicBezTo>
                    <a:pt x="274912" y="178444"/>
                    <a:pt x="274912" y="96738"/>
                    <a:pt x="225096" y="45294"/>
                  </a:cubicBezTo>
                  <a:cubicBezTo>
                    <a:pt x="176671" y="-4550"/>
                    <a:pt x="97014" y="-5703"/>
                    <a:pt x="47169" y="42722"/>
                  </a:cubicBezTo>
                  <a:cubicBezTo>
                    <a:pt x="46303" y="43570"/>
                    <a:pt x="45445" y="44427"/>
                    <a:pt x="44598" y="45294"/>
                  </a:cubicBezTo>
                  <a:cubicBezTo>
                    <a:pt x="2354" y="88861"/>
                    <a:pt x="-4971" y="155517"/>
                    <a:pt x="26786" y="207219"/>
                  </a:cubicBezTo>
                  <a:lnTo>
                    <a:pt x="9545" y="259987"/>
                  </a:lnTo>
                  <a:cubicBezTo>
                    <a:pt x="9545" y="259987"/>
                    <a:pt x="6688" y="268750"/>
                    <a:pt x="15261" y="265798"/>
                  </a:cubicBezTo>
                  <a:lnTo>
                    <a:pt x="66886" y="248272"/>
                  </a:lnTo>
                  <a:cubicBezTo>
                    <a:pt x="117235" y="280638"/>
                    <a:pt x="183415" y="273027"/>
                    <a:pt x="225096" y="230079"/>
                  </a:cubicBezTo>
                </a:path>
              </a:pathLst>
            </a:custGeom>
            <a:solidFill>
              <a:srgbClr val="F4A518"/>
            </a:solidFill>
            <a:ln w="9525" cap="flat">
              <a:noFill/>
              <a:prstDash val="solid"/>
              <a:miter/>
            </a:ln>
          </p:spPr>
          <p:txBody>
            <a:bodyPr rtlCol="0" anchor="ctr"/>
            <a:lstStyle/>
            <a:p>
              <a:endParaRPr lang="nb-NO"/>
            </a:p>
          </p:txBody>
        </p:sp>
        <p:sp>
          <p:nvSpPr>
            <p:cNvPr id="208" name="Frihåndsform: figur 207">
              <a:extLst>
                <a:ext uri="{FF2B5EF4-FFF2-40B4-BE49-F238E27FC236}">
                  <a16:creationId xmlns:a16="http://schemas.microsoft.com/office/drawing/2014/main" id="{14C1C9B9-E1AA-428B-87BD-A377266160DD}"/>
                </a:ext>
              </a:extLst>
            </p:cNvPr>
            <p:cNvSpPr/>
            <p:nvPr/>
          </p:nvSpPr>
          <p:spPr>
            <a:xfrm>
              <a:off x="4738360" y="2133401"/>
              <a:ext cx="50710" cy="50710"/>
            </a:xfrm>
            <a:custGeom>
              <a:avLst/>
              <a:gdLst>
                <a:gd name="connsiteX0" fmla="*/ 18860 w 38100"/>
                <a:gd name="connsiteY0" fmla="*/ 31141 h 38100"/>
                <a:gd name="connsiteX1" fmla="*/ 31147 w 38100"/>
                <a:gd name="connsiteY1" fmla="*/ 19425 h 38100"/>
                <a:gd name="connsiteX2" fmla="*/ 19431 w 38100"/>
                <a:gd name="connsiteY2" fmla="*/ 7147 h 38100"/>
                <a:gd name="connsiteX3" fmla="*/ 7144 w 38100"/>
                <a:gd name="connsiteY3" fmla="*/ 18854 h 38100"/>
                <a:gd name="connsiteX4" fmla="*/ 7144 w 38100"/>
                <a:gd name="connsiteY4" fmla="*/ 19235 h 38100"/>
                <a:gd name="connsiteX5" fmla="*/ 18860 w 38100"/>
                <a:gd name="connsiteY5" fmla="*/ 31141 h 38100"/>
                <a:gd name="connsiteX6" fmla="*/ 18860 w 38100"/>
                <a:gd name="connsiteY6" fmla="*/ 311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18860" y="31141"/>
                  </a:moveTo>
                  <a:cubicBezTo>
                    <a:pt x="25489" y="31303"/>
                    <a:pt x="30985" y="26055"/>
                    <a:pt x="31147" y="19425"/>
                  </a:cubicBezTo>
                  <a:cubicBezTo>
                    <a:pt x="31300" y="12805"/>
                    <a:pt x="26061" y="7300"/>
                    <a:pt x="19431" y="7147"/>
                  </a:cubicBezTo>
                  <a:cubicBezTo>
                    <a:pt x="12802" y="6985"/>
                    <a:pt x="7306" y="12234"/>
                    <a:pt x="7144" y="18854"/>
                  </a:cubicBezTo>
                  <a:cubicBezTo>
                    <a:pt x="7144" y="18987"/>
                    <a:pt x="7144" y="19111"/>
                    <a:pt x="7144" y="19235"/>
                  </a:cubicBezTo>
                  <a:cubicBezTo>
                    <a:pt x="7087" y="25759"/>
                    <a:pt x="12335" y="31084"/>
                    <a:pt x="18860" y="31141"/>
                  </a:cubicBezTo>
                  <a:cubicBezTo>
                    <a:pt x="18860" y="31141"/>
                    <a:pt x="18860" y="31141"/>
                    <a:pt x="18860" y="31141"/>
                  </a:cubicBezTo>
                </a:path>
              </a:pathLst>
            </a:custGeom>
            <a:solidFill>
              <a:srgbClr val="FFFFFF"/>
            </a:solidFill>
            <a:ln w="9525" cap="flat">
              <a:noFill/>
              <a:prstDash val="solid"/>
              <a:miter/>
            </a:ln>
          </p:spPr>
          <p:txBody>
            <a:bodyPr rtlCol="0" anchor="ctr"/>
            <a:lstStyle/>
            <a:p>
              <a:endParaRPr lang="nb-NO"/>
            </a:p>
          </p:txBody>
        </p:sp>
        <p:sp>
          <p:nvSpPr>
            <p:cNvPr id="209" name="Frihåndsform: figur 208">
              <a:extLst>
                <a:ext uri="{FF2B5EF4-FFF2-40B4-BE49-F238E27FC236}">
                  <a16:creationId xmlns:a16="http://schemas.microsoft.com/office/drawing/2014/main" id="{42FEADB2-0058-45FC-B33C-13F0F5D8E6B0}"/>
                </a:ext>
              </a:extLst>
            </p:cNvPr>
            <p:cNvSpPr/>
            <p:nvPr/>
          </p:nvSpPr>
          <p:spPr>
            <a:xfrm>
              <a:off x="4801368" y="2133397"/>
              <a:ext cx="50710" cy="50710"/>
            </a:xfrm>
            <a:custGeom>
              <a:avLst/>
              <a:gdLst>
                <a:gd name="connsiteX0" fmla="*/ 18765 w 38100"/>
                <a:gd name="connsiteY0" fmla="*/ 31143 h 38100"/>
                <a:gd name="connsiteX1" fmla="*/ 31138 w 38100"/>
                <a:gd name="connsiteY1" fmla="*/ 19532 h 38100"/>
                <a:gd name="connsiteX2" fmla="*/ 19527 w 38100"/>
                <a:gd name="connsiteY2" fmla="*/ 7150 h 38100"/>
                <a:gd name="connsiteX3" fmla="*/ 7154 w 38100"/>
                <a:gd name="connsiteY3" fmla="*/ 18770 h 38100"/>
                <a:gd name="connsiteX4" fmla="*/ 7144 w 38100"/>
                <a:gd name="connsiteY4" fmla="*/ 19237 h 38100"/>
                <a:gd name="connsiteX5" fmla="*/ 18765 w 38100"/>
                <a:gd name="connsiteY5" fmla="*/ 3114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38100">
                  <a:moveTo>
                    <a:pt x="18765" y="31143"/>
                  </a:moveTo>
                  <a:cubicBezTo>
                    <a:pt x="25394" y="31353"/>
                    <a:pt x="30928" y="26152"/>
                    <a:pt x="31138" y="19532"/>
                  </a:cubicBezTo>
                  <a:cubicBezTo>
                    <a:pt x="31347" y="12903"/>
                    <a:pt x="26147" y="7359"/>
                    <a:pt x="19527" y="7150"/>
                  </a:cubicBezTo>
                  <a:cubicBezTo>
                    <a:pt x="12897" y="6940"/>
                    <a:pt x="7363" y="12141"/>
                    <a:pt x="7154" y="18770"/>
                  </a:cubicBezTo>
                  <a:cubicBezTo>
                    <a:pt x="7144" y="18923"/>
                    <a:pt x="7144" y="19085"/>
                    <a:pt x="7144" y="19237"/>
                  </a:cubicBezTo>
                  <a:cubicBezTo>
                    <a:pt x="7087" y="25724"/>
                    <a:pt x="12278" y="31039"/>
                    <a:pt x="18765" y="31143"/>
                  </a:cubicBezTo>
                </a:path>
              </a:pathLst>
            </a:custGeom>
            <a:solidFill>
              <a:srgbClr val="FFFFFF"/>
            </a:solidFill>
            <a:ln w="9525" cap="flat">
              <a:noFill/>
              <a:prstDash val="solid"/>
              <a:miter/>
            </a:ln>
          </p:spPr>
          <p:txBody>
            <a:bodyPr rtlCol="0" anchor="ctr"/>
            <a:lstStyle/>
            <a:p>
              <a:endParaRPr lang="nb-NO"/>
            </a:p>
          </p:txBody>
        </p:sp>
        <p:sp>
          <p:nvSpPr>
            <p:cNvPr id="210" name="Frihåndsform: figur 209">
              <a:extLst>
                <a:ext uri="{FF2B5EF4-FFF2-40B4-BE49-F238E27FC236}">
                  <a16:creationId xmlns:a16="http://schemas.microsoft.com/office/drawing/2014/main" id="{9A424AF9-5FE3-49E5-928D-4069389A9462}"/>
                </a:ext>
              </a:extLst>
            </p:cNvPr>
            <p:cNvSpPr/>
            <p:nvPr/>
          </p:nvSpPr>
          <p:spPr>
            <a:xfrm>
              <a:off x="4864249" y="2133401"/>
              <a:ext cx="50710" cy="50710"/>
            </a:xfrm>
            <a:custGeom>
              <a:avLst/>
              <a:gdLst>
                <a:gd name="connsiteX0" fmla="*/ 18860 w 38100"/>
                <a:gd name="connsiteY0" fmla="*/ 31141 h 38100"/>
                <a:gd name="connsiteX1" fmla="*/ 31147 w 38100"/>
                <a:gd name="connsiteY1" fmla="*/ 19425 h 38100"/>
                <a:gd name="connsiteX2" fmla="*/ 19432 w 38100"/>
                <a:gd name="connsiteY2" fmla="*/ 7147 h 38100"/>
                <a:gd name="connsiteX3" fmla="*/ 7144 w 38100"/>
                <a:gd name="connsiteY3" fmla="*/ 18854 h 38100"/>
                <a:gd name="connsiteX4" fmla="*/ 7144 w 38100"/>
                <a:gd name="connsiteY4" fmla="*/ 19235 h 38100"/>
                <a:gd name="connsiteX5" fmla="*/ 18860 w 38100"/>
                <a:gd name="connsiteY5" fmla="*/ 31141 h 38100"/>
                <a:gd name="connsiteX6" fmla="*/ 18860 w 38100"/>
                <a:gd name="connsiteY6" fmla="*/ 311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8100">
                  <a:moveTo>
                    <a:pt x="18860" y="31141"/>
                  </a:moveTo>
                  <a:cubicBezTo>
                    <a:pt x="25489" y="31303"/>
                    <a:pt x="30985" y="26055"/>
                    <a:pt x="31147" y="19425"/>
                  </a:cubicBezTo>
                  <a:cubicBezTo>
                    <a:pt x="31300" y="12805"/>
                    <a:pt x="26061" y="7300"/>
                    <a:pt x="19432" y="7147"/>
                  </a:cubicBezTo>
                  <a:cubicBezTo>
                    <a:pt x="12802" y="6985"/>
                    <a:pt x="7306" y="12234"/>
                    <a:pt x="7144" y="18854"/>
                  </a:cubicBezTo>
                  <a:cubicBezTo>
                    <a:pt x="7144" y="18987"/>
                    <a:pt x="7144" y="19111"/>
                    <a:pt x="7144" y="19235"/>
                  </a:cubicBezTo>
                  <a:cubicBezTo>
                    <a:pt x="7087" y="25759"/>
                    <a:pt x="12335" y="31084"/>
                    <a:pt x="18860" y="31141"/>
                  </a:cubicBezTo>
                  <a:cubicBezTo>
                    <a:pt x="18860" y="31141"/>
                    <a:pt x="18860" y="31141"/>
                    <a:pt x="18860" y="31141"/>
                  </a:cubicBezTo>
                </a:path>
              </a:pathLst>
            </a:custGeom>
            <a:solidFill>
              <a:srgbClr val="FFFFFF"/>
            </a:solidFill>
            <a:ln w="9525" cap="flat">
              <a:noFill/>
              <a:prstDash val="solid"/>
              <a:miter/>
            </a:ln>
          </p:spPr>
          <p:txBody>
            <a:bodyPr rtlCol="0" anchor="ctr"/>
            <a:lstStyle/>
            <a:p>
              <a:endParaRPr lang="nb-NO"/>
            </a:p>
          </p:txBody>
        </p:sp>
        <p:sp>
          <p:nvSpPr>
            <p:cNvPr id="211" name="Frihåndsform: figur 210">
              <a:extLst>
                <a:ext uri="{FF2B5EF4-FFF2-40B4-BE49-F238E27FC236}">
                  <a16:creationId xmlns:a16="http://schemas.microsoft.com/office/drawing/2014/main" id="{CCAA4FEC-0379-4A8D-BAA5-2FAB5C8821A8}"/>
                </a:ext>
              </a:extLst>
            </p:cNvPr>
            <p:cNvSpPr/>
            <p:nvPr/>
          </p:nvSpPr>
          <p:spPr>
            <a:xfrm>
              <a:off x="2285244" y="2150634"/>
              <a:ext cx="316940" cy="354973"/>
            </a:xfrm>
            <a:custGeom>
              <a:avLst/>
              <a:gdLst>
                <a:gd name="connsiteX0" fmla="*/ 7144 w 238125"/>
                <a:gd name="connsiteY0" fmla="*/ 7144 h 266700"/>
                <a:gd name="connsiteX1" fmla="*/ 239268 w 238125"/>
                <a:gd name="connsiteY1" fmla="*/ 7144 h 266700"/>
                <a:gd name="connsiteX2" fmla="*/ 239268 w 238125"/>
                <a:gd name="connsiteY2" fmla="*/ 260699 h 266700"/>
                <a:gd name="connsiteX3" fmla="*/ 7144 w 238125"/>
                <a:gd name="connsiteY3" fmla="*/ 260699 h 266700"/>
              </a:gdLst>
              <a:ahLst/>
              <a:cxnLst>
                <a:cxn ang="0">
                  <a:pos x="connsiteX0" y="connsiteY0"/>
                </a:cxn>
                <a:cxn ang="0">
                  <a:pos x="connsiteX1" y="connsiteY1"/>
                </a:cxn>
                <a:cxn ang="0">
                  <a:pos x="connsiteX2" y="connsiteY2"/>
                </a:cxn>
                <a:cxn ang="0">
                  <a:pos x="connsiteX3" y="connsiteY3"/>
                </a:cxn>
              </a:cxnLst>
              <a:rect l="l" t="t" r="r" b="b"/>
              <a:pathLst>
                <a:path w="238125" h="266700">
                  <a:moveTo>
                    <a:pt x="7144" y="7144"/>
                  </a:moveTo>
                  <a:lnTo>
                    <a:pt x="239268" y="7144"/>
                  </a:lnTo>
                  <a:lnTo>
                    <a:pt x="239268" y="260699"/>
                  </a:lnTo>
                  <a:lnTo>
                    <a:pt x="7144" y="260699"/>
                  </a:lnTo>
                  <a:close/>
                </a:path>
              </a:pathLst>
            </a:custGeom>
            <a:solidFill>
              <a:srgbClr val="FFFFFF"/>
            </a:solidFill>
            <a:ln w="9525" cap="flat">
              <a:noFill/>
              <a:prstDash val="solid"/>
              <a:miter/>
            </a:ln>
          </p:spPr>
          <p:txBody>
            <a:bodyPr rtlCol="0" anchor="ctr"/>
            <a:lstStyle/>
            <a:p>
              <a:endParaRPr lang="nb-NO"/>
            </a:p>
          </p:txBody>
        </p:sp>
        <p:sp>
          <p:nvSpPr>
            <p:cNvPr id="212" name="Frihåndsform: figur 211">
              <a:extLst>
                <a:ext uri="{FF2B5EF4-FFF2-40B4-BE49-F238E27FC236}">
                  <a16:creationId xmlns:a16="http://schemas.microsoft.com/office/drawing/2014/main" id="{E2262030-608D-48C6-98AD-3867BE7C8928}"/>
                </a:ext>
              </a:extLst>
            </p:cNvPr>
            <p:cNvSpPr/>
            <p:nvPr/>
          </p:nvSpPr>
          <p:spPr>
            <a:xfrm>
              <a:off x="2257987" y="2119067"/>
              <a:ext cx="367651" cy="532460"/>
            </a:xfrm>
            <a:custGeom>
              <a:avLst/>
              <a:gdLst>
                <a:gd name="connsiteX0" fmla="*/ 238982 w 276225"/>
                <a:gd name="connsiteY0" fmla="*/ 249269 h 400050"/>
                <a:gd name="connsiteX1" fmla="*/ 38957 w 276225"/>
                <a:gd name="connsiteY1" fmla="*/ 249269 h 400050"/>
                <a:gd name="connsiteX2" fmla="*/ 38957 w 276225"/>
                <a:gd name="connsiteY2" fmla="*/ 54959 h 400050"/>
                <a:gd name="connsiteX3" fmla="*/ 239935 w 276225"/>
                <a:gd name="connsiteY3" fmla="*/ 54959 h 400050"/>
                <a:gd name="connsiteX4" fmla="*/ 269843 w 276225"/>
                <a:gd name="connsiteY4" fmla="*/ 354806 h 400050"/>
                <a:gd name="connsiteX5" fmla="*/ 269843 w 276225"/>
                <a:gd name="connsiteY5" fmla="*/ 52197 h 400050"/>
                <a:gd name="connsiteX6" fmla="*/ 224695 w 276225"/>
                <a:gd name="connsiteY6" fmla="*/ 7144 h 400050"/>
                <a:gd name="connsiteX7" fmla="*/ 52292 w 276225"/>
                <a:gd name="connsiteY7" fmla="*/ 7144 h 400050"/>
                <a:gd name="connsiteX8" fmla="*/ 7144 w 276225"/>
                <a:gd name="connsiteY8" fmla="*/ 52197 h 400050"/>
                <a:gd name="connsiteX9" fmla="*/ 7144 w 276225"/>
                <a:gd name="connsiteY9" fmla="*/ 354806 h 400050"/>
                <a:gd name="connsiteX10" fmla="*/ 52292 w 276225"/>
                <a:gd name="connsiteY10" fmla="*/ 399859 h 400050"/>
                <a:gd name="connsiteX11" fmla="*/ 224695 w 276225"/>
                <a:gd name="connsiteY11" fmla="*/ 399859 h 400050"/>
                <a:gd name="connsiteX12" fmla="*/ 269843 w 276225"/>
                <a:gd name="connsiteY12" fmla="*/ 35480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225" h="400050">
                  <a:moveTo>
                    <a:pt x="238982" y="249269"/>
                  </a:moveTo>
                  <a:lnTo>
                    <a:pt x="38957" y="249269"/>
                  </a:lnTo>
                  <a:lnTo>
                    <a:pt x="38957" y="54959"/>
                  </a:lnTo>
                  <a:lnTo>
                    <a:pt x="239935" y="54959"/>
                  </a:lnTo>
                  <a:close/>
                  <a:moveTo>
                    <a:pt x="269843" y="354806"/>
                  </a:moveTo>
                  <a:lnTo>
                    <a:pt x="269843" y="52197"/>
                  </a:lnTo>
                  <a:cubicBezTo>
                    <a:pt x="269739" y="27318"/>
                    <a:pt x="249571" y="7191"/>
                    <a:pt x="224695" y="7144"/>
                  </a:cubicBezTo>
                  <a:lnTo>
                    <a:pt x="52292" y="7144"/>
                  </a:lnTo>
                  <a:cubicBezTo>
                    <a:pt x="27416" y="7191"/>
                    <a:pt x="7249" y="27318"/>
                    <a:pt x="7144" y="52197"/>
                  </a:cubicBezTo>
                  <a:lnTo>
                    <a:pt x="7144" y="354806"/>
                  </a:lnTo>
                  <a:cubicBezTo>
                    <a:pt x="7249" y="379686"/>
                    <a:pt x="27416" y="399812"/>
                    <a:pt x="52292" y="399859"/>
                  </a:cubicBezTo>
                  <a:lnTo>
                    <a:pt x="224695" y="399859"/>
                  </a:lnTo>
                  <a:cubicBezTo>
                    <a:pt x="249571" y="399812"/>
                    <a:pt x="269739" y="379686"/>
                    <a:pt x="269843" y="354806"/>
                  </a:cubicBezTo>
                </a:path>
              </a:pathLst>
            </a:custGeom>
            <a:solidFill>
              <a:srgbClr val="F4A518"/>
            </a:solidFill>
            <a:ln w="9525" cap="flat">
              <a:noFill/>
              <a:prstDash val="solid"/>
              <a:miter/>
            </a:ln>
          </p:spPr>
          <p:txBody>
            <a:bodyPr rtlCol="0" anchor="ctr"/>
            <a:lstStyle/>
            <a:p>
              <a:endParaRPr lang="nb-NO"/>
            </a:p>
          </p:txBody>
        </p:sp>
        <p:sp>
          <p:nvSpPr>
            <p:cNvPr id="213" name="Frihåndsform: figur 212">
              <a:extLst>
                <a:ext uri="{FF2B5EF4-FFF2-40B4-BE49-F238E27FC236}">
                  <a16:creationId xmlns:a16="http://schemas.microsoft.com/office/drawing/2014/main" id="{A6C8D680-999A-4FB1-B35A-4BD5A6F46522}"/>
                </a:ext>
              </a:extLst>
            </p:cNvPr>
            <p:cNvSpPr/>
            <p:nvPr/>
          </p:nvSpPr>
          <p:spPr>
            <a:xfrm>
              <a:off x="2380832" y="2362604"/>
              <a:ext cx="114098" cy="63388"/>
            </a:xfrm>
            <a:custGeom>
              <a:avLst/>
              <a:gdLst>
                <a:gd name="connsiteX0" fmla="*/ 87249 w 85725"/>
                <a:gd name="connsiteY0" fmla="*/ 7144 h 47625"/>
                <a:gd name="connsiteX1" fmla="*/ 7144 w 85725"/>
                <a:gd name="connsiteY1" fmla="*/ 7144 h 47625"/>
                <a:gd name="connsiteX2" fmla="*/ 49150 w 85725"/>
                <a:gd name="connsiteY2" fmla="*/ 45244 h 47625"/>
                <a:gd name="connsiteX3" fmla="*/ 87249 w 85725"/>
                <a:gd name="connsiteY3" fmla="*/ 7144 h 47625"/>
              </a:gdLst>
              <a:ahLst/>
              <a:cxnLst>
                <a:cxn ang="0">
                  <a:pos x="connsiteX0" y="connsiteY0"/>
                </a:cxn>
                <a:cxn ang="0">
                  <a:pos x="connsiteX1" y="connsiteY1"/>
                </a:cxn>
                <a:cxn ang="0">
                  <a:pos x="connsiteX2" y="connsiteY2"/>
                </a:cxn>
                <a:cxn ang="0">
                  <a:pos x="connsiteX3" y="connsiteY3"/>
                </a:cxn>
              </a:cxnLst>
              <a:rect l="l" t="t" r="r" b="b"/>
              <a:pathLst>
                <a:path w="85725" h="47625">
                  <a:moveTo>
                    <a:pt x="87249" y="7144"/>
                  </a:moveTo>
                  <a:lnTo>
                    <a:pt x="7144" y="7144"/>
                  </a:lnTo>
                  <a:cubicBezTo>
                    <a:pt x="8223" y="29261"/>
                    <a:pt x="27030" y="46320"/>
                    <a:pt x="49150" y="45244"/>
                  </a:cubicBezTo>
                  <a:cubicBezTo>
                    <a:pt x="69761" y="44234"/>
                    <a:pt x="86243" y="27756"/>
                    <a:pt x="87249" y="7144"/>
                  </a:cubicBezTo>
                </a:path>
              </a:pathLst>
            </a:custGeom>
            <a:solidFill>
              <a:srgbClr val="F4A518"/>
            </a:solidFill>
            <a:ln w="9525" cap="flat">
              <a:noFill/>
              <a:prstDash val="solid"/>
              <a:miter/>
            </a:ln>
          </p:spPr>
          <p:txBody>
            <a:bodyPr rtlCol="0" anchor="ctr"/>
            <a:lstStyle/>
            <a:p>
              <a:endParaRPr lang="nb-NO"/>
            </a:p>
          </p:txBody>
        </p:sp>
        <p:sp>
          <p:nvSpPr>
            <p:cNvPr id="214" name="Frihåndsform: figur 213">
              <a:extLst>
                <a:ext uri="{FF2B5EF4-FFF2-40B4-BE49-F238E27FC236}">
                  <a16:creationId xmlns:a16="http://schemas.microsoft.com/office/drawing/2014/main" id="{279F688F-869E-4EF6-BC03-FF5BE8A3D421}"/>
                </a:ext>
              </a:extLst>
            </p:cNvPr>
            <p:cNvSpPr/>
            <p:nvPr/>
          </p:nvSpPr>
          <p:spPr>
            <a:xfrm>
              <a:off x="2343558" y="2263045"/>
              <a:ext cx="76066" cy="76066"/>
            </a:xfrm>
            <a:custGeom>
              <a:avLst/>
              <a:gdLst>
                <a:gd name="connsiteX0" fmla="*/ 33815 w 57150"/>
                <a:gd name="connsiteY0" fmla="*/ 50226 h 57150"/>
                <a:gd name="connsiteX1" fmla="*/ 7696 w 57150"/>
                <a:gd name="connsiteY1" fmla="*/ 33815 h 57150"/>
                <a:gd name="connsiteX2" fmla="*/ 24106 w 57150"/>
                <a:gd name="connsiteY2" fmla="*/ 7697 h 57150"/>
                <a:gd name="connsiteX3" fmla="*/ 50226 w 57150"/>
                <a:gd name="connsiteY3" fmla="*/ 24109 h 57150"/>
                <a:gd name="connsiteX4" fmla="*/ 50674 w 57150"/>
                <a:gd name="connsiteY4" fmla="*/ 26890 h 57150"/>
                <a:gd name="connsiteX5" fmla="*/ 33815 w 57150"/>
                <a:gd name="connsiteY5" fmla="*/ 5022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3815" y="50226"/>
                  </a:moveTo>
                  <a:cubicBezTo>
                    <a:pt x="22071" y="52903"/>
                    <a:pt x="10377" y="45559"/>
                    <a:pt x="7696" y="33815"/>
                  </a:cubicBezTo>
                  <a:cubicBezTo>
                    <a:pt x="5014" y="22070"/>
                    <a:pt x="12362" y="10374"/>
                    <a:pt x="24106" y="7697"/>
                  </a:cubicBezTo>
                  <a:cubicBezTo>
                    <a:pt x="35851" y="5011"/>
                    <a:pt x="47544" y="12364"/>
                    <a:pt x="50226" y="24109"/>
                  </a:cubicBezTo>
                  <a:cubicBezTo>
                    <a:pt x="50435" y="25023"/>
                    <a:pt x="50585" y="25957"/>
                    <a:pt x="50674" y="26890"/>
                  </a:cubicBezTo>
                  <a:cubicBezTo>
                    <a:pt x="52448" y="37987"/>
                    <a:pt x="44907" y="48426"/>
                    <a:pt x="33815" y="50226"/>
                  </a:cubicBezTo>
                </a:path>
              </a:pathLst>
            </a:custGeom>
            <a:solidFill>
              <a:srgbClr val="F4A518"/>
            </a:solidFill>
            <a:ln w="9525" cap="flat">
              <a:noFill/>
              <a:prstDash val="solid"/>
              <a:miter/>
            </a:ln>
          </p:spPr>
          <p:txBody>
            <a:bodyPr rtlCol="0" anchor="ctr"/>
            <a:lstStyle/>
            <a:p>
              <a:endParaRPr lang="nb-NO"/>
            </a:p>
          </p:txBody>
        </p:sp>
        <p:sp>
          <p:nvSpPr>
            <p:cNvPr id="215" name="Frihåndsform: figur 214">
              <a:extLst>
                <a:ext uri="{FF2B5EF4-FFF2-40B4-BE49-F238E27FC236}">
                  <a16:creationId xmlns:a16="http://schemas.microsoft.com/office/drawing/2014/main" id="{CDF80D7D-FC34-4A33-85BF-AA42B7DA2C95}"/>
                </a:ext>
              </a:extLst>
            </p:cNvPr>
            <p:cNvSpPr/>
            <p:nvPr/>
          </p:nvSpPr>
          <p:spPr>
            <a:xfrm>
              <a:off x="2461206" y="2263045"/>
              <a:ext cx="76066" cy="76066"/>
            </a:xfrm>
            <a:custGeom>
              <a:avLst/>
              <a:gdLst>
                <a:gd name="connsiteX0" fmla="*/ 33815 w 57150"/>
                <a:gd name="connsiteY0" fmla="*/ 50226 h 57150"/>
                <a:gd name="connsiteX1" fmla="*/ 7696 w 57150"/>
                <a:gd name="connsiteY1" fmla="*/ 33815 h 57150"/>
                <a:gd name="connsiteX2" fmla="*/ 24106 w 57150"/>
                <a:gd name="connsiteY2" fmla="*/ 7697 h 57150"/>
                <a:gd name="connsiteX3" fmla="*/ 50226 w 57150"/>
                <a:gd name="connsiteY3" fmla="*/ 24109 h 57150"/>
                <a:gd name="connsiteX4" fmla="*/ 50674 w 57150"/>
                <a:gd name="connsiteY4" fmla="*/ 26890 h 57150"/>
                <a:gd name="connsiteX5" fmla="*/ 33815 w 57150"/>
                <a:gd name="connsiteY5" fmla="*/ 5022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3815" y="50226"/>
                  </a:moveTo>
                  <a:cubicBezTo>
                    <a:pt x="22071" y="52903"/>
                    <a:pt x="10376" y="45559"/>
                    <a:pt x="7696" y="33815"/>
                  </a:cubicBezTo>
                  <a:cubicBezTo>
                    <a:pt x="5014" y="22070"/>
                    <a:pt x="12362" y="10374"/>
                    <a:pt x="24106" y="7697"/>
                  </a:cubicBezTo>
                  <a:cubicBezTo>
                    <a:pt x="35851" y="5011"/>
                    <a:pt x="47544" y="12364"/>
                    <a:pt x="50226" y="24109"/>
                  </a:cubicBezTo>
                  <a:cubicBezTo>
                    <a:pt x="50435" y="25023"/>
                    <a:pt x="50585" y="25957"/>
                    <a:pt x="50674" y="26890"/>
                  </a:cubicBezTo>
                  <a:cubicBezTo>
                    <a:pt x="52448" y="37987"/>
                    <a:pt x="44906" y="48426"/>
                    <a:pt x="33815" y="50226"/>
                  </a:cubicBezTo>
                </a:path>
              </a:pathLst>
            </a:custGeom>
            <a:solidFill>
              <a:srgbClr val="F4A518"/>
            </a:solidFill>
            <a:ln w="9525" cap="flat">
              <a:noFill/>
              <a:prstDash val="solid"/>
              <a:miter/>
            </a:ln>
          </p:spPr>
          <p:txBody>
            <a:bodyPr rtlCol="0" anchor="ctr"/>
            <a:lstStyle/>
            <a:p>
              <a:endParaRPr lang="nb-NO"/>
            </a:p>
          </p:txBody>
        </p:sp>
        <p:sp>
          <p:nvSpPr>
            <p:cNvPr id="216" name="Frihåndsform: figur 215">
              <a:extLst>
                <a:ext uri="{FF2B5EF4-FFF2-40B4-BE49-F238E27FC236}">
                  <a16:creationId xmlns:a16="http://schemas.microsoft.com/office/drawing/2014/main" id="{8FFE61FD-B703-4E4C-AAE7-A450833B36F7}"/>
                </a:ext>
              </a:extLst>
            </p:cNvPr>
            <p:cNvSpPr/>
            <p:nvPr/>
          </p:nvSpPr>
          <p:spPr>
            <a:xfrm>
              <a:off x="1913791" y="2334219"/>
              <a:ext cx="50710" cy="50710"/>
            </a:xfrm>
            <a:custGeom>
              <a:avLst/>
              <a:gdLst>
                <a:gd name="connsiteX0" fmla="*/ 19240 w 38100"/>
                <a:gd name="connsiteY0" fmla="*/ 32280 h 38100"/>
                <a:gd name="connsiteX1" fmla="*/ 7153 w 38100"/>
                <a:gd name="connsiteY1" fmla="*/ 19240 h 38100"/>
                <a:gd name="connsiteX2" fmla="*/ 20194 w 38100"/>
                <a:gd name="connsiteY2" fmla="*/ 7153 h 38100"/>
                <a:gd name="connsiteX3" fmla="*/ 32289 w 38100"/>
                <a:gd name="connsiteY3" fmla="*/ 19802 h 38100"/>
                <a:gd name="connsiteX4" fmla="*/ 19812 w 38100"/>
                <a:gd name="connsiteY4" fmla="*/ 32280 h 38100"/>
                <a:gd name="connsiteX5" fmla="*/ 19716 w 38100"/>
                <a:gd name="connsiteY5" fmla="*/ 3228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38100">
                  <a:moveTo>
                    <a:pt x="19240" y="32280"/>
                  </a:moveTo>
                  <a:cubicBezTo>
                    <a:pt x="12301" y="32013"/>
                    <a:pt x="6889" y="26175"/>
                    <a:pt x="7153" y="19240"/>
                  </a:cubicBezTo>
                  <a:cubicBezTo>
                    <a:pt x="7416" y="12297"/>
                    <a:pt x="13255" y="6887"/>
                    <a:pt x="20194" y="7153"/>
                  </a:cubicBezTo>
                  <a:cubicBezTo>
                    <a:pt x="26980" y="7410"/>
                    <a:pt x="32336" y="13011"/>
                    <a:pt x="32289" y="19802"/>
                  </a:cubicBezTo>
                  <a:cubicBezTo>
                    <a:pt x="32289" y="26689"/>
                    <a:pt x="26703" y="32280"/>
                    <a:pt x="19812" y="32280"/>
                  </a:cubicBezTo>
                  <a:cubicBezTo>
                    <a:pt x="19780" y="32280"/>
                    <a:pt x="19748" y="32280"/>
                    <a:pt x="19716" y="32280"/>
                  </a:cubicBezTo>
                </a:path>
              </a:pathLst>
            </a:custGeom>
            <a:solidFill>
              <a:srgbClr val="FFFFFF"/>
            </a:solidFill>
            <a:ln w="9525" cap="flat">
              <a:noFill/>
              <a:prstDash val="solid"/>
              <a:miter/>
            </a:ln>
          </p:spPr>
          <p:txBody>
            <a:bodyPr rtlCol="0" anchor="ctr"/>
            <a:lstStyle/>
            <a:p>
              <a:endParaRPr lang="nb-NO"/>
            </a:p>
          </p:txBody>
        </p:sp>
        <p:sp>
          <p:nvSpPr>
            <p:cNvPr id="217" name="Frihåndsform: figur 216">
              <a:extLst>
                <a:ext uri="{FF2B5EF4-FFF2-40B4-BE49-F238E27FC236}">
                  <a16:creationId xmlns:a16="http://schemas.microsoft.com/office/drawing/2014/main" id="{67DE403D-25D4-4643-906C-065A07A3EAD5}"/>
                </a:ext>
              </a:extLst>
            </p:cNvPr>
            <p:cNvSpPr/>
            <p:nvPr/>
          </p:nvSpPr>
          <p:spPr>
            <a:xfrm>
              <a:off x="1975531" y="2334206"/>
              <a:ext cx="50710" cy="50710"/>
            </a:xfrm>
            <a:custGeom>
              <a:avLst/>
              <a:gdLst>
                <a:gd name="connsiteX0" fmla="*/ 19811 w 38100"/>
                <a:gd name="connsiteY0" fmla="*/ 32290 h 38100"/>
                <a:gd name="connsiteX1" fmla="*/ 7144 w 38100"/>
                <a:gd name="connsiteY1" fmla="*/ 19812 h 38100"/>
                <a:gd name="connsiteX2" fmla="*/ 19622 w 38100"/>
                <a:gd name="connsiteY2" fmla="*/ 7144 h 38100"/>
                <a:gd name="connsiteX3" fmla="*/ 32289 w 38100"/>
                <a:gd name="connsiteY3" fmla="*/ 19622 h 38100"/>
                <a:gd name="connsiteX4" fmla="*/ 32289 w 38100"/>
                <a:gd name="connsiteY4" fmla="*/ 19812 h 38100"/>
                <a:gd name="connsiteX5" fmla="*/ 19811 w 38100"/>
                <a:gd name="connsiteY5" fmla="*/ 3229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38100">
                  <a:moveTo>
                    <a:pt x="19811" y="32290"/>
                  </a:moveTo>
                  <a:cubicBezTo>
                    <a:pt x="12868" y="32347"/>
                    <a:pt x="7196" y="26756"/>
                    <a:pt x="7144" y="19812"/>
                  </a:cubicBezTo>
                  <a:cubicBezTo>
                    <a:pt x="7092" y="12869"/>
                    <a:pt x="12678" y="7201"/>
                    <a:pt x="19622" y="7144"/>
                  </a:cubicBezTo>
                  <a:cubicBezTo>
                    <a:pt x="26566" y="7096"/>
                    <a:pt x="32237" y="12678"/>
                    <a:pt x="32289" y="19622"/>
                  </a:cubicBezTo>
                  <a:cubicBezTo>
                    <a:pt x="32289" y="19688"/>
                    <a:pt x="32289" y="19746"/>
                    <a:pt x="32289" y="19812"/>
                  </a:cubicBezTo>
                  <a:cubicBezTo>
                    <a:pt x="32238" y="26680"/>
                    <a:pt x="26681" y="32242"/>
                    <a:pt x="19811" y="32290"/>
                  </a:cubicBezTo>
                </a:path>
              </a:pathLst>
            </a:custGeom>
            <a:solidFill>
              <a:srgbClr val="FFFFFF"/>
            </a:solidFill>
            <a:ln w="9525" cap="flat">
              <a:noFill/>
              <a:prstDash val="solid"/>
              <a:miter/>
            </a:ln>
          </p:spPr>
          <p:txBody>
            <a:bodyPr rtlCol="0" anchor="ctr"/>
            <a:lstStyle/>
            <a:p>
              <a:endParaRPr lang="nb-NO"/>
            </a:p>
          </p:txBody>
        </p:sp>
        <p:sp>
          <p:nvSpPr>
            <p:cNvPr id="218" name="Frihåndsform: figur 217">
              <a:extLst>
                <a:ext uri="{FF2B5EF4-FFF2-40B4-BE49-F238E27FC236}">
                  <a16:creationId xmlns:a16="http://schemas.microsoft.com/office/drawing/2014/main" id="{EF7B697E-D045-42EF-94B3-9F62882BB5E0}"/>
                </a:ext>
              </a:extLst>
            </p:cNvPr>
            <p:cNvSpPr/>
            <p:nvPr/>
          </p:nvSpPr>
          <p:spPr>
            <a:xfrm>
              <a:off x="2038031" y="2334206"/>
              <a:ext cx="50710" cy="50710"/>
            </a:xfrm>
            <a:custGeom>
              <a:avLst/>
              <a:gdLst>
                <a:gd name="connsiteX0" fmla="*/ 19811 w 38100"/>
                <a:gd name="connsiteY0" fmla="*/ 32290 h 38100"/>
                <a:gd name="connsiteX1" fmla="*/ 7144 w 38100"/>
                <a:gd name="connsiteY1" fmla="*/ 19812 h 38100"/>
                <a:gd name="connsiteX2" fmla="*/ 19622 w 38100"/>
                <a:gd name="connsiteY2" fmla="*/ 7144 h 38100"/>
                <a:gd name="connsiteX3" fmla="*/ 32289 w 38100"/>
                <a:gd name="connsiteY3" fmla="*/ 19622 h 38100"/>
                <a:gd name="connsiteX4" fmla="*/ 32289 w 38100"/>
                <a:gd name="connsiteY4" fmla="*/ 19812 h 38100"/>
                <a:gd name="connsiteX5" fmla="*/ 19811 w 38100"/>
                <a:gd name="connsiteY5" fmla="*/ 3229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38100">
                  <a:moveTo>
                    <a:pt x="19811" y="32290"/>
                  </a:moveTo>
                  <a:cubicBezTo>
                    <a:pt x="12868" y="32347"/>
                    <a:pt x="7197" y="26756"/>
                    <a:pt x="7144" y="19812"/>
                  </a:cubicBezTo>
                  <a:cubicBezTo>
                    <a:pt x="7092" y="12869"/>
                    <a:pt x="12678" y="7201"/>
                    <a:pt x="19622" y="7144"/>
                  </a:cubicBezTo>
                  <a:cubicBezTo>
                    <a:pt x="26566" y="7096"/>
                    <a:pt x="32237" y="12678"/>
                    <a:pt x="32289" y="19622"/>
                  </a:cubicBezTo>
                  <a:cubicBezTo>
                    <a:pt x="32290" y="19688"/>
                    <a:pt x="32290" y="19746"/>
                    <a:pt x="32289" y="19812"/>
                  </a:cubicBezTo>
                  <a:cubicBezTo>
                    <a:pt x="32238" y="26680"/>
                    <a:pt x="26681" y="32242"/>
                    <a:pt x="19811" y="32290"/>
                  </a:cubicBezTo>
                </a:path>
              </a:pathLst>
            </a:custGeom>
            <a:solidFill>
              <a:srgbClr val="FFFFFF"/>
            </a:solidFill>
            <a:ln w="9525" cap="flat">
              <a:noFill/>
              <a:prstDash val="solid"/>
              <a:miter/>
            </a:ln>
          </p:spPr>
          <p:txBody>
            <a:bodyPr rtlCol="0" anchor="ctr"/>
            <a:lstStyle/>
            <a:p>
              <a:endParaRPr lang="nb-NO"/>
            </a:p>
          </p:txBody>
        </p:sp>
        <p:sp>
          <p:nvSpPr>
            <p:cNvPr id="219" name="Frihåndsform: figur 218">
              <a:extLst>
                <a:ext uri="{FF2B5EF4-FFF2-40B4-BE49-F238E27FC236}">
                  <a16:creationId xmlns:a16="http://schemas.microsoft.com/office/drawing/2014/main" id="{15FFC6DC-838A-4B8A-A8CE-11A36325885C}"/>
                </a:ext>
              </a:extLst>
            </p:cNvPr>
            <p:cNvSpPr/>
            <p:nvPr/>
          </p:nvSpPr>
          <p:spPr>
            <a:xfrm>
              <a:off x="2688466" y="2216467"/>
              <a:ext cx="342295" cy="278907"/>
            </a:xfrm>
            <a:custGeom>
              <a:avLst/>
              <a:gdLst>
                <a:gd name="connsiteX0" fmla="*/ 140152 w 257175"/>
                <a:gd name="connsiteY0" fmla="*/ 7307 h 209550"/>
                <a:gd name="connsiteX1" fmla="*/ 250356 w 257175"/>
                <a:gd name="connsiteY1" fmla="*/ 103128 h 209550"/>
                <a:gd name="connsiteX2" fmla="*/ 159716 w 257175"/>
                <a:gd name="connsiteY2" fmla="*/ 210827 h 209550"/>
                <a:gd name="connsiteX3" fmla="*/ 156630 w 257175"/>
                <a:gd name="connsiteY3" fmla="*/ 211046 h 209550"/>
                <a:gd name="connsiteX4" fmla="*/ 50807 w 257175"/>
                <a:gd name="connsiteY4" fmla="*/ 137704 h 209550"/>
                <a:gd name="connsiteX5" fmla="*/ 10326 w 257175"/>
                <a:gd name="connsiteY5" fmla="*/ 120559 h 209550"/>
                <a:gd name="connsiteX6" fmla="*/ 9755 w 257175"/>
                <a:gd name="connsiteY6" fmla="*/ 114082 h 209550"/>
                <a:gd name="connsiteX7" fmla="*/ 47093 w 257175"/>
                <a:gd name="connsiteY7" fmla="*/ 92365 h 209550"/>
                <a:gd name="connsiteX8" fmla="*/ 140152 w 257175"/>
                <a:gd name="connsiteY8" fmla="*/ 730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75" h="209550">
                  <a:moveTo>
                    <a:pt x="140152" y="7307"/>
                  </a:moveTo>
                  <a:cubicBezTo>
                    <a:pt x="196759" y="4173"/>
                    <a:pt x="245594" y="46635"/>
                    <a:pt x="250356" y="103128"/>
                  </a:cubicBezTo>
                  <a:cubicBezTo>
                    <a:pt x="255071" y="157897"/>
                    <a:pt x="214485" y="206122"/>
                    <a:pt x="159716" y="210827"/>
                  </a:cubicBezTo>
                  <a:cubicBezTo>
                    <a:pt x="158688" y="210913"/>
                    <a:pt x="157659" y="210989"/>
                    <a:pt x="156630" y="211046"/>
                  </a:cubicBezTo>
                  <a:cubicBezTo>
                    <a:pt x="108723" y="213713"/>
                    <a:pt x="65127" y="183500"/>
                    <a:pt x="50807" y="137704"/>
                  </a:cubicBezTo>
                  <a:lnTo>
                    <a:pt x="10326" y="120559"/>
                  </a:lnTo>
                  <a:cubicBezTo>
                    <a:pt x="10326" y="120559"/>
                    <a:pt x="3563" y="117701"/>
                    <a:pt x="9755" y="114082"/>
                  </a:cubicBezTo>
                  <a:lnTo>
                    <a:pt x="47093" y="92365"/>
                  </a:lnTo>
                  <a:cubicBezTo>
                    <a:pt x="53879" y="45454"/>
                    <a:pt x="92826" y="9859"/>
                    <a:pt x="140152" y="7307"/>
                  </a:cubicBezTo>
                </a:path>
              </a:pathLst>
            </a:custGeom>
            <a:solidFill>
              <a:srgbClr val="F4A518"/>
            </a:solidFill>
            <a:ln w="9525" cap="flat">
              <a:noFill/>
              <a:prstDash val="solid"/>
              <a:miter/>
            </a:ln>
          </p:spPr>
          <p:txBody>
            <a:bodyPr rtlCol="0" anchor="ctr"/>
            <a:lstStyle/>
            <a:p>
              <a:endParaRPr lang="nb-NO"/>
            </a:p>
          </p:txBody>
        </p:sp>
        <p:sp>
          <p:nvSpPr>
            <p:cNvPr id="220" name="Frihåndsform: figur 219">
              <a:extLst>
                <a:ext uri="{FF2B5EF4-FFF2-40B4-BE49-F238E27FC236}">
                  <a16:creationId xmlns:a16="http://schemas.microsoft.com/office/drawing/2014/main" id="{78066872-6F7A-414B-A826-EBFB20CAEB41}"/>
                </a:ext>
              </a:extLst>
            </p:cNvPr>
            <p:cNvSpPr/>
            <p:nvPr/>
          </p:nvSpPr>
          <p:spPr>
            <a:xfrm>
              <a:off x="2927745" y="2335094"/>
              <a:ext cx="50710" cy="50710"/>
            </a:xfrm>
            <a:custGeom>
              <a:avLst/>
              <a:gdLst>
                <a:gd name="connsiteX0" fmla="*/ 7144 w 38100"/>
                <a:gd name="connsiteY0" fmla="*/ 7144 h 38100"/>
                <a:gd name="connsiteX1" fmla="*/ 32956 w 38100"/>
                <a:gd name="connsiteY1" fmla="*/ 7144 h 38100"/>
                <a:gd name="connsiteX2" fmla="*/ 32956 w 38100"/>
                <a:gd name="connsiteY2" fmla="*/ 32957 h 38100"/>
                <a:gd name="connsiteX3" fmla="*/ 7144 w 38100"/>
                <a:gd name="connsiteY3" fmla="*/ 32957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956" y="7144"/>
                  </a:lnTo>
                  <a:lnTo>
                    <a:pt x="32956" y="32957"/>
                  </a:lnTo>
                  <a:lnTo>
                    <a:pt x="7144" y="32957"/>
                  </a:lnTo>
                  <a:close/>
                </a:path>
              </a:pathLst>
            </a:custGeom>
            <a:solidFill>
              <a:srgbClr val="FFFFFF"/>
            </a:solidFill>
            <a:ln w="9525" cap="flat">
              <a:noFill/>
              <a:prstDash val="solid"/>
              <a:miter/>
            </a:ln>
          </p:spPr>
          <p:txBody>
            <a:bodyPr rtlCol="0" anchor="ctr"/>
            <a:lstStyle/>
            <a:p>
              <a:endParaRPr lang="nb-NO"/>
            </a:p>
          </p:txBody>
        </p:sp>
        <p:sp>
          <p:nvSpPr>
            <p:cNvPr id="221" name="Frihåndsform: figur 220">
              <a:extLst>
                <a:ext uri="{FF2B5EF4-FFF2-40B4-BE49-F238E27FC236}">
                  <a16:creationId xmlns:a16="http://schemas.microsoft.com/office/drawing/2014/main" id="{04720A6E-4302-4C27-B872-8F97A8A730BF}"/>
                </a:ext>
              </a:extLst>
            </p:cNvPr>
            <p:cNvSpPr/>
            <p:nvPr/>
          </p:nvSpPr>
          <p:spPr>
            <a:xfrm>
              <a:off x="2864103" y="2335094"/>
              <a:ext cx="50710" cy="50710"/>
            </a:xfrm>
            <a:custGeom>
              <a:avLst/>
              <a:gdLst>
                <a:gd name="connsiteX0" fmla="*/ 7144 w 38100"/>
                <a:gd name="connsiteY0" fmla="*/ 7144 h 38100"/>
                <a:gd name="connsiteX1" fmla="*/ 32956 w 38100"/>
                <a:gd name="connsiteY1" fmla="*/ 7144 h 38100"/>
                <a:gd name="connsiteX2" fmla="*/ 32956 w 38100"/>
                <a:gd name="connsiteY2" fmla="*/ 32957 h 38100"/>
                <a:gd name="connsiteX3" fmla="*/ 7144 w 38100"/>
                <a:gd name="connsiteY3" fmla="*/ 32957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956" y="7144"/>
                  </a:lnTo>
                  <a:lnTo>
                    <a:pt x="32956" y="32957"/>
                  </a:lnTo>
                  <a:lnTo>
                    <a:pt x="7144" y="32957"/>
                  </a:lnTo>
                  <a:close/>
                </a:path>
              </a:pathLst>
            </a:custGeom>
            <a:solidFill>
              <a:srgbClr val="FFFFFF"/>
            </a:solidFill>
            <a:ln w="9525" cap="flat">
              <a:noFill/>
              <a:prstDash val="solid"/>
              <a:miter/>
            </a:ln>
          </p:spPr>
          <p:txBody>
            <a:bodyPr rtlCol="0" anchor="ctr"/>
            <a:lstStyle/>
            <a:p>
              <a:endParaRPr lang="nb-NO"/>
            </a:p>
          </p:txBody>
        </p:sp>
        <p:sp>
          <p:nvSpPr>
            <p:cNvPr id="222" name="Frihåndsform: figur 221">
              <a:extLst>
                <a:ext uri="{FF2B5EF4-FFF2-40B4-BE49-F238E27FC236}">
                  <a16:creationId xmlns:a16="http://schemas.microsoft.com/office/drawing/2014/main" id="{9F3D9C78-8F0F-4B95-BDF8-41DFAB423CA3}"/>
                </a:ext>
              </a:extLst>
            </p:cNvPr>
            <p:cNvSpPr/>
            <p:nvPr/>
          </p:nvSpPr>
          <p:spPr>
            <a:xfrm>
              <a:off x="2800335" y="2335094"/>
              <a:ext cx="50710" cy="50710"/>
            </a:xfrm>
            <a:custGeom>
              <a:avLst/>
              <a:gdLst>
                <a:gd name="connsiteX0" fmla="*/ 7144 w 38100"/>
                <a:gd name="connsiteY0" fmla="*/ 7144 h 38100"/>
                <a:gd name="connsiteX1" fmla="*/ 32957 w 38100"/>
                <a:gd name="connsiteY1" fmla="*/ 7144 h 38100"/>
                <a:gd name="connsiteX2" fmla="*/ 32957 w 38100"/>
                <a:gd name="connsiteY2" fmla="*/ 32957 h 38100"/>
                <a:gd name="connsiteX3" fmla="*/ 7144 w 38100"/>
                <a:gd name="connsiteY3" fmla="*/ 32957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957" y="7144"/>
                  </a:lnTo>
                  <a:lnTo>
                    <a:pt x="32957" y="32957"/>
                  </a:lnTo>
                  <a:lnTo>
                    <a:pt x="7144" y="32957"/>
                  </a:lnTo>
                  <a:close/>
                </a:path>
              </a:pathLst>
            </a:custGeom>
            <a:solidFill>
              <a:srgbClr val="FFFFFF"/>
            </a:solidFill>
            <a:ln w="9525" cap="flat">
              <a:noFill/>
              <a:prstDash val="solid"/>
              <a:miter/>
            </a:ln>
          </p:spPr>
          <p:txBody>
            <a:bodyPr rtlCol="0" anchor="ctr"/>
            <a:lstStyle/>
            <a:p>
              <a:endParaRPr lang="nb-NO"/>
            </a:p>
          </p:txBody>
        </p:sp>
        <p:sp>
          <p:nvSpPr>
            <p:cNvPr id="223" name="Frihåndsform: figur 222">
              <a:extLst>
                <a:ext uri="{FF2B5EF4-FFF2-40B4-BE49-F238E27FC236}">
                  <a16:creationId xmlns:a16="http://schemas.microsoft.com/office/drawing/2014/main" id="{7AB4748F-65A6-407B-9B7A-A67B708342A0}"/>
                </a:ext>
              </a:extLst>
            </p:cNvPr>
            <p:cNvSpPr/>
            <p:nvPr/>
          </p:nvSpPr>
          <p:spPr>
            <a:xfrm>
              <a:off x="2501397" y="1463762"/>
              <a:ext cx="4006124" cy="38033"/>
            </a:xfrm>
            <a:custGeom>
              <a:avLst/>
              <a:gdLst>
                <a:gd name="connsiteX0" fmla="*/ 14287 w 3009900"/>
                <a:gd name="connsiteY0" fmla="*/ 14287 h 28575"/>
                <a:gd name="connsiteX1" fmla="*/ 2996184 w 3009900"/>
                <a:gd name="connsiteY1" fmla="*/ 14287 h 28575"/>
              </a:gdLst>
              <a:ahLst/>
              <a:cxnLst>
                <a:cxn ang="0">
                  <a:pos x="connsiteX0" y="connsiteY0"/>
                </a:cxn>
                <a:cxn ang="0">
                  <a:pos x="connsiteX1" y="connsiteY1"/>
                </a:cxn>
              </a:cxnLst>
              <a:rect l="l" t="t" r="r" b="b"/>
              <a:pathLst>
                <a:path w="3009900" h="28575">
                  <a:moveTo>
                    <a:pt x="14287" y="14287"/>
                  </a:moveTo>
                  <a:lnTo>
                    <a:pt x="2996184" y="14287"/>
                  </a:lnTo>
                </a:path>
              </a:pathLst>
            </a:custGeom>
            <a:ln w="19050" cap="flat">
              <a:solidFill>
                <a:srgbClr val="E2E3E4"/>
              </a:solidFill>
              <a:prstDash val="solid"/>
              <a:miter/>
            </a:ln>
          </p:spPr>
          <p:txBody>
            <a:bodyPr rtlCol="0" anchor="ctr"/>
            <a:lstStyle/>
            <a:p>
              <a:endParaRPr lang="nb-NO"/>
            </a:p>
          </p:txBody>
        </p:sp>
        <p:sp>
          <p:nvSpPr>
            <p:cNvPr id="224" name="Frihåndsform: figur 223">
              <a:extLst>
                <a:ext uri="{FF2B5EF4-FFF2-40B4-BE49-F238E27FC236}">
                  <a16:creationId xmlns:a16="http://schemas.microsoft.com/office/drawing/2014/main" id="{CC41D5DC-91C8-409D-99D5-962D45713DFB}"/>
                </a:ext>
              </a:extLst>
            </p:cNvPr>
            <p:cNvSpPr/>
            <p:nvPr/>
          </p:nvSpPr>
          <p:spPr>
            <a:xfrm>
              <a:off x="2514074" y="1463762"/>
              <a:ext cx="38033" cy="380328"/>
            </a:xfrm>
            <a:custGeom>
              <a:avLst/>
              <a:gdLst>
                <a:gd name="connsiteX0" fmla="*/ 14287 w 28575"/>
                <a:gd name="connsiteY0" fmla="*/ 14287 h 285750"/>
                <a:gd name="connsiteX1" fmla="*/ 14287 w 28575"/>
                <a:gd name="connsiteY1" fmla="*/ 277273 h 285750"/>
              </a:gdLst>
              <a:ahLst/>
              <a:cxnLst>
                <a:cxn ang="0">
                  <a:pos x="connsiteX0" y="connsiteY0"/>
                </a:cxn>
                <a:cxn ang="0">
                  <a:pos x="connsiteX1" y="connsiteY1"/>
                </a:cxn>
              </a:cxnLst>
              <a:rect l="l" t="t" r="r" b="b"/>
              <a:pathLst>
                <a:path w="28575" h="285750">
                  <a:moveTo>
                    <a:pt x="14287" y="14287"/>
                  </a:moveTo>
                  <a:lnTo>
                    <a:pt x="14287" y="277273"/>
                  </a:lnTo>
                </a:path>
              </a:pathLst>
            </a:custGeom>
            <a:ln w="19050" cap="flat">
              <a:solidFill>
                <a:srgbClr val="E2E3E4"/>
              </a:solidFill>
              <a:prstDash val="solid"/>
              <a:miter/>
            </a:ln>
          </p:spPr>
          <p:txBody>
            <a:bodyPr rtlCol="0" anchor="ctr"/>
            <a:lstStyle/>
            <a:p>
              <a:endParaRPr lang="nb-NO"/>
            </a:p>
          </p:txBody>
        </p:sp>
        <p:sp>
          <p:nvSpPr>
            <p:cNvPr id="225" name="Frihåndsform: figur 224">
              <a:extLst>
                <a:ext uri="{FF2B5EF4-FFF2-40B4-BE49-F238E27FC236}">
                  <a16:creationId xmlns:a16="http://schemas.microsoft.com/office/drawing/2014/main" id="{EAF9FA62-799A-4186-B22F-B3889861481C}"/>
                </a:ext>
              </a:extLst>
            </p:cNvPr>
            <p:cNvSpPr/>
            <p:nvPr/>
          </p:nvSpPr>
          <p:spPr>
            <a:xfrm>
              <a:off x="2501397" y="3376306"/>
              <a:ext cx="4006124" cy="38033"/>
            </a:xfrm>
            <a:custGeom>
              <a:avLst/>
              <a:gdLst>
                <a:gd name="connsiteX0" fmla="*/ 14287 w 3009900"/>
                <a:gd name="connsiteY0" fmla="*/ 14287 h 28575"/>
                <a:gd name="connsiteX1" fmla="*/ 2996184 w 3009900"/>
                <a:gd name="connsiteY1" fmla="*/ 14287 h 28575"/>
              </a:gdLst>
              <a:ahLst/>
              <a:cxnLst>
                <a:cxn ang="0">
                  <a:pos x="connsiteX0" y="connsiteY0"/>
                </a:cxn>
                <a:cxn ang="0">
                  <a:pos x="connsiteX1" y="connsiteY1"/>
                </a:cxn>
              </a:cxnLst>
              <a:rect l="l" t="t" r="r" b="b"/>
              <a:pathLst>
                <a:path w="3009900" h="28575">
                  <a:moveTo>
                    <a:pt x="14287" y="14287"/>
                  </a:moveTo>
                  <a:lnTo>
                    <a:pt x="2996184" y="14287"/>
                  </a:lnTo>
                </a:path>
              </a:pathLst>
            </a:custGeom>
            <a:ln w="19050" cap="flat">
              <a:solidFill>
                <a:srgbClr val="E2E3E4"/>
              </a:solidFill>
              <a:prstDash val="solid"/>
              <a:miter/>
            </a:ln>
          </p:spPr>
          <p:txBody>
            <a:bodyPr rtlCol="0" anchor="ctr"/>
            <a:lstStyle/>
            <a:p>
              <a:endParaRPr lang="nb-NO"/>
            </a:p>
          </p:txBody>
        </p:sp>
        <p:sp>
          <p:nvSpPr>
            <p:cNvPr id="226" name="Frihåndsform: figur 225">
              <a:extLst>
                <a:ext uri="{FF2B5EF4-FFF2-40B4-BE49-F238E27FC236}">
                  <a16:creationId xmlns:a16="http://schemas.microsoft.com/office/drawing/2014/main" id="{5F20D381-5D46-421C-88F7-964910548919}"/>
                </a:ext>
              </a:extLst>
            </p:cNvPr>
            <p:cNvSpPr/>
            <p:nvPr/>
          </p:nvSpPr>
          <p:spPr>
            <a:xfrm>
              <a:off x="2514074" y="3026151"/>
              <a:ext cx="38033" cy="380328"/>
            </a:xfrm>
            <a:custGeom>
              <a:avLst/>
              <a:gdLst>
                <a:gd name="connsiteX0" fmla="*/ 14287 w 28575"/>
                <a:gd name="connsiteY0" fmla="*/ 277368 h 285750"/>
                <a:gd name="connsiteX1" fmla="*/ 14287 w 28575"/>
                <a:gd name="connsiteY1" fmla="*/ 14288 h 285750"/>
              </a:gdLst>
              <a:ahLst/>
              <a:cxnLst>
                <a:cxn ang="0">
                  <a:pos x="connsiteX0" y="connsiteY0"/>
                </a:cxn>
                <a:cxn ang="0">
                  <a:pos x="connsiteX1" y="connsiteY1"/>
                </a:cxn>
              </a:cxnLst>
              <a:rect l="l" t="t" r="r" b="b"/>
              <a:pathLst>
                <a:path w="28575" h="285750">
                  <a:moveTo>
                    <a:pt x="14287" y="277368"/>
                  </a:moveTo>
                  <a:lnTo>
                    <a:pt x="14287" y="14288"/>
                  </a:lnTo>
                </a:path>
              </a:pathLst>
            </a:custGeom>
            <a:ln w="19050" cap="flat">
              <a:solidFill>
                <a:srgbClr val="E2E3E4"/>
              </a:solidFill>
              <a:prstDash val="solid"/>
              <a:miter/>
            </a:ln>
          </p:spPr>
          <p:txBody>
            <a:bodyPr rtlCol="0" anchor="ctr"/>
            <a:lstStyle/>
            <a:p>
              <a:endParaRPr lang="nb-NO"/>
            </a:p>
          </p:txBody>
        </p:sp>
        <p:sp>
          <p:nvSpPr>
            <p:cNvPr id="227" name="Frihåndsform: figur 226">
              <a:extLst>
                <a:ext uri="{FF2B5EF4-FFF2-40B4-BE49-F238E27FC236}">
                  <a16:creationId xmlns:a16="http://schemas.microsoft.com/office/drawing/2014/main" id="{FB2FE0B8-CA2F-4495-BC0E-36AAA0BE6A53}"/>
                </a:ext>
              </a:extLst>
            </p:cNvPr>
            <p:cNvSpPr/>
            <p:nvPr/>
          </p:nvSpPr>
          <p:spPr>
            <a:xfrm>
              <a:off x="6455670" y="1463762"/>
              <a:ext cx="38033" cy="380328"/>
            </a:xfrm>
            <a:custGeom>
              <a:avLst/>
              <a:gdLst>
                <a:gd name="connsiteX0" fmla="*/ 14287 w 28575"/>
                <a:gd name="connsiteY0" fmla="*/ 14287 h 285750"/>
                <a:gd name="connsiteX1" fmla="*/ 14287 w 28575"/>
                <a:gd name="connsiteY1" fmla="*/ 277273 h 285750"/>
              </a:gdLst>
              <a:ahLst/>
              <a:cxnLst>
                <a:cxn ang="0">
                  <a:pos x="connsiteX0" y="connsiteY0"/>
                </a:cxn>
                <a:cxn ang="0">
                  <a:pos x="connsiteX1" y="connsiteY1"/>
                </a:cxn>
              </a:cxnLst>
              <a:rect l="l" t="t" r="r" b="b"/>
              <a:pathLst>
                <a:path w="28575" h="285750">
                  <a:moveTo>
                    <a:pt x="14287" y="14287"/>
                  </a:moveTo>
                  <a:lnTo>
                    <a:pt x="14287" y="277273"/>
                  </a:lnTo>
                </a:path>
              </a:pathLst>
            </a:custGeom>
            <a:ln w="19050" cap="flat">
              <a:solidFill>
                <a:srgbClr val="E2E3E4"/>
              </a:solidFill>
              <a:prstDash val="solid"/>
              <a:miter/>
            </a:ln>
          </p:spPr>
          <p:txBody>
            <a:bodyPr rtlCol="0" anchor="ctr"/>
            <a:lstStyle/>
            <a:p>
              <a:endParaRPr lang="nb-NO"/>
            </a:p>
          </p:txBody>
        </p:sp>
        <p:sp>
          <p:nvSpPr>
            <p:cNvPr id="228" name="Frihåndsform: figur 227">
              <a:extLst>
                <a:ext uri="{FF2B5EF4-FFF2-40B4-BE49-F238E27FC236}">
                  <a16:creationId xmlns:a16="http://schemas.microsoft.com/office/drawing/2014/main" id="{0FB3D739-072B-47B2-A058-78EE54EF5223}"/>
                </a:ext>
              </a:extLst>
            </p:cNvPr>
            <p:cNvSpPr/>
            <p:nvPr/>
          </p:nvSpPr>
          <p:spPr>
            <a:xfrm>
              <a:off x="6455670" y="3059746"/>
              <a:ext cx="38033" cy="342295"/>
            </a:xfrm>
            <a:custGeom>
              <a:avLst/>
              <a:gdLst>
                <a:gd name="connsiteX0" fmla="*/ 14287 w 28575"/>
                <a:gd name="connsiteY0" fmla="*/ 14287 h 257175"/>
                <a:gd name="connsiteX1" fmla="*/ 14287 w 28575"/>
                <a:gd name="connsiteY1" fmla="*/ 246412 h 257175"/>
              </a:gdLst>
              <a:ahLst/>
              <a:cxnLst>
                <a:cxn ang="0">
                  <a:pos x="connsiteX0" y="connsiteY0"/>
                </a:cxn>
                <a:cxn ang="0">
                  <a:pos x="connsiteX1" y="connsiteY1"/>
                </a:cxn>
              </a:cxnLst>
              <a:rect l="l" t="t" r="r" b="b"/>
              <a:pathLst>
                <a:path w="28575" h="257175">
                  <a:moveTo>
                    <a:pt x="14287" y="14287"/>
                  </a:moveTo>
                  <a:lnTo>
                    <a:pt x="14287" y="246412"/>
                  </a:lnTo>
                </a:path>
              </a:pathLst>
            </a:custGeom>
            <a:ln w="19050" cap="flat">
              <a:solidFill>
                <a:srgbClr val="E2E3E4"/>
              </a:solidFill>
              <a:prstDash val="solid"/>
              <a:miter/>
            </a:ln>
          </p:spPr>
          <p:txBody>
            <a:bodyPr rtlCol="0" anchor="ctr"/>
            <a:lstStyle/>
            <a:p>
              <a:endParaRPr lang="nb-NO"/>
            </a:p>
          </p:txBody>
        </p:sp>
        <p:sp>
          <p:nvSpPr>
            <p:cNvPr id="229" name="Frihåndsform: figur 228">
              <a:extLst>
                <a:ext uri="{FF2B5EF4-FFF2-40B4-BE49-F238E27FC236}">
                  <a16:creationId xmlns:a16="http://schemas.microsoft.com/office/drawing/2014/main" id="{6586C7C2-F74C-442C-A7CA-758A7E0DCFC2}"/>
                </a:ext>
              </a:extLst>
            </p:cNvPr>
            <p:cNvSpPr/>
            <p:nvPr/>
          </p:nvSpPr>
          <p:spPr>
            <a:xfrm>
              <a:off x="4492415" y="1219338"/>
              <a:ext cx="38033" cy="621203"/>
            </a:xfrm>
            <a:custGeom>
              <a:avLst/>
              <a:gdLst>
                <a:gd name="connsiteX0" fmla="*/ 14287 w 28575"/>
                <a:gd name="connsiteY0" fmla="*/ 14287 h 466725"/>
                <a:gd name="connsiteX1" fmla="*/ 14287 w 28575"/>
                <a:gd name="connsiteY1" fmla="*/ 460915 h 466725"/>
              </a:gdLst>
              <a:ahLst/>
              <a:cxnLst>
                <a:cxn ang="0">
                  <a:pos x="connsiteX0" y="connsiteY0"/>
                </a:cxn>
                <a:cxn ang="0">
                  <a:pos x="connsiteX1" y="connsiteY1"/>
                </a:cxn>
              </a:cxnLst>
              <a:rect l="l" t="t" r="r" b="b"/>
              <a:pathLst>
                <a:path w="28575" h="466725">
                  <a:moveTo>
                    <a:pt x="14287" y="14287"/>
                  </a:moveTo>
                  <a:lnTo>
                    <a:pt x="14287" y="460915"/>
                  </a:lnTo>
                </a:path>
              </a:pathLst>
            </a:custGeom>
            <a:ln w="19050" cap="flat">
              <a:solidFill>
                <a:srgbClr val="E2E3E4"/>
              </a:solidFill>
              <a:prstDash val="solid"/>
              <a:miter/>
            </a:ln>
          </p:spPr>
          <p:txBody>
            <a:bodyPr rtlCol="0" anchor="ctr"/>
            <a:lstStyle/>
            <a:p>
              <a:endParaRPr lang="nb-NO"/>
            </a:p>
          </p:txBody>
        </p:sp>
        <p:sp>
          <p:nvSpPr>
            <p:cNvPr id="230" name="Frihåndsform: figur 229">
              <a:extLst>
                <a:ext uri="{FF2B5EF4-FFF2-40B4-BE49-F238E27FC236}">
                  <a16:creationId xmlns:a16="http://schemas.microsoft.com/office/drawing/2014/main" id="{ECD801D3-5B5F-4198-AA8C-CEDFE2B9A189}"/>
                </a:ext>
              </a:extLst>
            </p:cNvPr>
            <p:cNvSpPr/>
            <p:nvPr/>
          </p:nvSpPr>
          <p:spPr>
            <a:xfrm>
              <a:off x="4492415" y="3096131"/>
              <a:ext cx="38033" cy="583170"/>
            </a:xfrm>
            <a:custGeom>
              <a:avLst/>
              <a:gdLst>
                <a:gd name="connsiteX0" fmla="*/ 14287 w 28575"/>
                <a:gd name="connsiteY0" fmla="*/ 14288 h 438150"/>
                <a:gd name="connsiteX1" fmla="*/ 14287 w 28575"/>
                <a:gd name="connsiteY1" fmla="*/ 429959 h 438150"/>
              </a:gdLst>
              <a:ahLst/>
              <a:cxnLst>
                <a:cxn ang="0">
                  <a:pos x="connsiteX0" y="connsiteY0"/>
                </a:cxn>
                <a:cxn ang="0">
                  <a:pos x="connsiteX1" y="connsiteY1"/>
                </a:cxn>
              </a:cxnLst>
              <a:rect l="l" t="t" r="r" b="b"/>
              <a:pathLst>
                <a:path w="28575" h="438150">
                  <a:moveTo>
                    <a:pt x="14287" y="14288"/>
                  </a:moveTo>
                  <a:lnTo>
                    <a:pt x="14287" y="429959"/>
                  </a:lnTo>
                </a:path>
              </a:pathLst>
            </a:custGeom>
            <a:ln w="19050" cap="flat">
              <a:solidFill>
                <a:srgbClr val="E2E3E4"/>
              </a:solidFill>
              <a:prstDash val="solid"/>
              <a:miter/>
            </a:ln>
          </p:spPr>
          <p:txBody>
            <a:bodyPr rtlCol="0" anchor="ctr"/>
            <a:lstStyle/>
            <a:p>
              <a:endParaRPr lang="nb-NO"/>
            </a:p>
          </p:txBody>
        </p:sp>
      </p:grpSp>
      <p:grpSp>
        <p:nvGrpSpPr>
          <p:cNvPr id="231" name="i43" hidden="1">
            <a:extLst>
              <a:ext uri="{FF2B5EF4-FFF2-40B4-BE49-F238E27FC236}">
                <a16:creationId xmlns:a16="http://schemas.microsoft.com/office/drawing/2014/main" id="{34D01BAD-B935-491D-BBE8-2ED26A93192D}"/>
              </a:ext>
            </a:extLst>
          </p:cNvPr>
          <p:cNvGrpSpPr>
            <a:grpSpLocks noChangeAspect="1"/>
          </p:cNvGrpSpPr>
          <p:nvPr userDrawn="1"/>
        </p:nvGrpSpPr>
        <p:grpSpPr>
          <a:xfrm>
            <a:off x="860037" y="843482"/>
            <a:ext cx="7423926" cy="3458124"/>
            <a:chOff x="724427" y="779877"/>
            <a:chExt cx="7423926" cy="3458124"/>
          </a:xfrm>
        </p:grpSpPr>
        <p:sp>
          <p:nvSpPr>
            <p:cNvPr id="232" name="Frihåndsform: figur 231">
              <a:extLst>
                <a:ext uri="{FF2B5EF4-FFF2-40B4-BE49-F238E27FC236}">
                  <a16:creationId xmlns:a16="http://schemas.microsoft.com/office/drawing/2014/main" id="{91EF804B-2716-4602-B055-9FA8B7389EF4}"/>
                </a:ext>
              </a:extLst>
            </p:cNvPr>
            <p:cNvSpPr/>
            <p:nvPr/>
          </p:nvSpPr>
          <p:spPr>
            <a:xfrm>
              <a:off x="3421582" y="3564745"/>
              <a:ext cx="2438966" cy="673256"/>
            </a:xfrm>
            <a:custGeom>
              <a:avLst/>
              <a:gdLst>
                <a:gd name="connsiteX0" fmla="*/ 9532 w 2438965"/>
                <a:gd name="connsiteY0" fmla="*/ 9537 h 673256"/>
                <a:gd name="connsiteX1" fmla="*/ 9532 w 2438965"/>
                <a:gd name="connsiteY1" fmla="*/ 648495 h 673256"/>
                <a:gd name="connsiteX2" fmla="*/ 35433 w 2438965"/>
                <a:gd name="connsiteY2" fmla="*/ 675425 h 673256"/>
                <a:gd name="connsiteX3" fmla="*/ 36589 w 2438965"/>
                <a:gd name="connsiteY3" fmla="*/ 675425 h 673256"/>
                <a:gd name="connsiteX4" fmla="*/ 2414454 w 2438965"/>
                <a:gd name="connsiteY4" fmla="*/ 675425 h 673256"/>
                <a:gd name="connsiteX5" fmla="*/ 2441384 w 2438965"/>
                <a:gd name="connsiteY5" fmla="*/ 649524 h 673256"/>
                <a:gd name="connsiteX6" fmla="*/ 2441384 w 2438965"/>
                <a:gd name="connsiteY6" fmla="*/ 648495 h 673256"/>
                <a:gd name="connsiteX7" fmla="*/ 2441384 w 2438965"/>
                <a:gd name="connsiteY7" fmla="*/ 36594 h 673256"/>
                <a:gd name="connsiteX8" fmla="*/ 2415610 w 2438965"/>
                <a:gd name="connsiteY8" fmla="*/ 9537 h 673256"/>
                <a:gd name="connsiteX9" fmla="*/ 2414454 w 2438965"/>
                <a:gd name="connsiteY9" fmla="*/ 9537 h 67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965" h="673256">
                  <a:moveTo>
                    <a:pt x="9532" y="9537"/>
                  </a:moveTo>
                  <a:lnTo>
                    <a:pt x="9532" y="648495"/>
                  </a:lnTo>
                  <a:cubicBezTo>
                    <a:pt x="9253" y="663090"/>
                    <a:pt x="20838" y="675146"/>
                    <a:pt x="35433" y="675425"/>
                  </a:cubicBezTo>
                  <a:cubicBezTo>
                    <a:pt x="35815" y="675438"/>
                    <a:pt x="36208" y="675438"/>
                    <a:pt x="36589" y="675425"/>
                  </a:cubicBezTo>
                  <a:lnTo>
                    <a:pt x="2414454" y="675425"/>
                  </a:lnTo>
                  <a:cubicBezTo>
                    <a:pt x="2429050" y="675705"/>
                    <a:pt x="2441105" y="664107"/>
                    <a:pt x="2441384" y="649524"/>
                  </a:cubicBezTo>
                  <a:cubicBezTo>
                    <a:pt x="2441397" y="649181"/>
                    <a:pt x="2441397" y="648838"/>
                    <a:pt x="2441384" y="648495"/>
                  </a:cubicBezTo>
                  <a:lnTo>
                    <a:pt x="2441384" y="36594"/>
                  </a:lnTo>
                  <a:cubicBezTo>
                    <a:pt x="2441740" y="22011"/>
                    <a:pt x="2430193" y="9892"/>
                    <a:pt x="2415610" y="9537"/>
                  </a:cubicBezTo>
                  <a:cubicBezTo>
                    <a:pt x="2415229" y="9524"/>
                    <a:pt x="2414835" y="9524"/>
                    <a:pt x="2414454" y="9537"/>
                  </a:cubicBezTo>
                  <a:close/>
                </a:path>
              </a:pathLst>
            </a:custGeom>
            <a:solidFill>
              <a:srgbClr val="9FA2AA"/>
            </a:solidFill>
            <a:ln w="9525" cap="flat">
              <a:noFill/>
              <a:prstDash val="solid"/>
              <a:miter/>
            </a:ln>
          </p:spPr>
          <p:txBody>
            <a:bodyPr rtlCol="0" anchor="ctr"/>
            <a:lstStyle/>
            <a:p>
              <a:pPr algn="ctr"/>
              <a:r>
                <a:rPr lang="nb-NO" dirty="0">
                  <a:solidFill>
                    <a:schemeClr val="bg1"/>
                  </a:solidFill>
                </a:rPr>
                <a:t>Tekst</a:t>
              </a:r>
            </a:p>
          </p:txBody>
        </p:sp>
        <p:sp>
          <p:nvSpPr>
            <p:cNvPr id="233" name="Frihåndsform: figur 232">
              <a:extLst>
                <a:ext uri="{FF2B5EF4-FFF2-40B4-BE49-F238E27FC236}">
                  <a16:creationId xmlns:a16="http://schemas.microsoft.com/office/drawing/2014/main" id="{4F974F6B-F7CC-4EFE-97E8-633A0588D0C3}"/>
                </a:ext>
              </a:extLst>
            </p:cNvPr>
            <p:cNvSpPr/>
            <p:nvPr/>
          </p:nvSpPr>
          <p:spPr>
            <a:xfrm>
              <a:off x="4534588" y="3426433"/>
              <a:ext cx="215950" cy="190544"/>
            </a:xfrm>
            <a:custGeom>
              <a:avLst/>
              <a:gdLst>
                <a:gd name="connsiteX0" fmla="*/ 94415 w 215950"/>
                <a:gd name="connsiteY0" fmla="*/ 23359 h 190544"/>
                <a:gd name="connsiteX1" fmla="*/ 130618 w 215950"/>
                <a:gd name="connsiteY1" fmla="*/ 23359 h 190544"/>
                <a:gd name="connsiteX2" fmla="*/ 210392 w 215950"/>
                <a:gd name="connsiteY2" fmla="*/ 160170 h 190544"/>
                <a:gd name="connsiteX3" fmla="*/ 192481 w 215950"/>
                <a:gd name="connsiteY3" fmla="*/ 191292 h 190544"/>
                <a:gd name="connsiteX4" fmla="*/ 32551 w 215950"/>
                <a:gd name="connsiteY4" fmla="*/ 191292 h 190544"/>
                <a:gd name="connsiteX5" fmla="*/ 14640 w 215950"/>
                <a:gd name="connsiteY5" fmla="*/ 160170 h 19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50" h="190544">
                  <a:moveTo>
                    <a:pt x="94415" y="23359"/>
                  </a:moveTo>
                  <a:cubicBezTo>
                    <a:pt x="94415" y="23359"/>
                    <a:pt x="112453" y="-7763"/>
                    <a:pt x="130618" y="23359"/>
                  </a:cubicBezTo>
                  <a:lnTo>
                    <a:pt x="210392" y="160170"/>
                  </a:lnTo>
                  <a:cubicBezTo>
                    <a:pt x="210392" y="160170"/>
                    <a:pt x="228431" y="191292"/>
                    <a:pt x="192481" y="191292"/>
                  </a:cubicBezTo>
                  <a:lnTo>
                    <a:pt x="32551" y="191292"/>
                  </a:lnTo>
                  <a:cubicBezTo>
                    <a:pt x="32551" y="191292"/>
                    <a:pt x="-3525" y="191292"/>
                    <a:pt x="14640" y="160170"/>
                  </a:cubicBezTo>
                  <a:close/>
                </a:path>
              </a:pathLst>
            </a:custGeom>
            <a:solidFill>
              <a:srgbClr val="9FA2AA"/>
            </a:solidFill>
            <a:ln w="9525" cap="flat">
              <a:noFill/>
              <a:prstDash val="solid"/>
              <a:miter/>
            </a:ln>
          </p:spPr>
          <p:txBody>
            <a:bodyPr rtlCol="0" anchor="ctr"/>
            <a:lstStyle/>
            <a:p>
              <a:endParaRPr lang="nb-NO"/>
            </a:p>
          </p:txBody>
        </p:sp>
        <p:sp>
          <p:nvSpPr>
            <p:cNvPr id="234" name="Frihåndsform: figur 233">
              <a:extLst>
                <a:ext uri="{FF2B5EF4-FFF2-40B4-BE49-F238E27FC236}">
                  <a16:creationId xmlns:a16="http://schemas.microsoft.com/office/drawing/2014/main" id="{0E79112A-82FD-4138-B340-3EDC66B8A2D1}"/>
                </a:ext>
              </a:extLst>
            </p:cNvPr>
            <p:cNvSpPr/>
            <p:nvPr/>
          </p:nvSpPr>
          <p:spPr>
            <a:xfrm>
              <a:off x="3438855" y="779877"/>
              <a:ext cx="2438966" cy="673256"/>
            </a:xfrm>
            <a:custGeom>
              <a:avLst/>
              <a:gdLst>
                <a:gd name="connsiteX0" fmla="*/ 9535 w 2438965"/>
                <a:gd name="connsiteY0" fmla="*/ 9538 h 673256"/>
                <a:gd name="connsiteX1" fmla="*/ 9535 w 2438965"/>
                <a:gd name="connsiteY1" fmla="*/ 648369 h 673256"/>
                <a:gd name="connsiteX2" fmla="*/ 35310 w 2438965"/>
                <a:gd name="connsiteY2" fmla="*/ 675424 h 673256"/>
                <a:gd name="connsiteX3" fmla="*/ 36466 w 2438965"/>
                <a:gd name="connsiteY3" fmla="*/ 675427 h 673256"/>
                <a:gd name="connsiteX4" fmla="*/ 2414330 w 2438965"/>
                <a:gd name="connsiteY4" fmla="*/ 675427 h 673256"/>
                <a:gd name="connsiteX5" fmla="*/ 2441642 w 2438965"/>
                <a:gd name="connsiteY5" fmla="*/ 649656 h 673256"/>
                <a:gd name="connsiteX6" fmla="*/ 2441642 w 2438965"/>
                <a:gd name="connsiteY6" fmla="*/ 648369 h 673256"/>
                <a:gd name="connsiteX7" fmla="*/ 2441642 w 2438965"/>
                <a:gd name="connsiteY7" fmla="*/ 36596 h 673256"/>
                <a:gd name="connsiteX8" fmla="*/ 2415613 w 2438965"/>
                <a:gd name="connsiteY8" fmla="*/ 9532 h 673256"/>
                <a:gd name="connsiteX9" fmla="*/ 2414330 w 2438965"/>
                <a:gd name="connsiteY9" fmla="*/ 9538 h 67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965" h="673256">
                  <a:moveTo>
                    <a:pt x="9535" y="9538"/>
                  </a:moveTo>
                  <a:lnTo>
                    <a:pt x="9535" y="648369"/>
                  </a:lnTo>
                  <a:cubicBezTo>
                    <a:pt x="9180" y="662957"/>
                    <a:pt x="20727" y="675071"/>
                    <a:pt x="35310" y="675424"/>
                  </a:cubicBezTo>
                  <a:cubicBezTo>
                    <a:pt x="35691" y="675433"/>
                    <a:pt x="36085" y="675434"/>
                    <a:pt x="36466" y="675427"/>
                  </a:cubicBezTo>
                  <a:lnTo>
                    <a:pt x="2414330" y="675427"/>
                  </a:lnTo>
                  <a:cubicBezTo>
                    <a:pt x="2428989" y="675851"/>
                    <a:pt x="2441210" y="664313"/>
                    <a:pt x="2441642" y="649656"/>
                  </a:cubicBezTo>
                  <a:cubicBezTo>
                    <a:pt x="2441654" y="649227"/>
                    <a:pt x="2441654" y="648799"/>
                    <a:pt x="2441642" y="648369"/>
                  </a:cubicBezTo>
                  <a:lnTo>
                    <a:pt x="2441642" y="36596"/>
                  </a:lnTo>
                  <a:cubicBezTo>
                    <a:pt x="2441934" y="21936"/>
                    <a:pt x="2430273" y="9819"/>
                    <a:pt x="2415613" y="9532"/>
                  </a:cubicBezTo>
                  <a:cubicBezTo>
                    <a:pt x="2415194" y="9524"/>
                    <a:pt x="2414762" y="9526"/>
                    <a:pt x="2414330" y="9538"/>
                  </a:cubicBezTo>
                  <a:close/>
                </a:path>
              </a:pathLst>
            </a:custGeom>
            <a:solidFill>
              <a:srgbClr val="9FA2AA"/>
            </a:solidFill>
            <a:ln w="9525" cap="flat">
              <a:noFill/>
              <a:prstDash val="solid"/>
              <a:miter/>
            </a:ln>
          </p:spPr>
          <p:txBody>
            <a:bodyPr rtlCol="0" anchor="ctr"/>
            <a:lstStyle/>
            <a:p>
              <a:pPr algn="ctr"/>
              <a:r>
                <a:rPr lang="nb-NO" dirty="0">
                  <a:solidFill>
                    <a:schemeClr val="bg1"/>
                  </a:solidFill>
                </a:rPr>
                <a:t>Tekst</a:t>
              </a:r>
            </a:p>
          </p:txBody>
        </p:sp>
        <p:sp>
          <p:nvSpPr>
            <p:cNvPr id="235" name="Frihåndsform: figur 234">
              <a:extLst>
                <a:ext uri="{FF2B5EF4-FFF2-40B4-BE49-F238E27FC236}">
                  <a16:creationId xmlns:a16="http://schemas.microsoft.com/office/drawing/2014/main" id="{74ADC1AB-921B-4E16-8724-185665399E56}"/>
                </a:ext>
              </a:extLst>
            </p:cNvPr>
            <p:cNvSpPr/>
            <p:nvPr/>
          </p:nvSpPr>
          <p:spPr>
            <a:xfrm>
              <a:off x="4534588" y="1400554"/>
              <a:ext cx="215950" cy="190544"/>
            </a:xfrm>
            <a:custGeom>
              <a:avLst/>
              <a:gdLst>
                <a:gd name="connsiteX0" fmla="*/ 94415 w 215950"/>
                <a:gd name="connsiteY0" fmla="*/ 177460 h 190544"/>
                <a:gd name="connsiteX1" fmla="*/ 130618 w 215950"/>
                <a:gd name="connsiteY1" fmla="*/ 177460 h 190544"/>
                <a:gd name="connsiteX2" fmla="*/ 210392 w 215950"/>
                <a:gd name="connsiteY2" fmla="*/ 40522 h 190544"/>
                <a:gd name="connsiteX3" fmla="*/ 192481 w 215950"/>
                <a:gd name="connsiteY3" fmla="*/ 9527 h 190544"/>
                <a:gd name="connsiteX4" fmla="*/ 32551 w 215950"/>
                <a:gd name="connsiteY4" fmla="*/ 9527 h 190544"/>
                <a:gd name="connsiteX5" fmla="*/ 14640 w 215950"/>
                <a:gd name="connsiteY5" fmla="*/ 40522 h 19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50" h="190544">
                  <a:moveTo>
                    <a:pt x="94415" y="177460"/>
                  </a:moveTo>
                  <a:cubicBezTo>
                    <a:pt x="94415" y="177460"/>
                    <a:pt x="112453" y="208582"/>
                    <a:pt x="130618" y="177460"/>
                  </a:cubicBezTo>
                  <a:lnTo>
                    <a:pt x="210392" y="40522"/>
                  </a:lnTo>
                  <a:cubicBezTo>
                    <a:pt x="210392" y="40522"/>
                    <a:pt x="228431" y="9527"/>
                    <a:pt x="192481" y="9527"/>
                  </a:cubicBezTo>
                  <a:lnTo>
                    <a:pt x="32551" y="9527"/>
                  </a:lnTo>
                  <a:cubicBezTo>
                    <a:pt x="32551" y="9527"/>
                    <a:pt x="-3525" y="9527"/>
                    <a:pt x="14640" y="40522"/>
                  </a:cubicBezTo>
                  <a:close/>
                </a:path>
              </a:pathLst>
            </a:custGeom>
            <a:solidFill>
              <a:srgbClr val="9FA2AA"/>
            </a:solidFill>
            <a:ln w="9525" cap="flat">
              <a:noFill/>
              <a:prstDash val="solid"/>
              <a:miter/>
            </a:ln>
          </p:spPr>
          <p:txBody>
            <a:bodyPr rtlCol="0" anchor="ctr"/>
            <a:lstStyle/>
            <a:p>
              <a:endParaRPr lang="nb-NO"/>
            </a:p>
          </p:txBody>
        </p:sp>
        <p:sp>
          <p:nvSpPr>
            <p:cNvPr id="236" name="Frihåndsform: figur 235">
              <a:extLst>
                <a:ext uri="{FF2B5EF4-FFF2-40B4-BE49-F238E27FC236}">
                  <a16:creationId xmlns:a16="http://schemas.microsoft.com/office/drawing/2014/main" id="{33BFA7B3-518F-4D06-9F34-F74245419ABC}"/>
                </a:ext>
              </a:extLst>
            </p:cNvPr>
            <p:cNvSpPr/>
            <p:nvPr/>
          </p:nvSpPr>
          <p:spPr>
            <a:xfrm>
              <a:off x="1063666" y="2249364"/>
              <a:ext cx="127029" cy="50812"/>
            </a:xfrm>
            <a:custGeom>
              <a:avLst/>
              <a:gdLst>
                <a:gd name="connsiteX0" fmla="*/ 9527 w 127029"/>
                <a:gd name="connsiteY0" fmla="*/ 9527 h 50811"/>
                <a:gd name="connsiteX1" fmla="*/ 120424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424" y="9527"/>
                  </a:lnTo>
                  <a:cubicBezTo>
                    <a:pt x="120424" y="9527"/>
                    <a:pt x="74312" y="96542"/>
                    <a:pt x="9527" y="9527"/>
                  </a:cubicBezTo>
                </a:path>
              </a:pathLst>
            </a:custGeom>
            <a:solidFill>
              <a:srgbClr val="F4A518"/>
            </a:solidFill>
            <a:ln w="9525" cap="flat">
              <a:noFill/>
              <a:prstDash val="solid"/>
              <a:miter/>
            </a:ln>
          </p:spPr>
          <p:txBody>
            <a:bodyPr rtlCol="0" anchor="ctr"/>
            <a:lstStyle/>
            <a:p>
              <a:endParaRPr lang="nb-NO"/>
            </a:p>
          </p:txBody>
        </p:sp>
        <p:sp>
          <p:nvSpPr>
            <p:cNvPr id="237" name="Frihåndsform: figur 236">
              <a:extLst>
                <a:ext uri="{FF2B5EF4-FFF2-40B4-BE49-F238E27FC236}">
                  <a16:creationId xmlns:a16="http://schemas.microsoft.com/office/drawing/2014/main" id="{54CB814F-3769-4E62-BE25-D52A3E888292}"/>
                </a:ext>
              </a:extLst>
            </p:cNvPr>
            <p:cNvSpPr/>
            <p:nvPr/>
          </p:nvSpPr>
          <p:spPr>
            <a:xfrm>
              <a:off x="802493" y="2385286"/>
              <a:ext cx="647850" cy="342980"/>
            </a:xfrm>
            <a:custGeom>
              <a:avLst/>
              <a:gdLst>
                <a:gd name="connsiteX0" fmla="*/ 494399 w 647850"/>
                <a:gd name="connsiteY0" fmla="*/ 9527 h 342979"/>
                <a:gd name="connsiteX1" fmla="*/ 465183 w 647850"/>
                <a:gd name="connsiteY1" fmla="*/ 11306 h 342979"/>
                <a:gd name="connsiteX2" fmla="*/ 325450 w 647850"/>
                <a:gd name="connsiteY2" fmla="*/ 73931 h 342979"/>
                <a:gd name="connsiteX3" fmla="*/ 185718 w 647850"/>
                <a:gd name="connsiteY3" fmla="*/ 11306 h 342979"/>
                <a:gd name="connsiteX4" fmla="*/ 156628 w 647850"/>
                <a:gd name="connsiteY4" fmla="*/ 9527 h 342979"/>
                <a:gd name="connsiteX5" fmla="*/ 9528 w 647850"/>
                <a:gd name="connsiteY5" fmla="*/ 181525 h 342979"/>
                <a:gd name="connsiteX6" fmla="*/ 9528 w 647850"/>
                <a:gd name="connsiteY6" fmla="*/ 299536 h 342979"/>
                <a:gd name="connsiteX7" fmla="*/ 51066 w 647850"/>
                <a:gd name="connsiteY7" fmla="*/ 341582 h 342979"/>
                <a:gd name="connsiteX8" fmla="*/ 51194 w 647850"/>
                <a:gd name="connsiteY8" fmla="*/ 341582 h 342979"/>
                <a:gd name="connsiteX9" fmla="*/ 600596 w 647850"/>
                <a:gd name="connsiteY9" fmla="*/ 341582 h 342979"/>
                <a:gd name="connsiteX10" fmla="*/ 642770 w 647850"/>
                <a:gd name="connsiteY10" fmla="*/ 299536 h 342979"/>
                <a:gd name="connsiteX11" fmla="*/ 642770 w 647850"/>
                <a:gd name="connsiteY11" fmla="*/ 181525 h 342979"/>
                <a:gd name="connsiteX12" fmla="*/ 494399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399" y="9527"/>
                  </a:moveTo>
                  <a:lnTo>
                    <a:pt x="465183" y="11306"/>
                  </a:lnTo>
                  <a:cubicBezTo>
                    <a:pt x="428920" y="50113"/>
                    <a:pt x="378554" y="72686"/>
                    <a:pt x="325450" y="73931"/>
                  </a:cubicBezTo>
                  <a:cubicBezTo>
                    <a:pt x="272324" y="72788"/>
                    <a:pt x="221920" y="50202"/>
                    <a:pt x="185718" y="11306"/>
                  </a:cubicBezTo>
                  <a:lnTo>
                    <a:pt x="156628" y="9527"/>
                  </a:lnTo>
                  <a:cubicBezTo>
                    <a:pt x="70502" y="31376"/>
                    <a:pt x="9528" y="91715"/>
                    <a:pt x="9528" y="181525"/>
                  </a:cubicBezTo>
                  <a:lnTo>
                    <a:pt x="9528" y="299536"/>
                  </a:lnTo>
                  <a:cubicBezTo>
                    <a:pt x="9388" y="322617"/>
                    <a:pt x="27985" y="341443"/>
                    <a:pt x="51066" y="341582"/>
                  </a:cubicBezTo>
                  <a:cubicBezTo>
                    <a:pt x="51108" y="341582"/>
                    <a:pt x="51151" y="341582"/>
                    <a:pt x="51194" y="341582"/>
                  </a:cubicBezTo>
                  <a:lnTo>
                    <a:pt x="600596" y="341582"/>
                  </a:lnTo>
                  <a:cubicBezTo>
                    <a:pt x="623809" y="341519"/>
                    <a:pt x="642630" y="322744"/>
                    <a:pt x="642770" y="299536"/>
                  </a:cubicBezTo>
                  <a:lnTo>
                    <a:pt x="642770" y="181525"/>
                  </a:lnTo>
                  <a:cubicBezTo>
                    <a:pt x="642770" y="91715"/>
                    <a:pt x="581542" y="31376"/>
                    <a:pt x="494399" y="9527"/>
                  </a:cubicBezTo>
                </a:path>
              </a:pathLst>
            </a:custGeom>
            <a:solidFill>
              <a:srgbClr val="F4A518"/>
            </a:solidFill>
            <a:ln w="9525" cap="flat">
              <a:noFill/>
              <a:prstDash val="solid"/>
              <a:miter/>
            </a:ln>
          </p:spPr>
          <p:txBody>
            <a:bodyPr rtlCol="0" anchor="ctr"/>
            <a:lstStyle/>
            <a:p>
              <a:endParaRPr lang="nb-NO"/>
            </a:p>
          </p:txBody>
        </p:sp>
        <p:sp>
          <p:nvSpPr>
            <p:cNvPr id="238" name="Frihåndsform: figur 237">
              <a:extLst>
                <a:ext uri="{FF2B5EF4-FFF2-40B4-BE49-F238E27FC236}">
                  <a16:creationId xmlns:a16="http://schemas.microsoft.com/office/drawing/2014/main" id="{430A23C7-E626-4640-A1C4-045B9EE8EEE5}"/>
                </a:ext>
              </a:extLst>
            </p:cNvPr>
            <p:cNvSpPr/>
            <p:nvPr/>
          </p:nvSpPr>
          <p:spPr>
            <a:xfrm>
              <a:off x="908461" y="1911716"/>
              <a:ext cx="431900" cy="482712"/>
            </a:xfrm>
            <a:custGeom>
              <a:avLst/>
              <a:gdLst>
                <a:gd name="connsiteX0" fmla="*/ 371790 w 431900"/>
                <a:gd name="connsiteY0" fmla="*/ 234374 h 482711"/>
                <a:gd name="connsiteX1" fmla="*/ 221514 w 431900"/>
                <a:gd name="connsiteY1" fmla="*/ 440923 h 482711"/>
                <a:gd name="connsiteX2" fmla="*/ 72128 w 431900"/>
                <a:gd name="connsiteY2" fmla="*/ 252793 h 482711"/>
                <a:gd name="connsiteX3" fmla="*/ 138564 w 431900"/>
                <a:gd name="connsiteY3" fmla="*/ 94133 h 482711"/>
                <a:gd name="connsiteX4" fmla="*/ 371409 w 431900"/>
                <a:gd name="connsiteY4" fmla="*/ 213541 h 482711"/>
                <a:gd name="connsiteX5" fmla="*/ 371409 w 431900"/>
                <a:gd name="connsiteY5" fmla="*/ 234374 h 482711"/>
                <a:gd name="connsiteX6" fmla="*/ 312213 w 431900"/>
                <a:gd name="connsiteY6" fmla="*/ 27315 h 482711"/>
                <a:gd name="connsiteX7" fmla="*/ 113793 w 431900"/>
                <a:gd name="connsiteY7" fmla="*/ 52721 h 482711"/>
                <a:gd name="connsiteX8" fmla="*/ 26905 w 431900"/>
                <a:gd name="connsiteY8" fmla="*/ 219130 h 482711"/>
                <a:gd name="connsiteX9" fmla="*/ 10010 w 431900"/>
                <a:gd name="connsiteY9" fmla="*/ 276166 h 482711"/>
                <a:gd name="connsiteX10" fmla="*/ 58028 w 431900"/>
                <a:gd name="connsiteY10" fmla="*/ 339681 h 482711"/>
                <a:gd name="connsiteX11" fmla="*/ 221133 w 431900"/>
                <a:gd name="connsiteY11" fmla="*/ 475856 h 482711"/>
                <a:gd name="connsiteX12" fmla="*/ 385001 w 431900"/>
                <a:gd name="connsiteY12" fmla="*/ 338538 h 482711"/>
                <a:gd name="connsiteX13" fmla="*/ 429970 w 431900"/>
                <a:gd name="connsiteY13" fmla="*/ 276166 h 482711"/>
                <a:gd name="connsiteX14" fmla="*/ 405961 w 431900"/>
                <a:gd name="connsiteY14" fmla="*/ 215065 h 482711"/>
                <a:gd name="connsiteX15" fmla="*/ 311832 w 431900"/>
                <a:gd name="connsiteY15" fmla="*/ 27315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1790" y="234374"/>
                  </a:moveTo>
                  <a:cubicBezTo>
                    <a:pt x="371790" y="327994"/>
                    <a:pt x="304719" y="440923"/>
                    <a:pt x="221514" y="440923"/>
                  </a:cubicBezTo>
                  <a:cubicBezTo>
                    <a:pt x="143772" y="440923"/>
                    <a:pt x="80131" y="342094"/>
                    <a:pt x="72128" y="252793"/>
                  </a:cubicBezTo>
                  <a:cubicBezTo>
                    <a:pt x="82290" y="214684"/>
                    <a:pt x="97534" y="135291"/>
                    <a:pt x="138564" y="94133"/>
                  </a:cubicBezTo>
                  <a:cubicBezTo>
                    <a:pt x="177943" y="136815"/>
                    <a:pt x="254288" y="213033"/>
                    <a:pt x="371409" y="213541"/>
                  </a:cubicBezTo>
                  <a:cubicBezTo>
                    <a:pt x="371409" y="220146"/>
                    <a:pt x="371409" y="227133"/>
                    <a:pt x="371409" y="234374"/>
                  </a:cubicBezTo>
                  <a:moveTo>
                    <a:pt x="312213" y="27315"/>
                  </a:moveTo>
                  <a:cubicBezTo>
                    <a:pt x="211860" y="-24258"/>
                    <a:pt x="113793" y="52721"/>
                    <a:pt x="113793" y="52721"/>
                  </a:cubicBezTo>
                  <a:cubicBezTo>
                    <a:pt x="113793" y="52721"/>
                    <a:pt x="483" y="83590"/>
                    <a:pt x="26905" y="219130"/>
                  </a:cubicBezTo>
                  <a:cubicBezTo>
                    <a:pt x="15219" y="228022"/>
                    <a:pt x="7470" y="244536"/>
                    <a:pt x="10010" y="276166"/>
                  </a:cubicBezTo>
                  <a:cubicBezTo>
                    <a:pt x="13440" y="317832"/>
                    <a:pt x="35416" y="335489"/>
                    <a:pt x="58028" y="339681"/>
                  </a:cubicBezTo>
                  <a:cubicBezTo>
                    <a:pt x="88769" y="414755"/>
                    <a:pt x="149616" y="475856"/>
                    <a:pt x="221133" y="475856"/>
                  </a:cubicBezTo>
                  <a:cubicBezTo>
                    <a:pt x="292651" y="475856"/>
                    <a:pt x="354260" y="413866"/>
                    <a:pt x="385001" y="338538"/>
                  </a:cubicBezTo>
                  <a:cubicBezTo>
                    <a:pt x="406723" y="333965"/>
                    <a:pt x="426667" y="315926"/>
                    <a:pt x="429970" y="276166"/>
                  </a:cubicBezTo>
                  <a:cubicBezTo>
                    <a:pt x="433019" y="238057"/>
                    <a:pt x="421459" y="222179"/>
                    <a:pt x="405961" y="215065"/>
                  </a:cubicBezTo>
                  <a:cubicBezTo>
                    <a:pt x="418664" y="126144"/>
                    <a:pt x="377507" y="60978"/>
                    <a:pt x="311832" y="27315"/>
                  </a:cubicBezTo>
                </a:path>
              </a:pathLst>
            </a:custGeom>
            <a:solidFill>
              <a:srgbClr val="F4A518"/>
            </a:solidFill>
            <a:ln w="9525" cap="flat">
              <a:noFill/>
              <a:prstDash val="solid"/>
              <a:miter/>
            </a:ln>
          </p:spPr>
          <p:txBody>
            <a:bodyPr rtlCol="0" anchor="ctr"/>
            <a:lstStyle/>
            <a:p>
              <a:endParaRPr lang="nb-NO"/>
            </a:p>
          </p:txBody>
        </p:sp>
        <p:sp>
          <p:nvSpPr>
            <p:cNvPr id="239" name="Frihåndsform: figur 238">
              <a:extLst>
                <a:ext uri="{FF2B5EF4-FFF2-40B4-BE49-F238E27FC236}">
                  <a16:creationId xmlns:a16="http://schemas.microsoft.com/office/drawing/2014/main" id="{80B2B636-7089-42E8-975B-26EDE285715E}"/>
                </a:ext>
              </a:extLst>
            </p:cNvPr>
            <p:cNvSpPr/>
            <p:nvPr/>
          </p:nvSpPr>
          <p:spPr>
            <a:xfrm>
              <a:off x="1038364" y="2138214"/>
              <a:ext cx="50812" cy="50812"/>
            </a:xfrm>
            <a:custGeom>
              <a:avLst/>
              <a:gdLst>
                <a:gd name="connsiteX0" fmla="*/ 30765 w 50811"/>
                <a:gd name="connsiteY0" fmla="*/ 53352 h 50811"/>
                <a:gd name="connsiteX1" fmla="*/ 9550 w 50811"/>
                <a:gd name="connsiteY1" fmla="*/ 30157 h 50811"/>
                <a:gd name="connsiteX2" fmla="*/ 26573 w 50811"/>
                <a:gd name="connsiteY2" fmla="*/ 9527 h 50811"/>
                <a:gd name="connsiteX3" fmla="*/ 47788 w 50811"/>
                <a:gd name="connsiteY3" fmla="*/ 32723 h 50811"/>
                <a:gd name="connsiteX4" fmla="*/ 30765 w 50811"/>
                <a:gd name="connsiteY4" fmla="*/ 53352 h 50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1" h="50811">
                  <a:moveTo>
                    <a:pt x="30765" y="53352"/>
                  </a:moveTo>
                  <a:cubicBezTo>
                    <a:pt x="18500" y="52806"/>
                    <a:pt x="9001" y="42415"/>
                    <a:pt x="9550" y="30157"/>
                  </a:cubicBezTo>
                  <a:cubicBezTo>
                    <a:pt x="9992" y="20249"/>
                    <a:pt x="16935" y="11839"/>
                    <a:pt x="26573" y="9527"/>
                  </a:cubicBezTo>
                  <a:cubicBezTo>
                    <a:pt x="38838" y="10073"/>
                    <a:pt x="48337" y="20464"/>
                    <a:pt x="47788" y="32723"/>
                  </a:cubicBezTo>
                  <a:cubicBezTo>
                    <a:pt x="47346" y="42631"/>
                    <a:pt x="40403" y="51040"/>
                    <a:pt x="30765" y="53352"/>
                  </a:cubicBezTo>
                </a:path>
              </a:pathLst>
            </a:custGeom>
            <a:solidFill>
              <a:srgbClr val="F4A518"/>
            </a:solidFill>
            <a:ln w="9525" cap="flat">
              <a:noFill/>
              <a:prstDash val="solid"/>
              <a:miter/>
            </a:ln>
          </p:spPr>
          <p:txBody>
            <a:bodyPr rtlCol="0" anchor="ctr"/>
            <a:lstStyle/>
            <a:p>
              <a:endParaRPr lang="nb-NO"/>
            </a:p>
          </p:txBody>
        </p:sp>
        <p:sp>
          <p:nvSpPr>
            <p:cNvPr id="240" name="Frihåndsform: figur 239">
              <a:extLst>
                <a:ext uri="{FF2B5EF4-FFF2-40B4-BE49-F238E27FC236}">
                  <a16:creationId xmlns:a16="http://schemas.microsoft.com/office/drawing/2014/main" id="{67568242-46BE-441E-81E2-EAA91AE9FBFB}"/>
                </a:ext>
              </a:extLst>
            </p:cNvPr>
            <p:cNvSpPr/>
            <p:nvPr/>
          </p:nvSpPr>
          <p:spPr>
            <a:xfrm>
              <a:off x="1155602" y="2138137"/>
              <a:ext cx="63515" cy="63515"/>
            </a:xfrm>
            <a:custGeom>
              <a:avLst/>
              <a:gdLst>
                <a:gd name="connsiteX0" fmla="*/ 36745 w 63514"/>
                <a:gd name="connsiteY0" fmla="*/ 53429 h 63514"/>
                <a:gd name="connsiteX1" fmla="*/ 10098 w 63514"/>
                <a:gd name="connsiteY1" fmla="*/ 36750 h 63514"/>
                <a:gd name="connsiteX2" fmla="*/ 26780 w 63514"/>
                <a:gd name="connsiteY2" fmla="*/ 10099 h 63514"/>
                <a:gd name="connsiteX3" fmla="*/ 53426 w 63514"/>
                <a:gd name="connsiteY3" fmla="*/ 26778 h 63514"/>
                <a:gd name="connsiteX4" fmla="*/ 53894 w 63514"/>
                <a:gd name="connsiteY4" fmla="*/ 29675 h 63514"/>
                <a:gd name="connsiteX5" fmla="*/ 36745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5" y="53429"/>
                  </a:moveTo>
                  <a:cubicBezTo>
                    <a:pt x="24780" y="56186"/>
                    <a:pt x="12849" y="48716"/>
                    <a:pt x="10098" y="36750"/>
                  </a:cubicBezTo>
                  <a:cubicBezTo>
                    <a:pt x="7345" y="24784"/>
                    <a:pt x="14815" y="12856"/>
                    <a:pt x="26780" y="10099"/>
                  </a:cubicBezTo>
                  <a:cubicBezTo>
                    <a:pt x="38744" y="7343"/>
                    <a:pt x="50675" y="14812"/>
                    <a:pt x="53426" y="26778"/>
                  </a:cubicBezTo>
                  <a:cubicBezTo>
                    <a:pt x="53646" y="27731"/>
                    <a:pt x="53803" y="28696"/>
                    <a:pt x="53894" y="29675"/>
                  </a:cubicBezTo>
                  <a:cubicBezTo>
                    <a:pt x="55651" y="40955"/>
                    <a:pt x="48004" y="51549"/>
                    <a:pt x="36745" y="53429"/>
                  </a:cubicBezTo>
                </a:path>
              </a:pathLst>
            </a:custGeom>
            <a:solidFill>
              <a:srgbClr val="F4A518"/>
            </a:solidFill>
            <a:ln w="9525" cap="flat">
              <a:noFill/>
              <a:prstDash val="solid"/>
              <a:miter/>
            </a:ln>
          </p:spPr>
          <p:txBody>
            <a:bodyPr rtlCol="0" anchor="ctr"/>
            <a:lstStyle/>
            <a:p>
              <a:endParaRPr lang="nb-NO"/>
            </a:p>
          </p:txBody>
        </p:sp>
        <p:sp>
          <p:nvSpPr>
            <p:cNvPr id="241" name="Frihåndsform: figur 240">
              <a:extLst>
                <a:ext uri="{FF2B5EF4-FFF2-40B4-BE49-F238E27FC236}">
                  <a16:creationId xmlns:a16="http://schemas.microsoft.com/office/drawing/2014/main" id="{0866B42F-06CB-43B9-A58E-A133450A6007}"/>
                </a:ext>
              </a:extLst>
            </p:cNvPr>
            <p:cNvSpPr/>
            <p:nvPr/>
          </p:nvSpPr>
          <p:spPr>
            <a:xfrm>
              <a:off x="2133127" y="2249364"/>
              <a:ext cx="127029" cy="50812"/>
            </a:xfrm>
            <a:custGeom>
              <a:avLst/>
              <a:gdLst>
                <a:gd name="connsiteX0" fmla="*/ 9527 w 127029"/>
                <a:gd name="connsiteY0" fmla="*/ 9527 h 50811"/>
                <a:gd name="connsiteX1" fmla="*/ 120424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424" y="9527"/>
                  </a:lnTo>
                  <a:cubicBezTo>
                    <a:pt x="120424" y="9527"/>
                    <a:pt x="74312" y="96542"/>
                    <a:pt x="9527" y="9527"/>
                  </a:cubicBezTo>
                </a:path>
              </a:pathLst>
            </a:custGeom>
            <a:solidFill>
              <a:srgbClr val="F4A518"/>
            </a:solidFill>
            <a:ln w="9525" cap="flat">
              <a:noFill/>
              <a:prstDash val="solid"/>
              <a:miter/>
            </a:ln>
          </p:spPr>
          <p:txBody>
            <a:bodyPr rtlCol="0" anchor="ctr"/>
            <a:lstStyle/>
            <a:p>
              <a:endParaRPr lang="nb-NO"/>
            </a:p>
          </p:txBody>
        </p:sp>
        <p:sp>
          <p:nvSpPr>
            <p:cNvPr id="242" name="Frihåndsform: figur 241">
              <a:extLst>
                <a:ext uri="{FF2B5EF4-FFF2-40B4-BE49-F238E27FC236}">
                  <a16:creationId xmlns:a16="http://schemas.microsoft.com/office/drawing/2014/main" id="{1993824D-5947-4D21-AA95-3C4EC9A489D1}"/>
                </a:ext>
              </a:extLst>
            </p:cNvPr>
            <p:cNvSpPr/>
            <p:nvPr/>
          </p:nvSpPr>
          <p:spPr>
            <a:xfrm>
              <a:off x="1871954" y="2385286"/>
              <a:ext cx="647850" cy="342980"/>
            </a:xfrm>
            <a:custGeom>
              <a:avLst/>
              <a:gdLst>
                <a:gd name="connsiteX0" fmla="*/ 494399 w 647850"/>
                <a:gd name="connsiteY0" fmla="*/ 9527 h 342979"/>
                <a:gd name="connsiteX1" fmla="*/ 465183 w 647850"/>
                <a:gd name="connsiteY1" fmla="*/ 11306 h 342979"/>
                <a:gd name="connsiteX2" fmla="*/ 202288 w 647850"/>
                <a:gd name="connsiteY2" fmla="*/ 26981 h 342979"/>
                <a:gd name="connsiteX3" fmla="*/ 186607 w 647850"/>
                <a:gd name="connsiteY3" fmla="*/ 11306 h 342979"/>
                <a:gd name="connsiteX4" fmla="*/ 157644 w 647850"/>
                <a:gd name="connsiteY4" fmla="*/ 9527 h 342979"/>
                <a:gd name="connsiteX5" fmla="*/ 9528 w 647850"/>
                <a:gd name="connsiteY5" fmla="*/ 181525 h 342979"/>
                <a:gd name="connsiteX6" fmla="*/ 9528 w 647850"/>
                <a:gd name="connsiteY6" fmla="*/ 299536 h 342979"/>
                <a:gd name="connsiteX7" fmla="*/ 51065 w 647850"/>
                <a:gd name="connsiteY7" fmla="*/ 341582 h 342979"/>
                <a:gd name="connsiteX8" fmla="*/ 51194 w 647850"/>
                <a:gd name="connsiteY8" fmla="*/ 341582 h 342979"/>
                <a:gd name="connsiteX9" fmla="*/ 600596 w 647850"/>
                <a:gd name="connsiteY9" fmla="*/ 341582 h 342979"/>
                <a:gd name="connsiteX10" fmla="*/ 642770 w 647850"/>
                <a:gd name="connsiteY10" fmla="*/ 299536 h 342979"/>
                <a:gd name="connsiteX11" fmla="*/ 642770 w 647850"/>
                <a:gd name="connsiteY11" fmla="*/ 181525 h 342979"/>
                <a:gd name="connsiteX12" fmla="*/ 494399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399" y="9527"/>
                  </a:moveTo>
                  <a:lnTo>
                    <a:pt x="465183" y="11306"/>
                  </a:lnTo>
                  <a:cubicBezTo>
                    <a:pt x="396917" y="88235"/>
                    <a:pt x="279212" y="95247"/>
                    <a:pt x="202288" y="26981"/>
                  </a:cubicBezTo>
                  <a:cubicBezTo>
                    <a:pt x="196754" y="22078"/>
                    <a:pt x="191518" y="16844"/>
                    <a:pt x="186607" y="11306"/>
                  </a:cubicBezTo>
                  <a:lnTo>
                    <a:pt x="157644" y="9527"/>
                  </a:lnTo>
                  <a:cubicBezTo>
                    <a:pt x="70502" y="31376"/>
                    <a:pt x="9528" y="91715"/>
                    <a:pt x="9528" y="181525"/>
                  </a:cubicBezTo>
                  <a:lnTo>
                    <a:pt x="9528" y="299536"/>
                  </a:lnTo>
                  <a:cubicBezTo>
                    <a:pt x="9387" y="322617"/>
                    <a:pt x="27984" y="341443"/>
                    <a:pt x="51065" y="341582"/>
                  </a:cubicBezTo>
                  <a:cubicBezTo>
                    <a:pt x="51109" y="341582"/>
                    <a:pt x="51150" y="341582"/>
                    <a:pt x="51194" y="341582"/>
                  </a:cubicBezTo>
                  <a:lnTo>
                    <a:pt x="600596" y="341582"/>
                  </a:lnTo>
                  <a:cubicBezTo>
                    <a:pt x="623804" y="341519"/>
                    <a:pt x="642630" y="322744"/>
                    <a:pt x="642770" y="299536"/>
                  </a:cubicBezTo>
                  <a:lnTo>
                    <a:pt x="642770" y="181525"/>
                  </a:lnTo>
                  <a:cubicBezTo>
                    <a:pt x="642770" y="91715"/>
                    <a:pt x="581542" y="31376"/>
                    <a:pt x="494399" y="9527"/>
                  </a:cubicBezTo>
                </a:path>
              </a:pathLst>
            </a:custGeom>
            <a:solidFill>
              <a:srgbClr val="F4A518"/>
            </a:solidFill>
            <a:ln w="9525" cap="flat">
              <a:noFill/>
              <a:prstDash val="solid"/>
              <a:miter/>
            </a:ln>
          </p:spPr>
          <p:txBody>
            <a:bodyPr rtlCol="0" anchor="ctr"/>
            <a:lstStyle/>
            <a:p>
              <a:endParaRPr lang="nb-NO"/>
            </a:p>
          </p:txBody>
        </p:sp>
        <p:sp>
          <p:nvSpPr>
            <p:cNvPr id="243" name="Frihåndsform: figur 242">
              <a:extLst>
                <a:ext uri="{FF2B5EF4-FFF2-40B4-BE49-F238E27FC236}">
                  <a16:creationId xmlns:a16="http://schemas.microsoft.com/office/drawing/2014/main" id="{E0C8F9C2-29D0-4C0E-B891-004CCA73F6F8}"/>
                </a:ext>
              </a:extLst>
            </p:cNvPr>
            <p:cNvSpPr/>
            <p:nvPr/>
          </p:nvSpPr>
          <p:spPr>
            <a:xfrm>
              <a:off x="1977541" y="1911716"/>
              <a:ext cx="431900" cy="482712"/>
            </a:xfrm>
            <a:custGeom>
              <a:avLst/>
              <a:gdLst>
                <a:gd name="connsiteX0" fmla="*/ 372171 w 431900"/>
                <a:gd name="connsiteY0" fmla="*/ 234374 h 482711"/>
                <a:gd name="connsiteX1" fmla="*/ 221896 w 431900"/>
                <a:gd name="connsiteY1" fmla="*/ 440923 h 482711"/>
                <a:gd name="connsiteX2" fmla="*/ 72509 w 431900"/>
                <a:gd name="connsiteY2" fmla="*/ 252793 h 482711"/>
                <a:gd name="connsiteX3" fmla="*/ 138945 w 431900"/>
                <a:gd name="connsiteY3" fmla="*/ 94133 h 482711"/>
                <a:gd name="connsiteX4" fmla="*/ 371790 w 431900"/>
                <a:gd name="connsiteY4" fmla="*/ 213541 h 482711"/>
                <a:gd name="connsiteX5" fmla="*/ 371790 w 431900"/>
                <a:gd name="connsiteY5" fmla="*/ 234374 h 482711"/>
                <a:gd name="connsiteX6" fmla="*/ 312214 w 431900"/>
                <a:gd name="connsiteY6" fmla="*/ 27315 h 482711"/>
                <a:gd name="connsiteX7" fmla="*/ 113793 w 431900"/>
                <a:gd name="connsiteY7" fmla="*/ 52721 h 482711"/>
                <a:gd name="connsiteX8" fmla="*/ 26905 w 431900"/>
                <a:gd name="connsiteY8" fmla="*/ 219765 h 482711"/>
                <a:gd name="connsiteX9" fmla="*/ 10010 w 431900"/>
                <a:gd name="connsiteY9" fmla="*/ 276801 h 482711"/>
                <a:gd name="connsiteX10" fmla="*/ 58028 w 431900"/>
                <a:gd name="connsiteY10" fmla="*/ 340316 h 482711"/>
                <a:gd name="connsiteX11" fmla="*/ 221514 w 431900"/>
                <a:gd name="connsiteY11" fmla="*/ 477127 h 482711"/>
                <a:gd name="connsiteX12" fmla="*/ 385382 w 431900"/>
                <a:gd name="connsiteY12" fmla="*/ 339808 h 482711"/>
                <a:gd name="connsiteX13" fmla="*/ 430351 w 431900"/>
                <a:gd name="connsiteY13" fmla="*/ 277437 h 482711"/>
                <a:gd name="connsiteX14" fmla="*/ 406342 w 431900"/>
                <a:gd name="connsiteY14" fmla="*/ 216335 h 482711"/>
                <a:gd name="connsiteX15" fmla="*/ 312214 w 431900"/>
                <a:gd name="connsiteY15" fmla="*/ 28586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2171" y="234374"/>
                  </a:moveTo>
                  <a:cubicBezTo>
                    <a:pt x="372171" y="327994"/>
                    <a:pt x="305100" y="440923"/>
                    <a:pt x="221896" y="440923"/>
                  </a:cubicBezTo>
                  <a:cubicBezTo>
                    <a:pt x="144153" y="440923"/>
                    <a:pt x="80512" y="342094"/>
                    <a:pt x="72509" y="252793"/>
                  </a:cubicBezTo>
                  <a:cubicBezTo>
                    <a:pt x="82671" y="214684"/>
                    <a:pt x="97915" y="135291"/>
                    <a:pt x="138945" y="94133"/>
                  </a:cubicBezTo>
                  <a:cubicBezTo>
                    <a:pt x="178324" y="136815"/>
                    <a:pt x="254669" y="213033"/>
                    <a:pt x="371790" y="213541"/>
                  </a:cubicBezTo>
                  <a:cubicBezTo>
                    <a:pt x="371790" y="220146"/>
                    <a:pt x="371790" y="227133"/>
                    <a:pt x="371790" y="234374"/>
                  </a:cubicBezTo>
                  <a:moveTo>
                    <a:pt x="312214" y="27315"/>
                  </a:moveTo>
                  <a:cubicBezTo>
                    <a:pt x="211860" y="-24258"/>
                    <a:pt x="113793" y="52721"/>
                    <a:pt x="113793" y="52721"/>
                  </a:cubicBezTo>
                  <a:cubicBezTo>
                    <a:pt x="113793" y="52721"/>
                    <a:pt x="483" y="84225"/>
                    <a:pt x="26905" y="219765"/>
                  </a:cubicBezTo>
                  <a:cubicBezTo>
                    <a:pt x="15219" y="228657"/>
                    <a:pt x="7470" y="245171"/>
                    <a:pt x="10010" y="276801"/>
                  </a:cubicBezTo>
                  <a:cubicBezTo>
                    <a:pt x="13440" y="318467"/>
                    <a:pt x="35416" y="336124"/>
                    <a:pt x="58028" y="340316"/>
                  </a:cubicBezTo>
                  <a:cubicBezTo>
                    <a:pt x="88769" y="415391"/>
                    <a:pt x="149616" y="477127"/>
                    <a:pt x="221514" y="477127"/>
                  </a:cubicBezTo>
                  <a:cubicBezTo>
                    <a:pt x="293413" y="477127"/>
                    <a:pt x="354641" y="415136"/>
                    <a:pt x="385382" y="339808"/>
                  </a:cubicBezTo>
                  <a:cubicBezTo>
                    <a:pt x="407105" y="335235"/>
                    <a:pt x="427048" y="317197"/>
                    <a:pt x="430351" y="277437"/>
                  </a:cubicBezTo>
                  <a:cubicBezTo>
                    <a:pt x="433400" y="239328"/>
                    <a:pt x="421840" y="223449"/>
                    <a:pt x="406342" y="216335"/>
                  </a:cubicBezTo>
                  <a:cubicBezTo>
                    <a:pt x="419045" y="127415"/>
                    <a:pt x="377888" y="62249"/>
                    <a:pt x="312214" y="28586"/>
                  </a:cubicBezTo>
                </a:path>
              </a:pathLst>
            </a:custGeom>
            <a:solidFill>
              <a:srgbClr val="F4A518"/>
            </a:solidFill>
            <a:ln w="9525" cap="flat">
              <a:noFill/>
              <a:prstDash val="solid"/>
              <a:miter/>
            </a:ln>
          </p:spPr>
          <p:txBody>
            <a:bodyPr rtlCol="0" anchor="ctr"/>
            <a:lstStyle/>
            <a:p>
              <a:endParaRPr lang="nb-NO"/>
            </a:p>
          </p:txBody>
        </p:sp>
        <p:sp>
          <p:nvSpPr>
            <p:cNvPr id="244" name="Frihåndsform: figur 243">
              <a:extLst>
                <a:ext uri="{FF2B5EF4-FFF2-40B4-BE49-F238E27FC236}">
                  <a16:creationId xmlns:a16="http://schemas.microsoft.com/office/drawing/2014/main" id="{2A0F16F1-72BB-4F53-9E83-032CE8E31236}"/>
                </a:ext>
              </a:extLst>
            </p:cNvPr>
            <p:cNvSpPr/>
            <p:nvPr/>
          </p:nvSpPr>
          <p:spPr>
            <a:xfrm>
              <a:off x="2101844" y="2138137"/>
              <a:ext cx="63515" cy="63515"/>
            </a:xfrm>
            <a:custGeom>
              <a:avLst/>
              <a:gdLst>
                <a:gd name="connsiteX0" fmla="*/ 36746 w 63514"/>
                <a:gd name="connsiteY0" fmla="*/ 53429 h 63514"/>
                <a:gd name="connsiteX1" fmla="*/ 10095 w 63514"/>
                <a:gd name="connsiteY1" fmla="*/ 36750 h 63514"/>
                <a:gd name="connsiteX2" fmla="*/ 26786 w 63514"/>
                <a:gd name="connsiteY2" fmla="*/ 10099 h 63514"/>
                <a:gd name="connsiteX3" fmla="*/ 53424 w 63514"/>
                <a:gd name="connsiteY3" fmla="*/ 26778 h 63514"/>
                <a:gd name="connsiteX4" fmla="*/ 53895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86" y="10099"/>
                  </a:cubicBezTo>
                  <a:cubicBezTo>
                    <a:pt x="38740" y="7343"/>
                    <a:pt x="50681" y="14812"/>
                    <a:pt x="53424" y="26778"/>
                  </a:cubicBezTo>
                  <a:cubicBezTo>
                    <a:pt x="53641" y="27731"/>
                    <a:pt x="53806" y="28696"/>
                    <a:pt x="53895" y="29675"/>
                  </a:cubicBezTo>
                  <a:cubicBezTo>
                    <a:pt x="55648" y="40955"/>
                    <a:pt x="48000" y="51549"/>
                    <a:pt x="36746" y="53429"/>
                  </a:cubicBezTo>
                </a:path>
              </a:pathLst>
            </a:custGeom>
            <a:solidFill>
              <a:srgbClr val="F4A518"/>
            </a:solidFill>
            <a:ln w="9525" cap="flat">
              <a:noFill/>
              <a:prstDash val="solid"/>
              <a:miter/>
            </a:ln>
          </p:spPr>
          <p:txBody>
            <a:bodyPr rtlCol="0" anchor="ctr"/>
            <a:lstStyle/>
            <a:p>
              <a:endParaRPr lang="nb-NO"/>
            </a:p>
          </p:txBody>
        </p:sp>
        <p:sp>
          <p:nvSpPr>
            <p:cNvPr id="245" name="Frihåndsform: figur 244">
              <a:extLst>
                <a:ext uri="{FF2B5EF4-FFF2-40B4-BE49-F238E27FC236}">
                  <a16:creationId xmlns:a16="http://schemas.microsoft.com/office/drawing/2014/main" id="{02429822-18E2-476B-B598-5675CA5F18D7}"/>
                </a:ext>
              </a:extLst>
            </p:cNvPr>
            <p:cNvSpPr/>
            <p:nvPr/>
          </p:nvSpPr>
          <p:spPr>
            <a:xfrm>
              <a:off x="2225063" y="2138137"/>
              <a:ext cx="63515" cy="63515"/>
            </a:xfrm>
            <a:custGeom>
              <a:avLst/>
              <a:gdLst>
                <a:gd name="connsiteX0" fmla="*/ 36746 w 63514"/>
                <a:gd name="connsiteY0" fmla="*/ 53429 h 63514"/>
                <a:gd name="connsiteX1" fmla="*/ 10095 w 63514"/>
                <a:gd name="connsiteY1" fmla="*/ 36750 h 63514"/>
                <a:gd name="connsiteX2" fmla="*/ 26774 w 63514"/>
                <a:gd name="connsiteY2" fmla="*/ 10099 h 63514"/>
                <a:gd name="connsiteX3" fmla="*/ 53425 w 63514"/>
                <a:gd name="connsiteY3" fmla="*/ 26778 h 63514"/>
                <a:gd name="connsiteX4" fmla="*/ 53895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74" y="10099"/>
                  </a:cubicBezTo>
                  <a:cubicBezTo>
                    <a:pt x="38740" y="7343"/>
                    <a:pt x="50681" y="14812"/>
                    <a:pt x="53425" y="26778"/>
                  </a:cubicBezTo>
                  <a:cubicBezTo>
                    <a:pt x="53641" y="27731"/>
                    <a:pt x="53806" y="28696"/>
                    <a:pt x="53895" y="29675"/>
                  </a:cubicBezTo>
                  <a:cubicBezTo>
                    <a:pt x="55648" y="40955"/>
                    <a:pt x="48000" y="51549"/>
                    <a:pt x="36746" y="53429"/>
                  </a:cubicBezTo>
                </a:path>
              </a:pathLst>
            </a:custGeom>
            <a:solidFill>
              <a:srgbClr val="F4A518"/>
            </a:solidFill>
            <a:ln w="9525" cap="flat">
              <a:noFill/>
              <a:prstDash val="solid"/>
              <a:miter/>
            </a:ln>
          </p:spPr>
          <p:txBody>
            <a:bodyPr rtlCol="0" anchor="ctr"/>
            <a:lstStyle/>
            <a:p>
              <a:endParaRPr lang="nb-NO"/>
            </a:p>
          </p:txBody>
        </p:sp>
        <p:sp>
          <p:nvSpPr>
            <p:cNvPr id="246" name="Frihåndsform: figur 245">
              <a:extLst>
                <a:ext uri="{FF2B5EF4-FFF2-40B4-BE49-F238E27FC236}">
                  <a16:creationId xmlns:a16="http://schemas.microsoft.com/office/drawing/2014/main" id="{3983836E-C929-45F5-AC0D-1ABC4DDE38AB}"/>
                </a:ext>
              </a:extLst>
            </p:cNvPr>
            <p:cNvSpPr/>
            <p:nvPr/>
          </p:nvSpPr>
          <p:spPr>
            <a:xfrm>
              <a:off x="3202588" y="2249364"/>
              <a:ext cx="127029" cy="50812"/>
            </a:xfrm>
            <a:custGeom>
              <a:avLst/>
              <a:gdLst>
                <a:gd name="connsiteX0" fmla="*/ 9527 w 127029"/>
                <a:gd name="connsiteY0" fmla="*/ 9527 h 50811"/>
                <a:gd name="connsiteX1" fmla="*/ 120424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424" y="9527"/>
                  </a:lnTo>
                  <a:cubicBezTo>
                    <a:pt x="120424" y="9527"/>
                    <a:pt x="74439" y="96542"/>
                    <a:pt x="9527" y="9527"/>
                  </a:cubicBezTo>
                </a:path>
              </a:pathLst>
            </a:custGeom>
            <a:solidFill>
              <a:srgbClr val="F4A518"/>
            </a:solidFill>
            <a:ln w="9525" cap="flat">
              <a:noFill/>
              <a:prstDash val="solid"/>
              <a:miter/>
            </a:ln>
          </p:spPr>
          <p:txBody>
            <a:bodyPr rtlCol="0" anchor="ctr"/>
            <a:lstStyle/>
            <a:p>
              <a:endParaRPr lang="nb-NO"/>
            </a:p>
          </p:txBody>
        </p:sp>
        <p:sp>
          <p:nvSpPr>
            <p:cNvPr id="247" name="Frihåndsform: figur 246">
              <a:extLst>
                <a:ext uri="{FF2B5EF4-FFF2-40B4-BE49-F238E27FC236}">
                  <a16:creationId xmlns:a16="http://schemas.microsoft.com/office/drawing/2014/main" id="{8E1177C8-945A-46D0-B8ED-58DE3A9A5E9E}"/>
                </a:ext>
              </a:extLst>
            </p:cNvPr>
            <p:cNvSpPr/>
            <p:nvPr/>
          </p:nvSpPr>
          <p:spPr>
            <a:xfrm>
              <a:off x="2941415" y="2385286"/>
              <a:ext cx="647850" cy="342980"/>
            </a:xfrm>
            <a:custGeom>
              <a:avLst/>
              <a:gdLst>
                <a:gd name="connsiteX0" fmla="*/ 494399 w 647850"/>
                <a:gd name="connsiteY0" fmla="*/ 9527 h 342979"/>
                <a:gd name="connsiteX1" fmla="*/ 465183 w 647850"/>
                <a:gd name="connsiteY1" fmla="*/ 11306 h 342979"/>
                <a:gd name="connsiteX2" fmla="*/ 202282 w 647850"/>
                <a:gd name="connsiteY2" fmla="*/ 26981 h 342979"/>
                <a:gd name="connsiteX3" fmla="*/ 186607 w 647850"/>
                <a:gd name="connsiteY3" fmla="*/ 11306 h 342979"/>
                <a:gd name="connsiteX4" fmla="*/ 157644 w 647850"/>
                <a:gd name="connsiteY4" fmla="*/ 9527 h 342979"/>
                <a:gd name="connsiteX5" fmla="*/ 9528 w 647850"/>
                <a:gd name="connsiteY5" fmla="*/ 181525 h 342979"/>
                <a:gd name="connsiteX6" fmla="*/ 9528 w 647850"/>
                <a:gd name="connsiteY6" fmla="*/ 299536 h 342979"/>
                <a:gd name="connsiteX7" fmla="*/ 51066 w 647850"/>
                <a:gd name="connsiteY7" fmla="*/ 341582 h 342979"/>
                <a:gd name="connsiteX8" fmla="*/ 51194 w 647850"/>
                <a:gd name="connsiteY8" fmla="*/ 341582 h 342979"/>
                <a:gd name="connsiteX9" fmla="*/ 600596 w 647850"/>
                <a:gd name="connsiteY9" fmla="*/ 341582 h 342979"/>
                <a:gd name="connsiteX10" fmla="*/ 642770 w 647850"/>
                <a:gd name="connsiteY10" fmla="*/ 299536 h 342979"/>
                <a:gd name="connsiteX11" fmla="*/ 642770 w 647850"/>
                <a:gd name="connsiteY11" fmla="*/ 181525 h 342979"/>
                <a:gd name="connsiteX12" fmla="*/ 494399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399" y="9527"/>
                  </a:moveTo>
                  <a:lnTo>
                    <a:pt x="465183" y="11306"/>
                  </a:lnTo>
                  <a:cubicBezTo>
                    <a:pt x="396917" y="88235"/>
                    <a:pt x="279212" y="95247"/>
                    <a:pt x="202282" y="26981"/>
                  </a:cubicBezTo>
                  <a:cubicBezTo>
                    <a:pt x="196757" y="22078"/>
                    <a:pt x="191523" y="16844"/>
                    <a:pt x="186607" y="11306"/>
                  </a:cubicBezTo>
                  <a:lnTo>
                    <a:pt x="157644" y="9527"/>
                  </a:lnTo>
                  <a:cubicBezTo>
                    <a:pt x="70502" y="31376"/>
                    <a:pt x="9528" y="91715"/>
                    <a:pt x="9528" y="181525"/>
                  </a:cubicBezTo>
                  <a:lnTo>
                    <a:pt x="9528" y="299536"/>
                  </a:lnTo>
                  <a:cubicBezTo>
                    <a:pt x="9388" y="322617"/>
                    <a:pt x="27985" y="341443"/>
                    <a:pt x="51066" y="341582"/>
                  </a:cubicBezTo>
                  <a:cubicBezTo>
                    <a:pt x="51105" y="341582"/>
                    <a:pt x="51155" y="341582"/>
                    <a:pt x="51194" y="341582"/>
                  </a:cubicBezTo>
                  <a:lnTo>
                    <a:pt x="600596" y="341582"/>
                  </a:lnTo>
                  <a:cubicBezTo>
                    <a:pt x="623843" y="341582"/>
                    <a:pt x="642694" y="322782"/>
                    <a:pt x="642770" y="299536"/>
                  </a:cubicBezTo>
                  <a:lnTo>
                    <a:pt x="642770" y="181525"/>
                  </a:lnTo>
                  <a:cubicBezTo>
                    <a:pt x="642770" y="91715"/>
                    <a:pt x="581542" y="31376"/>
                    <a:pt x="494399" y="9527"/>
                  </a:cubicBezTo>
                </a:path>
              </a:pathLst>
            </a:custGeom>
            <a:solidFill>
              <a:srgbClr val="F4A518"/>
            </a:solidFill>
            <a:ln w="9525" cap="flat">
              <a:noFill/>
              <a:prstDash val="solid"/>
              <a:miter/>
            </a:ln>
          </p:spPr>
          <p:txBody>
            <a:bodyPr rtlCol="0" anchor="ctr"/>
            <a:lstStyle/>
            <a:p>
              <a:endParaRPr lang="nb-NO"/>
            </a:p>
          </p:txBody>
        </p:sp>
        <p:sp>
          <p:nvSpPr>
            <p:cNvPr id="248" name="Frihåndsform: figur 247">
              <a:extLst>
                <a:ext uri="{FF2B5EF4-FFF2-40B4-BE49-F238E27FC236}">
                  <a16:creationId xmlns:a16="http://schemas.microsoft.com/office/drawing/2014/main" id="{40DDDDDD-A79A-4126-91DA-A4B0BB0B5DA7}"/>
                </a:ext>
              </a:extLst>
            </p:cNvPr>
            <p:cNvSpPr/>
            <p:nvPr/>
          </p:nvSpPr>
          <p:spPr>
            <a:xfrm>
              <a:off x="3047002" y="1911716"/>
              <a:ext cx="431900" cy="482712"/>
            </a:xfrm>
            <a:custGeom>
              <a:avLst/>
              <a:gdLst>
                <a:gd name="connsiteX0" fmla="*/ 372172 w 431900"/>
                <a:gd name="connsiteY0" fmla="*/ 234374 h 482711"/>
                <a:gd name="connsiteX1" fmla="*/ 222023 w 431900"/>
                <a:gd name="connsiteY1" fmla="*/ 440923 h 482711"/>
                <a:gd name="connsiteX2" fmla="*/ 72636 w 431900"/>
                <a:gd name="connsiteY2" fmla="*/ 252793 h 482711"/>
                <a:gd name="connsiteX3" fmla="*/ 138945 w 431900"/>
                <a:gd name="connsiteY3" fmla="*/ 94133 h 482711"/>
                <a:gd name="connsiteX4" fmla="*/ 371790 w 431900"/>
                <a:gd name="connsiteY4" fmla="*/ 213541 h 482711"/>
                <a:gd name="connsiteX5" fmla="*/ 371790 w 431900"/>
                <a:gd name="connsiteY5" fmla="*/ 234374 h 482711"/>
                <a:gd name="connsiteX6" fmla="*/ 312214 w 431900"/>
                <a:gd name="connsiteY6" fmla="*/ 27315 h 482711"/>
                <a:gd name="connsiteX7" fmla="*/ 113921 w 431900"/>
                <a:gd name="connsiteY7" fmla="*/ 52721 h 482711"/>
                <a:gd name="connsiteX8" fmla="*/ 26905 w 431900"/>
                <a:gd name="connsiteY8" fmla="*/ 219765 h 482711"/>
                <a:gd name="connsiteX9" fmla="*/ 10010 w 431900"/>
                <a:gd name="connsiteY9" fmla="*/ 276801 h 482711"/>
                <a:gd name="connsiteX10" fmla="*/ 58027 w 431900"/>
                <a:gd name="connsiteY10" fmla="*/ 340316 h 482711"/>
                <a:gd name="connsiteX11" fmla="*/ 221642 w 431900"/>
                <a:gd name="connsiteY11" fmla="*/ 477127 h 482711"/>
                <a:gd name="connsiteX12" fmla="*/ 385382 w 431900"/>
                <a:gd name="connsiteY12" fmla="*/ 339808 h 482711"/>
                <a:gd name="connsiteX13" fmla="*/ 430351 w 431900"/>
                <a:gd name="connsiteY13" fmla="*/ 277437 h 482711"/>
                <a:gd name="connsiteX14" fmla="*/ 406469 w 431900"/>
                <a:gd name="connsiteY14" fmla="*/ 216335 h 482711"/>
                <a:gd name="connsiteX15" fmla="*/ 312214 w 431900"/>
                <a:gd name="connsiteY15" fmla="*/ 28586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2172" y="234374"/>
                  </a:moveTo>
                  <a:cubicBezTo>
                    <a:pt x="372172" y="327994"/>
                    <a:pt x="305227" y="440923"/>
                    <a:pt x="222023" y="440923"/>
                  </a:cubicBezTo>
                  <a:cubicBezTo>
                    <a:pt x="144153" y="440923"/>
                    <a:pt x="80512" y="342094"/>
                    <a:pt x="72636" y="252793"/>
                  </a:cubicBezTo>
                  <a:cubicBezTo>
                    <a:pt x="82671" y="214684"/>
                    <a:pt x="98042" y="135291"/>
                    <a:pt x="138945" y="94133"/>
                  </a:cubicBezTo>
                  <a:cubicBezTo>
                    <a:pt x="178452" y="136815"/>
                    <a:pt x="254796" y="213033"/>
                    <a:pt x="371790" y="213541"/>
                  </a:cubicBezTo>
                  <a:cubicBezTo>
                    <a:pt x="371790" y="220146"/>
                    <a:pt x="371790" y="227133"/>
                    <a:pt x="371790" y="234374"/>
                  </a:cubicBezTo>
                  <a:moveTo>
                    <a:pt x="312214" y="27315"/>
                  </a:moveTo>
                  <a:cubicBezTo>
                    <a:pt x="211987" y="-24258"/>
                    <a:pt x="113921" y="52721"/>
                    <a:pt x="113921" y="52721"/>
                  </a:cubicBezTo>
                  <a:cubicBezTo>
                    <a:pt x="113921" y="52721"/>
                    <a:pt x="610" y="84225"/>
                    <a:pt x="26905" y="219765"/>
                  </a:cubicBezTo>
                  <a:cubicBezTo>
                    <a:pt x="15219" y="228657"/>
                    <a:pt x="7470" y="245171"/>
                    <a:pt x="10010" y="276801"/>
                  </a:cubicBezTo>
                  <a:cubicBezTo>
                    <a:pt x="13440" y="318467"/>
                    <a:pt x="35416" y="336124"/>
                    <a:pt x="58027" y="340316"/>
                  </a:cubicBezTo>
                  <a:cubicBezTo>
                    <a:pt x="88769" y="415391"/>
                    <a:pt x="149616" y="477127"/>
                    <a:pt x="221642" y="477127"/>
                  </a:cubicBezTo>
                  <a:cubicBezTo>
                    <a:pt x="293667" y="477127"/>
                    <a:pt x="354641" y="415136"/>
                    <a:pt x="385382" y="339808"/>
                  </a:cubicBezTo>
                  <a:cubicBezTo>
                    <a:pt x="407105" y="335235"/>
                    <a:pt x="427048" y="317197"/>
                    <a:pt x="430351" y="277437"/>
                  </a:cubicBezTo>
                  <a:cubicBezTo>
                    <a:pt x="433400" y="239328"/>
                    <a:pt x="421840" y="223449"/>
                    <a:pt x="406469" y="216335"/>
                  </a:cubicBezTo>
                  <a:cubicBezTo>
                    <a:pt x="419172" y="127415"/>
                    <a:pt x="377888" y="62249"/>
                    <a:pt x="312214" y="28586"/>
                  </a:cubicBezTo>
                </a:path>
              </a:pathLst>
            </a:custGeom>
            <a:solidFill>
              <a:srgbClr val="F4A518"/>
            </a:solidFill>
            <a:ln w="9525" cap="flat">
              <a:noFill/>
              <a:prstDash val="solid"/>
              <a:miter/>
            </a:ln>
          </p:spPr>
          <p:txBody>
            <a:bodyPr rtlCol="0" anchor="ctr"/>
            <a:lstStyle/>
            <a:p>
              <a:endParaRPr lang="nb-NO"/>
            </a:p>
          </p:txBody>
        </p:sp>
        <p:sp>
          <p:nvSpPr>
            <p:cNvPr id="249" name="Frihåndsform: figur 248">
              <a:extLst>
                <a:ext uri="{FF2B5EF4-FFF2-40B4-BE49-F238E27FC236}">
                  <a16:creationId xmlns:a16="http://schemas.microsoft.com/office/drawing/2014/main" id="{1207DD64-E11F-46F0-864B-A37FEB921FAA}"/>
                </a:ext>
              </a:extLst>
            </p:cNvPr>
            <p:cNvSpPr/>
            <p:nvPr/>
          </p:nvSpPr>
          <p:spPr>
            <a:xfrm>
              <a:off x="3171433" y="2138113"/>
              <a:ext cx="63515" cy="63515"/>
            </a:xfrm>
            <a:custGeom>
              <a:avLst/>
              <a:gdLst>
                <a:gd name="connsiteX0" fmla="*/ 36618 w 63514"/>
                <a:gd name="connsiteY0" fmla="*/ 53453 h 63514"/>
                <a:gd name="connsiteX1" fmla="*/ 10069 w 63514"/>
                <a:gd name="connsiteY1" fmla="*/ 36622 h 63514"/>
                <a:gd name="connsiteX2" fmla="*/ 26900 w 63514"/>
                <a:gd name="connsiteY2" fmla="*/ 10072 h 63514"/>
                <a:gd name="connsiteX3" fmla="*/ 53449 w 63514"/>
                <a:gd name="connsiteY3" fmla="*/ 26904 h 63514"/>
                <a:gd name="connsiteX4" fmla="*/ 53894 w 63514"/>
                <a:gd name="connsiteY4" fmla="*/ 29699 h 63514"/>
                <a:gd name="connsiteX5" fmla="*/ 36618 w 63514"/>
                <a:gd name="connsiteY5" fmla="*/ 53453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618" y="53453"/>
                  </a:moveTo>
                  <a:cubicBezTo>
                    <a:pt x="24639" y="56133"/>
                    <a:pt x="12749" y="48601"/>
                    <a:pt x="10069" y="36622"/>
                  </a:cubicBezTo>
                  <a:cubicBezTo>
                    <a:pt x="7388" y="24643"/>
                    <a:pt x="14921" y="12753"/>
                    <a:pt x="26900" y="10072"/>
                  </a:cubicBezTo>
                  <a:cubicBezTo>
                    <a:pt x="38879" y="7379"/>
                    <a:pt x="50769" y="14925"/>
                    <a:pt x="53449" y="26904"/>
                  </a:cubicBezTo>
                  <a:cubicBezTo>
                    <a:pt x="53652" y="27819"/>
                    <a:pt x="53805" y="28758"/>
                    <a:pt x="53894" y="29699"/>
                  </a:cubicBezTo>
                  <a:cubicBezTo>
                    <a:pt x="55647" y="41017"/>
                    <a:pt x="47923" y="51637"/>
                    <a:pt x="36618" y="53453"/>
                  </a:cubicBezTo>
                </a:path>
              </a:pathLst>
            </a:custGeom>
            <a:solidFill>
              <a:srgbClr val="F4A518"/>
            </a:solidFill>
            <a:ln w="9525" cap="flat">
              <a:noFill/>
              <a:prstDash val="solid"/>
              <a:miter/>
            </a:ln>
          </p:spPr>
          <p:txBody>
            <a:bodyPr rtlCol="0" anchor="ctr"/>
            <a:lstStyle/>
            <a:p>
              <a:endParaRPr lang="nb-NO"/>
            </a:p>
          </p:txBody>
        </p:sp>
        <p:sp>
          <p:nvSpPr>
            <p:cNvPr id="250" name="Frihåndsform: figur 249">
              <a:extLst>
                <a:ext uri="{FF2B5EF4-FFF2-40B4-BE49-F238E27FC236}">
                  <a16:creationId xmlns:a16="http://schemas.microsoft.com/office/drawing/2014/main" id="{B8B8FFBE-0EE7-4B34-A8CE-2D08C9FD3595}"/>
                </a:ext>
              </a:extLst>
            </p:cNvPr>
            <p:cNvSpPr/>
            <p:nvPr/>
          </p:nvSpPr>
          <p:spPr>
            <a:xfrm>
              <a:off x="3294524" y="2138137"/>
              <a:ext cx="63515" cy="63515"/>
            </a:xfrm>
            <a:custGeom>
              <a:avLst/>
              <a:gdLst>
                <a:gd name="connsiteX0" fmla="*/ 36746 w 63514"/>
                <a:gd name="connsiteY0" fmla="*/ 53429 h 63514"/>
                <a:gd name="connsiteX1" fmla="*/ 10095 w 63514"/>
                <a:gd name="connsiteY1" fmla="*/ 36750 h 63514"/>
                <a:gd name="connsiteX2" fmla="*/ 26786 w 63514"/>
                <a:gd name="connsiteY2" fmla="*/ 10099 h 63514"/>
                <a:gd name="connsiteX3" fmla="*/ 53424 w 63514"/>
                <a:gd name="connsiteY3" fmla="*/ 26778 h 63514"/>
                <a:gd name="connsiteX4" fmla="*/ 53895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86" y="10099"/>
                  </a:cubicBezTo>
                  <a:cubicBezTo>
                    <a:pt x="38740" y="7343"/>
                    <a:pt x="50681" y="14812"/>
                    <a:pt x="53424" y="26778"/>
                  </a:cubicBezTo>
                  <a:cubicBezTo>
                    <a:pt x="53640" y="27731"/>
                    <a:pt x="53806" y="28696"/>
                    <a:pt x="53895" y="29675"/>
                  </a:cubicBezTo>
                  <a:cubicBezTo>
                    <a:pt x="55648" y="40955"/>
                    <a:pt x="48000" y="51549"/>
                    <a:pt x="36746" y="53429"/>
                  </a:cubicBezTo>
                </a:path>
              </a:pathLst>
            </a:custGeom>
            <a:solidFill>
              <a:srgbClr val="F4A518"/>
            </a:solidFill>
            <a:ln w="9525" cap="flat">
              <a:noFill/>
              <a:prstDash val="solid"/>
              <a:miter/>
            </a:ln>
          </p:spPr>
          <p:txBody>
            <a:bodyPr rtlCol="0" anchor="ctr"/>
            <a:lstStyle/>
            <a:p>
              <a:endParaRPr lang="nb-NO"/>
            </a:p>
          </p:txBody>
        </p:sp>
        <p:sp>
          <p:nvSpPr>
            <p:cNvPr id="251" name="Frihåndsform: figur 250">
              <a:extLst>
                <a:ext uri="{FF2B5EF4-FFF2-40B4-BE49-F238E27FC236}">
                  <a16:creationId xmlns:a16="http://schemas.microsoft.com/office/drawing/2014/main" id="{862D0083-F0A6-4989-B350-496C3110AA34}"/>
                </a:ext>
              </a:extLst>
            </p:cNvPr>
            <p:cNvSpPr/>
            <p:nvPr/>
          </p:nvSpPr>
          <p:spPr>
            <a:xfrm>
              <a:off x="4272050" y="2249364"/>
              <a:ext cx="127029" cy="50812"/>
            </a:xfrm>
            <a:custGeom>
              <a:avLst/>
              <a:gdLst>
                <a:gd name="connsiteX0" fmla="*/ 9527 w 127029"/>
                <a:gd name="connsiteY0" fmla="*/ 9527 h 50811"/>
                <a:gd name="connsiteX1" fmla="*/ 120551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551" y="9527"/>
                  </a:lnTo>
                  <a:cubicBezTo>
                    <a:pt x="120551" y="9527"/>
                    <a:pt x="74439" y="96542"/>
                    <a:pt x="9527" y="9527"/>
                  </a:cubicBezTo>
                </a:path>
              </a:pathLst>
            </a:custGeom>
            <a:solidFill>
              <a:srgbClr val="F4A518"/>
            </a:solidFill>
            <a:ln w="9525" cap="flat">
              <a:noFill/>
              <a:prstDash val="solid"/>
              <a:miter/>
            </a:ln>
          </p:spPr>
          <p:txBody>
            <a:bodyPr rtlCol="0" anchor="ctr"/>
            <a:lstStyle/>
            <a:p>
              <a:endParaRPr lang="nb-NO"/>
            </a:p>
          </p:txBody>
        </p:sp>
        <p:sp>
          <p:nvSpPr>
            <p:cNvPr id="252" name="Frihåndsform: figur 251">
              <a:extLst>
                <a:ext uri="{FF2B5EF4-FFF2-40B4-BE49-F238E27FC236}">
                  <a16:creationId xmlns:a16="http://schemas.microsoft.com/office/drawing/2014/main" id="{28C9E0F1-6B71-4785-B1FA-5A1B7B004662}"/>
                </a:ext>
              </a:extLst>
            </p:cNvPr>
            <p:cNvSpPr/>
            <p:nvPr/>
          </p:nvSpPr>
          <p:spPr>
            <a:xfrm>
              <a:off x="4010876" y="2385286"/>
              <a:ext cx="647850" cy="342980"/>
            </a:xfrm>
            <a:custGeom>
              <a:avLst/>
              <a:gdLst>
                <a:gd name="connsiteX0" fmla="*/ 494399 w 647850"/>
                <a:gd name="connsiteY0" fmla="*/ 9527 h 342979"/>
                <a:gd name="connsiteX1" fmla="*/ 465183 w 647850"/>
                <a:gd name="connsiteY1" fmla="*/ 11306 h 342979"/>
                <a:gd name="connsiteX2" fmla="*/ 202282 w 647850"/>
                <a:gd name="connsiteY2" fmla="*/ 26981 h 342979"/>
                <a:gd name="connsiteX3" fmla="*/ 186607 w 647850"/>
                <a:gd name="connsiteY3" fmla="*/ 11306 h 342979"/>
                <a:gd name="connsiteX4" fmla="*/ 157644 w 647850"/>
                <a:gd name="connsiteY4" fmla="*/ 9527 h 342979"/>
                <a:gd name="connsiteX5" fmla="*/ 9528 w 647850"/>
                <a:gd name="connsiteY5" fmla="*/ 181525 h 342979"/>
                <a:gd name="connsiteX6" fmla="*/ 9528 w 647850"/>
                <a:gd name="connsiteY6" fmla="*/ 299536 h 342979"/>
                <a:gd name="connsiteX7" fmla="*/ 51066 w 647850"/>
                <a:gd name="connsiteY7" fmla="*/ 341582 h 342979"/>
                <a:gd name="connsiteX8" fmla="*/ 51194 w 647850"/>
                <a:gd name="connsiteY8" fmla="*/ 341582 h 342979"/>
                <a:gd name="connsiteX9" fmla="*/ 600596 w 647850"/>
                <a:gd name="connsiteY9" fmla="*/ 341582 h 342979"/>
                <a:gd name="connsiteX10" fmla="*/ 642770 w 647850"/>
                <a:gd name="connsiteY10" fmla="*/ 299536 h 342979"/>
                <a:gd name="connsiteX11" fmla="*/ 642770 w 647850"/>
                <a:gd name="connsiteY11" fmla="*/ 181525 h 342979"/>
                <a:gd name="connsiteX12" fmla="*/ 494399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399" y="9527"/>
                  </a:moveTo>
                  <a:lnTo>
                    <a:pt x="465183" y="11306"/>
                  </a:lnTo>
                  <a:cubicBezTo>
                    <a:pt x="396917" y="88235"/>
                    <a:pt x="279211" y="95247"/>
                    <a:pt x="202282" y="26981"/>
                  </a:cubicBezTo>
                  <a:cubicBezTo>
                    <a:pt x="196757" y="22078"/>
                    <a:pt x="191523" y="16844"/>
                    <a:pt x="186607" y="11306"/>
                  </a:cubicBezTo>
                  <a:lnTo>
                    <a:pt x="157644" y="9527"/>
                  </a:lnTo>
                  <a:cubicBezTo>
                    <a:pt x="70502" y="31376"/>
                    <a:pt x="9528" y="91715"/>
                    <a:pt x="9528" y="181525"/>
                  </a:cubicBezTo>
                  <a:lnTo>
                    <a:pt x="9528" y="299536"/>
                  </a:lnTo>
                  <a:cubicBezTo>
                    <a:pt x="9388" y="322617"/>
                    <a:pt x="27985" y="341443"/>
                    <a:pt x="51066" y="341582"/>
                  </a:cubicBezTo>
                  <a:cubicBezTo>
                    <a:pt x="51105" y="341582"/>
                    <a:pt x="51155" y="341582"/>
                    <a:pt x="51194" y="341582"/>
                  </a:cubicBezTo>
                  <a:lnTo>
                    <a:pt x="600596" y="341582"/>
                  </a:lnTo>
                  <a:cubicBezTo>
                    <a:pt x="623842" y="341582"/>
                    <a:pt x="642694" y="322782"/>
                    <a:pt x="642770" y="299536"/>
                  </a:cubicBezTo>
                  <a:lnTo>
                    <a:pt x="642770" y="181525"/>
                  </a:lnTo>
                  <a:cubicBezTo>
                    <a:pt x="642770" y="91715"/>
                    <a:pt x="581542" y="31376"/>
                    <a:pt x="494399" y="9527"/>
                  </a:cubicBezTo>
                </a:path>
              </a:pathLst>
            </a:custGeom>
            <a:solidFill>
              <a:srgbClr val="F4A518"/>
            </a:solidFill>
            <a:ln w="9525" cap="flat">
              <a:noFill/>
              <a:prstDash val="solid"/>
              <a:miter/>
            </a:ln>
          </p:spPr>
          <p:txBody>
            <a:bodyPr rtlCol="0" anchor="ctr"/>
            <a:lstStyle/>
            <a:p>
              <a:endParaRPr lang="nb-NO"/>
            </a:p>
          </p:txBody>
        </p:sp>
        <p:sp>
          <p:nvSpPr>
            <p:cNvPr id="253" name="Frihåndsform: figur 252">
              <a:extLst>
                <a:ext uri="{FF2B5EF4-FFF2-40B4-BE49-F238E27FC236}">
                  <a16:creationId xmlns:a16="http://schemas.microsoft.com/office/drawing/2014/main" id="{740CF7E1-D904-4491-8398-367C085D469D}"/>
                </a:ext>
              </a:extLst>
            </p:cNvPr>
            <p:cNvSpPr/>
            <p:nvPr/>
          </p:nvSpPr>
          <p:spPr>
            <a:xfrm>
              <a:off x="4116547" y="1911716"/>
              <a:ext cx="431900" cy="482712"/>
            </a:xfrm>
            <a:custGeom>
              <a:avLst/>
              <a:gdLst>
                <a:gd name="connsiteX0" fmla="*/ 372088 w 431900"/>
                <a:gd name="connsiteY0" fmla="*/ 234374 h 482711"/>
                <a:gd name="connsiteX1" fmla="*/ 221939 w 431900"/>
                <a:gd name="connsiteY1" fmla="*/ 440923 h 482711"/>
                <a:gd name="connsiteX2" fmla="*/ 72553 w 431900"/>
                <a:gd name="connsiteY2" fmla="*/ 252793 h 482711"/>
                <a:gd name="connsiteX3" fmla="*/ 138862 w 431900"/>
                <a:gd name="connsiteY3" fmla="*/ 94133 h 482711"/>
                <a:gd name="connsiteX4" fmla="*/ 371707 w 431900"/>
                <a:gd name="connsiteY4" fmla="*/ 213541 h 482711"/>
                <a:gd name="connsiteX5" fmla="*/ 371707 w 431900"/>
                <a:gd name="connsiteY5" fmla="*/ 234374 h 482711"/>
                <a:gd name="connsiteX6" fmla="*/ 312130 w 431900"/>
                <a:gd name="connsiteY6" fmla="*/ 27315 h 482711"/>
                <a:gd name="connsiteX7" fmla="*/ 113837 w 431900"/>
                <a:gd name="connsiteY7" fmla="*/ 52721 h 482711"/>
                <a:gd name="connsiteX8" fmla="*/ 26822 w 431900"/>
                <a:gd name="connsiteY8" fmla="*/ 219765 h 482711"/>
                <a:gd name="connsiteX9" fmla="*/ 10054 w 431900"/>
                <a:gd name="connsiteY9" fmla="*/ 276801 h 482711"/>
                <a:gd name="connsiteX10" fmla="*/ 57944 w 431900"/>
                <a:gd name="connsiteY10" fmla="*/ 340316 h 482711"/>
                <a:gd name="connsiteX11" fmla="*/ 221558 w 431900"/>
                <a:gd name="connsiteY11" fmla="*/ 477127 h 482711"/>
                <a:gd name="connsiteX12" fmla="*/ 385299 w 431900"/>
                <a:gd name="connsiteY12" fmla="*/ 339808 h 482711"/>
                <a:gd name="connsiteX13" fmla="*/ 430268 w 431900"/>
                <a:gd name="connsiteY13" fmla="*/ 277437 h 482711"/>
                <a:gd name="connsiteX14" fmla="*/ 406386 w 431900"/>
                <a:gd name="connsiteY14" fmla="*/ 216335 h 482711"/>
                <a:gd name="connsiteX15" fmla="*/ 312130 w 431900"/>
                <a:gd name="connsiteY15" fmla="*/ 28586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2088" y="234374"/>
                  </a:moveTo>
                  <a:cubicBezTo>
                    <a:pt x="372088" y="327994"/>
                    <a:pt x="305144" y="440923"/>
                    <a:pt x="221939" y="440923"/>
                  </a:cubicBezTo>
                  <a:cubicBezTo>
                    <a:pt x="144070" y="440923"/>
                    <a:pt x="80428" y="342094"/>
                    <a:pt x="72553" y="252793"/>
                  </a:cubicBezTo>
                  <a:cubicBezTo>
                    <a:pt x="82588" y="214684"/>
                    <a:pt x="97959" y="135291"/>
                    <a:pt x="138862" y="94133"/>
                  </a:cubicBezTo>
                  <a:cubicBezTo>
                    <a:pt x="178368" y="136815"/>
                    <a:pt x="254713" y="213033"/>
                    <a:pt x="371707" y="213541"/>
                  </a:cubicBezTo>
                  <a:cubicBezTo>
                    <a:pt x="371707" y="220146"/>
                    <a:pt x="371707" y="227133"/>
                    <a:pt x="371707" y="234374"/>
                  </a:cubicBezTo>
                  <a:moveTo>
                    <a:pt x="312130" y="27315"/>
                  </a:moveTo>
                  <a:cubicBezTo>
                    <a:pt x="211904" y="-24258"/>
                    <a:pt x="113837" y="52721"/>
                    <a:pt x="113837" y="52721"/>
                  </a:cubicBezTo>
                  <a:cubicBezTo>
                    <a:pt x="113837" y="52721"/>
                    <a:pt x="527" y="84225"/>
                    <a:pt x="26822" y="219765"/>
                  </a:cubicBezTo>
                  <a:cubicBezTo>
                    <a:pt x="15135" y="228657"/>
                    <a:pt x="7387" y="245171"/>
                    <a:pt x="10054" y="276801"/>
                  </a:cubicBezTo>
                  <a:cubicBezTo>
                    <a:pt x="13484" y="318467"/>
                    <a:pt x="35460" y="336124"/>
                    <a:pt x="57944" y="340316"/>
                  </a:cubicBezTo>
                  <a:cubicBezTo>
                    <a:pt x="88685" y="415391"/>
                    <a:pt x="149533" y="477127"/>
                    <a:pt x="221558" y="477127"/>
                  </a:cubicBezTo>
                  <a:cubicBezTo>
                    <a:pt x="293584" y="477127"/>
                    <a:pt x="354558" y="415136"/>
                    <a:pt x="385299" y="339808"/>
                  </a:cubicBezTo>
                  <a:cubicBezTo>
                    <a:pt x="407021" y="335235"/>
                    <a:pt x="426965" y="317197"/>
                    <a:pt x="430268" y="277437"/>
                  </a:cubicBezTo>
                  <a:cubicBezTo>
                    <a:pt x="433316" y="239328"/>
                    <a:pt x="421757" y="223449"/>
                    <a:pt x="406386" y="216335"/>
                  </a:cubicBezTo>
                  <a:cubicBezTo>
                    <a:pt x="419089" y="127415"/>
                    <a:pt x="377805" y="62249"/>
                    <a:pt x="312130" y="28586"/>
                  </a:cubicBezTo>
                </a:path>
              </a:pathLst>
            </a:custGeom>
            <a:solidFill>
              <a:srgbClr val="F4A518"/>
            </a:solidFill>
            <a:ln w="9525" cap="flat">
              <a:noFill/>
              <a:prstDash val="solid"/>
              <a:miter/>
            </a:ln>
          </p:spPr>
          <p:txBody>
            <a:bodyPr rtlCol="0" anchor="ctr"/>
            <a:lstStyle/>
            <a:p>
              <a:endParaRPr lang="nb-NO"/>
            </a:p>
          </p:txBody>
        </p:sp>
        <p:sp>
          <p:nvSpPr>
            <p:cNvPr id="254" name="Frihåndsform: figur 253">
              <a:extLst>
                <a:ext uri="{FF2B5EF4-FFF2-40B4-BE49-F238E27FC236}">
                  <a16:creationId xmlns:a16="http://schemas.microsoft.com/office/drawing/2014/main" id="{53A6C536-049E-4633-AD80-04607BD32E4D}"/>
                </a:ext>
              </a:extLst>
            </p:cNvPr>
            <p:cNvSpPr/>
            <p:nvPr/>
          </p:nvSpPr>
          <p:spPr>
            <a:xfrm>
              <a:off x="4240893" y="2138137"/>
              <a:ext cx="63515" cy="63515"/>
            </a:xfrm>
            <a:custGeom>
              <a:avLst/>
              <a:gdLst>
                <a:gd name="connsiteX0" fmla="*/ 36746 w 63514"/>
                <a:gd name="connsiteY0" fmla="*/ 53429 h 63514"/>
                <a:gd name="connsiteX1" fmla="*/ 10095 w 63514"/>
                <a:gd name="connsiteY1" fmla="*/ 36750 h 63514"/>
                <a:gd name="connsiteX2" fmla="*/ 26787 w 63514"/>
                <a:gd name="connsiteY2" fmla="*/ 10099 h 63514"/>
                <a:gd name="connsiteX3" fmla="*/ 53425 w 63514"/>
                <a:gd name="connsiteY3" fmla="*/ 26778 h 63514"/>
                <a:gd name="connsiteX4" fmla="*/ 53895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87" y="10099"/>
                  </a:cubicBezTo>
                  <a:cubicBezTo>
                    <a:pt x="38740" y="7343"/>
                    <a:pt x="50681" y="14812"/>
                    <a:pt x="53425" y="26778"/>
                  </a:cubicBezTo>
                  <a:cubicBezTo>
                    <a:pt x="53640" y="27731"/>
                    <a:pt x="53806" y="28696"/>
                    <a:pt x="53895" y="29675"/>
                  </a:cubicBezTo>
                  <a:cubicBezTo>
                    <a:pt x="55584" y="40942"/>
                    <a:pt x="47962" y="51486"/>
                    <a:pt x="36746" y="53429"/>
                  </a:cubicBezTo>
                </a:path>
              </a:pathLst>
            </a:custGeom>
            <a:solidFill>
              <a:srgbClr val="F4A518"/>
            </a:solidFill>
            <a:ln w="9525" cap="flat">
              <a:noFill/>
              <a:prstDash val="solid"/>
              <a:miter/>
            </a:ln>
          </p:spPr>
          <p:txBody>
            <a:bodyPr rtlCol="0" anchor="ctr"/>
            <a:lstStyle/>
            <a:p>
              <a:endParaRPr lang="nb-NO"/>
            </a:p>
          </p:txBody>
        </p:sp>
        <p:sp>
          <p:nvSpPr>
            <p:cNvPr id="255" name="Frihåndsform: figur 254">
              <a:extLst>
                <a:ext uri="{FF2B5EF4-FFF2-40B4-BE49-F238E27FC236}">
                  <a16:creationId xmlns:a16="http://schemas.microsoft.com/office/drawing/2014/main" id="{D48BBA76-F0C4-47E4-9AA7-27F063F55825}"/>
                </a:ext>
              </a:extLst>
            </p:cNvPr>
            <p:cNvSpPr/>
            <p:nvPr/>
          </p:nvSpPr>
          <p:spPr>
            <a:xfrm>
              <a:off x="4363985" y="2138137"/>
              <a:ext cx="63515" cy="63515"/>
            </a:xfrm>
            <a:custGeom>
              <a:avLst/>
              <a:gdLst>
                <a:gd name="connsiteX0" fmla="*/ 36746 w 63514"/>
                <a:gd name="connsiteY0" fmla="*/ 53429 h 63514"/>
                <a:gd name="connsiteX1" fmla="*/ 10095 w 63514"/>
                <a:gd name="connsiteY1" fmla="*/ 36750 h 63514"/>
                <a:gd name="connsiteX2" fmla="*/ 26787 w 63514"/>
                <a:gd name="connsiteY2" fmla="*/ 10099 h 63514"/>
                <a:gd name="connsiteX3" fmla="*/ 53425 w 63514"/>
                <a:gd name="connsiteY3" fmla="*/ 26778 h 63514"/>
                <a:gd name="connsiteX4" fmla="*/ 53894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87" y="10099"/>
                  </a:cubicBezTo>
                  <a:cubicBezTo>
                    <a:pt x="38740" y="7343"/>
                    <a:pt x="50681" y="14812"/>
                    <a:pt x="53425" y="26778"/>
                  </a:cubicBezTo>
                  <a:cubicBezTo>
                    <a:pt x="53640" y="27731"/>
                    <a:pt x="53806" y="28696"/>
                    <a:pt x="53894" y="29675"/>
                  </a:cubicBezTo>
                  <a:cubicBezTo>
                    <a:pt x="55647" y="40955"/>
                    <a:pt x="48000" y="51549"/>
                    <a:pt x="36746" y="53429"/>
                  </a:cubicBezTo>
                </a:path>
              </a:pathLst>
            </a:custGeom>
            <a:solidFill>
              <a:srgbClr val="F4A518"/>
            </a:solidFill>
            <a:ln w="9525" cap="flat">
              <a:noFill/>
              <a:prstDash val="solid"/>
              <a:miter/>
            </a:ln>
          </p:spPr>
          <p:txBody>
            <a:bodyPr rtlCol="0" anchor="ctr"/>
            <a:lstStyle/>
            <a:p>
              <a:endParaRPr lang="nb-NO"/>
            </a:p>
          </p:txBody>
        </p:sp>
        <p:sp>
          <p:nvSpPr>
            <p:cNvPr id="256" name="Frihåndsform: figur 255">
              <a:extLst>
                <a:ext uri="{FF2B5EF4-FFF2-40B4-BE49-F238E27FC236}">
                  <a16:creationId xmlns:a16="http://schemas.microsoft.com/office/drawing/2014/main" id="{BA67E2EA-F75C-4DF3-908F-C53E12B223FF}"/>
                </a:ext>
              </a:extLst>
            </p:cNvPr>
            <p:cNvSpPr/>
            <p:nvPr/>
          </p:nvSpPr>
          <p:spPr>
            <a:xfrm>
              <a:off x="5341511" y="2249364"/>
              <a:ext cx="127029" cy="50812"/>
            </a:xfrm>
            <a:custGeom>
              <a:avLst/>
              <a:gdLst>
                <a:gd name="connsiteX0" fmla="*/ 9527 w 127029"/>
                <a:gd name="connsiteY0" fmla="*/ 9527 h 50811"/>
                <a:gd name="connsiteX1" fmla="*/ 120551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551" y="9527"/>
                  </a:lnTo>
                  <a:cubicBezTo>
                    <a:pt x="120551" y="9527"/>
                    <a:pt x="74439" y="96542"/>
                    <a:pt x="9527" y="9527"/>
                  </a:cubicBezTo>
                </a:path>
              </a:pathLst>
            </a:custGeom>
            <a:solidFill>
              <a:srgbClr val="F4A518"/>
            </a:solidFill>
            <a:ln w="9525" cap="flat">
              <a:noFill/>
              <a:prstDash val="solid"/>
              <a:miter/>
            </a:ln>
          </p:spPr>
          <p:txBody>
            <a:bodyPr rtlCol="0" anchor="ctr"/>
            <a:lstStyle/>
            <a:p>
              <a:endParaRPr lang="nb-NO"/>
            </a:p>
          </p:txBody>
        </p:sp>
        <p:sp>
          <p:nvSpPr>
            <p:cNvPr id="257" name="Frihåndsform: figur 256">
              <a:extLst>
                <a:ext uri="{FF2B5EF4-FFF2-40B4-BE49-F238E27FC236}">
                  <a16:creationId xmlns:a16="http://schemas.microsoft.com/office/drawing/2014/main" id="{866155F0-318B-45E5-A974-E802135EDE7E}"/>
                </a:ext>
              </a:extLst>
            </p:cNvPr>
            <p:cNvSpPr/>
            <p:nvPr/>
          </p:nvSpPr>
          <p:spPr>
            <a:xfrm>
              <a:off x="5080464" y="2385286"/>
              <a:ext cx="647850" cy="342980"/>
            </a:xfrm>
            <a:custGeom>
              <a:avLst/>
              <a:gdLst>
                <a:gd name="connsiteX0" fmla="*/ 494400 w 647850"/>
                <a:gd name="connsiteY0" fmla="*/ 9527 h 342979"/>
                <a:gd name="connsiteX1" fmla="*/ 465056 w 647850"/>
                <a:gd name="connsiteY1" fmla="*/ 11306 h 342979"/>
                <a:gd name="connsiteX2" fmla="*/ 202155 w 647850"/>
                <a:gd name="connsiteY2" fmla="*/ 26981 h 342979"/>
                <a:gd name="connsiteX3" fmla="*/ 186480 w 647850"/>
                <a:gd name="connsiteY3" fmla="*/ 11306 h 342979"/>
                <a:gd name="connsiteX4" fmla="*/ 157518 w 647850"/>
                <a:gd name="connsiteY4" fmla="*/ 9527 h 342979"/>
                <a:gd name="connsiteX5" fmla="*/ 9528 w 647850"/>
                <a:gd name="connsiteY5" fmla="*/ 181525 h 342979"/>
                <a:gd name="connsiteX6" fmla="*/ 9528 w 647850"/>
                <a:gd name="connsiteY6" fmla="*/ 299536 h 342979"/>
                <a:gd name="connsiteX7" fmla="*/ 51067 w 647850"/>
                <a:gd name="connsiteY7" fmla="*/ 341582 h 342979"/>
                <a:gd name="connsiteX8" fmla="*/ 51067 w 647850"/>
                <a:gd name="connsiteY8" fmla="*/ 341582 h 342979"/>
                <a:gd name="connsiteX9" fmla="*/ 600469 w 647850"/>
                <a:gd name="connsiteY9" fmla="*/ 341582 h 342979"/>
                <a:gd name="connsiteX10" fmla="*/ 642643 w 647850"/>
                <a:gd name="connsiteY10" fmla="*/ 299536 h 342979"/>
                <a:gd name="connsiteX11" fmla="*/ 642643 w 647850"/>
                <a:gd name="connsiteY11" fmla="*/ 181525 h 342979"/>
                <a:gd name="connsiteX12" fmla="*/ 494400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400" y="9527"/>
                  </a:moveTo>
                  <a:lnTo>
                    <a:pt x="465056" y="11306"/>
                  </a:lnTo>
                  <a:cubicBezTo>
                    <a:pt x="396790" y="88235"/>
                    <a:pt x="279085" y="95247"/>
                    <a:pt x="202155" y="26981"/>
                  </a:cubicBezTo>
                  <a:cubicBezTo>
                    <a:pt x="196630" y="22078"/>
                    <a:pt x="191396" y="16844"/>
                    <a:pt x="186480" y="11306"/>
                  </a:cubicBezTo>
                  <a:lnTo>
                    <a:pt x="157518" y="9527"/>
                  </a:lnTo>
                  <a:cubicBezTo>
                    <a:pt x="70375" y="31376"/>
                    <a:pt x="9528" y="91715"/>
                    <a:pt x="9528" y="181525"/>
                  </a:cubicBezTo>
                  <a:lnTo>
                    <a:pt x="9528" y="299536"/>
                  </a:lnTo>
                  <a:cubicBezTo>
                    <a:pt x="9388" y="322617"/>
                    <a:pt x="27985" y="341443"/>
                    <a:pt x="51067" y="341582"/>
                  </a:cubicBezTo>
                  <a:cubicBezTo>
                    <a:pt x="51067" y="341582"/>
                    <a:pt x="51067" y="341582"/>
                    <a:pt x="51067" y="341582"/>
                  </a:cubicBezTo>
                  <a:lnTo>
                    <a:pt x="600469" y="341582"/>
                  </a:lnTo>
                  <a:cubicBezTo>
                    <a:pt x="623716" y="341582"/>
                    <a:pt x="642567" y="322782"/>
                    <a:pt x="642643" y="299536"/>
                  </a:cubicBezTo>
                  <a:lnTo>
                    <a:pt x="642643" y="181525"/>
                  </a:lnTo>
                  <a:cubicBezTo>
                    <a:pt x="642643" y="91715"/>
                    <a:pt x="581542" y="31376"/>
                    <a:pt x="494400" y="9527"/>
                  </a:cubicBezTo>
                </a:path>
              </a:pathLst>
            </a:custGeom>
            <a:solidFill>
              <a:srgbClr val="F4A518"/>
            </a:solidFill>
            <a:ln w="9525" cap="flat">
              <a:noFill/>
              <a:prstDash val="solid"/>
              <a:miter/>
            </a:ln>
          </p:spPr>
          <p:txBody>
            <a:bodyPr rtlCol="0" anchor="ctr"/>
            <a:lstStyle/>
            <a:p>
              <a:endParaRPr lang="nb-NO"/>
            </a:p>
          </p:txBody>
        </p:sp>
        <p:sp>
          <p:nvSpPr>
            <p:cNvPr id="258" name="Frihåndsform: figur 257">
              <a:extLst>
                <a:ext uri="{FF2B5EF4-FFF2-40B4-BE49-F238E27FC236}">
                  <a16:creationId xmlns:a16="http://schemas.microsoft.com/office/drawing/2014/main" id="{B0B43587-2051-4589-A268-4848271044AF}"/>
                </a:ext>
              </a:extLst>
            </p:cNvPr>
            <p:cNvSpPr/>
            <p:nvPr/>
          </p:nvSpPr>
          <p:spPr>
            <a:xfrm>
              <a:off x="5186008" y="1911716"/>
              <a:ext cx="431900" cy="482712"/>
            </a:xfrm>
            <a:custGeom>
              <a:avLst/>
              <a:gdLst>
                <a:gd name="connsiteX0" fmla="*/ 372088 w 431900"/>
                <a:gd name="connsiteY0" fmla="*/ 234374 h 482711"/>
                <a:gd name="connsiteX1" fmla="*/ 221939 w 431900"/>
                <a:gd name="connsiteY1" fmla="*/ 440923 h 482711"/>
                <a:gd name="connsiteX2" fmla="*/ 72552 w 431900"/>
                <a:gd name="connsiteY2" fmla="*/ 252793 h 482711"/>
                <a:gd name="connsiteX3" fmla="*/ 138862 w 431900"/>
                <a:gd name="connsiteY3" fmla="*/ 94133 h 482711"/>
                <a:gd name="connsiteX4" fmla="*/ 371707 w 431900"/>
                <a:gd name="connsiteY4" fmla="*/ 213541 h 482711"/>
                <a:gd name="connsiteX5" fmla="*/ 371707 w 431900"/>
                <a:gd name="connsiteY5" fmla="*/ 234374 h 482711"/>
                <a:gd name="connsiteX6" fmla="*/ 312130 w 431900"/>
                <a:gd name="connsiteY6" fmla="*/ 27315 h 482711"/>
                <a:gd name="connsiteX7" fmla="*/ 113837 w 431900"/>
                <a:gd name="connsiteY7" fmla="*/ 52721 h 482711"/>
                <a:gd name="connsiteX8" fmla="*/ 26949 w 431900"/>
                <a:gd name="connsiteY8" fmla="*/ 219765 h 482711"/>
                <a:gd name="connsiteX9" fmla="*/ 10054 w 431900"/>
                <a:gd name="connsiteY9" fmla="*/ 276801 h 482711"/>
                <a:gd name="connsiteX10" fmla="*/ 57944 w 431900"/>
                <a:gd name="connsiteY10" fmla="*/ 340316 h 482711"/>
                <a:gd name="connsiteX11" fmla="*/ 221558 w 431900"/>
                <a:gd name="connsiteY11" fmla="*/ 477127 h 482711"/>
                <a:gd name="connsiteX12" fmla="*/ 385299 w 431900"/>
                <a:gd name="connsiteY12" fmla="*/ 339808 h 482711"/>
                <a:gd name="connsiteX13" fmla="*/ 430267 w 431900"/>
                <a:gd name="connsiteY13" fmla="*/ 277437 h 482711"/>
                <a:gd name="connsiteX14" fmla="*/ 406386 w 431900"/>
                <a:gd name="connsiteY14" fmla="*/ 216335 h 482711"/>
                <a:gd name="connsiteX15" fmla="*/ 312130 w 431900"/>
                <a:gd name="connsiteY15" fmla="*/ 28586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2088" y="234374"/>
                  </a:moveTo>
                  <a:cubicBezTo>
                    <a:pt x="372088" y="327994"/>
                    <a:pt x="305143" y="440923"/>
                    <a:pt x="221939" y="440923"/>
                  </a:cubicBezTo>
                  <a:cubicBezTo>
                    <a:pt x="144070" y="440923"/>
                    <a:pt x="80428" y="342094"/>
                    <a:pt x="72552" y="252793"/>
                  </a:cubicBezTo>
                  <a:cubicBezTo>
                    <a:pt x="82587" y="214684"/>
                    <a:pt x="97958" y="135291"/>
                    <a:pt x="138862" y="94133"/>
                  </a:cubicBezTo>
                  <a:cubicBezTo>
                    <a:pt x="178368" y="136815"/>
                    <a:pt x="254713" y="213033"/>
                    <a:pt x="371707" y="213541"/>
                  </a:cubicBezTo>
                  <a:cubicBezTo>
                    <a:pt x="371707" y="220146"/>
                    <a:pt x="371707" y="227133"/>
                    <a:pt x="371707" y="234374"/>
                  </a:cubicBezTo>
                  <a:moveTo>
                    <a:pt x="312130" y="27315"/>
                  </a:moveTo>
                  <a:cubicBezTo>
                    <a:pt x="211904" y="-24258"/>
                    <a:pt x="113837" y="52721"/>
                    <a:pt x="113837" y="52721"/>
                  </a:cubicBezTo>
                  <a:cubicBezTo>
                    <a:pt x="113837" y="52721"/>
                    <a:pt x="527" y="84225"/>
                    <a:pt x="26949" y="219765"/>
                  </a:cubicBezTo>
                  <a:cubicBezTo>
                    <a:pt x="15135" y="228657"/>
                    <a:pt x="7386" y="245171"/>
                    <a:pt x="10054" y="276801"/>
                  </a:cubicBezTo>
                  <a:cubicBezTo>
                    <a:pt x="13484" y="318467"/>
                    <a:pt x="35460" y="336124"/>
                    <a:pt x="57944" y="340316"/>
                  </a:cubicBezTo>
                  <a:cubicBezTo>
                    <a:pt x="88812" y="415391"/>
                    <a:pt x="149532" y="477127"/>
                    <a:pt x="221558" y="477127"/>
                  </a:cubicBezTo>
                  <a:cubicBezTo>
                    <a:pt x="293584" y="477127"/>
                    <a:pt x="354558" y="415136"/>
                    <a:pt x="385299" y="339808"/>
                  </a:cubicBezTo>
                  <a:cubicBezTo>
                    <a:pt x="407021" y="335235"/>
                    <a:pt x="427092" y="317197"/>
                    <a:pt x="430267" y="277437"/>
                  </a:cubicBezTo>
                  <a:cubicBezTo>
                    <a:pt x="433443" y="239328"/>
                    <a:pt x="421883" y="223449"/>
                    <a:pt x="406386" y="216335"/>
                  </a:cubicBezTo>
                  <a:cubicBezTo>
                    <a:pt x="419089" y="127415"/>
                    <a:pt x="377931" y="62249"/>
                    <a:pt x="312130" y="28586"/>
                  </a:cubicBezTo>
                </a:path>
              </a:pathLst>
            </a:custGeom>
            <a:solidFill>
              <a:srgbClr val="F4A518"/>
            </a:solidFill>
            <a:ln w="9525" cap="flat">
              <a:noFill/>
              <a:prstDash val="solid"/>
              <a:miter/>
            </a:ln>
          </p:spPr>
          <p:txBody>
            <a:bodyPr rtlCol="0" anchor="ctr"/>
            <a:lstStyle/>
            <a:p>
              <a:endParaRPr lang="nb-NO"/>
            </a:p>
          </p:txBody>
        </p:sp>
        <p:sp>
          <p:nvSpPr>
            <p:cNvPr id="259" name="Frihåndsform: figur 258">
              <a:extLst>
                <a:ext uri="{FF2B5EF4-FFF2-40B4-BE49-F238E27FC236}">
                  <a16:creationId xmlns:a16="http://schemas.microsoft.com/office/drawing/2014/main" id="{818FB4A3-C017-4597-BBC7-CDDE7A829904}"/>
                </a:ext>
              </a:extLst>
            </p:cNvPr>
            <p:cNvSpPr/>
            <p:nvPr/>
          </p:nvSpPr>
          <p:spPr>
            <a:xfrm>
              <a:off x="5310227" y="2138137"/>
              <a:ext cx="63515" cy="63515"/>
            </a:xfrm>
            <a:custGeom>
              <a:avLst/>
              <a:gdLst>
                <a:gd name="connsiteX0" fmla="*/ 36745 w 63514"/>
                <a:gd name="connsiteY0" fmla="*/ 53429 h 63514"/>
                <a:gd name="connsiteX1" fmla="*/ 10095 w 63514"/>
                <a:gd name="connsiteY1" fmla="*/ 36750 h 63514"/>
                <a:gd name="connsiteX2" fmla="*/ 26786 w 63514"/>
                <a:gd name="connsiteY2" fmla="*/ 10099 h 63514"/>
                <a:gd name="connsiteX3" fmla="*/ 53424 w 63514"/>
                <a:gd name="connsiteY3" fmla="*/ 26778 h 63514"/>
                <a:gd name="connsiteX4" fmla="*/ 53895 w 63514"/>
                <a:gd name="connsiteY4" fmla="*/ 29675 h 63514"/>
                <a:gd name="connsiteX5" fmla="*/ 36745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5" y="53429"/>
                  </a:moveTo>
                  <a:cubicBezTo>
                    <a:pt x="24779" y="56186"/>
                    <a:pt x="12851" y="48716"/>
                    <a:pt x="10095" y="36750"/>
                  </a:cubicBezTo>
                  <a:cubicBezTo>
                    <a:pt x="7351" y="24784"/>
                    <a:pt x="14820" y="12856"/>
                    <a:pt x="26786" y="10099"/>
                  </a:cubicBezTo>
                  <a:cubicBezTo>
                    <a:pt x="38740" y="7343"/>
                    <a:pt x="50680" y="14812"/>
                    <a:pt x="53424" y="26778"/>
                  </a:cubicBezTo>
                  <a:cubicBezTo>
                    <a:pt x="53640" y="27731"/>
                    <a:pt x="53805" y="28696"/>
                    <a:pt x="53895" y="29675"/>
                  </a:cubicBezTo>
                  <a:cubicBezTo>
                    <a:pt x="55648" y="40955"/>
                    <a:pt x="48000" y="51549"/>
                    <a:pt x="36745" y="53429"/>
                  </a:cubicBezTo>
                </a:path>
              </a:pathLst>
            </a:custGeom>
            <a:solidFill>
              <a:srgbClr val="F4A518"/>
            </a:solidFill>
            <a:ln w="9525" cap="flat">
              <a:noFill/>
              <a:prstDash val="solid"/>
              <a:miter/>
            </a:ln>
          </p:spPr>
          <p:txBody>
            <a:bodyPr rtlCol="0" anchor="ctr"/>
            <a:lstStyle/>
            <a:p>
              <a:endParaRPr lang="nb-NO"/>
            </a:p>
          </p:txBody>
        </p:sp>
        <p:sp>
          <p:nvSpPr>
            <p:cNvPr id="260" name="Frihåndsform: figur 259">
              <a:extLst>
                <a:ext uri="{FF2B5EF4-FFF2-40B4-BE49-F238E27FC236}">
                  <a16:creationId xmlns:a16="http://schemas.microsoft.com/office/drawing/2014/main" id="{1770AA17-B312-4ACB-8174-E64433271CC1}"/>
                </a:ext>
              </a:extLst>
            </p:cNvPr>
            <p:cNvSpPr/>
            <p:nvPr/>
          </p:nvSpPr>
          <p:spPr>
            <a:xfrm>
              <a:off x="5433573" y="2138137"/>
              <a:ext cx="63515" cy="63515"/>
            </a:xfrm>
            <a:custGeom>
              <a:avLst/>
              <a:gdLst>
                <a:gd name="connsiteX0" fmla="*/ 36745 w 63514"/>
                <a:gd name="connsiteY0" fmla="*/ 53429 h 63514"/>
                <a:gd name="connsiteX1" fmla="*/ 10095 w 63514"/>
                <a:gd name="connsiteY1" fmla="*/ 36750 h 63514"/>
                <a:gd name="connsiteX2" fmla="*/ 26786 w 63514"/>
                <a:gd name="connsiteY2" fmla="*/ 10099 h 63514"/>
                <a:gd name="connsiteX3" fmla="*/ 53425 w 63514"/>
                <a:gd name="connsiteY3" fmla="*/ 26778 h 63514"/>
                <a:gd name="connsiteX4" fmla="*/ 53895 w 63514"/>
                <a:gd name="connsiteY4" fmla="*/ 29675 h 63514"/>
                <a:gd name="connsiteX5" fmla="*/ 36745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5" y="53429"/>
                  </a:moveTo>
                  <a:cubicBezTo>
                    <a:pt x="24779" y="56186"/>
                    <a:pt x="12851" y="48716"/>
                    <a:pt x="10095" y="36750"/>
                  </a:cubicBezTo>
                  <a:cubicBezTo>
                    <a:pt x="7351" y="24784"/>
                    <a:pt x="14820" y="12856"/>
                    <a:pt x="26786" y="10099"/>
                  </a:cubicBezTo>
                  <a:cubicBezTo>
                    <a:pt x="38740" y="7343"/>
                    <a:pt x="50681" y="14812"/>
                    <a:pt x="53425" y="26778"/>
                  </a:cubicBezTo>
                  <a:cubicBezTo>
                    <a:pt x="53641" y="27731"/>
                    <a:pt x="53806" y="28696"/>
                    <a:pt x="53895" y="29675"/>
                  </a:cubicBezTo>
                  <a:cubicBezTo>
                    <a:pt x="55584" y="40942"/>
                    <a:pt x="47962" y="51486"/>
                    <a:pt x="36745" y="53429"/>
                  </a:cubicBezTo>
                </a:path>
              </a:pathLst>
            </a:custGeom>
            <a:solidFill>
              <a:srgbClr val="F4A518"/>
            </a:solidFill>
            <a:ln w="9525" cap="flat">
              <a:noFill/>
              <a:prstDash val="solid"/>
              <a:miter/>
            </a:ln>
          </p:spPr>
          <p:txBody>
            <a:bodyPr rtlCol="0" anchor="ctr"/>
            <a:lstStyle/>
            <a:p>
              <a:endParaRPr lang="nb-NO"/>
            </a:p>
          </p:txBody>
        </p:sp>
        <p:sp>
          <p:nvSpPr>
            <p:cNvPr id="261" name="Frihåndsform: figur 260">
              <a:extLst>
                <a:ext uri="{FF2B5EF4-FFF2-40B4-BE49-F238E27FC236}">
                  <a16:creationId xmlns:a16="http://schemas.microsoft.com/office/drawing/2014/main" id="{495036B0-FE2F-490F-A464-152473E0725C}"/>
                </a:ext>
              </a:extLst>
            </p:cNvPr>
            <p:cNvSpPr/>
            <p:nvPr/>
          </p:nvSpPr>
          <p:spPr>
            <a:xfrm>
              <a:off x="6411098" y="2249364"/>
              <a:ext cx="127029" cy="50812"/>
            </a:xfrm>
            <a:custGeom>
              <a:avLst/>
              <a:gdLst>
                <a:gd name="connsiteX0" fmla="*/ 9527 w 127029"/>
                <a:gd name="connsiteY0" fmla="*/ 9527 h 50811"/>
                <a:gd name="connsiteX1" fmla="*/ 120424 w 127029"/>
                <a:gd name="connsiteY1" fmla="*/ 9527 h 50811"/>
                <a:gd name="connsiteX2" fmla="*/ 9527 w 127029"/>
                <a:gd name="connsiteY2" fmla="*/ 9527 h 50811"/>
              </a:gdLst>
              <a:ahLst/>
              <a:cxnLst>
                <a:cxn ang="0">
                  <a:pos x="connsiteX0" y="connsiteY0"/>
                </a:cxn>
                <a:cxn ang="0">
                  <a:pos x="connsiteX1" y="connsiteY1"/>
                </a:cxn>
                <a:cxn ang="0">
                  <a:pos x="connsiteX2" y="connsiteY2"/>
                </a:cxn>
              </a:cxnLst>
              <a:rect l="l" t="t" r="r" b="b"/>
              <a:pathLst>
                <a:path w="127029" h="50811">
                  <a:moveTo>
                    <a:pt x="9527" y="9527"/>
                  </a:moveTo>
                  <a:lnTo>
                    <a:pt x="120424" y="9527"/>
                  </a:lnTo>
                  <a:cubicBezTo>
                    <a:pt x="120424" y="9527"/>
                    <a:pt x="74312" y="96542"/>
                    <a:pt x="9527" y="9527"/>
                  </a:cubicBezTo>
                </a:path>
              </a:pathLst>
            </a:custGeom>
            <a:solidFill>
              <a:srgbClr val="F4A518"/>
            </a:solidFill>
            <a:ln w="9525" cap="flat">
              <a:noFill/>
              <a:prstDash val="solid"/>
              <a:miter/>
            </a:ln>
          </p:spPr>
          <p:txBody>
            <a:bodyPr rtlCol="0" anchor="ctr"/>
            <a:lstStyle/>
            <a:p>
              <a:endParaRPr lang="nb-NO"/>
            </a:p>
          </p:txBody>
        </p:sp>
        <p:sp>
          <p:nvSpPr>
            <p:cNvPr id="262" name="Frihåndsform: figur 261">
              <a:extLst>
                <a:ext uri="{FF2B5EF4-FFF2-40B4-BE49-F238E27FC236}">
                  <a16:creationId xmlns:a16="http://schemas.microsoft.com/office/drawing/2014/main" id="{2A9C7589-759B-4459-9FD7-D4CEA05BB00C}"/>
                </a:ext>
              </a:extLst>
            </p:cNvPr>
            <p:cNvSpPr/>
            <p:nvPr/>
          </p:nvSpPr>
          <p:spPr>
            <a:xfrm>
              <a:off x="6149925" y="2385286"/>
              <a:ext cx="647850" cy="342980"/>
            </a:xfrm>
            <a:custGeom>
              <a:avLst/>
              <a:gdLst>
                <a:gd name="connsiteX0" fmla="*/ 494400 w 647850"/>
                <a:gd name="connsiteY0" fmla="*/ 9527 h 342979"/>
                <a:gd name="connsiteX1" fmla="*/ 465183 w 647850"/>
                <a:gd name="connsiteY1" fmla="*/ 11306 h 342979"/>
                <a:gd name="connsiteX2" fmla="*/ 202105 w 647850"/>
                <a:gd name="connsiteY2" fmla="*/ 26930 h 342979"/>
                <a:gd name="connsiteX3" fmla="*/ 186480 w 647850"/>
                <a:gd name="connsiteY3" fmla="*/ 11306 h 342979"/>
                <a:gd name="connsiteX4" fmla="*/ 157517 w 647850"/>
                <a:gd name="connsiteY4" fmla="*/ 9527 h 342979"/>
                <a:gd name="connsiteX5" fmla="*/ 9528 w 647850"/>
                <a:gd name="connsiteY5" fmla="*/ 181525 h 342979"/>
                <a:gd name="connsiteX6" fmla="*/ 9528 w 647850"/>
                <a:gd name="connsiteY6" fmla="*/ 299536 h 342979"/>
                <a:gd name="connsiteX7" fmla="*/ 51067 w 647850"/>
                <a:gd name="connsiteY7" fmla="*/ 341582 h 342979"/>
                <a:gd name="connsiteX8" fmla="*/ 51194 w 647850"/>
                <a:gd name="connsiteY8" fmla="*/ 341582 h 342979"/>
                <a:gd name="connsiteX9" fmla="*/ 600469 w 647850"/>
                <a:gd name="connsiteY9" fmla="*/ 341582 h 342979"/>
                <a:gd name="connsiteX10" fmla="*/ 642770 w 647850"/>
                <a:gd name="connsiteY10" fmla="*/ 299536 h 342979"/>
                <a:gd name="connsiteX11" fmla="*/ 642770 w 647850"/>
                <a:gd name="connsiteY11" fmla="*/ 181525 h 342979"/>
                <a:gd name="connsiteX12" fmla="*/ 494400 w 647850"/>
                <a:gd name="connsiteY12" fmla="*/ 9527 h 34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850" h="342979">
                  <a:moveTo>
                    <a:pt x="494400" y="9527"/>
                  </a:moveTo>
                  <a:lnTo>
                    <a:pt x="465183" y="11306"/>
                  </a:lnTo>
                  <a:cubicBezTo>
                    <a:pt x="396854" y="88273"/>
                    <a:pt x="279072" y="95259"/>
                    <a:pt x="202105" y="26930"/>
                  </a:cubicBezTo>
                  <a:cubicBezTo>
                    <a:pt x="196592" y="22040"/>
                    <a:pt x="191371" y="16819"/>
                    <a:pt x="186480" y="11306"/>
                  </a:cubicBezTo>
                  <a:lnTo>
                    <a:pt x="157517" y="9527"/>
                  </a:lnTo>
                  <a:cubicBezTo>
                    <a:pt x="70375" y="31376"/>
                    <a:pt x="9528" y="91715"/>
                    <a:pt x="9528" y="181525"/>
                  </a:cubicBezTo>
                  <a:lnTo>
                    <a:pt x="9528" y="299536"/>
                  </a:lnTo>
                  <a:cubicBezTo>
                    <a:pt x="9388" y="322617"/>
                    <a:pt x="27985" y="341443"/>
                    <a:pt x="51067" y="341582"/>
                  </a:cubicBezTo>
                  <a:cubicBezTo>
                    <a:pt x="51105" y="341582"/>
                    <a:pt x="51156" y="341582"/>
                    <a:pt x="51194" y="341582"/>
                  </a:cubicBezTo>
                  <a:lnTo>
                    <a:pt x="600469" y="341582"/>
                  </a:lnTo>
                  <a:cubicBezTo>
                    <a:pt x="623728" y="341582"/>
                    <a:pt x="642630" y="322795"/>
                    <a:pt x="642770" y="299536"/>
                  </a:cubicBezTo>
                  <a:lnTo>
                    <a:pt x="642770" y="181525"/>
                  </a:lnTo>
                  <a:cubicBezTo>
                    <a:pt x="642770" y="91715"/>
                    <a:pt x="581542" y="31376"/>
                    <a:pt x="494400" y="9527"/>
                  </a:cubicBezTo>
                </a:path>
              </a:pathLst>
            </a:custGeom>
            <a:solidFill>
              <a:srgbClr val="F4A518"/>
            </a:solidFill>
            <a:ln w="9525" cap="flat">
              <a:noFill/>
              <a:prstDash val="solid"/>
              <a:miter/>
            </a:ln>
          </p:spPr>
          <p:txBody>
            <a:bodyPr rtlCol="0" anchor="ctr"/>
            <a:lstStyle/>
            <a:p>
              <a:endParaRPr lang="nb-NO"/>
            </a:p>
          </p:txBody>
        </p:sp>
        <p:sp>
          <p:nvSpPr>
            <p:cNvPr id="263" name="Frihåndsform: figur 262">
              <a:extLst>
                <a:ext uri="{FF2B5EF4-FFF2-40B4-BE49-F238E27FC236}">
                  <a16:creationId xmlns:a16="http://schemas.microsoft.com/office/drawing/2014/main" id="{8C56BAAA-C92C-4C2D-8A1D-FDAE05EF23CC}"/>
                </a:ext>
              </a:extLst>
            </p:cNvPr>
            <p:cNvSpPr/>
            <p:nvPr/>
          </p:nvSpPr>
          <p:spPr>
            <a:xfrm>
              <a:off x="6255385" y="1911716"/>
              <a:ext cx="431900" cy="482712"/>
            </a:xfrm>
            <a:custGeom>
              <a:avLst/>
              <a:gdLst>
                <a:gd name="connsiteX0" fmla="*/ 372299 w 431900"/>
                <a:gd name="connsiteY0" fmla="*/ 234374 h 482711"/>
                <a:gd name="connsiteX1" fmla="*/ 222023 w 431900"/>
                <a:gd name="connsiteY1" fmla="*/ 440923 h 482711"/>
                <a:gd name="connsiteX2" fmla="*/ 72636 w 431900"/>
                <a:gd name="connsiteY2" fmla="*/ 252793 h 482711"/>
                <a:gd name="connsiteX3" fmla="*/ 139072 w 431900"/>
                <a:gd name="connsiteY3" fmla="*/ 94133 h 482711"/>
                <a:gd name="connsiteX4" fmla="*/ 371790 w 431900"/>
                <a:gd name="connsiteY4" fmla="*/ 213541 h 482711"/>
                <a:gd name="connsiteX5" fmla="*/ 371790 w 431900"/>
                <a:gd name="connsiteY5" fmla="*/ 234374 h 482711"/>
                <a:gd name="connsiteX6" fmla="*/ 312214 w 431900"/>
                <a:gd name="connsiteY6" fmla="*/ 27315 h 482711"/>
                <a:gd name="connsiteX7" fmla="*/ 113794 w 431900"/>
                <a:gd name="connsiteY7" fmla="*/ 52721 h 482711"/>
                <a:gd name="connsiteX8" fmla="*/ 26905 w 431900"/>
                <a:gd name="connsiteY8" fmla="*/ 219765 h 482711"/>
                <a:gd name="connsiteX9" fmla="*/ 10010 w 431900"/>
                <a:gd name="connsiteY9" fmla="*/ 276801 h 482711"/>
                <a:gd name="connsiteX10" fmla="*/ 57901 w 431900"/>
                <a:gd name="connsiteY10" fmla="*/ 340316 h 482711"/>
                <a:gd name="connsiteX11" fmla="*/ 221515 w 431900"/>
                <a:gd name="connsiteY11" fmla="*/ 477127 h 482711"/>
                <a:gd name="connsiteX12" fmla="*/ 385383 w 431900"/>
                <a:gd name="connsiteY12" fmla="*/ 339808 h 482711"/>
                <a:gd name="connsiteX13" fmla="*/ 430351 w 431900"/>
                <a:gd name="connsiteY13" fmla="*/ 277437 h 482711"/>
                <a:gd name="connsiteX14" fmla="*/ 406342 w 431900"/>
                <a:gd name="connsiteY14" fmla="*/ 216335 h 482711"/>
                <a:gd name="connsiteX15" fmla="*/ 312214 w 431900"/>
                <a:gd name="connsiteY15" fmla="*/ 28586 h 48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1900" h="482711">
                  <a:moveTo>
                    <a:pt x="372299" y="234374"/>
                  </a:moveTo>
                  <a:cubicBezTo>
                    <a:pt x="372299" y="327994"/>
                    <a:pt x="305227" y="440923"/>
                    <a:pt x="222023" y="440923"/>
                  </a:cubicBezTo>
                  <a:cubicBezTo>
                    <a:pt x="144153" y="440923"/>
                    <a:pt x="80512" y="342094"/>
                    <a:pt x="72636" y="252793"/>
                  </a:cubicBezTo>
                  <a:cubicBezTo>
                    <a:pt x="82798" y="214684"/>
                    <a:pt x="98042" y="135291"/>
                    <a:pt x="139072" y="94133"/>
                  </a:cubicBezTo>
                  <a:cubicBezTo>
                    <a:pt x="178452" y="136815"/>
                    <a:pt x="254796" y="213033"/>
                    <a:pt x="371790" y="213541"/>
                  </a:cubicBezTo>
                  <a:cubicBezTo>
                    <a:pt x="371790" y="220146"/>
                    <a:pt x="371790" y="227133"/>
                    <a:pt x="371790" y="234374"/>
                  </a:cubicBezTo>
                  <a:moveTo>
                    <a:pt x="312214" y="27315"/>
                  </a:moveTo>
                  <a:cubicBezTo>
                    <a:pt x="211860" y="-24258"/>
                    <a:pt x="113794" y="52721"/>
                    <a:pt x="113794" y="52721"/>
                  </a:cubicBezTo>
                  <a:cubicBezTo>
                    <a:pt x="113794" y="52721"/>
                    <a:pt x="483" y="84225"/>
                    <a:pt x="26905" y="219765"/>
                  </a:cubicBezTo>
                  <a:cubicBezTo>
                    <a:pt x="15219" y="228657"/>
                    <a:pt x="7470" y="245171"/>
                    <a:pt x="10010" y="276801"/>
                  </a:cubicBezTo>
                  <a:cubicBezTo>
                    <a:pt x="13440" y="318467"/>
                    <a:pt x="35416" y="336124"/>
                    <a:pt x="57901" y="340316"/>
                  </a:cubicBezTo>
                  <a:cubicBezTo>
                    <a:pt x="88769" y="415391"/>
                    <a:pt x="149616" y="477127"/>
                    <a:pt x="221515" y="477127"/>
                  </a:cubicBezTo>
                  <a:cubicBezTo>
                    <a:pt x="293413" y="477127"/>
                    <a:pt x="354641" y="415136"/>
                    <a:pt x="385383" y="339808"/>
                  </a:cubicBezTo>
                  <a:cubicBezTo>
                    <a:pt x="406977" y="335235"/>
                    <a:pt x="427048" y="317197"/>
                    <a:pt x="430351" y="277437"/>
                  </a:cubicBezTo>
                  <a:cubicBezTo>
                    <a:pt x="433400" y="239328"/>
                    <a:pt x="421840" y="223449"/>
                    <a:pt x="406342" y="216335"/>
                  </a:cubicBezTo>
                  <a:cubicBezTo>
                    <a:pt x="419045" y="127415"/>
                    <a:pt x="377888" y="62249"/>
                    <a:pt x="312214" y="28586"/>
                  </a:cubicBezTo>
                </a:path>
              </a:pathLst>
            </a:custGeom>
            <a:solidFill>
              <a:srgbClr val="F4A518"/>
            </a:solidFill>
            <a:ln w="9525" cap="flat">
              <a:noFill/>
              <a:prstDash val="solid"/>
              <a:miter/>
            </a:ln>
          </p:spPr>
          <p:txBody>
            <a:bodyPr rtlCol="0" anchor="ctr"/>
            <a:lstStyle/>
            <a:p>
              <a:endParaRPr lang="nb-NO"/>
            </a:p>
          </p:txBody>
        </p:sp>
        <p:sp>
          <p:nvSpPr>
            <p:cNvPr id="264" name="Frihåndsform: figur 263">
              <a:extLst>
                <a:ext uri="{FF2B5EF4-FFF2-40B4-BE49-F238E27FC236}">
                  <a16:creationId xmlns:a16="http://schemas.microsoft.com/office/drawing/2014/main" id="{F4B485B5-C927-4015-AA92-E9B62E42DAB1}"/>
                </a:ext>
              </a:extLst>
            </p:cNvPr>
            <p:cNvSpPr/>
            <p:nvPr/>
          </p:nvSpPr>
          <p:spPr>
            <a:xfrm>
              <a:off x="6379815" y="2138137"/>
              <a:ext cx="63515" cy="63515"/>
            </a:xfrm>
            <a:custGeom>
              <a:avLst/>
              <a:gdLst>
                <a:gd name="connsiteX0" fmla="*/ 36746 w 63514"/>
                <a:gd name="connsiteY0" fmla="*/ 53429 h 63514"/>
                <a:gd name="connsiteX1" fmla="*/ 10095 w 63514"/>
                <a:gd name="connsiteY1" fmla="*/ 36750 h 63514"/>
                <a:gd name="connsiteX2" fmla="*/ 26786 w 63514"/>
                <a:gd name="connsiteY2" fmla="*/ 10099 h 63514"/>
                <a:gd name="connsiteX3" fmla="*/ 53425 w 63514"/>
                <a:gd name="connsiteY3" fmla="*/ 26778 h 63514"/>
                <a:gd name="connsiteX4" fmla="*/ 53895 w 63514"/>
                <a:gd name="connsiteY4" fmla="*/ 29675 h 63514"/>
                <a:gd name="connsiteX5" fmla="*/ 36746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6" y="53429"/>
                  </a:moveTo>
                  <a:cubicBezTo>
                    <a:pt x="24779" y="56186"/>
                    <a:pt x="12851" y="48716"/>
                    <a:pt x="10095" y="36750"/>
                  </a:cubicBezTo>
                  <a:cubicBezTo>
                    <a:pt x="7351" y="24784"/>
                    <a:pt x="14820" y="12856"/>
                    <a:pt x="26786" y="10099"/>
                  </a:cubicBezTo>
                  <a:cubicBezTo>
                    <a:pt x="38740" y="7343"/>
                    <a:pt x="50681" y="14812"/>
                    <a:pt x="53425" y="26778"/>
                  </a:cubicBezTo>
                  <a:cubicBezTo>
                    <a:pt x="53641" y="27731"/>
                    <a:pt x="53806" y="28696"/>
                    <a:pt x="53895" y="29675"/>
                  </a:cubicBezTo>
                  <a:cubicBezTo>
                    <a:pt x="55648" y="40955"/>
                    <a:pt x="48000" y="51549"/>
                    <a:pt x="36746" y="53429"/>
                  </a:cubicBezTo>
                </a:path>
              </a:pathLst>
            </a:custGeom>
            <a:solidFill>
              <a:srgbClr val="F4A518"/>
            </a:solidFill>
            <a:ln w="9525" cap="flat">
              <a:noFill/>
              <a:prstDash val="solid"/>
              <a:miter/>
            </a:ln>
          </p:spPr>
          <p:txBody>
            <a:bodyPr rtlCol="0" anchor="ctr"/>
            <a:lstStyle/>
            <a:p>
              <a:endParaRPr lang="nb-NO"/>
            </a:p>
          </p:txBody>
        </p:sp>
        <p:sp>
          <p:nvSpPr>
            <p:cNvPr id="265" name="Frihåndsform: figur 264">
              <a:extLst>
                <a:ext uri="{FF2B5EF4-FFF2-40B4-BE49-F238E27FC236}">
                  <a16:creationId xmlns:a16="http://schemas.microsoft.com/office/drawing/2014/main" id="{DD6D9818-1206-4408-AB59-CB25804BF129}"/>
                </a:ext>
              </a:extLst>
            </p:cNvPr>
            <p:cNvSpPr/>
            <p:nvPr/>
          </p:nvSpPr>
          <p:spPr>
            <a:xfrm>
              <a:off x="6503034" y="2138137"/>
              <a:ext cx="63515" cy="63515"/>
            </a:xfrm>
            <a:custGeom>
              <a:avLst/>
              <a:gdLst>
                <a:gd name="connsiteX0" fmla="*/ 36745 w 63514"/>
                <a:gd name="connsiteY0" fmla="*/ 53429 h 63514"/>
                <a:gd name="connsiteX1" fmla="*/ 10095 w 63514"/>
                <a:gd name="connsiteY1" fmla="*/ 36750 h 63514"/>
                <a:gd name="connsiteX2" fmla="*/ 26786 w 63514"/>
                <a:gd name="connsiteY2" fmla="*/ 10099 h 63514"/>
                <a:gd name="connsiteX3" fmla="*/ 53425 w 63514"/>
                <a:gd name="connsiteY3" fmla="*/ 26778 h 63514"/>
                <a:gd name="connsiteX4" fmla="*/ 53895 w 63514"/>
                <a:gd name="connsiteY4" fmla="*/ 29675 h 63514"/>
                <a:gd name="connsiteX5" fmla="*/ 36745 w 63514"/>
                <a:gd name="connsiteY5" fmla="*/ 53429 h 6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4" h="63514">
                  <a:moveTo>
                    <a:pt x="36745" y="53429"/>
                  </a:moveTo>
                  <a:cubicBezTo>
                    <a:pt x="24779" y="56186"/>
                    <a:pt x="12851" y="48716"/>
                    <a:pt x="10095" y="36750"/>
                  </a:cubicBezTo>
                  <a:cubicBezTo>
                    <a:pt x="7351" y="24784"/>
                    <a:pt x="14820" y="12856"/>
                    <a:pt x="26786" y="10099"/>
                  </a:cubicBezTo>
                  <a:cubicBezTo>
                    <a:pt x="38740" y="7343"/>
                    <a:pt x="50681" y="14812"/>
                    <a:pt x="53425" y="26778"/>
                  </a:cubicBezTo>
                  <a:cubicBezTo>
                    <a:pt x="53641" y="27731"/>
                    <a:pt x="53806" y="28696"/>
                    <a:pt x="53895" y="29675"/>
                  </a:cubicBezTo>
                  <a:cubicBezTo>
                    <a:pt x="55584" y="40942"/>
                    <a:pt x="47962" y="51486"/>
                    <a:pt x="36745" y="53429"/>
                  </a:cubicBezTo>
                </a:path>
              </a:pathLst>
            </a:custGeom>
            <a:solidFill>
              <a:srgbClr val="F4A518"/>
            </a:solidFill>
            <a:ln w="9525" cap="flat">
              <a:noFill/>
              <a:prstDash val="solid"/>
              <a:miter/>
            </a:ln>
          </p:spPr>
          <p:txBody>
            <a:bodyPr rtlCol="0" anchor="ctr"/>
            <a:lstStyle/>
            <a:p>
              <a:endParaRPr lang="nb-NO"/>
            </a:p>
          </p:txBody>
        </p:sp>
        <p:sp>
          <p:nvSpPr>
            <p:cNvPr id="266" name="Frihåndsform: figur 265">
              <a:extLst>
                <a:ext uri="{FF2B5EF4-FFF2-40B4-BE49-F238E27FC236}">
                  <a16:creationId xmlns:a16="http://schemas.microsoft.com/office/drawing/2014/main" id="{873CF35C-7A75-4BAE-BDA4-FA430A636813}"/>
                </a:ext>
              </a:extLst>
            </p:cNvPr>
            <p:cNvSpPr/>
            <p:nvPr/>
          </p:nvSpPr>
          <p:spPr>
            <a:xfrm>
              <a:off x="7770051" y="2301056"/>
              <a:ext cx="127029" cy="190544"/>
            </a:xfrm>
            <a:custGeom>
              <a:avLst/>
              <a:gdLst>
                <a:gd name="connsiteX0" fmla="*/ 129198 w 127029"/>
                <a:gd name="connsiteY0" fmla="*/ 192713 h 190544"/>
                <a:gd name="connsiteX1" fmla="*/ 47645 w 127029"/>
                <a:gd name="connsiteY1" fmla="*/ 192713 h 190544"/>
                <a:gd name="connsiteX2" fmla="*/ 9537 w 127029"/>
                <a:gd name="connsiteY2" fmla="*/ 156141 h 190544"/>
                <a:gd name="connsiteX3" fmla="*/ 9537 w 127029"/>
                <a:gd name="connsiteY3" fmla="*/ 154604 h 190544"/>
                <a:gd name="connsiteX4" fmla="*/ 9537 w 127029"/>
                <a:gd name="connsiteY4" fmla="*/ 47646 h 190544"/>
                <a:gd name="connsiteX5" fmla="*/ 46109 w 127029"/>
                <a:gd name="connsiteY5" fmla="*/ 9537 h 190544"/>
                <a:gd name="connsiteX6" fmla="*/ 47645 w 127029"/>
                <a:gd name="connsiteY6" fmla="*/ 9537 h 190544"/>
                <a:gd name="connsiteX7" fmla="*/ 91089 w 127029"/>
                <a:gd name="connsiteY7" fmla="*/ 9537 h 190544"/>
                <a:gd name="connsiteX8" fmla="*/ 129198 w 127029"/>
                <a:gd name="connsiteY8" fmla="*/ 46108 h 190544"/>
                <a:gd name="connsiteX9" fmla="*/ 129198 w 127029"/>
                <a:gd name="connsiteY9" fmla="*/ 47646 h 19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29" h="190544">
                  <a:moveTo>
                    <a:pt x="129198" y="192713"/>
                  </a:moveTo>
                  <a:lnTo>
                    <a:pt x="47645" y="192713"/>
                  </a:lnTo>
                  <a:cubicBezTo>
                    <a:pt x="27029" y="193132"/>
                    <a:pt x="9968" y="176771"/>
                    <a:pt x="9537" y="156141"/>
                  </a:cubicBezTo>
                  <a:cubicBezTo>
                    <a:pt x="9524" y="155633"/>
                    <a:pt x="9524" y="155113"/>
                    <a:pt x="9537" y="154604"/>
                  </a:cubicBezTo>
                  <a:lnTo>
                    <a:pt x="9537" y="47646"/>
                  </a:lnTo>
                  <a:cubicBezTo>
                    <a:pt x="9105" y="27029"/>
                    <a:pt x="25479" y="9956"/>
                    <a:pt x="46109" y="9537"/>
                  </a:cubicBezTo>
                  <a:cubicBezTo>
                    <a:pt x="46616" y="9524"/>
                    <a:pt x="47138" y="9524"/>
                    <a:pt x="47645" y="9537"/>
                  </a:cubicBezTo>
                  <a:lnTo>
                    <a:pt x="91089" y="9537"/>
                  </a:lnTo>
                  <a:cubicBezTo>
                    <a:pt x="111707" y="9118"/>
                    <a:pt x="128766" y="25479"/>
                    <a:pt x="129198" y="46108"/>
                  </a:cubicBezTo>
                  <a:cubicBezTo>
                    <a:pt x="129211" y="46617"/>
                    <a:pt x="129211" y="47137"/>
                    <a:pt x="129198" y="47646"/>
                  </a:cubicBezTo>
                  <a:close/>
                </a:path>
              </a:pathLst>
            </a:custGeom>
            <a:solidFill>
              <a:srgbClr val="F9C677"/>
            </a:solidFill>
            <a:ln w="9525" cap="flat">
              <a:noFill/>
              <a:prstDash val="solid"/>
              <a:miter/>
            </a:ln>
          </p:spPr>
          <p:txBody>
            <a:bodyPr rtlCol="0" anchor="ctr"/>
            <a:lstStyle/>
            <a:p>
              <a:endParaRPr lang="nb-NO"/>
            </a:p>
          </p:txBody>
        </p:sp>
        <p:sp>
          <p:nvSpPr>
            <p:cNvPr id="267" name="Frihåndsform: figur 266">
              <a:extLst>
                <a:ext uri="{FF2B5EF4-FFF2-40B4-BE49-F238E27FC236}">
                  <a16:creationId xmlns:a16="http://schemas.microsoft.com/office/drawing/2014/main" id="{70C1B4B1-DE9E-4B17-BEE2-1AC3D7BF2303}"/>
                </a:ext>
              </a:extLst>
            </p:cNvPr>
            <p:cNvSpPr/>
            <p:nvPr/>
          </p:nvSpPr>
          <p:spPr>
            <a:xfrm>
              <a:off x="7538612" y="2082829"/>
              <a:ext cx="609741" cy="139732"/>
            </a:xfrm>
            <a:custGeom>
              <a:avLst/>
              <a:gdLst>
                <a:gd name="connsiteX0" fmla="*/ 557659 w 609741"/>
                <a:gd name="connsiteY0" fmla="*/ 134016 h 139732"/>
                <a:gd name="connsiteX1" fmla="*/ 53098 w 609741"/>
                <a:gd name="connsiteY1" fmla="*/ 134016 h 139732"/>
                <a:gd name="connsiteX2" fmla="*/ 9527 w 609741"/>
                <a:gd name="connsiteY2" fmla="*/ 90699 h 139732"/>
                <a:gd name="connsiteX3" fmla="*/ 9527 w 609741"/>
                <a:gd name="connsiteY3" fmla="*/ 90445 h 139732"/>
                <a:gd name="connsiteX4" fmla="*/ 9527 w 609741"/>
                <a:gd name="connsiteY4" fmla="*/ 53099 h 139732"/>
                <a:gd name="connsiteX5" fmla="*/ 52844 w 609741"/>
                <a:gd name="connsiteY5" fmla="*/ 9527 h 139732"/>
                <a:gd name="connsiteX6" fmla="*/ 53098 w 609741"/>
                <a:gd name="connsiteY6" fmla="*/ 9527 h 139732"/>
                <a:gd name="connsiteX7" fmla="*/ 557659 w 609741"/>
                <a:gd name="connsiteY7" fmla="*/ 9527 h 139732"/>
                <a:gd name="connsiteX8" fmla="*/ 601230 w 609741"/>
                <a:gd name="connsiteY8" fmla="*/ 52845 h 139732"/>
                <a:gd name="connsiteX9" fmla="*/ 601230 w 609741"/>
                <a:gd name="connsiteY9" fmla="*/ 53099 h 139732"/>
                <a:gd name="connsiteX10" fmla="*/ 601230 w 609741"/>
                <a:gd name="connsiteY10" fmla="*/ 90318 h 139732"/>
                <a:gd name="connsiteX11" fmla="*/ 557913 w 609741"/>
                <a:gd name="connsiteY11" fmla="*/ 133889 h 139732"/>
                <a:gd name="connsiteX12" fmla="*/ 557659 w 609741"/>
                <a:gd name="connsiteY12" fmla="*/ 133889 h 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741" h="139732">
                  <a:moveTo>
                    <a:pt x="557659" y="134016"/>
                  </a:moveTo>
                  <a:lnTo>
                    <a:pt x="53098" y="134016"/>
                  </a:lnTo>
                  <a:cubicBezTo>
                    <a:pt x="29102" y="134093"/>
                    <a:pt x="9603" y="114695"/>
                    <a:pt x="9527" y="90699"/>
                  </a:cubicBezTo>
                  <a:cubicBezTo>
                    <a:pt x="9527" y="90610"/>
                    <a:pt x="9527" y="90534"/>
                    <a:pt x="9527" y="90445"/>
                  </a:cubicBezTo>
                  <a:lnTo>
                    <a:pt x="9527" y="53099"/>
                  </a:lnTo>
                  <a:cubicBezTo>
                    <a:pt x="9451" y="29103"/>
                    <a:pt x="28849" y="9604"/>
                    <a:pt x="52844" y="9527"/>
                  </a:cubicBezTo>
                  <a:cubicBezTo>
                    <a:pt x="52933" y="9527"/>
                    <a:pt x="53009" y="9527"/>
                    <a:pt x="53098" y="9527"/>
                  </a:cubicBezTo>
                  <a:lnTo>
                    <a:pt x="557659" y="9527"/>
                  </a:lnTo>
                  <a:cubicBezTo>
                    <a:pt x="581655" y="9451"/>
                    <a:pt x="601154" y="28849"/>
                    <a:pt x="601230" y="52845"/>
                  </a:cubicBezTo>
                  <a:cubicBezTo>
                    <a:pt x="601230" y="52933"/>
                    <a:pt x="601230" y="53010"/>
                    <a:pt x="601230" y="53099"/>
                  </a:cubicBezTo>
                  <a:lnTo>
                    <a:pt x="601230" y="90318"/>
                  </a:lnTo>
                  <a:cubicBezTo>
                    <a:pt x="601307" y="114314"/>
                    <a:pt x="581909" y="133813"/>
                    <a:pt x="557913" y="133889"/>
                  </a:cubicBezTo>
                  <a:cubicBezTo>
                    <a:pt x="557824" y="133889"/>
                    <a:pt x="557748" y="133889"/>
                    <a:pt x="557659" y="133889"/>
                  </a:cubicBezTo>
                </a:path>
              </a:pathLst>
            </a:custGeom>
            <a:solidFill>
              <a:srgbClr val="F9C677"/>
            </a:solidFill>
            <a:ln w="9525" cap="flat">
              <a:noFill/>
              <a:prstDash val="solid"/>
              <a:miter/>
            </a:ln>
          </p:spPr>
          <p:txBody>
            <a:bodyPr rtlCol="0" anchor="ctr"/>
            <a:lstStyle/>
            <a:p>
              <a:endParaRPr lang="nb-NO"/>
            </a:p>
          </p:txBody>
        </p:sp>
        <p:sp>
          <p:nvSpPr>
            <p:cNvPr id="268" name="Frihåndsform: figur 267">
              <a:extLst>
                <a:ext uri="{FF2B5EF4-FFF2-40B4-BE49-F238E27FC236}">
                  <a16:creationId xmlns:a16="http://schemas.microsoft.com/office/drawing/2014/main" id="{4B8BD5FD-36F1-4DFE-8B50-BCB2AA15AE13}"/>
                </a:ext>
              </a:extLst>
            </p:cNvPr>
            <p:cNvSpPr/>
            <p:nvPr/>
          </p:nvSpPr>
          <p:spPr>
            <a:xfrm>
              <a:off x="7570878" y="1912228"/>
              <a:ext cx="533524" cy="457306"/>
            </a:xfrm>
            <a:custGeom>
              <a:avLst/>
              <a:gdLst>
                <a:gd name="connsiteX0" fmla="*/ 527680 w 533523"/>
                <a:gd name="connsiteY0" fmla="*/ 232083 h 457306"/>
                <a:gd name="connsiteX1" fmla="*/ 268540 w 533523"/>
                <a:gd name="connsiteY1" fmla="*/ 454765 h 457306"/>
                <a:gd name="connsiteX2" fmla="*/ 9527 w 533523"/>
                <a:gd name="connsiteY2" fmla="*/ 232083 h 457306"/>
                <a:gd name="connsiteX3" fmla="*/ 268540 w 533523"/>
                <a:gd name="connsiteY3" fmla="*/ 9527 h 457306"/>
                <a:gd name="connsiteX4" fmla="*/ 527680 w 533523"/>
                <a:gd name="connsiteY4" fmla="*/ 232083 h 45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23" h="457306">
                  <a:moveTo>
                    <a:pt x="527680" y="232083"/>
                  </a:moveTo>
                  <a:cubicBezTo>
                    <a:pt x="527680" y="355047"/>
                    <a:pt x="411702" y="454765"/>
                    <a:pt x="268540" y="454765"/>
                  </a:cubicBezTo>
                  <a:cubicBezTo>
                    <a:pt x="125378" y="454765"/>
                    <a:pt x="9527" y="355047"/>
                    <a:pt x="9527" y="232083"/>
                  </a:cubicBezTo>
                  <a:cubicBezTo>
                    <a:pt x="9527" y="109118"/>
                    <a:pt x="126140" y="9527"/>
                    <a:pt x="268540" y="9527"/>
                  </a:cubicBezTo>
                  <a:cubicBezTo>
                    <a:pt x="410940" y="9527"/>
                    <a:pt x="527680" y="109118"/>
                    <a:pt x="527680" y="232083"/>
                  </a:cubicBezTo>
                </a:path>
              </a:pathLst>
            </a:custGeom>
            <a:solidFill>
              <a:srgbClr val="F4A518"/>
            </a:solidFill>
            <a:ln w="9525" cap="flat">
              <a:noFill/>
              <a:prstDash val="solid"/>
              <a:miter/>
            </a:ln>
          </p:spPr>
          <p:txBody>
            <a:bodyPr rtlCol="0" anchor="ctr"/>
            <a:lstStyle/>
            <a:p>
              <a:endParaRPr lang="nb-NO"/>
            </a:p>
          </p:txBody>
        </p:sp>
        <p:sp>
          <p:nvSpPr>
            <p:cNvPr id="269" name="Frihåndsform: figur 268">
              <a:extLst>
                <a:ext uri="{FF2B5EF4-FFF2-40B4-BE49-F238E27FC236}">
                  <a16:creationId xmlns:a16="http://schemas.microsoft.com/office/drawing/2014/main" id="{2899DA74-8D22-4FF3-A8DC-AEA109455E14}"/>
                </a:ext>
              </a:extLst>
            </p:cNvPr>
            <p:cNvSpPr/>
            <p:nvPr/>
          </p:nvSpPr>
          <p:spPr>
            <a:xfrm>
              <a:off x="7638838" y="2042052"/>
              <a:ext cx="406494" cy="215950"/>
            </a:xfrm>
            <a:custGeom>
              <a:avLst/>
              <a:gdLst>
                <a:gd name="connsiteX0" fmla="*/ 341328 w 406494"/>
                <a:gd name="connsiteY0" fmla="*/ 215696 h 215950"/>
                <a:gd name="connsiteX1" fmla="*/ 68977 w 406494"/>
                <a:gd name="connsiteY1" fmla="*/ 215696 h 215950"/>
                <a:gd name="connsiteX2" fmla="*/ 9527 w 406494"/>
                <a:gd name="connsiteY2" fmla="*/ 156246 h 215950"/>
                <a:gd name="connsiteX3" fmla="*/ 9527 w 406494"/>
                <a:gd name="connsiteY3" fmla="*/ 156119 h 215950"/>
                <a:gd name="connsiteX4" fmla="*/ 9527 w 406494"/>
                <a:gd name="connsiteY4" fmla="*/ 69104 h 215950"/>
                <a:gd name="connsiteX5" fmla="*/ 68851 w 406494"/>
                <a:gd name="connsiteY5" fmla="*/ 9527 h 215950"/>
                <a:gd name="connsiteX6" fmla="*/ 68977 w 406494"/>
                <a:gd name="connsiteY6" fmla="*/ 9527 h 215950"/>
                <a:gd name="connsiteX7" fmla="*/ 341328 w 406494"/>
                <a:gd name="connsiteY7" fmla="*/ 9527 h 215950"/>
                <a:gd name="connsiteX8" fmla="*/ 400778 w 406494"/>
                <a:gd name="connsiteY8" fmla="*/ 69104 h 215950"/>
                <a:gd name="connsiteX9" fmla="*/ 400778 w 406494"/>
                <a:gd name="connsiteY9" fmla="*/ 156119 h 215950"/>
                <a:gd name="connsiteX10" fmla="*/ 341328 w 406494"/>
                <a:gd name="connsiteY10" fmla="*/ 215696 h 2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494" h="215950">
                  <a:moveTo>
                    <a:pt x="341328" y="215696"/>
                  </a:moveTo>
                  <a:lnTo>
                    <a:pt x="68977" y="215696"/>
                  </a:lnTo>
                  <a:cubicBezTo>
                    <a:pt x="36140" y="215696"/>
                    <a:pt x="9527" y="189083"/>
                    <a:pt x="9527" y="156246"/>
                  </a:cubicBezTo>
                  <a:cubicBezTo>
                    <a:pt x="9527" y="156208"/>
                    <a:pt x="9527" y="156157"/>
                    <a:pt x="9527" y="156119"/>
                  </a:cubicBezTo>
                  <a:lnTo>
                    <a:pt x="9527" y="69104"/>
                  </a:lnTo>
                  <a:cubicBezTo>
                    <a:pt x="9451" y="36267"/>
                    <a:pt x="36013" y="9597"/>
                    <a:pt x="68851" y="9527"/>
                  </a:cubicBezTo>
                  <a:cubicBezTo>
                    <a:pt x="68889" y="9527"/>
                    <a:pt x="68939" y="9527"/>
                    <a:pt x="68977" y="9527"/>
                  </a:cubicBezTo>
                  <a:lnTo>
                    <a:pt x="341328" y="9527"/>
                  </a:lnTo>
                  <a:cubicBezTo>
                    <a:pt x="374178" y="9597"/>
                    <a:pt x="400778" y="36254"/>
                    <a:pt x="400778" y="69104"/>
                  </a:cubicBezTo>
                  <a:lnTo>
                    <a:pt x="400778" y="156119"/>
                  </a:lnTo>
                  <a:cubicBezTo>
                    <a:pt x="400778" y="188969"/>
                    <a:pt x="374178" y="215620"/>
                    <a:pt x="341328" y="215696"/>
                  </a:cubicBezTo>
                </a:path>
              </a:pathLst>
            </a:custGeom>
            <a:solidFill>
              <a:srgbClr val="FFFFFF"/>
            </a:solidFill>
            <a:ln w="9525" cap="flat">
              <a:noFill/>
              <a:prstDash val="solid"/>
              <a:miter/>
            </a:ln>
          </p:spPr>
          <p:txBody>
            <a:bodyPr rtlCol="0" anchor="ctr"/>
            <a:lstStyle/>
            <a:p>
              <a:endParaRPr lang="nb-NO"/>
            </a:p>
          </p:txBody>
        </p:sp>
        <p:sp>
          <p:nvSpPr>
            <p:cNvPr id="270" name="Frihåndsform: figur 269">
              <a:extLst>
                <a:ext uri="{FF2B5EF4-FFF2-40B4-BE49-F238E27FC236}">
                  <a16:creationId xmlns:a16="http://schemas.microsoft.com/office/drawing/2014/main" id="{40808B4C-A165-4DA6-81FA-49ABFA426AE8}"/>
                </a:ext>
              </a:extLst>
            </p:cNvPr>
            <p:cNvSpPr/>
            <p:nvPr/>
          </p:nvSpPr>
          <p:spPr>
            <a:xfrm>
              <a:off x="7702734" y="2115094"/>
              <a:ext cx="76218" cy="76218"/>
            </a:xfrm>
            <a:custGeom>
              <a:avLst/>
              <a:gdLst>
                <a:gd name="connsiteX0" fmla="*/ 39633 w 76217"/>
                <a:gd name="connsiteY0" fmla="*/ 69485 h 76217"/>
                <a:gd name="connsiteX1" fmla="*/ 9527 w 76217"/>
                <a:gd name="connsiteY1" fmla="*/ 39633 h 76217"/>
                <a:gd name="connsiteX2" fmla="*/ 39379 w 76217"/>
                <a:gd name="connsiteY2" fmla="*/ 9527 h 76217"/>
                <a:gd name="connsiteX3" fmla="*/ 69485 w 76217"/>
                <a:gd name="connsiteY3" fmla="*/ 39379 h 76217"/>
                <a:gd name="connsiteX4" fmla="*/ 69485 w 76217"/>
                <a:gd name="connsiteY4" fmla="*/ 39633 h 76217"/>
                <a:gd name="connsiteX5" fmla="*/ 39633 w 76217"/>
                <a:gd name="connsiteY5" fmla="*/ 69485 h 7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17" h="76217">
                  <a:moveTo>
                    <a:pt x="39633" y="69485"/>
                  </a:moveTo>
                  <a:cubicBezTo>
                    <a:pt x="23082" y="69562"/>
                    <a:pt x="9603" y="56185"/>
                    <a:pt x="9527" y="39633"/>
                  </a:cubicBezTo>
                  <a:cubicBezTo>
                    <a:pt x="9464" y="23081"/>
                    <a:pt x="22827" y="9604"/>
                    <a:pt x="39379" y="9527"/>
                  </a:cubicBezTo>
                  <a:cubicBezTo>
                    <a:pt x="55931" y="9464"/>
                    <a:pt x="69409" y="22827"/>
                    <a:pt x="69485" y="39379"/>
                  </a:cubicBezTo>
                  <a:cubicBezTo>
                    <a:pt x="69485" y="39468"/>
                    <a:pt x="69485" y="39544"/>
                    <a:pt x="69485" y="39633"/>
                  </a:cubicBezTo>
                  <a:cubicBezTo>
                    <a:pt x="69485" y="56122"/>
                    <a:pt x="56121" y="69485"/>
                    <a:pt x="39633" y="69485"/>
                  </a:cubicBezTo>
                </a:path>
              </a:pathLst>
            </a:custGeom>
            <a:solidFill>
              <a:srgbClr val="F4A518"/>
            </a:solidFill>
            <a:ln w="9525" cap="flat">
              <a:noFill/>
              <a:prstDash val="solid"/>
              <a:miter/>
            </a:ln>
          </p:spPr>
          <p:txBody>
            <a:bodyPr rtlCol="0" anchor="ctr"/>
            <a:lstStyle/>
            <a:p>
              <a:endParaRPr lang="nb-NO"/>
            </a:p>
          </p:txBody>
        </p:sp>
        <p:sp>
          <p:nvSpPr>
            <p:cNvPr id="271" name="Frihåndsform: figur 270">
              <a:extLst>
                <a:ext uri="{FF2B5EF4-FFF2-40B4-BE49-F238E27FC236}">
                  <a16:creationId xmlns:a16="http://schemas.microsoft.com/office/drawing/2014/main" id="{671A571B-84B2-4F36-B5B9-58DE33AC8047}"/>
                </a:ext>
              </a:extLst>
            </p:cNvPr>
            <p:cNvSpPr/>
            <p:nvPr/>
          </p:nvSpPr>
          <p:spPr>
            <a:xfrm>
              <a:off x="7896962" y="2115094"/>
              <a:ext cx="76218" cy="76218"/>
            </a:xfrm>
            <a:custGeom>
              <a:avLst/>
              <a:gdLst>
                <a:gd name="connsiteX0" fmla="*/ 39633 w 76217"/>
                <a:gd name="connsiteY0" fmla="*/ 69485 h 76217"/>
                <a:gd name="connsiteX1" fmla="*/ 9527 w 76217"/>
                <a:gd name="connsiteY1" fmla="*/ 39633 h 76217"/>
                <a:gd name="connsiteX2" fmla="*/ 39380 w 76217"/>
                <a:gd name="connsiteY2" fmla="*/ 9527 h 76217"/>
                <a:gd name="connsiteX3" fmla="*/ 69486 w 76217"/>
                <a:gd name="connsiteY3" fmla="*/ 39379 h 76217"/>
                <a:gd name="connsiteX4" fmla="*/ 69486 w 76217"/>
                <a:gd name="connsiteY4" fmla="*/ 39633 h 76217"/>
                <a:gd name="connsiteX5" fmla="*/ 39633 w 76217"/>
                <a:gd name="connsiteY5" fmla="*/ 69485 h 7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17" h="76217">
                  <a:moveTo>
                    <a:pt x="39633" y="69485"/>
                  </a:moveTo>
                  <a:cubicBezTo>
                    <a:pt x="23082" y="69562"/>
                    <a:pt x="9603" y="56185"/>
                    <a:pt x="9527" y="39633"/>
                  </a:cubicBezTo>
                  <a:cubicBezTo>
                    <a:pt x="9464" y="23081"/>
                    <a:pt x="22827" y="9604"/>
                    <a:pt x="39380" y="9527"/>
                  </a:cubicBezTo>
                  <a:cubicBezTo>
                    <a:pt x="55931" y="9464"/>
                    <a:pt x="69409" y="22827"/>
                    <a:pt x="69486" y="39379"/>
                  </a:cubicBezTo>
                  <a:cubicBezTo>
                    <a:pt x="69486" y="39468"/>
                    <a:pt x="69486" y="39544"/>
                    <a:pt x="69486" y="39633"/>
                  </a:cubicBezTo>
                  <a:cubicBezTo>
                    <a:pt x="69486" y="56122"/>
                    <a:pt x="56122" y="69485"/>
                    <a:pt x="39633" y="69485"/>
                  </a:cubicBezTo>
                </a:path>
              </a:pathLst>
            </a:custGeom>
            <a:solidFill>
              <a:srgbClr val="F4A518"/>
            </a:solidFill>
            <a:ln w="9525" cap="flat">
              <a:noFill/>
              <a:prstDash val="solid"/>
              <a:miter/>
            </a:ln>
          </p:spPr>
          <p:txBody>
            <a:bodyPr rtlCol="0" anchor="ctr"/>
            <a:lstStyle/>
            <a:p>
              <a:endParaRPr lang="nb-NO"/>
            </a:p>
          </p:txBody>
        </p:sp>
        <p:sp>
          <p:nvSpPr>
            <p:cNvPr id="272" name="Frihåndsform: figur 271">
              <a:extLst>
                <a:ext uri="{FF2B5EF4-FFF2-40B4-BE49-F238E27FC236}">
                  <a16:creationId xmlns:a16="http://schemas.microsoft.com/office/drawing/2014/main" id="{F3A7CD22-DF03-4DF9-8023-C7A55488DE6C}"/>
                </a:ext>
              </a:extLst>
            </p:cNvPr>
            <p:cNvSpPr/>
            <p:nvPr/>
          </p:nvSpPr>
          <p:spPr>
            <a:xfrm>
              <a:off x="7825826" y="1868149"/>
              <a:ext cx="25406" cy="76218"/>
            </a:xfrm>
            <a:custGeom>
              <a:avLst/>
              <a:gdLst>
                <a:gd name="connsiteX0" fmla="*/ 9527 w 25405"/>
                <a:gd name="connsiteY0" fmla="*/ 9527 h 76217"/>
                <a:gd name="connsiteX1" fmla="*/ 26803 w 25405"/>
                <a:gd name="connsiteY1" fmla="*/ 9527 h 76217"/>
                <a:gd name="connsiteX2" fmla="*/ 26803 w 25405"/>
                <a:gd name="connsiteY2" fmla="*/ 70755 h 76217"/>
                <a:gd name="connsiteX3" fmla="*/ 9527 w 25405"/>
                <a:gd name="connsiteY3" fmla="*/ 70755 h 76217"/>
              </a:gdLst>
              <a:ahLst/>
              <a:cxnLst>
                <a:cxn ang="0">
                  <a:pos x="connsiteX0" y="connsiteY0"/>
                </a:cxn>
                <a:cxn ang="0">
                  <a:pos x="connsiteX1" y="connsiteY1"/>
                </a:cxn>
                <a:cxn ang="0">
                  <a:pos x="connsiteX2" y="connsiteY2"/>
                </a:cxn>
                <a:cxn ang="0">
                  <a:pos x="connsiteX3" y="connsiteY3"/>
                </a:cxn>
              </a:cxnLst>
              <a:rect l="l" t="t" r="r" b="b"/>
              <a:pathLst>
                <a:path w="25405" h="76217">
                  <a:moveTo>
                    <a:pt x="9527" y="9527"/>
                  </a:moveTo>
                  <a:lnTo>
                    <a:pt x="26803" y="9527"/>
                  </a:lnTo>
                  <a:lnTo>
                    <a:pt x="26803" y="70755"/>
                  </a:lnTo>
                  <a:lnTo>
                    <a:pt x="9527" y="70755"/>
                  </a:lnTo>
                  <a:close/>
                </a:path>
              </a:pathLst>
            </a:custGeom>
            <a:solidFill>
              <a:srgbClr val="F4A518"/>
            </a:solidFill>
            <a:ln w="9525" cap="flat">
              <a:noFill/>
              <a:prstDash val="solid"/>
              <a:miter/>
            </a:ln>
          </p:spPr>
          <p:txBody>
            <a:bodyPr rtlCol="0" anchor="ctr"/>
            <a:lstStyle/>
            <a:p>
              <a:endParaRPr lang="nb-NO"/>
            </a:p>
          </p:txBody>
        </p:sp>
        <p:sp>
          <p:nvSpPr>
            <p:cNvPr id="273" name="Frihåndsform: figur 272">
              <a:extLst>
                <a:ext uri="{FF2B5EF4-FFF2-40B4-BE49-F238E27FC236}">
                  <a16:creationId xmlns:a16="http://schemas.microsoft.com/office/drawing/2014/main" id="{A7892317-2711-4270-A2F2-6A75972B8914}"/>
                </a:ext>
              </a:extLst>
            </p:cNvPr>
            <p:cNvSpPr/>
            <p:nvPr/>
          </p:nvSpPr>
          <p:spPr>
            <a:xfrm>
              <a:off x="7801055" y="1807937"/>
              <a:ext cx="76218" cy="76218"/>
            </a:xfrm>
            <a:custGeom>
              <a:avLst/>
              <a:gdLst>
                <a:gd name="connsiteX0" fmla="*/ 76345 w 76217"/>
                <a:gd name="connsiteY0" fmla="*/ 42936 h 76217"/>
                <a:gd name="connsiteX1" fmla="*/ 42936 w 76217"/>
                <a:gd name="connsiteY1" fmla="*/ 76345 h 76217"/>
                <a:gd name="connsiteX2" fmla="*/ 9527 w 76217"/>
                <a:gd name="connsiteY2" fmla="*/ 42936 h 76217"/>
                <a:gd name="connsiteX3" fmla="*/ 42936 w 76217"/>
                <a:gd name="connsiteY3" fmla="*/ 9527 h 76217"/>
                <a:gd name="connsiteX4" fmla="*/ 76345 w 76217"/>
                <a:gd name="connsiteY4" fmla="*/ 42936 h 7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17" h="76217">
                  <a:moveTo>
                    <a:pt x="76345" y="42936"/>
                  </a:moveTo>
                  <a:cubicBezTo>
                    <a:pt x="76345" y="61387"/>
                    <a:pt x="61393" y="76345"/>
                    <a:pt x="42936" y="76345"/>
                  </a:cubicBezTo>
                  <a:cubicBezTo>
                    <a:pt x="24479" y="76345"/>
                    <a:pt x="9527" y="61387"/>
                    <a:pt x="9527" y="42936"/>
                  </a:cubicBezTo>
                  <a:cubicBezTo>
                    <a:pt x="9527" y="24485"/>
                    <a:pt x="24479" y="9527"/>
                    <a:pt x="42936" y="9527"/>
                  </a:cubicBezTo>
                  <a:cubicBezTo>
                    <a:pt x="61393" y="9527"/>
                    <a:pt x="76345" y="24485"/>
                    <a:pt x="76345" y="42936"/>
                  </a:cubicBezTo>
                </a:path>
              </a:pathLst>
            </a:custGeom>
            <a:solidFill>
              <a:srgbClr val="F4A518"/>
            </a:solidFill>
            <a:ln w="9525" cap="flat">
              <a:noFill/>
              <a:prstDash val="solid"/>
              <a:miter/>
            </a:ln>
          </p:spPr>
          <p:txBody>
            <a:bodyPr rtlCol="0" anchor="ctr"/>
            <a:lstStyle/>
            <a:p>
              <a:endParaRPr lang="nb-NO"/>
            </a:p>
          </p:txBody>
        </p:sp>
        <p:sp>
          <p:nvSpPr>
            <p:cNvPr id="274" name="Frihåndsform: figur 273">
              <a:extLst>
                <a:ext uri="{FF2B5EF4-FFF2-40B4-BE49-F238E27FC236}">
                  <a16:creationId xmlns:a16="http://schemas.microsoft.com/office/drawing/2014/main" id="{7860F9BF-5F03-452B-AEF3-30B55DDB6A39}"/>
                </a:ext>
              </a:extLst>
            </p:cNvPr>
            <p:cNvSpPr/>
            <p:nvPr/>
          </p:nvSpPr>
          <p:spPr>
            <a:xfrm>
              <a:off x="7593235" y="2410438"/>
              <a:ext cx="482712" cy="317574"/>
            </a:xfrm>
            <a:custGeom>
              <a:avLst/>
              <a:gdLst>
                <a:gd name="connsiteX0" fmla="*/ 483474 w 482711"/>
                <a:gd name="connsiteY0" fmla="*/ 269175 h 317573"/>
                <a:gd name="connsiteX1" fmla="*/ 483474 w 482711"/>
                <a:gd name="connsiteY1" fmla="*/ 174665 h 317573"/>
                <a:gd name="connsiteX2" fmla="*/ 313127 w 482711"/>
                <a:gd name="connsiteY2" fmla="*/ 9527 h 317573"/>
                <a:gd name="connsiteX3" fmla="*/ 180001 w 482711"/>
                <a:gd name="connsiteY3" fmla="*/ 9527 h 317573"/>
                <a:gd name="connsiteX4" fmla="*/ 9527 w 482711"/>
                <a:gd name="connsiteY4" fmla="*/ 174665 h 317573"/>
                <a:gd name="connsiteX5" fmla="*/ 9527 w 482711"/>
                <a:gd name="connsiteY5" fmla="*/ 269175 h 317573"/>
                <a:gd name="connsiteX6" fmla="*/ 40776 w 482711"/>
                <a:gd name="connsiteY6" fmla="*/ 316430 h 317573"/>
                <a:gd name="connsiteX7" fmla="*/ 452352 w 482711"/>
                <a:gd name="connsiteY7" fmla="*/ 316430 h 317573"/>
                <a:gd name="connsiteX8" fmla="*/ 483982 w 482711"/>
                <a:gd name="connsiteY8" fmla="*/ 269175 h 31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1" h="317573">
                  <a:moveTo>
                    <a:pt x="483474" y="269175"/>
                  </a:moveTo>
                  <a:lnTo>
                    <a:pt x="483474" y="174665"/>
                  </a:lnTo>
                  <a:cubicBezTo>
                    <a:pt x="478761" y="83471"/>
                    <a:pt x="404423" y="11407"/>
                    <a:pt x="313127" y="9527"/>
                  </a:cubicBezTo>
                  <a:lnTo>
                    <a:pt x="180001" y="9527"/>
                  </a:lnTo>
                  <a:cubicBezTo>
                    <a:pt x="88628" y="11280"/>
                    <a:pt x="14176" y="83395"/>
                    <a:pt x="9527" y="174665"/>
                  </a:cubicBezTo>
                  <a:lnTo>
                    <a:pt x="9527" y="269175"/>
                  </a:lnTo>
                  <a:cubicBezTo>
                    <a:pt x="9527" y="294581"/>
                    <a:pt x="23373" y="316430"/>
                    <a:pt x="40776" y="316430"/>
                  </a:cubicBezTo>
                  <a:lnTo>
                    <a:pt x="452352" y="316430"/>
                  </a:lnTo>
                  <a:cubicBezTo>
                    <a:pt x="469755" y="316430"/>
                    <a:pt x="483982" y="295217"/>
                    <a:pt x="483982" y="269175"/>
                  </a:cubicBezTo>
                </a:path>
              </a:pathLst>
            </a:custGeom>
            <a:solidFill>
              <a:srgbClr val="F4A518"/>
            </a:solidFill>
            <a:ln w="9525" cap="flat">
              <a:noFill/>
              <a:prstDash val="solid"/>
              <a:miter/>
            </a:ln>
          </p:spPr>
          <p:txBody>
            <a:bodyPr rtlCol="0" anchor="ctr"/>
            <a:lstStyle/>
            <a:p>
              <a:endParaRPr lang="nb-NO"/>
            </a:p>
          </p:txBody>
        </p:sp>
        <p:sp>
          <p:nvSpPr>
            <p:cNvPr id="275" name="TekstSylinder 274">
              <a:extLst>
                <a:ext uri="{FF2B5EF4-FFF2-40B4-BE49-F238E27FC236}">
                  <a16:creationId xmlns:a16="http://schemas.microsoft.com/office/drawing/2014/main" id="{4133A5DD-A087-48E7-9B75-40B7D90608B9}"/>
                </a:ext>
              </a:extLst>
            </p:cNvPr>
            <p:cNvSpPr txBox="1"/>
            <p:nvPr/>
          </p:nvSpPr>
          <p:spPr>
            <a:xfrm>
              <a:off x="724427" y="2745154"/>
              <a:ext cx="788645" cy="292388"/>
            </a:xfrm>
            <a:prstGeom prst="rect">
              <a:avLst/>
            </a:prstGeom>
            <a:noFill/>
          </p:spPr>
          <p:txBody>
            <a:bodyPr wrap="square" rtlCol="0">
              <a:spAutoFit/>
            </a:bodyPr>
            <a:lstStyle/>
            <a:p>
              <a:pPr algn="ctr"/>
              <a:r>
                <a:rPr lang="nb-NO" sz="1300" dirty="0">
                  <a:solidFill>
                    <a:srgbClr val="6E7179"/>
                  </a:solidFill>
                </a:rPr>
                <a:t>Tekst</a:t>
              </a:r>
            </a:p>
          </p:txBody>
        </p:sp>
        <p:sp>
          <p:nvSpPr>
            <p:cNvPr id="276" name="TekstSylinder 275">
              <a:extLst>
                <a:ext uri="{FF2B5EF4-FFF2-40B4-BE49-F238E27FC236}">
                  <a16:creationId xmlns:a16="http://schemas.microsoft.com/office/drawing/2014/main" id="{BEBC5CE8-0B7E-4158-9FF0-CB031C2A58D5}"/>
                </a:ext>
              </a:extLst>
            </p:cNvPr>
            <p:cNvSpPr txBox="1"/>
            <p:nvPr/>
          </p:nvSpPr>
          <p:spPr>
            <a:xfrm>
              <a:off x="1800727" y="2748426"/>
              <a:ext cx="788645" cy="292388"/>
            </a:xfrm>
            <a:prstGeom prst="rect">
              <a:avLst/>
            </a:prstGeom>
            <a:noFill/>
          </p:spPr>
          <p:txBody>
            <a:bodyPr wrap="square" rtlCol="0">
              <a:spAutoFit/>
            </a:bodyPr>
            <a:lstStyle/>
            <a:p>
              <a:pPr algn="ctr"/>
              <a:r>
                <a:rPr lang="nb-NO" sz="1300" dirty="0">
                  <a:solidFill>
                    <a:srgbClr val="6E7179"/>
                  </a:solidFill>
                </a:rPr>
                <a:t>Tekst</a:t>
              </a:r>
            </a:p>
          </p:txBody>
        </p:sp>
        <p:sp>
          <p:nvSpPr>
            <p:cNvPr id="277" name="TekstSylinder 276">
              <a:extLst>
                <a:ext uri="{FF2B5EF4-FFF2-40B4-BE49-F238E27FC236}">
                  <a16:creationId xmlns:a16="http://schemas.microsoft.com/office/drawing/2014/main" id="{49DDEADA-6455-4FEC-A408-CAB03F137023}"/>
                </a:ext>
              </a:extLst>
            </p:cNvPr>
            <p:cNvSpPr txBox="1"/>
            <p:nvPr/>
          </p:nvSpPr>
          <p:spPr>
            <a:xfrm>
              <a:off x="2877027" y="2751698"/>
              <a:ext cx="788645" cy="292388"/>
            </a:xfrm>
            <a:prstGeom prst="rect">
              <a:avLst/>
            </a:prstGeom>
            <a:noFill/>
          </p:spPr>
          <p:txBody>
            <a:bodyPr wrap="square" rtlCol="0">
              <a:spAutoFit/>
            </a:bodyPr>
            <a:lstStyle/>
            <a:p>
              <a:pPr algn="ctr"/>
              <a:r>
                <a:rPr lang="nb-NO" sz="1300" dirty="0">
                  <a:solidFill>
                    <a:srgbClr val="6E7179"/>
                  </a:solidFill>
                </a:rPr>
                <a:t>Tekst</a:t>
              </a:r>
            </a:p>
          </p:txBody>
        </p:sp>
        <p:sp>
          <p:nvSpPr>
            <p:cNvPr id="278" name="TekstSylinder 277">
              <a:extLst>
                <a:ext uri="{FF2B5EF4-FFF2-40B4-BE49-F238E27FC236}">
                  <a16:creationId xmlns:a16="http://schemas.microsoft.com/office/drawing/2014/main" id="{0650EBC1-8FBF-4A29-9423-83CB7498B7AA}"/>
                </a:ext>
              </a:extLst>
            </p:cNvPr>
            <p:cNvSpPr txBox="1"/>
            <p:nvPr/>
          </p:nvSpPr>
          <p:spPr>
            <a:xfrm>
              <a:off x="3953327" y="2754970"/>
              <a:ext cx="788645" cy="292388"/>
            </a:xfrm>
            <a:prstGeom prst="rect">
              <a:avLst/>
            </a:prstGeom>
            <a:noFill/>
          </p:spPr>
          <p:txBody>
            <a:bodyPr wrap="square" rtlCol="0">
              <a:spAutoFit/>
            </a:bodyPr>
            <a:lstStyle/>
            <a:p>
              <a:pPr algn="ctr"/>
              <a:r>
                <a:rPr lang="nb-NO" sz="1300" dirty="0">
                  <a:solidFill>
                    <a:srgbClr val="6E7179"/>
                  </a:solidFill>
                </a:rPr>
                <a:t>Tekst</a:t>
              </a:r>
            </a:p>
          </p:txBody>
        </p:sp>
        <p:sp>
          <p:nvSpPr>
            <p:cNvPr id="279" name="TekstSylinder 278">
              <a:extLst>
                <a:ext uri="{FF2B5EF4-FFF2-40B4-BE49-F238E27FC236}">
                  <a16:creationId xmlns:a16="http://schemas.microsoft.com/office/drawing/2014/main" id="{95A00D52-827F-4E1B-B8D9-F050AC924C8E}"/>
                </a:ext>
              </a:extLst>
            </p:cNvPr>
            <p:cNvSpPr txBox="1"/>
            <p:nvPr/>
          </p:nvSpPr>
          <p:spPr>
            <a:xfrm>
              <a:off x="5029627" y="2758242"/>
              <a:ext cx="788645" cy="292388"/>
            </a:xfrm>
            <a:prstGeom prst="rect">
              <a:avLst/>
            </a:prstGeom>
            <a:noFill/>
          </p:spPr>
          <p:txBody>
            <a:bodyPr wrap="square" rtlCol="0">
              <a:spAutoFit/>
            </a:bodyPr>
            <a:lstStyle/>
            <a:p>
              <a:pPr algn="ctr"/>
              <a:r>
                <a:rPr lang="nb-NO" sz="1300" dirty="0">
                  <a:solidFill>
                    <a:srgbClr val="6E7179"/>
                  </a:solidFill>
                </a:rPr>
                <a:t>Tekst</a:t>
              </a:r>
            </a:p>
          </p:txBody>
        </p:sp>
        <p:sp>
          <p:nvSpPr>
            <p:cNvPr id="280" name="TekstSylinder 279">
              <a:extLst>
                <a:ext uri="{FF2B5EF4-FFF2-40B4-BE49-F238E27FC236}">
                  <a16:creationId xmlns:a16="http://schemas.microsoft.com/office/drawing/2014/main" id="{22DE26BA-B703-4B95-B243-27C2E9DE1323}"/>
                </a:ext>
              </a:extLst>
            </p:cNvPr>
            <p:cNvSpPr txBox="1"/>
            <p:nvPr/>
          </p:nvSpPr>
          <p:spPr>
            <a:xfrm>
              <a:off x="6105927" y="2761514"/>
              <a:ext cx="788645" cy="292388"/>
            </a:xfrm>
            <a:prstGeom prst="rect">
              <a:avLst/>
            </a:prstGeom>
            <a:noFill/>
          </p:spPr>
          <p:txBody>
            <a:bodyPr wrap="square" rtlCol="0">
              <a:spAutoFit/>
            </a:bodyPr>
            <a:lstStyle/>
            <a:p>
              <a:pPr algn="ctr"/>
              <a:r>
                <a:rPr lang="nb-NO" sz="1300" dirty="0">
                  <a:solidFill>
                    <a:srgbClr val="6E7179"/>
                  </a:solidFill>
                </a:rPr>
                <a:t>Tekst</a:t>
              </a:r>
            </a:p>
          </p:txBody>
        </p:sp>
        <p:pic>
          <p:nvPicPr>
            <p:cNvPr id="281" name="Grafikk 280">
              <a:extLst>
                <a:ext uri="{FF2B5EF4-FFF2-40B4-BE49-F238E27FC236}">
                  <a16:creationId xmlns:a16="http://schemas.microsoft.com/office/drawing/2014/main" id="{A2E26658-4C4D-41E6-876F-A71D8C41FC55}"/>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7070008" y="2210346"/>
              <a:ext cx="180975" cy="419100"/>
            </a:xfrm>
            <a:prstGeom prst="rect">
              <a:avLst/>
            </a:prstGeom>
          </p:spPr>
        </p:pic>
      </p:grpSp>
    </p:spTree>
    <p:extLst>
      <p:ext uri="{BB962C8B-B14F-4D97-AF65-F5344CB8AC3E}">
        <p14:creationId xmlns:p14="http://schemas.microsoft.com/office/powerpoint/2010/main" val="18754350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74" r:id="rId4"/>
    <p:sldLayoutId id="2147483675" r:id="rId5"/>
    <p:sldLayoutId id="2147483676" r:id="rId6"/>
    <p:sldLayoutId id="2147483650"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54" r:id="rId16"/>
    <p:sldLayoutId id="2147483655" r:id="rId17"/>
    <p:sldLayoutId id="2147483672" r:id="rId18"/>
    <p:sldLayoutId id="2147483673" r:id="rId19"/>
  </p:sldLayoutIdLst>
  <p:txStyles>
    <p:titleStyle>
      <a:lvl1pPr algn="l" defTabSz="6858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09550" indent="-209550" algn="l" defTabSz="685800" rtl="0" eaLnBrk="1" latinLnBrk="0" hangingPunct="1">
        <a:lnSpc>
          <a:spcPct val="90000"/>
        </a:lnSpc>
        <a:spcBef>
          <a:spcPts val="750"/>
        </a:spcBef>
        <a:buClr>
          <a:srgbClr val="9EA0A4"/>
        </a:buClr>
        <a:buFont typeface="Calibri" panose="020F0502020204030204" pitchFamily="34" charset="0"/>
        <a:buChar char="•"/>
        <a:defRPr sz="1900" kern="1200">
          <a:solidFill>
            <a:schemeClr val="tx1"/>
          </a:solidFill>
          <a:latin typeface="+mn-lt"/>
          <a:ea typeface="+mn-ea"/>
          <a:cs typeface="+mn-cs"/>
        </a:defRPr>
      </a:lvl1pPr>
      <a:lvl2pPr marL="476250" indent="-952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informasjonsforvaltning.github.io/felles-datakatalog/begrepskatalo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Veileder for innsamling av språkdata fra offentlig sektor</a:t>
            </a:r>
          </a:p>
        </p:txBody>
      </p:sp>
      <p:sp>
        <p:nvSpPr>
          <p:cNvPr id="3" name="Undertittel 2"/>
          <p:cNvSpPr>
            <a:spLocks noGrp="1"/>
          </p:cNvSpPr>
          <p:nvPr>
            <p:ph type="subTitle" idx="1"/>
          </p:nvPr>
        </p:nvSpPr>
        <p:spPr/>
        <p:txBody>
          <a:bodyPr/>
          <a:lstStyle/>
          <a:p>
            <a:r>
              <a:rPr lang="nb-NO" dirty="0"/>
              <a:t>Innføringsmøte i Informasjonsforvaltning 16.09.2020</a:t>
            </a:r>
          </a:p>
          <a:p>
            <a:pPr algn="r"/>
            <a:r>
              <a:rPr lang="nb-NO" dirty="0"/>
              <a:t>kristine.eide@sprakradet.no</a:t>
            </a:r>
          </a:p>
        </p:txBody>
      </p:sp>
    </p:spTree>
    <p:extLst>
      <p:ext uri="{BB962C8B-B14F-4D97-AF65-F5344CB8AC3E}">
        <p14:creationId xmlns:p14="http://schemas.microsoft.com/office/powerpoint/2010/main" val="310953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Om språkdata</a:t>
            </a:r>
          </a:p>
        </p:txBody>
      </p:sp>
      <p:sp>
        <p:nvSpPr>
          <p:cNvPr id="3" name="Plassholder for innhold 2"/>
          <p:cNvSpPr>
            <a:spLocks noGrp="1"/>
          </p:cNvSpPr>
          <p:nvPr>
            <p:ph idx="1"/>
          </p:nvPr>
        </p:nvSpPr>
        <p:spPr>
          <a:xfrm>
            <a:off x="628650" y="1514475"/>
            <a:ext cx="7886700" cy="3118247"/>
          </a:xfrm>
        </p:spPr>
        <p:txBody>
          <a:bodyPr>
            <a:normAutofit/>
          </a:bodyPr>
          <a:lstStyle/>
          <a:p>
            <a:pPr fontAlgn="t"/>
            <a:endParaRPr lang="nb-NO" dirty="0"/>
          </a:p>
          <a:p>
            <a:pPr fontAlgn="t"/>
            <a:r>
              <a:rPr lang="nb-NO" dirty="0"/>
              <a:t>Behov: </a:t>
            </a:r>
          </a:p>
          <a:p>
            <a:pPr fontAlgn="t"/>
            <a:r>
              <a:rPr lang="nb-NO" dirty="0"/>
              <a:t>Områdespesifikke data (sektoransvar)</a:t>
            </a:r>
          </a:p>
          <a:p>
            <a:pPr fontAlgn="t"/>
            <a:r>
              <a:rPr lang="nb-NO" dirty="0"/>
              <a:t>Store mengder </a:t>
            </a:r>
          </a:p>
          <a:p>
            <a:pPr fontAlgn="t"/>
            <a:r>
              <a:rPr lang="nb-NO" dirty="0"/>
              <a:t>God kvalitet (dårlig språk inn gir dårlig språk ut)</a:t>
            </a:r>
          </a:p>
          <a:p>
            <a:pPr fontAlgn="t"/>
            <a:r>
              <a:rPr lang="nb-NO" dirty="0"/>
              <a:t>Større mangel på nynorsk enn på bokmål</a:t>
            </a:r>
          </a:p>
          <a:p>
            <a:pPr fontAlgn="t"/>
            <a:r>
              <a:rPr lang="nb-NO" dirty="0"/>
              <a:t>Ferskvare!</a:t>
            </a:r>
          </a:p>
          <a:p>
            <a:pPr fontAlgn="t"/>
            <a:endParaRPr lang="nb-NO" dirty="0"/>
          </a:p>
          <a:p>
            <a:pPr fontAlgn="t"/>
            <a:endParaRPr lang="nb-NO" dirty="0"/>
          </a:p>
          <a:p>
            <a:endParaRPr lang="nb-NO" dirty="0"/>
          </a:p>
        </p:txBody>
      </p:sp>
    </p:spTree>
    <p:extLst>
      <p:ext uri="{BB962C8B-B14F-4D97-AF65-F5344CB8AC3E}">
        <p14:creationId xmlns:p14="http://schemas.microsoft.com/office/powerpoint/2010/main" val="147348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Om språkdata</a:t>
            </a:r>
          </a:p>
        </p:txBody>
      </p:sp>
      <p:sp>
        <p:nvSpPr>
          <p:cNvPr id="3" name="Plassholder for innhold 2"/>
          <p:cNvSpPr>
            <a:spLocks noGrp="1"/>
          </p:cNvSpPr>
          <p:nvPr>
            <p:ph idx="1"/>
          </p:nvPr>
        </p:nvSpPr>
        <p:spPr>
          <a:xfrm>
            <a:off x="628650" y="1514475"/>
            <a:ext cx="4658053" cy="3118247"/>
          </a:xfrm>
        </p:spPr>
        <p:txBody>
          <a:bodyPr>
            <a:normAutofit/>
          </a:bodyPr>
          <a:lstStyle/>
          <a:p>
            <a:pPr fontAlgn="t"/>
            <a:r>
              <a:rPr lang="nb-NO" dirty="0"/>
              <a:t>Ferskvare!</a:t>
            </a:r>
          </a:p>
          <a:p>
            <a:pPr fontAlgn="t"/>
            <a:r>
              <a:rPr lang="nn-NO" dirty="0"/>
              <a:t>Ordboka Nyord i norsk tek for seg nye ord frå åra 1976–2005. Boka inneheld 10 000 oppslagsord. På tretti år! (300 ord/år) Og dette er berre dei orda som har fått plass i ordboka.</a:t>
            </a:r>
          </a:p>
          <a:p>
            <a:pPr fontAlgn="t"/>
            <a:endParaRPr lang="nb-NO" dirty="0"/>
          </a:p>
          <a:p>
            <a:endParaRPr lang="nb-NO" dirty="0"/>
          </a:p>
        </p:txBody>
      </p:sp>
      <p:pic>
        <p:nvPicPr>
          <p:cNvPr id="6" name="Bilde 5"/>
          <p:cNvPicPr>
            <a:picLocks noChangeAspect="1"/>
          </p:cNvPicPr>
          <p:nvPr/>
        </p:nvPicPr>
        <p:blipFill>
          <a:blip r:embed="rId3"/>
          <a:stretch>
            <a:fillRect/>
          </a:stretch>
        </p:blipFill>
        <p:spPr>
          <a:xfrm>
            <a:off x="6316389" y="1733951"/>
            <a:ext cx="1571625" cy="2243138"/>
          </a:xfrm>
          <a:prstGeom prst="rect">
            <a:avLst/>
          </a:prstGeom>
        </p:spPr>
      </p:pic>
    </p:spTree>
    <p:extLst>
      <p:ext uri="{BB962C8B-B14F-4D97-AF65-F5344CB8AC3E}">
        <p14:creationId xmlns:p14="http://schemas.microsoft.com/office/powerpoint/2010/main" val="187492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Veileder for innsamling av språkdata fra offentlig sektor</a:t>
            </a:r>
          </a:p>
        </p:txBody>
      </p:sp>
      <p:sp>
        <p:nvSpPr>
          <p:cNvPr id="3" name="Plassholder for innhold 2"/>
          <p:cNvSpPr>
            <a:spLocks noGrp="1"/>
          </p:cNvSpPr>
          <p:nvPr>
            <p:ph idx="1"/>
          </p:nvPr>
        </p:nvSpPr>
        <p:spPr>
          <a:xfrm>
            <a:off x="628650" y="1514475"/>
            <a:ext cx="7886700" cy="3118247"/>
          </a:xfrm>
        </p:spPr>
        <p:txBody>
          <a:bodyPr>
            <a:normAutofit/>
          </a:bodyPr>
          <a:lstStyle/>
          <a:p>
            <a:pPr fontAlgn="t"/>
            <a:r>
              <a:rPr lang="nb-NO" dirty="0"/>
              <a:t>Fordeler/Gevinster ved å samle inn data systematisk og legge dem f.eks. i Språkbanken:</a:t>
            </a:r>
          </a:p>
          <a:p>
            <a:pPr fontAlgn="t"/>
            <a:endParaRPr lang="nb-NO" dirty="0"/>
          </a:p>
          <a:p>
            <a:pPr marL="285750" indent="-285750" fontAlgn="t">
              <a:buFont typeface="Arial" panose="020B0604020202020204" pitchFamily="34" charset="0"/>
              <a:buChar char="•"/>
            </a:pPr>
            <a:r>
              <a:rPr lang="nb-NO" dirty="0"/>
              <a:t>Bedre språkteknologi – på begge målformer – til bruk i det offentlige</a:t>
            </a:r>
          </a:p>
          <a:p>
            <a:pPr marL="285750" indent="-285750" fontAlgn="t">
              <a:buFont typeface="Arial" panose="020B0604020202020204" pitchFamily="34" charset="0"/>
              <a:buChar char="•"/>
            </a:pPr>
            <a:r>
              <a:rPr lang="nb-NO" dirty="0"/>
              <a:t>Samle inn kun en gang</a:t>
            </a:r>
          </a:p>
          <a:p>
            <a:pPr marL="285750" indent="-285750" fontAlgn="t">
              <a:buFont typeface="Arial" panose="020B0604020202020204" pitchFamily="34" charset="0"/>
              <a:buChar char="•"/>
            </a:pPr>
            <a:r>
              <a:rPr lang="nb-NO" dirty="0"/>
              <a:t>Gjenbruk av de samme dataene</a:t>
            </a:r>
          </a:p>
          <a:p>
            <a:endParaRPr lang="nb-NO" dirty="0"/>
          </a:p>
        </p:txBody>
      </p:sp>
    </p:spTree>
    <p:extLst>
      <p:ext uri="{BB962C8B-B14F-4D97-AF65-F5344CB8AC3E}">
        <p14:creationId xmlns:p14="http://schemas.microsoft.com/office/powerpoint/2010/main" val="405362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Veileder for innsamling av språkdata fra offentlig sektor</a:t>
            </a:r>
          </a:p>
        </p:txBody>
      </p:sp>
      <p:sp>
        <p:nvSpPr>
          <p:cNvPr id="3" name="Plassholder for innhold 2"/>
          <p:cNvSpPr>
            <a:spLocks noGrp="1"/>
          </p:cNvSpPr>
          <p:nvPr>
            <p:ph idx="1"/>
          </p:nvPr>
        </p:nvSpPr>
        <p:spPr>
          <a:xfrm>
            <a:off x="628650" y="1514475"/>
            <a:ext cx="7886700" cy="3118247"/>
          </a:xfrm>
        </p:spPr>
        <p:txBody>
          <a:bodyPr>
            <a:normAutofit/>
          </a:bodyPr>
          <a:lstStyle/>
          <a:p>
            <a:pPr fontAlgn="t"/>
            <a:endParaRPr lang="nb-NO" dirty="0"/>
          </a:p>
          <a:p>
            <a:r>
              <a:rPr lang="nb-NO" dirty="0"/>
              <a:t>Behov – Er noen data spesielt verdifulle?</a:t>
            </a:r>
          </a:p>
          <a:p>
            <a:r>
              <a:rPr lang="nb-NO" dirty="0"/>
              <a:t>Identifisering – Hvor og hvordan finner man språkdata i egen virksomhet?</a:t>
            </a:r>
          </a:p>
          <a:p>
            <a:pPr fontAlgn="t"/>
            <a:r>
              <a:rPr lang="nb-NO" dirty="0"/>
              <a:t>Behandling – Hva må gjøres med data før de leveres/høstes?</a:t>
            </a:r>
          </a:p>
          <a:p>
            <a:pPr fontAlgn="t"/>
            <a:r>
              <a:rPr lang="nb-NO" dirty="0"/>
              <a:t>Avlevering/innhøsting: Språkbanken/Felles begrepskatalog/Annet sted?</a:t>
            </a:r>
          </a:p>
          <a:p>
            <a:r>
              <a:rPr lang="nb-NO" dirty="0"/>
              <a:t>Data fra innkjøp – språkdata som samles inn/bearbeides ved innkjøp av ny teknologi</a:t>
            </a:r>
          </a:p>
          <a:p>
            <a:r>
              <a:rPr lang="nb-NO" dirty="0"/>
              <a:t>Juridiske hensyn (personvern, opphavsrett, lisensiering)</a:t>
            </a:r>
          </a:p>
          <a:p>
            <a:r>
              <a:rPr lang="nb-NO" dirty="0"/>
              <a:t>Kost/nytte – hva er verdt innsatsen?</a:t>
            </a:r>
          </a:p>
          <a:p>
            <a:r>
              <a:rPr lang="nb-NO" dirty="0"/>
              <a:t>Ansvar: Hvem har ansvar for at dataene blir samlet inn?</a:t>
            </a:r>
          </a:p>
          <a:p>
            <a:endParaRPr lang="nb-NO" dirty="0"/>
          </a:p>
        </p:txBody>
      </p:sp>
    </p:spTree>
    <p:extLst>
      <p:ext uri="{BB962C8B-B14F-4D97-AF65-F5344CB8AC3E}">
        <p14:creationId xmlns:p14="http://schemas.microsoft.com/office/powerpoint/2010/main" val="237620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Oversettelser</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437122194"/>
              </p:ext>
            </p:extLst>
          </p:nvPr>
        </p:nvGraphicFramePr>
        <p:xfrm>
          <a:off x="628650" y="2205037"/>
          <a:ext cx="7886700" cy="1728661"/>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922999606"/>
                    </a:ext>
                  </a:extLst>
                </a:gridCol>
                <a:gridCol w="1577340">
                  <a:extLst>
                    <a:ext uri="{9D8B030D-6E8A-4147-A177-3AD203B41FA5}">
                      <a16:colId xmlns:a16="http://schemas.microsoft.com/office/drawing/2014/main" val="366182221"/>
                    </a:ext>
                  </a:extLst>
                </a:gridCol>
                <a:gridCol w="1577340">
                  <a:extLst>
                    <a:ext uri="{9D8B030D-6E8A-4147-A177-3AD203B41FA5}">
                      <a16:colId xmlns:a16="http://schemas.microsoft.com/office/drawing/2014/main" val="1437049797"/>
                    </a:ext>
                  </a:extLst>
                </a:gridCol>
                <a:gridCol w="1577340">
                  <a:extLst>
                    <a:ext uri="{9D8B030D-6E8A-4147-A177-3AD203B41FA5}">
                      <a16:colId xmlns:a16="http://schemas.microsoft.com/office/drawing/2014/main" val="2872693300"/>
                    </a:ext>
                  </a:extLst>
                </a:gridCol>
                <a:gridCol w="1577340">
                  <a:extLst>
                    <a:ext uri="{9D8B030D-6E8A-4147-A177-3AD203B41FA5}">
                      <a16:colId xmlns:a16="http://schemas.microsoft.com/office/drawing/2014/main" val="2919861981"/>
                    </a:ext>
                  </a:extLst>
                </a:gridCol>
              </a:tblGrid>
              <a:tr h="370840">
                <a:tc>
                  <a:txBody>
                    <a:bodyPr/>
                    <a:lstStyle/>
                    <a:p>
                      <a:pPr>
                        <a:lnSpc>
                          <a:spcPct val="107000"/>
                        </a:lnSpc>
                        <a:spcAft>
                          <a:spcPts val="800"/>
                        </a:spcAft>
                      </a:pPr>
                      <a:r>
                        <a:rPr lang="nb-NO" sz="1200">
                          <a:effectLst/>
                        </a:rPr>
                        <a:t>Ressurser fra offentlig sektor</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Behov</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Identifisering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Behandling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Avlevering/innhøsting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32513248"/>
                  </a:ext>
                </a:extLst>
              </a:tr>
              <a:tr h="370840">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Oversettelser</a:t>
                      </a:r>
                    </a:p>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Engelsk – norsk</a:t>
                      </a:r>
                    </a:p>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Bokmål - nynorsk</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ALT!</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Språkbanken får fra store oversettelsesbyråer. Noen etater har også levert oversettelser.</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Anonymisering</a:t>
                      </a:r>
                    </a:p>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Oppmerking</a:t>
                      </a:r>
                    </a:p>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Helst TMX-format</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Språkbanken</a:t>
                      </a:r>
                    </a:p>
                  </a:txBody>
                  <a:tcPr/>
                </a:tc>
                <a:extLst>
                  <a:ext uri="{0D108BD9-81ED-4DB2-BD59-A6C34878D82A}">
                    <a16:rowId xmlns:a16="http://schemas.microsoft.com/office/drawing/2014/main" val="2493118012"/>
                  </a:ext>
                </a:extLst>
              </a:tr>
            </a:tbl>
          </a:graphicData>
        </a:graphic>
      </p:graphicFrame>
    </p:spTree>
    <p:extLst>
      <p:ext uri="{BB962C8B-B14F-4D97-AF65-F5344CB8AC3E}">
        <p14:creationId xmlns:p14="http://schemas.microsoft.com/office/powerpoint/2010/main" val="410805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Begreper, termlister, ordlister</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704805299"/>
              </p:ext>
            </p:extLst>
          </p:nvPr>
        </p:nvGraphicFramePr>
        <p:xfrm>
          <a:off x="628650" y="2205037"/>
          <a:ext cx="7886700" cy="114154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922999606"/>
                    </a:ext>
                  </a:extLst>
                </a:gridCol>
                <a:gridCol w="1577340">
                  <a:extLst>
                    <a:ext uri="{9D8B030D-6E8A-4147-A177-3AD203B41FA5}">
                      <a16:colId xmlns:a16="http://schemas.microsoft.com/office/drawing/2014/main" val="366182221"/>
                    </a:ext>
                  </a:extLst>
                </a:gridCol>
                <a:gridCol w="1577340">
                  <a:extLst>
                    <a:ext uri="{9D8B030D-6E8A-4147-A177-3AD203B41FA5}">
                      <a16:colId xmlns:a16="http://schemas.microsoft.com/office/drawing/2014/main" val="1437049797"/>
                    </a:ext>
                  </a:extLst>
                </a:gridCol>
                <a:gridCol w="1577340">
                  <a:extLst>
                    <a:ext uri="{9D8B030D-6E8A-4147-A177-3AD203B41FA5}">
                      <a16:colId xmlns:a16="http://schemas.microsoft.com/office/drawing/2014/main" val="2872693300"/>
                    </a:ext>
                  </a:extLst>
                </a:gridCol>
                <a:gridCol w="1577340">
                  <a:extLst>
                    <a:ext uri="{9D8B030D-6E8A-4147-A177-3AD203B41FA5}">
                      <a16:colId xmlns:a16="http://schemas.microsoft.com/office/drawing/2014/main" val="2919861981"/>
                    </a:ext>
                  </a:extLst>
                </a:gridCol>
              </a:tblGrid>
              <a:tr h="370840">
                <a:tc>
                  <a:txBody>
                    <a:bodyPr/>
                    <a:lstStyle/>
                    <a:p>
                      <a:pPr>
                        <a:lnSpc>
                          <a:spcPct val="107000"/>
                        </a:lnSpc>
                        <a:spcAft>
                          <a:spcPts val="800"/>
                        </a:spcAft>
                      </a:pPr>
                      <a:r>
                        <a:rPr lang="nb-NO" sz="1200">
                          <a:effectLst/>
                        </a:rPr>
                        <a:t>Ressurser fra offentlig sektor</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Behov</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Identifisering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Behandling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Avlevering/innhøsting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32513248"/>
                  </a:ext>
                </a:extLst>
              </a:tr>
              <a:tr h="370840">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Termlister og ordlister</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Særlig flerspråklige</a:t>
                      </a:r>
                    </a:p>
                  </a:txBody>
                  <a:tcPr/>
                </a:tc>
                <a:tc>
                  <a:txBody>
                    <a:bodyPr/>
                    <a:lstStyle/>
                    <a:p>
                      <a:pPr>
                        <a:lnSpc>
                          <a:spcPct val="107000"/>
                        </a:lnSpc>
                      </a:pPr>
                      <a:endParaRPr lang="nb-NO" sz="1200">
                        <a:effectLst/>
                        <a:latin typeface="Roboto" panose="02000000000000000000" pitchFamily="2" charset="0"/>
                      </a:endParaRPr>
                    </a:p>
                  </a:txBody>
                  <a:tcPr/>
                </a:tc>
                <a:tc>
                  <a:txBody>
                    <a:bodyPr/>
                    <a:lstStyle/>
                    <a:p>
                      <a:pPr>
                        <a:lnSpc>
                          <a:spcPct val="107000"/>
                        </a:lnSpc>
                      </a:pPr>
                      <a:r>
                        <a:rPr lang="nb-NO" sz="1200" dirty="0" err="1">
                          <a:effectLst/>
                          <a:latin typeface="Roboto" panose="02000000000000000000" pitchFamily="2" charset="0"/>
                        </a:rPr>
                        <a:t>Tbx</a:t>
                      </a:r>
                      <a:r>
                        <a:rPr lang="nb-NO" sz="1200" dirty="0">
                          <a:effectLst/>
                          <a:latin typeface="Roboto" panose="02000000000000000000" pitchFamily="2" charset="0"/>
                        </a:rPr>
                        <a:t>-format</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Felles begrepskatalog, Språkbanken</a:t>
                      </a:r>
                    </a:p>
                  </a:txBody>
                  <a:tcPr/>
                </a:tc>
                <a:extLst>
                  <a:ext uri="{0D108BD9-81ED-4DB2-BD59-A6C34878D82A}">
                    <a16:rowId xmlns:a16="http://schemas.microsoft.com/office/drawing/2014/main" val="2493118012"/>
                  </a:ext>
                </a:extLst>
              </a:tr>
            </a:tbl>
          </a:graphicData>
        </a:graphic>
      </p:graphicFrame>
    </p:spTree>
    <p:extLst>
      <p:ext uri="{BB962C8B-B14F-4D97-AF65-F5344CB8AC3E}">
        <p14:creationId xmlns:p14="http://schemas.microsoft.com/office/powerpoint/2010/main" val="221490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Nettsider</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28963775"/>
              </p:ext>
            </p:extLst>
          </p:nvPr>
        </p:nvGraphicFramePr>
        <p:xfrm>
          <a:off x="628650" y="2205037"/>
          <a:ext cx="7886700" cy="844614"/>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922999606"/>
                    </a:ext>
                  </a:extLst>
                </a:gridCol>
                <a:gridCol w="1577340">
                  <a:extLst>
                    <a:ext uri="{9D8B030D-6E8A-4147-A177-3AD203B41FA5}">
                      <a16:colId xmlns:a16="http://schemas.microsoft.com/office/drawing/2014/main" val="366182221"/>
                    </a:ext>
                  </a:extLst>
                </a:gridCol>
                <a:gridCol w="1577340">
                  <a:extLst>
                    <a:ext uri="{9D8B030D-6E8A-4147-A177-3AD203B41FA5}">
                      <a16:colId xmlns:a16="http://schemas.microsoft.com/office/drawing/2014/main" val="1437049797"/>
                    </a:ext>
                  </a:extLst>
                </a:gridCol>
                <a:gridCol w="1577340">
                  <a:extLst>
                    <a:ext uri="{9D8B030D-6E8A-4147-A177-3AD203B41FA5}">
                      <a16:colId xmlns:a16="http://schemas.microsoft.com/office/drawing/2014/main" val="2872693300"/>
                    </a:ext>
                  </a:extLst>
                </a:gridCol>
                <a:gridCol w="1577340">
                  <a:extLst>
                    <a:ext uri="{9D8B030D-6E8A-4147-A177-3AD203B41FA5}">
                      <a16:colId xmlns:a16="http://schemas.microsoft.com/office/drawing/2014/main" val="2919861981"/>
                    </a:ext>
                  </a:extLst>
                </a:gridCol>
              </a:tblGrid>
              <a:tr h="370840">
                <a:tc>
                  <a:txBody>
                    <a:bodyPr/>
                    <a:lstStyle/>
                    <a:p>
                      <a:pPr>
                        <a:lnSpc>
                          <a:spcPct val="107000"/>
                        </a:lnSpc>
                        <a:spcAft>
                          <a:spcPts val="800"/>
                        </a:spcAft>
                      </a:pPr>
                      <a:r>
                        <a:rPr lang="nb-NO" sz="1200">
                          <a:effectLst/>
                        </a:rPr>
                        <a:t>Ressurser fra offentlig sektor</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Behov</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Identifisering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Behandling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Avlevering/innhøsting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32513248"/>
                  </a:ext>
                </a:extLst>
              </a:tr>
              <a:tr h="370840">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Nettsider</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Alt</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Språkbanken/NB</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Lisensiering</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Språkbanken</a:t>
                      </a:r>
                    </a:p>
                  </a:txBody>
                  <a:tcPr/>
                </a:tc>
                <a:extLst>
                  <a:ext uri="{0D108BD9-81ED-4DB2-BD59-A6C34878D82A}">
                    <a16:rowId xmlns:a16="http://schemas.microsoft.com/office/drawing/2014/main" val="2493118012"/>
                  </a:ext>
                </a:extLst>
              </a:tr>
            </a:tbl>
          </a:graphicData>
        </a:graphic>
      </p:graphicFrame>
    </p:spTree>
    <p:extLst>
      <p:ext uri="{BB962C8B-B14F-4D97-AF65-F5344CB8AC3E}">
        <p14:creationId xmlns:p14="http://schemas.microsoft.com/office/powerpoint/2010/main" val="1880563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Saksdokumenter fra Internett</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380505764"/>
              </p:ext>
            </p:extLst>
          </p:nvPr>
        </p:nvGraphicFramePr>
        <p:xfrm>
          <a:off x="628650" y="2205037"/>
          <a:ext cx="7886700" cy="1532954"/>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922999606"/>
                    </a:ext>
                  </a:extLst>
                </a:gridCol>
                <a:gridCol w="1577340">
                  <a:extLst>
                    <a:ext uri="{9D8B030D-6E8A-4147-A177-3AD203B41FA5}">
                      <a16:colId xmlns:a16="http://schemas.microsoft.com/office/drawing/2014/main" val="366182221"/>
                    </a:ext>
                  </a:extLst>
                </a:gridCol>
                <a:gridCol w="1577340">
                  <a:extLst>
                    <a:ext uri="{9D8B030D-6E8A-4147-A177-3AD203B41FA5}">
                      <a16:colId xmlns:a16="http://schemas.microsoft.com/office/drawing/2014/main" val="1437049797"/>
                    </a:ext>
                  </a:extLst>
                </a:gridCol>
                <a:gridCol w="1577340">
                  <a:extLst>
                    <a:ext uri="{9D8B030D-6E8A-4147-A177-3AD203B41FA5}">
                      <a16:colId xmlns:a16="http://schemas.microsoft.com/office/drawing/2014/main" val="2872693300"/>
                    </a:ext>
                  </a:extLst>
                </a:gridCol>
                <a:gridCol w="1577340">
                  <a:extLst>
                    <a:ext uri="{9D8B030D-6E8A-4147-A177-3AD203B41FA5}">
                      <a16:colId xmlns:a16="http://schemas.microsoft.com/office/drawing/2014/main" val="2919861981"/>
                    </a:ext>
                  </a:extLst>
                </a:gridCol>
              </a:tblGrid>
              <a:tr h="370840">
                <a:tc>
                  <a:txBody>
                    <a:bodyPr/>
                    <a:lstStyle/>
                    <a:p>
                      <a:pPr>
                        <a:lnSpc>
                          <a:spcPct val="107000"/>
                        </a:lnSpc>
                        <a:spcAft>
                          <a:spcPts val="800"/>
                        </a:spcAft>
                      </a:pPr>
                      <a:r>
                        <a:rPr lang="nb-NO" sz="1200">
                          <a:effectLst/>
                        </a:rPr>
                        <a:t>Ressurser fra offentlig sektor</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Behov</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Identifisering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Behandling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Avlevering/innhøsting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32513248"/>
                  </a:ext>
                </a:extLst>
              </a:tr>
              <a:tr h="370840">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Saksdokumenter fra Internett</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Særlig behov for områdespesifikk tekst og nynorsk.</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Språkbanken/NB</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Anonymisering?</a:t>
                      </a:r>
                      <a:br>
                        <a:rPr lang="nb-NO" sz="1200">
                          <a:effectLst/>
                          <a:latin typeface="Roboto" panose="02000000000000000000" pitchFamily="2" charset="0"/>
                          <a:ea typeface="Calibri" panose="020F0502020204030204" pitchFamily="34" charset="0"/>
                          <a:cs typeface="Times New Roman" panose="02020603050405020304" pitchFamily="18" charset="0"/>
                        </a:rPr>
                      </a:br>
                      <a:r>
                        <a:rPr lang="nb-NO" sz="1200">
                          <a:effectLst/>
                          <a:latin typeface="Roboto" panose="02000000000000000000" pitchFamily="2" charset="0"/>
                          <a:ea typeface="Calibri" panose="020F0502020204030204" pitchFamily="34" charset="0"/>
                          <a:cs typeface="Times New Roman" panose="02020603050405020304" pitchFamily="18" charset="0"/>
                        </a:rPr>
                        <a:t>oppmerking. Språkbanken jobber med klassifisering etter område</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Språkbanken</a:t>
                      </a:r>
                    </a:p>
                  </a:txBody>
                  <a:tcPr/>
                </a:tc>
                <a:extLst>
                  <a:ext uri="{0D108BD9-81ED-4DB2-BD59-A6C34878D82A}">
                    <a16:rowId xmlns:a16="http://schemas.microsoft.com/office/drawing/2014/main" val="2493118012"/>
                  </a:ext>
                </a:extLst>
              </a:tr>
            </a:tbl>
          </a:graphicData>
        </a:graphic>
      </p:graphicFrame>
    </p:spTree>
    <p:extLst>
      <p:ext uri="{BB962C8B-B14F-4D97-AF65-F5344CB8AC3E}">
        <p14:creationId xmlns:p14="http://schemas.microsoft.com/office/powerpoint/2010/main" val="306874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Saksdokumenter fra arkiver</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4105595217"/>
              </p:ext>
            </p:extLst>
          </p:nvPr>
        </p:nvGraphicFramePr>
        <p:xfrm>
          <a:off x="628650" y="2205037"/>
          <a:ext cx="7886700" cy="1338962"/>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922999606"/>
                    </a:ext>
                  </a:extLst>
                </a:gridCol>
                <a:gridCol w="1577340">
                  <a:extLst>
                    <a:ext uri="{9D8B030D-6E8A-4147-A177-3AD203B41FA5}">
                      <a16:colId xmlns:a16="http://schemas.microsoft.com/office/drawing/2014/main" val="366182221"/>
                    </a:ext>
                  </a:extLst>
                </a:gridCol>
                <a:gridCol w="1577340">
                  <a:extLst>
                    <a:ext uri="{9D8B030D-6E8A-4147-A177-3AD203B41FA5}">
                      <a16:colId xmlns:a16="http://schemas.microsoft.com/office/drawing/2014/main" val="1437049797"/>
                    </a:ext>
                  </a:extLst>
                </a:gridCol>
                <a:gridCol w="1577340">
                  <a:extLst>
                    <a:ext uri="{9D8B030D-6E8A-4147-A177-3AD203B41FA5}">
                      <a16:colId xmlns:a16="http://schemas.microsoft.com/office/drawing/2014/main" val="2872693300"/>
                    </a:ext>
                  </a:extLst>
                </a:gridCol>
                <a:gridCol w="1577340">
                  <a:extLst>
                    <a:ext uri="{9D8B030D-6E8A-4147-A177-3AD203B41FA5}">
                      <a16:colId xmlns:a16="http://schemas.microsoft.com/office/drawing/2014/main" val="2919861981"/>
                    </a:ext>
                  </a:extLst>
                </a:gridCol>
              </a:tblGrid>
              <a:tr h="370840">
                <a:tc>
                  <a:txBody>
                    <a:bodyPr/>
                    <a:lstStyle/>
                    <a:p>
                      <a:pPr>
                        <a:lnSpc>
                          <a:spcPct val="107000"/>
                        </a:lnSpc>
                        <a:spcAft>
                          <a:spcPts val="800"/>
                        </a:spcAft>
                      </a:pPr>
                      <a:r>
                        <a:rPr lang="nb-NO" sz="1200">
                          <a:effectLst/>
                        </a:rPr>
                        <a:t>Ressurser fra offentlig sektor</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Behov</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Identifisering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Behandling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Avlevering/innhøsting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32513248"/>
                  </a:ext>
                </a:extLst>
              </a:tr>
              <a:tr h="370840">
                <a:tc>
                  <a:txBody>
                    <a:bodyPr/>
                    <a:lstStyle/>
                    <a:p>
                      <a:pPr>
                        <a:lnSpc>
                          <a:spcPct val="107000"/>
                        </a:lnSpc>
                        <a:spcAft>
                          <a:spcPts val="800"/>
                        </a:spcAft>
                      </a:pPr>
                      <a:r>
                        <a:rPr lang="nb-NO" sz="1200">
                          <a:effectLst/>
                        </a:rPr>
                        <a:t>Saksdokumenter fra arkiv</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Særlig behov for områdespesifikk tekst og nynorsk.</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Via e-innsyn</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dirty="0">
                          <a:effectLst/>
                        </a:rPr>
                        <a:t>Anonymisering oppmerking:</a:t>
                      </a:r>
                      <a:r>
                        <a:rPr lang="nb-NO" sz="1200" baseline="0" dirty="0">
                          <a:effectLst/>
                        </a:rPr>
                        <a:t> </a:t>
                      </a:r>
                      <a:r>
                        <a:rPr lang="nb-NO" sz="1200" dirty="0">
                          <a:effectLst/>
                        </a:rPr>
                        <a:t>tekstene må ordnes etter område</a:t>
                      </a:r>
                      <a:endParaRPr lang="nb-NO" sz="1200" dirty="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dirty="0">
                          <a:effectLst/>
                        </a:rPr>
                        <a:t>Eget prosjekt</a:t>
                      </a:r>
                      <a:endParaRPr lang="nb-NO" sz="1200" dirty="0">
                        <a:effectLst/>
                        <a:latin typeface="Roboto" panose="02000000000000000000"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93118012"/>
                  </a:ext>
                </a:extLst>
              </a:tr>
            </a:tbl>
          </a:graphicData>
        </a:graphic>
      </p:graphicFrame>
    </p:spTree>
    <p:extLst>
      <p:ext uri="{BB962C8B-B14F-4D97-AF65-F5344CB8AC3E}">
        <p14:creationId xmlns:p14="http://schemas.microsoft.com/office/powerpoint/2010/main" val="403174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E-poster</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67443430"/>
              </p:ext>
            </p:extLst>
          </p:nvPr>
        </p:nvGraphicFramePr>
        <p:xfrm>
          <a:off x="628650" y="2205037"/>
          <a:ext cx="7886700" cy="1634554"/>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922999606"/>
                    </a:ext>
                  </a:extLst>
                </a:gridCol>
                <a:gridCol w="1577340">
                  <a:extLst>
                    <a:ext uri="{9D8B030D-6E8A-4147-A177-3AD203B41FA5}">
                      <a16:colId xmlns:a16="http://schemas.microsoft.com/office/drawing/2014/main" val="366182221"/>
                    </a:ext>
                  </a:extLst>
                </a:gridCol>
                <a:gridCol w="1577340">
                  <a:extLst>
                    <a:ext uri="{9D8B030D-6E8A-4147-A177-3AD203B41FA5}">
                      <a16:colId xmlns:a16="http://schemas.microsoft.com/office/drawing/2014/main" val="1437049797"/>
                    </a:ext>
                  </a:extLst>
                </a:gridCol>
                <a:gridCol w="1577340">
                  <a:extLst>
                    <a:ext uri="{9D8B030D-6E8A-4147-A177-3AD203B41FA5}">
                      <a16:colId xmlns:a16="http://schemas.microsoft.com/office/drawing/2014/main" val="2872693300"/>
                    </a:ext>
                  </a:extLst>
                </a:gridCol>
                <a:gridCol w="1577340">
                  <a:extLst>
                    <a:ext uri="{9D8B030D-6E8A-4147-A177-3AD203B41FA5}">
                      <a16:colId xmlns:a16="http://schemas.microsoft.com/office/drawing/2014/main" val="2919861981"/>
                    </a:ext>
                  </a:extLst>
                </a:gridCol>
              </a:tblGrid>
              <a:tr h="370840">
                <a:tc>
                  <a:txBody>
                    <a:bodyPr/>
                    <a:lstStyle/>
                    <a:p>
                      <a:pPr>
                        <a:lnSpc>
                          <a:spcPct val="107000"/>
                        </a:lnSpc>
                        <a:spcAft>
                          <a:spcPts val="800"/>
                        </a:spcAft>
                      </a:pPr>
                      <a:r>
                        <a:rPr lang="nb-NO" sz="1200">
                          <a:effectLst/>
                        </a:rPr>
                        <a:t>Ressurser fra offentlig sektor</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Behov</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Identifisering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Behandling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Avlevering/innhøsting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32513248"/>
                  </a:ext>
                </a:extLst>
              </a:tr>
              <a:tr h="370840">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E-post</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Etterspurt.</a:t>
                      </a:r>
                    </a:p>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Ekstremt vanskelig å høste inn. For mye personlige opplysninger.</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De som er knyttet til virksomhets e-postkasse.</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Anonymisering</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Høstes ikke inn, annet enn evt. fra virksomhetenes </a:t>
                      </a:r>
                      <a:r>
                        <a:rPr lang="nb-NO" sz="1200" dirty="0" err="1">
                          <a:effectLst/>
                          <a:latin typeface="Roboto" panose="02000000000000000000" pitchFamily="2" charset="0"/>
                          <a:ea typeface="Calibri" panose="020F0502020204030204" pitchFamily="34" charset="0"/>
                          <a:cs typeface="Times New Roman" panose="02020603050405020304" pitchFamily="18" charset="0"/>
                        </a:rPr>
                        <a:t>e-postkasse</a:t>
                      </a:r>
                      <a:endParaRPr lang="nb-NO" sz="1200" dirty="0">
                        <a:effectLst/>
                        <a:latin typeface="Roboto" panose="02000000000000000000"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93118012"/>
                  </a:ext>
                </a:extLst>
              </a:tr>
            </a:tbl>
          </a:graphicData>
        </a:graphic>
      </p:graphicFrame>
    </p:spTree>
    <p:extLst>
      <p:ext uri="{BB962C8B-B14F-4D97-AF65-F5344CB8AC3E}">
        <p14:creationId xmlns:p14="http://schemas.microsoft.com/office/powerpoint/2010/main" val="37910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Språkmeldingen som følger </a:t>
            </a:r>
            <a:r>
              <a:rPr lang="nb-NO" b="1" dirty="0" err="1"/>
              <a:t>Prop</a:t>
            </a:r>
            <a:r>
              <a:rPr lang="nb-NO" b="1" dirty="0"/>
              <a:t>. 108, forslag til ny språklov</a:t>
            </a:r>
            <a:br>
              <a:rPr lang="nb-NO" b="1" dirty="0"/>
            </a:br>
            <a:endParaRPr lang="nb-NO" dirty="0"/>
          </a:p>
        </p:txBody>
      </p:sp>
      <p:sp>
        <p:nvSpPr>
          <p:cNvPr id="3" name="Plassholder for innhold 2"/>
          <p:cNvSpPr>
            <a:spLocks noGrp="1"/>
          </p:cNvSpPr>
          <p:nvPr>
            <p:ph idx="1"/>
          </p:nvPr>
        </p:nvSpPr>
        <p:spPr/>
        <p:txBody>
          <a:bodyPr>
            <a:normAutofit/>
          </a:bodyPr>
          <a:lstStyle/>
          <a:p>
            <a:pPr marL="285750" indent="-285750">
              <a:buFont typeface="Arial" panose="020B0604020202020204" pitchFamily="34" charset="0"/>
              <a:buChar char="•"/>
            </a:pPr>
            <a:r>
              <a:rPr lang="nb-NO" dirty="0" err="1"/>
              <a:t>Styrkje</a:t>
            </a:r>
            <a:r>
              <a:rPr lang="nb-NO" dirty="0"/>
              <a:t> det </a:t>
            </a:r>
            <a:r>
              <a:rPr lang="nb-NO" dirty="0" err="1"/>
              <a:t>sektorovergripande</a:t>
            </a:r>
            <a:r>
              <a:rPr lang="nb-NO" dirty="0"/>
              <a:t> prinsippet i språkpolitikken </a:t>
            </a:r>
          </a:p>
          <a:p>
            <a:pPr marL="285750" indent="-285750">
              <a:buFont typeface="Arial" panose="020B0604020202020204" pitchFamily="34" charset="0"/>
              <a:buChar char="•"/>
            </a:pPr>
            <a:r>
              <a:rPr lang="nb-NO" dirty="0" err="1"/>
              <a:t>Meir</a:t>
            </a:r>
            <a:r>
              <a:rPr lang="nb-NO" dirty="0"/>
              <a:t> samarbeid og samfinansiering av prosjekt og tiltak på språkfeltet</a:t>
            </a:r>
          </a:p>
          <a:p>
            <a:pPr marL="285750" indent="-285750">
              <a:buFont typeface="Arial" panose="020B0604020202020204" pitchFamily="34" charset="0"/>
              <a:buChar char="•"/>
            </a:pPr>
            <a:r>
              <a:rPr lang="nb-NO" dirty="0"/>
              <a:t>Sektoroverskridende saker: </a:t>
            </a:r>
          </a:p>
          <a:p>
            <a:pPr marL="762000" lvl="1" indent="-285750">
              <a:buFont typeface="Arial" panose="020B0604020202020204" pitchFamily="34" charset="0"/>
              <a:buChar char="•"/>
            </a:pPr>
            <a:r>
              <a:rPr lang="nb-NO" dirty="0"/>
              <a:t>Terminologi</a:t>
            </a:r>
          </a:p>
          <a:p>
            <a:pPr marL="762000" lvl="1" indent="-285750">
              <a:buFont typeface="Arial" panose="020B0604020202020204" pitchFamily="34" charset="0"/>
              <a:buChar char="•"/>
            </a:pPr>
            <a:r>
              <a:rPr lang="nb-NO" dirty="0"/>
              <a:t>deling og </a:t>
            </a:r>
            <a:r>
              <a:rPr lang="nb-NO" dirty="0" err="1"/>
              <a:t>tilgjengeleggjering</a:t>
            </a:r>
            <a:r>
              <a:rPr lang="nb-NO" dirty="0"/>
              <a:t> av data</a:t>
            </a:r>
          </a:p>
          <a:p>
            <a:pPr marL="762000" lvl="1" indent="-285750">
              <a:buFont typeface="Arial" panose="020B0604020202020204" pitchFamily="34" charset="0"/>
              <a:buChar char="•"/>
            </a:pPr>
            <a:r>
              <a:rPr lang="nb-NO" dirty="0"/>
              <a:t>språkteknologi og innovasjon. (s.22)</a:t>
            </a:r>
          </a:p>
          <a:p>
            <a:pPr marL="285750" indent="-285750">
              <a:buFont typeface="Arial" panose="020B0604020202020204" pitchFamily="34" charset="0"/>
              <a:buChar char="•"/>
            </a:pPr>
            <a:r>
              <a:rPr lang="nb-NO" dirty="0"/>
              <a:t>Regjeringa vil […] satse på infrastruktur som </a:t>
            </a:r>
            <a:r>
              <a:rPr lang="nb-NO" dirty="0" err="1"/>
              <a:t>sikrar</a:t>
            </a:r>
            <a:r>
              <a:rPr lang="nb-NO" dirty="0"/>
              <a:t> at språkteknologiske produkt fungerer på norsk. </a:t>
            </a:r>
            <a:r>
              <a:rPr lang="nb-NO" dirty="0" err="1"/>
              <a:t>Vidare</a:t>
            </a:r>
            <a:r>
              <a:rPr lang="nb-NO" dirty="0"/>
              <a:t> må </a:t>
            </a:r>
            <a:r>
              <a:rPr lang="nb-NO" dirty="0" err="1"/>
              <a:t>ein</a:t>
            </a:r>
            <a:r>
              <a:rPr lang="nb-NO" dirty="0"/>
              <a:t> sikre at det </a:t>
            </a:r>
            <a:r>
              <a:rPr lang="nb-NO" dirty="0" err="1"/>
              <a:t>finst</a:t>
            </a:r>
            <a:r>
              <a:rPr lang="nb-NO" dirty="0"/>
              <a:t> </a:t>
            </a:r>
            <a:r>
              <a:rPr lang="nb-NO" dirty="0" err="1"/>
              <a:t>språklege</a:t>
            </a:r>
            <a:r>
              <a:rPr lang="nb-NO" dirty="0"/>
              <a:t> </a:t>
            </a:r>
            <a:r>
              <a:rPr lang="nb-NO" dirty="0" err="1"/>
              <a:t>grunnlagsressursar</a:t>
            </a:r>
            <a:r>
              <a:rPr lang="nb-NO" dirty="0"/>
              <a:t> (data) som slike produkt </a:t>
            </a:r>
            <a:r>
              <a:rPr lang="nb-NO" dirty="0" err="1"/>
              <a:t>byggjer</a:t>
            </a:r>
            <a:r>
              <a:rPr lang="nb-NO" dirty="0"/>
              <a:t> på. (</a:t>
            </a:r>
            <a:r>
              <a:rPr lang="nb-NO" dirty="0" err="1"/>
              <a:t>kap</a:t>
            </a:r>
            <a:r>
              <a:rPr lang="nb-NO" dirty="0"/>
              <a:t>. 6 s. 42)»</a:t>
            </a:r>
          </a:p>
          <a:p>
            <a:endParaRPr lang="nb-NO" dirty="0"/>
          </a:p>
        </p:txBody>
      </p:sp>
    </p:spTree>
    <p:extLst>
      <p:ext uri="{BB962C8B-B14F-4D97-AF65-F5344CB8AC3E}">
        <p14:creationId xmlns:p14="http://schemas.microsoft.com/office/powerpoint/2010/main" val="124714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Twittermeldinger</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467831306"/>
              </p:ext>
            </p:extLst>
          </p:nvPr>
        </p:nvGraphicFramePr>
        <p:xfrm>
          <a:off x="628650" y="2205037"/>
          <a:ext cx="7886700" cy="2120075"/>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922999606"/>
                    </a:ext>
                  </a:extLst>
                </a:gridCol>
                <a:gridCol w="1577340">
                  <a:extLst>
                    <a:ext uri="{9D8B030D-6E8A-4147-A177-3AD203B41FA5}">
                      <a16:colId xmlns:a16="http://schemas.microsoft.com/office/drawing/2014/main" val="366182221"/>
                    </a:ext>
                  </a:extLst>
                </a:gridCol>
                <a:gridCol w="1577340">
                  <a:extLst>
                    <a:ext uri="{9D8B030D-6E8A-4147-A177-3AD203B41FA5}">
                      <a16:colId xmlns:a16="http://schemas.microsoft.com/office/drawing/2014/main" val="1437049797"/>
                    </a:ext>
                  </a:extLst>
                </a:gridCol>
                <a:gridCol w="1577340">
                  <a:extLst>
                    <a:ext uri="{9D8B030D-6E8A-4147-A177-3AD203B41FA5}">
                      <a16:colId xmlns:a16="http://schemas.microsoft.com/office/drawing/2014/main" val="2872693300"/>
                    </a:ext>
                  </a:extLst>
                </a:gridCol>
                <a:gridCol w="1577340">
                  <a:extLst>
                    <a:ext uri="{9D8B030D-6E8A-4147-A177-3AD203B41FA5}">
                      <a16:colId xmlns:a16="http://schemas.microsoft.com/office/drawing/2014/main" val="2919861981"/>
                    </a:ext>
                  </a:extLst>
                </a:gridCol>
              </a:tblGrid>
              <a:tr h="370840">
                <a:tc>
                  <a:txBody>
                    <a:bodyPr/>
                    <a:lstStyle/>
                    <a:p>
                      <a:pPr>
                        <a:lnSpc>
                          <a:spcPct val="107000"/>
                        </a:lnSpc>
                        <a:spcAft>
                          <a:spcPts val="800"/>
                        </a:spcAft>
                      </a:pPr>
                      <a:r>
                        <a:rPr lang="nb-NO" sz="1200">
                          <a:effectLst/>
                        </a:rPr>
                        <a:t>Ressurser fra offentlig sektor</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Behov</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Identifisering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Behandling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Avlevering/innhøsting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32513248"/>
                  </a:ext>
                </a:extLst>
              </a:tr>
              <a:tr h="370840">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Twitter</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Stort ønske fra utviklere</a:t>
                      </a:r>
                    </a:p>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Kostnad: den enkelte virksomheten må bære kostnadene. </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Arkivverket.</a:t>
                      </a:r>
                    </a:p>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Kan omfattes av arkivloven. Vurderinger er underveis.</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Fungerende høstingsmeksanisme.</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Arkivverket (med retriever) </a:t>
                      </a:r>
                      <a:r>
                        <a:rPr lang="nb-NO" sz="1200" dirty="0" err="1">
                          <a:effectLst/>
                          <a:latin typeface="Roboto" panose="02000000000000000000" pitchFamily="2" charset="0"/>
                          <a:ea typeface="Calibri" panose="020F0502020204030204" pitchFamily="34" charset="0"/>
                          <a:cs typeface="Times New Roman" panose="02020603050405020304" pitchFamily="18" charset="0"/>
                        </a:rPr>
                        <a:t>twitter</a:t>
                      </a:r>
                      <a:r>
                        <a:rPr lang="nb-NO" sz="1200" dirty="0">
                          <a:effectLst/>
                          <a:latin typeface="Roboto" panose="02000000000000000000" pitchFamily="2" charset="0"/>
                          <a:ea typeface="Calibri" panose="020F0502020204030204" pitchFamily="34" charset="0"/>
                          <a:cs typeface="Times New Roman" panose="02020603050405020304" pitchFamily="18" charset="0"/>
                        </a:rPr>
                        <a:t>, </a:t>
                      </a:r>
                      <a:r>
                        <a:rPr lang="nb-NO" sz="1200" dirty="0" err="1">
                          <a:effectLst/>
                          <a:latin typeface="Roboto" panose="02000000000000000000" pitchFamily="2" charset="0"/>
                          <a:ea typeface="Calibri" panose="020F0502020204030204" pitchFamily="34" charset="0"/>
                          <a:cs typeface="Times New Roman" panose="02020603050405020304" pitchFamily="18" charset="0"/>
                        </a:rPr>
                        <a:t>facebook</a:t>
                      </a:r>
                      <a:r>
                        <a:rPr lang="nb-NO" sz="1200" dirty="0">
                          <a:effectLst/>
                          <a:latin typeface="Roboto" panose="02000000000000000000" pitchFamily="2" charset="0"/>
                          <a:ea typeface="Calibri" panose="020F0502020204030204" pitchFamily="34" charset="0"/>
                          <a:cs typeface="Times New Roman" panose="02020603050405020304" pitchFamily="18" charset="0"/>
                        </a:rPr>
                        <a:t>, </a:t>
                      </a:r>
                      <a:r>
                        <a:rPr lang="nb-NO" sz="1200" dirty="0" err="1">
                          <a:effectLst/>
                          <a:latin typeface="Roboto" panose="02000000000000000000" pitchFamily="2" charset="0"/>
                          <a:ea typeface="Calibri" panose="020F0502020204030204" pitchFamily="34" charset="0"/>
                          <a:cs typeface="Times New Roman" panose="02020603050405020304" pitchFamily="18" charset="0"/>
                        </a:rPr>
                        <a:t>instagram</a:t>
                      </a:r>
                      <a:r>
                        <a:rPr lang="nb-NO" sz="1200" dirty="0">
                          <a:effectLst/>
                          <a:latin typeface="Roboto" panose="02000000000000000000" pitchFamily="2" charset="0"/>
                          <a:ea typeface="Calibri" panose="020F0502020204030204" pitchFamily="34" charset="0"/>
                          <a:cs typeface="Times New Roman" panose="02020603050405020304" pitchFamily="18" charset="0"/>
                        </a:rPr>
                        <a:t> fra politikken. Ligger tilgjengelig på arkivverkets nettsider (Espen Sjøvoll)</a:t>
                      </a:r>
                    </a:p>
                  </a:txBody>
                  <a:tcPr/>
                </a:tc>
                <a:extLst>
                  <a:ext uri="{0D108BD9-81ED-4DB2-BD59-A6C34878D82A}">
                    <a16:rowId xmlns:a16="http://schemas.microsoft.com/office/drawing/2014/main" val="2493118012"/>
                  </a:ext>
                </a:extLst>
              </a:tr>
            </a:tbl>
          </a:graphicData>
        </a:graphic>
      </p:graphicFrame>
    </p:spTree>
    <p:extLst>
      <p:ext uri="{BB962C8B-B14F-4D97-AF65-F5344CB8AC3E}">
        <p14:creationId xmlns:p14="http://schemas.microsoft.com/office/powerpoint/2010/main" val="244526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Taledata</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908370417"/>
              </p:ext>
            </p:extLst>
          </p:nvPr>
        </p:nvGraphicFramePr>
        <p:xfrm>
          <a:off x="628650" y="2205037"/>
          <a:ext cx="7886700" cy="844614"/>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922999606"/>
                    </a:ext>
                  </a:extLst>
                </a:gridCol>
                <a:gridCol w="1577340">
                  <a:extLst>
                    <a:ext uri="{9D8B030D-6E8A-4147-A177-3AD203B41FA5}">
                      <a16:colId xmlns:a16="http://schemas.microsoft.com/office/drawing/2014/main" val="366182221"/>
                    </a:ext>
                  </a:extLst>
                </a:gridCol>
                <a:gridCol w="1577340">
                  <a:extLst>
                    <a:ext uri="{9D8B030D-6E8A-4147-A177-3AD203B41FA5}">
                      <a16:colId xmlns:a16="http://schemas.microsoft.com/office/drawing/2014/main" val="1437049797"/>
                    </a:ext>
                  </a:extLst>
                </a:gridCol>
                <a:gridCol w="1577340">
                  <a:extLst>
                    <a:ext uri="{9D8B030D-6E8A-4147-A177-3AD203B41FA5}">
                      <a16:colId xmlns:a16="http://schemas.microsoft.com/office/drawing/2014/main" val="2872693300"/>
                    </a:ext>
                  </a:extLst>
                </a:gridCol>
                <a:gridCol w="1577340">
                  <a:extLst>
                    <a:ext uri="{9D8B030D-6E8A-4147-A177-3AD203B41FA5}">
                      <a16:colId xmlns:a16="http://schemas.microsoft.com/office/drawing/2014/main" val="2919861981"/>
                    </a:ext>
                  </a:extLst>
                </a:gridCol>
              </a:tblGrid>
              <a:tr h="370840">
                <a:tc>
                  <a:txBody>
                    <a:bodyPr/>
                    <a:lstStyle/>
                    <a:p>
                      <a:pPr>
                        <a:lnSpc>
                          <a:spcPct val="107000"/>
                        </a:lnSpc>
                        <a:spcAft>
                          <a:spcPts val="800"/>
                        </a:spcAft>
                      </a:pPr>
                      <a:r>
                        <a:rPr lang="nb-NO" sz="1200">
                          <a:effectLst/>
                        </a:rPr>
                        <a:t>Ressurser fra offentlig sektor</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Behov</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Identifisering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Behandling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Avlevering/innhøsting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32513248"/>
                  </a:ext>
                </a:extLst>
              </a:tr>
              <a:tr h="370840">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Taledata</a:t>
                      </a:r>
                    </a:p>
                  </a:txBody>
                  <a:tcPr/>
                </a:tc>
                <a:tc>
                  <a:txBody>
                    <a:bodyPr/>
                    <a:lstStyle/>
                    <a:p>
                      <a:pPr>
                        <a:lnSpc>
                          <a:spcPct val="107000"/>
                        </a:lnSpc>
                      </a:pPr>
                      <a:endParaRPr lang="nb-NO" sz="1200" dirty="0">
                        <a:effectLst/>
                        <a:latin typeface="Roboto" panose="02000000000000000000" pitchFamily="2" charset="0"/>
                      </a:endParaRPr>
                    </a:p>
                  </a:txBody>
                  <a:tcPr/>
                </a:tc>
                <a:tc>
                  <a:txBody>
                    <a:bodyPr/>
                    <a:lstStyle/>
                    <a:p>
                      <a:pPr>
                        <a:lnSpc>
                          <a:spcPct val="107000"/>
                        </a:lnSpc>
                      </a:pPr>
                      <a:r>
                        <a:rPr lang="nb-NO" sz="1200" dirty="0">
                          <a:effectLst/>
                          <a:latin typeface="Roboto" panose="02000000000000000000" pitchFamily="2" charset="0"/>
                        </a:rPr>
                        <a:t>Språkbanken</a:t>
                      </a:r>
                    </a:p>
                  </a:txBody>
                  <a:tcPr/>
                </a:tc>
                <a:tc>
                  <a:txBody>
                    <a:bodyPr/>
                    <a:lstStyle/>
                    <a:p>
                      <a:pPr>
                        <a:lnSpc>
                          <a:spcPct val="107000"/>
                        </a:lnSpc>
                      </a:pPr>
                      <a:endParaRPr lang="nb-NO" sz="1200" dirty="0">
                        <a:effectLst/>
                        <a:latin typeface="Roboto" panose="02000000000000000000" pitchFamily="2" charset="0"/>
                      </a:endParaRPr>
                    </a:p>
                  </a:txBody>
                  <a:tcPr/>
                </a:tc>
                <a:tc>
                  <a:txBody>
                    <a:bodyPr/>
                    <a:lstStyle/>
                    <a:p>
                      <a:pPr>
                        <a:lnSpc>
                          <a:spcPct val="107000"/>
                        </a:lnSpc>
                      </a:pPr>
                      <a:r>
                        <a:rPr lang="nb-NO" sz="1200" dirty="0">
                          <a:effectLst/>
                          <a:latin typeface="Roboto" panose="02000000000000000000" pitchFamily="2" charset="0"/>
                        </a:rPr>
                        <a:t>Språkbanken</a:t>
                      </a:r>
                    </a:p>
                  </a:txBody>
                  <a:tcPr/>
                </a:tc>
                <a:extLst>
                  <a:ext uri="{0D108BD9-81ED-4DB2-BD59-A6C34878D82A}">
                    <a16:rowId xmlns:a16="http://schemas.microsoft.com/office/drawing/2014/main" val="2493118012"/>
                  </a:ext>
                </a:extLst>
              </a:tr>
            </a:tbl>
          </a:graphicData>
        </a:graphic>
      </p:graphicFrame>
    </p:spTree>
    <p:extLst>
      <p:ext uri="{BB962C8B-B14F-4D97-AF65-F5344CB8AC3E}">
        <p14:creationId xmlns:p14="http://schemas.microsoft.com/office/powerpoint/2010/main" val="140378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Data og programvare fra innkjøp/utvikling av ny teknologi</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871348716"/>
              </p:ext>
            </p:extLst>
          </p:nvPr>
        </p:nvGraphicFramePr>
        <p:xfrm>
          <a:off x="628650" y="2205037"/>
          <a:ext cx="7886700" cy="945833"/>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922999606"/>
                    </a:ext>
                  </a:extLst>
                </a:gridCol>
                <a:gridCol w="1577340">
                  <a:extLst>
                    <a:ext uri="{9D8B030D-6E8A-4147-A177-3AD203B41FA5}">
                      <a16:colId xmlns:a16="http://schemas.microsoft.com/office/drawing/2014/main" val="366182221"/>
                    </a:ext>
                  </a:extLst>
                </a:gridCol>
                <a:gridCol w="1577340">
                  <a:extLst>
                    <a:ext uri="{9D8B030D-6E8A-4147-A177-3AD203B41FA5}">
                      <a16:colId xmlns:a16="http://schemas.microsoft.com/office/drawing/2014/main" val="1437049797"/>
                    </a:ext>
                  </a:extLst>
                </a:gridCol>
                <a:gridCol w="1577340">
                  <a:extLst>
                    <a:ext uri="{9D8B030D-6E8A-4147-A177-3AD203B41FA5}">
                      <a16:colId xmlns:a16="http://schemas.microsoft.com/office/drawing/2014/main" val="2872693300"/>
                    </a:ext>
                  </a:extLst>
                </a:gridCol>
                <a:gridCol w="1577340">
                  <a:extLst>
                    <a:ext uri="{9D8B030D-6E8A-4147-A177-3AD203B41FA5}">
                      <a16:colId xmlns:a16="http://schemas.microsoft.com/office/drawing/2014/main" val="2919861981"/>
                    </a:ext>
                  </a:extLst>
                </a:gridCol>
              </a:tblGrid>
              <a:tr h="370840">
                <a:tc>
                  <a:txBody>
                    <a:bodyPr/>
                    <a:lstStyle/>
                    <a:p>
                      <a:pPr>
                        <a:lnSpc>
                          <a:spcPct val="107000"/>
                        </a:lnSpc>
                        <a:spcAft>
                          <a:spcPts val="800"/>
                        </a:spcAft>
                      </a:pPr>
                      <a:r>
                        <a:rPr lang="nb-NO" sz="1200">
                          <a:effectLst/>
                        </a:rPr>
                        <a:t>Ressurser fra offentlig sektor</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Behov</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Identifisering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Behandling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nb-NO" sz="1200">
                          <a:effectLst/>
                        </a:rPr>
                        <a:t>Avlevering/innhøsting</a:t>
                      </a:r>
                      <a:endParaRPr lang="nb-NO" sz="1200">
                        <a:effectLst/>
                        <a:latin typeface="Roboto" panose="02000000000000000000" pitchFamily="2"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32513248"/>
                  </a:ext>
                </a:extLst>
              </a:tr>
              <a:tr h="370840">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Data fra innkjøp</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Må ha</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Før innkjøp</a:t>
                      </a:r>
                    </a:p>
                  </a:txBody>
                  <a:tcPr/>
                </a:tc>
                <a:tc>
                  <a:txBody>
                    <a:bodyPr/>
                    <a:lstStyle/>
                    <a:p>
                      <a:pPr>
                        <a:lnSpc>
                          <a:spcPct val="107000"/>
                        </a:lnSpc>
                        <a:spcAft>
                          <a:spcPts val="800"/>
                        </a:spcAft>
                      </a:pPr>
                      <a:r>
                        <a:rPr lang="nb-NO" sz="1200">
                          <a:effectLst/>
                          <a:latin typeface="Roboto" panose="02000000000000000000" pitchFamily="2" charset="0"/>
                          <a:ea typeface="Calibri" panose="020F0502020204030204" pitchFamily="34" charset="0"/>
                          <a:cs typeface="Times New Roman" panose="02020603050405020304" pitchFamily="18" charset="0"/>
                        </a:rPr>
                        <a:t>Juridisk, i forkant</a:t>
                      </a:r>
                    </a:p>
                  </a:txBody>
                  <a:tcPr/>
                </a:tc>
                <a:tc>
                  <a:txBody>
                    <a:bodyPr/>
                    <a:lstStyle/>
                    <a:p>
                      <a:pPr>
                        <a:lnSpc>
                          <a:spcPct val="107000"/>
                        </a:lnSpc>
                        <a:spcAft>
                          <a:spcPts val="800"/>
                        </a:spcAft>
                      </a:pPr>
                      <a:r>
                        <a:rPr lang="nb-NO" sz="1200" dirty="0">
                          <a:effectLst/>
                          <a:latin typeface="Roboto" panose="02000000000000000000" pitchFamily="2" charset="0"/>
                          <a:ea typeface="Calibri" panose="020F0502020204030204" pitchFamily="34" charset="0"/>
                          <a:cs typeface="Times New Roman" panose="02020603050405020304" pitchFamily="18" charset="0"/>
                        </a:rPr>
                        <a:t>Språkbanken har mottak</a:t>
                      </a:r>
                    </a:p>
                  </a:txBody>
                  <a:tcPr/>
                </a:tc>
                <a:extLst>
                  <a:ext uri="{0D108BD9-81ED-4DB2-BD59-A6C34878D82A}">
                    <a16:rowId xmlns:a16="http://schemas.microsoft.com/office/drawing/2014/main" val="2493118012"/>
                  </a:ext>
                </a:extLst>
              </a:tr>
            </a:tbl>
          </a:graphicData>
        </a:graphic>
      </p:graphicFrame>
    </p:spTree>
    <p:extLst>
      <p:ext uri="{BB962C8B-B14F-4D97-AF65-F5344CB8AC3E}">
        <p14:creationId xmlns:p14="http://schemas.microsoft.com/office/powerpoint/2010/main" val="2474770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Hvem har ansvaret?</a:t>
            </a:r>
          </a:p>
        </p:txBody>
      </p:sp>
      <p:sp>
        <p:nvSpPr>
          <p:cNvPr id="3" name="Plassholder for innhold 2"/>
          <p:cNvSpPr>
            <a:spLocks noGrp="1"/>
          </p:cNvSpPr>
          <p:nvPr>
            <p:ph idx="1"/>
          </p:nvPr>
        </p:nvSpPr>
        <p:spPr/>
        <p:txBody>
          <a:bodyPr/>
          <a:lstStyle/>
          <a:p>
            <a:r>
              <a:rPr lang="nb-NO" dirty="0"/>
              <a:t>?</a:t>
            </a:r>
          </a:p>
        </p:txBody>
      </p:sp>
    </p:spTree>
    <p:extLst>
      <p:ext uri="{BB962C8B-B14F-4D97-AF65-F5344CB8AC3E}">
        <p14:creationId xmlns:p14="http://schemas.microsoft.com/office/powerpoint/2010/main" val="1868659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Takk for oppmerksomheten!</a:t>
            </a:r>
          </a:p>
        </p:txBody>
      </p:sp>
      <p:sp>
        <p:nvSpPr>
          <p:cNvPr id="3" name="Undertittel 2"/>
          <p:cNvSpPr>
            <a:spLocks noGrp="1"/>
          </p:cNvSpPr>
          <p:nvPr>
            <p:ph type="subTitle" idx="1"/>
          </p:nvPr>
        </p:nvSpPr>
        <p:spPr>
          <a:xfrm>
            <a:off x="1348740" y="3100385"/>
            <a:ext cx="6652260" cy="1364039"/>
          </a:xfrm>
        </p:spPr>
        <p:txBody>
          <a:bodyPr>
            <a:normAutofit lnSpcReduction="10000"/>
          </a:bodyPr>
          <a:lstStyle/>
          <a:p>
            <a:r>
              <a:rPr lang="nb-NO" dirty="0"/>
              <a:t>Og sees kanskje på Språkdagen 3. November</a:t>
            </a:r>
          </a:p>
          <a:p>
            <a:r>
              <a:rPr lang="nb-NO" dirty="0"/>
              <a:t>Eller</a:t>
            </a:r>
          </a:p>
          <a:p>
            <a:r>
              <a:rPr lang="nb-NO" dirty="0"/>
              <a:t>«Kan roboten egentlig snakke?»  25. november </a:t>
            </a:r>
          </a:p>
          <a:p>
            <a:r>
              <a:rPr lang="nb-NO" dirty="0"/>
              <a:t>- om bruk av språkteknologi i offentlig sektor</a:t>
            </a:r>
          </a:p>
        </p:txBody>
      </p:sp>
    </p:spTree>
    <p:extLst>
      <p:ext uri="{BB962C8B-B14F-4D97-AF65-F5344CB8AC3E}">
        <p14:creationId xmlns:p14="http://schemas.microsoft.com/office/powerpoint/2010/main" val="222894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Fra </a:t>
            </a:r>
            <a:r>
              <a:rPr lang="nb-NO" b="1" dirty="0" err="1"/>
              <a:t>Digitaliseringsstategien</a:t>
            </a:r>
            <a:r>
              <a:rPr lang="nb-NO" b="1" dirty="0"/>
              <a:t> 2019-2025 Én digital offentlig sektor</a:t>
            </a:r>
            <a:endParaRPr lang="nb-NO" dirty="0"/>
          </a:p>
        </p:txBody>
      </p:sp>
      <p:sp>
        <p:nvSpPr>
          <p:cNvPr id="3" name="Plassholder for innhold 2"/>
          <p:cNvSpPr>
            <a:spLocks noGrp="1"/>
          </p:cNvSpPr>
          <p:nvPr>
            <p:ph idx="1"/>
          </p:nvPr>
        </p:nvSpPr>
        <p:spPr/>
        <p:txBody>
          <a:bodyPr/>
          <a:lstStyle/>
          <a:p>
            <a:endParaRPr lang="nb-NO" b="1" dirty="0"/>
          </a:p>
          <a:p>
            <a:r>
              <a:rPr lang="nb-NO" b="1" dirty="0"/>
              <a:t>«Boks 3.9 Språkteknologi</a:t>
            </a:r>
          </a:p>
          <a:p>
            <a:r>
              <a:rPr lang="nb-NO" dirty="0"/>
              <a:t>Språkteknologiske produkter og tjenester på norsk er en grunnleggende komponent i digitaliseringen av det offentlige. Språkbanken er en tjeneste i Nasjonal­biblioteket som inneholder tekst- og taleressurser til bruk i utvikling av språk­teknologi på norsk. Felles for mange språkteknologiske løsninger er at de trenger en stor mengde ferske og områdespesifikke data for å fungere optimalt. Det er en utfordring å sikre avlevering av ressurser til språkbanken.»</a:t>
            </a:r>
          </a:p>
          <a:p>
            <a:endParaRPr lang="nb-NO" dirty="0"/>
          </a:p>
        </p:txBody>
      </p:sp>
    </p:spTree>
    <p:extLst>
      <p:ext uri="{BB962C8B-B14F-4D97-AF65-F5344CB8AC3E}">
        <p14:creationId xmlns:p14="http://schemas.microsoft.com/office/powerpoint/2010/main" val="285880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Digitaliseringsrundskrivet</a:t>
            </a:r>
            <a:br>
              <a:rPr lang="nb-NO" b="1" dirty="0"/>
            </a:br>
            <a:br>
              <a:rPr lang="nb-NO" b="1" dirty="0"/>
            </a:br>
            <a:endParaRPr lang="nb-NO" dirty="0"/>
          </a:p>
        </p:txBody>
      </p:sp>
      <p:sp>
        <p:nvSpPr>
          <p:cNvPr id="3" name="Plassholder for innhold 2"/>
          <p:cNvSpPr>
            <a:spLocks noGrp="1"/>
          </p:cNvSpPr>
          <p:nvPr>
            <p:ph idx="1"/>
          </p:nvPr>
        </p:nvSpPr>
        <p:spPr/>
        <p:txBody>
          <a:bodyPr>
            <a:normAutofit fontScale="85000" lnSpcReduction="20000"/>
          </a:bodyPr>
          <a:lstStyle/>
          <a:p>
            <a:r>
              <a:rPr lang="nb-NO" b="1" dirty="0"/>
              <a:t>1.2 Tilrettelegg for gjenbruk og </a:t>
            </a:r>
            <a:r>
              <a:rPr lang="nb-NO" b="1" dirty="0" err="1"/>
              <a:t>viderebruk</a:t>
            </a:r>
            <a:r>
              <a:rPr lang="nb-NO" b="1" dirty="0"/>
              <a:t> av informasjon</a:t>
            </a:r>
          </a:p>
          <a:p>
            <a:r>
              <a:rPr lang="nb-NO" b="1" dirty="0"/>
              <a:t>[…]</a:t>
            </a:r>
          </a:p>
          <a:p>
            <a:r>
              <a:rPr lang="nb-NO" dirty="0"/>
              <a:t>Ved publisering bør offentlig produsert tekst inneholde bruksvilkår som åpner for innhøsting og gjenbruk til språkteknologiske formål. Disse vilkårene bør være videre enn for andre typer gjenbruk. Terminologi og begrepslister bør leveres til </a:t>
            </a:r>
            <a:r>
              <a:rPr lang="nb-NO" dirty="0">
                <a:hlinkClick r:id="rId2"/>
              </a:rPr>
              <a:t>Felles begrepskatalog</a:t>
            </a:r>
            <a:r>
              <a:rPr lang="nb-NO" dirty="0"/>
              <a:t>. Ved kjøp av oversettelsestjenester, bør avtalene inneholde krav om levering av oversettelsesminner sammen med det ferdige resultatet. Oversettelsesminnene bør leveres til Nasjonalbibliotekets språkbank.</a:t>
            </a:r>
          </a:p>
          <a:p>
            <a:r>
              <a:rPr lang="nb-NO" b="1" dirty="0"/>
              <a:t>Veiledning</a:t>
            </a:r>
          </a:p>
          <a:p>
            <a:r>
              <a:rPr lang="nb-NO" dirty="0"/>
              <a:t>[…]</a:t>
            </a:r>
          </a:p>
          <a:p>
            <a:r>
              <a:rPr lang="nb-NO" dirty="0"/>
              <a:t>Språkdata som brukes som grunnlag for språkteknologi, omfatter ikke bare oversettelser og begrepslister, men også tekst, som for eksempel nettsider, rapporter og saksdokumenter. De språklige strukturene i tekst produsert av det offentlige, utgjør verdifulle data for </a:t>
            </a:r>
            <a:r>
              <a:rPr lang="nb-NO" dirty="0" err="1"/>
              <a:t>språkteknologisk</a:t>
            </a:r>
            <a:r>
              <a:rPr lang="nb-NO" dirty="0"/>
              <a:t> forskning og utvikling. Det er viktig å legge til rette for gjenbruk til dette formålet utover </a:t>
            </a:r>
            <a:r>
              <a:rPr lang="nb-NO" dirty="0" err="1"/>
              <a:t>viderebruk</a:t>
            </a:r>
            <a:r>
              <a:rPr lang="nb-NO" dirty="0"/>
              <a:t> av innholdet i tekstene.</a:t>
            </a:r>
          </a:p>
          <a:p>
            <a:endParaRPr lang="nb-NO" dirty="0"/>
          </a:p>
        </p:txBody>
      </p:sp>
    </p:spTree>
    <p:extLst>
      <p:ext uri="{BB962C8B-B14F-4D97-AF65-F5344CB8AC3E}">
        <p14:creationId xmlns:p14="http://schemas.microsoft.com/office/powerpoint/2010/main" val="418759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Veileder for innsamling av språkdata fra offentlig sektor</a:t>
            </a:r>
          </a:p>
        </p:txBody>
      </p:sp>
      <p:sp>
        <p:nvSpPr>
          <p:cNvPr id="5" name="Plassholder for innhold 4"/>
          <p:cNvSpPr>
            <a:spLocks noGrp="1"/>
          </p:cNvSpPr>
          <p:nvPr>
            <p:ph idx="1"/>
          </p:nvPr>
        </p:nvSpPr>
        <p:spPr/>
        <p:txBody>
          <a:bodyPr/>
          <a:lstStyle/>
          <a:p>
            <a:r>
              <a:rPr lang="nb-NO" sz="2400" dirty="0"/>
              <a:t>Arbeidsgruppe:</a:t>
            </a:r>
          </a:p>
          <a:p>
            <a:r>
              <a:rPr lang="nb-NO" dirty="0"/>
              <a:t>Digitaliseringsdirektoratet</a:t>
            </a:r>
          </a:p>
          <a:p>
            <a:r>
              <a:rPr lang="nb-NO" dirty="0"/>
              <a:t>Nasjonalbiblioteket/Språkbanken</a:t>
            </a:r>
          </a:p>
          <a:p>
            <a:r>
              <a:rPr lang="nb-NO" dirty="0"/>
              <a:t>Språkrådet</a:t>
            </a:r>
          </a:p>
          <a:p>
            <a:r>
              <a:rPr lang="nb-NO" dirty="0"/>
              <a:t>Arkivverket</a:t>
            </a:r>
          </a:p>
          <a:p>
            <a:endParaRPr lang="nb-NO" dirty="0"/>
          </a:p>
        </p:txBody>
      </p:sp>
    </p:spTree>
    <p:extLst>
      <p:ext uri="{BB962C8B-B14F-4D97-AF65-F5344CB8AC3E}">
        <p14:creationId xmlns:p14="http://schemas.microsoft.com/office/powerpoint/2010/main" val="176233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Veileder for innsamling av språkdata fra offentlig sektor</a:t>
            </a:r>
          </a:p>
        </p:txBody>
      </p:sp>
      <p:sp>
        <p:nvSpPr>
          <p:cNvPr id="3" name="Plassholder for innhold 2"/>
          <p:cNvSpPr>
            <a:spLocks noGrp="1"/>
          </p:cNvSpPr>
          <p:nvPr>
            <p:ph idx="1"/>
          </p:nvPr>
        </p:nvSpPr>
        <p:spPr>
          <a:xfrm>
            <a:off x="5284732" y="2049080"/>
            <a:ext cx="2461391" cy="2715023"/>
          </a:xfrm>
        </p:spPr>
        <p:txBody>
          <a:bodyPr/>
          <a:lstStyle/>
          <a:p>
            <a:pPr marL="285750" indent="-285750">
              <a:buFont typeface="Arial" panose="020B0604020202020204" pitchFamily="34" charset="0"/>
              <a:buChar char="•"/>
            </a:pPr>
            <a:r>
              <a:rPr lang="nb-NO" dirty="0"/>
              <a:t>Identifisering</a:t>
            </a:r>
          </a:p>
          <a:p>
            <a:pPr marL="285750" indent="-285750" fontAlgn="t">
              <a:buFont typeface="Arial" panose="020B0604020202020204" pitchFamily="34" charset="0"/>
              <a:buChar char="•"/>
            </a:pPr>
            <a:r>
              <a:rPr lang="nb-NO" dirty="0"/>
              <a:t>Behandling</a:t>
            </a:r>
          </a:p>
          <a:p>
            <a:pPr marL="285750" indent="-285750" fontAlgn="t">
              <a:buFont typeface="Arial" panose="020B0604020202020204" pitchFamily="34" charset="0"/>
              <a:buChar char="•"/>
            </a:pPr>
            <a:r>
              <a:rPr lang="nb-NO" dirty="0"/>
              <a:t>Avlevering/innhøsting</a:t>
            </a:r>
          </a:p>
          <a:p>
            <a:pPr marL="285750" indent="-285750">
              <a:buFont typeface="Arial" panose="020B0604020202020204" pitchFamily="34" charset="0"/>
              <a:buChar char="•"/>
            </a:pPr>
            <a:r>
              <a:rPr lang="nb-NO" dirty="0"/>
              <a:t>Data fra innkjøp</a:t>
            </a:r>
          </a:p>
          <a:p>
            <a:pPr marL="285750" indent="-285750">
              <a:buFont typeface="Arial" panose="020B0604020202020204" pitchFamily="34" charset="0"/>
              <a:buChar char="•"/>
            </a:pPr>
            <a:r>
              <a:rPr lang="nb-NO" dirty="0"/>
              <a:t>Juridiske hensyn</a:t>
            </a:r>
          </a:p>
          <a:p>
            <a:pPr marL="285750" indent="-285750">
              <a:buFont typeface="Arial" panose="020B0604020202020204" pitchFamily="34" charset="0"/>
              <a:buChar char="•"/>
            </a:pPr>
            <a:r>
              <a:rPr lang="nb-NO" dirty="0"/>
              <a:t>Kost/nytte</a:t>
            </a:r>
          </a:p>
        </p:txBody>
      </p:sp>
      <p:sp>
        <p:nvSpPr>
          <p:cNvPr id="4" name="Plassholder for innhold 2"/>
          <p:cNvSpPr txBox="1">
            <a:spLocks/>
          </p:cNvSpPr>
          <p:nvPr/>
        </p:nvSpPr>
        <p:spPr>
          <a:xfrm>
            <a:off x="1043809" y="2049080"/>
            <a:ext cx="2251184" cy="271502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9EA0A4"/>
              </a:buClr>
              <a:buFont typeface="Calibri" panose="020F0502020204030204" pitchFamily="34" charset="0"/>
              <a:buNone/>
              <a:defRPr sz="1600" kern="1200">
                <a:solidFill>
                  <a:schemeClr val="tx1"/>
                </a:solidFill>
                <a:latin typeface="+mn-lt"/>
                <a:ea typeface="+mn-ea"/>
                <a:cs typeface="+mn-cs"/>
              </a:defRPr>
            </a:lvl1pPr>
            <a:lvl2pPr marL="476250" indent="-952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nb-NO" dirty="0"/>
              <a:t>Enkel å bruke</a:t>
            </a:r>
          </a:p>
          <a:p>
            <a:pPr marL="285750" indent="-285750">
              <a:buFont typeface="Arial" panose="020B0604020202020204" pitchFamily="34" charset="0"/>
              <a:buChar char="•"/>
            </a:pPr>
            <a:r>
              <a:rPr lang="nb-NO" dirty="0"/>
              <a:t>Tilrettelagt for automatisk innsamling</a:t>
            </a:r>
          </a:p>
          <a:p>
            <a:pPr marL="285750" indent="-285750">
              <a:buFont typeface="Arial" panose="020B0604020202020204" pitchFamily="34" charset="0"/>
              <a:buChar char="•"/>
            </a:pPr>
            <a:r>
              <a:rPr lang="nb-NO" dirty="0"/>
              <a:t>Samle inn kun én gang eller ved én prosess</a:t>
            </a:r>
          </a:p>
        </p:txBody>
      </p:sp>
    </p:spTree>
    <p:extLst>
      <p:ext uri="{BB962C8B-B14F-4D97-AF65-F5344CB8AC3E}">
        <p14:creationId xmlns:p14="http://schemas.microsoft.com/office/powerpoint/2010/main" val="94984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Veileder for innsamling av språkdata fra offentlig sektor</a:t>
            </a:r>
          </a:p>
        </p:txBody>
      </p:sp>
      <p:sp>
        <p:nvSpPr>
          <p:cNvPr id="3" name="Plassholder for innhold 2"/>
          <p:cNvSpPr>
            <a:spLocks noGrp="1"/>
          </p:cNvSpPr>
          <p:nvPr>
            <p:ph idx="1"/>
          </p:nvPr>
        </p:nvSpPr>
        <p:spPr/>
        <p:txBody>
          <a:bodyPr/>
          <a:lstStyle/>
          <a:p>
            <a:r>
              <a:rPr lang="nb-NO" dirty="0"/>
              <a:t>Hva er språkdata, hva er spesielt med dem og hva brukes de til?</a:t>
            </a:r>
          </a:p>
          <a:p>
            <a:r>
              <a:rPr lang="nb-NO" dirty="0"/>
              <a:t>Hvorfor er vi opptatt av språkdata fra offentlig sektor?</a:t>
            </a:r>
          </a:p>
          <a:p>
            <a:r>
              <a:rPr lang="nb-NO" dirty="0"/>
              <a:t>Hvilken gevinst kan de gi?</a:t>
            </a:r>
          </a:p>
          <a:p>
            <a:endParaRPr lang="nb-NO" dirty="0"/>
          </a:p>
          <a:p>
            <a:endParaRPr lang="nb-NO" dirty="0"/>
          </a:p>
        </p:txBody>
      </p:sp>
    </p:spTree>
    <p:extLst>
      <p:ext uri="{BB962C8B-B14F-4D97-AF65-F5344CB8AC3E}">
        <p14:creationId xmlns:p14="http://schemas.microsoft.com/office/powerpoint/2010/main" val="223875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Om språkdata</a:t>
            </a:r>
          </a:p>
        </p:txBody>
      </p:sp>
      <p:sp>
        <p:nvSpPr>
          <p:cNvPr id="3" name="Plassholder for innhold 2"/>
          <p:cNvSpPr>
            <a:spLocks noGrp="1"/>
          </p:cNvSpPr>
          <p:nvPr>
            <p:ph idx="1"/>
          </p:nvPr>
        </p:nvSpPr>
        <p:spPr>
          <a:xfrm>
            <a:off x="628650" y="1917699"/>
            <a:ext cx="3197915" cy="2715023"/>
          </a:xfrm>
        </p:spPr>
        <p:txBody>
          <a:bodyPr>
            <a:normAutofit/>
          </a:bodyPr>
          <a:lstStyle/>
          <a:p>
            <a:r>
              <a:rPr lang="nb-NO" dirty="0"/>
              <a:t>Hva er språkdata, hva er spesielt med dem og hva brukes de til?</a:t>
            </a:r>
          </a:p>
          <a:p>
            <a:endParaRPr lang="nb-NO" dirty="0"/>
          </a:p>
          <a:p>
            <a:endParaRPr lang="nb-NO" dirty="0"/>
          </a:p>
        </p:txBody>
      </p:sp>
      <p:sp>
        <p:nvSpPr>
          <p:cNvPr id="4" name="Rektangel 3"/>
          <p:cNvSpPr/>
          <p:nvPr/>
        </p:nvSpPr>
        <p:spPr>
          <a:xfrm>
            <a:off x="4273826" y="1689652"/>
            <a:ext cx="3446393" cy="2822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b-NO" dirty="0"/>
              <a:t>SPRÅKTEKNOLOGI</a:t>
            </a:r>
          </a:p>
          <a:p>
            <a:pPr lvl="0"/>
            <a:endParaRPr lang="nb-NO" dirty="0"/>
          </a:p>
          <a:p>
            <a:pPr lvl="0"/>
            <a:r>
              <a:rPr lang="nb-NO" dirty="0"/>
              <a:t>Korrekturlesning</a:t>
            </a:r>
          </a:p>
          <a:p>
            <a:pPr lvl="0"/>
            <a:r>
              <a:rPr lang="nb-NO" dirty="0"/>
              <a:t>Skrivestøtte</a:t>
            </a:r>
          </a:p>
          <a:p>
            <a:pPr lvl="0"/>
            <a:r>
              <a:rPr lang="nb-NO" dirty="0"/>
              <a:t>informasjonsinnhenting</a:t>
            </a:r>
          </a:p>
          <a:p>
            <a:pPr lvl="0"/>
            <a:r>
              <a:rPr lang="nb-NO" dirty="0"/>
              <a:t>informasjonsekstrahering</a:t>
            </a:r>
          </a:p>
          <a:p>
            <a:pPr lvl="0"/>
            <a:r>
              <a:rPr lang="nb-NO" dirty="0"/>
              <a:t>tekstsammendrag</a:t>
            </a:r>
          </a:p>
          <a:p>
            <a:pPr lvl="0"/>
            <a:r>
              <a:rPr lang="nb-NO" dirty="0"/>
              <a:t>besvarelse av spørsmål/dialogsystemer</a:t>
            </a:r>
          </a:p>
          <a:p>
            <a:pPr lvl="0"/>
            <a:r>
              <a:rPr lang="nb-NO" dirty="0"/>
              <a:t>talegjenkjenning</a:t>
            </a:r>
          </a:p>
          <a:p>
            <a:pPr lvl="0"/>
            <a:r>
              <a:rPr lang="nb-NO" dirty="0"/>
              <a:t>talesyntese</a:t>
            </a:r>
          </a:p>
          <a:p>
            <a:pPr lvl="0"/>
            <a:r>
              <a:rPr lang="nb-NO" dirty="0"/>
              <a:t>automatisk oversettelse</a:t>
            </a:r>
          </a:p>
        </p:txBody>
      </p:sp>
    </p:spTree>
    <p:extLst>
      <p:ext uri="{BB962C8B-B14F-4D97-AF65-F5344CB8AC3E}">
        <p14:creationId xmlns:p14="http://schemas.microsoft.com/office/powerpoint/2010/main" val="352068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Om språkdata</a:t>
            </a:r>
          </a:p>
        </p:txBody>
      </p:sp>
      <p:sp>
        <p:nvSpPr>
          <p:cNvPr id="3" name="Plassholder for innhold 2"/>
          <p:cNvSpPr>
            <a:spLocks noGrp="1"/>
          </p:cNvSpPr>
          <p:nvPr>
            <p:ph idx="1"/>
          </p:nvPr>
        </p:nvSpPr>
        <p:spPr>
          <a:xfrm>
            <a:off x="628650" y="1917699"/>
            <a:ext cx="3197915" cy="2715023"/>
          </a:xfrm>
        </p:spPr>
        <p:txBody>
          <a:bodyPr>
            <a:normAutofit/>
          </a:bodyPr>
          <a:lstStyle/>
          <a:p>
            <a:r>
              <a:rPr lang="nb-NO" dirty="0"/>
              <a:t>Hva er språkdata, hva er spesielt med dem og hva brukes de til?</a:t>
            </a:r>
          </a:p>
          <a:p>
            <a:endParaRPr lang="nb-NO" dirty="0"/>
          </a:p>
          <a:p>
            <a:endParaRPr lang="nb-NO" dirty="0"/>
          </a:p>
        </p:txBody>
      </p:sp>
      <p:sp>
        <p:nvSpPr>
          <p:cNvPr id="5" name="Plassholder for innhold 2"/>
          <p:cNvSpPr txBox="1">
            <a:spLocks/>
          </p:cNvSpPr>
          <p:nvPr/>
        </p:nvSpPr>
        <p:spPr>
          <a:xfrm>
            <a:off x="4572000" y="1514476"/>
            <a:ext cx="3230749" cy="3067798"/>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Clr>
                <a:srgbClr val="9EA0A4"/>
              </a:buClr>
              <a:buFont typeface="Calibri" panose="020F0502020204030204" pitchFamily="34" charset="0"/>
              <a:buNone/>
              <a:defRPr sz="1600" kern="1200">
                <a:solidFill>
                  <a:schemeClr val="tx1"/>
                </a:solidFill>
                <a:latin typeface="+mn-lt"/>
                <a:ea typeface="+mn-ea"/>
                <a:cs typeface="+mn-cs"/>
              </a:defRPr>
            </a:lvl1pPr>
            <a:lvl2pPr marL="476250" indent="-952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Calibri" panose="020F0502020204030204" pitchFamily="34" charset="0"/>
              <a:buChar char="‐"/>
              <a:defRPr sz="14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t"/>
            <a:r>
              <a:rPr lang="nb-NO" dirty="0"/>
              <a:t>SPRÅKDATA fra offentlig sektor:</a:t>
            </a:r>
          </a:p>
          <a:p>
            <a:pPr fontAlgn="t"/>
            <a:r>
              <a:rPr lang="nb-NO" dirty="0"/>
              <a:t>Internettsider</a:t>
            </a:r>
          </a:p>
          <a:p>
            <a:pPr fontAlgn="t"/>
            <a:r>
              <a:rPr lang="nb-NO" dirty="0"/>
              <a:t>Saksdokumenter fra arkiv</a:t>
            </a:r>
          </a:p>
          <a:p>
            <a:r>
              <a:rPr lang="nb-NO" dirty="0"/>
              <a:t>Saksdokumenter fra Internett</a:t>
            </a:r>
          </a:p>
          <a:p>
            <a:r>
              <a:rPr lang="nb-NO" dirty="0"/>
              <a:t>Oversettelser</a:t>
            </a:r>
          </a:p>
          <a:p>
            <a:r>
              <a:rPr lang="nb-NO" dirty="0"/>
              <a:t>E-post</a:t>
            </a:r>
          </a:p>
          <a:p>
            <a:pPr fontAlgn="t"/>
            <a:r>
              <a:rPr lang="nb-NO" dirty="0" err="1"/>
              <a:t>Twitter</a:t>
            </a:r>
            <a:endParaRPr lang="nb-NO" dirty="0"/>
          </a:p>
          <a:p>
            <a:r>
              <a:rPr lang="nb-NO" dirty="0"/>
              <a:t>Termlister og ordlister</a:t>
            </a:r>
          </a:p>
          <a:p>
            <a:r>
              <a:rPr lang="nb-NO" dirty="0"/>
              <a:t>Taledata</a:t>
            </a:r>
          </a:p>
          <a:p>
            <a:pPr fontAlgn="t"/>
            <a:r>
              <a:rPr lang="nb-NO" dirty="0"/>
              <a:t>Data fra innkjøp</a:t>
            </a:r>
          </a:p>
          <a:p>
            <a:endParaRPr lang="nb-NO" dirty="0"/>
          </a:p>
        </p:txBody>
      </p:sp>
      <p:sp>
        <p:nvSpPr>
          <p:cNvPr id="6" name="Rektangel 5"/>
          <p:cNvSpPr/>
          <p:nvPr/>
        </p:nvSpPr>
        <p:spPr>
          <a:xfrm>
            <a:off x="705678" y="2763078"/>
            <a:ext cx="3120887" cy="1819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Tekst (formell og uformell)</a:t>
            </a:r>
          </a:p>
          <a:p>
            <a:pPr algn="ctr"/>
            <a:r>
              <a:rPr lang="nb-NO" dirty="0"/>
              <a:t>Termlister og ordlister</a:t>
            </a:r>
          </a:p>
          <a:p>
            <a:pPr algn="ctr"/>
            <a:r>
              <a:rPr lang="nb-NO" dirty="0"/>
              <a:t>Oversettelser</a:t>
            </a:r>
          </a:p>
          <a:p>
            <a:pPr algn="ctr"/>
            <a:r>
              <a:rPr lang="nb-NO" dirty="0"/>
              <a:t>Tale</a:t>
            </a:r>
          </a:p>
          <a:p>
            <a:pPr algn="ctr"/>
            <a:endParaRPr lang="nb-NO" dirty="0"/>
          </a:p>
        </p:txBody>
      </p:sp>
    </p:spTree>
    <p:extLst>
      <p:ext uri="{BB962C8B-B14F-4D97-AF65-F5344CB8AC3E}">
        <p14:creationId xmlns:p14="http://schemas.microsoft.com/office/powerpoint/2010/main" val="3188047545"/>
      </p:ext>
    </p:extLst>
  </p:cSld>
  <p:clrMapOvr>
    <a:masterClrMapping/>
  </p:clrMapOvr>
</p:sld>
</file>

<file path=ppt/theme/theme1.xml><?xml version="1.0" encoding="utf-8"?>
<a:theme xmlns:a="http://schemas.openxmlformats.org/drawingml/2006/main" name="Office-tema">
  <a:themeElements>
    <a:clrScheme name="Språkrådet">
      <a:dk1>
        <a:sysClr val="windowText" lastClr="000000"/>
      </a:dk1>
      <a:lt1>
        <a:sysClr val="window" lastClr="FFFFFF"/>
      </a:lt1>
      <a:dk2>
        <a:srgbClr val="44546A"/>
      </a:dk2>
      <a:lt2>
        <a:srgbClr val="E7E6E6"/>
      </a:lt2>
      <a:accent1>
        <a:srgbClr val="86898D"/>
      </a:accent1>
      <a:accent2>
        <a:srgbClr val="DADAD9"/>
      </a:accent2>
      <a:accent3>
        <a:srgbClr val="F4A800"/>
      </a:accent3>
      <a:accent4>
        <a:srgbClr val="F7D48C"/>
      </a:accent4>
      <a:accent5>
        <a:srgbClr val="4F4177"/>
      </a:accent5>
      <a:accent6>
        <a:srgbClr val="F08269"/>
      </a:accent6>
      <a:hlink>
        <a:srgbClr val="0563C1"/>
      </a:hlink>
      <a:folHlink>
        <a:srgbClr val="954F72"/>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potx" id="{D2A136B0-F4EE-4B1F-9827-D2195CD399F6}" vid="{C9BDB103-49A8-4248-9246-4F06196A61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Språkrådet-Norsk</Template>
  <TotalTime>1892</TotalTime>
  <Words>1192</Words>
  <Application>Microsoft Office PowerPoint</Application>
  <PresentationFormat>Skjermfremvisning (16:9)</PresentationFormat>
  <Paragraphs>216</Paragraphs>
  <Slides>24</Slides>
  <Notes>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24</vt:i4>
      </vt:variant>
    </vt:vector>
  </HeadingPairs>
  <TitlesOfParts>
    <vt:vector size="28" baseType="lpstr">
      <vt:lpstr>Arial</vt:lpstr>
      <vt:lpstr>Calibri</vt:lpstr>
      <vt:lpstr>Roboto</vt:lpstr>
      <vt:lpstr>Office-tema</vt:lpstr>
      <vt:lpstr>Veileder for innsamling av språkdata fra offentlig sektor</vt:lpstr>
      <vt:lpstr>Språkmeldingen som følger Prop. 108, forslag til ny språklov </vt:lpstr>
      <vt:lpstr>Fra Digitaliseringsstategien 2019-2025 Én digital offentlig sektor</vt:lpstr>
      <vt:lpstr>Digitaliseringsrundskrivet  </vt:lpstr>
      <vt:lpstr>Veileder for innsamling av språkdata fra offentlig sektor</vt:lpstr>
      <vt:lpstr>Veileder for innsamling av språkdata fra offentlig sektor</vt:lpstr>
      <vt:lpstr>Veileder for innsamling av språkdata fra offentlig sektor</vt:lpstr>
      <vt:lpstr>Om språkdata</vt:lpstr>
      <vt:lpstr>Om språkdata</vt:lpstr>
      <vt:lpstr>Om språkdata</vt:lpstr>
      <vt:lpstr>Om språkdata</vt:lpstr>
      <vt:lpstr>Veileder for innsamling av språkdata fra offentlig sektor</vt:lpstr>
      <vt:lpstr>Veileder for innsamling av språkdata fra offentlig sektor</vt:lpstr>
      <vt:lpstr>Oversettelser</vt:lpstr>
      <vt:lpstr>Begreper, termlister, ordlister</vt:lpstr>
      <vt:lpstr>Nettsider</vt:lpstr>
      <vt:lpstr>Saksdokumenter fra Internett</vt:lpstr>
      <vt:lpstr>Saksdokumenter fra arkiver</vt:lpstr>
      <vt:lpstr>E-poster</vt:lpstr>
      <vt:lpstr>Twittermeldinger</vt:lpstr>
      <vt:lpstr>Taledata</vt:lpstr>
      <vt:lpstr>Data og programvare fra innkjøp/utvikling av ny teknologi</vt:lpstr>
      <vt:lpstr>Hvem har ansvaret?</vt:lpstr>
      <vt:lpstr>Takk for oppmerksomheten!</vt:lpstr>
    </vt:vector>
  </TitlesOfParts>
  <Company>Nasjonalbiblioteket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Kristine Eide</dc:creator>
  <cp:lastModifiedBy>Fröhlich, Christiane Andrea</cp:lastModifiedBy>
  <cp:revision>73</cp:revision>
  <cp:lastPrinted>2020-09-16T06:02:33Z</cp:lastPrinted>
  <dcterms:created xsi:type="dcterms:W3CDTF">2019-09-11T14:03:36Z</dcterms:created>
  <dcterms:modified xsi:type="dcterms:W3CDTF">2020-09-17T10:45:52Z</dcterms:modified>
</cp:coreProperties>
</file>