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3" r:id="rId5"/>
    <p:sldMasterId id="2147483733" r:id="rId6"/>
    <p:sldMasterId id="2147483738" r:id="rId7"/>
    <p:sldMasterId id="2147483746" r:id="rId8"/>
    <p:sldMasterId id="2147483754" r:id="rId9"/>
    <p:sldMasterId id="2147483774" r:id="rId10"/>
    <p:sldMasterId id="2147483790" r:id="rId11"/>
  </p:sldMasterIdLst>
  <p:notesMasterIdLst>
    <p:notesMasterId r:id="rId31"/>
  </p:notesMasterIdLst>
  <p:sldIdLst>
    <p:sldId id="1457" r:id="rId12"/>
    <p:sldId id="263" r:id="rId13"/>
    <p:sldId id="273" r:id="rId14"/>
    <p:sldId id="262" r:id="rId15"/>
    <p:sldId id="266" r:id="rId16"/>
    <p:sldId id="279" r:id="rId17"/>
    <p:sldId id="278" r:id="rId18"/>
    <p:sldId id="267" r:id="rId19"/>
    <p:sldId id="269" r:id="rId20"/>
    <p:sldId id="270" r:id="rId21"/>
    <p:sldId id="275" r:id="rId22"/>
    <p:sldId id="271" r:id="rId23"/>
    <p:sldId id="280" r:id="rId24"/>
    <p:sldId id="272" r:id="rId25"/>
    <p:sldId id="276" r:id="rId26"/>
    <p:sldId id="274" r:id="rId27"/>
    <p:sldId id="264" r:id="rId28"/>
    <p:sldId id="265" r:id="rId29"/>
    <p:sldId id="297" r:id="rId30"/>
  </p:sldIdLst>
  <p:sldSz cx="16254413" cy="9144000"/>
  <p:notesSz cx="6797675" cy="9926638"/>
  <p:defaultTextStyle>
    <a:defPPr>
      <a:defRPr lang="nb-NO"/>
    </a:defPPr>
    <a:lvl1pPr marL="0" algn="l" defTabSz="1149949" rtl="0" eaLnBrk="1" latinLnBrk="0" hangingPunct="1">
      <a:defRPr sz="2264" kern="1200">
        <a:solidFill>
          <a:schemeClr val="tx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4F2"/>
    <a:srgbClr val="000000"/>
    <a:srgbClr val="0062BA"/>
    <a:srgbClr val="1C7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BFE8C-EAA2-468C-A6C7-223CE1EB55FA}" v="19" dt="2020-05-08T10:21:43.67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02" y="204"/>
      </p:cViewPr>
      <p:guideLst/>
    </p:cSldViewPr>
  </p:slideViewPr>
  <p:notesTextViewPr>
    <p:cViewPr>
      <p:scale>
        <a:sx n="1" d="1"/>
        <a:sy n="1" d="1"/>
      </p:scale>
      <p:origin x="0" y="0"/>
    </p:cViewPr>
  </p:notesTextViewPr>
  <p:sorterViewPr>
    <p:cViewPr varScale="1">
      <p:scale>
        <a:sx n="100" d="100"/>
        <a:sy n="100" d="100"/>
      </p:scale>
      <p:origin x="0" y="-87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C92FCC39-72E8-784D-B2F6-D9EC5DC5C2B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98A0811E-F5E3-1E45-B425-C813B3EA017E}"/>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8E60D6F-8AD0-F343-9CDE-5EEDC0C03944}" type="datetimeFigureOut">
              <a:rPr lang="nb-NO" smtClean="0"/>
              <a:t>08.05.2020</a:t>
            </a:fld>
            <a:endParaRPr lang="nb-NO"/>
          </a:p>
        </p:txBody>
      </p:sp>
      <p:sp>
        <p:nvSpPr>
          <p:cNvPr id="4" name="Plassholder for lysbilde 3">
            <a:extLst>
              <a:ext uri="{FF2B5EF4-FFF2-40B4-BE49-F238E27FC236}">
                <a16:creationId xmlns:a16="http://schemas.microsoft.com/office/drawing/2014/main" id="{6570E357-D93C-D145-B426-0DF9A402C614}"/>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a:extLst>
              <a:ext uri="{FF2B5EF4-FFF2-40B4-BE49-F238E27FC236}">
                <a16:creationId xmlns:a16="http://schemas.microsoft.com/office/drawing/2014/main" id="{1EEB7468-DE70-AC44-AD54-6BCE10222DE5}"/>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041528AE-7482-204F-942D-B0FF88D23CCB}"/>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a:extLst>
              <a:ext uri="{FF2B5EF4-FFF2-40B4-BE49-F238E27FC236}">
                <a16:creationId xmlns:a16="http://schemas.microsoft.com/office/drawing/2014/main" id="{B275B976-B06A-EC48-9F3C-F234A0A65986}"/>
              </a:ext>
            </a:extLst>
          </p:cNvPr>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28F95D3-9889-8C4A-862C-9C0ACC722092}" type="slidenum">
              <a:rPr lang="nb-NO" smtClean="0"/>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9E2A45-5354-4DCF-88BE-7D74345F9B17}" type="slidenum">
              <a:rPr lang="en-GB" smtClean="0"/>
              <a:t>2</a:t>
            </a:fld>
            <a:endParaRPr lang="en-GB" dirty="0"/>
          </a:p>
        </p:txBody>
      </p:sp>
    </p:spTree>
    <p:extLst>
      <p:ext uri="{BB962C8B-B14F-4D97-AF65-F5344CB8AC3E}">
        <p14:creationId xmlns:p14="http://schemas.microsoft.com/office/powerpoint/2010/main" val="1384816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9E2A45-5354-4DCF-88BE-7D74345F9B17}" type="slidenum">
              <a:rPr lang="en-GB" smtClean="0"/>
              <a:t>11</a:t>
            </a:fld>
            <a:endParaRPr lang="en-GB"/>
          </a:p>
        </p:txBody>
      </p:sp>
    </p:spTree>
    <p:extLst>
      <p:ext uri="{BB962C8B-B14F-4D97-AF65-F5344CB8AC3E}">
        <p14:creationId xmlns:p14="http://schemas.microsoft.com/office/powerpoint/2010/main" val="270514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9E2A45-5354-4DCF-88BE-7D74345F9B17}" type="slidenum">
              <a:rPr lang="en-GB" smtClean="0"/>
              <a:t>12</a:t>
            </a:fld>
            <a:endParaRPr lang="en-GB"/>
          </a:p>
        </p:txBody>
      </p:sp>
    </p:spTree>
    <p:extLst>
      <p:ext uri="{BB962C8B-B14F-4D97-AF65-F5344CB8AC3E}">
        <p14:creationId xmlns:p14="http://schemas.microsoft.com/office/powerpoint/2010/main" val="2533159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9E2A45-5354-4DCF-88BE-7D74345F9B17}" type="slidenum">
              <a:rPr lang="en-GB" smtClean="0"/>
              <a:t>14</a:t>
            </a:fld>
            <a:endParaRPr lang="en-GB"/>
          </a:p>
        </p:txBody>
      </p:sp>
    </p:spTree>
    <p:extLst>
      <p:ext uri="{BB962C8B-B14F-4D97-AF65-F5344CB8AC3E}">
        <p14:creationId xmlns:p14="http://schemas.microsoft.com/office/powerpoint/2010/main" val="305276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9E2A45-5354-4DCF-88BE-7D74345F9B17}" type="slidenum">
              <a:rPr lang="en-GB" smtClean="0"/>
              <a:t>15</a:t>
            </a:fld>
            <a:endParaRPr lang="en-GB"/>
          </a:p>
        </p:txBody>
      </p:sp>
    </p:spTree>
    <p:extLst>
      <p:ext uri="{BB962C8B-B14F-4D97-AF65-F5344CB8AC3E}">
        <p14:creationId xmlns:p14="http://schemas.microsoft.com/office/powerpoint/2010/main" val="386955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9E2A45-5354-4DCF-88BE-7D74345F9B17}" type="slidenum">
              <a:rPr lang="en-GB" smtClean="0"/>
              <a:t>16</a:t>
            </a:fld>
            <a:endParaRPr lang="en-GB"/>
          </a:p>
        </p:txBody>
      </p:sp>
    </p:spTree>
    <p:extLst>
      <p:ext uri="{BB962C8B-B14F-4D97-AF65-F5344CB8AC3E}">
        <p14:creationId xmlns:p14="http://schemas.microsoft.com/office/powerpoint/2010/main" val="1894633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9E2A45-5354-4DCF-88BE-7D74345F9B17}" type="slidenum">
              <a:rPr lang="en-GB" smtClean="0"/>
              <a:t>17</a:t>
            </a:fld>
            <a:endParaRPr lang="en-GB"/>
          </a:p>
        </p:txBody>
      </p:sp>
    </p:spTree>
    <p:extLst>
      <p:ext uri="{BB962C8B-B14F-4D97-AF65-F5344CB8AC3E}">
        <p14:creationId xmlns:p14="http://schemas.microsoft.com/office/powerpoint/2010/main" val="421161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9E2A45-5354-4DCF-88BE-7D74345F9B17}" type="slidenum">
              <a:rPr lang="en-GB" smtClean="0"/>
              <a:t>18</a:t>
            </a:fld>
            <a:endParaRPr lang="en-GB"/>
          </a:p>
        </p:txBody>
      </p:sp>
    </p:spTree>
    <p:extLst>
      <p:ext uri="{BB962C8B-B14F-4D97-AF65-F5344CB8AC3E}">
        <p14:creationId xmlns:p14="http://schemas.microsoft.com/office/powerpoint/2010/main" val="909359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Animasjon 01</a:t>
            </a:r>
          </a:p>
          <a:p>
            <a:endParaRPr lang="nb-NO"/>
          </a:p>
          <a:p>
            <a:pPr marL="342900" indent="-342900">
              <a:buFont typeface="Arial" panose="020B0604020202020204" pitchFamily="34" charset="0"/>
              <a:buChar char="•"/>
            </a:pPr>
            <a:r>
              <a:rPr lang="nb-NO"/>
              <a:t>OECD er tydelig på at samhandling for å lykkes i digitaliseringsarbeidet </a:t>
            </a:r>
          </a:p>
          <a:p>
            <a:pPr marL="1068659" lvl="1" indent="-342900">
              <a:buFont typeface="Arial" panose="020B0604020202020204" pitchFamily="34" charset="0"/>
              <a:buChar char="•"/>
            </a:pPr>
            <a:r>
              <a:rPr lang="nb-NO"/>
              <a:t>For at Norge skal beholde sin ledene posisjon</a:t>
            </a:r>
          </a:p>
          <a:p>
            <a:pPr marL="342900" lvl="0" indent="-342900">
              <a:buFont typeface="Arial" panose="020B0604020202020204" pitchFamily="34" charset="0"/>
              <a:buChar char="•"/>
            </a:pPr>
            <a:r>
              <a:rPr lang="nb-NO"/>
              <a:t>Den nye digitaliseringsstrategien sier det slik: «Målet er at brukeren skal oppleve en felles digital sektor» </a:t>
            </a:r>
          </a:p>
          <a:p>
            <a:pPr marL="1068659" lvl="1" indent="-342900">
              <a:buFont typeface="Arial" panose="020B0604020202020204" pitchFamily="34" charset="0"/>
              <a:buChar char="•"/>
            </a:pPr>
            <a:r>
              <a:rPr lang="nb-NO"/>
              <a:t>Spennende men krevende øvelse </a:t>
            </a:r>
          </a:p>
          <a:p>
            <a:pPr marL="342900" lvl="0" indent="-342900">
              <a:buFont typeface="Arial" panose="020B0604020202020204" pitchFamily="34" charset="0"/>
              <a:buChar char="•"/>
            </a:pPr>
            <a:r>
              <a:rPr lang="nb-NO"/>
              <a:t>Mer for mindre </a:t>
            </a:r>
          </a:p>
          <a:p>
            <a:pPr marL="342900" lvl="0" indent="-342900">
              <a:buFont typeface="Arial" panose="020B0604020202020204" pitchFamily="34" charset="0"/>
              <a:buChar char="•"/>
            </a:pPr>
            <a:r>
              <a:rPr lang="nb-NO"/>
              <a:t>Ved hjelp av digitalisering møte utfordringsbildet på en god måte </a:t>
            </a:r>
          </a:p>
          <a:p>
            <a:pPr marL="342900" lvl="0" indent="-342900">
              <a:buFont typeface="Arial" panose="020B0604020202020204" pitchFamily="34" charset="0"/>
              <a:buChar char="•"/>
            </a:pPr>
            <a:r>
              <a:rPr lang="nb-NO"/>
              <a:t>Mengden data privat og offentlig sektor </a:t>
            </a:r>
          </a:p>
          <a:p>
            <a:pPr marL="342900" lvl="0" indent="-342900">
              <a:buFont typeface="Arial" panose="020B0604020202020204" pitchFamily="34" charset="0"/>
              <a:buChar char="•"/>
            </a:pPr>
            <a:r>
              <a:rPr lang="nb-NO"/>
              <a:t>Ny teknologi – raskere prosessering og AI </a:t>
            </a:r>
          </a:p>
          <a:p>
            <a:pPr marL="342900" lvl="0" indent="-342900">
              <a:buFont typeface="Arial" panose="020B0604020202020204" pitchFamily="34" charset="0"/>
              <a:buChar char="•"/>
            </a:pPr>
            <a:r>
              <a:rPr lang="nb-NO"/>
              <a:t>Utfordringsbilde og et mulighetsbilde </a:t>
            </a:r>
          </a:p>
          <a:p>
            <a:pPr marL="342900" lvl="0" indent="-342900">
              <a:buFont typeface="Arial" panose="020B0604020202020204" pitchFamily="34" charset="0"/>
              <a:buChar char="•"/>
            </a:pPr>
            <a:r>
              <a:rPr lang="nb-NO"/>
              <a:t>Norge har sett fremveksten av digitale tjenester; </a:t>
            </a:r>
            <a:r>
              <a:rPr lang="nb-NO" err="1"/>
              <a:t>Digisos</a:t>
            </a:r>
            <a:r>
              <a:rPr lang="nb-NO"/>
              <a:t> (samarbeid NAV / Kommune om sos tjenester) </a:t>
            </a:r>
          </a:p>
          <a:p>
            <a:pPr marL="342900" lvl="0" indent="-342900">
              <a:buFont typeface="Arial" panose="020B0604020202020204" pitchFamily="34" charset="0"/>
              <a:buChar char="•"/>
            </a:pPr>
            <a:r>
              <a:rPr lang="nb-NO"/>
              <a:t>Samtykkebasert lånesøknad </a:t>
            </a:r>
          </a:p>
          <a:p>
            <a:pPr marL="342900" lvl="0" indent="-342900">
              <a:buFont typeface="Arial" panose="020B0604020202020204" pitchFamily="34" charset="0"/>
              <a:buChar char="•"/>
            </a:pPr>
            <a:r>
              <a:rPr lang="nb-NO"/>
              <a:t>Begge tjenester er basert på samhandling </a:t>
            </a:r>
          </a:p>
          <a:p>
            <a:pPr marL="1068659" lvl="1" indent="-342900">
              <a:buFont typeface="Arial" panose="020B0604020202020204" pitchFamily="34" charset="0"/>
              <a:buChar char="•"/>
            </a:pPr>
            <a:r>
              <a:rPr lang="nb-NO"/>
              <a:t>Prosess der vi må koordinere og gjennomføre aktiviteter sammen med andre og der ingen har total ansvar </a:t>
            </a:r>
          </a:p>
          <a:p>
            <a:pPr marL="1068659" lvl="1" indent="-342900">
              <a:buFont typeface="Arial" panose="020B0604020202020204" pitchFamily="34" charset="0"/>
              <a:buChar char="•"/>
            </a:pPr>
            <a:r>
              <a:rPr lang="nb-NO"/>
              <a:t>Samhandling krever derfor at vi på den delen vi har ansvar for </a:t>
            </a:r>
          </a:p>
          <a:p>
            <a:pPr marL="1068659" lvl="1" indent="-342900">
              <a:buFont typeface="Arial" panose="020B0604020202020204" pitchFamily="34" charset="0"/>
              <a:buChar char="•"/>
            </a:pPr>
            <a:r>
              <a:rPr lang="nb-NO"/>
              <a:t>Vi må legge til rette for gjenbruk der det er hensiktsmessig slik at alle i fremtiden kan levere enklest mulig </a:t>
            </a:r>
          </a:p>
          <a:p>
            <a:pPr marL="342900" lvl="0" indent="-342900">
              <a:buFont typeface="Arial" panose="020B0604020202020204" pitchFamily="34" charset="0"/>
              <a:buChar char="•"/>
            </a:pPr>
            <a:r>
              <a:rPr lang="nb-NO"/>
              <a:t>Gjenbruk av fellesløsninger er en del av både </a:t>
            </a:r>
            <a:r>
              <a:rPr lang="nb-NO" err="1"/>
              <a:t>digisos</a:t>
            </a:r>
            <a:r>
              <a:rPr lang="nb-NO"/>
              <a:t> og samtykkebaser lånesøknad og gode eksempler på samhandlingsløsninger det kommer til å bli flere av  </a:t>
            </a:r>
          </a:p>
          <a:p>
            <a:pPr marL="342900" lvl="0" indent="-342900">
              <a:buFont typeface="Arial" panose="020B0604020202020204" pitchFamily="34" charset="0"/>
              <a:buChar char="•"/>
            </a:pPr>
            <a:endParaRPr lang="nb-NO"/>
          </a:p>
        </p:txBody>
      </p:sp>
      <p:sp>
        <p:nvSpPr>
          <p:cNvPr id="4" name="Slide Number Placeholder 3"/>
          <p:cNvSpPr>
            <a:spLocks noGrp="1"/>
          </p:cNvSpPr>
          <p:nvPr>
            <p:ph type="sldNum" sz="quarter" idx="5"/>
          </p:nvPr>
        </p:nvSpPr>
        <p:spPr/>
        <p:txBody>
          <a:bodyPr/>
          <a:lstStyle/>
          <a:p>
            <a:pPr marL="0" marR="0" lvl="0" indent="0" algn="r" defTabSz="725759" rtl="0" eaLnBrk="1" fontAlgn="auto" latinLnBrk="0" hangingPunct="1">
              <a:lnSpc>
                <a:spcPct val="100000"/>
              </a:lnSpc>
              <a:spcBef>
                <a:spcPts val="0"/>
              </a:spcBef>
              <a:spcAft>
                <a:spcPts val="0"/>
              </a:spcAft>
              <a:buClrTx/>
              <a:buSzTx/>
              <a:buFontTx/>
              <a:buNone/>
              <a:tabLst/>
              <a:defRPr/>
            </a:pPr>
            <a:fld id="{EC4F111E-DC45-3C43-BD1A-2CD4D8B267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2575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37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9E2A45-5354-4DCF-88BE-7D74345F9B17}" type="slidenum">
              <a:rPr lang="en-GB" smtClean="0"/>
              <a:t>3</a:t>
            </a:fld>
            <a:endParaRPr lang="en-GB"/>
          </a:p>
        </p:txBody>
      </p:sp>
    </p:spTree>
    <p:extLst>
      <p:ext uri="{BB962C8B-B14F-4D97-AF65-F5344CB8AC3E}">
        <p14:creationId xmlns:p14="http://schemas.microsoft.com/office/powerpoint/2010/main" val="81658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9E2A45-5354-4DCF-88BE-7D74345F9B17}" type="slidenum">
              <a:rPr lang="en-GB" smtClean="0"/>
              <a:t>4</a:t>
            </a:fld>
            <a:endParaRPr lang="en-GB"/>
          </a:p>
        </p:txBody>
      </p:sp>
    </p:spTree>
    <p:extLst>
      <p:ext uri="{BB962C8B-B14F-4D97-AF65-F5344CB8AC3E}">
        <p14:creationId xmlns:p14="http://schemas.microsoft.com/office/powerpoint/2010/main" val="3769922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9E2A45-5354-4DCF-88BE-7D74345F9B17}" type="slidenum">
              <a:rPr lang="en-GB" smtClean="0"/>
              <a:t>5</a:t>
            </a:fld>
            <a:endParaRPr lang="en-GB"/>
          </a:p>
        </p:txBody>
      </p:sp>
    </p:spTree>
    <p:extLst>
      <p:ext uri="{BB962C8B-B14F-4D97-AF65-F5344CB8AC3E}">
        <p14:creationId xmlns:p14="http://schemas.microsoft.com/office/powerpoint/2010/main" val="278738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9E2A45-5354-4DCF-88BE-7D74345F9B17}" type="slidenum">
              <a:rPr lang="en-GB" smtClean="0"/>
              <a:t>6</a:t>
            </a:fld>
            <a:endParaRPr lang="en-GB"/>
          </a:p>
        </p:txBody>
      </p:sp>
    </p:spTree>
    <p:extLst>
      <p:ext uri="{BB962C8B-B14F-4D97-AF65-F5344CB8AC3E}">
        <p14:creationId xmlns:p14="http://schemas.microsoft.com/office/powerpoint/2010/main" val="199565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9E2A45-5354-4DCF-88BE-7D74345F9B17}" type="slidenum">
              <a:rPr lang="en-GB" smtClean="0"/>
              <a:t>7</a:t>
            </a:fld>
            <a:endParaRPr lang="en-GB"/>
          </a:p>
        </p:txBody>
      </p:sp>
    </p:spTree>
    <p:extLst>
      <p:ext uri="{BB962C8B-B14F-4D97-AF65-F5344CB8AC3E}">
        <p14:creationId xmlns:p14="http://schemas.microsoft.com/office/powerpoint/2010/main" val="208759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9E2A45-5354-4DCF-88BE-7D74345F9B17}" type="slidenum">
              <a:rPr lang="en-GB" smtClean="0"/>
              <a:t>8</a:t>
            </a:fld>
            <a:endParaRPr lang="en-GB"/>
          </a:p>
        </p:txBody>
      </p:sp>
    </p:spTree>
    <p:extLst>
      <p:ext uri="{BB962C8B-B14F-4D97-AF65-F5344CB8AC3E}">
        <p14:creationId xmlns:p14="http://schemas.microsoft.com/office/powerpoint/2010/main" val="2087597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9E2A45-5354-4DCF-88BE-7D74345F9B17}" type="slidenum">
              <a:rPr lang="en-GB" smtClean="0"/>
              <a:t>9</a:t>
            </a:fld>
            <a:endParaRPr lang="en-GB"/>
          </a:p>
        </p:txBody>
      </p:sp>
    </p:spTree>
    <p:extLst>
      <p:ext uri="{BB962C8B-B14F-4D97-AF65-F5344CB8AC3E}">
        <p14:creationId xmlns:p14="http://schemas.microsoft.com/office/powerpoint/2010/main" val="1006236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9E2A45-5354-4DCF-88BE-7D74345F9B17}" type="slidenum">
              <a:rPr lang="en-GB" smtClean="0"/>
              <a:t>10</a:t>
            </a:fld>
            <a:endParaRPr lang="en-GB"/>
          </a:p>
        </p:txBody>
      </p:sp>
    </p:spTree>
    <p:extLst>
      <p:ext uri="{BB962C8B-B14F-4D97-AF65-F5344CB8AC3E}">
        <p14:creationId xmlns:p14="http://schemas.microsoft.com/office/powerpoint/2010/main" val="3473767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slide #1">
    <p:bg>
      <p:bgPr>
        <a:solidFill>
          <a:schemeClr val="lt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4E436DA-5EDF-4073-8DFA-A139377E7D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357" y="1052408"/>
            <a:ext cx="6507849" cy="980905"/>
          </a:xfrm>
          <a:prstGeom prst="rect">
            <a:avLst/>
          </a:prstGeom>
        </p:spPr>
      </p:pic>
      <p:sp>
        <p:nvSpPr>
          <p:cNvPr id="2" name="Tittel 1"/>
          <p:cNvSpPr>
            <a:spLocks noGrp="1"/>
          </p:cNvSpPr>
          <p:nvPr>
            <p:ph type="ctrTitle"/>
          </p:nvPr>
        </p:nvSpPr>
        <p:spPr>
          <a:xfrm>
            <a:off x="1619358" y="3109711"/>
            <a:ext cx="10801350" cy="1530351"/>
          </a:xfrm>
        </p:spPr>
        <p:txBody>
          <a:bodyPr anchor="b">
            <a:normAutofit/>
          </a:bodyPr>
          <a:lstStyle>
            <a:lvl1pPr algn="l">
              <a:lnSpc>
                <a:spcPct val="100000"/>
              </a:lnSpc>
              <a:defRPr sz="5000">
                <a:solidFill>
                  <a:schemeClr val="tx1"/>
                </a:solidFill>
              </a:defRPr>
            </a:lvl1pPr>
          </a:lstStyle>
          <a:p>
            <a:r>
              <a:rPr lang="nb-NO"/>
              <a:t>Klikk for å redigere tittelstil</a:t>
            </a:r>
          </a:p>
        </p:txBody>
      </p:sp>
      <p:sp>
        <p:nvSpPr>
          <p:cNvPr id="3" name="Undertittel 2"/>
          <p:cNvSpPr>
            <a:spLocks noGrp="1"/>
          </p:cNvSpPr>
          <p:nvPr>
            <p:ph type="subTitle" idx="1" hasCustomPrompt="1"/>
          </p:nvPr>
        </p:nvSpPr>
        <p:spPr>
          <a:xfrm>
            <a:off x="1619359" y="5811953"/>
            <a:ext cx="4140517" cy="1235392"/>
          </a:xfrm>
        </p:spPr>
        <p:txBody>
          <a:bodyPr>
            <a:normAutofit/>
          </a:bodyPr>
          <a:lstStyle>
            <a:lvl1pPr marL="0" indent="0" algn="l">
              <a:spcBef>
                <a:spcPts val="500"/>
              </a:spcBef>
              <a:buNone/>
              <a:defRPr sz="2000" i="0">
                <a:solidFill>
                  <a:schemeClr val="tx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a:t>Navn Navnesen</a:t>
            </a:r>
            <a:br>
              <a:rPr lang="nb-NO"/>
            </a:br>
            <a:r>
              <a:rPr lang="nb-NO"/>
              <a:t>Stilling</a:t>
            </a:r>
            <a:br>
              <a:rPr lang="nb-NO"/>
            </a:br>
            <a:r>
              <a:rPr lang="nb-NO"/>
              <a:t>Sted, Dato</a:t>
            </a:r>
          </a:p>
        </p:txBody>
      </p:sp>
      <p:cxnSp>
        <p:nvCxnSpPr>
          <p:cNvPr id="9" name="Rett linje 8">
            <a:extLst>
              <a:ext uri="{FF2B5EF4-FFF2-40B4-BE49-F238E27FC236}">
                <a16:creationId xmlns:a16="http://schemas.microsoft.com/office/drawing/2014/main" id="{C629C3E6-69F6-4F62-A3E6-616C4550AFAC}"/>
              </a:ext>
            </a:extLst>
          </p:cNvPr>
          <p:cNvCxnSpPr/>
          <p:nvPr userDrawn="1"/>
        </p:nvCxnSpPr>
        <p:spPr>
          <a:xfrm>
            <a:off x="1619358" y="5541920"/>
            <a:ext cx="2520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3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00803B-2471-4E16-9D1A-15B63D6608C1}"/>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01661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tnings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DBF27AD-51E2-7740-8654-B20D64A8CE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 y="0"/>
            <a:ext cx="16256000" cy="9144000"/>
          </a:xfrm>
          <a:prstGeom prst="rect">
            <a:avLst/>
          </a:prstGeom>
        </p:spPr>
      </p:pic>
    </p:spTree>
    <p:extLst>
      <p:ext uri="{BB962C8B-B14F-4D97-AF65-F5344CB8AC3E}">
        <p14:creationId xmlns:p14="http://schemas.microsoft.com/office/powerpoint/2010/main" val="719292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telslide #1">
    <p:bg>
      <p:bgPr>
        <a:solidFill>
          <a:schemeClr val="l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A4516BD-62B2-42BE-BC45-9C58F8BB20B3}"/>
              </a:ext>
            </a:extLst>
          </p:cNvPr>
          <p:cNvSpPr/>
          <p:nvPr userDrawn="1"/>
        </p:nvSpPr>
        <p:spPr>
          <a:xfrm>
            <a:off x="-169333" y="-237067"/>
            <a:ext cx="16560800" cy="9533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7A1B2427-D471-46A7-BF32-8C87B1CF52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358" y="1073076"/>
            <a:ext cx="6520420" cy="982800"/>
          </a:xfrm>
          <a:prstGeom prst="rect">
            <a:avLst/>
          </a:prstGeom>
        </p:spPr>
      </p:pic>
      <p:sp>
        <p:nvSpPr>
          <p:cNvPr id="2" name="Tittel 1"/>
          <p:cNvSpPr>
            <a:spLocks noGrp="1"/>
          </p:cNvSpPr>
          <p:nvPr>
            <p:ph type="ctrTitle"/>
          </p:nvPr>
        </p:nvSpPr>
        <p:spPr>
          <a:xfrm>
            <a:off x="1619358" y="3109711"/>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p>
        </p:txBody>
      </p:sp>
      <p:sp>
        <p:nvSpPr>
          <p:cNvPr id="3" name="Undertittel 2"/>
          <p:cNvSpPr>
            <a:spLocks noGrp="1"/>
          </p:cNvSpPr>
          <p:nvPr>
            <p:ph type="subTitle" idx="1" hasCustomPrompt="1"/>
          </p:nvPr>
        </p:nvSpPr>
        <p:spPr>
          <a:xfrm>
            <a:off x="1619359" y="5811953"/>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a:t>Navn Navnesen</a:t>
            </a:r>
            <a:br>
              <a:rPr lang="nb-NO"/>
            </a:br>
            <a:r>
              <a:rPr lang="nb-NO"/>
              <a:t>Stilling</a:t>
            </a:r>
            <a:br>
              <a:rPr lang="nb-NO"/>
            </a:br>
            <a:r>
              <a:rPr lang="nb-NO"/>
              <a:t>Sted, Dato</a:t>
            </a:r>
          </a:p>
        </p:txBody>
      </p:sp>
      <p:cxnSp>
        <p:nvCxnSpPr>
          <p:cNvPr id="9" name="Rett linje 8">
            <a:extLst>
              <a:ext uri="{FF2B5EF4-FFF2-40B4-BE49-F238E27FC236}">
                <a16:creationId xmlns:a16="http://schemas.microsoft.com/office/drawing/2014/main" id="{C629C3E6-69F6-4F62-A3E6-616C4550AFAC}"/>
              </a:ext>
            </a:extLst>
          </p:cNvPr>
          <p:cNvCxnSpPr/>
          <p:nvPr userDrawn="1"/>
        </p:nvCxnSpPr>
        <p:spPr>
          <a:xfrm>
            <a:off x="1619358" y="5541920"/>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98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Mørk blå)">
    <p:spTree>
      <p:nvGrpSpPr>
        <p:cNvPr id="1" name=""/>
        <p:cNvGrpSpPr/>
        <p:nvPr/>
      </p:nvGrpSpPr>
      <p:grpSpPr>
        <a:xfrm>
          <a:off x="0" y="0"/>
          <a:ext cx="0" cy="0"/>
          <a:chOff x="0" y="0"/>
          <a:chExt cx="0" cy="0"/>
        </a:xfrm>
      </p:grpSpPr>
      <p:sp>
        <p:nvSpPr>
          <p:cNvPr id="4" name="Plassholder for tittel 1">
            <a:extLst>
              <a:ext uri="{FF2B5EF4-FFF2-40B4-BE49-F238E27FC236}">
                <a16:creationId xmlns:a16="http://schemas.microsoft.com/office/drawing/2014/main" id="{E0BB42C7-821E-45C0-BC26-AA9316E5A2F1}"/>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5" name="Plassholder for tekst 2">
            <a:extLst>
              <a:ext uri="{FF2B5EF4-FFF2-40B4-BE49-F238E27FC236}">
                <a16:creationId xmlns:a16="http://schemas.microsoft.com/office/drawing/2014/main" id="{7971A777-BC28-49A3-B7D4-4F4B74EEDDC8}"/>
              </a:ext>
            </a:extLst>
          </p:cNvPr>
          <p:cNvSpPr>
            <a:spLocks noGrp="1"/>
          </p:cNvSpPr>
          <p:nvPr>
            <p:ph idx="1"/>
          </p:nvPr>
        </p:nvSpPr>
        <p:spPr>
          <a:xfrm>
            <a:off x="1619358" y="1440180"/>
            <a:ext cx="12808404"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93506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 og innhold (Mørk blå)">
    <p:spTree>
      <p:nvGrpSpPr>
        <p:cNvPr id="1" name=""/>
        <p:cNvGrpSpPr/>
        <p:nvPr/>
      </p:nvGrpSpPr>
      <p:grpSpPr>
        <a:xfrm>
          <a:off x="0" y="0"/>
          <a:ext cx="0" cy="0"/>
          <a:chOff x="0" y="0"/>
          <a:chExt cx="0" cy="0"/>
        </a:xfrm>
      </p:grpSpPr>
      <p:sp>
        <p:nvSpPr>
          <p:cNvPr id="4" name="Plassholder for tittel 1">
            <a:extLst>
              <a:ext uri="{FF2B5EF4-FFF2-40B4-BE49-F238E27FC236}">
                <a16:creationId xmlns:a16="http://schemas.microsoft.com/office/drawing/2014/main" id="{E0BB42C7-821E-45C0-BC26-AA9316E5A2F1}"/>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5" name="Plassholder for tekst 2">
            <a:extLst>
              <a:ext uri="{FF2B5EF4-FFF2-40B4-BE49-F238E27FC236}">
                <a16:creationId xmlns:a16="http://schemas.microsoft.com/office/drawing/2014/main" id="{7971A777-BC28-49A3-B7D4-4F4B74EEDDC8}"/>
              </a:ext>
            </a:extLst>
          </p:cNvPr>
          <p:cNvSpPr>
            <a:spLocks noGrp="1"/>
          </p:cNvSpPr>
          <p:nvPr>
            <p:ph idx="1"/>
          </p:nvPr>
        </p:nvSpPr>
        <p:spPr>
          <a:xfrm>
            <a:off x="1619358" y="1440180"/>
            <a:ext cx="6300555"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tekst 2">
            <a:extLst>
              <a:ext uri="{FF2B5EF4-FFF2-40B4-BE49-F238E27FC236}">
                <a16:creationId xmlns:a16="http://schemas.microsoft.com/office/drawing/2014/main" id="{8A7237B4-DB03-5742-BB1D-6008EEC85252}"/>
              </a:ext>
            </a:extLst>
          </p:cNvPr>
          <p:cNvSpPr>
            <a:spLocks noGrp="1"/>
          </p:cNvSpPr>
          <p:nvPr>
            <p:ph idx="10"/>
          </p:nvPr>
        </p:nvSpPr>
        <p:spPr>
          <a:xfrm>
            <a:off x="8127207" y="1440180"/>
            <a:ext cx="6300555"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66437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00803B-2471-4E16-9D1A-15B63D6608C1}"/>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66827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telslide #1">
    <p:bg>
      <p:bgPr>
        <a:solidFill>
          <a:schemeClr val="l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A4516BD-62B2-42BE-BC45-9C58F8BB20B3}"/>
              </a:ext>
            </a:extLst>
          </p:cNvPr>
          <p:cNvSpPr/>
          <p:nvPr userDrawn="1"/>
        </p:nvSpPr>
        <p:spPr>
          <a:xfrm>
            <a:off x="-169333" y="-237067"/>
            <a:ext cx="16560800" cy="9533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7A1B2427-D471-46A7-BF32-8C87B1CF52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358" y="1073076"/>
            <a:ext cx="6520420" cy="982800"/>
          </a:xfrm>
          <a:prstGeom prst="rect">
            <a:avLst/>
          </a:prstGeom>
        </p:spPr>
      </p:pic>
      <p:sp>
        <p:nvSpPr>
          <p:cNvPr id="2" name="Tittel 1"/>
          <p:cNvSpPr>
            <a:spLocks noGrp="1"/>
          </p:cNvSpPr>
          <p:nvPr>
            <p:ph type="ctrTitle"/>
          </p:nvPr>
        </p:nvSpPr>
        <p:spPr>
          <a:xfrm>
            <a:off x="1619358" y="3109711"/>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p>
        </p:txBody>
      </p:sp>
      <p:sp>
        <p:nvSpPr>
          <p:cNvPr id="3" name="Undertittel 2"/>
          <p:cNvSpPr>
            <a:spLocks noGrp="1"/>
          </p:cNvSpPr>
          <p:nvPr>
            <p:ph type="subTitle" idx="1" hasCustomPrompt="1"/>
          </p:nvPr>
        </p:nvSpPr>
        <p:spPr>
          <a:xfrm>
            <a:off x="1619359" y="5811953"/>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a:t>Navn Navnesen</a:t>
            </a:r>
            <a:br>
              <a:rPr lang="nb-NO"/>
            </a:br>
            <a:r>
              <a:rPr lang="nb-NO"/>
              <a:t>Stilling</a:t>
            </a:r>
            <a:br>
              <a:rPr lang="nb-NO"/>
            </a:br>
            <a:r>
              <a:rPr lang="nb-NO"/>
              <a:t>Sted, Dato</a:t>
            </a:r>
          </a:p>
        </p:txBody>
      </p:sp>
      <p:cxnSp>
        <p:nvCxnSpPr>
          <p:cNvPr id="9" name="Rett linje 8">
            <a:extLst>
              <a:ext uri="{FF2B5EF4-FFF2-40B4-BE49-F238E27FC236}">
                <a16:creationId xmlns:a16="http://schemas.microsoft.com/office/drawing/2014/main" id="{C629C3E6-69F6-4F62-A3E6-616C4550AFAC}"/>
              </a:ext>
            </a:extLst>
          </p:cNvPr>
          <p:cNvCxnSpPr/>
          <p:nvPr userDrawn="1"/>
        </p:nvCxnSpPr>
        <p:spPr>
          <a:xfrm>
            <a:off x="1619358" y="5541920"/>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2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4" name="Plassholder for tittel 1">
            <a:extLst>
              <a:ext uri="{FF2B5EF4-FFF2-40B4-BE49-F238E27FC236}">
                <a16:creationId xmlns:a16="http://schemas.microsoft.com/office/drawing/2014/main" id="{E0BB42C7-821E-45C0-BC26-AA9316E5A2F1}"/>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5" name="Plassholder for tekst 2">
            <a:extLst>
              <a:ext uri="{FF2B5EF4-FFF2-40B4-BE49-F238E27FC236}">
                <a16:creationId xmlns:a16="http://schemas.microsoft.com/office/drawing/2014/main" id="{7971A777-BC28-49A3-B7D4-4F4B74EEDDC8}"/>
              </a:ext>
            </a:extLst>
          </p:cNvPr>
          <p:cNvSpPr>
            <a:spLocks noGrp="1"/>
          </p:cNvSpPr>
          <p:nvPr>
            <p:ph idx="1"/>
          </p:nvPr>
        </p:nvSpPr>
        <p:spPr>
          <a:xfrm>
            <a:off x="1619358" y="1440180"/>
            <a:ext cx="12808404"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22801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tel og innhold (Blå)">
    <p:spTree>
      <p:nvGrpSpPr>
        <p:cNvPr id="1" name=""/>
        <p:cNvGrpSpPr/>
        <p:nvPr/>
      </p:nvGrpSpPr>
      <p:grpSpPr>
        <a:xfrm>
          <a:off x="0" y="0"/>
          <a:ext cx="0" cy="0"/>
          <a:chOff x="0" y="0"/>
          <a:chExt cx="0" cy="0"/>
        </a:xfrm>
      </p:grpSpPr>
      <p:sp>
        <p:nvSpPr>
          <p:cNvPr id="4" name="Plassholder for tittel 1">
            <a:extLst>
              <a:ext uri="{FF2B5EF4-FFF2-40B4-BE49-F238E27FC236}">
                <a16:creationId xmlns:a16="http://schemas.microsoft.com/office/drawing/2014/main" id="{E0BB42C7-821E-45C0-BC26-AA9316E5A2F1}"/>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5" name="Plassholder for tekst 2">
            <a:extLst>
              <a:ext uri="{FF2B5EF4-FFF2-40B4-BE49-F238E27FC236}">
                <a16:creationId xmlns:a16="http://schemas.microsoft.com/office/drawing/2014/main" id="{7971A777-BC28-49A3-B7D4-4F4B74EEDDC8}"/>
              </a:ext>
            </a:extLst>
          </p:cNvPr>
          <p:cNvSpPr>
            <a:spLocks noGrp="1"/>
          </p:cNvSpPr>
          <p:nvPr>
            <p:ph idx="1"/>
          </p:nvPr>
        </p:nvSpPr>
        <p:spPr>
          <a:xfrm>
            <a:off x="1619358" y="1440180"/>
            <a:ext cx="6300555"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tekst 2">
            <a:extLst>
              <a:ext uri="{FF2B5EF4-FFF2-40B4-BE49-F238E27FC236}">
                <a16:creationId xmlns:a16="http://schemas.microsoft.com/office/drawing/2014/main" id="{8A7237B4-DB03-5742-BB1D-6008EEC85252}"/>
              </a:ext>
            </a:extLst>
          </p:cNvPr>
          <p:cNvSpPr>
            <a:spLocks noGrp="1"/>
          </p:cNvSpPr>
          <p:nvPr>
            <p:ph idx="10"/>
          </p:nvPr>
        </p:nvSpPr>
        <p:spPr>
          <a:xfrm>
            <a:off x="8127207" y="1440180"/>
            <a:ext cx="6300555"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82265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00803B-2471-4E16-9D1A-15B63D6608C1}"/>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41182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2" name="Plassholder for tittel 1">
            <a:extLst>
              <a:ext uri="{FF2B5EF4-FFF2-40B4-BE49-F238E27FC236}">
                <a16:creationId xmlns:a16="http://schemas.microsoft.com/office/drawing/2014/main" id="{B903A873-006D-4579-A766-77971C2F91FB}"/>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13" name="Plassholder for tekst 2">
            <a:extLst>
              <a:ext uri="{FF2B5EF4-FFF2-40B4-BE49-F238E27FC236}">
                <a16:creationId xmlns:a16="http://schemas.microsoft.com/office/drawing/2014/main" id="{E411B1FA-8C11-4362-8C2F-28A1942147A6}"/>
              </a:ext>
            </a:extLst>
          </p:cNvPr>
          <p:cNvSpPr>
            <a:spLocks noGrp="1"/>
          </p:cNvSpPr>
          <p:nvPr>
            <p:ph idx="1"/>
          </p:nvPr>
        </p:nvSpPr>
        <p:spPr>
          <a:xfrm>
            <a:off x="1619358" y="1440180"/>
            <a:ext cx="12808404" cy="6325781"/>
          </a:xfrm>
          <a:prstGeom prst="rect">
            <a:avLst/>
          </a:prstGeom>
        </p:spPr>
        <p:txBody>
          <a:bodyPr vert="horz" lIns="0" tIns="0" rIns="0" bIns="0" rtlCol="0">
            <a:normAutofit/>
          </a:bodyPr>
          <a:lstStyle>
            <a:lvl1pPr>
              <a:buClr>
                <a:schemeClr val="accent3"/>
              </a:buClr>
              <a:defRPr sz="4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49569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00803B-2471-4E16-9D1A-15B63D6608C1}"/>
              </a:ext>
            </a:extLst>
          </p:cNvPr>
          <p:cNvSpPr>
            <a:spLocks noGrp="1"/>
          </p:cNvSpPr>
          <p:nvPr>
            <p:ph type="title"/>
          </p:nvPr>
        </p:nvSpPr>
        <p:spPr/>
        <p:txBody>
          <a:bodyPr/>
          <a:lstStyle/>
          <a:p>
            <a:r>
              <a:rPr lang="nb-NO"/>
              <a:t>Klikk for å redigere tittelstil</a:t>
            </a:r>
          </a:p>
        </p:txBody>
      </p:sp>
      <p:pic>
        <p:nvPicPr>
          <p:cNvPr id="4" name="Bilde 3">
            <a:extLst>
              <a:ext uri="{FF2B5EF4-FFF2-40B4-BE49-F238E27FC236}">
                <a16:creationId xmlns:a16="http://schemas.microsoft.com/office/drawing/2014/main" id="{C40DDB13-1007-4B34-9453-D0CC550F8E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1" y="0"/>
            <a:ext cx="16246530" cy="9144000"/>
          </a:xfrm>
          <a:prstGeom prst="rect">
            <a:avLst/>
          </a:prstGeom>
        </p:spPr>
      </p:pic>
    </p:spTree>
    <p:extLst>
      <p:ext uri="{BB962C8B-B14F-4D97-AF65-F5344CB8AC3E}">
        <p14:creationId xmlns:p14="http://schemas.microsoft.com/office/powerpoint/2010/main" val="1716121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telslide #1">
    <p:bg>
      <p:bgPr>
        <a:solidFill>
          <a:schemeClr val="lt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4E436DA-5EDF-4073-8DFA-A139377E7D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357" y="1052408"/>
            <a:ext cx="6507849" cy="980905"/>
          </a:xfrm>
          <a:prstGeom prst="rect">
            <a:avLst/>
          </a:prstGeom>
        </p:spPr>
      </p:pic>
      <p:sp>
        <p:nvSpPr>
          <p:cNvPr id="2" name="Tittel 1"/>
          <p:cNvSpPr>
            <a:spLocks noGrp="1"/>
          </p:cNvSpPr>
          <p:nvPr>
            <p:ph type="ctrTitle"/>
          </p:nvPr>
        </p:nvSpPr>
        <p:spPr>
          <a:xfrm>
            <a:off x="1619358" y="3109711"/>
            <a:ext cx="10801350" cy="1530351"/>
          </a:xfrm>
        </p:spPr>
        <p:txBody>
          <a:bodyPr anchor="b">
            <a:normAutofit/>
          </a:bodyPr>
          <a:lstStyle>
            <a:lvl1pPr algn="l">
              <a:lnSpc>
                <a:spcPct val="100000"/>
              </a:lnSpc>
              <a:defRPr sz="5000">
                <a:solidFill>
                  <a:schemeClr val="tx1"/>
                </a:solidFill>
              </a:defRPr>
            </a:lvl1pPr>
          </a:lstStyle>
          <a:p>
            <a:r>
              <a:rPr lang="nb-NO"/>
              <a:t>Klikk for å redigere tittelstil</a:t>
            </a:r>
          </a:p>
        </p:txBody>
      </p:sp>
      <p:sp>
        <p:nvSpPr>
          <p:cNvPr id="3" name="Undertittel 2"/>
          <p:cNvSpPr>
            <a:spLocks noGrp="1"/>
          </p:cNvSpPr>
          <p:nvPr>
            <p:ph type="subTitle" idx="1" hasCustomPrompt="1"/>
          </p:nvPr>
        </p:nvSpPr>
        <p:spPr>
          <a:xfrm>
            <a:off x="1619359" y="5811953"/>
            <a:ext cx="4140517" cy="1235392"/>
          </a:xfrm>
        </p:spPr>
        <p:txBody>
          <a:bodyPr>
            <a:normAutofit/>
          </a:bodyPr>
          <a:lstStyle>
            <a:lvl1pPr marL="0" indent="0" algn="l">
              <a:spcBef>
                <a:spcPts val="500"/>
              </a:spcBef>
              <a:buNone/>
              <a:defRPr sz="2000" i="0">
                <a:solidFill>
                  <a:schemeClr val="tx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a:t>Navn Navnesen</a:t>
            </a:r>
            <a:br>
              <a:rPr lang="nb-NO"/>
            </a:br>
            <a:r>
              <a:rPr lang="nb-NO"/>
              <a:t>Stilling</a:t>
            </a:r>
            <a:br>
              <a:rPr lang="nb-NO"/>
            </a:br>
            <a:r>
              <a:rPr lang="nb-NO"/>
              <a:t>Sted, Dato</a:t>
            </a:r>
          </a:p>
        </p:txBody>
      </p:sp>
      <p:cxnSp>
        <p:nvCxnSpPr>
          <p:cNvPr id="9" name="Rett linje 8">
            <a:extLst>
              <a:ext uri="{FF2B5EF4-FFF2-40B4-BE49-F238E27FC236}">
                <a16:creationId xmlns:a16="http://schemas.microsoft.com/office/drawing/2014/main" id="{C629C3E6-69F6-4F62-A3E6-616C4550AFAC}"/>
              </a:ext>
            </a:extLst>
          </p:cNvPr>
          <p:cNvCxnSpPr/>
          <p:nvPr userDrawn="1"/>
        </p:nvCxnSpPr>
        <p:spPr>
          <a:xfrm>
            <a:off x="1619358" y="5541920"/>
            <a:ext cx="2520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51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2" name="Plassholder for tittel 1">
            <a:extLst>
              <a:ext uri="{FF2B5EF4-FFF2-40B4-BE49-F238E27FC236}">
                <a16:creationId xmlns:a16="http://schemas.microsoft.com/office/drawing/2014/main" id="{B903A873-006D-4579-A766-77971C2F91FB}"/>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13" name="Plassholder for tekst 2">
            <a:extLst>
              <a:ext uri="{FF2B5EF4-FFF2-40B4-BE49-F238E27FC236}">
                <a16:creationId xmlns:a16="http://schemas.microsoft.com/office/drawing/2014/main" id="{E411B1FA-8C11-4362-8C2F-28A1942147A6}"/>
              </a:ext>
            </a:extLst>
          </p:cNvPr>
          <p:cNvSpPr>
            <a:spLocks noGrp="1"/>
          </p:cNvSpPr>
          <p:nvPr>
            <p:ph idx="1"/>
          </p:nvPr>
        </p:nvSpPr>
        <p:spPr>
          <a:xfrm>
            <a:off x="1619358" y="1440180"/>
            <a:ext cx="12808404" cy="6325781"/>
          </a:xfrm>
          <a:prstGeom prst="rect">
            <a:avLst/>
          </a:prstGeom>
        </p:spPr>
        <p:txBody>
          <a:bodyPr vert="horz" lIns="0" tIns="0" rIns="0" bIns="0" rtlCol="0">
            <a:normAutofit/>
          </a:bodyPr>
          <a:lstStyle>
            <a:lvl1pPr>
              <a:buClr>
                <a:schemeClr val="accent3"/>
              </a:buClr>
              <a:defRPr sz="4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8181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12" name="Plassholder for tittel 1">
            <a:extLst>
              <a:ext uri="{FF2B5EF4-FFF2-40B4-BE49-F238E27FC236}">
                <a16:creationId xmlns:a16="http://schemas.microsoft.com/office/drawing/2014/main" id="{B903A873-006D-4579-A766-77971C2F91FB}"/>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13" name="Plassholder for tekst 2">
            <a:extLst>
              <a:ext uri="{FF2B5EF4-FFF2-40B4-BE49-F238E27FC236}">
                <a16:creationId xmlns:a16="http://schemas.microsoft.com/office/drawing/2014/main" id="{E411B1FA-8C11-4362-8C2F-28A1942147A6}"/>
              </a:ext>
            </a:extLst>
          </p:cNvPr>
          <p:cNvSpPr>
            <a:spLocks noGrp="1"/>
          </p:cNvSpPr>
          <p:nvPr>
            <p:ph idx="1"/>
          </p:nvPr>
        </p:nvSpPr>
        <p:spPr>
          <a:xfrm>
            <a:off x="1619358" y="1440180"/>
            <a:ext cx="6300555" cy="6325781"/>
          </a:xfrm>
          <a:prstGeom prst="rect">
            <a:avLst/>
          </a:prstGeom>
        </p:spPr>
        <p:txBody>
          <a:bodyPr vert="horz" lIns="0" tIns="0" rIns="0" bIns="0" rtlCol="0">
            <a:normAutofit/>
          </a:bodyPr>
          <a:lstStyle>
            <a:lvl1pPr>
              <a:buClr>
                <a:schemeClr val="accent3"/>
              </a:buClr>
              <a:defRPr sz="4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2">
            <a:extLst>
              <a:ext uri="{FF2B5EF4-FFF2-40B4-BE49-F238E27FC236}">
                <a16:creationId xmlns:a16="http://schemas.microsoft.com/office/drawing/2014/main" id="{570002C8-2693-0C4A-82A4-2338F407AAE1}"/>
              </a:ext>
            </a:extLst>
          </p:cNvPr>
          <p:cNvSpPr>
            <a:spLocks noGrp="1"/>
          </p:cNvSpPr>
          <p:nvPr>
            <p:ph idx="10"/>
          </p:nvPr>
        </p:nvSpPr>
        <p:spPr>
          <a:xfrm>
            <a:off x="8127207" y="1440180"/>
            <a:ext cx="6300555" cy="6325781"/>
          </a:xfrm>
          <a:prstGeom prst="rect">
            <a:avLst/>
          </a:prstGeom>
        </p:spPr>
        <p:txBody>
          <a:bodyPr vert="horz" lIns="0" tIns="0" rIns="0" bIns="0" rtlCol="0">
            <a:normAutofit/>
          </a:bodyPr>
          <a:lstStyle>
            <a:lvl1pPr>
              <a:buClr>
                <a:schemeClr val="accent3"/>
              </a:buClr>
              <a:defRPr sz="4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78219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00803B-2471-4E16-9D1A-15B63D6608C1}"/>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411305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tnings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DBF27AD-51E2-7740-8654-B20D64A8CE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 y="0"/>
            <a:ext cx="16256000" cy="9144000"/>
          </a:xfrm>
          <a:prstGeom prst="rect">
            <a:avLst/>
          </a:prstGeom>
        </p:spPr>
      </p:pic>
    </p:spTree>
    <p:extLst>
      <p:ext uri="{BB962C8B-B14F-4D97-AF65-F5344CB8AC3E}">
        <p14:creationId xmlns:p14="http://schemas.microsoft.com/office/powerpoint/2010/main" val="2133930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F2A96FC-47FD-4B71-BBE4-01AECD99B379}" type="datetimeFigureOut">
              <a:rPr lang="nb-NO" smtClean="0"/>
              <a:t>08.05.2020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C008C3AF-1A3F-4AA9-B53C-5925ECCBC9DB}" type="slidenum">
              <a:rPr lang="nb-NO" smtClean="0"/>
              <a:t>‹#›</a:t>
            </a:fld>
            <a:endParaRPr lang="nb-NO"/>
          </a:p>
        </p:txBody>
      </p:sp>
    </p:spTree>
    <p:extLst>
      <p:ext uri="{BB962C8B-B14F-4D97-AF65-F5344CB8AC3E}">
        <p14:creationId xmlns:p14="http://schemas.microsoft.com/office/powerpoint/2010/main" val="1854079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telslide #1">
    <p:bg>
      <p:bgPr>
        <a:solidFill>
          <a:schemeClr val="l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A4516BD-62B2-42BE-BC45-9C58F8BB20B3}"/>
              </a:ext>
            </a:extLst>
          </p:cNvPr>
          <p:cNvSpPr/>
          <p:nvPr userDrawn="1"/>
        </p:nvSpPr>
        <p:spPr>
          <a:xfrm>
            <a:off x="-169333" y="-237067"/>
            <a:ext cx="16560800" cy="9533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7A1B2427-D471-46A7-BF32-8C87B1CF52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358" y="1073076"/>
            <a:ext cx="6520420" cy="982800"/>
          </a:xfrm>
          <a:prstGeom prst="rect">
            <a:avLst/>
          </a:prstGeom>
        </p:spPr>
      </p:pic>
      <p:sp>
        <p:nvSpPr>
          <p:cNvPr id="2" name="Tittel 1"/>
          <p:cNvSpPr>
            <a:spLocks noGrp="1"/>
          </p:cNvSpPr>
          <p:nvPr>
            <p:ph type="ctrTitle"/>
          </p:nvPr>
        </p:nvSpPr>
        <p:spPr>
          <a:xfrm>
            <a:off x="1619358" y="3109711"/>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p>
        </p:txBody>
      </p:sp>
      <p:sp>
        <p:nvSpPr>
          <p:cNvPr id="3" name="Undertittel 2"/>
          <p:cNvSpPr>
            <a:spLocks noGrp="1"/>
          </p:cNvSpPr>
          <p:nvPr>
            <p:ph type="subTitle" idx="1" hasCustomPrompt="1"/>
          </p:nvPr>
        </p:nvSpPr>
        <p:spPr>
          <a:xfrm>
            <a:off x="1619359" y="5811953"/>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a:t>Navn Navnesen</a:t>
            </a:r>
            <a:br>
              <a:rPr lang="nb-NO"/>
            </a:br>
            <a:r>
              <a:rPr lang="nb-NO"/>
              <a:t>Stilling</a:t>
            </a:r>
            <a:br>
              <a:rPr lang="nb-NO"/>
            </a:br>
            <a:r>
              <a:rPr lang="nb-NO"/>
              <a:t>Sted, Dato</a:t>
            </a:r>
          </a:p>
        </p:txBody>
      </p:sp>
      <p:cxnSp>
        <p:nvCxnSpPr>
          <p:cNvPr id="9" name="Rett linje 8">
            <a:extLst>
              <a:ext uri="{FF2B5EF4-FFF2-40B4-BE49-F238E27FC236}">
                <a16:creationId xmlns:a16="http://schemas.microsoft.com/office/drawing/2014/main" id="{C629C3E6-69F6-4F62-A3E6-616C4550AFAC}"/>
              </a:ext>
            </a:extLst>
          </p:cNvPr>
          <p:cNvCxnSpPr/>
          <p:nvPr userDrawn="1"/>
        </p:nvCxnSpPr>
        <p:spPr>
          <a:xfrm>
            <a:off x="1619358" y="5541920"/>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24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4" name="Plassholder for tittel 1">
            <a:extLst>
              <a:ext uri="{FF2B5EF4-FFF2-40B4-BE49-F238E27FC236}">
                <a16:creationId xmlns:a16="http://schemas.microsoft.com/office/drawing/2014/main" id="{E0BB42C7-821E-45C0-BC26-AA9316E5A2F1}"/>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5" name="Plassholder for tekst 2">
            <a:extLst>
              <a:ext uri="{FF2B5EF4-FFF2-40B4-BE49-F238E27FC236}">
                <a16:creationId xmlns:a16="http://schemas.microsoft.com/office/drawing/2014/main" id="{7971A777-BC28-49A3-B7D4-4F4B74EEDDC8}"/>
              </a:ext>
            </a:extLst>
          </p:cNvPr>
          <p:cNvSpPr>
            <a:spLocks noGrp="1"/>
          </p:cNvSpPr>
          <p:nvPr>
            <p:ph idx="1"/>
          </p:nvPr>
        </p:nvSpPr>
        <p:spPr>
          <a:xfrm>
            <a:off x="1619358" y="1440180"/>
            <a:ext cx="12808404"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02078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tel og innhold (Blå)">
    <p:spTree>
      <p:nvGrpSpPr>
        <p:cNvPr id="1" name=""/>
        <p:cNvGrpSpPr/>
        <p:nvPr/>
      </p:nvGrpSpPr>
      <p:grpSpPr>
        <a:xfrm>
          <a:off x="0" y="0"/>
          <a:ext cx="0" cy="0"/>
          <a:chOff x="0" y="0"/>
          <a:chExt cx="0" cy="0"/>
        </a:xfrm>
      </p:grpSpPr>
      <p:sp>
        <p:nvSpPr>
          <p:cNvPr id="4" name="Plassholder for tittel 1">
            <a:extLst>
              <a:ext uri="{FF2B5EF4-FFF2-40B4-BE49-F238E27FC236}">
                <a16:creationId xmlns:a16="http://schemas.microsoft.com/office/drawing/2014/main" id="{E0BB42C7-821E-45C0-BC26-AA9316E5A2F1}"/>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5" name="Plassholder for tekst 2">
            <a:extLst>
              <a:ext uri="{FF2B5EF4-FFF2-40B4-BE49-F238E27FC236}">
                <a16:creationId xmlns:a16="http://schemas.microsoft.com/office/drawing/2014/main" id="{7971A777-BC28-49A3-B7D4-4F4B74EEDDC8}"/>
              </a:ext>
            </a:extLst>
          </p:cNvPr>
          <p:cNvSpPr>
            <a:spLocks noGrp="1"/>
          </p:cNvSpPr>
          <p:nvPr>
            <p:ph idx="1"/>
          </p:nvPr>
        </p:nvSpPr>
        <p:spPr>
          <a:xfrm>
            <a:off x="1619358" y="1440180"/>
            <a:ext cx="6300555"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tekst 2">
            <a:extLst>
              <a:ext uri="{FF2B5EF4-FFF2-40B4-BE49-F238E27FC236}">
                <a16:creationId xmlns:a16="http://schemas.microsoft.com/office/drawing/2014/main" id="{8A7237B4-DB03-5742-BB1D-6008EEC85252}"/>
              </a:ext>
            </a:extLst>
          </p:cNvPr>
          <p:cNvSpPr>
            <a:spLocks noGrp="1"/>
          </p:cNvSpPr>
          <p:nvPr>
            <p:ph idx="10"/>
          </p:nvPr>
        </p:nvSpPr>
        <p:spPr>
          <a:xfrm>
            <a:off x="8127207" y="1440180"/>
            <a:ext cx="6300555"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7855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12" name="Plassholder for tittel 1">
            <a:extLst>
              <a:ext uri="{FF2B5EF4-FFF2-40B4-BE49-F238E27FC236}">
                <a16:creationId xmlns:a16="http://schemas.microsoft.com/office/drawing/2014/main" id="{B903A873-006D-4579-A766-77971C2F91FB}"/>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13" name="Plassholder for tekst 2">
            <a:extLst>
              <a:ext uri="{FF2B5EF4-FFF2-40B4-BE49-F238E27FC236}">
                <a16:creationId xmlns:a16="http://schemas.microsoft.com/office/drawing/2014/main" id="{E411B1FA-8C11-4362-8C2F-28A1942147A6}"/>
              </a:ext>
            </a:extLst>
          </p:cNvPr>
          <p:cNvSpPr>
            <a:spLocks noGrp="1"/>
          </p:cNvSpPr>
          <p:nvPr>
            <p:ph idx="1"/>
          </p:nvPr>
        </p:nvSpPr>
        <p:spPr>
          <a:xfrm>
            <a:off x="1619358" y="1440180"/>
            <a:ext cx="6300555" cy="6325781"/>
          </a:xfrm>
          <a:prstGeom prst="rect">
            <a:avLst/>
          </a:prstGeom>
        </p:spPr>
        <p:txBody>
          <a:bodyPr vert="horz" lIns="0" tIns="0" rIns="0" bIns="0" rtlCol="0">
            <a:normAutofit/>
          </a:bodyPr>
          <a:lstStyle>
            <a:lvl1pPr>
              <a:buClr>
                <a:schemeClr val="accent3"/>
              </a:buClr>
              <a:defRPr sz="4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2">
            <a:extLst>
              <a:ext uri="{FF2B5EF4-FFF2-40B4-BE49-F238E27FC236}">
                <a16:creationId xmlns:a16="http://schemas.microsoft.com/office/drawing/2014/main" id="{570002C8-2693-0C4A-82A4-2338F407AAE1}"/>
              </a:ext>
            </a:extLst>
          </p:cNvPr>
          <p:cNvSpPr>
            <a:spLocks noGrp="1"/>
          </p:cNvSpPr>
          <p:nvPr>
            <p:ph idx="10"/>
          </p:nvPr>
        </p:nvSpPr>
        <p:spPr>
          <a:xfrm>
            <a:off x="8127207" y="1440180"/>
            <a:ext cx="6300555" cy="6325781"/>
          </a:xfrm>
          <a:prstGeom prst="rect">
            <a:avLst/>
          </a:prstGeom>
        </p:spPr>
        <p:txBody>
          <a:bodyPr vert="horz" lIns="0" tIns="0" rIns="0" bIns="0" rtlCol="0">
            <a:normAutofit/>
          </a:bodyPr>
          <a:lstStyle>
            <a:lvl1pPr>
              <a:buClr>
                <a:schemeClr val="accent3"/>
              </a:buClr>
              <a:defRPr sz="4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22338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00803B-2471-4E16-9D1A-15B63D6608C1}"/>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920035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081" y="2840569"/>
            <a:ext cx="13816251" cy="1960033"/>
          </a:xfrm>
        </p:spPr>
        <p:txBody>
          <a:bodyPr/>
          <a:lstStyle/>
          <a:p>
            <a:r>
              <a:rPr lang="nb-NO"/>
              <a:t>Click to edit Master title style</a:t>
            </a:r>
            <a:endParaRPr lang="en-US"/>
          </a:p>
        </p:txBody>
      </p:sp>
      <p:sp>
        <p:nvSpPr>
          <p:cNvPr id="3" name="Subtitle 2"/>
          <p:cNvSpPr>
            <a:spLocks noGrp="1"/>
          </p:cNvSpPr>
          <p:nvPr>
            <p:ph type="subTitle" idx="1"/>
          </p:nvPr>
        </p:nvSpPr>
        <p:spPr>
          <a:xfrm>
            <a:off x="2438162" y="5181600"/>
            <a:ext cx="11378089" cy="2336800"/>
          </a:xfrm>
        </p:spPr>
        <p:txBody>
          <a:bodyPr/>
          <a:lstStyle>
            <a:lvl1pPr marL="0" indent="0" algn="ctr">
              <a:buNone/>
              <a:defRPr>
                <a:solidFill>
                  <a:schemeClr val="tx1">
                    <a:tint val="75000"/>
                  </a:schemeClr>
                </a:solidFill>
              </a:defRPr>
            </a:lvl1pPr>
            <a:lvl2pPr marL="725614" indent="0" algn="ctr">
              <a:buNone/>
              <a:defRPr>
                <a:solidFill>
                  <a:schemeClr val="tx1">
                    <a:tint val="75000"/>
                  </a:schemeClr>
                </a:solidFill>
              </a:defRPr>
            </a:lvl2pPr>
            <a:lvl3pPr marL="1451229" indent="0" algn="ctr">
              <a:buNone/>
              <a:defRPr>
                <a:solidFill>
                  <a:schemeClr val="tx1">
                    <a:tint val="75000"/>
                  </a:schemeClr>
                </a:solidFill>
              </a:defRPr>
            </a:lvl3pPr>
            <a:lvl4pPr marL="2176843" indent="0" algn="ctr">
              <a:buNone/>
              <a:defRPr>
                <a:solidFill>
                  <a:schemeClr val="tx1">
                    <a:tint val="75000"/>
                  </a:schemeClr>
                </a:solidFill>
              </a:defRPr>
            </a:lvl4pPr>
            <a:lvl5pPr marL="2902456" indent="0" algn="ctr">
              <a:buNone/>
              <a:defRPr>
                <a:solidFill>
                  <a:schemeClr val="tx1">
                    <a:tint val="75000"/>
                  </a:schemeClr>
                </a:solidFill>
              </a:defRPr>
            </a:lvl5pPr>
            <a:lvl6pPr marL="3628070" indent="0" algn="ctr">
              <a:buNone/>
              <a:defRPr>
                <a:solidFill>
                  <a:schemeClr val="tx1">
                    <a:tint val="75000"/>
                  </a:schemeClr>
                </a:solidFill>
              </a:defRPr>
            </a:lvl6pPr>
            <a:lvl7pPr marL="4353685" indent="0" algn="ctr">
              <a:buNone/>
              <a:defRPr>
                <a:solidFill>
                  <a:schemeClr val="tx1">
                    <a:tint val="75000"/>
                  </a:schemeClr>
                </a:solidFill>
              </a:defRPr>
            </a:lvl7pPr>
            <a:lvl8pPr marL="5079299" indent="0" algn="ctr">
              <a:buNone/>
              <a:defRPr>
                <a:solidFill>
                  <a:schemeClr val="tx1">
                    <a:tint val="75000"/>
                  </a:schemeClr>
                </a:solidFill>
              </a:defRPr>
            </a:lvl8pPr>
            <a:lvl9pPr marL="5804913" indent="0" algn="ctr">
              <a:buNone/>
              <a:defRPr>
                <a:solidFill>
                  <a:schemeClr val="tx1">
                    <a:tint val="75000"/>
                  </a:schemeClr>
                </a:solidFill>
              </a:defRPr>
            </a:lvl9pPr>
          </a:lstStyle>
          <a:p>
            <a:r>
              <a:rPr lang="nb-NO"/>
              <a:t>Click to edit Master subtitle style</a:t>
            </a:r>
            <a:endParaRPr lang="en-US"/>
          </a:p>
        </p:txBody>
      </p:sp>
      <p:sp>
        <p:nvSpPr>
          <p:cNvPr id="4" name="Date Placeholder 3"/>
          <p:cNvSpPr>
            <a:spLocks noGrp="1"/>
          </p:cNvSpPr>
          <p:nvPr>
            <p:ph type="dt" sz="half" idx="10"/>
          </p:nvPr>
        </p:nvSpPr>
        <p:spPr/>
        <p:txBody>
          <a:bodyPr/>
          <a:lstStyle/>
          <a:p>
            <a:fld id="{A7A95645-BF36-3742-8188-4D488E0764C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804CF-4463-2A43-98FC-8BD6188F7A33}" type="slidenum">
              <a:rPr lang="en-US" smtClean="0"/>
              <a:t>‹#›</a:t>
            </a:fld>
            <a:endParaRPr lang="en-US"/>
          </a:p>
        </p:txBody>
      </p:sp>
    </p:spTree>
    <p:extLst>
      <p:ext uri="{BB962C8B-B14F-4D97-AF65-F5344CB8AC3E}">
        <p14:creationId xmlns:p14="http://schemas.microsoft.com/office/powerpoint/2010/main" val="627270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Content Placeholder 2"/>
          <p:cNvSpPr>
            <a:spLocks noGrp="1"/>
          </p:cNvSpPr>
          <p:nvPr>
            <p:ph idx="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Date Placeholder 3"/>
          <p:cNvSpPr>
            <a:spLocks noGrp="1"/>
          </p:cNvSpPr>
          <p:nvPr>
            <p:ph type="dt" sz="half" idx="10"/>
          </p:nvPr>
        </p:nvSpPr>
        <p:spPr/>
        <p:txBody>
          <a:bodyPr/>
          <a:lstStyle/>
          <a:p>
            <a:fld id="{A7A95645-BF36-3742-8188-4D488E0764C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804CF-4463-2A43-98FC-8BD6188F7A33}" type="slidenum">
              <a:rPr lang="en-US" smtClean="0"/>
              <a:t>‹#›</a:t>
            </a:fld>
            <a:endParaRPr lang="en-US"/>
          </a:p>
        </p:txBody>
      </p:sp>
    </p:spTree>
    <p:extLst>
      <p:ext uri="{BB962C8B-B14F-4D97-AF65-F5344CB8AC3E}">
        <p14:creationId xmlns:p14="http://schemas.microsoft.com/office/powerpoint/2010/main" val="978371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3986" y="5875867"/>
            <a:ext cx="13816251" cy="1816100"/>
          </a:xfrm>
        </p:spPr>
        <p:txBody>
          <a:bodyPr anchor="t"/>
          <a:lstStyle>
            <a:lvl1pPr algn="l">
              <a:defRPr sz="6299" b="1" cap="all"/>
            </a:lvl1pPr>
          </a:lstStyle>
          <a:p>
            <a:r>
              <a:rPr lang="nb-NO"/>
              <a:t>Click to edit Master title style</a:t>
            </a:r>
            <a:endParaRPr lang="en-US"/>
          </a:p>
        </p:txBody>
      </p:sp>
      <p:sp>
        <p:nvSpPr>
          <p:cNvPr id="3" name="Text Placeholder 2"/>
          <p:cNvSpPr>
            <a:spLocks noGrp="1"/>
          </p:cNvSpPr>
          <p:nvPr>
            <p:ph type="body" idx="1"/>
          </p:nvPr>
        </p:nvSpPr>
        <p:spPr>
          <a:xfrm>
            <a:off x="1283986" y="3875619"/>
            <a:ext cx="13816251" cy="2000249"/>
          </a:xfrm>
        </p:spPr>
        <p:txBody>
          <a:bodyPr anchor="b"/>
          <a:lstStyle>
            <a:lvl1pPr marL="0" indent="0">
              <a:buNone/>
              <a:defRPr sz="3199">
                <a:solidFill>
                  <a:schemeClr val="tx1">
                    <a:tint val="75000"/>
                  </a:schemeClr>
                </a:solidFill>
              </a:defRPr>
            </a:lvl1pPr>
            <a:lvl2pPr marL="725614" indent="0">
              <a:buNone/>
              <a:defRPr sz="2899">
                <a:solidFill>
                  <a:schemeClr val="tx1">
                    <a:tint val="75000"/>
                  </a:schemeClr>
                </a:solidFill>
              </a:defRPr>
            </a:lvl2pPr>
            <a:lvl3pPr marL="1451229" indent="0">
              <a:buNone/>
              <a:defRPr sz="2500">
                <a:solidFill>
                  <a:schemeClr val="tx1">
                    <a:tint val="75000"/>
                  </a:schemeClr>
                </a:solidFill>
              </a:defRPr>
            </a:lvl3pPr>
            <a:lvl4pPr marL="2176843" indent="0">
              <a:buNone/>
              <a:defRPr sz="2200">
                <a:solidFill>
                  <a:schemeClr val="tx1">
                    <a:tint val="75000"/>
                  </a:schemeClr>
                </a:solidFill>
              </a:defRPr>
            </a:lvl4pPr>
            <a:lvl5pPr marL="2902456" indent="0">
              <a:buNone/>
              <a:defRPr sz="2200">
                <a:solidFill>
                  <a:schemeClr val="tx1">
                    <a:tint val="75000"/>
                  </a:schemeClr>
                </a:solidFill>
              </a:defRPr>
            </a:lvl5pPr>
            <a:lvl6pPr marL="3628070" indent="0">
              <a:buNone/>
              <a:defRPr sz="2200">
                <a:solidFill>
                  <a:schemeClr val="tx1">
                    <a:tint val="75000"/>
                  </a:schemeClr>
                </a:solidFill>
              </a:defRPr>
            </a:lvl6pPr>
            <a:lvl7pPr marL="4353685" indent="0">
              <a:buNone/>
              <a:defRPr sz="2200">
                <a:solidFill>
                  <a:schemeClr val="tx1">
                    <a:tint val="75000"/>
                  </a:schemeClr>
                </a:solidFill>
              </a:defRPr>
            </a:lvl7pPr>
            <a:lvl8pPr marL="5079299" indent="0">
              <a:buNone/>
              <a:defRPr sz="2200">
                <a:solidFill>
                  <a:schemeClr val="tx1">
                    <a:tint val="75000"/>
                  </a:schemeClr>
                </a:solidFill>
              </a:defRPr>
            </a:lvl8pPr>
            <a:lvl9pPr marL="5804913" indent="0">
              <a:buNone/>
              <a:defRPr sz="2200">
                <a:solidFill>
                  <a:schemeClr val="tx1">
                    <a:tint val="75000"/>
                  </a:schemeClr>
                </a:solidFill>
              </a:defRPr>
            </a:lvl9pPr>
          </a:lstStyle>
          <a:p>
            <a:pPr lvl="0"/>
            <a:r>
              <a:rPr lang="nb-NO"/>
              <a:t>Click to edit Master text styles</a:t>
            </a:r>
          </a:p>
        </p:txBody>
      </p:sp>
      <p:sp>
        <p:nvSpPr>
          <p:cNvPr id="4" name="Date Placeholder 3"/>
          <p:cNvSpPr>
            <a:spLocks noGrp="1"/>
          </p:cNvSpPr>
          <p:nvPr>
            <p:ph type="dt" sz="half" idx="10"/>
          </p:nvPr>
        </p:nvSpPr>
        <p:spPr/>
        <p:txBody>
          <a:bodyPr/>
          <a:lstStyle/>
          <a:p>
            <a:fld id="{A7A95645-BF36-3742-8188-4D488E0764C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804CF-4463-2A43-98FC-8BD6188F7A33}" type="slidenum">
              <a:rPr lang="en-US" smtClean="0"/>
              <a:t>‹#›</a:t>
            </a:fld>
            <a:endParaRPr lang="en-US"/>
          </a:p>
        </p:txBody>
      </p:sp>
    </p:spTree>
    <p:extLst>
      <p:ext uri="{BB962C8B-B14F-4D97-AF65-F5344CB8AC3E}">
        <p14:creationId xmlns:p14="http://schemas.microsoft.com/office/powerpoint/2010/main" val="1350670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Content Placeholder 2"/>
          <p:cNvSpPr>
            <a:spLocks noGrp="1"/>
          </p:cNvSpPr>
          <p:nvPr>
            <p:ph sz="half" idx="1"/>
          </p:nvPr>
        </p:nvSpPr>
        <p:spPr>
          <a:xfrm>
            <a:off x="1444838" y="2844801"/>
            <a:ext cx="12868077" cy="8045451"/>
          </a:xfrm>
        </p:spPr>
        <p:txBody>
          <a:bodyPr/>
          <a:lstStyle>
            <a:lvl1pPr>
              <a:defRPr sz="4399"/>
            </a:lvl1pPr>
            <a:lvl2pPr>
              <a:defRPr sz="3799"/>
            </a:lvl2pPr>
            <a:lvl3pPr>
              <a:defRPr sz="3199"/>
            </a:lvl3pPr>
            <a:lvl4pPr>
              <a:defRPr sz="2899"/>
            </a:lvl4pPr>
            <a:lvl5pPr>
              <a:defRPr sz="2899"/>
            </a:lvl5pPr>
            <a:lvl6pPr>
              <a:defRPr sz="2899"/>
            </a:lvl6pPr>
            <a:lvl7pPr>
              <a:defRPr sz="2899"/>
            </a:lvl7pPr>
            <a:lvl8pPr>
              <a:defRPr sz="2899"/>
            </a:lvl8pPr>
            <a:lvl9pPr>
              <a:defRPr sz="2899"/>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Content Placeholder 3"/>
          <p:cNvSpPr>
            <a:spLocks noGrp="1"/>
          </p:cNvSpPr>
          <p:nvPr>
            <p:ph sz="half" idx="2"/>
          </p:nvPr>
        </p:nvSpPr>
        <p:spPr>
          <a:xfrm>
            <a:off x="14583820" y="2844801"/>
            <a:ext cx="12870900" cy="8045451"/>
          </a:xfrm>
        </p:spPr>
        <p:txBody>
          <a:bodyPr/>
          <a:lstStyle>
            <a:lvl1pPr>
              <a:defRPr sz="4399"/>
            </a:lvl1pPr>
            <a:lvl2pPr>
              <a:defRPr sz="3799"/>
            </a:lvl2pPr>
            <a:lvl3pPr>
              <a:defRPr sz="3199"/>
            </a:lvl3pPr>
            <a:lvl4pPr>
              <a:defRPr sz="2899"/>
            </a:lvl4pPr>
            <a:lvl5pPr>
              <a:defRPr sz="2899"/>
            </a:lvl5pPr>
            <a:lvl6pPr>
              <a:defRPr sz="2899"/>
            </a:lvl6pPr>
            <a:lvl7pPr>
              <a:defRPr sz="2899"/>
            </a:lvl7pPr>
            <a:lvl8pPr>
              <a:defRPr sz="2899"/>
            </a:lvl8pPr>
            <a:lvl9pPr>
              <a:defRPr sz="2899"/>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5" name="Date Placeholder 4"/>
          <p:cNvSpPr>
            <a:spLocks noGrp="1"/>
          </p:cNvSpPr>
          <p:nvPr>
            <p:ph type="dt" sz="half" idx="10"/>
          </p:nvPr>
        </p:nvSpPr>
        <p:spPr/>
        <p:txBody>
          <a:bodyPr/>
          <a:lstStyle/>
          <a:p>
            <a:fld id="{A7A95645-BF36-3742-8188-4D488E0764C8}"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804CF-4463-2A43-98FC-8BD6188F7A33}" type="slidenum">
              <a:rPr lang="en-US" smtClean="0"/>
              <a:t>‹#›</a:t>
            </a:fld>
            <a:endParaRPr lang="en-US"/>
          </a:p>
        </p:txBody>
      </p:sp>
    </p:spTree>
    <p:extLst>
      <p:ext uri="{BB962C8B-B14F-4D97-AF65-F5344CB8AC3E}">
        <p14:creationId xmlns:p14="http://schemas.microsoft.com/office/powerpoint/2010/main" val="1275595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721" y="366184"/>
            <a:ext cx="14628972" cy="1524000"/>
          </a:xfrm>
        </p:spPr>
        <p:txBody>
          <a:bodyPr/>
          <a:lstStyle>
            <a:lvl1pPr>
              <a:defRPr/>
            </a:lvl1pPr>
          </a:lstStyle>
          <a:p>
            <a:r>
              <a:rPr lang="nb-NO"/>
              <a:t>Click to edit Master title style</a:t>
            </a:r>
            <a:endParaRPr lang="en-US"/>
          </a:p>
        </p:txBody>
      </p:sp>
      <p:sp>
        <p:nvSpPr>
          <p:cNvPr id="3" name="Text Placeholder 2"/>
          <p:cNvSpPr>
            <a:spLocks noGrp="1"/>
          </p:cNvSpPr>
          <p:nvPr>
            <p:ph type="body" idx="1"/>
          </p:nvPr>
        </p:nvSpPr>
        <p:spPr>
          <a:xfrm>
            <a:off x="812720" y="2046817"/>
            <a:ext cx="7181855" cy="853016"/>
          </a:xfrm>
        </p:spPr>
        <p:txBody>
          <a:bodyPr anchor="b"/>
          <a:lstStyle>
            <a:lvl1pPr marL="0" indent="0">
              <a:buNone/>
              <a:defRPr sz="3799" b="1"/>
            </a:lvl1pPr>
            <a:lvl2pPr marL="725614" indent="0">
              <a:buNone/>
              <a:defRPr sz="3199" b="1"/>
            </a:lvl2pPr>
            <a:lvl3pPr marL="1451229" indent="0">
              <a:buNone/>
              <a:defRPr sz="2899" b="1"/>
            </a:lvl3pPr>
            <a:lvl4pPr marL="2176843" indent="0">
              <a:buNone/>
              <a:defRPr sz="2500" b="1"/>
            </a:lvl4pPr>
            <a:lvl5pPr marL="2902456" indent="0">
              <a:buNone/>
              <a:defRPr sz="2500" b="1"/>
            </a:lvl5pPr>
            <a:lvl6pPr marL="3628070" indent="0">
              <a:buNone/>
              <a:defRPr sz="2500" b="1"/>
            </a:lvl6pPr>
            <a:lvl7pPr marL="4353685" indent="0">
              <a:buNone/>
              <a:defRPr sz="2500" b="1"/>
            </a:lvl7pPr>
            <a:lvl8pPr marL="5079299" indent="0">
              <a:buNone/>
              <a:defRPr sz="2500" b="1"/>
            </a:lvl8pPr>
            <a:lvl9pPr marL="5804913" indent="0">
              <a:buNone/>
              <a:defRPr sz="2500" b="1"/>
            </a:lvl9pPr>
          </a:lstStyle>
          <a:p>
            <a:pPr lvl="0"/>
            <a:r>
              <a:rPr lang="nb-NO"/>
              <a:t>Click to edit Master text styles</a:t>
            </a:r>
          </a:p>
        </p:txBody>
      </p:sp>
      <p:sp>
        <p:nvSpPr>
          <p:cNvPr id="4" name="Content Placeholder 3"/>
          <p:cNvSpPr>
            <a:spLocks noGrp="1"/>
          </p:cNvSpPr>
          <p:nvPr>
            <p:ph sz="half" idx="2"/>
          </p:nvPr>
        </p:nvSpPr>
        <p:spPr>
          <a:xfrm>
            <a:off x="812720" y="2899833"/>
            <a:ext cx="7181855" cy="5268384"/>
          </a:xfrm>
        </p:spPr>
        <p:txBody>
          <a:bodyPr/>
          <a:lstStyle>
            <a:lvl1pPr>
              <a:defRPr sz="3799"/>
            </a:lvl1pPr>
            <a:lvl2pPr>
              <a:defRPr sz="3199"/>
            </a:lvl2pPr>
            <a:lvl3pPr>
              <a:defRPr sz="2899"/>
            </a:lvl3pPr>
            <a:lvl4pPr>
              <a:defRPr sz="2500"/>
            </a:lvl4pPr>
            <a:lvl5pPr>
              <a:defRPr sz="2500"/>
            </a:lvl5pPr>
            <a:lvl6pPr>
              <a:defRPr sz="2500"/>
            </a:lvl6pPr>
            <a:lvl7pPr>
              <a:defRPr sz="2500"/>
            </a:lvl7pPr>
            <a:lvl8pPr>
              <a:defRPr sz="2500"/>
            </a:lvl8pPr>
            <a:lvl9pPr>
              <a:defRPr sz="25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5" name="Text Placeholder 4"/>
          <p:cNvSpPr>
            <a:spLocks noGrp="1"/>
          </p:cNvSpPr>
          <p:nvPr>
            <p:ph type="body" sz="quarter" idx="3"/>
          </p:nvPr>
        </p:nvSpPr>
        <p:spPr>
          <a:xfrm>
            <a:off x="8257017" y="2046817"/>
            <a:ext cx="7184677" cy="853016"/>
          </a:xfrm>
        </p:spPr>
        <p:txBody>
          <a:bodyPr anchor="b"/>
          <a:lstStyle>
            <a:lvl1pPr marL="0" indent="0">
              <a:buNone/>
              <a:defRPr sz="3799" b="1"/>
            </a:lvl1pPr>
            <a:lvl2pPr marL="725614" indent="0">
              <a:buNone/>
              <a:defRPr sz="3199" b="1"/>
            </a:lvl2pPr>
            <a:lvl3pPr marL="1451229" indent="0">
              <a:buNone/>
              <a:defRPr sz="2899" b="1"/>
            </a:lvl3pPr>
            <a:lvl4pPr marL="2176843" indent="0">
              <a:buNone/>
              <a:defRPr sz="2500" b="1"/>
            </a:lvl4pPr>
            <a:lvl5pPr marL="2902456" indent="0">
              <a:buNone/>
              <a:defRPr sz="2500" b="1"/>
            </a:lvl5pPr>
            <a:lvl6pPr marL="3628070" indent="0">
              <a:buNone/>
              <a:defRPr sz="2500" b="1"/>
            </a:lvl6pPr>
            <a:lvl7pPr marL="4353685" indent="0">
              <a:buNone/>
              <a:defRPr sz="2500" b="1"/>
            </a:lvl7pPr>
            <a:lvl8pPr marL="5079299" indent="0">
              <a:buNone/>
              <a:defRPr sz="2500" b="1"/>
            </a:lvl8pPr>
            <a:lvl9pPr marL="5804913" indent="0">
              <a:buNone/>
              <a:defRPr sz="2500" b="1"/>
            </a:lvl9pPr>
          </a:lstStyle>
          <a:p>
            <a:pPr lvl="0"/>
            <a:r>
              <a:rPr lang="nb-NO"/>
              <a:t>Click to edit Master text styles</a:t>
            </a:r>
          </a:p>
        </p:txBody>
      </p:sp>
      <p:sp>
        <p:nvSpPr>
          <p:cNvPr id="6" name="Content Placeholder 5"/>
          <p:cNvSpPr>
            <a:spLocks noGrp="1"/>
          </p:cNvSpPr>
          <p:nvPr>
            <p:ph sz="quarter" idx="4"/>
          </p:nvPr>
        </p:nvSpPr>
        <p:spPr>
          <a:xfrm>
            <a:off x="8257017" y="2899833"/>
            <a:ext cx="7184677" cy="5268384"/>
          </a:xfrm>
        </p:spPr>
        <p:txBody>
          <a:bodyPr/>
          <a:lstStyle>
            <a:lvl1pPr>
              <a:defRPr sz="3799"/>
            </a:lvl1pPr>
            <a:lvl2pPr>
              <a:defRPr sz="3199"/>
            </a:lvl2pPr>
            <a:lvl3pPr>
              <a:defRPr sz="2899"/>
            </a:lvl3pPr>
            <a:lvl4pPr>
              <a:defRPr sz="2500"/>
            </a:lvl4pPr>
            <a:lvl5pPr>
              <a:defRPr sz="2500"/>
            </a:lvl5pPr>
            <a:lvl6pPr>
              <a:defRPr sz="2500"/>
            </a:lvl6pPr>
            <a:lvl7pPr>
              <a:defRPr sz="2500"/>
            </a:lvl7pPr>
            <a:lvl8pPr>
              <a:defRPr sz="2500"/>
            </a:lvl8pPr>
            <a:lvl9pPr>
              <a:defRPr sz="25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7" name="Date Placeholder 6"/>
          <p:cNvSpPr>
            <a:spLocks noGrp="1"/>
          </p:cNvSpPr>
          <p:nvPr>
            <p:ph type="dt" sz="half" idx="10"/>
          </p:nvPr>
        </p:nvSpPr>
        <p:spPr/>
        <p:txBody>
          <a:bodyPr/>
          <a:lstStyle/>
          <a:p>
            <a:fld id="{A7A95645-BF36-3742-8188-4D488E0764C8}" type="datetimeFigureOut">
              <a:rPr lang="en-US" smtClean="0"/>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804CF-4463-2A43-98FC-8BD6188F7A33}" type="slidenum">
              <a:rPr lang="en-US" smtClean="0"/>
              <a:t>‹#›</a:t>
            </a:fld>
            <a:endParaRPr lang="en-US"/>
          </a:p>
        </p:txBody>
      </p:sp>
    </p:spTree>
    <p:extLst>
      <p:ext uri="{BB962C8B-B14F-4D97-AF65-F5344CB8AC3E}">
        <p14:creationId xmlns:p14="http://schemas.microsoft.com/office/powerpoint/2010/main" val="3277967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Date Placeholder 2"/>
          <p:cNvSpPr>
            <a:spLocks noGrp="1"/>
          </p:cNvSpPr>
          <p:nvPr>
            <p:ph type="dt" sz="half" idx="10"/>
          </p:nvPr>
        </p:nvSpPr>
        <p:spPr/>
        <p:txBody>
          <a:bodyPr/>
          <a:lstStyle/>
          <a:p>
            <a:fld id="{A7A95645-BF36-3742-8188-4D488E0764C8}"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804CF-4463-2A43-98FC-8BD6188F7A33}" type="slidenum">
              <a:rPr lang="en-US" smtClean="0"/>
              <a:t>‹#›</a:t>
            </a:fld>
            <a:endParaRPr lang="en-US"/>
          </a:p>
        </p:txBody>
      </p:sp>
    </p:spTree>
    <p:extLst>
      <p:ext uri="{BB962C8B-B14F-4D97-AF65-F5344CB8AC3E}">
        <p14:creationId xmlns:p14="http://schemas.microsoft.com/office/powerpoint/2010/main" val="2489285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95645-BF36-3742-8188-4D488E0764C8}" type="datetimeFigureOut">
              <a:rPr lang="en-US" smtClean="0"/>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804CF-4463-2A43-98FC-8BD6188F7A33}" type="slidenum">
              <a:rPr lang="en-US" smtClean="0"/>
              <a:t>‹#›</a:t>
            </a:fld>
            <a:endParaRPr lang="en-US"/>
          </a:p>
        </p:txBody>
      </p:sp>
    </p:spTree>
    <p:extLst>
      <p:ext uri="{BB962C8B-B14F-4D97-AF65-F5344CB8AC3E}">
        <p14:creationId xmlns:p14="http://schemas.microsoft.com/office/powerpoint/2010/main" val="3943490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22" y="364067"/>
            <a:ext cx="5347589" cy="1549400"/>
          </a:xfrm>
        </p:spPr>
        <p:txBody>
          <a:bodyPr anchor="b"/>
          <a:lstStyle>
            <a:lvl1pPr algn="l">
              <a:defRPr sz="3199" b="1"/>
            </a:lvl1pPr>
          </a:lstStyle>
          <a:p>
            <a:r>
              <a:rPr lang="nb-NO"/>
              <a:t>Click to edit Master title style</a:t>
            </a:r>
            <a:endParaRPr lang="en-US"/>
          </a:p>
        </p:txBody>
      </p:sp>
      <p:sp>
        <p:nvSpPr>
          <p:cNvPr id="3" name="Content Placeholder 2"/>
          <p:cNvSpPr>
            <a:spLocks noGrp="1"/>
          </p:cNvSpPr>
          <p:nvPr>
            <p:ph idx="1"/>
          </p:nvPr>
        </p:nvSpPr>
        <p:spPr>
          <a:xfrm>
            <a:off x="6355024" y="364068"/>
            <a:ext cx="9086668" cy="7804151"/>
          </a:xfrm>
        </p:spPr>
        <p:txBody>
          <a:bodyPr/>
          <a:lstStyle>
            <a:lvl1pPr>
              <a:defRPr sz="5099"/>
            </a:lvl1pPr>
            <a:lvl2pPr>
              <a:defRPr sz="4399"/>
            </a:lvl2pPr>
            <a:lvl3pPr>
              <a:defRPr sz="3799"/>
            </a:lvl3pPr>
            <a:lvl4pPr>
              <a:defRPr sz="3199"/>
            </a:lvl4pPr>
            <a:lvl5pPr>
              <a:defRPr sz="3199"/>
            </a:lvl5pPr>
            <a:lvl6pPr>
              <a:defRPr sz="3199"/>
            </a:lvl6pPr>
            <a:lvl7pPr>
              <a:defRPr sz="3199"/>
            </a:lvl7pPr>
            <a:lvl8pPr>
              <a:defRPr sz="3199"/>
            </a:lvl8pPr>
            <a:lvl9pPr>
              <a:defRPr sz="3199"/>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Text Placeholder 3"/>
          <p:cNvSpPr>
            <a:spLocks noGrp="1"/>
          </p:cNvSpPr>
          <p:nvPr>
            <p:ph type="body" sz="half" idx="2"/>
          </p:nvPr>
        </p:nvSpPr>
        <p:spPr>
          <a:xfrm>
            <a:off x="812722" y="1913468"/>
            <a:ext cx="5347589" cy="6254751"/>
          </a:xfrm>
        </p:spPr>
        <p:txBody>
          <a:bodyPr/>
          <a:lstStyle>
            <a:lvl1pPr marL="0" indent="0">
              <a:buNone/>
              <a:defRPr sz="2200"/>
            </a:lvl1pPr>
            <a:lvl2pPr marL="725614" indent="0">
              <a:buNone/>
              <a:defRPr sz="1900"/>
            </a:lvl2pPr>
            <a:lvl3pPr marL="1451229" indent="0">
              <a:buNone/>
              <a:defRPr sz="1600"/>
            </a:lvl3pPr>
            <a:lvl4pPr marL="2176843" indent="0">
              <a:buNone/>
              <a:defRPr sz="1400"/>
            </a:lvl4pPr>
            <a:lvl5pPr marL="2902456" indent="0">
              <a:buNone/>
              <a:defRPr sz="1400"/>
            </a:lvl5pPr>
            <a:lvl6pPr marL="3628070" indent="0">
              <a:buNone/>
              <a:defRPr sz="1400"/>
            </a:lvl6pPr>
            <a:lvl7pPr marL="4353685" indent="0">
              <a:buNone/>
              <a:defRPr sz="1400"/>
            </a:lvl7pPr>
            <a:lvl8pPr marL="5079299" indent="0">
              <a:buNone/>
              <a:defRPr sz="1400"/>
            </a:lvl8pPr>
            <a:lvl9pPr marL="5804913" indent="0">
              <a:buNone/>
              <a:defRPr sz="1400"/>
            </a:lvl9pPr>
          </a:lstStyle>
          <a:p>
            <a:pPr lvl="0"/>
            <a:r>
              <a:rPr lang="nb-NO"/>
              <a:t>Click to edit Master text styles</a:t>
            </a:r>
          </a:p>
        </p:txBody>
      </p:sp>
      <p:sp>
        <p:nvSpPr>
          <p:cNvPr id="5" name="Date Placeholder 4"/>
          <p:cNvSpPr>
            <a:spLocks noGrp="1"/>
          </p:cNvSpPr>
          <p:nvPr>
            <p:ph type="dt" sz="half" idx="10"/>
          </p:nvPr>
        </p:nvSpPr>
        <p:spPr/>
        <p:txBody>
          <a:bodyPr/>
          <a:lstStyle/>
          <a:p>
            <a:fld id="{A7A95645-BF36-3742-8188-4D488E0764C8}"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804CF-4463-2A43-98FC-8BD6188F7A33}" type="slidenum">
              <a:rPr lang="en-US" smtClean="0"/>
              <a:t>‹#›</a:t>
            </a:fld>
            <a:endParaRPr lang="en-US"/>
          </a:p>
        </p:txBody>
      </p:sp>
    </p:spTree>
    <p:extLst>
      <p:ext uri="{BB962C8B-B14F-4D97-AF65-F5344CB8AC3E}">
        <p14:creationId xmlns:p14="http://schemas.microsoft.com/office/powerpoint/2010/main" val="687861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5979" y="6400801"/>
            <a:ext cx="9752648" cy="755651"/>
          </a:xfrm>
        </p:spPr>
        <p:txBody>
          <a:bodyPr anchor="b"/>
          <a:lstStyle>
            <a:lvl1pPr algn="l">
              <a:defRPr sz="3199" b="1"/>
            </a:lvl1pPr>
          </a:lstStyle>
          <a:p>
            <a:r>
              <a:rPr lang="nb-NO"/>
              <a:t>Click to edit Master title style</a:t>
            </a:r>
            <a:endParaRPr lang="en-US"/>
          </a:p>
        </p:txBody>
      </p:sp>
      <p:sp>
        <p:nvSpPr>
          <p:cNvPr id="3" name="Picture Placeholder 2"/>
          <p:cNvSpPr>
            <a:spLocks noGrp="1"/>
          </p:cNvSpPr>
          <p:nvPr>
            <p:ph type="pic" idx="1"/>
          </p:nvPr>
        </p:nvSpPr>
        <p:spPr>
          <a:xfrm>
            <a:off x="3185979" y="817033"/>
            <a:ext cx="9752648" cy="5486400"/>
          </a:xfrm>
        </p:spPr>
        <p:txBody>
          <a:bodyPr/>
          <a:lstStyle>
            <a:lvl1pPr marL="0" indent="0">
              <a:buNone/>
              <a:defRPr sz="5099"/>
            </a:lvl1pPr>
            <a:lvl2pPr marL="725614" indent="0">
              <a:buNone/>
              <a:defRPr sz="4399"/>
            </a:lvl2pPr>
            <a:lvl3pPr marL="1451229" indent="0">
              <a:buNone/>
              <a:defRPr sz="3799"/>
            </a:lvl3pPr>
            <a:lvl4pPr marL="2176843" indent="0">
              <a:buNone/>
              <a:defRPr sz="3199"/>
            </a:lvl4pPr>
            <a:lvl5pPr marL="2902456" indent="0">
              <a:buNone/>
              <a:defRPr sz="3199"/>
            </a:lvl5pPr>
            <a:lvl6pPr marL="3628070" indent="0">
              <a:buNone/>
              <a:defRPr sz="3199"/>
            </a:lvl6pPr>
            <a:lvl7pPr marL="4353685" indent="0">
              <a:buNone/>
              <a:defRPr sz="3199"/>
            </a:lvl7pPr>
            <a:lvl8pPr marL="5079299" indent="0">
              <a:buNone/>
              <a:defRPr sz="3199"/>
            </a:lvl8pPr>
            <a:lvl9pPr marL="5804913" indent="0">
              <a:buNone/>
              <a:defRPr sz="3199"/>
            </a:lvl9pPr>
          </a:lstStyle>
          <a:p>
            <a:endParaRPr lang="en-US"/>
          </a:p>
        </p:txBody>
      </p:sp>
      <p:sp>
        <p:nvSpPr>
          <p:cNvPr id="4" name="Text Placeholder 3"/>
          <p:cNvSpPr>
            <a:spLocks noGrp="1"/>
          </p:cNvSpPr>
          <p:nvPr>
            <p:ph type="body" sz="half" idx="2"/>
          </p:nvPr>
        </p:nvSpPr>
        <p:spPr>
          <a:xfrm>
            <a:off x="3185979" y="7156452"/>
            <a:ext cx="9752648" cy="1073149"/>
          </a:xfrm>
        </p:spPr>
        <p:txBody>
          <a:bodyPr/>
          <a:lstStyle>
            <a:lvl1pPr marL="0" indent="0">
              <a:buNone/>
              <a:defRPr sz="2200"/>
            </a:lvl1pPr>
            <a:lvl2pPr marL="725614" indent="0">
              <a:buNone/>
              <a:defRPr sz="1900"/>
            </a:lvl2pPr>
            <a:lvl3pPr marL="1451229" indent="0">
              <a:buNone/>
              <a:defRPr sz="1600"/>
            </a:lvl3pPr>
            <a:lvl4pPr marL="2176843" indent="0">
              <a:buNone/>
              <a:defRPr sz="1400"/>
            </a:lvl4pPr>
            <a:lvl5pPr marL="2902456" indent="0">
              <a:buNone/>
              <a:defRPr sz="1400"/>
            </a:lvl5pPr>
            <a:lvl6pPr marL="3628070" indent="0">
              <a:buNone/>
              <a:defRPr sz="1400"/>
            </a:lvl6pPr>
            <a:lvl7pPr marL="4353685" indent="0">
              <a:buNone/>
              <a:defRPr sz="1400"/>
            </a:lvl7pPr>
            <a:lvl8pPr marL="5079299" indent="0">
              <a:buNone/>
              <a:defRPr sz="1400"/>
            </a:lvl8pPr>
            <a:lvl9pPr marL="5804913" indent="0">
              <a:buNone/>
              <a:defRPr sz="1400"/>
            </a:lvl9pPr>
          </a:lstStyle>
          <a:p>
            <a:pPr lvl="0"/>
            <a:r>
              <a:rPr lang="nb-NO"/>
              <a:t>Click to edit Master text styles</a:t>
            </a:r>
          </a:p>
        </p:txBody>
      </p:sp>
      <p:sp>
        <p:nvSpPr>
          <p:cNvPr id="5" name="Date Placeholder 4"/>
          <p:cNvSpPr>
            <a:spLocks noGrp="1"/>
          </p:cNvSpPr>
          <p:nvPr>
            <p:ph type="dt" sz="half" idx="10"/>
          </p:nvPr>
        </p:nvSpPr>
        <p:spPr/>
        <p:txBody>
          <a:bodyPr/>
          <a:lstStyle/>
          <a:p>
            <a:fld id="{A7A95645-BF36-3742-8188-4D488E0764C8}"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804CF-4463-2A43-98FC-8BD6188F7A33}" type="slidenum">
              <a:rPr lang="en-US" smtClean="0"/>
              <a:t>‹#›</a:t>
            </a:fld>
            <a:endParaRPr lang="en-US"/>
          </a:p>
        </p:txBody>
      </p:sp>
    </p:spTree>
    <p:extLst>
      <p:ext uri="{BB962C8B-B14F-4D97-AF65-F5344CB8AC3E}">
        <p14:creationId xmlns:p14="http://schemas.microsoft.com/office/powerpoint/2010/main" val="336262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00803B-2471-4E16-9D1A-15B63D6608C1}"/>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902160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Date Placeholder 3"/>
          <p:cNvSpPr>
            <a:spLocks noGrp="1"/>
          </p:cNvSpPr>
          <p:nvPr>
            <p:ph type="dt" sz="half" idx="10"/>
          </p:nvPr>
        </p:nvSpPr>
        <p:spPr/>
        <p:txBody>
          <a:bodyPr/>
          <a:lstStyle/>
          <a:p>
            <a:fld id="{A7A95645-BF36-3742-8188-4D488E0764C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804CF-4463-2A43-98FC-8BD6188F7A33}" type="slidenum">
              <a:rPr lang="en-US" smtClean="0"/>
              <a:t>‹#›</a:t>
            </a:fld>
            <a:endParaRPr lang="en-US"/>
          </a:p>
        </p:txBody>
      </p:sp>
    </p:spTree>
    <p:extLst>
      <p:ext uri="{BB962C8B-B14F-4D97-AF65-F5344CB8AC3E}">
        <p14:creationId xmlns:p14="http://schemas.microsoft.com/office/powerpoint/2010/main" val="2377142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952956" y="488951"/>
            <a:ext cx="6501765" cy="10401300"/>
          </a:xfrm>
        </p:spPr>
        <p:txBody>
          <a:bodyPr vert="eaVert"/>
          <a:lstStyle/>
          <a:p>
            <a:r>
              <a:rPr lang="nb-NO"/>
              <a:t>Click to edit Master title style</a:t>
            </a:r>
            <a:endParaRPr lang="en-US"/>
          </a:p>
        </p:txBody>
      </p:sp>
      <p:sp>
        <p:nvSpPr>
          <p:cNvPr id="3" name="Vertical Text Placeholder 2"/>
          <p:cNvSpPr>
            <a:spLocks noGrp="1"/>
          </p:cNvSpPr>
          <p:nvPr>
            <p:ph type="body" orient="vert" idx="1"/>
          </p:nvPr>
        </p:nvSpPr>
        <p:spPr>
          <a:xfrm>
            <a:off x="1444837" y="488951"/>
            <a:ext cx="19237211" cy="10401300"/>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Date Placeholder 3"/>
          <p:cNvSpPr>
            <a:spLocks noGrp="1"/>
          </p:cNvSpPr>
          <p:nvPr>
            <p:ph type="dt" sz="half" idx="10"/>
          </p:nvPr>
        </p:nvSpPr>
        <p:spPr/>
        <p:txBody>
          <a:bodyPr/>
          <a:lstStyle/>
          <a:p>
            <a:fld id="{A7A95645-BF36-3742-8188-4D488E0764C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804CF-4463-2A43-98FC-8BD6188F7A33}" type="slidenum">
              <a:rPr lang="en-US" smtClean="0"/>
              <a:t>‹#›</a:t>
            </a:fld>
            <a:endParaRPr lang="en-US"/>
          </a:p>
        </p:txBody>
      </p:sp>
    </p:spTree>
    <p:extLst>
      <p:ext uri="{BB962C8B-B14F-4D97-AF65-F5344CB8AC3E}">
        <p14:creationId xmlns:p14="http://schemas.microsoft.com/office/powerpoint/2010/main" val="2041326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12" name="Plassholder for tittel 1">
            <a:extLst>
              <a:ext uri="{FF2B5EF4-FFF2-40B4-BE49-F238E27FC236}">
                <a16:creationId xmlns:a16="http://schemas.microsoft.com/office/drawing/2014/main" id="{B903A873-006D-4579-A766-77971C2F91FB}"/>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13" name="Plassholder for tekst 2">
            <a:extLst>
              <a:ext uri="{FF2B5EF4-FFF2-40B4-BE49-F238E27FC236}">
                <a16:creationId xmlns:a16="http://schemas.microsoft.com/office/drawing/2014/main" id="{E411B1FA-8C11-4362-8C2F-28A1942147A6}"/>
              </a:ext>
            </a:extLst>
          </p:cNvPr>
          <p:cNvSpPr>
            <a:spLocks noGrp="1"/>
          </p:cNvSpPr>
          <p:nvPr>
            <p:ph idx="1"/>
          </p:nvPr>
        </p:nvSpPr>
        <p:spPr>
          <a:xfrm>
            <a:off x="1619358" y="1440180"/>
            <a:ext cx="12808404" cy="6325781"/>
          </a:xfrm>
          <a:prstGeom prst="rect">
            <a:avLst/>
          </a:prstGeom>
        </p:spPr>
        <p:txBody>
          <a:bodyPr vert="horz" lIns="0" tIns="0" rIns="0" bIns="0" rtlCol="0">
            <a:normAutofit/>
          </a:bodyPr>
          <a:lstStyle>
            <a:lvl1pPr>
              <a:buClr>
                <a:schemeClr val="accent3"/>
              </a:buClr>
              <a:defRPr sz="4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53883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_Data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FDBF9A-4C05-8F4A-A207-02B6E887F0C5}"/>
              </a:ext>
            </a:extLst>
          </p:cNvPr>
          <p:cNvSpPr/>
          <p:nvPr userDrawn="1"/>
        </p:nvSpPr>
        <p:spPr>
          <a:xfrm>
            <a:off x="0" y="2"/>
            <a:ext cx="5203516" cy="914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866"/>
          </a:p>
        </p:txBody>
      </p:sp>
      <p:sp>
        <p:nvSpPr>
          <p:cNvPr id="7" name="Content Placeholder 4">
            <a:extLst>
              <a:ext uri="{FF2B5EF4-FFF2-40B4-BE49-F238E27FC236}">
                <a16:creationId xmlns:a16="http://schemas.microsoft.com/office/drawing/2014/main" id="{6CD89409-6B55-0342-B37F-009A7E120718}"/>
              </a:ext>
            </a:extLst>
          </p:cNvPr>
          <p:cNvSpPr>
            <a:spLocks noGrp="1"/>
          </p:cNvSpPr>
          <p:nvPr>
            <p:ph sz="quarter" idx="10"/>
          </p:nvPr>
        </p:nvSpPr>
        <p:spPr>
          <a:xfrm>
            <a:off x="447511" y="1788583"/>
            <a:ext cx="4416622" cy="6096000"/>
          </a:xfrm>
        </p:spPr>
        <p:txBody>
          <a:bodyPr>
            <a:noAutofit/>
          </a:bodyPr>
          <a:lstStyle>
            <a:lvl1pPr marL="0" indent="0">
              <a:buNone/>
              <a:defRPr sz="4799"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pic>
        <p:nvPicPr>
          <p:cNvPr id="8" name="Bilde 7">
            <a:extLst>
              <a:ext uri="{FF2B5EF4-FFF2-40B4-BE49-F238E27FC236}">
                <a16:creationId xmlns:a16="http://schemas.microsoft.com/office/drawing/2014/main" id="{FBE5F73A-8AEC-E943-8011-A0B1A53F05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69747" y="7993002"/>
            <a:ext cx="1213106" cy="475489"/>
          </a:xfrm>
          <a:prstGeom prst="rect">
            <a:avLst/>
          </a:prstGeom>
        </p:spPr>
      </p:pic>
      <p:sp>
        <p:nvSpPr>
          <p:cNvPr id="5" name="Content Placeholder 2">
            <a:extLst>
              <a:ext uri="{FF2B5EF4-FFF2-40B4-BE49-F238E27FC236}">
                <a16:creationId xmlns:a16="http://schemas.microsoft.com/office/drawing/2014/main" id="{C3A0D83C-D2F6-6E48-A08A-52EDD5E69D94}"/>
              </a:ext>
            </a:extLst>
          </p:cNvPr>
          <p:cNvSpPr>
            <a:spLocks noGrp="1"/>
          </p:cNvSpPr>
          <p:nvPr>
            <p:ph idx="1"/>
          </p:nvPr>
        </p:nvSpPr>
        <p:spPr>
          <a:xfrm>
            <a:off x="5508095" y="1788584"/>
            <a:ext cx="9675390" cy="6096000"/>
          </a:xfrm>
        </p:spPr>
        <p:txBody>
          <a:bodyPr/>
          <a:lstStyle>
            <a:lvl1pPr marL="363985" indent="-363985">
              <a:tabLst/>
              <a:defRPr/>
            </a:lvl1pPr>
          </a:lstStyle>
          <a:p>
            <a:pPr lvl="0"/>
            <a:r>
              <a:rPr lang="nb-NO" err="1"/>
              <a:t>Click</a:t>
            </a:r>
            <a:r>
              <a:rPr lang="nb-NO"/>
              <a:t> to </a:t>
            </a:r>
            <a:r>
              <a:rPr lang="nb-NO" err="1"/>
              <a:t>edit</a:t>
            </a:r>
            <a:r>
              <a:rPr lang="nb-NO"/>
              <a:t> Master </a:t>
            </a:r>
            <a:r>
              <a:rPr lang="nb-NO" err="1"/>
              <a:t>text</a:t>
            </a:r>
            <a:r>
              <a:rPr lang="nb-NO"/>
              <a:t> styles</a:t>
            </a:r>
          </a:p>
          <a:p>
            <a:pPr lvl="1"/>
            <a:r>
              <a:rPr lang="nb-NO"/>
              <a:t>Second </a:t>
            </a:r>
            <a:r>
              <a:rPr lang="nb-NO" err="1"/>
              <a:t>level</a:t>
            </a:r>
            <a:endParaRPr lang="nb-NO"/>
          </a:p>
          <a:p>
            <a:pPr lvl="2"/>
            <a:r>
              <a:rPr lang="nb-NO"/>
              <a:t>Third </a:t>
            </a:r>
            <a:r>
              <a:rPr lang="nb-NO" err="1"/>
              <a:t>level</a:t>
            </a:r>
            <a:endParaRPr lang="nb-NO"/>
          </a:p>
          <a:p>
            <a:pPr lvl="3"/>
            <a:r>
              <a:rPr lang="nb-NO" err="1"/>
              <a:t>Fourth</a:t>
            </a:r>
            <a:r>
              <a:rPr lang="nb-NO"/>
              <a:t> </a:t>
            </a:r>
            <a:r>
              <a:rPr lang="nb-NO" err="1"/>
              <a:t>level</a:t>
            </a:r>
            <a:endParaRPr lang="nb-NO"/>
          </a:p>
          <a:p>
            <a:pPr lvl="4"/>
            <a:r>
              <a:rPr lang="nb-NO"/>
              <a:t>Fifth </a:t>
            </a:r>
            <a:r>
              <a:rPr lang="nb-NO" err="1"/>
              <a:t>level</a:t>
            </a:r>
            <a:endParaRPr lang="nb-NO"/>
          </a:p>
        </p:txBody>
      </p:sp>
      <p:sp>
        <p:nvSpPr>
          <p:cNvPr id="6" name="Tittel 1">
            <a:extLst>
              <a:ext uri="{FF2B5EF4-FFF2-40B4-BE49-F238E27FC236}">
                <a16:creationId xmlns:a16="http://schemas.microsoft.com/office/drawing/2014/main" id="{48FAC66A-5E1E-A145-8D14-54F5AEBB6730}"/>
              </a:ext>
            </a:extLst>
          </p:cNvPr>
          <p:cNvSpPr>
            <a:spLocks noGrp="1"/>
          </p:cNvSpPr>
          <p:nvPr>
            <p:ph type="title"/>
          </p:nvPr>
        </p:nvSpPr>
        <p:spPr>
          <a:xfrm>
            <a:off x="5507463" y="467406"/>
            <a:ext cx="9675391" cy="692497"/>
          </a:xfrm>
          <a:prstGeom prst="rect">
            <a:avLst/>
          </a:prstGeom>
        </p:spPr>
        <p:txBody>
          <a:bodyPr/>
          <a:lstStyle>
            <a:lvl1pPr>
              <a:defRPr sz="3732"/>
            </a:lvl1pPr>
          </a:lstStyle>
          <a:p>
            <a:r>
              <a:rPr lang="en-US"/>
              <a:t>Click to edit Master title style</a:t>
            </a:r>
            <a:endParaRPr lang="nb-NO"/>
          </a:p>
        </p:txBody>
      </p:sp>
    </p:spTree>
    <p:extLst>
      <p:ext uri="{BB962C8B-B14F-4D97-AF65-F5344CB8AC3E}">
        <p14:creationId xmlns:p14="http://schemas.microsoft.com/office/powerpoint/2010/main" val="23863027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pos="506">
          <p15:clr>
            <a:srgbClr val="FBAE40"/>
          </p15:clr>
        </p15:guide>
        <p15:guide id="2" orient="horz" pos="2160">
          <p15:clr>
            <a:srgbClr val="FBAE40"/>
          </p15:clr>
        </p15:guide>
        <p15:guide id="3" pos="21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telslide #1">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4E436DA-5EDF-4073-8DFA-A139377E7D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357" y="1052408"/>
            <a:ext cx="6507849" cy="980905"/>
          </a:xfrm>
          <a:prstGeom prst="rect">
            <a:avLst/>
          </a:prstGeom>
        </p:spPr>
      </p:pic>
      <p:sp>
        <p:nvSpPr>
          <p:cNvPr id="2" name="Tittel 1"/>
          <p:cNvSpPr>
            <a:spLocks noGrp="1"/>
          </p:cNvSpPr>
          <p:nvPr>
            <p:ph type="ctrTitle"/>
          </p:nvPr>
        </p:nvSpPr>
        <p:spPr>
          <a:xfrm>
            <a:off x="1619358" y="3109711"/>
            <a:ext cx="10801350" cy="1530351"/>
          </a:xfrm>
        </p:spPr>
        <p:txBody>
          <a:bodyPr anchor="b">
            <a:normAutofit/>
          </a:bodyPr>
          <a:lstStyle>
            <a:lvl1pPr algn="l">
              <a:lnSpc>
                <a:spcPct val="100000"/>
              </a:lnSpc>
              <a:defRPr sz="5000">
                <a:solidFill>
                  <a:schemeClr val="tx1"/>
                </a:solidFill>
              </a:defRPr>
            </a:lvl1pPr>
          </a:lstStyle>
          <a:p>
            <a:r>
              <a:rPr lang="nb-NO"/>
              <a:t>Klikk for å redigere tittelstil</a:t>
            </a:r>
          </a:p>
        </p:txBody>
      </p:sp>
      <p:sp>
        <p:nvSpPr>
          <p:cNvPr id="3" name="Undertittel 2"/>
          <p:cNvSpPr>
            <a:spLocks noGrp="1"/>
          </p:cNvSpPr>
          <p:nvPr>
            <p:ph type="subTitle" idx="1" hasCustomPrompt="1"/>
          </p:nvPr>
        </p:nvSpPr>
        <p:spPr>
          <a:xfrm>
            <a:off x="1619359" y="5811953"/>
            <a:ext cx="4140517" cy="1235392"/>
          </a:xfrm>
        </p:spPr>
        <p:txBody>
          <a:bodyPr>
            <a:normAutofit/>
          </a:bodyPr>
          <a:lstStyle>
            <a:lvl1pPr marL="0" indent="0" algn="l">
              <a:spcBef>
                <a:spcPts val="500"/>
              </a:spcBef>
              <a:buNone/>
              <a:defRPr sz="2000" i="0">
                <a:solidFill>
                  <a:schemeClr val="tx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a:t>Navn Navnesen</a:t>
            </a:r>
            <a:br>
              <a:rPr lang="nb-NO"/>
            </a:br>
            <a:r>
              <a:rPr lang="nb-NO"/>
              <a:t>Stilling</a:t>
            </a:r>
            <a:br>
              <a:rPr lang="nb-NO"/>
            </a:br>
            <a:r>
              <a:rPr lang="nb-NO"/>
              <a:t>Sted, Dato</a:t>
            </a:r>
          </a:p>
        </p:txBody>
      </p:sp>
      <p:cxnSp>
        <p:nvCxnSpPr>
          <p:cNvPr id="9" name="Rett linje 8">
            <a:extLst>
              <a:ext uri="{FF2B5EF4-FFF2-40B4-BE49-F238E27FC236}">
                <a16:creationId xmlns:a16="http://schemas.microsoft.com/office/drawing/2014/main" id="{C629C3E6-69F6-4F62-A3E6-616C4550AFAC}"/>
              </a:ext>
            </a:extLst>
          </p:cNvPr>
          <p:cNvCxnSpPr/>
          <p:nvPr userDrawn="1"/>
        </p:nvCxnSpPr>
        <p:spPr>
          <a:xfrm>
            <a:off x="1619358" y="5541920"/>
            <a:ext cx="2520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42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2" name="Plassholder for tittel 1">
            <a:extLst>
              <a:ext uri="{FF2B5EF4-FFF2-40B4-BE49-F238E27FC236}">
                <a16:creationId xmlns:a16="http://schemas.microsoft.com/office/drawing/2014/main" id="{B903A873-006D-4579-A766-77971C2F91FB}"/>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13" name="Plassholder for tekst 2">
            <a:extLst>
              <a:ext uri="{FF2B5EF4-FFF2-40B4-BE49-F238E27FC236}">
                <a16:creationId xmlns:a16="http://schemas.microsoft.com/office/drawing/2014/main" id="{E411B1FA-8C11-4362-8C2F-28A1942147A6}"/>
              </a:ext>
            </a:extLst>
          </p:cNvPr>
          <p:cNvSpPr>
            <a:spLocks noGrp="1"/>
          </p:cNvSpPr>
          <p:nvPr>
            <p:ph idx="1"/>
          </p:nvPr>
        </p:nvSpPr>
        <p:spPr>
          <a:xfrm>
            <a:off x="1619358" y="1440180"/>
            <a:ext cx="12808404" cy="6325781"/>
          </a:xfrm>
          <a:prstGeom prst="rect">
            <a:avLst/>
          </a:prstGeom>
        </p:spPr>
        <p:txBody>
          <a:bodyPr vert="horz" lIns="0" tIns="0" rIns="0" bIns="0" rtlCol="0">
            <a:normAutofit/>
          </a:bodyPr>
          <a:lstStyle>
            <a:lvl1pPr>
              <a:buClr>
                <a:schemeClr val="accent3"/>
              </a:buClr>
              <a:defRPr sz="4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4502640"/>
      </p:ext>
    </p:extLst>
  </p:cSld>
  <p:clrMapOvr>
    <a:masterClrMapping/>
  </p:clrMapOvr>
  <p:extLst>
    <p:ext uri="{DCECCB84-F9BA-43D5-87BE-67443E8EF086}">
      <p15:sldGuideLst xmlns:p15="http://schemas.microsoft.com/office/powerpoint/2012/main">
        <p15:guide id="1" orient="horz" pos="1179">
          <p15:clr>
            <a:srgbClr val="FBAE40"/>
          </p15:clr>
        </p15:guide>
        <p15:guide id="2" pos="65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12" name="Plassholder for tittel 1">
            <a:extLst>
              <a:ext uri="{FF2B5EF4-FFF2-40B4-BE49-F238E27FC236}">
                <a16:creationId xmlns:a16="http://schemas.microsoft.com/office/drawing/2014/main" id="{B903A873-006D-4579-A766-77971C2F91FB}"/>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13" name="Plassholder for tekst 2">
            <a:extLst>
              <a:ext uri="{FF2B5EF4-FFF2-40B4-BE49-F238E27FC236}">
                <a16:creationId xmlns:a16="http://schemas.microsoft.com/office/drawing/2014/main" id="{E411B1FA-8C11-4362-8C2F-28A1942147A6}"/>
              </a:ext>
            </a:extLst>
          </p:cNvPr>
          <p:cNvSpPr>
            <a:spLocks noGrp="1"/>
          </p:cNvSpPr>
          <p:nvPr>
            <p:ph idx="1"/>
          </p:nvPr>
        </p:nvSpPr>
        <p:spPr>
          <a:xfrm>
            <a:off x="1619358" y="1440180"/>
            <a:ext cx="6300555" cy="6325781"/>
          </a:xfrm>
          <a:prstGeom prst="rect">
            <a:avLst/>
          </a:prstGeom>
        </p:spPr>
        <p:txBody>
          <a:bodyPr vert="horz" lIns="0" tIns="0" rIns="0" bIns="0" rtlCol="0">
            <a:normAutofit/>
          </a:bodyPr>
          <a:lstStyle>
            <a:lvl1pPr>
              <a:buClr>
                <a:schemeClr val="accent3"/>
              </a:buClr>
              <a:defRPr sz="4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2">
            <a:extLst>
              <a:ext uri="{FF2B5EF4-FFF2-40B4-BE49-F238E27FC236}">
                <a16:creationId xmlns:a16="http://schemas.microsoft.com/office/drawing/2014/main" id="{570002C8-2693-0C4A-82A4-2338F407AAE1}"/>
              </a:ext>
            </a:extLst>
          </p:cNvPr>
          <p:cNvSpPr>
            <a:spLocks noGrp="1"/>
          </p:cNvSpPr>
          <p:nvPr>
            <p:ph idx="10"/>
          </p:nvPr>
        </p:nvSpPr>
        <p:spPr>
          <a:xfrm>
            <a:off x="8127207" y="1440180"/>
            <a:ext cx="6300555" cy="6325781"/>
          </a:xfrm>
          <a:prstGeom prst="rect">
            <a:avLst/>
          </a:prstGeom>
        </p:spPr>
        <p:txBody>
          <a:bodyPr vert="horz" lIns="0" tIns="0" rIns="0" bIns="0" rtlCol="0">
            <a:normAutofit/>
          </a:bodyPr>
          <a:lstStyle>
            <a:lvl1pPr>
              <a:buClr>
                <a:schemeClr val="accent3"/>
              </a:buClr>
              <a:defRPr sz="4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143497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00803B-2471-4E16-9D1A-15B63D6608C1}"/>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698572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vsluttnings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DBF27AD-51E2-7740-8654-B20D64A8CE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 y="0"/>
            <a:ext cx="16256000" cy="9144000"/>
          </a:xfrm>
          <a:prstGeom prst="rect">
            <a:avLst/>
          </a:prstGeom>
        </p:spPr>
      </p:pic>
    </p:spTree>
    <p:extLst>
      <p:ext uri="{BB962C8B-B14F-4D97-AF65-F5344CB8AC3E}">
        <p14:creationId xmlns:p14="http://schemas.microsoft.com/office/powerpoint/2010/main" val="2691284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tel og innhold (Mørk blå)">
    <p:spTree>
      <p:nvGrpSpPr>
        <p:cNvPr id="1" name=""/>
        <p:cNvGrpSpPr/>
        <p:nvPr/>
      </p:nvGrpSpPr>
      <p:grpSpPr>
        <a:xfrm>
          <a:off x="0" y="0"/>
          <a:ext cx="0" cy="0"/>
          <a:chOff x="0" y="0"/>
          <a:chExt cx="0" cy="0"/>
        </a:xfrm>
      </p:grpSpPr>
      <p:sp>
        <p:nvSpPr>
          <p:cNvPr id="4" name="Plassholder for tittel 1">
            <a:extLst>
              <a:ext uri="{FF2B5EF4-FFF2-40B4-BE49-F238E27FC236}">
                <a16:creationId xmlns:a16="http://schemas.microsoft.com/office/drawing/2014/main" id="{E0BB42C7-821E-45C0-BC26-AA9316E5A2F1}"/>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5" name="Plassholder for tekst 2">
            <a:extLst>
              <a:ext uri="{FF2B5EF4-FFF2-40B4-BE49-F238E27FC236}">
                <a16:creationId xmlns:a16="http://schemas.microsoft.com/office/drawing/2014/main" id="{7971A777-BC28-49A3-B7D4-4F4B74EEDDC8}"/>
              </a:ext>
            </a:extLst>
          </p:cNvPr>
          <p:cNvSpPr>
            <a:spLocks noGrp="1"/>
          </p:cNvSpPr>
          <p:nvPr>
            <p:ph idx="1"/>
          </p:nvPr>
        </p:nvSpPr>
        <p:spPr>
          <a:xfrm>
            <a:off x="1619358" y="1440180"/>
            <a:ext cx="12808404"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380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luttnings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DBF27AD-51E2-7740-8654-B20D64A8CE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 y="0"/>
            <a:ext cx="16256000" cy="9144000"/>
          </a:xfrm>
          <a:prstGeom prst="rect">
            <a:avLst/>
          </a:prstGeom>
        </p:spPr>
      </p:pic>
    </p:spTree>
    <p:extLst>
      <p:ext uri="{BB962C8B-B14F-4D97-AF65-F5344CB8AC3E}">
        <p14:creationId xmlns:p14="http://schemas.microsoft.com/office/powerpoint/2010/main" val="235069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89274" y="2192869"/>
            <a:ext cx="6886590" cy="5416551"/>
          </a:xfrm>
        </p:spPr>
        <p:txBody>
          <a:bodyPr/>
          <a:lstStyle>
            <a:lvl1pPr>
              <a:defRPr sz="3200"/>
            </a:lvl1pPr>
            <a:lvl2pPr>
              <a:defRPr sz="2844"/>
            </a:lvl2pPr>
            <a:lvl3pPr>
              <a:defRPr sz="2489"/>
            </a:lvl3pPr>
            <a:lvl4pPr>
              <a:defRPr sz="2489"/>
            </a:lvl4pPr>
            <a:lvl5pPr>
              <a:defRPr sz="2489"/>
            </a:lvl5pPr>
            <a:lvl6pPr>
              <a:defRPr sz="2489"/>
            </a:lvl6pPr>
            <a:lvl7pPr>
              <a:defRPr sz="2489"/>
            </a:lvl7pPr>
            <a:lvl8pPr>
              <a:defRPr sz="2489"/>
            </a:lvl8pPr>
            <a:lvl9pPr>
              <a:defRPr sz="2489"/>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8280669" y="2192869"/>
            <a:ext cx="6887296" cy="5416551"/>
          </a:xfrm>
        </p:spPr>
        <p:txBody>
          <a:bodyPr/>
          <a:lstStyle>
            <a:lvl1pPr>
              <a:defRPr sz="3200"/>
            </a:lvl1pPr>
            <a:lvl2pPr>
              <a:defRPr sz="2844"/>
            </a:lvl2pPr>
            <a:lvl3pPr>
              <a:defRPr sz="2489"/>
            </a:lvl3pPr>
            <a:lvl4pPr>
              <a:defRPr sz="2489"/>
            </a:lvl4pPr>
            <a:lvl5pPr>
              <a:defRPr sz="2489"/>
            </a:lvl5pPr>
            <a:lvl6pPr>
              <a:defRPr sz="2489"/>
            </a:lvl6pPr>
            <a:lvl7pPr>
              <a:defRPr sz="2489"/>
            </a:lvl7pPr>
            <a:lvl8pPr>
              <a:defRPr sz="2489"/>
            </a:lvl8pPr>
            <a:lvl9pPr>
              <a:defRPr sz="2489"/>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Slide Number Placeholder 5"/>
          <p:cNvSpPr>
            <a:spLocks noGrp="1"/>
          </p:cNvSpPr>
          <p:nvPr>
            <p:ph type="sldNum" sz="quarter" idx="4"/>
          </p:nvPr>
        </p:nvSpPr>
        <p:spPr>
          <a:xfrm>
            <a:off x="15153020" y="8377772"/>
            <a:ext cx="639938" cy="207433"/>
          </a:xfrm>
          <a:prstGeom prst="rect">
            <a:avLst/>
          </a:prstGeom>
        </p:spPr>
        <p:txBody>
          <a:bodyPr vert="horz" wrap="square" lIns="0" tIns="0" rIns="0" bIns="0" numCol="1" anchor="ctr" anchorCtr="0" compatLnSpc="1">
            <a:prstTxWarp prst="textNoShape">
              <a:avLst/>
            </a:prstTxWarp>
          </a:bodyPr>
          <a:lstStyle>
            <a:lvl1pPr algn="r">
              <a:defRPr sz="1422"/>
            </a:lvl1pPr>
          </a:lstStyle>
          <a:p>
            <a:pPr defTabSz="609511" fontAlgn="base">
              <a:spcBef>
                <a:spcPct val="0"/>
              </a:spcBef>
              <a:spcAft>
                <a:spcPct val="0"/>
              </a:spcAft>
            </a:pPr>
            <a:fld id="{31421AFA-3AE7-4CEA-BC9B-447859BED57B}" type="slidenum">
              <a:rPr lang="en-GB" smtClean="0">
                <a:solidFill>
                  <a:srgbClr val="000000"/>
                </a:solidFill>
                <a:latin typeface="Verdana" pitchFamily="34" charset="0"/>
                <a:ea typeface="ＭＳ Ｐゴシック" pitchFamily="-111" charset="-128"/>
              </a:rPr>
              <a:pPr defTabSz="609511" fontAlgn="base">
                <a:spcBef>
                  <a:spcPct val="0"/>
                </a:spcBef>
                <a:spcAft>
                  <a:spcPct val="0"/>
                </a:spcAft>
              </a:pPr>
              <a:t>‹#›</a:t>
            </a:fld>
            <a:endParaRPr lang="en-GB" dirty="0">
              <a:solidFill>
                <a:srgbClr val="000000"/>
              </a:solidFill>
              <a:latin typeface="Verdana" pitchFamily="34" charset="0"/>
              <a:ea typeface="ＭＳ Ｐゴシック" pitchFamily="-111" charset="-128"/>
            </a:endParaRPr>
          </a:p>
        </p:txBody>
      </p:sp>
      <p:sp>
        <p:nvSpPr>
          <p:cNvPr id="5" name="Title 4"/>
          <p:cNvSpPr>
            <a:spLocks noGrp="1"/>
          </p:cNvSpPr>
          <p:nvPr>
            <p:ph type="title"/>
          </p:nvPr>
        </p:nvSpPr>
        <p:spPr>
          <a:xfrm>
            <a:off x="1089274" y="857769"/>
            <a:ext cx="14063749" cy="692497"/>
          </a:xfrm>
        </p:spPr>
        <p:txBody>
          <a:bodyPr wrap="square">
            <a:spAutoFit/>
          </a:bodyPr>
          <a:lstStyle/>
          <a:p>
            <a:r>
              <a:rPr lang="en-US" dirty="0"/>
              <a:t>Click to edit Master title style</a:t>
            </a:r>
            <a:endParaRPr lang="en-GB" dirty="0"/>
          </a:p>
        </p:txBody>
      </p:sp>
    </p:spTree>
    <p:extLst>
      <p:ext uri="{BB962C8B-B14F-4D97-AF65-F5344CB8AC3E}">
        <p14:creationId xmlns:p14="http://schemas.microsoft.com/office/powerpoint/2010/main" val="2779596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telslide #1">
    <p:bg>
      <p:bgPr>
        <a:solidFill>
          <a:schemeClr val="l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A4516BD-62B2-42BE-BC45-9C58F8BB20B3}"/>
              </a:ext>
            </a:extLst>
          </p:cNvPr>
          <p:cNvSpPr/>
          <p:nvPr userDrawn="1"/>
        </p:nvSpPr>
        <p:spPr>
          <a:xfrm>
            <a:off x="-169333" y="-237067"/>
            <a:ext cx="16560800" cy="9533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7A1B2427-D471-46A7-BF32-8C87B1CF52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358" y="1073076"/>
            <a:ext cx="6520420" cy="982800"/>
          </a:xfrm>
          <a:prstGeom prst="rect">
            <a:avLst/>
          </a:prstGeom>
        </p:spPr>
      </p:pic>
      <p:sp>
        <p:nvSpPr>
          <p:cNvPr id="2" name="Tittel 1"/>
          <p:cNvSpPr>
            <a:spLocks noGrp="1"/>
          </p:cNvSpPr>
          <p:nvPr>
            <p:ph type="ctrTitle"/>
          </p:nvPr>
        </p:nvSpPr>
        <p:spPr>
          <a:xfrm>
            <a:off x="1619358" y="3109711"/>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p>
        </p:txBody>
      </p:sp>
      <p:sp>
        <p:nvSpPr>
          <p:cNvPr id="3" name="Undertittel 2"/>
          <p:cNvSpPr>
            <a:spLocks noGrp="1"/>
          </p:cNvSpPr>
          <p:nvPr>
            <p:ph type="subTitle" idx="1" hasCustomPrompt="1"/>
          </p:nvPr>
        </p:nvSpPr>
        <p:spPr>
          <a:xfrm>
            <a:off x="1619359" y="5811953"/>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a:t>Navn Navnesen</a:t>
            </a:r>
            <a:br>
              <a:rPr lang="nb-NO"/>
            </a:br>
            <a:r>
              <a:rPr lang="nb-NO"/>
              <a:t>Stilling</a:t>
            </a:r>
            <a:br>
              <a:rPr lang="nb-NO"/>
            </a:br>
            <a:r>
              <a:rPr lang="nb-NO"/>
              <a:t>Sted, Dato</a:t>
            </a:r>
          </a:p>
        </p:txBody>
      </p:sp>
      <p:cxnSp>
        <p:nvCxnSpPr>
          <p:cNvPr id="9" name="Rett linje 8">
            <a:extLst>
              <a:ext uri="{FF2B5EF4-FFF2-40B4-BE49-F238E27FC236}">
                <a16:creationId xmlns:a16="http://schemas.microsoft.com/office/drawing/2014/main" id="{C629C3E6-69F6-4F62-A3E6-616C4550AFAC}"/>
              </a:ext>
            </a:extLst>
          </p:cNvPr>
          <p:cNvCxnSpPr/>
          <p:nvPr userDrawn="1"/>
        </p:nvCxnSpPr>
        <p:spPr>
          <a:xfrm>
            <a:off x="1619358" y="5541920"/>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4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Sort)">
    <p:spTree>
      <p:nvGrpSpPr>
        <p:cNvPr id="1" name=""/>
        <p:cNvGrpSpPr/>
        <p:nvPr/>
      </p:nvGrpSpPr>
      <p:grpSpPr>
        <a:xfrm>
          <a:off x="0" y="0"/>
          <a:ext cx="0" cy="0"/>
          <a:chOff x="0" y="0"/>
          <a:chExt cx="0" cy="0"/>
        </a:xfrm>
      </p:grpSpPr>
      <p:sp>
        <p:nvSpPr>
          <p:cNvPr id="4" name="Plassholder for tittel 1">
            <a:extLst>
              <a:ext uri="{FF2B5EF4-FFF2-40B4-BE49-F238E27FC236}">
                <a16:creationId xmlns:a16="http://schemas.microsoft.com/office/drawing/2014/main" id="{E0BB42C7-821E-45C0-BC26-AA9316E5A2F1}"/>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5" name="Plassholder for tekst 2">
            <a:extLst>
              <a:ext uri="{FF2B5EF4-FFF2-40B4-BE49-F238E27FC236}">
                <a16:creationId xmlns:a16="http://schemas.microsoft.com/office/drawing/2014/main" id="{7971A777-BC28-49A3-B7D4-4F4B74EEDDC8}"/>
              </a:ext>
            </a:extLst>
          </p:cNvPr>
          <p:cNvSpPr>
            <a:spLocks noGrp="1"/>
          </p:cNvSpPr>
          <p:nvPr>
            <p:ph idx="1"/>
          </p:nvPr>
        </p:nvSpPr>
        <p:spPr>
          <a:xfrm>
            <a:off x="1619358" y="1440180"/>
            <a:ext cx="12808404"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0347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og innhold (Sort)">
    <p:spTree>
      <p:nvGrpSpPr>
        <p:cNvPr id="1" name=""/>
        <p:cNvGrpSpPr/>
        <p:nvPr/>
      </p:nvGrpSpPr>
      <p:grpSpPr>
        <a:xfrm>
          <a:off x="0" y="0"/>
          <a:ext cx="0" cy="0"/>
          <a:chOff x="0" y="0"/>
          <a:chExt cx="0" cy="0"/>
        </a:xfrm>
      </p:grpSpPr>
      <p:sp>
        <p:nvSpPr>
          <p:cNvPr id="4" name="Plassholder for tittel 1">
            <a:extLst>
              <a:ext uri="{FF2B5EF4-FFF2-40B4-BE49-F238E27FC236}">
                <a16:creationId xmlns:a16="http://schemas.microsoft.com/office/drawing/2014/main" id="{E0BB42C7-821E-45C0-BC26-AA9316E5A2F1}"/>
              </a:ext>
            </a:extLst>
          </p:cNvPr>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5" name="Plassholder for tekst 2">
            <a:extLst>
              <a:ext uri="{FF2B5EF4-FFF2-40B4-BE49-F238E27FC236}">
                <a16:creationId xmlns:a16="http://schemas.microsoft.com/office/drawing/2014/main" id="{7971A777-BC28-49A3-B7D4-4F4B74EEDDC8}"/>
              </a:ext>
            </a:extLst>
          </p:cNvPr>
          <p:cNvSpPr>
            <a:spLocks noGrp="1"/>
          </p:cNvSpPr>
          <p:nvPr>
            <p:ph idx="1"/>
          </p:nvPr>
        </p:nvSpPr>
        <p:spPr>
          <a:xfrm>
            <a:off x="1619358" y="1440180"/>
            <a:ext cx="6300555"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tekst 2">
            <a:extLst>
              <a:ext uri="{FF2B5EF4-FFF2-40B4-BE49-F238E27FC236}">
                <a16:creationId xmlns:a16="http://schemas.microsoft.com/office/drawing/2014/main" id="{8A7237B4-DB03-5742-BB1D-6008EEC85252}"/>
              </a:ext>
            </a:extLst>
          </p:cNvPr>
          <p:cNvSpPr>
            <a:spLocks noGrp="1"/>
          </p:cNvSpPr>
          <p:nvPr>
            <p:ph idx="10"/>
          </p:nvPr>
        </p:nvSpPr>
        <p:spPr>
          <a:xfrm>
            <a:off x="8127207" y="1440180"/>
            <a:ext cx="6300555"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3292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theme" Target="../theme/theme6.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theme" Target="../theme/theme8.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5A60698-4FC6-423B-9B3D-F2AFE01BE6D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3156160" y="8293268"/>
            <a:ext cx="2543203" cy="383328"/>
          </a:xfrm>
          <a:prstGeom prst="rect">
            <a:avLst/>
          </a:prstGeom>
        </p:spPr>
      </p:pic>
      <p:sp>
        <p:nvSpPr>
          <p:cNvPr id="2" name="Plassholder for tittel 1"/>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1619358" y="1440180"/>
            <a:ext cx="12808404"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281936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31" r:id="rId3"/>
    <p:sldLayoutId id="2147483715" r:id="rId4"/>
    <p:sldLayoutId id="2147483730" r:id="rId5"/>
    <p:sldLayoutId id="2147483797" r:id="rId6"/>
  </p:sldLayoutIdLst>
  <p:txStyles>
    <p:titleStyle>
      <a:lvl1pPr algn="l" defTabSz="1219085" rtl="0" eaLnBrk="1" latinLnBrk="0" hangingPunct="1">
        <a:lnSpc>
          <a:spcPct val="90000"/>
        </a:lnSpc>
        <a:spcBef>
          <a:spcPct val="0"/>
        </a:spcBef>
        <a:buNone/>
        <a:defRPr sz="5000" kern="1200">
          <a:solidFill>
            <a:schemeClr val="dk2"/>
          </a:solidFill>
          <a:latin typeface="+mj-lt"/>
          <a:ea typeface="+mj-ea"/>
          <a:cs typeface="+mj-cs"/>
        </a:defRPr>
      </a:lvl1pPr>
    </p:titleStyle>
    <p:bodyStyle>
      <a:lvl1pPr marL="540000" indent="-540000" algn="l" defTabSz="1219085" rtl="0" eaLnBrk="1" latinLnBrk="0" hangingPunct="1">
        <a:lnSpc>
          <a:spcPct val="100000"/>
        </a:lnSpc>
        <a:spcBef>
          <a:spcPts val="2500"/>
        </a:spcBef>
        <a:buClr>
          <a:schemeClr val="accent3"/>
        </a:buClr>
        <a:buFont typeface="Arial" panose="020B0604020202020204" pitchFamily="34" charset="0"/>
        <a:buChar char="•"/>
        <a:defRPr sz="3700" kern="1200">
          <a:solidFill>
            <a:schemeClr val="tx2"/>
          </a:solidFill>
          <a:latin typeface="+mn-lt"/>
          <a:ea typeface="+mn-ea"/>
          <a:cs typeface="+mn-cs"/>
        </a:defRPr>
      </a:lvl1pPr>
      <a:lvl2pPr marL="900000" indent="-360000" algn="l" defTabSz="1219085" rtl="0" eaLnBrk="1" latinLnBrk="0" hangingPunct="1">
        <a:lnSpc>
          <a:spcPct val="90000"/>
        </a:lnSpc>
        <a:spcBef>
          <a:spcPts val="1500"/>
        </a:spcBef>
        <a:buClr>
          <a:schemeClr val="accent3"/>
        </a:buClr>
        <a:buFont typeface="Arial" panose="020B0604020202020204" pitchFamily="34" charset="0"/>
        <a:buChar char="•"/>
        <a:defRPr sz="3200" kern="1200">
          <a:solidFill>
            <a:schemeClr val="tx2"/>
          </a:solidFill>
          <a:latin typeface="+mn-lt"/>
          <a:ea typeface="+mn-ea"/>
          <a:cs typeface="+mn-cs"/>
        </a:defRPr>
      </a:lvl2pPr>
      <a:lvl3pPr marL="1260000" indent="-360000" algn="l" defTabSz="1219085" rtl="0" eaLnBrk="1" latinLnBrk="0" hangingPunct="1">
        <a:lnSpc>
          <a:spcPct val="90000"/>
        </a:lnSpc>
        <a:spcBef>
          <a:spcPts val="1500"/>
        </a:spcBef>
        <a:buClr>
          <a:schemeClr val="accent3"/>
        </a:buClr>
        <a:buFont typeface="Arial" panose="020B0604020202020204" pitchFamily="34" charset="0"/>
        <a:buChar char="•"/>
        <a:defRPr sz="2800" kern="1200">
          <a:solidFill>
            <a:schemeClr val="tx2"/>
          </a:solidFill>
          <a:latin typeface="+mn-lt"/>
          <a:ea typeface="+mn-ea"/>
          <a:cs typeface="+mn-cs"/>
        </a:defRPr>
      </a:lvl3pPr>
      <a:lvl4pPr marL="1620000" indent="-360000" algn="l" defTabSz="1219085" rtl="0" eaLnBrk="1" latinLnBrk="0" hangingPunct="1">
        <a:lnSpc>
          <a:spcPct val="90000"/>
        </a:lnSpc>
        <a:spcBef>
          <a:spcPts val="1500"/>
        </a:spcBef>
        <a:buClr>
          <a:schemeClr val="accent3"/>
        </a:buClr>
        <a:buFont typeface="Arial" panose="020B0604020202020204" pitchFamily="34" charset="0"/>
        <a:buChar char="•"/>
        <a:defRPr sz="2400" kern="1200">
          <a:solidFill>
            <a:schemeClr val="tx2"/>
          </a:solidFill>
          <a:latin typeface="+mn-lt"/>
          <a:ea typeface="+mn-ea"/>
          <a:cs typeface="+mn-cs"/>
        </a:defRPr>
      </a:lvl4pPr>
      <a:lvl5pPr marL="1980000" indent="-360000" algn="l" defTabSz="1219085" rtl="0" eaLnBrk="1" latinLnBrk="0" hangingPunct="1">
        <a:lnSpc>
          <a:spcPct val="90000"/>
        </a:lnSpc>
        <a:spcBef>
          <a:spcPts val="1500"/>
        </a:spcBef>
        <a:buClr>
          <a:schemeClr val="accent3"/>
        </a:buClr>
        <a:buFont typeface="Arial" panose="020B0604020202020204" pitchFamily="34" charset="0"/>
        <a:buChar char="•"/>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B2C65E7-C147-4E1C-8ACA-F6F487DC2C63}"/>
              </a:ext>
            </a:extLst>
          </p:cNvPr>
          <p:cNvSpPr/>
          <p:nvPr userDrawn="1"/>
        </p:nvSpPr>
        <p:spPr>
          <a:xfrm>
            <a:off x="0" y="0"/>
            <a:ext cx="16254413" cy="914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2" name="Plassholder for tittel 1"/>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1619358" y="1440180"/>
            <a:ext cx="12808404"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1AA67070-96C7-4B7A-950B-C89C6DBF664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156160" y="8291396"/>
            <a:ext cx="2555622" cy="385200"/>
          </a:xfrm>
          <a:prstGeom prst="rect">
            <a:avLst/>
          </a:prstGeom>
        </p:spPr>
      </p:pic>
    </p:spTree>
    <p:extLst>
      <p:ext uri="{BB962C8B-B14F-4D97-AF65-F5344CB8AC3E}">
        <p14:creationId xmlns:p14="http://schemas.microsoft.com/office/powerpoint/2010/main" val="29310713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2" r:id="rId3"/>
    <p:sldLayoutId id="2147483726" r:id="rId4"/>
    <p:sldLayoutId id="2147483728" r:id="rId5"/>
  </p:sldLayoutIdLst>
  <p:txStyles>
    <p:titleStyle>
      <a:lvl1pPr algn="l" defTabSz="1219085" rtl="0" eaLnBrk="1" latinLnBrk="0" hangingPunct="1">
        <a:lnSpc>
          <a:spcPct val="90000"/>
        </a:lnSpc>
        <a:spcBef>
          <a:spcPct val="0"/>
        </a:spcBef>
        <a:buNone/>
        <a:defRPr sz="5000" kern="1200">
          <a:solidFill>
            <a:schemeClr val="bg1"/>
          </a:solidFill>
          <a:latin typeface="+mj-lt"/>
          <a:ea typeface="+mj-ea"/>
          <a:cs typeface="+mj-cs"/>
        </a:defRPr>
      </a:lvl1pPr>
    </p:titleStyle>
    <p:bodyStyle>
      <a:lvl1pPr marL="540000" indent="-540000" algn="l" defTabSz="1219085" rtl="0" eaLnBrk="1" latinLnBrk="0" hangingPunct="1">
        <a:lnSpc>
          <a:spcPct val="100000"/>
        </a:lnSpc>
        <a:spcBef>
          <a:spcPts val="2500"/>
        </a:spcBef>
        <a:buClr>
          <a:schemeClr val="tx1">
            <a:lumMod val="50000"/>
            <a:lumOff val="50000"/>
          </a:schemeClr>
        </a:buClr>
        <a:buFont typeface="Arial" panose="020B0604020202020204" pitchFamily="34" charset="0"/>
        <a:buChar char="•"/>
        <a:defRPr sz="4000" kern="1200">
          <a:solidFill>
            <a:schemeClr val="bg1"/>
          </a:solidFill>
          <a:latin typeface="+mn-lt"/>
          <a:ea typeface="+mn-ea"/>
          <a:cs typeface="+mn-cs"/>
        </a:defRPr>
      </a:lvl1pPr>
      <a:lvl2pPr marL="900000" indent="-360000" algn="l" defTabSz="1219085" rtl="0" eaLnBrk="1" latinLnBrk="0" hangingPunct="1">
        <a:lnSpc>
          <a:spcPct val="90000"/>
        </a:lnSpc>
        <a:spcBef>
          <a:spcPts val="1500"/>
        </a:spcBef>
        <a:buClr>
          <a:schemeClr val="tx1">
            <a:lumMod val="50000"/>
            <a:lumOff val="50000"/>
          </a:schemeClr>
        </a:buClr>
        <a:buFont typeface="Arial" panose="020B0604020202020204" pitchFamily="34" charset="0"/>
        <a:buChar char="•"/>
        <a:defRPr sz="3200" kern="1200">
          <a:solidFill>
            <a:schemeClr val="bg1"/>
          </a:solidFill>
          <a:latin typeface="+mn-lt"/>
          <a:ea typeface="+mn-ea"/>
          <a:cs typeface="+mn-cs"/>
        </a:defRPr>
      </a:lvl2pPr>
      <a:lvl3pPr marL="1260000" indent="-360000" algn="l" defTabSz="1219085" rtl="0" eaLnBrk="1" latinLnBrk="0" hangingPunct="1">
        <a:lnSpc>
          <a:spcPct val="90000"/>
        </a:lnSpc>
        <a:spcBef>
          <a:spcPts val="1500"/>
        </a:spcBef>
        <a:buClr>
          <a:schemeClr val="tx1">
            <a:lumMod val="50000"/>
            <a:lumOff val="50000"/>
          </a:schemeClr>
        </a:buClr>
        <a:buFont typeface="Arial" panose="020B0604020202020204" pitchFamily="34" charset="0"/>
        <a:buChar char="•"/>
        <a:defRPr sz="2800" kern="1200">
          <a:solidFill>
            <a:schemeClr val="bg1"/>
          </a:solidFill>
          <a:latin typeface="+mn-lt"/>
          <a:ea typeface="+mn-ea"/>
          <a:cs typeface="+mn-cs"/>
        </a:defRPr>
      </a:lvl3pPr>
      <a:lvl4pPr marL="1620000" indent="-360000" algn="l" defTabSz="1219085" rtl="0" eaLnBrk="1" latinLnBrk="0" hangingPunct="1">
        <a:lnSpc>
          <a:spcPct val="90000"/>
        </a:lnSpc>
        <a:spcBef>
          <a:spcPts val="1500"/>
        </a:spcBef>
        <a:buClr>
          <a:schemeClr val="tx1">
            <a:lumMod val="50000"/>
            <a:lumOff val="50000"/>
          </a:schemeClr>
        </a:buClr>
        <a:buFont typeface="Arial" panose="020B0604020202020204" pitchFamily="34" charset="0"/>
        <a:buChar char="•"/>
        <a:defRPr sz="2400" kern="1200">
          <a:solidFill>
            <a:schemeClr val="bg1"/>
          </a:solidFill>
          <a:latin typeface="+mn-lt"/>
          <a:ea typeface="+mn-ea"/>
          <a:cs typeface="+mn-cs"/>
        </a:defRPr>
      </a:lvl4pPr>
      <a:lvl5pPr marL="1980000" indent="-360000" algn="l" defTabSz="1219085" rtl="0" eaLnBrk="1" latinLnBrk="0" hangingPunct="1">
        <a:lnSpc>
          <a:spcPct val="90000"/>
        </a:lnSpc>
        <a:spcBef>
          <a:spcPts val="1500"/>
        </a:spcBef>
        <a:buClr>
          <a:schemeClr val="tx1">
            <a:lumMod val="50000"/>
            <a:lumOff val="50000"/>
          </a:schemeClr>
        </a:buClr>
        <a:buFont typeface="Arial" panose="020B0604020202020204" pitchFamily="34" charset="0"/>
        <a:buChar char="•"/>
        <a:defRPr sz="2000" kern="1200">
          <a:solidFill>
            <a:schemeClr val="bg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B2C65E7-C147-4E1C-8ACA-F6F487DC2C63}"/>
              </a:ext>
            </a:extLst>
          </p:cNvPr>
          <p:cNvSpPr/>
          <p:nvPr userDrawn="1"/>
        </p:nvSpPr>
        <p:spPr>
          <a:xfrm>
            <a:off x="0" y="0"/>
            <a:ext cx="16254413" cy="914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1619358" y="1440180"/>
            <a:ext cx="12808404"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1AA67070-96C7-4B7A-950B-C89C6DBF66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156160" y="8291396"/>
            <a:ext cx="2555622" cy="385200"/>
          </a:xfrm>
          <a:prstGeom prst="rect">
            <a:avLst/>
          </a:prstGeom>
        </p:spPr>
      </p:pic>
    </p:spTree>
    <p:extLst>
      <p:ext uri="{BB962C8B-B14F-4D97-AF65-F5344CB8AC3E}">
        <p14:creationId xmlns:p14="http://schemas.microsoft.com/office/powerpoint/2010/main" val="428990235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txStyles>
    <p:titleStyle>
      <a:lvl1pPr algn="l" defTabSz="1219085" rtl="0" eaLnBrk="1" latinLnBrk="0" hangingPunct="1">
        <a:lnSpc>
          <a:spcPct val="90000"/>
        </a:lnSpc>
        <a:spcBef>
          <a:spcPct val="0"/>
        </a:spcBef>
        <a:buNone/>
        <a:defRPr sz="5000" kern="1200">
          <a:solidFill>
            <a:schemeClr val="bg1"/>
          </a:solidFill>
          <a:latin typeface="+mj-lt"/>
          <a:ea typeface="+mj-ea"/>
          <a:cs typeface="+mj-cs"/>
        </a:defRPr>
      </a:lvl1pPr>
    </p:titleStyle>
    <p:bodyStyle>
      <a:lvl1pPr marL="540000" indent="-540000" algn="l" defTabSz="1219085" rtl="0" eaLnBrk="1" latinLnBrk="0" hangingPunct="1">
        <a:lnSpc>
          <a:spcPct val="100000"/>
        </a:lnSpc>
        <a:spcBef>
          <a:spcPts val="2500"/>
        </a:spcBef>
        <a:buClr>
          <a:schemeClr val="accent2"/>
        </a:buClr>
        <a:buFont typeface="Arial" panose="020B0604020202020204" pitchFamily="34" charset="0"/>
        <a:buChar char="•"/>
        <a:defRPr sz="4000" kern="1200">
          <a:solidFill>
            <a:schemeClr val="bg1"/>
          </a:solidFill>
          <a:latin typeface="+mn-lt"/>
          <a:ea typeface="+mn-ea"/>
          <a:cs typeface="+mn-cs"/>
        </a:defRPr>
      </a:lvl1pPr>
      <a:lvl2pPr marL="900000" indent="-360000" algn="l" defTabSz="1219085" rtl="0" eaLnBrk="1" latinLnBrk="0" hangingPunct="1">
        <a:lnSpc>
          <a:spcPct val="90000"/>
        </a:lnSpc>
        <a:spcBef>
          <a:spcPts val="1500"/>
        </a:spcBef>
        <a:buClr>
          <a:schemeClr val="accent2"/>
        </a:buClr>
        <a:buFont typeface="Arial" panose="020B0604020202020204" pitchFamily="34" charset="0"/>
        <a:buChar char="•"/>
        <a:defRPr sz="3200" kern="1200">
          <a:solidFill>
            <a:schemeClr val="bg1"/>
          </a:solidFill>
          <a:latin typeface="+mn-lt"/>
          <a:ea typeface="+mn-ea"/>
          <a:cs typeface="+mn-cs"/>
        </a:defRPr>
      </a:lvl2pPr>
      <a:lvl3pPr marL="1260000" indent="-360000" algn="l" defTabSz="1219085" rtl="0" eaLnBrk="1" latinLnBrk="0" hangingPunct="1">
        <a:lnSpc>
          <a:spcPct val="90000"/>
        </a:lnSpc>
        <a:spcBef>
          <a:spcPts val="1500"/>
        </a:spcBef>
        <a:buClr>
          <a:schemeClr val="accent2"/>
        </a:buClr>
        <a:buFont typeface="Arial" panose="020B0604020202020204" pitchFamily="34" charset="0"/>
        <a:buChar char="•"/>
        <a:defRPr sz="2800" kern="1200">
          <a:solidFill>
            <a:schemeClr val="bg1"/>
          </a:solidFill>
          <a:latin typeface="+mn-lt"/>
          <a:ea typeface="+mn-ea"/>
          <a:cs typeface="+mn-cs"/>
        </a:defRPr>
      </a:lvl3pPr>
      <a:lvl4pPr marL="1620000" indent="-360000" algn="l" defTabSz="1219085" rtl="0" eaLnBrk="1" latinLnBrk="0" hangingPunct="1">
        <a:lnSpc>
          <a:spcPct val="90000"/>
        </a:lnSpc>
        <a:spcBef>
          <a:spcPts val="1500"/>
        </a:spcBef>
        <a:buClr>
          <a:schemeClr val="accent2"/>
        </a:buClr>
        <a:buFont typeface="Arial" panose="020B0604020202020204" pitchFamily="34" charset="0"/>
        <a:buChar char="•"/>
        <a:defRPr sz="2400" kern="1200">
          <a:solidFill>
            <a:schemeClr val="bg1"/>
          </a:solidFill>
          <a:latin typeface="+mn-lt"/>
          <a:ea typeface="+mn-ea"/>
          <a:cs typeface="+mn-cs"/>
        </a:defRPr>
      </a:lvl4pPr>
      <a:lvl5pPr marL="1980000" indent="-360000" algn="l" defTabSz="1219085" rtl="0" eaLnBrk="1" latinLnBrk="0" hangingPunct="1">
        <a:lnSpc>
          <a:spcPct val="90000"/>
        </a:lnSpc>
        <a:spcBef>
          <a:spcPts val="1500"/>
        </a:spcBef>
        <a:buClr>
          <a:schemeClr val="accent2"/>
        </a:buClr>
        <a:buFont typeface="Arial" panose="020B0604020202020204" pitchFamily="34" charset="0"/>
        <a:buChar char="•"/>
        <a:defRPr sz="2000" kern="1200">
          <a:solidFill>
            <a:schemeClr val="bg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B2C65E7-C147-4E1C-8ACA-F6F487DC2C63}"/>
              </a:ext>
            </a:extLst>
          </p:cNvPr>
          <p:cNvSpPr/>
          <p:nvPr userDrawn="1"/>
        </p:nvSpPr>
        <p:spPr>
          <a:xfrm>
            <a:off x="0" y="0"/>
            <a:ext cx="16254413" cy="9144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1619358" y="1440180"/>
            <a:ext cx="12808404"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1AA67070-96C7-4B7A-950B-C89C6DBF664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156160" y="8291396"/>
            <a:ext cx="2555622" cy="385200"/>
          </a:xfrm>
          <a:prstGeom prst="rect">
            <a:avLst/>
          </a:prstGeom>
        </p:spPr>
      </p:pic>
    </p:spTree>
    <p:extLst>
      <p:ext uri="{BB962C8B-B14F-4D97-AF65-F5344CB8AC3E}">
        <p14:creationId xmlns:p14="http://schemas.microsoft.com/office/powerpoint/2010/main" val="195658059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Lst>
  <p:txStyles>
    <p:titleStyle>
      <a:lvl1pPr algn="l" defTabSz="1219085" rtl="0" eaLnBrk="1" latinLnBrk="0" hangingPunct="1">
        <a:lnSpc>
          <a:spcPct val="90000"/>
        </a:lnSpc>
        <a:spcBef>
          <a:spcPct val="0"/>
        </a:spcBef>
        <a:buNone/>
        <a:defRPr sz="5000" kern="1200">
          <a:solidFill>
            <a:schemeClr val="bg1"/>
          </a:solidFill>
          <a:latin typeface="+mj-lt"/>
          <a:ea typeface="+mj-ea"/>
          <a:cs typeface="+mj-cs"/>
        </a:defRPr>
      </a:lvl1pPr>
    </p:titleStyle>
    <p:bodyStyle>
      <a:lvl1pPr marL="540000" indent="-540000" algn="l" defTabSz="1219085" rtl="0" eaLnBrk="1" latinLnBrk="0" hangingPunct="1">
        <a:lnSpc>
          <a:spcPct val="100000"/>
        </a:lnSpc>
        <a:spcBef>
          <a:spcPts val="2500"/>
        </a:spcBef>
        <a:buClr>
          <a:schemeClr val="accent2"/>
        </a:buClr>
        <a:buFont typeface="Arial" panose="020B0604020202020204" pitchFamily="34" charset="0"/>
        <a:buChar char="•"/>
        <a:defRPr sz="4000" kern="1200">
          <a:solidFill>
            <a:schemeClr val="bg1"/>
          </a:solidFill>
          <a:latin typeface="+mn-lt"/>
          <a:ea typeface="+mn-ea"/>
          <a:cs typeface="+mn-cs"/>
        </a:defRPr>
      </a:lvl1pPr>
      <a:lvl2pPr marL="900000" indent="-360000" algn="l" defTabSz="1219085" rtl="0" eaLnBrk="1" latinLnBrk="0" hangingPunct="1">
        <a:lnSpc>
          <a:spcPct val="90000"/>
        </a:lnSpc>
        <a:spcBef>
          <a:spcPts val="1500"/>
        </a:spcBef>
        <a:buClr>
          <a:schemeClr val="accent2"/>
        </a:buClr>
        <a:buFont typeface="Arial" panose="020B0604020202020204" pitchFamily="34" charset="0"/>
        <a:buChar char="•"/>
        <a:defRPr sz="3200" kern="1200">
          <a:solidFill>
            <a:schemeClr val="bg1"/>
          </a:solidFill>
          <a:latin typeface="+mn-lt"/>
          <a:ea typeface="+mn-ea"/>
          <a:cs typeface="+mn-cs"/>
        </a:defRPr>
      </a:lvl2pPr>
      <a:lvl3pPr marL="1260000" indent="-360000" algn="l" defTabSz="1219085" rtl="0" eaLnBrk="1" latinLnBrk="0" hangingPunct="1">
        <a:lnSpc>
          <a:spcPct val="90000"/>
        </a:lnSpc>
        <a:spcBef>
          <a:spcPts val="1500"/>
        </a:spcBef>
        <a:buClr>
          <a:schemeClr val="accent2"/>
        </a:buClr>
        <a:buFont typeface="Arial" panose="020B0604020202020204" pitchFamily="34" charset="0"/>
        <a:buChar char="•"/>
        <a:defRPr sz="2800" kern="1200">
          <a:solidFill>
            <a:schemeClr val="bg1"/>
          </a:solidFill>
          <a:latin typeface="+mn-lt"/>
          <a:ea typeface="+mn-ea"/>
          <a:cs typeface="+mn-cs"/>
        </a:defRPr>
      </a:lvl3pPr>
      <a:lvl4pPr marL="1620000" indent="-360000" algn="l" defTabSz="1219085" rtl="0" eaLnBrk="1" latinLnBrk="0" hangingPunct="1">
        <a:lnSpc>
          <a:spcPct val="90000"/>
        </a:lnSpc>
        <a:spcBef>
          <a:spcPts val="1500"/>
        </a:spcBef>
        <a:buClr>
          <a:schemeClr val="accent2"/>
        </a:buClr>
        <a:buFont typeface="Arial" panose="020B0604020202020204" pitchFamily="34" charset="0"/>
        <a:buChar char="•"/>
        <a:defRPr sz="2400" kern="1200">
          <a:solidFill>
            <a:schemeClr val="bg1"/>
          </a:solidFill>
          <a:latin typeface="+mn-lt"/>
          <a:ea typeface="+mn-ea"/>
          <a:cs typeface="+mn-cs"/>
        </a:defRPr>
      </a:lvl4pPr>
      <a:lvl5pPr marL="1980000" indent="-360000" algn="l" defTabSz="1219085" rtl="0" eaLnBrk="1" latinLnBrk="0" hangingPunct="1">
        <a:lnSpc>
          <a:spcPct val="90000"/>
        </a:lnSpc>
        <a:spcBef>
          <a:spcPts val="1500"/>
        </a:spcBef>
        <a:buClr>
          <a:schemeClr val="accent2"/>
        </a:buClr>
        <a:buFont typeface="Arial" panose="020B0604020202020204" pitchFamily="34" charset="0"/>
        <a:buChar char="•"/>
        <a:defRPr sz="2000" kern="1200">
          <a:solidFill>
            <a:schemeClr val="bg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5A60698-4FC6-423B-9B3D-F2AFE01BE6D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3156160" y="8293268"/>
            <a:ext cx="2543203" cy="383328"/>
          </a:xfrm>
          <a:prstGeom prst="rect">
            <a:avLst/>
          </a:prstGeom>
        </p:spPr>
      </p:pic>
      <p:sp>
        <p:nvSpPr>
          <p:cNvPr id="2" name="Plassholder for tittel 1"/>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1619358" y="1440180"/>
            <a:ext cx="12808404"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480660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3" r:id="rId6"/>
  </p:sldLayoutIdLst>
  <p:txStyles>
    <p:titleStyle>
      <a:lvl1pPr algn="l" defTabSz="1219085" rtl="0" eaLnBrk="1" latinLnBrk="0" hangingPunct="1">
        <a:lnSpc>
          <a:spcPct val="90000"/>
        </a:lnSpc>
        <a:spcBef>
          <a:spcPct val="0"/>
        </a:spcBef>
        <a:buNone/>
        <a:defRPr sz="5000" kern="1200">
          <a:solidFill>
            <a:schemeClr val="dk2"/>
          </a:solidFill>
          <a:latin typeface="+mj-lt"/>
          <a:ea typeface="+mj-ea"/>
          <a:cs typeface="+mj-cs"/>
        </a:defRPr>
      </a:lvl1pPr>
    </p:titleStyle>
    <p:bodyStyle>
      <a:lvl1pPr marL="540000" indent="-540000" algn="l" defTabSz="1219085" rtl="0" eaLnBrk="1" latinLnBrk="0" hangingPunct="1">
        <a:lnSpc>
          <a:spcPct val="100000"/>
        </a:lnSpc>
        <a:spcBef>
          <a:spcPts val="2500"/>
        </a:spcBef>
        <a:buClr>
          <a:schemeClr val="accent3"/>
        </a:buClr>
        <a:buFont typeface="Arial" panose="020B0604020202020204" pitchFamily="34" charset="0"/>
        <a:buChar char="•"/>
        <a:defRPr sz="3700" kern="1200">
          <a:solidFill>
            <a:schemeClr val="tx2"/>
          </a:solidFill>
          <a:latin typeface="+mn-lt"/>
          <a:ea typeface="+mn-ea"/>
          <a:cs typeface="+mn-cs"/>
        </a:defRPr>
      </a:lvl1pPr>
      <a:lvl2pPr marL="900000" indent="-360000" algn="l" defTabSz="1219085" rtl="0" eaLnBrk="1" latinLnBrk="0" hangingPunct="1">
        <a:lnSpc>
          <a:spcPct val="90000"/>
        </a:lnSpc>
        <a:spcBef>
          <a:spcPts val="1500"/>
        </a:spcBef>
        <a:buClr>
          <a:schemeClr val="accent3"/>
        </a:buClr>
        <a:buFont typeface="Arial" panose="020B0604020202020204" pitchFamily="34" charset="0"/>
        <a:buChar char="•"/>
        <a:defRPr sz="3200" kern="1200">
          <a:solidFill>
            <a:schemeClr val="tx2"/>
          </a:solidFill>
          <a:latin typeface="+mn-lt"/>
          <a:ea typeface="+mn-ea"/>
          <a:cs typeface="+mn-cs"/>
        </a:defRPr>
      </a:lvl2pPr>
      <a:lvl3pPr marL="1260000" indent="-360000" algn="l" defTabSz="1219085" rtl="0" eaLnBrk="1" latinLnBrk="0" hangingPunct="1">
        <a:lnSpc>
          <a:spcPct val="90000"/>
        </a:lnSpc>
        <a:spcBef>
          <a:spcPts val="1500"/>
        </a:spcBef>
        <a:buClr>
          <a:schemeClr val="accent3"/>
        </a:buClr>
        <a:buFont typeface="Arial" panose="020B0604020202020204" pitchFamily="34" charset="0"/>
        <a:buChar char="•"/>
        <a:defRPr sz="2800" kern="1200">
          <a:solidFill>
            <a:schemeClr val="tx2"/>
          </a:solidFill>
          <a:latin typeface="+mn-lt"/>
          <a:ea typeface="+mn-ea"/>
          <a:cs typeface="+mn-cs"/>
        </a:defRPr>
      </a:lvl3pPr>
      <a:lvl4pPr marL="1620000" indent="-360000" algn="l" defTabSz="1219085" rtl="0" eaLnBrk="1" latinLnBrk="0" hangingPunct="1">
        <a:lnSpc>
          <a:spcPct val="90000"/>
        </a:lnSpc>
        <a:spcBef>
          <a:spcPts val="1500"/>
        </a:spcBef>
        <a:buClr>
          <a:schemeClr val="accent3"/>
        </a:buClr>
        <a:buFont typeface="Arial" panose="020B0604020202020204" pitchFamily="34" charset="0"/>
        <a:buChar char="•"/>
        <a:defRPr sz="2400" kern="1200">
          <a:solidFill>
            <a:schemeClr val="tx2"/>
          </a:solidFill>
          <a:latin typeface="+mn-lt"/>
          <a:ea typeface="+mn-ea"/>
          <a:cs typeface="+mn-cs"/>
        </a:defRPr>
      </a:lvl4pPr>
      <a:lvl5pPr marL="1980000" indent="-360000" algn="l" defTabSz="1219085" rtl="0" eaLnBrk="1" latinLnBrk="0" hangingPunct="1">
        <a:lnSpc>
          <a:spcPct val="90000"/>
        </a:lnSpc>
        <a:spcBef>
          <a:spcPts val="1500"/>
        </a:spcBef>
        <a:buClr>
          <a:schemeClr val="accent3"/>
        </a:buClr>
        <a:buFont typeface="Arial" panose="020B0604020202020204" pitchFamily="34" charset="0"/>
        <a:buChar char="•"/>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B2C65E7-C147-4E1C-8ACA-F6F487DC2C63}"/>
              </a:ext>
            </a:extLst>
          </p:cNvPr>
          <p:cNvSpPr/>
          <p:nvPr userDrawn="1"/>
        </p:nvSpPr>
        <p:spPr>
          <a:xfrm>
            <a:off x="0" y="0"/>
            <a:ext cx="16254413" cy="9144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1619358" y="1440180"/>
            <a:ext cx="12808404"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1AA67070-96C7-4B7A-950B-C89C6DBF66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156160" y="8291396"/>
            <a:ext cx="2555622" cy="385200"/>
          </a:xfrm>
          <a:prstGeom prst="rect">
            <a:avLst/>
          </a:prstGeom>
        </p:spPr>
      </p:pic>
    </p:spTree>
    <p:extLst>
      <p:ext uri="{BB962C8B-B14F-4D97-AF65-F5344CB8AC3E}">
        <p14:creationId xmlns:p14="http://schemas.microsoft.com/office/powerpoint/2010/main" val="304440352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txStyles>
    <p:titleStyle>
      <a:lvl1pPr algn="l" defTabSz="1219085" rtl="0" eaLnBrk="1" latinLnBrk="0" hangingPunct="1">
        <a:lnSpc>
          <a:spcPct val="90000"/>
        </a:lnSpc>
        <a:spcBef>
          <a:spcPct val="0"/>
        </a:spcBef>
        <a:buNone/>
        <a:defRPr sz="5000" kern="1200">
          <a:solidFill>
            <a:schemeClr val="bg1"/>
          </a:solidFill>
          <a:latin typeface="+mj-lt"/>
          <a:ea typeface="+mj-ea"/>
          <a:cs typeface="+mj-cs"/>
        </a:defRPr>
      </a:lvl1pPr>
    </p:titleStyle>
    <p:bodyStyle>
      <a:lvl1pPr marL="540000" indent="-540000" algn="l" defTabSz="1219085" rtl="0" eaLnBrk="1" latinLnBrk="0" hangingPunct="1">
        <a:lnSpc>
          <a:spcPct val="100000"/>
        </a:lnSpc>
        <a:spcBef>
          <a:spcPts val="2500"/>
        </a:spcBef>
        <a:buClr>
          <a:schemeClr val="accent2"/>
        </a:buClr>
        <a:buFont typeface="Arial" panose="020B0604020202020204" pitchFamily="34" charset="0"/>
        <a:buChar char="•"/>
        <a:defRPr sz="4000" kern="1200">
          <a:solidFill>
            <a:schemeClr val="bg1"/>
          </a:solidFill>
          <a:latin typeface="+mn-lt"/>
          <a:ea typeface="+mn-ea"/>
          <a:cs typeface="+mn-cs"/>
        </a:defRPr>
      </a:lvl1pPr>
      <a:lvl2pPr marL="900000" indent="-360000" algn="l" defTabSz="1219085" rtl="0" eaLnBrk="1" latinLnBrk="0" hangingPunct="1">
        <a:lnSpc>
          <a:spcPct val="90000"/>
        </a:lnSpc>
        <a:spcBef>
          <a:spcPts val="1500"/>
        </a:spcBef>
        <a:buClr>
          <a:schemeClr val="accent2"/>
        </a:buClr>
        <a:buFont typeface="Arial" panose="020B0604020202020204" pitchFamily="34" charset="0"/>
        <a:buChar char="•"/>
        <a:defRPr sz="3200" kern="1200">
          <a:solidFill>
            <a:schemeClr val="bg1"/>
          </a:solidFill>
          <a:latin typeface="+mn-lt"/>
          <a:ea typeface="+mn-ea"/>
          <a:cs typeface="+mn-cs"/>
        </a:defRPr>
      </a:lvl2pPr>
      <a:lvl3pPr marL="1260000" indent="-360000" algn="l" defTabSz="1219085" rtl="0" eaLnBrk="1" latinLnBrk="0" hangingPunct="1">
        <a:lnSpc>
          <a:spcPct val="90000"/>
        </a:lnSpc>
        <a:spcBef>
          <a:spcPts val="1500"/>
        </a:spcBef>
        <a:buClr>
          <a:schemeClr val="accent2"/>
        </a:buClr>
        <a:buFont typeface="Arial" panose="020B0604020202020204" pitchFamily="34" charset="0"/>
        <a:buChar char="•"/>
        <a:defRPr sz="2800" kern="1200">
          <a:solidFill>
            <a:schemeClr val="bg1"/>
          </a:solidFill>
          <a:latin typeface="+mn-lt"/>
          <a:ea typeface="+mn-ea"/>
          <a:cs typeface="+mn-cs"/>
        </a:defRPr>
      </a:lvl3pPr>
      <a:lvl4pPr marL="1620000" indent="-360000" algn="l" defTabSz="1219085" rtl="0" eaLnBrk="1" latinLnBrk="0" hangingPunct="1">
        <a:lnSpc>
          <a:spcPct val="90000"/>
        </a:lnSpc>
        <a:spcBef>
          <a:spcPts val="1500"/>
        </a:spcBef>
        <a:buClr>
          <a:schemeClr val="accent2"/>
        </a:buClr>
        <a:buFont typeface="Arial" panose="020B0604020202020204" pitchFamily="34" charset="0"/>
        <a:buChar char="•"/>
        <a:defRPr sz="2400" kern="1200">
          <a:solidFill>
            <a:schemeClr val="bg1"/>
          </a:solidFill>
          <a:latin typeface="+mn-lt"/>
          <a:ea typeface="+mn-ea"/>
          <a:cs typeface="+mn-cs"/>
        </a:defRPr>
      </a:lvl4pPr>
      <a:lvl5pPr marL="1980000" indent="-360000" algn="l" defTabSz="1219085" rtl="0" eaLnBrk="1" latinLnBrk="0" hangingPunct="1">
        <a:lnSpc>
          <a:spcPct val="90000"/>
        </a:lnSpc>
        <a:spcBef>
          <a:spcPts val="1500"/>
        </a:spcBef>
        <a:buClr>
          <a:schemeClr val="accent2"/>
        </a:buClr>
        <a:buFont typeface="Arial" panose="020B0604020202020204" pitchFamily="34" charset="0"/>
        <a:buChar char="•"/>
        <a:defRPr sz="2000" kern="1200">
          <a:solidFill>
            <a:schemeClr val="bg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721" y="366184"/>
            <a:ext cx="14628972" cy="1524000"/>
          </a:xfrm>
          <a:prstGeom prst="rect">
            <a:avLst/>
          </a:prstGeom>
        </p:spPr>
        <p:txBody>
          <a:bodyPr vert="horz" lIns="145152" tIns="72576" rIns="145152" bIns="72576" rtlCol="0" anchor="ctr">
            <a:normAutofit/>
          </a:bodyPr>
          <a:lstStyle/>
          <a:p>
            <a:r>
              <a:rPr lang="nb-NO"/>
              <a:t>Click to edit Master title style</a:t>
            </a:r>
            <a:endParaRPr lang="en-US"/>
          </a:p>
        </p:txBody>
      </p:sp>
      <p:sp>
        <p:nvSpPr>
          <p:cNvPr id="3" name="Text Placeholder 2"/>
          <p:cNvSpPr>
            <a:spLocks noGrp="1"/>
          </p:cNvSpPr>
          <p:nvPr>
            <p:ph type="body" idx="1"/>
          </p:nvPr>
        </p:nvSpPr>
        <p:spPr>
          <a:xfrm>
            <a:off x="812721" y="2133602"/>
            <a:ext cx="14628972" cy="6034617"/>
          </a:xfrm>
          <a:prstGeom prst="rect">
            <a:avLst/>
          </a:prstGeom>
        </p:spPr>
        <p:txBody>
          <a:bodyPr vert="horz" lIns="145152" tIns="72576" rIns="145152" bIns="72576" rtlCol="0">
            <a:norm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Date Placeholder 3"/>
          <p:cNvSpPr>
            <a:spLocks noGrp="1"/>
          </p:cNvSpPr>
          <p:nvPr>
            <p:ph type="dt" sz="half" idx="2"/>
          </p:nvPr>
        </p:nvSpPr>
        <p:spPr>
          <a:xfrm>
            <a:off x="812722" y="8475135"/>
            <a:ext cx="3792696" cy="486833"/>
          </a:xfrm>
          <a:prstGeom prst="rect">
            <a:avLst/>
          </a:prstGeom>
        </p:spPr>
        <p:txBody>
          <a:bodyPr vert="horz" lIns="145152" tIns="72576" rIns="145152" bIns="72576" rtlCol="0" anchor="ctr"/>
          <a:lstStyle>
            <a:lvl1pPr algn="l">
              <a:defRPr sz="1900">
                <a:solidFill>
                  <a:schemeClr val="tx1">
                    <a:tint val="75000"/>
                  </a:schemeClr>
                </a:solidFill>
              </a:defRPr>
            </a:lvl1pPr>
          </a:lstStyle>
          <a:p>
            <a:fld id="{A7A95645-BF36-3742-8188-4D488E0764C8}" type="datetimeFigureOut">
              <a:rPr lang="en-US" smtClean="0"/>
              <a:t>5/8/2020</a:t>
            </a:fld>
            <a:endParaRPr lang="en-US"/>
          </a:p>
        </p:txBody>
      </p:sp>
      <p:sp>
        <p:nvSpPr>
          <p:cNvPr id="5" name="Footer Placeholder 4"/>
          <p:cNvSpPr>
            <a:spLocks noGrp="1"/>
          </p:cNvSpPr>
          <p:nvPr>
            <p:ph type="ftr" sz="quarter" idx="3"/>
          </p:nvPr>
        </p:nvSpPr>
        <p:spPr>
          <a:xfrm>
            <a:off x="5553591" y="8475135"/>
            <a:ext cx="5147231" cy="486833"/>
          </a:xfrm>
          <a:prstGeom prst="rect">
            <a:avLst/>
          </a:prstGeom>
        </p:spPr>
        <p:txBody>
          <a:bodyPr vert="horz" lIns="145152" tIns="72576" rIns="145152" bIns="7257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48997" y="8475135"/>
            <a:ext cx="3792696" cy="486833"/>
          </a:xfrm>
          <a:prstGeom prst="rect">
            <a:avLst/>
          </a:prstGeom>
        </p:spPr>
        <p:txBody>
          <a:bodyPr vert="horz" lIns="145152" tIns="72576" rIns="145152" bIns="72576" rtlCol="0" anchor="ctr"/>
          <a:lstStyle>
            <a:lvl1pPr algn="r">
              <a:defRPr sz="1900">
                <a:solidFill>
                  <a:schemeClr val="tx1">
                    <a:tint val="75000"/>
                  </a:schemeClr>
                </a:solidFill>
              </a:defRPr>
            </a:lvl1pPr>
          </a:lstStyle>
          <a:p>
            <a:fld id="{1B4804CF-4463-2A43-98FC-8BD6188F7A33}" type="slidenum">
              <a:rPr lang="en-US" smtClean="0"/>
              <a:t>‹#›</a:t>
            </a:fld>
            <a:endParaRPr lang="en-US"/>
          </a:p>
        </p:txBody>
      </p:sp>
    </p:spTree>
    <p:extLst>
      <p:ext uri="{BB962C8B-B14F-4D97-AF65-F5344CB8AC3E}">
        <p14:creationId xmlns:p14="http://schemas.microsoft.com/office/powerpoint/2010/main" val="4755561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xStyles>
    <p:titleStyle>
      <a:lvl1pPr algn="ctr" defTabSz="725614" rtl="0" eaLnBrk="1" latinLnBrk="0" hangingPunct="1">
        <a:spcBef>
          <a:spcPct val="0"/>
        </a:spcBef>
        <a:buNone/>
        <a:defRPr sz="6999" kern="1200">
          <a:solidFill>
            <a:schemeClr val="tx1"/>
          </a:solidFill>
          <a:latin typeface="+mj-lt"/>
          <a:ea typeface="+mj-ea"/>
          <a:cs typeface="+mj-cs"/>
        </a:defRPr>
      </a:lvl1pPr>
    </p:titleStyle>
    <p:bodyStyle>
      <a:lvl1pPr marL="544210" indent="-544210" algn="l" defTabSz="725614" rtl="0" eaLnBrk="1" latinLnBrk="0" hangingPunct="1">
        <a:spcBef>
          <a:spcPct val="20000"/>
        </a:spcBef>
        <a:buFont typeface="Arial"/>
        <a:buChar char="•"/>
        <a:defRPr sz="5099" kern="1200">
          <a:solidFill>
            <a:schemeClr val="tx1"/>
          </a:solidFill>
          <a:latin typeface="+mn-lt"/>
          <a:ea typeface="+mn-ea"/>
          <a:cs typeface="+mn-cs"/>
        </a:defRPr>
      </a:lvl1pPr>
      <a:lvl2pPr marL="1179123" indent="-453509" algn="l" defTabSz="725614" rtl="0" eaLnBrk="1" latinLnBrk="0" hangingPunct="1">
        <a:spcBef>
          <a:spcPct val="20000"/>
        </a:spcBef>
        <a:buFont typeface="Arial"/>
        <a:buChar char="–"/>
        <a:defRPr sz="4399" kern="1200">
          <a:solidFill>
            <a:schemeClr val="tx1"/>
          </a:solidFill>
          <a:latin typeface="+mn-lt"/>
          <a:ea typeface="+mn-ea"/>
          <a:cs typeface="+mn-cs"/>
        </a:defRPr>
      </a:lvl2pPr>
      <a:lvl3pPr marL="1814035" indent="-362807" algn="l" defTabSz="725614" rtl="0" eaLnBrk="1" latinLnBrk="0" hangingPunct="1">
        <a:spcBef>
          <a:spcPct val="20000"/>
        </a:spcBef>
        <a:buFont typeface="Arial"/>
        <a:buChar char="•"/>
        <a:defRPr sz="3799" kern="1200">
          <a:solidFill>
            <a:schemeClr val="tx1"/>
          </a:solidFill>
          <a:latin typeface="+mn-lt"/>
          <a:ea typeface="+mn-ea"/>
          <a:cs typeface="+mn-cs"/>
        </a:defRPr>
      </a:lvl3pPr>
      <a:lvl4pPr marL="2539649" indent="-362807" algn="l" defTabSz="725614" rtl="0" eaLnBrk="1" latinLnBrk="0" hangingPunct="1">
        <a:spcBef>
          <a:spcPct val="20000"/>
        </a:spcBef>
        <a:buFont typeface="Arial"/>
        <a:buChar char="–"/>
        <a:defRPr sz="3199" kern="1200">
          <a:solidFill>
            <a:schemeClr val="tx1"/>
          </a:solidFill>
          <a:latin typeface="+mn-lt"/>
          <a:ea typeface="+mn-ea"/>
          <a:cs typeface="+mn-cs"/>
        </a:defRPr>
      </a:lvl4pPr>
      <a:lvl5pPr marL="3265264" indent="-362807" algn="l" defTabSz="725614" rtl="0" eaLnBrk="1" latinLnBrk="0" hangingPunct="1">
        <a:spcBef>
          <a:spcPct val="20000"/>
        </a:spcBef>
        <a:buFont typeface="Arial"/>
        <a:buChar char="»"/>
        <a:defRPr sz="3199" kern="1200">
          <a:solidFill>
            <a:schemeClr val="tx1"/>
          </a:solidFill>
          <a:latin typeface="+mn-lt"/>
          <a:ea typeface="+mn-ea"/>
          <a:cs typeface="+mn-cs"/>
        </a:defRPr>
      </a:lvl5pPr>
      <a:lvl6pPr marL="3990878" indent="-362807" algn="l" defTabSz="725614" rtl="0" eaLnBrk="1" latinLnBrk="0" hangingPunct="1">
        <a:spcBef>
          <a:spcPct val="20000"/>
        </a:spcBef>
        <a:buFont typeface="Arial"/>
        <a:buChar char="•"/>
        <a:defRPr sz="3199" kern="1200">
          <a:solidFill>
            <a:schemeClr val="tx1"/>
          </a:solidFill>
          <a:latin typeface="+mn-lt"/>
          <a:ea typeface="+mn-ea"/>
          <a:cs typeface="+mn-cs"/>
        </a:defRPr>
      </a:lvl6pPr>
      <a:lvl7pPr marL="4716492" indent="-362807" algn="l" defTabSz="725614" rtl="0" eaLnBrk="1" latinLnBrk="0" hangingPunct="1">
        <a:spcBef>
          <a:spcPct val="20000"/>
        </a:spcBef>
        <a:buFont typeface="Arial"/>
        <a:buChar char="•"/>
        <a:defRPr sz="3199" kern="1200">
          <a:solidFill>
            <a:schemeClr val="tx1"/>
          </a:solidFill>
          <a:latin typeface="+mn-lt"/>
          <a:ea typeface="+mn-ea"/>
          <a:cs typeface="+mn-cs"/>
        </a:defRPr>
      </a:lvl7pPr>
      <a:lvl8pPr marL="5442106" indent="-362807" algn="l" defTabSz="725614" rtl="0" eaLnBrk="1" latinLnBrk="0" hangingPunct="1">
        <a:spcBef>
          <a:spcPct val="20000"/>
        </a:spcBef>
        <a:buFont typeface="Arial"/>
        <a:buChar char="•"/>
        <a:defRPr sz="3199" kern="1200">
          <a:solidFill>
            <a:schemeClr val="tx1"/>
          </a:solidFill>
          <a:latin typeface="+mn-lt"/>
          <a:ea typeface="+mn-ea"/>
          <a:cs typeface="+mn-cs"/>
        </a:defRPr>
      </a:lvl8pPr>
      <a:lvl9pPr marL="6167720" indent="-362807" algn="l" defTabSz="725614" rtl="0" eaLnBrk="1" latinLnBrk="0" hangingPunct="1">
        <a:spcBef>
          <a:spcPct val="20000"/>
        </a:spcBef>
        <a:buFont typeface="Arial"/>
        <a:buChar char="•"/>
        <a:defRPr sz="3199" kern="1200">
          <a:solidFill>
            <a:schemeClr val="tx1"/>
          </a:solidFill>
          <a:latin typeface="+mn-lt"/>
          <a:ea typeface="+mn-ea"/>
          <a:cs typeface="+mn-cs"/>
        </a:defRPr>
      </a:lvl9pPr>
    </p:bodyStyle>
    <p:otherStyle>
      <a:defPPr>
        <a:defRPr lang="en-US"/>
      </a:defPPr>
      <a:lvl1pPr marL="0" algn="l" defTabSz="725614" rtl="0" eaLnBrk="1" latinLnBrk="0" hangingPunct="1">
        <a:defRPr sz="2899" kern="1200">
          <a:solidFill>
            <a:schemeClr val="tx1"/>
          </a:solidFill>
          <a:latin typeface="+mn-lt"/>
          <a:ea typeface="+mn-ea"/>
          <a:cs typeface="+mn-cs"/>
        </a:defRPr>
      </a:lvl1pPr>
      <a:lvl2pPr marL="725614" algn="l" defTabSz="725614" rtl="0" eaLnBrk="1" latinLnBrk="0" hangingPunct="1">
        <a:defRPr sz="2899" kern="1200">
          <a:solidFill>
            <a:schemeClr val="tx1"/>
          </a:solidFill>
          <a:latin typeface="+mn-lt"/>
          <a:ea typeface="+mn-ea"/>
          <a:cs typeface="+mn-cs"/>
        </a:defRPr>
      </a:lvl2pPr>
      <a:lvl3pPr marL="1451229" algn="l" defTabSz="725614" rtl="0" eaLnBrk="1" latinLnBrk="0" hangingPunct="1">
        <a:defRPr sz="2899" kern="1200">
          <a:solidFill>
            <a:schemeClr val="tx1"/>
          </a:solidFill>
          <a:latin typeface="+mn-lt"/>
          <a:ea typeface="+mn-ea"/>
          <a:cs typeface="+mn-cs"/>
        </a:defRPr>
      </a:lvl3pPr>
      <a:lvl4pPr marL="2176843" algn="l" defTabSz="725614" rtl="0" eaLnBrk="1" latinLnBrk="0" hangingPunct="1">
        <a:defRPr sz="2899" kern="1200">
          <a:solidFill>
            <a:schemeClr val="tx1"/>
          </a:solidFill>
          <a:latin typeface="+mn-lt"/>
          <a:ea typeface="+mn-ea"/>
          <a:cs typeface="+mn-cs"/>
        </a:defRPr>
      </a:lvl4pPr>
      <a:lvl5pPr marL="2902456" algn="l" defTabSz="725614" rtl="0" eaLnBrk="1" latinLnBrk="0" hangingPunct="1">
        <a:defRPr sz="2899" kern="1200">
          <a:solidFill>
            <a:schemeClr val="tx1"/>
          </a:solidFill>
          <a:latin typeface="+mn-lt"/>
          <a:ea typeface="+mn-ea"/>
          <a:cs typeface="+mn-cs"/>
        </a:defRPr>
      </a:lvl5pPr>
      <a:lvl6pPr marL="3628070" algn="l" defTabSz="725614" rtl="0" eaLnBrk="1" latinLnBrk="0" hangingPunct="1">
        <a:defRPr sz="2899" kern="1200">
          <a:solidFill>
            <a:schemeClr val="tx1"/>
          </a:solidFill>
          <a:latin typeface="+mn-lt"/>
          <a:ea typeface="+mn-ea"/>
          <a:cs typeface="+mn-cs"/>
        </a:defRPr>
      </a:lvl6pPr>
      <a:lvl7pPr marL="4353685" algn="l" defTabSz="725614" rtl="0" eaLnBrk="1" latinLnBrk="0" hangingPunct="1">
        <a:defRPr sz="2899" kern="1200">
          <a:solidFill>
            <a:schemeClr val="tx1"/>
          </a:solidFill>
          <a:latin typeface="+mn-lt"/>
          <a:ea typeface="+mn-ea"/>
          <a:cs typeface="+mn-cs"/>
        </a:defRPr>
      </a:lvl7pPr>
      <a:lvl8pPr marL="5079299" algn="l" defTabSz="725614" rtl="0" eaLnBrk="1" latinLnBrk="0" hangingPunct="1">
        <a:defRPr sz="2899" kern="1200">
          <a:solidFill>
            <a:schemeClr val="tx1"/>
          </a:solidFill>
          <a:latin typeface="+mn-lt"/>
          <a:ea typeface="+mn-ea"/>
          <a:cs typeface="+mn-cs"/>
        </a:defRPr>
      </a:lvl8pPr>
      <a:lvl9pPr marL="5804913" algn="l" defTabSz="725614" rtl="0" eaLnBrk="1" latinLnBrk="0" hangingPunct="1">
        <a:defRPr sz="28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5A60698-4FC6-423B-9B3D-F2AFE01BE6D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3156160" y="8293268"/>
            <a:ext cx="2543203" cy="383328"/>
          </a:xfrm>
          <a:prstGeom prst="rect">
            <a:avLst/>
          </a:prstGeom>
        </p:spPr>
      </p:pic>
      <p:sp>
        <p:nvSpPr>
          <p:cNvPr id="2" name="Plassholder for tittel 1"/>
          <p:cNvSpPr>
            <a:spLocks noGrp="1"/>
          </p:cNvSpPr>
          <p:nvPr>
            <p:ph type="title"/>
          </p:nvPr>
        </p:nvSpPr>
        <p:spPr>
          <a:xfrm>
            <a:off x="1619358" y="467404"/>
            <a:ext cx="12808404" cy="6924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1619358" y="1440180"/>
            <a:ext cx="12808404" cy="63257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7865663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Lst>
  <p:txStyles>
    <p:titleStyle>
      <a:lvl1pPr algn="l" defTabSz="1219085" rtl="0" eaLnBrk="1" latinLnBrk="0" hangingPunct="1">
        <a:lnSpc>
          <a:spcPct val="90000"/>
        </a:lnSpc>
        <a:spcBef>
          <a:spcPct val="0"/>
        </a:spcBef>
        <a:buNone/>
        <a:defRPr sz="5000" kern="1200">
          <a:solidFill>
            <a:schemeClr val="dk2"/>
          </a:solidFill>
          <a:latin typeface="+mj-lt"/>
          <a:ea typeface="+mj-ea"/>
          <a:cs typeface="+mj-cs"/>
        </a:defRPr>
      </a:lvl1pPr>
    </p:titleStyle>
    <p:bodyStyle>
      <a:lvl1pPr marL="540000" indent="-540000" algn="l" defTabSz="1219085" rtl="0" eaLnBrk="1" latinLnBrk="0" hangingPunct="1">
        <a:lnSpc>
          <a:spcPct val="100000"/>
        </a:lnSpc>
        <a:spcBef>
          <a:spcPts val="2500"/>
        </a:spcBef>
        <a:buClr>
          <a:schemeClr val="accent3"/>
        </a:buClr>
        <a:buFont typeface="Arial" panose="020B0604020202020204" pitchFamily="34" charset="0"/>
        <a:buChar char="•"/>
        <a:defRPr sz="3700" kern="1200">
          <a:solidFill>
            <a:schemeClr val="tx2"/>
          </a:solidFill>
          <a:latin typeface="+mn-lt"/>
          <a:ea typeface="+mn-ea"/>
          <a:cs typeface="+mn-cs"/>
        </a:defRPr>
      </a:lvl1pPr>
      <a:lvl2pPr marL="900000" indent="-360000" algn="l" defTabSz="1219085" rtl="0" eaLnBrk="1" latinLnBrk="0" hangingPunct="1">
        <a:lnSpc>
          <a:spcPct val="90000"/>
        </a:lnSpc>
        <a:spcBef>
          <a:spcPts val="1500"/>
        </a:spcBef>
        <a:buClr>
          <a:schemeClr val="accent3"/>
        </a:buClr>
        <a:buFont typeface="Arial" panose="020B0604020202020204" pitchFamily="34" charset="0"/>
        <a:buChar char="•"/>
        <a:defRPr sz="3200" kern="1200">
          <a:solidFill>
            <a:schemeClr val="tx2"/>
          </a:solidFill>
          <a:latin typeface="+mn-lt"/>
          <a:ea typeface="+mn-ea"/>
          <a:cs typeface="+mn-cs"/>
        </a:defRPr>
      </a:lvl2pPr>
      <a:lvl3pPr marL="1260000" indent="-360000" algn="l" defTabSz="1219085" rtl="0" eaLnBrk="1" latinLnBrk="0" hangingPunct="1">
        <a:lnSpc>
          <a:spcPct val="90000"/>
        </a:lnSpc>
        <a:spcBef>
          <a:spcPts val="1500"/>
        </a:spcBef>
        <a:buClr>
          <a:schemeClr val="accent3"/>
        </a:buClr>
        <a:buFont typeface="Arial" panose="020B0604020202020204" pitchFamily="34" charset="0"/>
        <a:buChar char="•"/>
        <a:defRPr sz="2800" kern="1200">
          <a:solidFill>
            <a:schemeClr val="tx2"/>
          </a:solidFill>
          <a:latin typeface="+mn-lt"/>
          <a:ea typeface="+mn-ea"/>
          <a:cs typeface="+mn-cs"/>
        </a:defRPr>
      </a:lvl3pPr>
      <a:lvl4pPr marL="1620000" indent="-360000" algn="l" defTabSz="1219085" rtl="0" eaLnBrk="1" latinLnBrk="0" hangingPunct="1">
        <a:lnSpc>
          <a:spcPct val="90000"/>
        </a:lnSpc>
        <a:spcBef>
          <a:spcPts val="1500"/>
        </a:spcBef>
        <a:buClr>
          <a:schemeClr val="accent3"/>
        </a:buClr>
        <a:buFont typeface="Arial" panose="020B0604020202020204" pitchFamily="34" charset="0"/>
        <a:buChar char="•"/>
        <a:defRPr sz="2400" kern="1200">
          <a:solidFill>
            <a:schemeClr val="tx2"/>
          </a:solidFill>
          <a:latin typeface="+mn-lt"/>
          <a:ea typeface="+mn-ea"/>
          <a:cs typeface="+mn-cs"/>
        </a:defRPr>
      </a:lvl4pPr>
      <a:lvl5pPr marL="1980000" indent="-360000" algn="l" defTabSz="1219085" rtl="0" eaLnBrk="1" latinLnBrk="0" hangingPunct="1">
        <a:lnSpc>
          <a:spcPct val="90000"/>
        </a:lnSpc>
        <a:spcBef>
          <a:spcPts val="1500"/>
        </a:spcBef>
        <a:buClr>
          <a:schemeClr val="accent3"/>
        </a:buClr>
        <a:buFont typeface="Arial" panose="020B0604020202020204" pitchFamily="34" charset="0"/>
        <a:buChar char="•"/>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4">
          <p15:clr>
            <a:srgbClr val="F26B43"/>
          </p15:clr>
        </p15:guide>
        <p15:guide id="2" pos="6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A92122-E9DB-4FEE-AF13-9405B6464FC2}"/>
              </a:ext>
            </a:extLst>
          </p:cNvPr>
          <p:cNvSpPr>
            <a:spLocks noGrp="1"/>
          </p:cNvSpPr>
          <p:nvPr>
            <p:ph type="ctrTitle"/>
          </p:nvPr>
        </p:nvSpPr>
        <p:spPr>
          <a:xfrm>
            <a:off x="1567094" y="3159214"/>
            <a:ext cx="13120224" cy="1530351"/>
          </a:xfrm>
        </p:spPr>
        <p:txBody>
          <a:bodyPr>
            <a:normAutofit fontScale="90000"/>
          </a:bodyPr>
          <a:lstStyle/>
          <a:p>
            <a:br>
              <a:rPr lang="nb-NO" dirty="0"/>
            </a:br>
            <a:r>
              <a:rPr lang="nb-NO" dirty="0"/>
              <a:t>Modenhetsvurderinger som grunnlag for kontinuerlig forbedring</a:t>
            </a:r>
          </a:p>
        </p:txBody>
      </p:sp>
      <p:sp>
        <p:nvSpPr>
          <p:cNvPr id="3" name="Undertittel 2">
            <a:extLst>
              <a:ext uri="{FF2B5EF4-FFF2-40B4-BE49-F238E27FC236}">
                <a16:creationId xmlns:a16="http://schemas.microsoft.com/office/drawing/2014/main" id="{B0AEC350-9916-4EB6-A6B1-7FDE41967D8D}"/>
              </a:ext>
            </a:extLst>
          </p:cNvPr>
          <p:cNvSpPr>
            <a:spLocks noGrp="1"/>
          </p:cNvSpPr>
          <p:nvPr>
            <p:ph type="subTitle" idx="1"/>
          </p:nvPr>
        </p:nvSpPr>
        <p:spPr>
          <a:xfrm>
            <a:off x="1567094" y="6212650"/>
            <a:ext cx="7276460" cy="1235392"/>
          </a:xfrm>
        </p:spPr>
        <p:txBody>
          <a:bodyPr vert="horz" lIns="0" tIns="0" rIns="0" bIns="0" rtlCol="0" anchor="t">
            <a:normAutofit/>
          </a:bodyPr>
          <a:lstStyle/>
          <a:p>
            <a:r>
              <a:rPr lang="nb-NO" sz="3600" dirty="0">
                <a:cs typeface="Arial"/>
              </a:rPr>
              <a:t>Hvorfor jobbe med modenhet? </a:t>
            </a:r>
          </a:p>
        </p:txBody>
      </p:sp>
    </p:spTree>
    <p:extLst>
      <p:ext uri="{BB962C8B-B14F-4D97-AF65-F5344CB8AC3E}">
        <p14:creationId xmlns:p14="http://schemas.microsoft.com/office/powerpoint/2010/main" val="348236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89274" y="2968233"/>
            <a:ext cx="6886590" cy="4829148"/>
          </a:xfrm>
        </p:spPr>
        <p:txBody>
          <a:bodyPr>
            <a:normAutofit fontScale="92500"/>
          </a:bodyPr>
          <a:lstStyle/>
          <a:p>
            <a:pPr>
              <a:buFont typeface="Wingdings" panose="05000000000000000000" pitchFamily="2" charset="2"/>
              <a:buChar char="§"/>
            </a:pPr>
            <a:r>
              <a:rPr lang="nn-NO" dirty="0"/>
              <a:t>Velg omfang og gjennomføringsform</a:t>
            </a:r>
          </a:p>
          <a:p>
            <a:pPr marL="1887879" lvl="2" indent="-609539">
              <a:buFont typeface="Wingdings" panose="05000000000000000000" pitchFamily="2" charset="2"/>
              <a:buChar char="§"/>
            </a:pPr>
            <a:r>
              <a:rPr lang="nn-NO" sz="2133" dirty="0"/>
              <a:t>Prosjekt- , Program- og/eller Porteføljestyring?</a:t>
            </a:r>
          </a:p>
          <a:p>
            <a:pPr marL="1887879" lvl="2" indent="-609539">
              <a:buFont typeface="Wingdings" panose="05000000000000000000" pitchFamily="2" charset="2"/>
              <a:buChar char="§"/>
            </a:pPr>
            <a:r>
              <a:rPr lang="nn-NO" sz="2133" dirty="0"/>
              <a:t>Selvevaluering eller ekstern evaluering?</a:t>
            </a:r>
          </a:p>
          <a:p>
            <a:pPr marL="1887879" lvl="2" indent="-609539">
              <a:buFont typeface="Wingdings" panose="05000000000000000000" pitchFamily="2" charset="2"/>
              <a:buChar char="§"/>
            </a:pPr>
            <a:r>
              <a:rPr lang="nn-NO" sz="2133" i="1" dirty="0"/>
              <a:t>Hvor omfattende deltakelse?</a:t>
            </a:r>
          </a:p>
          <a:p>
            <a:pPr marL="1887879" lvl="2" indent="-609539">
              <a:buFont typeface="Wingdings" panose="05000000000000000000" pitchFamily="2" charset="2"/>
              <a:buChar char="§"/>
            </a:pPr>
            <a:r>
              <a:rPr lang="nn-NO" sz="2133" i="1" dirty="0"/>
              <a:t>Hvor mange workshops?</a:t>
            </a:r>
          </a:p>
          <a:p>
            <a:pPr marL="1887879" lvl="2" indent="-609539">
              <a:buFont typeface="Wingdings" panose="05000000000000000000" pitchFamily="2" charset="2"/>
              <a:buChar char="§"/>
            </a:pPr>
            <a:endParaRPr lang="nn-NO" sz="1866" dirty="0"/>
          </a:p>
          <a:p>
            <a:pPr>
              <a:buFont typeface="Wingdings" panose="05000000000000000000" pitchFamily="2" charset="2"/>
              <a:buChar char="§"/>
            </a:pPr>
            <a:r>
              <a:rPr lang="nn-NO" dirty="0"/>
              <a:t>Gjennomføring</a:t>
            </a:r>
          </a:p>
          <a:p>
            <a:pPr marL="1887879" lvl="2" indent="-609539">
              <a:buFont typeface="Wingdings" panose="05000000000000000000" pitchFamily="2" charset="2"/>
              <a:buChar char="§"/>
            </a:pPr>
            <a:r>
              <a:rPr lang="nn-NO" sz="2133" dirty="0"/>
              <a:t>Planlegg intervjuer og workshops</a:t>
            </a:r>
          </a:p>
          <a:p>
            <a:pPr marL="1887879" lvl="2" indent="-609539">
              <a:buFont typeface="Wingdings" panose="05000000000000000000" pitchFamily="2" charset="2"/>
              <a:buChar char="§"/>
            </a:pPr>
            <a:r>
              <a:rPr lang="nn-NO" sz="2133" dirty="0"/>
              <a:t>Gjennomføre evaluering ift. modellen</a:t>
            </a:r>
          </a:p>
          <a:p>
            <a:pPr marL="0" indent="0">
              <a:buNone/>
            </a:pPr>
            <a:endParaRPr lang="en-GB" dirty="0"/>
          </a:p>
        </p:txBody>
      </p:sp>
      <p:sp>
        <p:nvSpPr>
          <p:cNvPr id="11" name="Content Placeholder 10"/>
          <p:cNvSpPr>
            <a:spLocks noGrp="1"/>
          </p:cNvSpPr>
          <p:nvPr>
            <p:ph sz="half" idx="2"/>
          </p:nvPr>
        </p:nvSpPr>
        <p:spPr>
          <a:xfrm>
            <a:off x="8280669" y="2968233"/>
            <a:ext cx="6887295" cy="4829148"/>
          </a:xfrm>
        </p:spPr>
        <p:txBody>
          <a:bodyPr/>
          <a:lstStyle/>
          <a:p>
            <a:endParaRPr lang="en-GB" dirty="0"/>
          </a:p>
        </p:txBody>
      </p:sp>
      <p:sp>
        <p:nvSpPr>
          <p:cNvPr id="2" name="Title 1"/>
          <p:cNvSpPr>
            <a:spLocks noGrp="1"/>
          </p:cNvSpPr>
          <p:nvPr>
            <p:ph type="title"/>
          </p:nvPr>
        </p:nvSpPr>
        <p:spPr>
          <a:xfrm>
            <a:off x="1452207" y="498712"/>
            <a:ext cx="24999779" cy="1181734"/>
          </a:xfrm>
        </p:spPr>
        <p:txBody>
          <a:bodyPr/>
          <a:lstStyle/>
          <a:p>
            <a:r>
              <a:rPr lang="nn-NO" sz="4977" b="1" dirty="0">
                <a:solidFill>
                  <a:schemeClr val="bg1">
                    <a:lumMod val="50000"/>
                  </a:schemeClr>
                </a:solidFill>
                <a:ea typeface="Verdana" pitchFamily="34" charset="0"/>
                <a:cs typeface="Verdana" pitchFamily="34" charset="0"/>
              </a:rPr>
              <a:t>Hvordan arbeide med modenhet?</a:t>
            </a:r>
            <a:br>
              <a:rPr lang="nn-NO" sz="4977" b="1" dirty="0">
                <a:solidFill>
                  <a:schemeClr val="bg1">
                    <a:lumMod val="50000"/>
                  </a:schemeClr>
                </a:solidFill>
                <a:ea typeface="Verdana" pitchFamily="34" charset="0"/>
                <a:cs typeface="Verdana" pitchFamily="34" charset="0"/>
              </a:rPr>
            </a:br>
            <a:r>
              <a:rPr lang="nn-NO" sz="3555" b="1" dirty="0">
                <a:solidFill>
                  <a:schemeClr val="bg1">
                    <a:lumMod val="65000"/>
                  </a:schemeClr>
                </a:solidFill>
                <a:ea typeface="Verdana" pitchFamily="34" charset="0"/>
                <a:cs typeface="Verdana" pitchFamily="34" charset="0"/>
              </a:rPr>
              <a:t>2. Planlegging</a:t>
            </a:r>
            <a:endParaRPr lang="en-GB" sz="3555" dirty="0">
              <a:solidFill>
                <a:schemeClr val="bg1">
                  <a:lumMod val="65000"/>
                </a:schemeClr>
              </a:solidFill>
            </a:endParaRPr>
          </a:p>
        </p:txBody>
      </p:sp>
      <p:cxnSp>
        <p:nvCxnSpPr>
          <p:cNvPr id="6" name="Straight Connector 5"/>
          <p:cNvCxnSpPr/>
          <p:nvPr/>
        </p:nvCxnSpPr>
        <p:spPr>
          <a:xfrm flipV="1">
            <a:off x="1087112" y="2712229"/>
            <a:ext cx="13568182" cy="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109868" y="8088304"/>
            <a:ext cx="13568182" cy="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8602107" y="1927704"/>
            <a:ext cx="4657044" cy="711605"/>
          </a:xfrm>
          <a:prstGeom prst="rect">
            <a:avLst/>
          </a:prstGeom>
        </p:spPr>
        <p:txBody>
          <a:bodyPr wrap="none">
            <a:spAutoFit/>
          </a:bodyPr>
          <a:lstStyle/>
          <a:p>
            <a:r>
              <a:rPr lang="en-GB" sz="4024" b="1" dirty="0" err="1"/>
              <a:t>Sentrale</a:t>
            </a:r>
            <a:r>
              <a:rPr lang="en-GB" sz="4024" b="1" dirty="0"/>
              <a:t> </a:t>
            </a:r>
            <a:r>
              <a:rPr lang="en-GB" sz="4024" b="1" dirty="0" err="1"/>
              <a:t>spørsmål</a:t>
            </a:r>
            <a:endParaRPr lang="en-GB" sz="4024" b="1" dirty="0"/>
          </a:p>
        </p:txBody>
      </p:sp>
      <p:sp>
        <p:nvSpPr>
          <p:cNvPr id="13" name="Rectangle 12"/>
          <p:cNvSpPr/>
          <p:nvPr/>
        </p:nvSpPr>
        <p:spPr>
          <a:xfrm>
            <a:off x="1343116" y="1927704"/>
            <a:ext cx="2704587" cy="711605"/>
          </a:xfrm>
          <a:prstGeom prst="rect">
            <a:avLst/>
          </a:prstGeom>
        </p:spPr>
        <p:txBody>
          <a:bodyPr wrap="none">
            <a:spAutoFit/>
          </a:bodyPr>
          <a:lstStyle/>
          <a:p>
            <a:r>
              <a:rPr lang="en-GB" sz="4024" b="1" dirty="0" err="1"/>
              <a:t>Aktiviteter</a:t>
            </a:r>
            <a:endParaRPr lang="en-GB" sz="4024" b="1" dirty="0"/>
          </a:p>
        </p:txBody>
      </p:sp>
    </p:spTree>
    <p:extLst>
      <p:ext uri="{BB962C8B-B14F-4D97-AF65-F5344CB8AC3E}">
        <p14:creationId xmlns:p14="http://schemas.microsoft.com/office/powerpoint/2010/main" val="267298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089274" y="2806360"/>
            <a:ext cx="6886590" cy="5416022"/>
          </a:xfrm>
        </p:spPr>
        <p:txBody>
          <a:bodyPr>
            <a:normAutofit fontScale="92500" lnSpcReduction="10000"/>
          </a:bodyPr>
          <a:lstStyle/>
          <a:p>
            <a:pPr>
              <a:buFont typeface="Wingdings" panose="05000000000000000000" pitchFamily="2" charset="2"/>
              <a:buChar char="§"/>
            </a:pPr>
            <a:r>
              <a:rPr lang="nb-NO" sz="2489" dirty="0"/>
              <a:t>Dokumentstudier </a:t>
            </a:r>
          </a:p>
          <a:p>
            <a:pPr lvl="1">
              <a:buFont typeface="Wingdings" panose="05000000000000000000" pitchFamily="2" charset="2"/>
              <a:buChar char="§"/>
            </a:pPr>
            <a:r>
              <a:rPr lang="nb-NO" sz="2133" dirty="0"/>
              <a:t>Gjennomgå styringsdokumenter I virksomheten. </a:t>
            </a:r>
          </a:p>
          <a:p>
            <a:pPr lvl="1">
              <a:buFont typeface="Wingdings" panose="05000000000000000000" pitchFamily="2" charset="2"/>
              <a:buChar char="§"/>
            </a:pPr>
            <a:r>
              <a:rPr lang="nb-NO" sz="2133" dirty="0"/>
              <a:t>Prinsippet er at dersom  rutiner og prosesser ikke er skrevet ned, kan det ikke gjentas. </a:t>
            </a:r>
          </a:p>
          <a:p>
            <a:r>
              <a:rPr lang="nb-NO" sz="2844" dirty="0"/>
              <a:t>Gjennomføre intervjuer</a:t>
            </a:r>
          </a:p>
          <a:p>
            <a:pPr lvl="1"/>
            <a:r>
              <a:rPr lang="nb-NO" sz="2489" dirty="0"/>
              <a:t>Målrettede intervjuer med nøkkelmedarbeidere. </a:t>
            </a:r>
          </a:p>
          <a:p>
            <a:pPr lvl="2"/>
            <a:r>
              <a:rPr lang="nb-NO" sz="1778" dirty="0"/>
              <a:t>Toppledere</a:t>
            </a:r>
          </a:p>
          <a:p>
            <a:pPr lvl="2"/>
            <a:r>
              <a:rPr lang="nb-NO" sz="1778" dirty="0"/>
              <a:t>Mellomledere</a:t>
            </a:r>
          </a:p>
          <a:p>
            <a:pPr lvl="2"/>
            <a:r>
              <a:rPr lang="nb-NO" sz="1778" dirty="0"/>
              <a:t>Tema eksperter </a:t>
            </a:r>
          </a:p>
          <a:p>
            <a:pPr lvl="2"/>
            <a:r>
              <a:rPr lang="nb-NO" sz="1778" dirty="0"/>
              <a:t>Prosjektledere</a:t>
            </a:r>
          </a:p>
          <a:p>
            <a:r>
              <a:rPr lang="nb-NO" sz="2489" dirty="0"/>
              <a:t>Gjennomføre workshops for å validere og forankre resultater</a:t>
            </a:r>
          </a:p>
        </p:txBody>
      </p:sp>
      <p:sp>
        <p:nvSpPr>
          <p:cNvPr id="7" name="Content Placeholder 6"/>
          <p:cNvSpPr>
            <a:spLocks noGrp="1"/>
          </p:cNvSpPr>
          <p:nvPr>
            <p:ph sz="half" idx="2"/>
          </p:nvPr>
        </p:nvSpPr>
        <p:spPr>
          <a:xfrm>
            <a:off x="8277844" y="2806360"/>
            <a:ext cx="6887295" cy="5416022"/>
          </a:xfrm>
        </p:spPr>
        <p:txBody>
          <a:bodyPr/>
          <a:lstStyle/>
          <a:p>
            <a:r>
              <a:rPr lang="nb-NO" sz="2489" dirty="0"/>
              <a:t>Er det utviklet en felles prosjektmodell i virksomheten?</a:t>
            </a:r>
          </a:p>
          <a:p>
            <a:endParaRPr lang="nb-NO" sz="2489" dirty="0"/>
          </a:p>
          <a:p>
            <a:r>
              <a:rPr lang="nb-NO" sz="2489" dirty="0"/>
              <a:t>Finnes det et regimet for kompetansebygging innenfor prosjekt/program og portefølje?</a:t>
            </a:r>
          </a:p>
          <a:p>
            <a:endParaRPr lang="nb-NO" sz="2489" dirty="0"/>
          </a:p>
          <a:p>
            <a:r>
              <a:rPr lang="nb-NO" sz="2489" dirty="0"/>
              <a:t>Har man implementert beslutningsporter i forbindelse med igangsetting og gjennomføring av prosjekter og programmer?</a:t>
            </a:r>
            <a:endParaRPr lang="nb-NO" dirty="0"/>
          </a:p>
        </p:txBody>
      </p:sp>
      <p:sp>
        <p:nvSpPr>
          <p:cNvPr id="2" name="Title 1"/>
          <p:cNvSpPr>
            <a:spLocks noGrp="1"/>
          </p:cNvSpPr>
          <p:nvPr>
            <p:ph type="title"/>
          </p:nvPr>
        </p:nvSpPr>
        <p:spPr>
          <a:xfrm>
            <a:off x="1371525" y="592841"/>
            <a:ext cx="24999779" cy="1181734"/>
          </a:xfrm>
        </p:spPr>
        <p:txBody>
          <a:bodyPr/>
          <a:lstStyle/>
          <a:p>
            <a:r>
              <a:rPr lang="nn-NO" sz="4977" b="1" dirty="0">
                <a:solidFill>
                  <a:schemeClr val="bg1">
                    <a:lumMod val="50000"/>
                  </a:schemeClr>
                </a:solidFill>
                <a:ea typeface="Verdana" pitchFamily="34" charset="0"/>
                <a:cs typeface="Verdana" pitchFamily="34" charset="0"/>
              </a:rPr>
              <a:t>Hvordan arbeide med modenhet?</a:t>
            </a:r>
            <a:br>
              <a:rPr lang="nn-NO" sz="4977" b="1" dirty="0">
                <a:solidFill>
                  <a:schemeClr val="bg1">
                    <a:lumMod val="50000"/>
                  </a:schemeClr>
                </a:solidFill>
                <a:ea typeface="Verdana" pitchFamily="34" charset="0"/>
                <a:cs typeface="Verdana" pitchFamily="34" charset="0"/>
              </a:rPr>
            </a:br>
            <a:r>
              <a:rPr lang="nn-NO" sz="3555" b="1" dirty="0">
                <a:solidFill>
                  <a:srgbClr val="FFFFFF">
                    <a:lumMod val="65000"/>
                  </a:srgbClr>
                </a:solidFill>
                <a:ea typeface="Verdana" pitchFamily="34" charset="0"/>
                <a:cs typeface="Verdana" pitchFamily="34" charset="0"/>
              </a:rPr>
              <a:t>3. Gjennomføre</a:t>
            </a:r>
            <a:endParaRPr lang="en-GB" dirty="0"/>
          </a:p>
        </p:txBody>
      </p:sp>
      <p:sp>
        <p:nvSpPr>
          <p:cNvPr id="8" name="Rectangle 7"/>
          <p:cNvSpPr/>
          <p:nvPr/>
        </p:nvSpPr>
        <p:spPr>
          <a:xfrm>
            <a:off x="8602107" y="2021833"/>
            <a:ext cx="4657044" cy="711605"/>
          </a:xfrm>
          <a:prstGeom prst="rect">
            <a:avLst/>
          </a:prstGeom>
        </p:spPr>
        <p:txBody>
          <a:bodyPr wrap="none">
            <a:spAutoFit/>
          </a:bodyPr>
          <a:lstStyle/>
          <a:p>
            <a:r>
              <a:rPr lang="en-GB" sz="4024" b="1" dirty="0" err="1"/>
              <a:t>Sentrale</a:t>
            </a:r>
            <a:r>
              <a:rPr lang="en-GB" sz="4024" b="1" dirty="0"/>
              <a:t> </a:t>
            </a:r>
            <a:r>
              <a:rPr lang="en-GB" sz="4024" b="1" dirty="0" err="1"/>
              <a:t>spørsmål</a:t>
            </a:r>
            <a:endParaRPr lang="en-GB" sz="4024" b="1" dirty="0"/>
          </a:p>
        </p:txBody>
      </p:sp>
      <p:sp>
        <p:nvSpPr>
          <p:cNvPr id="9" name="Rectangle 8"/>
          <p:cNvSpPr/>
          <p:nvPr/>
        </p:nvSpPr>
        <p:spPr>
          <a:xfrm>
            <a:off x="1343116" y="2021833"/>
            <a:ext cx="2704587" cy="711605"/>
          </a:xfrm>
          <a:prstGeom prst="rect">
            <a:avLst/>
          </a:prstGeom>
        </p:spPr>
        <p:txBody>
          <a:bodyPr wrap="none">
            <a:spAutoFit/>
          </a:bodyPr>
          <a:lstStyle/>
          <a:p>
            <a:r>
              <a:rPr lang="en-GB" sz="4024" b="1" dirty="0" err="1"/>
              <a:t>Aktiviteter</a:t>
            </a:r>
            <a:endParaRPr lang="en-GB" sz="4024" b="1" dirty="0"/>
          </a:p>
        </p:txBody>
      </p:sp>
      <p:cxnSp>
        <p:nvCxnSpPr>
          <p:cNvPr id="10" name="Straight Connector 9"/>
          <p:cNvCxnSpPr/>
          <p:nvPr/>
        </p:nvCxnSpPr>
        <p:spPr>
          <a:xfrm flipV="1">
            <a:off x="1087112" y="2678357"/>
            <a:ext cx="13568182" cy="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109868" y="8438436"/>
            <a:ext cx="13568182" cy="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363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89274" y="2880572"/>
            <a:ext cx="6886590" cy="4957150"/>
          </a:xfrm>
        </p:spPr>
        <p:txBody>
          <a:bodyPr/>
          <a:lstStyle/>
          <a:p>
            <a:pPr marL="850361" indent="-812719">
              <a:buFont typeface="Wingdings" panose="05000000000000000000" pitchFamily="2" charset="2"/>
              <a:buChar char="§"/>
            </a:pPr>
            <a:r>
              <a:rPr lang="nb-NO" dirty="0"/>
              <a:t>Analysere </a:t>
            </a:r>
          </a:p>
          <a:p>
            <a:pPr marL="687343" indent="-609539">
              <a:buFont typeface="Wingdings" panose="05000000000000000000" pitchFamily="2" charset="2"/>
              <a:buChar char="§"/>
            </a:pPr>
            <a:r>
              <a:rPr lang="nb-NO" dirty="0"/>
              <a:t>Sammenfatt og presenter resultater</a:t>
            </a:r>
          </a:p>
          <a:p>
            <a:pPr marL="0" indent="0">
              <a:buNone/>
            </a:pPr>
            <a:endParaRPr lang="nb-NO" sz="2133" dirty="0"/>
          </a:p>
        </p:txBody>
      </p:sp>
      <p:sp>
        <p:nvSpPr>
          <p:cNvPr id="4" name="Content Placeholder 3"/>
          <p:cNvSpPr>
            <a:spLocks noGrp="1"/>
          </p:cNvSpPr>
          <p:nvPr>
            <p:ph sz="half" idx="2"/>
          </p:nvPr>
        </p:nvSpPr>
        <p:spPr>
          <a:xfrm>
            <a:off x="8280669" y="2880572"/>
            <a:ext cx="6887295" cy="4957150"/>
          </a:xfrm>
        </p:spPr>
        <p:txBody>
          <a:bodyPr/>
          <a:lstStyle/>
          <a:p>
            <a:r>
              <a:rPr lang="nb-NO" sz="2844" dirty="0"/>
              <a:t>Er resultatene i tråd med forventingene?</a:t>
            </a:r>
          </a:p>
          <a:p>
            <a:r>
              <a:rPr lang="nb-NO" sz="2844" dirty="0"/>
              <a:t>Hvordan er resultatene i forhold til sammenliknbare virksomheter og offentlig sektor som helhet?</a:t>
            </a:r>
          </a:p>
          <a:p>
            <a:r>
              <a:rPr lang="nb-NO" sz="2844" dirty="0"/>
              <a:t>Hva oppleves som mest positivt og hva er mest problematisk?</a:t>
            </a:r>
          </a:p>
          <a:p>
            <a:r>
              <a:rPr lang="nb-NO" sz="2844" dirty="0"/>
              <a:t>Hvilke områder bør forbedres og i hvilke rekkefølge?</a:t>
            </a:r>
          </a:p>
        </p:txBody>
      </p:sp>
      <p:sp>
        <p:nvSpPr>
          <p:cNvPr id="2" name="Title 1"/>
          <p:cNvSpPr>
            <a:spLocks noGrp="1"/>
          </p:cNvSpPr>
          <p:nvPr>
            <p:ph type="title"/>
          </p:nvPr>
        </p:nvSpPr>
        <p:spPr>
          <a:xfrm>
            <a:off x="1559783" y="471818"/>
            <a:ext cx="24999779" cy="1181734"/>
          </a:xfrm>
        </p:spPr>
        <p:txBody>
          <a:bodyPr/>
          <a:lstStyle/>
          <a:p>
            <a:r>
              <a:rPr lang="nn-NO" sz="4977" b="1" dirty="0">
                <a:solidFill>
                  <a:schemeClr val="accent1"/>
                </a:solidFill>
                <a:ea typeface="Verdana" pitchFamily="34" charset="0"/>
                <a:cs typeface="Verdana" pitchFamily="34" charset="0"/>
              </a:rPr>
              <a:t>Hvordan arbeide med modenhet?</a:t>
            </a:r>
            <a:br>
              <a:rPr lang="nn-NO" sz="4977" b="1" dirty="0">
                <a:solidFill>
                  <a:schemeClr val="accent1"/>
                </a:solidFill>
                <a:ea typeface="Verdana" pitchFamily="34" charset="0"/>
                <a:cs typeface="Verdana" pitchFamily="34" charset="0"/>
              </a:rPr>
            </a:br>
            <a:r>
              <a:rPr lang="nn-NO" sz="3555" b="1" dirty="0">
                <a:solidFill>
                  <a:schemeClr val="bg1">
                    <a:lumMod val="65000"/>
                  </a:schemeClr>
                </a:solidFill>
                <a:ea typeface="Verdana" pitchFamily="34" charset="0"/>
                <a:cs typeface="Verdana" pitchFamily="34" charset="0"/>
              </a:rPr>
              <a:t>4. Analyse</a:t>
            </a:r>
            <a:endParaRPr lang="en-GB" sz="3555" dirty="0">
              <a:solidFill>
                <a:schemeClr val="bg1">
                  <a:lumMod val="65000"/>
                </a:schemeClr>
              </a:solidFill>
            </a:endParaRPr>
          </a:p>
        </p:txBody>
      </p:sp>
      <p:cxnSp>
        <p:nvCxnSpPr>
          <p:cNvPr id="6" name="Straight Connector 5"/>
          <p:cNvCxnSpPr/>
          <p:nvPr/>
        </p:nvCxnSpPr>
        <p:spPr>
          <a:xfrm flipV="1">
            <a:off x="1087112" y="2624569"/>
            <a:ext cx="13568182" cy="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109868" y="8156049"/>
            <a:ext cx="13568182" cy="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602107" y="1968045"/>
            <a:ext cx="4657044" cy="711605"/>
          </a:xfrm>
          <a:prstGeom prst="rect">
            <a:avLst/>
          </a:prstGeom>
        </p:spPr>
        <p:txBody>
          <a:bodyPr wrap="none">
            <a:spAutoFit/>
          </a:bodyPr>
          <a:lstStyle/>
          <a:p>
            <a:r>
              <a:rPr lang="nb-NO" sz="4024" b="1" dirty="0"/>
              <a:t>Sentrale spørsmål</a:t>
            </a:r>
          </a:p>
        </p:txBody>
      </p:sp>
      <p:sp>
        <p:nvSpPr>
          <p:cNvPr id="9" name="Rectangle 8"/>
          <p:cNvSpPr/>
          <p:nvPr/>
        </p:nvSpPr>
        <p:spPr>
          <a:xfrm>
            <a:off x="1343116" y="1968045"/>
            <a:ext cx="2704587" cy="711605"/>
          </a:xfrm>
          <a:prstGeom prst="rect">
            <a:avLst/>
          </a:prstGeom>
        </p:spPr>
        <p:txBody>
          <a:bodyPr wrap="none">
            <a:spAutoFit/>
          </a:bodyPr>
          <a:lstStyle/>
          <a:p>
            <a:r>
              <a:rPr lang="nb-NO" sz="4024" b="1" dirty="0"/>
              <a:t>Aktiviteter</a:t>
            </a:r>
          </a:p>
        </p:txBody>
      </p:sp>
    </p:spTree>
    <p:extLst>
      <p:ext uri="{BB962C8B-B14F-4D97-AF65-F5344CB8AC3E}">
        <p14:creationId xmlns:p14="http://schemas.microsoft.com/office/powerpoint/2010/main" val="381959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GB"/>
          </a:p>
        </p:txBody>
      </p:sp>
      <p:sp>
        <p:nvSpPr>
          <p:cNvPr id="3" name="Content Placeholder 2"/>
          <p:cNvSpPr>
            <a:spLocks noGrp="1"/>
          </p:cNvSpPr>
          <p:nvPr>
            <p:ph sz="half" idx="2"/>
          </p:nvPr>
        </p:nvSpPr>
        <p:spPr/>
        <p:txBody>
          <a:bodyPr/>
          <a:lstStyle/>
          <a:p>
            <a:endParaRPr lang="en-GB" dirty="0"/>
          </a:p>
        </p:txBody>
      </p:sp>
      <p:sp>
        <p:nvSpPr>
          <p:cNvPr id="4" name="Title 3"/>
          <p:cNvSpPr>
            <a:spLocks noGrp="1"/>
          </p:cNvSpPr>
          <p:nvPr>
            <p:ph type="title"/>
          </p:nvPr>
        </p:nvSpPr>
        <p:spPr>
          <a:xfrm>
            <a:off x="1089274" y="492056"/>
            <a:ext cx="14063748" cy="1181734"/>
          </a:xfrm>
        </p:spPr>
        <p:txBody>
          <a:bodyPr/>
          <a:lstStyle/>
          <a:p>
            <a:r>
              <a:rPr lang="nn-NO" sz="4977" b="1" dirty="0">
                <a:solidFill>
                  <a:srgbClr val="42A437"/>
                </a:solidFill>
                <a:ea typeface="Verdana" pitchFamily="34" charset="0"/>
                <a:cs typeface="Verdana" pitchFamily="34" charset="0"/>
              </a:rPr>
              <a:t>Hvordan arbeide med modenhet?</a:t>
            </a:r>
            <a:br>
              <a:rPr lang="nn-NO" sz="4977" b="1" dirty="0">
                <a:solidFill>
                  <a:srgbClr val="42A437"/>
                </a:solidFill>
                <a:ea typeface="Verdana" pitchFamily="34" charset="0"/>
                <a:cs typeface="Verdana" pitchFamily="34" charset="0"/>
              </a:rPr>
            </a:br>
            <a:r>
              <a:rPr lang="nn-NO" sz="3555" b="1" dirty="0">
                <a:solidFill>
                  <a:srgbClr val="FFFFFF">
                    <a:lumMod val="65000"/>
                  </a:srgbClr>
                </a:solidFill>
                <a:ea typeface="Verdana" pitchFamily="34" charset="0"/>
                <a:cs typeface="Verdana" pitchFamily="34" charset="0"/>
              </a:rPr>
              <a:t>Eksempler på avrapportering</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18"/>
          <a:stretch/>
        </p:blipFill>
        <p:spPr bwMode="auto">
          <a:xfrm>
            <a:off x="8895216" y="2267971"/>
            <a:ext cx="6400086" cy="4354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096" y="2139967"/>
            <a:ext cx="7163112" cy="448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99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89274" y="2651974"/>
            <a:ext cx="6886590" cy="4957148"/>
          </a:xfrm>
        </p:spPr>
        <p:txBody>
          <a:bodyPr/>
          <a:lstStyle/>
          <a:p>
            <a:pPr>
              <a:buFont typeface="Wingdings" panose="05000000000000000000" pitchFamily="2" charset="2"/>
              <a:buChar char="§"/>
            </a:pPr>
            <a:r>
              <a:rPr lang="nn-NO" sz="3555" dirty="0"/>
              <a:t>Implementere</a:t>
            </a:r>
          </a:p>
          <a:p>
            <a:pPr marL="1384615" lvl="1" indent="-812719">
              <a:buFont typeface="Wingdings" panose="05000000000000000000" pitchFamily="2" charset="2"/>
              <a:buChar char="§"/>
            </a:pPr>
            <a:r>
              <a:rPr lang="nn-NO" dirty="0"/>
              <a:t>Iverksette bestemte tiltak</a:t>
            </a:r>
          </a:p>
          <a:p>
            <a:pPr marL="1384615" lvl="1" indent="-812719">
              <a:buFont typeface="Wingdings" panose="05000000000000000000" pitchFamily="2" charset="2"/>
              <a:buChar char="§"/>
            </a:pPr>
            <a:r>
              <a:rPr lang="nn-NO" dirty="0"/>
              <a:t>Følg opp tiltakene</a:t>
            </a:r>
          </a:p>
          <a:p>
            <a:pPr>
              <a:buFont typeface="Wingdings" panose="05000000000000000000" pitchFamily="2" charset="2"/>
              <a:buChar char="§"/>
            </a:pPr>
            <a:r>
              <a:rPr lang="nn-NO" sz="3555" dirty="0"/>
              <a:t>Evaluere </a:t>
            </a:r>
          </a:p>
          <a:p>
            <a:pPr marL="1384615" lvl="1" indent="-812719">
              <a:buFont typeface="Wingdings" panose="05000000000000000000" pitchFamily="2" charset="2"/>
              <a:buChar char="§"/>
            </a:pPr>
            <a:r>
              <a:rPr lang="nn-NO" dirty="0"/>
              <a:t>Evaluere prosess</a:t>
            </a:r>
          </a:p>
          <a:p>
            <a:pPr marL="1384615" lvl="1" indent="-812719">
              <a:buFont typeface="Wingdings" panose="05000000000000000000" pitchFamily="2" charset="2"/>
              <a:buChar char="§"/>
            </a:pPr>
            <a:r>
              <a:rPr lang="nn-NO" dirty="0"/>
              <a:t>Evaluere tiltak og resultat av tilta</a:t>
            </a:r>
          </a:p>
          <a:p>
            <a:pPr marL="1384615" lvl="1" indent="-812719">
              <a:buFont typeface="Wingdings" panose="05000000000000000000" pitchFamily="2" charset="2"/>
              <a:buChar char="§"/>
            </a:pPr>
            <a:r>
              <a:rPr lang="nn-NO" i="1" dirty="0"/>
              <a:t>Meld inn resultat av modenhetsvurdering til DIFI </a:t>
            </a:r>
          </a:p>
          <a:p>
            <a:pPr marL="1384615" lvl="1" indent="-812719">
              <a:buFont typeface="+mj-lt"/>
              <a:buAutoNum type="arabicPeriod"/>
            </a:pPr>
            <a:endParaRPr lang="nn-NO" sz="2133" dirty="0"/>
          </a:p>
          <a:p>
            <a:pPr marL="0" indent="0">
              <a:buNone/>
            </a:pPr>
            <a:endParaRPr lang="en-GB" dirty="0"/>
          </a:p>
        </p:txBody>
      </p:sp>
      <p:sp>
        <p:nvSpPr>
          <p:cNvPr id="4" name="Content Placeholder 3"/>
          <p:cNvSpPr>
            <a:spLocks noGrp="1"/>
          </p:cNvSpPr>
          <p:nvPr>
            <p:ph sz="half" idx="2"/>
          </p:nvPr>
        </p:nvSpPr>
        <p:spPr>
          <a:xfrm>
            <a:off x="8280669" y="2651974"/>
            <a:ext cx="6887295" cy="4957148"/>
          </a:xfrm>
        </p:spPr>
        <p:txBody>
          <a:bodyPr/>
          <a:lstStyle/>
          <a:p>
            <a:endParaRPr lang="en-GB"/>
          </a:p>
        </p:txBody>
      </p:sp>
      <p:sp>
        <p:nvSpPr>
          <p:cNvPr id="2" name="Title 1"/>
          <p:cNvSpPr>
            <a:spLocks noGrp="1"/>
          </p:cNvSpPr>
          <p:nvPr>
            <p:ph type="title"/>
          </p:nvPr>
        </p:nvSpPr>
        <p:spPr>
          <a:xfrm>
            <a:off x="1479101" y="373081"/>
            <a:ext cx="24999779" cy="1132554"/>
          </a:xfrm>
        </p:spPr>
        <p:txBody>
          <a:bodyPr/>
          <a:lstStyle/>
          <a:p>
            <a:r>
              <a:rPr lang="nn-NO" sz="4977" b="1" dirty="0">
                <a:solidFill>
                  <a:schemeClr val="accent1"/>
                </a:solidFill>
                <a:ea typeface="Verdana" pitchFamily="34" charset="0"/>
                <a:cs typeface="Verdana" pitchFamily="34" charset="0"/>
              </a:rPr>
              <a:t>Hvordan arbeide med modenhet?</a:t>
            </a:r>
            <a:br>
              <a:rPr lang="nn-NO" sz="4977" b="1" dirty="0">
                <a:solidFill>
                  <a:schemeClr val="accent1"/>
                </a:solidFill>
                <a:ea typeface="Verdana" pitchFamily="34" charset="0"/>
                <a:cs typeface="Verdana" pitchFamily="34" charset="0"/>
              </a:rPr>
            </a:br>
            <a:r>
              <a:rPr lang="nn-NO" sz="3200" b="1" dirty="0">
                <a:solidFill>
                  <a:schemeClr val="bg1">
                    <a:lumMod val="65000"/>
                  </a:schemeClr>
                </a:solidFill>
                <a:ea typeface="Verdana" pitchFamily="34" charset="0"/>
                <a:cs typeface="Verdana" pitchFamily="34" charset="0"/>
              </a:rPr>
              <a:t>4. UTVIKLE OG IMPLEMENTERE TILTAK</a:t>
            </a:r>
            <a:endParaRPr lang="en-GB" sz="3200" dirty="0">
              <a:solidFill>
                <a:schemeClr val="bg1">
                  <a:lumMod val="65000"/>
                </a:schemeClr>
              </a:solidFill>
            </a:endParaRPr>
          </a:p>
        </p:txBody>
      </p:sp>
      <p:sp>
        <p:nvSpPr>
          <p:cNvPr id="5" name="Footer Placeholder 4"/>
          <p:cNvSpPr>
            <a:spLocks noGrp="1"/>
          </p:cNvSpPr>
          <p:nvPr>
            <p:ph type="ftr" sz="quarter" idx="4294967295"/>
          </p:nvPr>
        </p:nvSpPr>
        <p:spPr>
          <a:xfrm>
            <a:off x="3124200" y="4767263"/>
            <a:ext cx="2895600" cy="273844"/>
          </a:xfrm>
          <a:prstGeom prst="rect">
            <a:avLst/>
          </a:prstGeom>
        </p:spPr>
        <p:txBody>
          <a:bodyPr vert="horz" wrap="square" lIns="81614" tIns="40807" rIns="81614" bIns="40807" numCol="1" anchor="ctr" anchorCtr="0" compatLnSpc="1">
            <a:prstTxWarp prst="textNoShape">
              <a:avLst/>
            </a:prstTxWarp>
          </a:bodyPr>
          <a:lstStyle>
            <a:defPPr>
              <a:defRPr lang="da-DK"/>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solidFill>
                  <a:srgbClr val="000000"/>
                </a:solidFill>
                <a:latin typeface="Arial" charset="0"/>
                <a:ea typeface="ＭＳ Ｐゴシック" pitchFamily="-111" charset="-128"/>
                <a:cs typeface="Arial" charset="0"/>
              </a:rPr>
              <a:t>Direktoratet for forvaltning og IKT</a:t>
            </a:r>
            <a:endParaRPr lang="nb-NO">
              <a:solidFill>
                <a:srgbClr val="000000"/>
              </a:solidFill>
            </a:endParaRPr>
          </a:p>
        </p:txBody>
      </p:sp>
      <p:cxnSp>
        <p:nvCxnSpPr>
          <p:cNvPr id="6" name="Straight Connector 5"/>
          <p:cNvCxnSpPr/>
          <p:nvPr/>
        </p:nvCxnSpPr>
        <p:spPr>
          <a:xfrm flipV="1">
            <a:off x="1087112" y="2523971"/>
            <a:ext cx="13568182" cy="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109868" y="8156049"/>
            <a:ext cx="13568182" cy="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bwMode="auto">
          <a:xfrm>
            <a:off x="6122787" y="7599166"/>
            <a:ext cx="5166479" cy="300852"/>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defTabSz="1625437">
              <a:spcBef>
                <a:spcPct val="50000"/>
              </a:spcBef>
              <a:defRPr/>
            </a:pPr>
            <a:r>
              <a:rPr lang="nn-NO" sz="1955" b="1" kern="0" dirty="0">
                <a:solidFill>
                  <a:srgbClr val="FFFFFF"/>
                </a:solidFill>
              </a:rPr>
              <a:t>KONTINUERLIG VIRKSOMHETSUTVIKLING</a:t>
            </a:r>
          </a:p>
        </p:txBody>
      </p:sp>
      <p:sp>
        <p:nvSpPr>
          <p:cNvPr id="17" name="Rectangle 16"/>
          <p:cNvSpPr/>
          <p:nvPr/>
        </p:nvSpPr>
        <p:spPr>
          <a:xfrm>
            <a:off x="8602107" y="1739446"/>
            <a:ext cx="4657044" cy="711605"/>
          </a:xfrm>
          <a:prstGeom prst="rect">
            <a:avLst/>
          </a:prstGeom>
        </p:spPr>
        <p:txBody>
          <a:bodyPr wrap="none">
            <a:spAutoFit/>
          </a:bodyPr>
          <a:lstStyle/>
          <a:p>
            <a:r>
              <a:rPr lang="en-GB" sz="4024" b="1" dirty="0" err="1"/>
              <a:t>Sentrale</a:t>
            </a:r>
            <a:r>
              <a:rPr lang="en-GB" sz="4024" b="1" dirty="0"/>
              <a:t> </a:t>
            </a:r>
            <a:r>
              <a:rPr lang="en-GB" sz="4024" b="1" dirty="0" err="1"/>
              <a:t>spørsmål</a:t>
            </a:r>
            <a:endParaRPr lang="en-GB" sz="4024" b="1" dirty="0"/>
          </a:p>
        </p:txBody>
      </p:sp>
      <p:sp>
        <p:nvSpPr>
          <p:cNvPr id="18" name="Rectangle 17"/>
          <p:cNvSpPr/>
          <p:nvPr/>
        </p:nvSpPr>
        <p:spPr>
          <a:xfrm>
            <a:off x="1343116" y="1739446"/>
            <a:ext cx="2704587" cy="711605"/>
          </a:xfrm>
          <a:prstGeom prst="rect">
            <a:avLst/>
          </a:prstGeom>
        </p:spPr>
        <p:txBody>
          <a:bodyPr wrap="none">
            <a:spAutoFit/>
          </a:bodyPr>
          <a:lstStyle/>
          <a:p>
            <a:r>
              <a:rPr lang="en-GB" sz="4024" b="1" dirty="0" err="1"/>
              <a:t>Aktiviteter</a:t>
            </a:r>
            <a:endParaRPr lang="en-GB" sz="4024" b="1" dirty="0"/>
          </a:p>
        </p:txBody>
      </p:sp>
    </p:spTree>
    <p:extLst>
      <p:ext uri="{BB962C8B-B14F-4D97-AF65-F5344CB8AC3E}">
        <p14:creationId xmlns:p14="http://schemas.microsoft.com/office/powerpoint/2010/main" val="352882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99321"/>
            <a:ext cx="12808404" cy="692497"/>
          </a:xfrm>
        </p:spPr>
        <p:txBody>
          <a:bodyPr/>
          <a:lstStyle/>
          <a:p>
            <a:r>
              <a:rPr lang="en-GB" sz="4977" b="1" dirty="0">
                <a:solidFill>
                  <a:schemeClr val="bg1">
                    <a:lumMod val="50000"/>
                  </a:schemeClr>
                </a:solidFill>
                <a:ea typeface="Verdana" pitchFamily="34" charset="0"/>
                <a:cs typeface="Verdana" pitchFamily="34" charset="0"/>
              </a:rPr>
              <a:t>OMFANG OG RESSURESER</a:t>
            </a:r>
          </a:p>
        </p:txBody>
      </p:sp>
      <p:sp>
        <p:nvSpPr>
          <p:cNvPr id="3" name="Content Placeholder 2"/>
          <p:cNvSpPr>
            <a:spLocks noGrp="1"/>
          </p:cNvSpPr>
          <p:nvPr>
            <p:ph idx="1"/>
          </p:nvPr>
        </p:nvSpPr>
        <p:spPr>
          <a:xfrm>
            <a:off x="1619358" y="2237019"/>
            <a:ext cx="12808404" cy="6325781"/>
          </a:xfrm>
        </p:spPr>
        <p:txBody>
          <a:bodyPr/>
          <a:lstStyle/>
          <a:p>
            <a:r>
              <a:rPr lang="en-GB" dirty="0" err="1"/>
              <a:t>Hvor</a:t>
            </a:r>
            <a:r>
              <a:rPr lang="en-GB" dirty="0"/>
              <a:t> bred </a:t>
            </a:r>
            <a:r>
              <a:rPr lang="en-GB" dirty="0" err="1"/>
              <a:t>eller</a:t>
            </a:r>
            <a:r>
              <a:rPr lang="en-GB" dirty="0"/>
              <a:t> </a:t>
            </a:r>
            <a:r>
              <a:rPr lang="en-GB" dirty="0" err="1"/>
              <a:t>omfattende</a:t>
            </a:r>
            <a:r>
              <a:rPr lang="en-GB" dirty="0"/>
              <a:t> </a:t>
            </a:r>
            <a:r>
              <a:rPr lang="en-GB" dirty="0" err="1"/>
              <a:t>vår</a:t>
            </a:r>
            <a:r>
              <a:rPr lang="en-GB" dirty="0"/>
              <a:t> </a:t>
            </a:r>
            <a:r>
              <a:rPr lang="en-GB" dirty="0" err="1"/>
              <a:t>modenhetsvurdering</a:t>
            </a:r>
            <a:r>
              <a:rPr lang="en-GB" dirty="0"/>
              <a:t> </a:t>
            </a:r>
            <a:r>
              <a:rPr lang="en-GB" dirty="0" err="1"/>
              <a:t>skal</a:t>
            </a:r>
            <a:r>
              <a:rPr lang="en-GB" dirty="0"/>
              <a:t> </a:t>
            </a:r>
            <a:r>
              <a:rPr lang="en-GB" dirty="0" err="1"/>
              <a:t>være</a:t>
            </a:r>
            <a:r>
              <a:rPr lang="en-GB" dirty="0"/>
              <a:t> </a:t>
            </a:r>
            <a:r>
              <a:rPr lang="en-GB" dirty="0" err="1"/>
              <a:t>bestemmer</a:t>
            </a:r>
            <a:r>
              <a:rPr lang="en-GB" dirty="0"/>
              <a:t> vi </a:t>
            </a:r>
            <a:r>
              <a:rPr lang="en-GB" dirty="0" err="1"/>
              <a:t>selv</a:t>
            </a:r>
            <a:endParaRPr lang="en-GB" dirty="0"/>
          </a:p>
          <a:p>
            <a:pPr lvl="1"/>
            <a:r>
              <a:rPr lang="en-GB" sz="4266" dirty="0" err="1"/>
              <a:t>Hva</a:t>
            </a:r>
            <a:r>
              <a:rPr lang="en-GB" sz="4266" dirty="0"/>
              <a:t> </a:t>
            </a:r>
            <a:r>
              <a:rPr lang="en-GB" sz="4266" dirty="0" err="1"/>
              <a:t>er</a:t>
            </a:r>
            <a:r>
              <a:rPr lang="en-GB" sz="4266" dirty="0"/>
              <a:t> </a:t>
            </a:r>
            <a:r>
              <a:rPr lang="en-GB" sz="4266" dirty="0" err="1"/>
              <a:t>vårt</a:t>
            </a:r>
            <a:r>
              <a:rPr lang="en-GB" sz="4266" dirty="0"/>
              <a:t> </a:t>
            </a:r>
            <a:r>
              <a:rPr lang="en-GB" sz="4266" dirty="0" err="1"/>
              <a:t>behov</a:t>
            </a:r>
            <a:r>
              <a:rPr lang="en-GB" sz="4266" dirty="0"/>
              <a:t>?</a:t>
            </a:r>
          </a:p>
          <a:p>
            <a:pPr lvl="2">
              <a:buFont typeface="Arial" panose="020B0604020202020204" pitchFamily="34" charset="0"/>
              <a:buChar char="•"/>
            </a:pPr>
            <a:r>
              <a:rPr lang="en-GB" dirty="0" err="1"/>
              <a:t>Spesielle</a:t>
            </a:r>
            <a:r>
              <a:rPr lang="en-GB" dirty="0"/>
              <a:t> </a:t>
            </a:r>
            <a:r>
              <a:rPr lang="en-GB" dirty="0" err="1"/>
              <a:t>problemområder</a:t>
            </a:r>
            <a:r>
              <a:rPr lang="en-GB" dirty="0"/>
              <a:t>?</a:t>
            </a:r>
          </a:p>
          <a:p>
            <a:pPr lvl="2">
              <a:buFont typeface="Arial" panose="020B0604020202020204" pitchFamily="34" charset="0"/>
              <a:buChar char="•"/>
            </a:pPr>
            <a:r>
              <a:rPr lang="en-GB" dirty="0" err="1"/>
              <a:t>Prosjektstyring</a:t>
            </a:r>
            <a:r>
              <a:rPr lang="en-GB" dirty="0"/>
              <a:t>? </a:t>
            </a:r>
            <a:r>
              <a:rPr lang="en-GB" dirty="0" err="1"/>
              <a:t>Programstyring</a:t>
            </a:r>
            <a:r>
              <a:rPr lang="en-GB" dirty="0"/>
              <a:t>? </a:t>
            </a:r>
            <a:r>
              <a:rPr lang="en-GB" dirty="0" err="1"/>
              <a:t>Porteføljestyring</a:t>
            </a:r>
            <a:r>
              <a:rPr lang="en-GB" dirty="0"/>
              <a:t>?</a:t>
            </a:r>
          </a:p>
          <a:p>
            <a:pPr lvl="2">
              <a:buFont typeface="Arial" panose="020B0604020202020204" pitchFamily="34" charset="0"/>
              <a:buChar char="•"/>
            </a:pPr>
            <a:r>
              <a:rPr lang="en-GB" dirty="0" err="1"/>
              <a:t>Hvilke</a:t>
            </a:r>
            <a:r>
              <a:rPr lang="en-GB" dirty="0"/>
              <a:t> </a:t>
            </a:r>
            <a:r>
              <a:rPr lang="en-GB" dirty="0" err="1"/>
              <a:t>av</a:t>
            </a:r>
            <a:r>
              <a:rPr lang="en-GB" dirty="0"/>
              <a:t> de 7 P3M3-perspektivene?</a:t>
            </a:r>
          </a:p>
          <a:p>
            <a:pPr lvl="1"/>
            <a:r>
              <a:rPr lang="en-GB" sz="4266" dirty="0" err="1"/>
              <a:t>Selvevaluering</a:t>
            </a:r>
            <a:r>
              <a:rPr lang="en-GB" sz="4266" dirty="0"/>
              <a:t>? </a:t>
            </a:r>
            <a:r>
              <a:rPr lang="en-GB" sz="4266" dirty="0" err="1"/>
              <a:t>Ekstern</a:t>
            </a:r>
            <a:r>
              <a:rPr lang="en-GB" sz="4266" dirty="0"/>
              <a:t> </a:t>
            </a:r>
            <a:r>
              <a:rPr lang="en-GB" sz="4266" dirty="0" err="1"/>
              <a:t>evaluering</a:t>
            </a:r>
            <a:r>
              <a:rPr lang="en-GB" sz="4266" dirty="0"/>
              <a:t>?</a:t>
            </a:r>
          </a:p>
          <a:p>
            <a:pPr lvl="2">
              <a:buFont typeface="Arial" panose="020B0604020202020204" pitchFamily="34" charset="0"/>
              <a:buChar char="•"/>
            </a:pPr>
            <a:r>
              <a:rPr lang="en-GB" dirty="0"/>
              <a:t>Intern </a:t>
            </a:r>
            <a:r>
              <a:rPr lang="en-GB" dirty="0" err="1"/>
              <a:t>kapasitet</a:t>
            </a:r>
            <a:r>
              <a:rPr lang="en-GB" dirty="0"/>
              <a:t>?</a:t>
            </a:r>
          </a:p>
          <a:p>
            <a:pPr lvl="2">
              <a:buFont typeface="Arial" panose="020B0604020202020204" pitchFamily="34" charset="0"/>
              <a:buChar char="•"/>
            </a:pPr>
            <a:r>
              <a:rPr lang="en-GB" dirty="0" err="1"/>
              <a:t>Kostnader</a:t>
            </a:r>
            <a:r>
              <a:rPr lang="en-GB" dirty="0"/>
              <a:t>?</a:t>
            </a:r>
          </a:p>
        </p:txBody>
      </p:sp>
      <p:sp>
        <p:nvSpPr>
          <p:cNvPr id="4" name="Date Placeholder 3"/>
          <p:cNvSpPr>
            <a:spLocks noGrp="1"/>
          </p:cNvSpPr>
          <p:nvPr>
            <p:ph type="dt" sz="half" idx="10"/>
          </p:nvPr>
        </p:nvSpPr>
        <p:spPr>
          <a:xfrm>
            <a:off x="457200" y="4767263"/>
            <a:ext cx="2133600" cy="273844"/>
          </a:xfrm>
          <a:prstGeom prst="rect">
            <a:avLst/>
          </a:prstGeom>
        </p:spPr>
        <p:txBody>
          <a:bodyPr vert="horz" wrap="square" lIns="81614" tIns="40807" rIns="81614" bIns="40807" numCol="1" anchor="ctr" anchorCtr="0" compatLnSpc="1">
            <a:prstTxWarp prst="textNoShape">
              <a:avLst/>
            </a:prstTxWarp>
          </a:bodyPr>
          <a:lstStyle>
            <a:defPPr>
              <a:defRPr lang="da-DK"/>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rgbClr val="000000"/>
                </a:solidFill>
              </a:rPr>
              <a:t>Dato</a:t>
            </a:r>
            <a:endParaRPr lang="nb-NO" dirty="0">
              <a:solidFill>
                <a:srgbClr val="000000"/>
              </a:solidFill>
            </a:endParaRPr>
          </a:p>
        </p:txBody>
      </p:sp>
    </p:spTree>
    <p:extLst>
      <p:ext uri="{BB962C8B-B14F-4D97-AF65-F5344CB8AC3E}">
        <p14:creationId xmlns:p14="http://schemas.microsoft.com/office/powerpoint/2010/main" val="135666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Vedlegg</a:t>
            </a:r>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vert="horz" wrap="square" lIns="81614" tIns="40807" rIns="81614" bIns="40807" numCol="1" anchor="ctr" anchorCtr="0" compatLnSpc="1">
            <a:prstTxWarp prst="textNoShape">
              <a:avLst/>
            </a:prstTxWarp>
          </a:bodyPr>
          <a:lstStyle>
            <a:defPPr>
              <a:defRPr lang="da-DK"/>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rgbClr val="000000"/>
                </a:solidFill>
              </a:rPr>
              <a:t>Dato</a:t>
            </a:r>
            <a:endParaRPr lang="nb-NO" dirty="0">
              <a:solidFill>
                <a:srgbClr val="000000"/>
              </a:solidFill>
            </a:endParaRPr>
          </a:p>
        </p:txBody>
      </p:sp>
    </p:spTree>
    <p:extLst>
      <p:ext uri="{BB962C8B-B14F-4D97-AF65-F5344CB8AC3E}">
        <p14:creationId xmlns:p14="http://schemas.microsoft.com/office/powerpoint/2010/main" val="3517242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108" y="-174573"/>
            <a:ext cx="14628971" cy="1523851"/>
          </a:xfrm>
        </p:spPr>
        <p:txBody>
          <a:bodyPr/>
          <a:lstStyle/>
          <a:p>
            <a:r>
              <a:rPr lang="en-GB" sz="4977" b="1" dirty="0" err="1">
                <a:solidFill>
                  <a:schemeClr val="bg1">
                    <a:lumMod val="50000"/>
                  </a:schemeClr>
                </a:solidFill>
                <a:ea typeface="Verdana" pitchFamily="34" charset="0"/>
                <a:cs typeface="Verdana" pitchFamily="34" charset="0"/>
              </a:rPr>
              <a:t>Overordnet</a:t>
            </a:r>
            <a:r>
              <a:rPr lang="en-GB" sz="4977" b="1" dirty="0">
                <a:solidFill>
                  <a:schemeClr val="bg1">
                    <a:lumMod val="50000"/>
                  </a:schemeClr>
                </a:solidFill>
                <a:ea typeface="Verdana" pitchFamily="34" charset="0"/>
                <a:cs typeface="Verdana" pitchFamily="34" charset="0"/>
              </a:rPr>
              <a:t> </a:t>
            </a:r>
            <a:r>
              <a:rPr lang="en-GB" sz="4977" b="1" dirty="0" err="1">
                <a:solidFill>
                  <a:schemeClr val="bg1">
                    <a:lumMod val="50000"/>
                  </a:schemeClr>
                </a:solidFill>
                <a:ea typeface="Verdana" pitchFamily="34" charset="0"/>
                <a:cs typeface="Verdana" pitchFamily="34" charset="0"/>
              </a:rPr>
              <a:t>modenhet</a:t>
            </a:r>
            <a:r>
              <a:rPr lang="en-GB" sz="4977" b="1" dirty="0">
                <a:solidFill>
                  <a:schemeClr val="bg1">
                    <a:lumMod val="50000"/>
                  </a:schemeClr>
                </a:solidFill>
                <a:ea typeface="Verdana" pitchFamily="34" charset="0"/>
                <a:cs typeface="Verdana" pitchFamily="34" charset="0"/>
              </a:rPr>
              <a:t> </a:t>
            </a:r>
            <a:r>
              <a:rPr lang="en-GB" sz="4977" b="1" dirty="0" err="1">
                <a:solidFill>
                  <a:schemeClr val="bg1">
                    <a:lumMod val="50000"/>
                  </a:schemeClr>
                </a:solidFill>
                <a:ea typeface="Verdana" pitchFamily="34" charset="0"/>
                <a:cs typeface="Verdana" pitchFamily="34" charset="0"/>
              </a:rPr>
              <a:t>i</a:t>
            </a:r>
            <a:r>
              <a:rPr lang="en-GB" sz="4977" b="1" dirty="0">
                <a:solidFill>
                  <a:schemeClr val="bg1">
                    <a:lumMod val="50000"/>
                  </a:schemeClr>
                </a:solidFill>
                <a:ea typeface="Verdana" pitchFamily="34" charset="0"/>
                <a:cs typeface="Verdana" pitchFamily="34" charset="0"/>
              </a:rPr>
              <a:t> </a:t>
            </a:r>
            <a:r>
              <a:rPr lang="en-GB" sz="4977" b="1" dirty="0" err="1">
                <a:solidFill>
                  <a:schemeClr val="bg1">
                    <a:lumMod val="50000"/>
                  </a:schemeClr>
                </a:solidFill>
                <a:ea typeface="Verdana" pitchFamily="34" charset="0"/>
                <a:cs typeface="Verdana" pitchFamily="34" charset="0"/>
              </a:rPr>
              <a:t>offentlig</a:t>
            </a:r>
            <a:r>
              <a:rPr lang="en-GB" sz="4977" b="1" dirty="0">
                <a:solidFill>
                  <a:schemeClr val="bg1">
                    <a:lumMod val="50000"/>
                  </a:schemeClr>
                </a:solidFill>
                <a:ea typeface="Verdana" pitchFamily="34" charset="0"/>
                <a:cs typeface="Verdana" pitchFamily="34" charset="0"/>
              </a:rPr>
              <a:t> </a:t>
            </a:r>
            <a:r>
              <a:rPr lang="en-GB" sz="4977" b="1" dirty="0" err="1">
                <a:solidFill>
                  <a:schemeClr val="bg1">
                    <a:lumMod val="50000"/>
                  </a:schemeClr>
                </a:solidFill>
                <a:ea typeface="Verdana" pitchFamily="34" charset="0"/>
                <a:cs typeface="Verdana" pitchFamily="34" charset="0"/>
              </a:rPr>
              <a:t>sektor</a:t>
            </a:r>
            <a:endParaRPr lang="en-GB" sz="4977" b="1" dirty="0">
              <a:solidFill>
                <a:schemeClr val="bg1">
                  <a:lumMod val="50000"/>
                </a:schemeClr>
              </a:solidFill>
              <a:ea typeface="Verdana" pitchFamily="34" charset="0"/>
              <a:cs typeface="Verdana" pitchFamily="34" charset="0"/>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vert="horz" wrap="square" lIns="81614" tIns="40807" rIns="81614" bIns="40807" numCol="1" anchor="ctr" anchorCtr="0" compatLnSpc="1">
            <a:prstTxWarp prst="textNoShape">
              <a:avLst/>
            </a:prstTxWarp>
          </a:bodyPr>
          <a:lstStyle>
            <a:defPPr>
              <a:defRPr lang="da-DK"/>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solidFill>
                  <a:srgbClr val="000000"/>
                </a:solidFill>
              </a:rPr>
              <a:t>Direktoratet for forvaltning og IKT</a:t>
            </a:r>
          </a:p>
        </p:txBody>
      </p:sp>
      <p:pic>
        <p:nvPicPr>
          <p:cNvPr id="6"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79136" y="1883964"/>
            <a:ext cx="9984134" cy="6528088"/>
          </a:xfrm>
          <a:prstGeom prst="rect">
            <a:avLst/>
          </a:prstGeom>
        </p:spPr>
      </p:pic>
      <p:sp>
        <p:nvSpPr>
          <p:cNvPr id="7" name="TextBox 6"/>
          <p:cNvSpPr txBox="1"/>
          <p:nvPr/>
        </p:nvSpPr>
        <p:spPr>
          <a:xfrm>
            <a:off x="12991271" y="5724016"/>
            <a:ext cx="2944040" cy="365934"/>
          </a:xfrm>
          <a:prstGeom prst="rect">
            <a:avLst/>
          </a:prstGeom>
          <a:noFill/>
        </p:spPr>
        <p:txBody>
          <a:bodyPr wrap="square" rtlCol="0">
            <a:spAutoFit/>
          </a:bodyPr>
          <a:lstStyle/>
          <a:p>
            <a:r>
              <a:rPr lang="en-GB" sz="1778" dirty="0">
                <a:latin typeface="Verdana" pitchFamily="34" charset="0"/>
                <a:ea typeface="Verdana" pitchFamily="34" charset="0"/>
                <a:cs typeface="Verdana" pitchFamily="34" charset="0"/>
              </a:rPr>
              <a:t>Ill. “IT </a:t>
            </a:r>
            <a:r>
              <a:rPr lang="en-GB" sz="1778" dirty="0" err="1">
                <a:latin typeface="Verdana" pitchFamily="34" charset="0"/>
                <a:ea typeface="Verdana" pitchFamily="34" charset="0"/>
                <a:cs typeface="Verdana" pitchFamily="34" charset="0"/>
              </a:rPr>
              <a:t>Praksis</a:t>
            </a:r>
            <a:r>
              <a:rPr lang="en-GB" sz="1778" dirty="0">
                <a:latin typeface="Verdana" pitchFamily="34" charset="0"/>
                <a:ea typeface="Verdana" pitchFamily="34" charset="0"/>
                <a:cs typeface="Verdana" pitchFamily="34" charset="0"/>
              </a:rPr>
              <a:t> 2015”</a:t>
            </a:r>
          </a:p>
        </p:txBody>
      </p:sp>
    </p:spTree>
    <p:extLst>
      <p:ext uri="{BB962C8B-B14F-4D97-AF65-F5344CB8AC3E}">
        <p14:creationId xmlns:p14="http://schemas.microsoft.com/office/powerpoint/2010/main" val="2404205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53598" y="948744"/>
            <a:ext cx="12808404" cy="692497"/>
          </a:xfrm>
        </p:spPr>
        <p:txBody>
          <a:bodyPr>
            <a:normAutofit fontScale="90000"/>
          </a:bodyPr>
          <a:lstStyle/>
          <a:p>
            <a:r>
              <a:rPr lang="nn-NO" sz="4266" b="1" dirty="0">
                <a:solidFill>
                  <a:schemeClr val="bg1">
                    <a:lumMod val="50000"/>
                  </a:schemeClr>
                </a:solidFill>
                <a:ea typeface="Verdana" pitchFamily="34" charset="0"/>
                <a:cs typeface="Verdana" pitchFamily="34" charset="0"/>
              </a:rPr>
              <a:t>Virksomheter med en grunnleggende modenhet innen strukturert endringsarbeid</a:t>
            </a:r>
          </a:p>
        </p:txBody>
      </p:sp>
      <p:cxnSp>
        <p:nvCxnSpPr>
          <p:cNvPr id="7" name="Straight Connector 6"/>
          <p:cNvCxnSpPr/>
          <p:nvPr/>
        </p:nvCxnSpPr>
        <p:spPr>
          <a:xfrm flipV="1">
            <a:off x="1087112" y="7189393"/>
            <a:ext cx="13568182" cy="2"/>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087112" y="2401228"/>
            <a:ext cx="13568182" cy="2"/>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1781" y="3482745"/>
            <a:ext cx="661070" cy="192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bwMode="auto">
          <a:xfrm>
            <a:off x="1087111" y="6431875"/>
            <a:ext cx="3840052" cy="431657"/>
          </a:xfrm>
          <a:prstGeom prst="rect">
            <a:avLst/>
          </a:prstGeom>
          <a:noFill/>
          <a:ln w="9525">
            <a:noFill/>
            <a:miter lim="800000"/>
            <a:headEnd/>
            <a:tailEnd/>
          </a:ln>
          <a:effectLst/>
        </p:spPr>
        <p:txBody>
          <a:bodyPr vert="horz" wrap="square" lIns="63994" tIns="0" rIns="0" bIns="0" numCol="1" rtlCol="0" anchor="t" anchorCtr="0" compatLnSpc="1">
            <a:prstTxWarp prst="textNoShape">
              <a:avLst/>
            </a:prstTxWarp>
            <a:spAutoFit/>
          </a:bodyPr>
          <a:lstStyle/>
          <a:p>
            <a:pPr marL="22576" indent="-45151" defTabSz="812719" eaLnBrk="0" fontAlgn="base" hangingPunct="0">
              <a:lnSpc>
                <a:spcPts val="3845"/>
              </a:lnSpc>
              <a:spcBef>
                <a:spcPct val="0"/>
              </a:spcBef>
              <a:spcAft>
                <a:spcPts val="2666"/>
              </a:spcAft>
            </a:pPr>
            <a:r>
              <a:rPr lang="nn-NO" sz="2489" b="1" dirty="0">
                <a:latin typeface="Verdana"/>
                <a:ea typeface="ＭＳ Ｐゴシック" pitchFamily="-111" charset="-128"/>
                <a:cs typeface="ＭＳ Ｐゴシック" pitchFamily="-111" charset="-128"/>
              </a:rPr>
              <a:t>Porteføljestyring</a:t>
            </a:r>
          </a:p>
        </p:txBody>
      </p:sp>
      <p:sp>
        <p:nvSpPr>
          <p:cNvPr id="11" name="TextBox 10"/>
          <p:cNvSpPr txBox="1"/>
          <p:nvPr/>
        </p:nvSpPr>
        <p:spPr bwMode="auto">
          <a:xfrm>
            <a:off x="4543158" y="6431875"/>
            <a:ext cx="3840052" cy="431657"/>
          </a:xfrm>
          <a:prstGeom prst="rect">
            <a:avLst/>
          </a:prstGeom>
          <a:noFill/>
          <a:ln w="9525">
            <a:noFill/>
            <a:miter lim="800000"/>
            <a:headEnd/>
            <a:tailEnd/>
          </a:ln>
          <a:effectLst/>
        </p:spPr>
        <p:txBody>
          <a:bodyPr vert="horz" wrap="square" lIns="63994" tIns="0" rIns="0" bIns="0" numCol="1" rtlCol="0" anchor="t" anchorCtr="0" compatLnSpc="1">
            <a:prstTxWarp prst="textNoShape">
              <a:avLst/>
            </a:prstTxWarp>
            <a:spAutoFit/>
          </a:bodyPr>
          <a:lstStyle/>
          <a:p>
            <a:pPr marL="22576" indent="-45151" defTabSz="812719" eaLnBrk="0" fontAlgn="base" hangingPunct="0">
              <a:lnSpc>
                <a:spcPts val="3845"/>
              </a:lnSpc>
              <a:spcBef>
                <a:spcPct val="0"/>
              </a:spcBef>
              <a:spcAft>
                <a:spcPts val="2666"/>
              </a:spcAft>
            </a:pPr>
            <a:r>
              <a:rPr lang="nn-NO" sz="2489" b="1" dirty="0">
                <a:latin typeface="Verdana"/>
                <a:ea typeface="ＭＳ Ｐゴシック" pitchFamily="-111" charset="-128"/>
                <a:cs typeface="ＭＳ Ｐゴシック" pitchFamily="-111" charset="-128"/>
              </a:rPr>
              <a:t>Prosjekt/program</a:t>
            </a:r>
          </a:p>
        </p:txBody>
      </p:sp>
      <p:sp>
        <p:nvSpPr>
          <p:cNvPr id="12" name="TextBox 11"/>
          <p:cNvSpPr txBox="1"/>
          <p:nvPr/>
        </p:nvSpPr>
        <p:spPr bwMode="auto">
          <a:xfrm>
            <a:off x="8127206" y="6431875"/>
            <a:ext cx="3840052" cy="431657"/>
          </a:xfrm>
          <a:prstGeom prst="rect">
            <a:avLst/>
          </a:prstGeom>
          <a:noFill/>
          <a:ln w="9525">
            <a:noFill/>
            <a:miter lim="800000"/>
            <a:headEnd/>
            <a:tailEnd/>
          </a:ln>
          <a:effectLst/>
        </p:spPr>
        <p:txBody>
          <a:bodyPr vert="horz" wrap="square" lIns="63994" tIns="0" rIns="0" bIns="0" numCol="1" rtlCol="0" anchor="t" anchorCtr="0" compatLnSpc="1">
            <a:prstTxWarp prst="textNoShape">
              <a:avLst/>
            </a:prstTxWarp>
            <a:spAutoFit/>
          </a:bodyPr>
          <a:lstStyle/>
          <a:p>
            <a:pPr marL="22576" indent="-45151" defTabSz="812719" eaLnBrk="0" fontAlgn="base" hangingPunct="0">
              <a:lnSpc>
                <a:spcPts val="3845"/>
              </a:lnSpc>
              <a:spcBef>
                <a:spcPct val="0"/>
              </a:spcBef>
              <a:spcAft>
                <a:spcPts val="2666"/>
              </a:spcAft>
            </a:pPr>
            <a:r>
              <a:rPr lang="nn-NO" sz="2489" b="1" dirty="0">
                <a:latin typeface="Verdana"/>
                <a:ea typeface="ＭＳ Ｐゴシック" pitchFamily="-111" charset="-128"/>
                <a:cs typeface="ＭＳ Ｐゴシック" pitchFamily="-111" charset="-128"/>
              </a:rPr>
              <a:t>Endringsledelse</a:t>
            </a:r>
          </a:p>
        </p:txBody>
      </p:sp>
      <p:sp>
        <p:nvSpPr>
          <p:cNvPr id="13" name="TextBox 12"/>
          <p:cNvSpPr txBox="1"/>
          <p:nvPr/>
        </p:nvSpPr>
        <p:spPr bwMode="auto">
          <a:xfrm>
            <a:off x="11327249" y="6421382"/>
            <a:ext cx="3840052" cy="431657"/>
          </a:xfrm>
          <a:prstGeom prst="rect">
            <a:avLst/>
          </a:prstGeom>
          <a:noFill/>
          <a:ln w="9525">
            <a:noFill/>
            <a:miter lim="800000"/>
            <a:headEnd/>
            <a:tailEnd/>
          </a:ln>
          <a:effectLst/>
        </p:spPr>
        <p:txBody>
          <a:bodyPr vert="horz" wrap="square" lIns="63994" tIns="0" rIns="0" bIns="0" numCol="1" rtlCol="0" anchor="t" anchorCtr="0" compatLnSpc="1">
            <a:prstTxWarp prst="textNoShape">
              <a:avLst/>
            </a:prstTxWarp>
            <a:spAutoFit/>
          </a:bodyPr>
          <a:lstStyle/>
          <a:p>
            <a:pPr marL="22576" indent="-45151" defTabSz="812719" eaLnBrk="0" fontAlgn="base" hangingPunct="0">
              <a:lnSpc>
                <a:spcPts val="3845"/>
              </a:lnSpc>
              <a:spcBef>
                <a:spcPct val="0"/>
              </a:spcBef>
              <a:spcAft>
                <a:spcPts val="2666"/>
              </a:spcAft>
            </a:pPr>
            <a:r>
              <a:rPr lang="nn-NO" sz="2489" b="1" dirty="0">
                <a:latin typeface="Verdana"/>
                <a:cs typeface="ＭＳ Ｐゴシック" pitchFamily="-111" charset="-128"/>
              </a:rPr>
              <a:t>Gevinstrealisering</a:t>
            </a:r>
          </a:p>
        </p:txBody>
      </p:sp>
      <p:sp>
        <p:nvSpPr>
          <p:cNvPr id="14" name="Oval 13"/>
          <p:cNvSpPr>
            <a:spLocks noChangeAspect="1"/>
          </p:cNvSpPr>
          <p:nvPr/>
        </p:nvSpPr>
        <p:spPr>
          <a:xfrm>
            <a:off x="1619358" y="3430335"/>
            <a:ext cx="2155562" cy="1981430"/>
          </a:xfrm>
          <a:prstGeom prst="ellipse">
            <a:avLst/>
          </a:prstGeom>
          <a:solidFill>
            <a:srgbClr val="92D050"/>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4024" dirty="0"/>
              <a:t>22 %</a:t>
            </a:r>
          </a:p>
        </p:txBody>
      </p:sp>
      <p:sp>
        <p:nvSpPr>
          <p:cNvPr id="15" name="Oval 14"/>
          <p:cNvSpPr>
            <a:spLocks noChangeAspect="1"/>
          </p:cNvSpPr>
          <p:nvPr/>
        </p:nvSpPr>
        <p:spPr>
          <a:xfrm>
            <a:off x="4415156" y="3161217"/>
            <a:ext cx="2304031" cy="2241554"/>
          </a:xfrm>
          <a:prstGeom prst="ellipse">
            <a:avLst/>
          </a:prstGeom>
          <a:solidFill>
            <a:srgbClr val="92D050"/>
          </a:solidFill>
          <a:ln w="9525" cap="flat" cmpd="sng" algn="ctr">
            <a:solidFill>
              <a:srgbClr val="000000"/>
            </a:solidFill>
            <a:prstDash val="solid"/>
          </a:ln>
          <a:effectLst/>
        </p:spPr>
        <p:txBody>
          <a:bodyPr rtlCol="0" anchor="ctr"/>
          <a:lstStyle/>
          <a:p>
            <a:pPr algn="ctr" defTabSz="1625437">
              <a:defRPr/>
            </a:pPr>
            <a:r>
              <a:rPr lang="nn-NO" sz="3555" kern="0" dirty="0">
                <a:solidFill>
                  <a:srgbClr val="FFFFFF"/>
                </a:solidFill>
                <a:latin typeface="Verdana"/>
              </a:rPr>
              <a:t>32 %</a:t>
            </a:r>
          </a:p>
        </p:txBody>
      </p:sp>
      <p:sp>
        <p:nvSpPr>
          <p:cNvPr id="16" name="Oval 15"/>
          <p:cNvSpPr>
            <a:spLocks noChangeAspect="1"/>
          </p:cNvSpPr>
          <p:nvPr/>
        </p:nvSpPr>
        <p:spPr>
          <a:xfrm>
            <a:off x="6207180" y="3610746"/>
            <a:ext cx="1728023" cy="1536021"/>
          </a:xfrm>
          <a:prstGeom prst="ellipse">
            <a:avLst/>
          </a:prstGeom>
          <a:solidFill>
            <a:srgbClr val="92D050"/>
          </a:solidFill>
          <a:ln w="9525" cap="flat" cmpd="sng" algn="ctr">
            <a:solidFill>
              <a:srgbClr val="000000"/>
            </a:solidFill>
            <a:prstDash val="solid"/>
          </a:ln>
          <a:effectLst/>
        </p:spPr>
        <p:txBody>
          <a:bodyPr rtlCol="0" anchor="ctr"/>
          <a:lstStyle/>
          <a:p>
            <a:pPr algn="ctr" defTabSz="1625437">
              <a:defRPr/>
            </a:pPr>
            <a:r>
              <a:rPr lang="nn-NO" sz="2489" kern="0" dirty="0">
                <a:solidFill>
                  <a:srgbClr val="FFFFFF"/>
                </a:solidFill>
                <a:latin typeface="Verdana"/>
              </a:rPr>
              <a:t>10 %</a:t>
            </a:r>
          </a:p>
        </p:txBody>
      </p:sp>
      <p:sp>
        <p:nvSpPr>
          <p:cNvPr id="17" name="Oval 16"/>
          <p:cNvSpPr>
            <a:spLocks noChangeAspect="1"/>
          </p:cNvSpPr>
          <p:nvPr/>
        </p:nvSpPr>
        <p:spPr>
          <a:xfrm>
            <a:off x="8759428" y="3610746"/>
            <a:ext cx="1847299" cy="1664024"/>
          </a:xfrm>
          <a:prstGeom prst="ellipse">
            <a:avLst/>
          </a:prstGeom>
          <a:solidFill>
            <a:srgbClr val="92D050"/>
          </a:solidFill>
          <a:ln w="9525" cap="flat" cmpd="sng" algn="ctr">
            <a:solidFill>
              <a:srgbClr val="000000"/>
            </a:solidFill>
            <a:prstDash val="solid"/>
          </a:ln>
          <a:effectLst/>
        </p:spPr>
        <p:txBody>
          <a:bodyPr rtlCol="0" anchor="ctr"/>
          <a:lstStyle/>
          <a:p>
            <a:pPr algn="ctr" defTabSz="1625437">
              <a:defRPr/>
            </a:pPr>
            <a:r>
              <a:rPr lang="nn-NO" sz="3200" kern="0" dirty="0">
                <a:solidFill>
                  <a:srgbClr val="FFFFFF"/>
                </a:solidFill>
                <a:latin typeface="Verdana"/>
              </a:rPr>
              <a:t>17 %</a:t>
            </a:r>
          </a:p>
        </p:txBody>
      </p:sp>
      <p:sp>
        <p:nvSpPr>
          <p:cNvPr id="18" name="Oval 17"/>
          <p:cNvSpPr>
            <a:spLocks noChangeAspect="1"/>
          </p:cNvSpPr>
          <p:nvPr/>
        </p:nvSpPr>
        <p:spPr>
          <a:xfrm>
            <a:off x="11839257" y="3736102"/>
            <a:ext cx="1847299" cy="1538668"/>
          </a:xfrm>
          <a:prstGeom prst="ellipse">
            <a:avLst/>
          </a:prstGeom>
          <a:solidFill>
            <a:srgbClr val="92D050"/>
          </a:solidFill>
          <a:ln w="9525" cap="flat" cmpd="sng" algn="ctr">
            <a:solidFill>
              <a:srgbClr val="000000"/>
            </a:solidFill>
            <a:prstDash val="solid"/>
          </a:ln>
          <a:effectLst/>
        </p:spPr>
        <p:txBody>
          <a:bodyPr rtlCol="0" anchor="ctr"/>
          <a:lstStyle/>
          <a:p>
            <a:pPr algn="ctr" defTabSz="1625437">
              <a:defRPr/>
            </a:pPr>
            <a:r>
              <a:rPr lang="nn-NO" sz="2844" kern="0" dirty="0">
                <a:solidFill>
                  <a:srgbClr val="FFFFFF"/>
                </a:solidFill>
                <a:latin typeface="Verdana"/>
              </a:rPr>
              <a:t>12%</a:t>
            </a:r>
          </a:p>
        </p:txBody>
      </p:sp>
    </p:spTree>
    <p:extLst>
      <p:ext uri="{BB962C8B-B14F-4D97-AF65-F5344CB8AC3E}">
        <p14:creationId xmlns:p14="http://schemas.microsoft.com/office/powerpoint/2010/main" val="6392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A73DFBF-0105-4171-B075-C72D620B7652}"/>
              </a:ext>
            </a:extLst>
          </p:cNvPr>
          <p:cNvSpPr txBox="1">
            <a:spLocks/>
          </p:cNvSpPr>
          <p:nvPr/>
        </p:nvSpPr>
        <p:spPr>
          <a:xfrm>
            <a:off x="6285728" y="2843447"/>
            <a:ext cx="8788992" cy="1094219"/>
          </a:xfrm>
          <a:prstGeom prst="rect">
            <a:avLst/>
          </a:prstGeom>
        </p:spPr>
        <p:txBody>
          <a:bodyPr vert="horz" lIns="145124" tIns="72562" rIns="145124" bIns="72562" rtlCol="0" anchor="t">
            <a:normAutofit fontScale="97500"/>
          </a:bodyPr>
          <a:lstStyle>
            <a:lvl1pPr algn="ctr" defTabSz="725759" rtl="0" eaLnBrk="1" latinLnBrk="0" hangingPunct="1">
              <a:spcBef>
                <a:spcPct val="0"/>
              </a:spcBef>
              <a:buNone/>
              <a:defRPr sz="7000" kern="1200">
                <a:solidFill>
                  <a:schemeClr val="tx1"/>
                </a:solidFill>
                <a:latin typeface="+mj-lt"/>
                <a:ea typeface="+mj-ea"/>
                <a:cs typeface="+mj-cs"/>
              </a:defRPr>
            </a:lvl1pPr>
          </a:lstStyle>
          <a:p>
            <a:pPr marL="0" marR="0" lvl="0" indent="0" algn="l" defTabSz="725614" rtl="0" eaLnBrk="1" fontAlgn="auto" latinLnBrk="0" hangingPunct="1">
              <a:lnSpc>
                <a:spcPct val="100000"/>
              </a:lnSpc>
              <a:spcBef>
                <a:spcPct val="0"/>
              </a:spcBef>
              <a:spcAft>
                <a:spcPts val="0"/>
              </a:spcAft>
              <a:buClrTx/>
              <a:buSzTx/>
              <a:buFontTx/>
              <a:buNone/>
              <a:tabLst/>
              <a:defRPr/>
            </a:pPr>
            <a:endParaRPr kumimoji="0" lang="en-US" sz="5999"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9" name="Subtitle 2">
            <a:extLst>
              <a:ext uri="{FF2B5EF4-FFF2-40B4-BE49-F238E27FC236}">
                <a16:creationId xmlns:a16="http://schemas.microsoft.com/office/drawing/2014/main" id="{162F939A-F55D-4842-869E-584C16B73BF8}"/>
              </a:ext>
            </a:extLst>
          </p:cNvPr>
          <p:cNvSpPr txBox="1">
            <a:spLocks/>
          </p:cNvSpPr>
          <p:nvPr/>
        </p:nvSpPr>
        <p:spPr>
          <a:xfrm>
            <a:off x="8168763" y="4533907"/>
            <a:ext cx="7180760" cy="2843090"/>
          </a:xfrm>
          <a:prstGeom prst="rect">
            <a:avLst/>
          </a:prstGeom>
        </p:spPr>
        <p:txBody>
          <a:bodyPr vert="horz" lIns="145124" tIns="72562" rIns="145124" bIns="72562" rtlCol="0">
            <a:normAutofit/>
          </a:bodyPr>
          <a:lstStyle>
            <a:lvl1pPr marL="544319" indent="-544319" algn="l" defTabSz="725759" rtl="0" eaLnBrk="1" latinLnBrk="0" hangingPunct="1">
              <a:spcBef>
                <a:spcPct val="20000"/>
              </a:spcBef>
              <a:buFont typeface="Arial"/>
              <a:buChar char="•"/>
              <a:defRPr sz="5100" kern="1200">
                <a:solidFill>
                  <a:schemeClr val="tx1"/>
                </a:solidFill>
                <a:latin typeface="+mn-lt"/>
                <a:ea typeface="+mn-ea"/>
                <a:cs typeface="+mn-cs"/>
              </a:defRPr>
            </a:lvl1pPr>
            <a:lvl2pPr marL="1179359" indent="-453600" algn="l" defTabSz="725759" rtl="0" eaLnBrk="1" latinLnBrk="0" hangingPunct="1">
              <a:spcBef>
                <a:spcPct val="20000"/>
              </a:spcBef>
              <a:buFont typeface="Arial"/>
              <a:buChar char="–"/>
              <a:defRPr sz="4400" kern="1200">
                <a:solidFill>
                  <a:schemeClr val="tx1"/>
                </a:solidFill>
                <a:latin typeface="+mn-lt"/>
                <a:ea typeface="+mn-ea"/>
                <a:cs typeface="+mn-cs"/>
              </a:defRPr>
            </a:lvl2pPr>
            <a:lvl3pPr marL="1814398" indent="-362880" algn="l" defTabSz="725759" rtl="0" eaLnBrk="1" latinLnBrk="0" hangingPunct="1">
              <a:spcBef>
                <a:spcPct val="20000"/>
              </a:spcBef>
              <a:buFont typeface="Arial"/>
              <a:buChar char="•"/>
              <a:defRPr sz="3800" kern="1200">
                <a:solidFill>
                  <a:schemeClr val="tx1"/>
                </a:solidFill>
                <a:latin typeface="+mn-lt"/>
                <a:ea typeface="+mn-ea"/>
                <a:cs typeface="+mn-cs"/>
              </a:defRPr>
            </a:lvl3pPr>
            <a:lvl4pPr marL="2540157" indent="-362880" algn="l" defTabSz="725759" rtl="0" eaLnBrk="1" latinLnBrk="0" hangingPunct="1">
              <a:spcBef>
                <a:spcPct val="20000"/>
              </a:spcBef>
              <a:buFont typeface="Arial"/>
              <a:buChar char="–"/>
              <a:defRPr sz="3200" kern="1200">
                <a:solidFill>
                  <a:schemeClr val="tx1"/>
                </a:solidFill>
                <a:latin typeface="+mn-lt"/>
                <a:ea typeface="+mn-ea"/>
                <a:cs typeface="+mn-cs"/>
              </a:defRPr>
            </a:lvl4pPr>
            <a:lvl5pPr marL="3265917" indent="-362880" algn="l" defTabSz="725759" rtl="0" eaLnBrk="1" latinLnBrk="0" hangingPunct="1">
              <a:spcBef>
                <a:spcPct val="20000"/>
              </a:spcBef>
              <a:buFont typeface="Arial"/>
              <a:buChar char="»"/>
              <a:defRPr sz="3200" kern="1200">
                <a:solidFill>
                  <a:schemeClr val="tx1"/>
                </a:solidFill>
                <a:latin typeface="+mn-lt"/>
                <a:ea typeface="+mn-ea"/>
                <a:cs typeface="+mn-cs"/>
              </a:defRPr>
            </a:lvl5pPr>
            <a:lvl6pPr marL="3991676" indent="-362880" algn="l" defTabSz="725759" rtl="0" eaLnBrk="1" latinLnBrk="0" hangingPunct="1">
              <a:spcBef>
                <a:spcPct val="20000"/>
              </a:spcBef>
              <a:buFont typeface="Arial"/>
              <a:buChar char="•"/>
              <a:defRPr sz="3200" kern="1200">
                <a:solidFill>
                  <a:schemeClr val="tx1"/>
                </a:solidFill>
                <a:latin typeface="+mn-lt"/>
                <a:ea typeface="+mn-ea"/>
                <a:cs typeface="+mn-cs"/>
              </a:defRPr>
            </a:lvl6pPr>
            <a:lvl7pPr marL="4717435" indent="-362880" algn="l" defTabSz="725759" rtl="0" eaLnBrk="1" latinLnBrk="0" hangingPunct="1">
              <a:spcBef>
                <a:spcPct val="20000"/>
              </a:spcBef>
              <a:buFont typeface="Arial"/>
              <a:buChar char="•"/>
              <a:defRPr sz="3200" kern="1200">
                <a:solidFill>
                  <a:schemeClr val="tx1"/>
                </a:solidFill>
                <a:latin typeface="+mn-lt"/>
                <a:ea typeface="+mn-ea"/>
                <a:cs typeface="+mn-cs"/>
              </a:defRPr>
            </a:lvl7pPr>
            <a:lvl8pPr marL="5443195" indent="-362880" algn="l" defTabSz="725759" rtl="0" eaLnBrk="1" latinLnBrk="0" hangingPunct="1">
              <a:spcBef>
                <a:spcPct val="20000"/>
              </a:spcBef>
              <a:buFont typeface="Arial"/>
              <a:buChar char="•"/>
              <a:defRPr sz="3200" kern="1200">
                <a:solidFill>
                  <a:schemeClr val="tx1"/>
                </a:solidFill>
                <a:latin typeface="+mn-lt"/>
                <a:ea typeface="+mn-ea"/>
                <a:cs typeface="+mn-cs"/>
              </a:defRPr>
            </a:lvl8pPr>
            <a:lvl9pPr marL="6168954" indent="-362880" algn="l" defTabSz="725759" rtl="0" eaLnBrk="1" latinLnBrk="0" hangingPunct="1">
              <a:spcBef>
                <a:spcPct val="20000"/>
              </a:spcBef>
              <a:buFont typeface="Arial"/>
              <a:buChar char="•"/>
              <a:defRPr sz="3200" kern="1200">
                <a:solidFill>
                  <a:schemeClr val="tx1"/>
                </a:solidFill>
                <a:latin typeface="+mn-lt"/>
                <a:ea typeface="+mn-ea"/>
                <a:cs typeface="+mn-cs"/>
              </a:defRPr>
            </a:lvl9pPr>
          </a:lstStyle>
          <a:p>
            <a:pPr marL="0" marR="0" lvl="0" indent="0" algn="l" defTabSz="725614" rtl="0" eaLnBrk="1" fontAlgn="auto" latinLnBrk="0" hangingPunct="1">
              <a:lnSpc>
                <a:spcPct val="100000"/>
              </a:lnSpc>
              <a:spcBef>
                <a:spcPts val="600"/>
              </a:spcBef>
              <a:spcAft>
                <a:spcPts val="0"/>
              </a:spcAft>
              <a:buClrTx/>
              <a:buSzTx/>
              <a:buFont typeface="Arial"/>
              <a:buNone/>
              <a:tabLst/>
              <a:defRPr/>
            </a:pPr>
            <a:endParaRPr kumimoji="0" lang="nb-NO"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Bilde 4">
            <a:extLst>
              <a:ext uri="{FF2B5EF4-FFF2-40B4-BE49-F238E27FC236}">
                <a16:creationId xmlns:a16="http://schemas.microsoft.com/office/drawing/2014/main" id="{BEE2457D-0B89-44BA-BD9D-0715919058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0650" y="1275699"/>
            <a:ext cx="6519147" cy="982608"/>
          </a:xfrm>
          <a:prstGeom prst="rect">
            <a:avLst/>
          </a:prstGeom>
        </p:spPr>
      </p:pic>
    </p:spTree>
    <p:extLst>
      <p:ext uri="{BB962C8B-B14F-4D97-AF65-F5344CB8AC3E}">
        <p14:creationId xmlns:p14="http://schemas.microsoft.com/office/powerpoint/2010/main" val="78848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358" y="793979"/>
            <a:ext cx="12808404" cy="692497"/>
          </a:xfrm>
        </p:spPr>
        <p:txBody>
          <a:bodyPr>
            <a:normAutofit/>
          </a:bodyPr>
          <a:lstStyle/>
          <a:p>
            <a:r>
              <a:rPr lang="nb-NO" sz="4977" b="1" dirty="0">
                <a:solidFill>
                  <a:schemeClr val="bg1">
                    <a:lumMod val="50000"/>
                  </a:schemeClr>
                </a:solidFill>
                <a:ea typeface="Verdana" pitchFamily="34" charset="0"/>
                <a:cs typeface="Verdana" pitchFamily="34" charset="0"/>
              </a:rPr>
              <a:t>Hvorfor bør vi arbeide med modenhet?</a:t>
            </a:r>
            <a:endParaRPr lang="en-GB" sz="4977" b="1" dirty="0">
              <a:solidFill>
                <a:schemeClr val="bg1">
                  <a:lumMod val="50000"/>
                </a:schemeClr>
              </a:solidFill>
              <a:ea typeface="Verdana" pitchFamily="34" charset="0"/>
              <a:cs typeface="Verdana" pitchFamily="34" charset="0"/>
            </a:endParaRPr>
          </a:p>
        </p:txBody>
      </p:sp>
      <p:sp>
        <p:nvSpPr>
          <p:cNvPr id="4" name="Date Placeholder 3"/>
          <p:cNvSpPr>
            <a:spLocks noGrp="1"/>
          </p:cNvSpPr>
          <p:nvPr>
            <p:ph type="dt" sz="half" idx="10"/>
          </p:nvPr>
        </p:nvSpPr>
        <p:spPr>
          <a:xfrm>
            <a:off x="457200" y="4767263"/>
            <a:ext cx="2133600" cy="273844"/>
          </a:xfrm>
          <a:prstGeom prst="rect">
            <a:avLst/>
          </a:prstGeom>
        </p:spPr>
        <p:txBody>
          <a:bodyPr vert="horz" wrap="square" lIns="81614" tIns="40807" rIns="81614" bIns="40807" numCol="1" anchor="ctr" anchorCtr="0" compatLnSpc="1">
            <a:prstTxWarp prst="textNoShape">
              <a:avLst/>
            </a:prstTxWarp>
          </a:bodyPr>
          <a:lstStyle>
            <a:defPPr>
              <a:defRPr lang="da-DK"/>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rgbClr val="000000"/>
                </a:solidFill>
              </a:rPr>
              <a:t>Dato</a:t>
            </a:r>
            <a:endParaRPr lang="nb-NO" dirty="0">
              <a:solidFill>
                <a:srgbClr val="000000"/>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vert="horz" wrap="square" lIns="81614" tIns="40807" rIns="81614" bIns="40807" numCol="1" anchor="ctr" anchorCtr="0" compatLnSpc="1">
            <a:prstTxWarp prst="textNoShape">
              <a:avLst/>
            </a:prstTxWarp>
          </a:bodyPr>
          <a:lstStyle>
            <a:defPPr>
              <a:defRPr lang="da-DK"/>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solidFill>
                  <a:srgbClr val="000000"/>
                </a:solidFill>
              </a:rPr>
              <a:t>Direktoratet for forvaltning og IKT</a:t>
            </a:r>
            <a:endParaRPr lang="nb-NO" dirty="0">
              <a:solidFill>
                <a:srgbClr val="000000"/>
              </a:solidFill>
            </a:endParaRPr>
          </a:p>
        </p:txBody>
      </p:sp>
      <p:grpSp>
        <p:nvGrpSpPr>
          <p:cNvPr id="7" name="Group 6"/>
          <p:cNvGrpSpPr/>
          <p:nvPr/>
        </p:nvGrpSpPr>
        <p:grpSpPr>
          <a:xfrm>
            <a:off x="6077741" y="2751988"/>
            <a:ext cx="9090223" cy="1750736"/>
            <a:chOff x="3419063" y="1547893"/>
            <a:chExt cx="5113750" cy="984885"/>
          </a:xfrm>
        </p:grpSpPr>
        <p:sp>
          <p:nvSpPr>
            <p:cNvPr id="8" name="TextBox 7"/>
            <p:cNvSpPr txBox="1"/>
            <p:nvPr/>
          </p:nvSpPr>
          <p:spPr bwMode="auto">
            <a:xfrm>
              <a:off x="3895519" y="1917226"/>
              <a:ext cx="4637294" cy="246221"/>
            </a:xfrm>
            <a:prstGeom prst="rect">
              <a:avLst/>
            </a:prstGeom>
            <a:solidFill>
              <a:srgbClr val="FFFFFF"/>
            </a:solidFill>
            <a:ln w="9525">
              <a:noFill/>
              <a:miter lim="800000"/>
              <a:headEnd/>
              <a:tailEnd/>
            </a:ln>
            <a:effectLst/>
          </p:spPr>
          <p:txBody>
            <a:bodyPr vert="horz" wrap="square" lIns="0" tIns="0" rIns="0" bIns="0" numCol="1" rtlCol="0" anchor="ctr" anchorCtr="0" compatLnSpc="1">
              <a:prstTxWarp prst="textNoShape">
                <a:avLst/>
              </a:prstTxWarp>
              <a:spAutoFit/>
            </a:bodyPr>
            <a:lstStyle/>
            <a:p>
              <a:pPr defTabSz="1625437">
                <a:defRPr/>
              </a:pPr>
              <a:endParaRPr lang="da-DK" sz="2844" kern="0" dirty="0">
                <a:solidFill>
                  <a:sysClr val="windowText" lastClr="000000"/>
                </a:solidFill>
              </a:endParaRPr>
            </a:p>
          </p:txBody>
        </p:sp>
        <p:sp>
          <p:nvSpPr>
            <p:cNvPr id="9" name="Rectangle 8"/>
            <p:cNvSpPr/>
            <p:nvPr/>
          </p:nvSpPr>
          <p:spPr>
            <a:xfrm>
              <a:off x="3419063" y="1547893"/>
              <a:ext cx="381412" cy="984885"/>
            </a:xfrm>
            <a:prstGeom prst="rect">
              <a:avLst/>
            </a:prstGeom>
            <a:solidFill>
              <a:srgbClr val="92D050"/>
            </a:solidFill>
            <a:ln w="9525" cap="flat" cmpd="sng" algn="ctr">
              <a:solidFill>
                <a:srgbClr val="92D050"/>
              </a:solidFill>
              <a:prstDash val="solid"/>
            </a:ln>
            <a:effectLst/>
          </p:spPr>
          <p:txBody>
            <a:bodyPr rtlCol="0" anchor="ctr"/>
            <a:lstStyle/>
            <a:p>
              <a:pPr algn="ctr" defTabSz="1625437">
                <a:defRPr/>
              </a:pPr>
              <a:r>
                <a:rPr lang="da-DK" sz="2844" b="1" kern="0" dirty="0">
                  <a:solidFill>
                    <a:srgbClr val="FFFFFF"/>
                  </a:solidFill>
                  <a:latin typeface="Verdana"/>
                </a:rPr>
                <a:t>1</a:t>
              </a:r>
            </a:p>
          </p:txBody>
        </p:sp>
      </p:grpSp>
      <p:grpSp>
        <p:nvGrpSpPr>
          <p:cNvPr id="10" name="Group 9"/>
          <p:cNvGrpSpPr/>
          <p:nvPr/>
        </p:nvGrpSpPr>
        <p:grpSpPr>
          <a:xfrm>
            <a:off x="6077741" y="4974906"/>
            <a:ext cx="9090223" cy="1750736"/>
            <a:chOff x="3419063" y="2809162"/>
            <a:chExt cx="5113750" cy="984885"/>
          </a:xfrm>
        </p:grpSpPr>
        <p:sp>
          <p:nvSpPr>
            <p:cNvPr id="11" name="TextBox 10"/>
            <p:cNvSpPr txBox="1"/>
            <p:nvPr/>
          </p:nvSpPr>
          <p:spPr bwMode="auto">
            <a:xfrm>
              <a:off x="3895519" y="2978373"/>
              <a:ext cx="4637294" cy="646466"/>
            </a:xfrm>
            <a:prstGeom prst="rect">
              <a:avLst/>
            </a:prstGeom>
            <a:solidFill>
              <a:srgbClr val="FFFFFF"/>
            </a:solidFill>
            <a:ln w="9525">
              <a:noFill/>
              <a:miter lim="800000"/>
              <a:headEnd/>
              <a:tailEnd/>
            </a:ln>
            <a:effectLst/>
          </p:spPr>
          <p:txBody>
            <a:bodyPr vert="horz" wrap="square" lIns="0" tIns="0" rIns="0" bIns="0" numCol="1" rtlCol="0" anchor="ctr" anchorCtr="0" compatLnSpc="1">
              <a:prstTxWarp prst="textNoShape">
                <a:avLst/>
              </a:prstTxWarp>
              <a:spAutoFit/>
            </a:bodyPr>
            <a:lstStyle/>
            <a:p>
              <a:pPr defTabSz="1625437">
                <a:defRPr/>
              </a:pPr>
              <a:r>
                <a:rPr lang="nb-NO" sz="2489" kern="0" dirty="0">
                  <a:solidFill>
                    <a:sysClr val="windowText" lastClr="000000"/>
                  </a:solidFill>
                </a:rPr>
                <a:t>Vi må etablere en helhetlig utviklingsplan som sikrer at vi kontinuerlig utvikler de kompetanser, prosesser og strukturer som er nødvendige for å lykkes.</a:t>
              </a:r>
            </a:p>
          </p:txBody>
        </p:sp>
        <p:sp>
          <p:nvSpPr>
            <p:cNvPr id="12" name="Rectangle 11"/>
            <p:cNvSpPr/>
            <p:nvPr/>
          </p:nvSpPr>
          <p:spPr>
            <a:xfrm>
              <a:off x="3419063" y="2809162"/>
              <a:ext cx="381412" cy="984885"/>
            </a:xfrm>
            <a:prstGeom prst="rect">
              <a:avLst/>
            </a:prstGeom>
            <a:solidFill>
              <a:srgbClr val="92D050"/>
            </a:solidFill>
            <a:ln w="9525" cap="flat" cmpd="sng" algn="ctr">
              <a:noFill/>
              <a:prstDash val="solid"/>
            </a:ln>
            <a:effectLst/>
          </p:spPr>
          <p:txBody>
            <a:bodyPr rtlCol="0" anchor="ctr"/>
            <a:lstStyle/>
            <a:p>
              <a:pPr algn="ctr" defTabSz="1625437">
                <a:defRPr/>
              </a:pPr>
              <a:r>
                <a:rPr lang="da-DK" sz="2844" b="1" kern="0" dirty="0">
                  <a:solidFill>
                    <a:srgbClr val="FFFFFF"/>
                  </a:solidFill>
                  <a:latin typeface="Verdana"/>
                </a:rPr>
                <a:t>2</a:t>
              </a:r>
            </a:p>
          </p:txBody>
        </p:sp>
      </p:grpSp>
      <p:sp>
        <p:nvSpPr>
          <p:cNvPr id="14" name="Rectangle 13"/>
          <p:cNvSpPr/>
          <p:nvPr/>
        </p:nvSpPr>
        <p:spPr>
          <a:xfrm>
            <a:off x="6890827" y="2748072"/>
            <a:ext cx="8127206" cy="1241494"/>
          </a:xfrm>
          <a:prstGeom prst="rect">
            <a:avLst/>
          </a:prstGeom>
        </p:spPr>
        <p:txBody>
          <a:bodyPr>
            <a:spAutoFit/>
          </a:bodyPr>
          <a:lstStyle/>
          <a:p>
            <a:r>
              <a:rPr lang="nb-NO" sz="2489" dirty="0"/>
              <a:t>Vi trenger å øke vår forståelse for styrker og svakheter knyttet til vår evne til å gjennomføre prosjekter og realisere gevinster.   </a:t>
            </a:r>
          </a:p>
        </p:txBody>
      </p:sp>
      <p:cxnSp>
        <p:nvCxnSpPr>
          <p:cNvPr id="15" name="Straight Connector 14"/>
          <p:cNvCxnSpPr/>
          <p:nvPr/>
        </p:nvCxnSpPr>
        <p:spPr>
          <a:xfrm flipV="1">
            <a:off x="6077741" y="4748373"/>
            <a:ext cx="9090223" cy="2"/>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idx="1"/>
          </p:nvPr>
        </p:nvSpPr>
        <p:spPr bwMode="auto">
          <a:xfrm>
            <a:off x="575104" y="2576829"/>
            <a:ext cx="4882453" cy="4201668"/>
          </a:xfrm>
          <a:prstGeom prst="rect">
            <a:avLst/>
          </a:prstGeom>
          <a:solidFill>
            <a:schemeClr val="bg1">
              <a:lumMod val="50000"/>
            </a:schemeClr>
          </a:solidFill>
          <a:ln w="9525" cap="flat" cmpd="sng" algn="ctr">
            <a:noFill/>
            <a:prstDash val="solid"/>
            <a:miter lim="800000"/>
            <a:headEnd/>
            <a:tailEnd/>
          </a:ln>
          <a:effectLst/>
        </p:spPr>
        <p:txBody>
          <a:bodyPr rtlCol="0" anchor="ctr"/>
          <a:lstStyle/>
          <a:p>
            <a:pPr marL="0" indent="0" defTabSz="1625437">
              <a:spcBef>
                <a:spcPts val="0"/>
              </a:spcBef>
              <a:buClrTx/>
              <a:buNone/>
              <a:defRPr/>
            </a:pPr>
            <a:r>
              <a:rPr lang="nn-NO" altLang="de-DE" sz="2489" kern="0" dirty="0">
                <a:solidFill>
                  <a:srgbClr val="FFFFFF"/>
                </a:solidFill>
                <a:latin typeface="Verdana"/>
              </a:rPr>
              <a:t>Høyt omstillingstempo i vår virksomheten gjør at vi skal gjennomføre et større antall prosjekter de neste årene. </a:t>
            </a:r>
          </a:p>
          <a:p>
            <a:pPr marL="0" indent="0" defTabSz="1625437">
              <a:spcBef>
                <a:spcPts val="0"/>
              </a:spcBef>
              <a:buClrTx/>
              <a:buNone/>
              <a:defRPr/>
            </a:pPr>
            <a:endParaRPr lang="nn-NO" altLang="de-DE" sz="2489" kern="0" dirty="0">
              <a:solidFill>
                <a:srgbClr val="FFFFFF"/>
              </a:solidFill>
              <a:latin typeface="Verdana"/>
            </a:endParaRPr>
          </a:p>
          <a:p>
            <a:pPr marL="0" indent="0" defTabSz="1625437">
              <a:spcBef>
                <a:spcPts val="0"/>
              </a:spcBef>
              <a:buClrTx/>
              <a:buNone/>
              <a:defRPr/>
            </a:pPr>
            <a:r>
              <a:rPr lang="nn-NO" altLang="de-DE" sz="2489" kern="0" dirty="0">
                <a:solidFill>
                  <a:srgbClr val="FFFFFF"/>
                </a:solidFill>
                <a:latin typeface="Verdana"/>
              </a:rPr>
              <a:t>For å hente ut de ønskede gevinster må sikre oss at vi er i stand til å lykkes. </a:t>
            </a:r>
          </a:p>
          <a:p>
            <a:pPr marL="0" indent="0" defTabSz="1625437">
              <a:spcBef>
                <a:spcPts val="0"/>
              </a:spcBef>
              <a:buClrTx/>
              <a:buNone/>
              <a:defRPr/>
            </a:pPr>
            <a:endParaRPr lang="da-DK" sz="2489" kern="0" dirty="0">
              <a:solidFill>
                <a:srgbClr val="FFFFFF"/>
              </a:solidFill>
              <a:latin typeface="Verdana"/>
            </a:endParaRPr>
          </a:p>
        </p:txBody>
      </p:sp>
    </p:spTree>
    <p:extLst>
      <p:ext uri="{BB962C8B-B14F-4D97-AF65-F5344CB8AC3E}">
        <p14:creationId xmlns:p14="http://schemas.microsoft.com/office/powerpoint/2010/main" val="184600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358" y="480467"/>
            <a:ext cx="12808404" cy="692497"/>
          </a:xfrm>
        </p:spPr>
        <p:txBody>
          <a:bodyPr>
            <a:normAutofit/>
          </a:bodyPr>
          <a:lstStyle/>
          <a:p>
            <a:r>
              <a:rPr lang="en-GB" sz="4266" b="1" dirty="0" err="1">
                <a:solidFill>
                  <a:schemeClr val="bg1">
                    <a:lumMod val="50000"/>
                  </a:schemeClr>
                </a:solidFill>
                <a:ea typeface="Verdana" pitchFamily="34" charset="0"/>
                <a:cs typeface="Verdana" pitchFamily="34" charset="0"/>
              </a:rPr>
              <a:t>Hva</a:t>
            </a:r>
            <a:r>
              <a:rPr lang="en-GB" sz="4266" b="1" dirty="0">
                <a:solidFill>
                  <a:schemeClr val="bg1">
                    <a:lumMod val="50000"/>
                  </a:schemeClr>
                </a:solidFill>
                <a:ea typeface="Verdana" pitchFamily="34" charset="0"/>
                <a:cs typeface="Verdana" pitchFamily="34" charset="0"/>
              </a:rPr>
              <a:t> </a:t>
            </a:r>
            <a:r>
              <a:rPr lang="en-GB" sz="4266" b="1" dirty="0" err="1">
                <a:solidFill>
                  <a:schemeClr val="bg1">
                    <a:lumMod val="50000"/>
                  </a:schemeClr>
                </a:solidFill>
                <a:ea typeface="Verdana" pitchFamily="34" charset="0"/>
                <a:cs typeface="Verdana" pitchFamily="34" charset="0"/>
              </a:rPr>
              <a:t>er</a:t>
            </a:r>
            <a:r>
              <a:rPr lang="en-GB" sz="4266" b="1" dirty="0">
                <a:solidFill>
                  <a:schemeClr val="bg1">
                    <a:lumMod val="50000"/>
                  </a:schemeClr>
                </a:solidFill>
                <a:ea typeface="Verdana" pitchFamily="34" charset="0"/>
                <a:cs typeface="Verdana" pitchFamily="34" charset="0"/>
              </a:rPr>
              <a:t> </a:t>
            </a:r>
            <a:r>
              <a:rPr lang="en-GB" sz="4266" b="1" dirty="0" err="1">
                <a:solidFill>
                  <a:schemeClr val="bg1">
                    <a:lumMod val="50000"/>
                  </a:schemeClr>
                </a:solidFill>
                <a:ea typeface="Verdana" pitchFamily="34" charset="0"/>
                <a:cs typeface="Verdana" pitchFamily="34" charset="0"/>
              </a:rPr>
              <a:t>hensikten</a:t>
            </a:r>
            <a:r>
              <a:rPr lang="en-GB" sz="4266" b="1" dirty="0">
                <a:solidFill>
                  <a:schemeClr val="bg1">
                    <a:lumMod val="50000"/>
                  </a:schemeClr>
                </a:solidFill>
                <a:ea typeface="Verdana" pitchFamily="34" charset="0"/>
                <a:cs typeface="Verdana" pitchFamily="34" charset="0"/>
              </a:rPr>
              <a:t> med </a:t>
            </a:r>
            <a:r>
              <a:rPr lang="en-GB" sz="4266" b="1" dirty="0" err="1">
                <a:solidFill>
                  <a:schemeClr val="bg1">
                    <a:lumMod val="50000"/>
                  </a:schemeClr>
                </a:solidFill>
                <a:ea typeface="Verdana" pitchFamily="34" charset="0"/>
                <a:cs typeface="Verdana" pitchFamily="34" charset="0"/>
              </a:rPr>
              <a:t>modenhetsvurdering</a:t>
            </a:r>
            <a:r>
              <a:rPr lang="en-GB" sz="4266" b="1" dirty="0">
                <a:solidFill>
                  <a:schemeClr val="bg1">
                    <a:lumMod val="50000"/>
                  </a:schemeClr>
                </a:solidFill>
                <a:latin typeface="Verdana" pitchFamily="34" charset="0"/>
                <a:ea typeface="Verdana" pitchFamily="34" charset="0"/>
                <a:cs typeface="Verdana" pitchFamily="34" charset="0"/>
              </a:rPr>
              <a:t>?</a:t>
            </a:r>
          </a:p>
        </p:txBody>
      </p:sp>
      <p:sp>
        <p:nvSpPr>
          <p:cNvPr id="3" name="Content Placeholder 2"/>
          <p:cNvSpPr>
            <a:spLocks noGrp="1"/>
          </p:cNvSpPr>
          <p:nvPr>
            <p:ph idx="1"/>
          </p:nvPr>
        </p:nvSpPr>
        <p:spPr>
          <a:xfrm>
            <a:off x="812721" y="2267969"/>
            <a:ext cx="14628971" cy="5899900"/>
          </a:xfrm>
        </p:spPr>
        <p:txBody>
          <a:bodyPr/>
          <a:lstStyle/>
          <a:p>
            <a:pPr>
              <a:lnSpc>
                <a:spcPct val="150000"/>
              </a:lnSpc>
            </a:pPr>
            <a:r>
              <a:rPr lang="en-GB" sz="2844" dirty="0" err="1">
                <a:latin typeface="Verdana" pitchFamily="34" charset="0"/>
                <a:ea typeface="Verdana" pitchFamily="34" charset="0"/>
                <a:cs typeface="Verdana" pitchFamily="34" charset="0"/>
              </a:rPr>
              <a:t>Skape</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bevissthet</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og</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forståelse</a:t>
            </a:r>
            <a:r>
              <a:rPr lang="en-GB" sz="2844" dirty="0">
                <a:latin typeface="Verdana" pitchFamily="34" charset="0"/>
                <a:ea typeface="Verdana" pitchFamily="34" charset="0"/>
                <a:cs typeface="Verdana" pitchFamily="34" charset="0"/>
              </a:rPr>
              <a:t> om </a:t>
            </a:r>
            <a:r>
              <a:rPr lang="en-GB" sz="2844" dirty="0" err="1">
                <a:latin typeface="Verdana" pitchFamily="34" charset="0"/>
                <a:ea typeface="Verdana" pitchFamily="34" charset="0"/>
                <a:cs typeface="Verdana" pitchFamily="34" charset="0"/>
              </a:rPr>
              <a:t>egen</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virksomhets</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modenhetsnivå</a:t>
            </a:r>
            <a:endParaRPr lang="en-GB" sz="2844" dirty="0">
              <a:latin typeface="Verdana" pitchFamily="34" charset="0"/>
              <a:ea typeface="Verdana" pitchFamily="34" charset="0"/>
              <a:cs typeface="Verdana" pitchFamily="34" charset="0"/>
            </a:endParaRPr>
          </a:p>
          <a:p>
            <a:pPr>
              <a:lnSpc>
                <a:spcPct val="150000"/>
              </a:lnSpc>
            </a:pPr>
            <a:r>
              <a:rPr lang="en-GB" sz="2844" dirty="0" err="1">
                <a:latin typeface="Verdana" pitchFamily="34" charset="0"/>
                <a:ea typeface="Verdana" pitchFamily="34" charset="0"/>
                <a:cs typeface="Verdana" pitchFamily="34" charset="0"/>
              </a:rPr>
              <a:t>Legge</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grunnlag</a:t>
            </a:r>
            <a:r>
              <a:rPr lang="en-GB" sz="2844" dirty="0">
                <a:latin typeface="Verdana" pitchFamily="34" charset="0"/>
                <a:ea typeface="Verdana" pitchFamily="34" charset="0"/>
                <a:cs typeface="Verdana" pitchFamily="34" charset="0"/>
              </a:rPr>
              <a:t> for </a:t>
            </a:r>
            <a:r>
              <a:rPr lang="en-GB" sz="2844" dirty="0" err="1">
                <a:latin typeface="Verdana" pitchFamily="34" charset="0"/>
                <a:ea typeface="Verdana" pitchFamily="34" charset="0"/>
                <a:cs typeface="Verdana" pitchFamily="34" charset="0"/>
              </a:rPr>
              <a:t>læring</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og</a:t>
            </a:r>
            <a:r>
              <a:rPr lang="en-GB" sz="2844" dirty="0">
                <a:latin typeface="Verdana" pitchFamily="34" charset="0"/>
                <a:ea typeface="Verdana" pitchFamily="34" charset="0"/>
                <a:cs typeface="Verdana" pitchFamily="34" charset="0"/>
              </a:rPr>
              <a:t> benchmarking </a:t>
            </a:r>
            <a:r>
              <a:rPr lang="en-GB" sz="2844" dirty="0" err="1">
                <a:latin typeface="Verdana" pitchFamily="34" charset="0"/>
                <a:ea typeface="Verdana" pitchFamily="34" charset="0"/>
                <a:cs typeface="Verdana" pitchFamily="34" charset="0"/>
              </a:rPr>
              <a:t>ved</a:t>
            </a:r>
            <a:r>
              <a:rPr lang="en-GB" sz="2844" dirty="0">
                <a:latin typeface="Verdana" pitchFamily="34" charset="0"/>
                <a:ea typeface="Verdana" pitchFamily="34" charset="0"/>
                <a:cs typeface="Verdana" pitchFamily="34" charset="0"/>
              </a:rPr>
              <a:t> å </a:t>
            </a:r>
            <a:r>
              <a:rPr lang="en-GB" sz="2844" dirty="0" err="1">
                <a:latin typeface="Verdana" pitchFamily="34" charset="0"/>
                <a:ea typeface="Verdana" pitchFamily="34" charset="0"/>
                <a:cs typeface="Verdana" pitchFamily="34" charset="0"/>
              </a:rPr>
              <a:t>samenlikne</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egen</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praksis</a:t>
            </a:r>
            <a:r>
              <a:rPr lang="en-GB" sz="2844" dirty="0">
                <a:latin typeface="Verdana" pitchFamily="34" charset="0"/>
                <a:ea typeface="Verdana" pitchFamily="34" charset="0"/>
                <a:cs typeface="Verdana" pitchFamily="34" charset="0"/>
              </a:rPr>
              <a:t> mot </a:t>
            </a:r>
            <a:r>
              <a:rPr lang="en-GB" sz="2844" dirty="0" err="1">
                <a:latin typeface="Verdana" pitchFamily="34" charset="0"/>
                <a:ea typeface="Verdana" pitchFamily="34" charset="0"/>
                <a:cs typeface="Verdana" pitchFamily="34" charset="0"/>
              </a:rPr>
              <a:t>etablert</a:t>
            </a:r>
            <a:r>
              <a:rPr lang="en-GB" sz="2844" dirty="0">
                <a:latin typeface="Verdana" pitchFamily="34" charset="0"/>
                <a:ea typeface="Verdana" pitchFamily="34" charset="0"/>
                <a:cs typeface="Verdana" pitchFamily="34" charset="0"/>
              </a:rPr>
              <a:t> god </a:t>
            </a:r>
            <a:r>
              <a:rPr lang="en-GB" sz="2844" dirty="0" err="1">
                <a:latin typeface="Verdana" pitchFamily="34" charset="0"/>
                <a:ea typeface="Verdana" pitchFamily="34" charset="0"/>
                <a:cs typeface="Verdana" pitchFamily="34" charset="0"/>
              </a:rPr>
              <a:t>praksis</a:t>
            </a:r>
            <a:r>
              <a:rPr lang="en-GB" sz="2844" dirty="0">
                <a:latin typeface="Verdana" pitchFamily="34" charset="0"/>
                <a:ea typeface="Verdana" pitchFamily="34" charset="0"/>
                <a:cs typeface="Verdana" pitchFamily="34" charset="0"/>
              </a:rPr>
              <a:t> </a:t>
            </a:r>
          </a:p>
          <a:p>
            <a:pPr>
              <a:lnSpc>
                <a:spcPct val="150000"/>
              </a:lnSpc>
            </a:pPr>
            <a:r>
              <a:rPr lang="en-GB" sz="2844" dirty="0" err="1">
                <a:latin typeface="Verdana" pitchFamily="34" charset="0"/>
                <a:ea typeface="Verdana" pitchFamily="34" charset="0"/>
                <a:cs typeface="Verdana" pitchFamily="34" charset="0"/>
              </a:rPr>
              <a:t>Skape</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grunnlag</a:t>
            </a:r>
            <a:r>
              <a:rPr lang="en-GB" sz="2844" dirty="0">
                <a:latin typeface="Verdana" pitchFamily="34" charset="0"/>
                <a:ea typeface="Verdana" pitchFamily="34" charset="0"/>
                <a:cs typeface="Verdana" pitchFamily="34" charset="0"/>
              </a:rPr>
              <a:t> for å </a:t>
            </a:r>
            <a:r>
              <a:rPr lang="en-GB" sz="2844" dirty="0" err="1">
                <a:latin typeface="Verdana" pitchFamily="34" charset="0"/>
                <a:ea typeface="Verdana" pitchFamily="34" charset="0"/>
                <a:cs typeface="Verdana" pitchFamily="34" charset="0"/>
              </a:rPr>
              <a:t>iverksette</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målrettede</a:t>
            </a:r>
            <a:r>
              <a:rPr lang="en-GB" sz="2844" dirty="0">
                <a:latin typeface="Verdana" pitchFamily="34" charset="0"/>
                <a:ea typeface="Verdana" pitchFamily="34" charset="0"/>
                <a:cs typeface="Verdana" pitchFamily="34" charset="0"/>
              </a:rPr>
              <a:t> og </a:t>
            </a:r>
            <a:r>
              <a:rPr lang="en-GB" sz="2844" dirty="0" err="1">
                <a:latin typeface="Verdana" pitchFamily="34" charset="0"/>
                <a:ea typeface="Verdana" pitchFamily="34" charset="0"/>
                <a:cs typeface="Verdana" pitchFamily="34" charset="0"/>
              </a:rPr>
              <a:t>effektive</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tiltak</a:t>
            </a:r>
            <a:r>
              <a:rPr lang="en-GB" sz="2844" dirty="0">
                <a:latin typeface="Verdana" pitchFamily="34" charset="0"/>
                <a:ea typeface="Verdana" pitchFamily="34" charset="0"/>
                <a:cs typeface="Verdana" pitchFamily="34" charset="0"/>
              </a:rPr>
              <a:t> for å </a:t>
            </a:r>
            <a:r>
              <a:rPr lang="en-GB" sz="2844" dirty="0" err="1">
                <a:latin typeface="Verdana" pitchFamily="34" charset="0"/>
                <a:ea typeface="Verdana" pitchFamily="34" charset="0"/>
                <a:cs typeface="Verdana" pitchFamily="34" charset="0"/>
              </a:rPr>
              <a:t>forbedre</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egen</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modenhet</a:t>
            </a:r>
            <a:endParaRPr lang="en-GB" sz="2844" dirty="0">
              <a:latin typeface="Verdana" pitchFamily="34" charset="0"/>
              <a:ea typeface="Verdana" pitchFamily="34" charset="0"/>
              <a:cs typeface="Verdana" pitchFamily="34" charset="0"/>
            </a:endParaRPr>
          </a:p>
          <a:p>
            <a:pPr>
              <a:lnSpc>
                <a:spcPct val="150000"/>
              </a:lnSpc>
            </a:pPr>
            <a:r>
              <a:rPr lang="en-GB" sz="2844" dirty="0" err="1">
                <a:latin typeface="Verdana" pitchFamily="34" charset="0"/>
                <a:ea typeface="Verdana" pitchFamily="34" charset="0"/>
                <a:cs typeface="Verdana" pitchFamily="34" charset="0"/>
              </a:rPr>
              <a:t>Etablere</a:t>
            </a:r>
            <a:r>
              <a:rPr lang="en-GB" sz="2844" dirty="0">
                <a:latin typeface="Verdana" pitchFamily="34" charset="0"/>
                <a:ea typeface="Verdana" pitchFamily="34" charset="0"/>
                <a:cs typeface="Verdana" pitchFamily="34" charset="0"/>
              </a:rPr>
              <a:t> et </a:t>
            </a:r>
            <a:r>
              <a:rPr lang="en-GB" sz="2844" dirty="0" err="1">
                <a:latin typeface="Verdana" pitchFamily="34" charset="0"/>
                <a:ea typeface="Verdana" pitchFamily="34" charset="0"/>
                <a:cs typeface="Verdana" pitchFamily="34" charset="0"/>
              </a:rPr>
              <a:t>grunlag</a:t>
            </a:r>
            <a:r>
              <a:rPr lang="en-GB" sz="2844" dirty="0">
                <a:latin typeface="Verdana" pitchFamily="34" charset="0"/>
                <a:ea typeface="Verdana" pitchFamily="34" charset="0"/>
                <a:cs typeface="Verdana" pitchFamily="34" charset="0"/>
              </a:rPr>
              <a:t> for å </a:t>
            </a:r>
            <a:r>
              <a:rPr lang="en-GB" sz="2844" dirty="0" err="1">
                <a:latin typeface="Verdana" pitchFamily="34" charset="0"/>
                <a:ea typeface="Verdana" pitchFamily="34" charset="0"/>
                <a:cs typeface="Verdana" pitchFamily="34" charset="0"/>
              </a:rPr>
              <a:t>forbedre</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virksomhetens</a:t>
            </a:r>
            <a:r>
              <a:rPr lang="en-GB" sz="2844" dirty="0">
                <a:latin typeface="Verdana" pitchFamily="34" charset="0"/>
                <a:ea typeface="Verdana" pitchFamily="34" charset="0"/>
                <a:cs typeface="Verdana" pitchFamily="34" charset="0"/>
              </a:rPr>
              <a:t> </a:t>
            </a:r>
            <a:r>
              <a:rPr lang="en-GB" sz="2844" dirty="0" err="1">
                <a:latin typeface="Verdana" pitchFamily="34" charset="0"/>
                <a:ea typeface="Verdana" pitchFamily="34" charset="0"/>
                <a:cs typeface="Verdana" pitchFamily="34" charset="0"/>
              </a:rPr>
              <a:t>gjennomføringsevne</a:t>
            </a:r>
            <a:endParaRPr lang="en-GB" sz="2844" dirty="0">
              <a:latin typeface="Verdana" pitchFamily="34" charset="0"/>
              <a:ea typeface="Verdana" pitchFamily="34" charset="0"/>
              <a:cs typeface="Verdana" pitchFamily="34" charset="0"/>
            </a:endParaRPr>
          </a:p>
        </p:txBody>
      </p:sp>
      <p:sp>
        <p:nvSpPr>
          <p:cNvPr id="4" name="Date Placeholder 3"/>
          <p:cNvSpPr>
            <a:spLocks noGrp="1"/>
          </p:cNvSpPr>
          <p:nvPr>
            <p:ph type="dt" sz="half" idx="10"/>
          </p:nvPr>
        </p:nvSpPr>
        <p:spPr>
          <a:xfrm>
            <a:off x="457200" y="4767263"/>
            <a:ext cx="2133600" cy="273844"/>
          </a:xfrm>
          <a:prstGeom prst="rect">
            <a:avLst/>
          </a:prstGeom>
        </p:spPr>
        <p:txBody>
          <a:bodyPr vert="horz" wrap="square" lIns="81614" tIns="40807" rIns="81614" bIns="40807" numCol="1" anchor="ctr" anchorCtr="0" compatLnSpc="1">
            <a:prstTxWarp prst="textNoShape">
              <a:avLst/>
            </a:prstTxWarp>
          </a:bodyPr>
          <a:lstStyle>
            <a:defPPr>
              <a:defRPr lang="da-DK"/>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rgbClr val="000000"/>
                </a:solidFill>
              </a:rPr>
              <a:t>Dato</a:t>
            </a:r>
            <a:endParaRPr lang="nb-NO" dirty="0">
              <a:solidFill>
                <a:srgbClr val="000000"/>
              </a:solidFill>
            </a:endParaRPr>
          </a:p>
        </p:txBody>
      </p:sp>
      <p:cxnSp>
        <p:nvCxnSpPr>
          <p:cNvPr id="6" name="Straight Connector 5"/>
          <p:cNvCxnSpPr/>
          <p:nvPr/>
        </p:nvCxnSpPr>
        <p:spPr>
          <a:xfrm flipV="1">
            <a:off x="1087111" y="2139967"/>
            <a:ext cx="14336193" cy="4"/>
          </a:xfrm>
          <a:prstGeom prst="line">
            <a:avLst/>
          </a:prstGeom>
          <a:ln w="127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084770" y="7772039"/>
            <a:ext cx="14336193" cy="4"/>
          </a:xfrm>
          <a:prstGeom prst="line">
            <a:avLst/>
          </a:prstGeom>
          <a:ln w="12700">
            <a:solidFill>
              <a:srgbClr val="92D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017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bwMode="auto">
          <a:xfrm>
            <a:off x="812721" y="-155921"/>
            <a:ext cx="14628971" cy="1523851"/>
          </a:xfrm>
          <a:prstGeom prst="rect">
            <a:avLst/>
          </a:prstGeom>
          <a:noFill/>
          <a:ln w="9525">
            <a:noFill/>
            <a:miter lim="800000"/>
            <a:headEnd/>
            <a:tailEnd/>
          </a:ln>
        </p:spPr>
        <p:txBody>
          <a:bodyPr/>
          <a:lstStyle/>
          <a:p>
            <a:pPr defTabSz="1625437">
              <a:lnSpc>
                <a:spcPct val="100000"/>
              </a:lnSpc>
              <a:spcBef>
                <a:spcPts val="0"/>
              </a:spcBef>
              <a:defRPr/>
            </a:pPr>
            <a:r>
              <a:rPr lang="nn-NO" sz="4977" b="1" kern="0" dirty="0">
                <a:solidFill>
                  <a:schemeClr val="bg1">
                    <a:lumMod val="50000"/>
                  </a:schemeClr>
                </a:solidFill>
                <a:ea typeface="Verdana" pitchFamily="34" charset="0"/>
                <a:cs typeface="Verdana" pitchFamily="34" charset="0"/>
              </a:rPr>
              <a:t>Hvor er vi i dag?</a:t>
            </a:r>
            <a:r>
              <a:rPr lang="nn-NO" sz="3200" kern="0" dirty="0">
                <a:solidFill>
                  <a:schemeClr val="accent1"/>
                </a:solidFill>
                <a:ea typeface="Verdana" pitchFamily="34" charset="0"/>
              </a:rPr>
              <a:t> </a:t>
            </a:r>
            <a:r>
              <a:rPr lang="nn-NO" sz="3200" kern="0" dirty="0">
                <a:solidFill>
                  <a:srgbClr val="FFFFFF">
                    <a:lumMod val="65000"/>
                  </a:srgbClr>
                </a:solidFill>
              </a:rPr>
              <a:t>(</a:t>
            </a:r>
            <a:r>
              <a:rPr lang="nn-NO" sz="3555" kern="0" dirty="0">
                <a:solidFill>
                  <a:srgbClr val="FFFFFF">
                    <a:lumMod val="65000"/>
                  </a:srgbClr>
                </a:solidFill>
              </a:rPr>
              <a:t>Fylles ut av virksomheten)</a:t>
            </a:r>
          </a:p>
        </p:txBody>
      </p:sp>
      <p:pic>
        <p:nvPicPr>
          <p:cNvPr id="9" name="Picture 7"/>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1109" y="2139965"/>
            <a:ext cx="2510164" cy="153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108" y="4187993"/>
            <a:ext cx="2489339" cy="145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109" y="6041340"/>
            <a:ext cx="2489337" cy="160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3704452" y="3803987"/>
            <a:ext cx="10496141" cy="2"/>
          </a:xfrm>
          <a:prstGeom prst="line">
            <a:avLst/>
          </a:prstGeom>
          <a:ln w="12700">
            <a:solidFill>
              <a:srgbClr val="009DE0"/>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576450" y="2139965"/>
            <a:ext cx="3176579" cy="1527982"/>
          </a:xfrm>
          <a:prstGeom prst="rect">
            <a:avLst/>
          </a:prstGeom>
        </p:spPr>
        <p:txBody>
          <a:bodyPr wrap="square">
            <a:spAutoFit/>
          </a:bodyPr>
          <a:lstStyle/>
          <a:p>
            <a:pPr marL="406359" indent="-406359">
              <a:buFont typeface="Wingdings" panose="05000000000000000000" pitchFamily="2" charset="2"/>
              <a:buChar char="q"/>
            </a:pPr>
            <a:r>
              <a:rPr lang="nb-NO" sz="1866" dirty="0"/>
              <a:t>Vi gjennomfører hvert år </a:t>
            </a:r>
            <a:r>
              <a:rPr lang="nb-NO" sz="1866" dirty="0">
                <a:solidFill>
                  <a:srgbClr val="FF0000"/>
                </a:solidFill>
              </a:rPr>
              <a:t>XX</a:t>
            </a:r>
            <a:r>
              <a:rPr lang="nb-NO" sz="1866" dirty="0"/>
              <a:t> prosjekter </a:t>
            </a:r>
          </a:p>
          <a:p>
            <a:pPr marL="406359" indent="-406359">
              <a:buFont typeface="Wingdings" panose="05000000000000000000" pitchFamily="2" charset="2"/>
              <a:buChar char="q"/>
            </a:pPr>
            <a:r>
              <a:rPr lang="nb-NO" sz="1866" dirty="0"/>
              <a:t>Vi vet ikke hvor mange prosjekter som gjennomføres hvert år</a:t>
            </a:r>
          </a:p>
        </p:txBody>
      </p:sp>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6502" y="2139966"/>
            <a:ext cx="2218194" cy="140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0043060" y="2139966"/>
            <a:ext cx="4157534" cy="1527982"/>
          </a:xfrm>
          <a:prstGeom prst="rect">
            <a:avLst/>
          </a:prstGeom>
        </p:spPr>
        <p:txBody>
          <a:bodyPr wrap="square">
            <a:spAutoFit/>
          </a:bodyPr>
          <a:lstStyle/>
          <a:p>
            <a:pPr marL="406359" indent="-406359" defTabSz="1625437">
              <a:buFont typeface="Wingdings" panose="05000000000000000000" pitchFamily="2" charset="2"/>
              <a:buChar char="q"/>
              <a:defRPr/>
            </a:pPr>
            <a:r>
              <a:rPr lang="nb-NO" sz="1866" kern="0" dirty="0">
                <a:solidFill>
                  <a:sysClr val="windowText" lastClr="000000"/>
                </a:solidFill>
              </a:rPr>
              <a:t>Vi bruker </a:t>
            </a:r>
            <a:r>
              <a:rPr lang="nb-NO" sz="1866" kern="0" dirty="0">
                <a:solidFill>
                  <a:srgbClr val="FF0000"/>
                </a:solidFill>
              </a:rPr>
              <a:t>XX</a:t>
            </a:r>
            <a:r>
              <a:rPr lang="nb-NO" sz="1866" kern="0" dirty="0">
                <a:solidFill>
                  <a:sysClr val="windowText" lastClr="000000"/>
                </a:solidFill>
              </a:rPr>
              <a:t> % av vår tid på prosjekter hvert år?</a:t>
            </a:r>
          </a:p>
          <a:p>
            <a:pPr marL="406359" indent="-406359" defTabSz="1625437">
              <a:buFont typeface="Wingdings" panose="05000000000000000000" pitchFamily="2" charset="2"/>
              <a:buChar char="q"/>
              <a:defRPr/>
            </a:pPr>
            <a:r>
              <a:rPr lang="nb-NO" sz="1866" kern="0" dirty="0">
                <a:solidFill>
                  <a:sysClr val="windowText" lastClr="000000"/>
                </a:solidFill>
              </a:rPr>
              <a:t>Vi vet ikke hvor mye av vår tilgjengelige tid vi bruker på prosjekter</a:t>
            </a:r>
          </a:p>
        </p:txBody>
      </p:sp>
      <p:sp>
        <p:nvSpPr>
          <p:cNvPr id="20" name="Rectangle 19"/>
          <p:cNvSpPr/>
          <p:nvPr/>
        </p:nvSpPr>
        <p:spPr>
          <a:xfrm>
            <a:off x="3576449" y="4117163"/>
            <a:ext cx="3176580" cy="1527982"/>
          </a:xfrm>
          <a:prstGeom prst="rect">
            <a:avLst/>
          </a:prstGeom>
        </p:spPr>
        <p:txBody>
          <a:bodyPr wrap="square">
            <a:spAutoFit/>
          </a:bodyPr>
          <a:lstStyle/>
          <a:p>
            <a:pPr marL="406359" indent="-406359" defTabSz="1625437">
              <a:buFont typeface="Wingdings" panose="05000000000000000000" pitchFamily="2" charset="2"/>
              <a:buChar char="q"/>
              <a:defRPr/>
            </a:pPr>
            <a:r>
              <a:rPr lang="nb-NO" sz="1866" kern="0" dirty="0">
                <a:solidFill>
                  <a:sysClr val="windowText" lastClr="000000"/>
                </a:solidFill>
              </a:rPr>
              <a:t>Vi bruker </a:t>
            </a:r>
            <a:r>
              <a:rPr lang="nb-NO" sz="1866" kern="0" dirty="0">
                <a:solidFill>
                  <a:srgbClr val="FF0000"/>
                </a:solidFill>
              </a:rPr>
              <a:t>XX</a:t>
            </a:r>
            <a:r>
              <a:rPr lang="nb-NO" sz="1866" kern="0" dirty="0">
                <a:solidFill>
                  <a:sysClr val="windowText" lastClr="000000"/>
                </a:solidFill>
              </a:rPr>
              <a:t> kr på ulike  prosjekter år</a:t>
            </a:r>
          </a:p>
          <a:p>
            <a:pPr marL="406359" indent="-406359" defTabSz="1625437">
              <a:buFont typeface="Wingdings" panose="05000000000000000000" pitchFamily="2" charset="2"/>
              <a:buChar char="q"/>
              <a:defRPr/>
            </a:pPr>
            <a:r>
              <a:rPr lang="nb-NO" sz="1866" kern="0" dirty="0">
                <a:solidFill>
                  <a:sysClr val="windowText" lastClr="000000"/>
                </a:solidFill>
              </a:rPr>
              <a:t>Vi vet ikke hvor mye penger vi bruker på prosjekter hvert år</a:t>
            </a:r>
          </a:p>
        </p:txBody>
      </p:sp>
      <p:pic>
        <p:nvPicPr>
          <p:cNvPr id="21"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6501" y="4187993"/>
            <a:ext cx="2218196" cy="134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3320448" y="5980018"/>
            <a:ext cx="6466609" cy="338554"/>
          </a:xfrm>
          <a:prstGeom prst="rect">
            <a:avLst/>
          </a:prstGeom>
        </p:spPr>
        <p:txBody>
          <a:bodyPr wrap="square">
            <a:spAutoFit/>
          </a:bodyPr>
          <a:lstStyle/>
          <a:p>
            <a:pPr defTabSz="1625437">
              <a:defRPr/>
            </a:pPr>
            <a:r>
              <a:rPr lang="nb-NO" sz="1600" kern="0" dirty="0">
                <a:solidFill>
                  <a:sysClr val="windowText" lastClr="000000"/>
                </a:solidFill>
              </a:rPr>
              <a:t>I vår virksomhet har vi etablert en felles tilnærming til: </a:t>
            </a:r>
          </a:p>
        </p:txBody>
      </p:sp>
      <p:sp>
        <p:nvSpPr>
          <p:cNvPr id="24" name="Rectangle 23"/>
          <p:cNvSpPr/>
          <p:nvPr/>
        </p:nvSpPr>
        <p:spPr>
          <a:xfrm>
            <a:off x="3537646" y="6364024"/>
            <a:ext cx="4707428" cy="1527982"/>
          </a:xfrm>
          <a:prstGeom prst="rect">
            <a:avLst/>
          </a:prstGeom>
        </p:spPr>
        <p:txBody>
          <a:bodyPr wrap="square">
            <a:spAutoFit/>
          </a:bodyPr>
          <a:lstStyle/>
          <a:p>
            <a:pPr marL="406359" indent="-406359" defTabSz="1625437">
              <a:buFont typeface="Wingdings" panose="05000000000000000000" pitchFamily="2" charset="2"/>
              <a:buChar char="q"/>
              <a:defRPr/>
            </a:pPr>
            <a:r>
              <a:rPr lang="nb-NO" sz="1866" kern="0" dirty="0">
                <a:solidFill>
                  <a:sysClr val="windowText" lastClr="000000"/>
                </a:solidFill>
              </a:rPr>
              <a:t>Prosjektledelse</a:t>
            </a:r>
          </a:p>
          <a:p>
            <a:pPr defTabSz="1625437">
              <a:defRPr/>
            </a:pPr>
            <a:r>
              <a:rPr lang="nb-NO" sz="1866" kern="0" dirty="0">
                <a:solidFill>
                  <a:sysClr val="windowText" lastClr="000000"/>
                </a:solidFill>
              </a:rPr>
              <a:t>	</a:t>
            </a:r>
          </a:p>
          <a:p>
            <a:pPr marL="406359" indent="-406359" defTabSz="1625437">
              <a:buFont typeface="Wingdings" panose="05000000000000000000" pitchFamily="2" charset="2"/>
              <a:buChar char="q"/>
              <a:defRPr/>
            </a:pPr>
            <a:r>
              <a:rPr lang="nb-NO" sz="1866" kern="0" dirty="0">
                <a:solidFill>
                  <a:sysClr val="windowText" lastClr="000000"/>
                </a:solidFill>
              </a:rPr>
              <a:t>Programledelse</a:t>
            </a:r>
          </a:p>
          <a:p>
            <a:pPr marL="406359" indent="-406359" defTabSz="1625437">
              <a:buFont typeface="Wingdings" panose="05000000000000000000" pitchFamily="2" charset="2"/>
              <a:buChar char="q"/>
              <a:defRPr/>
            </a:pPr>
            <a:endParaRPr lang="nb-NO" sz="1866" kern="0" dirty="0">
              <a:solidFill>
                <a:sysClr val="windowText" lastClr="000000"/>
              </a:solidFill>
            </a:endParaRPr>
          </a:p>
          <a:p>
            <a:pPr marL="406359" indent="-406359" defTabSz="1625437">
              <a:buFont typeface="Wingdings" panose="05000000000000000000" pitchFamily="2" charset="2"/>
              <a:buChar char="q"/>
              <a:defRPr/>
            </a:pPr>
            <a:r>
              <a:rPr lang="nb-NO" sz="1866" kern="0" dirty="0">
                <a:solidFill>
                  <a:sysClr val="windowText" lastClr="000000"/>
                </a:solidFill>
              </a:rPr>
              <a:t>Porteføljestyring</a:t>
            </a:r>
          </a:p>
        </p:txBody>
      </p:sp>
      <p:sp>
        <p:nvSpPr>
          <p:cNvPr id="25" name="Rectangle 24"/>
          <p:cNvSpPr/>
          <p:nvPr/>
        </p:nvSpPr>
        <p:spPr>
          <a:xfrm>
            <a:off x="6335183" y="6393774"/>
            <a:ext cx="2603278" cy="1815112"/>
          </a:xfrm>
          <a:prstGeom prst="rect">
            <a:avLst/>
          </a:prstGeom>
        </p:spPr>
        <p:txBody>
          <a:bodyPr wrap="square">
            <a:spAutoFit/>
          </a:bodyPr>
          <a:lstStyle/>
          <a:p>
            <a:pPr marL="406359" indent="-406359" defTabSz="1625437">
              <a:buFont typeface="Wingdings" panose="05000000000000000000" pitchFamily="2" charset="2"/>
              <a:buChar char="q"/>
              <a:defRPr/>
            </a:pPr>
            <a:r>
              <a:rPr lang="nb-NO" sz="1866" kern="0" dirty="0">
                <a:solidFill>
                  <a:sysClr val="windowText" lastClr="000000"/>
                </a:solidFill>
              </a:rPr>
              <a:t>Risikostyring	</a:t>
            </a:r>
          </a:p>
          <a:p>
            <a:pPr marL="406359" indent="-406359" defTabSz="1625437">
              <a:buFont typeface="Wingdings" panose="05000000000000000000" pitchFamily="2" charset="2"/>
              <a:buChar char="q"/>
              <a:defRPr/>
            </a:pPr>
            <a:endParaRPr lang="nb-NO" sz="1866" kern="0" dirty="0">
              <a:solidFill>
                <a:sysClr val="windowText" lastClr="000000"/>
              </a:solidFill>
            </a:endParaRPr>
          </a:p>
          <a:p>
            <a:pPr marL="406359" indent="-406359" defTabSz="1625437">
              <a:buFont typeface="Wingdings" panose="05000000000000000000" pitchFamily="2" charset="2"/>
              <a:buChar char="q"/>
              <a:defRPr/>
            </a:pPr>
            <a:r>
              <a:rPr lang="nb-NO" sz="1866" kern="0" dirty="0">
                <a:solidFill>
                  <a:sysClr val="windowText" lastClr="000000"/>
                </a:solidFill>
              </a:rPr>
              <a:t>Gevinstrealisering</a:t>
            </a:r>
          </a:p>
          <a:p>
            <a:pPr marL="406359" indent="-406359" defTabSz="1625437">
              <a:buFont typeface="Wingdings" panose="05000000000000000000" pitchFamily="2" charset="2"/>
              <a:buChar char="q"/>
              <a:defRPr/>
            </a:pPr>
            <a:endParaRPr lang="nb-NO" sz="1866" kern="0" dirty="0">
              <a:solidFill>
                <a:sysClr val="windowText" lastClr="000000"/>
              </a:solidFill>
            </a:endParaRPr>
          </a:p>
          <a:p>
            <a:pPr marL="406359" indent="-406359" defTabSz="1625437">
              <a:buFont typeface="Wingdings" panose="05000000000000000000" pitchFamily="2" charset="2"/>
              <a:buChar char="q"/>
              <a:defRPr/>
            </a:pPr>
            <a:r>
              <a:rPr lang="nb-NO" sz="1866" kern="0" dirty="0">
                <a:solidFill>
                  <a:sysClr val="windowText" lastClr="000000"/>
                </a:solidFill>
              </a:rPr>
              <a:t>Endringsledelse</a:t>
            </a:r>
          </a:p>
        </p:txBody>
      </p:sp>
      <p:sp>
        <p:nvSpPr>
          <p:cNvPr id="26" name="Rectangle 25"/>
          <p:cNvSpPr/>
          <p:nvPr/>
        </p:nvSpPr>
        <p:spPr>
          <a:xfrm>
            <a:off x="10043059" y="4082701"/>
            <a:ext cx="4157534" cy="1815112"/>
          </a:xfrm>
          <a:prstGeom prst="rect">
            <a:avLst/>
          </a:prstGeom>
        </p:spPr>
        <p:txBody>
          <a:bodyPr wrap="square">
            <a:spAutoFit/>
          </a:bodyPr>
          <a:lstStyle/>
          <a:p>
            <a:pPr marL="406359" indent="-406359" defTabSz="1625437">
              <a:buFont typeface="Wingdings" panose="05000000000000000000" pitchFamily="2" charset="2"/>
              <a:buChar char="q"/>
              <a:defRPr/>
            </a:pPr>
            <a:r>
              <a:rPr lang="nb-NO" sz="1866" kern="0" dirty="0">
                <a:solidFill>
                  <a:srgbClr val="FF0000"/>
                </a:solidFill>
              </a:rPr>
              <a:t>XX</a:t>
            </a:r>
            <a:r>
              <a:rPr lang="nb-NO" sz="1866" kern="0" dirty="0">
                <a:solidFill>
                  <a:sysClr val="windowText" lastClr="000000"/>
                </a:solidFill>
              </a:rPr>
              <a:t> av våre prosjektene leverer de planlagte resultater til planlagt tid, kost og kvalitet?</a:t>
            </a:r>
          </a:p>
          <a:p>
            <a:pPr marL="406359" indent="-406359" defTabSz="1625437">
              <a:buFont typeface="Wingdings" panose="05000000000000000000" pitchFamily="2" charset="2"/>
              <a:buChar char="q"/>
              <a:defRPr/>
            </a:pPr>
            <a:r>
              <a:rPr lang="nb-NO" sz="1866" kern="0" dirty="0">
                <a:solidFill>
                  <a:sysClr val="windowText" lastClr="000000"/>
                </a:solidFill>
              </a:rPr>
              <a:t>Vi har ingen oversikt om hvorvidt vi evner å løse prosjektene våre til avtalt tid/kost/kvalitet</a:t>
            </a:r>
          </a:p>
        </p:txBody>
      </p:sp>
      <p:cxnSp>
        <p:nvCxnSpPr>
          <p:cNvPr id="22" name="Straight Connector 21"/>
          <p:cNvCxnSpPr/>
          <p:nvPr/>
        </p:nvCxnSpPr>
        <p:spPr>
          <a:xfrm>
            <a:off x="3695849" y="5852016"/>
            <a:ext cx="10496141" cy="2"/>
          </a:xfrm>
          <a:prstGeom prst="line">
            <a:avLst/>
          </a:prstGeom>
          <a:ln w="12700">
            <a:solidFill>
              <a:srgbClr val="009DE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04452" y="8171738"/>
            <a:ext cx="10496141" cy="2"/>
          </a:xfrm>
          <a:prstGeom prst="line">
            <a:avLst/>
          </a:prstGeom>
          <a:ln w="12700">
            <a:solidFill>
              <a:srgbClr val="009DE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324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97742" y="1826455"/>
            <a:ext cx="6661806" cy="2873547"/>
          </a:xfrm>
          <a:prstGeom prst="rect">
            <a:avLst/>
          </a:prstGeom>
          <a:solidFill>
            <a:srgbClr val="FFFFFF"/>
          </a:solidFill>
          <a:ln w="19050" cap="flat" cmpd="sng" algn="ctr">
            <a:solidFill>
              <a:srgbClr val="92D050"/>
            </a:solidFill>
            <a:prstDash val="solid"/>
          </a:ln>
          <a:effectLst/>
        </p:spPr>
        <p:txBody>
          <a:bodyPr lIns="191981" tIns="191981" rtlCol="0" anchor="t" anchorCtr="0"/>
          <a:lstStyle/>
          <a:p>
            <a:pPr defTabSz="1625437">
              <a:spcAft>
                <a:spcPts val="533"/>
              </a:spcAft>
              <a:defRPr/>
            </a:pPr>
            <a:endParaRPr lang="nn-NO" sz="1955" b="1" kern="0" dirty="0">
              <a:solidFill>
                <a:schemeClr val="bg1">
                  <a:lumMod val="50000"/>
                </a:schemeClr>
              </a:solidFill>
              <a:latin typeface="Verdana"/>
            </a:endParaRPr>
          </a:p>
          <a:p>
            <a:pPr defTabSz="1625437">
              <a:spcAft>
                <a:spcPts val="533"/>
              </a:spcAft>
              <a:defRPr/>
            </a:pPr>
            <a:r>
              <a:rPr lang="nn-NO" sz="1955" b="1" kern="0" dirty="0">
                <a:solidFill>
                  <a:schemeClr val="bg1">
                    <a:lumMod val="50000"/>
                  </a:schemeClr>
                </a:solidFill>
                <a:latin typeface="Verdana"/>
              </a:rPr>
              <a:t>Forbedre virksomhetens evne til å igangsette og gjennomføre strategiske endringer slik at strategier omsettes til ønskede gevinster</a:t>
            </a:r>
          </a:p>
          <a:p>
            <a:pPr defTabSz="1625437">
              <a:spcAft>
                <a:spcPts val="533"/>
              </a:spcAft>
              <a:defRPr/>
            </a:pPr>
            <a:endParaRPr lang="nn-NO" sz="1955" b="1" kern="0" dirty="0">
              <a:solidFill>
                <a:schemeClr val="bg1">
                  <a:lumMod val="50000"/>
                </a:schemeClr>
              </a:solidFill>
              <a:latin typeface="Verdana"/>
            </a:endParaRPr>
          </a:p>
          <a:p>
            <a:pPr defTabSz="1625437">
              <a:defRPr/>
            </a:pPr>
            <a:endParaRPr lang="nn-NO" sz="1955" b="1" kern="0" dirty="0">
              <a:solidFill>
                <a:schemeClr val="bg1">
                  <a:lumMod val="50000"/>
                </a:schemeClr>
              </a:solidFill>
              <a:latin typeface="Verdana"/>
            </a:endParaRPr>
          </a:p>
        </p:txBody>
      </p:sp>
      <p:sp>
        <p:nvSpPr>
          <p:cNvPr id="2" name="Title 1"/>
          <p:cNvSpPr>
            <a:spLocks noGrp="1"/>
          </p:cNvSpPr>
          <p:nvPr>
            <p:ph type="title"/>
          </p:nvPr>
        </p:nvSpPr>
        <p:spPr>
          <a:xfrm>
            <a:off x="1619358" y="545782"/>
            <a:ext cx="12808404" cy="692497"/>
          </a:xfrm>
        </p:spPr>
        <p:txBody>
          <a:bodyPr/>
          <a:lstStyle/>
          <a:p>
            <a:r>
              <a:rPr lang="nn-NO" sz="4266" b="1" dirty="0">
                <a:solidFill>
                  <a:schemeClr val="bg1">
                    <a:lumMod val="50000"/>
                  </a:schemeClr>
                </a:solidFill>
                <a:ea typeface="Verdana" pitchFamily="34" charset="0"/>
                <a:cs typeface="Verdana" pitchFamily="34" charset="0"/>
              </a:rPr>
              <a:t>Effekter av å jobbe med modenhet</a:t>
            </a:r>
            <a:endParaRPr lang="en-GB" sz="4266" b="1" dirty="0">
              <a:solidFill>
                <a:schemeClr val="bg1">
                  <a:lumMod val="50000"/>
                </a:schemeClr>
              </a:solidFill>
              <a:ea typeface="Verdana" pitchFamily="34" charset="0"/>
              <a:cs typeface="Verdana" pitchFamily="34" charset="0"/>
            </a:endParaRPr>
          </a:p>
        </p:txBody>
      </p:sp>
      <p:sp>
        <p:nvSpPr>
          <p:cNvPr id="23" name="Rectangle 22"/>
          <p:cNvSpPr/>
          <p:nvPr/>
        </p:nvSpPr>
        <p:spPr>
          <a:xfrm>
            <a:off x="8537198" y="1800045"/>
            <a:ext cx="6661806" cy="2873547"/>
          </a:xfrm>
          <a:prstGeom prst="rect">
            <a:avLst/>
          </a:prstGeom>
          <a:solidFill>
            <a:srgbClr val="FFFFFF"/>
          </a:solidFill>
          <a:ln w="19050" cap="flat" cmpd="sng" algn="ctr">
            <a:solidFill>
              <a:srgbClr val="92D050"/>
            </a:solidFill>
            <a:prstDash val="solid"/>
          </a:ln>
          <a:effectLst/>
        </p:spPr>
        <p:txBody>
          <a:bodyPr lIns="191981" tIns="127988" bIns="127988" rtlCol="0" anchor="t" anchorCtr="0"/>
          <a:lstStyle/>
          <a:p>
            <a:pPr algn="r" defTabSz="1625437">
              <a:spcAft>
                <a:spcPts val="533"/>
              </a:spcAft>
              <a:defRPr/>
            </a:pPr>
            <a:endParaRPr lang="nn-NO" sz="1955" b="1" kern="0" dirty="0">
              <a:solidFill>
                <a:schemeClr val="bg1">
                  <a:lumMod val="50000"/>
                </a:schemeClr>
              </a:solidFill>
              <a:latin typeface="Verdana"/>
            </a:endParaRPr>
          </a:p>
          <a:p>
            <a:pPr algn="r" defTabSz="1625437">
              <a:spcAft>
                <a:spcPts val="533"/>
              </a:spcAft>
              <a:defRPr/>
            </a:pPr>
            <a:r>
              <a:rPr lang="nn-NO" sz="1955" b="1" kern="0" dirty="0">
                <a:solidFill>
                  <a:schemeClr val="bg1">
                    <a:lumMod val="50000"/>
                  </a:schemeClr>
                </a:solidFill>
                <a:latin typeface="Verdana"/>
              </a:rPr>
              <a:t>Sikre at virksomheten har de nødvendige forutsetninger for å  sette i gang riktige initiativer (porteføljestyring) og gjennomfører dem effektivt (prosjekter og programmer)</a:t>
            </a:r>
          </a:p>
          <a:p>
            <a:pPr algn="r" defTabSz="1625437">
              <a:spcAft>
                <a:spcPts val="533"/>
              </a:spcAft>
              <a:defRPr/>
            </a:pPr>
            <a:endParaRPr lang="nn-NO" sz="1955" b="1" kern="0" dirty="0">
              <a:solidFill>
                <a:schemeClr val="bg1">
                  <a:lumMod val="50000"/>
                </a:schemeClr>
              </a:solidFill>
              <a:latin typeface="Verdana"/>
            </a:endParaRPr>
          </a:p>
        </p:txBody>
      </p:sp>
      <p:sp>
        <p:nvSpPr>
          <p:cNvPr id="26" name="Rectangle 25"/>
          <p:cNvSpPr/>
          <p:nvPr/>
        </p:nvSpPr>
        <p:spPr>
          <a:xfrm>
            <a:off x="1097742" y="5139818"/>
            <a:ext cx="6661806" cy="2873547"/>
          </a:xfrm>
          <a:prstGeom prst="rect">
            <a:avLst/>
          </a:prstGeom>
          <a:solidFill>
            <a:srgbClr val="FFFFFF"/>
          </a:solidFill>
          <a:ln w="19050" cap="flat" cmpd="sng" algn="ctr">
            <a:solidFill>
              <a:srgbClr val="92D050"/>
            </a:solidFill>
            <a:prstDash val="solid"/>
          </a:ln>
          <a:effectLst/>
        </p:spPr>
        <p:txBody>
          <a:bodyPr lIns="191981" tIns="191981" rtlCol="0" anchor="t" anchorCtr="0"/>
          <a:lstStyle/>
          <a:p>
            <a:pPr defTabSz="1625437">
              <a:spcAft>
                <a:spcPts val="533"/>
              </a:spcAft>
              <a:defRPr/>
            </a:pPr>
            <a:endParaRPr lang="nn-NO" sz="1955" b="1" kern="0" dirty="0">
              <a:solidFill>
                <a:schemeClr val="bg1">
                  <a:lumMod val="50000"/>
                </a:schemeClr>
              </a:solidFill>
              <a:latin typeface="Verdana"/>
            </a:endParaRPr>
          </a:p>
          <a:p>
            <a:pPr defTabSz="1625437">
              <a:spcAft>
                <a:spcPts val="533"/>
              </a:spcAft>
              <a:defRPr/>
            </a:pPr>
            <a:r>
              <a:rPr lang="nn-NO" sz="1955" b="1" kern="0" dirty="0">
                <a:solidFill>
                  <a:schemeClr val="bg1">
                    <a:lumMod val="50000"/>
                  </a:schemeClr>
                </a:solidFill>
                <a:latin typeface="Verdana"/>
              </a:rPr>
              <a:t>Etablere et grunnlag for kontinuerlig forbedring gjennom en bedre forståelse av styrker og svakheter og etablere en helhetlig utviklingsplan som sikrer at utviklingsarbeid rettes inn mot de områder hvor de har størst effekt</a:t>
            </a:r>
          </a:p>
        </p:txBody>
      </p:sp>
      <p:sp>
        <p:nvSpPr>
          <p:cNvPr id="28" name="Rectangle 27"/>
          <p:cNvSpPr/>
          <p:nvPr/>
        </p:nvSpPr>
        <p:spPr>
          <a:xfrm>
            <a:off x="8537198" y="5139818"/>
            <a:ext cx="6661806" cy="2873547"/>
          </a:xfrm>
          <a:prstGeom prst="rect">
            <a:avLst/>
          </a:prstGeom>
          <a:solidFill>
            <a:srgbClr val="FFFFFF"/>
          </a:solidFill>
          <a:ln w="19050" cap="flat" cmpd="sng" algn="ctr">
            <a:solidFill>
              <a:srgbClr val="92D050"/>
            </a:solidFill>
            <a:prstDash val="solid"/>
          </a:ln>
          <a:effectLst/>
        </p:spPr>
        <p:txBody>
          <a:bodyPr lIns="1023900" tIns="127988" bIns="127988" rtlCol="0" anchor="t" anchorCtr="0"/>
          <a:lstStyle/>
          <a:p>
            <a:pPr algn="r" defTabSz="1625437">
              <a:spcAft>
                <a:spcPts val="533"/>
              </a:spcAft>
              <a:defRPr/>
            </a:pPr>
            <a:endParaRPr lang="nn-NO" sz="1955" b="1" kern="0" dirty="0">
              <a:solidFill>
                <a:schemeClr val="bg1">
                  <a:lumMod val="50000"/>
                </a:schemeClr>
              </a:solidFill>
              <a:latin typeface="Verdana"/>
            </a:endParaRPr>
          </a:p>
          <a:p>
            <a:pPr algn="r" defTabSz="1625437">
              <a:spcAft>
                <a:spcPts val="533"/>
              </a:spcAft>
              <a:defRPr/>
            </a:pPr>
            <a:r>
              <a:rPr lang="nn-NO" sz="1955" b="1" i="1" kern="0" dirty="0">
                <a:solidFill>
                  <a:schemeClr val="bg1">
                    <a:lumMod val="50000"/>
                  </a:schemeClr>
                </a:solidFill>
                <a:latin typeface="Verdana"/>
              </a:rPr>
              <a:t>Undersøkelser har dokumentert at</a:t>
            </a:r>
            <a:r>
              <a:rPr lang="nn-NO" sz="1955" b="1" kern="0" dirty="0">
                <a:solidFill>
                  <a:schemeClr val="bg1">
                    <a:lumMod val="50000"/>
                  </a:schemeClr>
                </a:solidFill>
                <a:latin typeface="Verdana"/>
              </a:rPr>
              <a:t> virksomheter med høy modenhet innen sentrale virksomhetsprosesser oppnår bedre resultater enn virksomheter med lav modenhet</a:t>
            </a:r>
          </a:p>
          <a:p>
            <a:pPr algn="r" defTabSz="1625437">
              <a:spcAft>
                <a:spcPts val="533"/>
              </a:spcAft>
              <a:defRPr/>
            </a:pPr>
            <a:endParaRPr lang="nn-NO" sz="1955" b="1" kern="0" dirty="0">
              <a:solidFill>
                <a:schemeClr val="bg1">
                  <a:lumMod val="50000"/>
                </a:schemeClr>
              </a:solidFill>
              <a:latin typeface="Verdana"/>
            </a:endParaRPr>
          </a:p>
        </p:txBody>
      </p:sp>
      <p:grpSp>
        <p:nvGrpSpPr>
          <p:cNvPr id="8" name="Group 7"/>
          <p:cNvGrpSpPr/>
          <p:nvPr/>
        </p:nvGrpSpPr>
        <p:grpSpPr>
          <a:xfrm>
            <a:off x="6991918" y="3892496"/>
            <a:ext cx="2252580" cy="2023882"/>
            <a:chOff x="3933338" y="2189491"/>
            <a:chExt cx="1267200" cy="1138545"/>
          </a:xfrm>
        </p:grpSpPr>
        <p:sp>
          <p:nvSpPr>
            <p:cNvPr id="9" name="Oval 8"/>
            <p:cNvSpPr/>
            <p:nvPr/>
          </p:nvSpPr>
          <p:spPr>
            <a:xfrm>
              <a:off x="4091933" y="2274040"/>
              <a:ext cx="972000" cy="972000"/>
            </a:xfrm>
            <a:prstGeom prst="ellipse">
              <a:avLst/>
            </a:prstGeom>
            <a:solidFill>
              <a:srgbClr val="FFFFFF"/>
            </a:solidFill>
            <a:ln w="19050" cap="flat" cmpd="sng" algn="ctr">
              <a:solidFill>
                <a:srgbClr val="92D050"/>
              </a:solidFill>
              <a:prstDash val="solid"/>
            </a:ln>
            <a:effectLst/>
          </p:spPr>
          <p:txBody>
            <a:bodyPr rtlCol="0" anchor="ctr"/>
            <a:lstStyle/>
            <a:p>
              <a:pPr algn="ctr" defTabSz="1625437">
                <a:defRPr/>
              </a:pPr>
              <a:endParaRPr lang="nn-NO" sz="3200" b="1" kern="0" dirty="0">
                <a:solidFill>
                  <a:schemeClr val="bg1">
                    <a:lumMod val="50000"/>
                  </a:schemeClr>
                </a:solidFill>
                <a:latin typeface="Verdana"/>
              </a:endParaRPr>
            </a:p>
          </p:txBody>
        </p:sp>
        <p:grpSp>
          <p:nvGrpSpPr>
            <p:cNvPr id="10" name="Group 9"/>
            <p:cNvGrpSpPr/>
            <p:nvPr/>
          </p:nvGrpSpPr>
          <p:grpSpPr>
            <a:xfrm>
              <a:off x="4211592" y="2393698"/>
              <a:ext cx="732682" cy="732683"/>
              <a:chOff x="6364743" y="1628775"/>
              <a:chExt cx="1184502" cy="1184502"/>
            </a:xfrm>
          </p:grpSpPr>
          <p:sp>
            <p:nvSpPr>
              <p:cNvPr id="15" name="Oval 5"/>
              <p:cNvSpPr>
                <a:spLocks noChangeArrowheads="1"/>
              </p:cNvSpPr>
              <p:nvPr/>
            </p:nvSpPr>
            <p:spPr bwMode="auto">
              <a:xfrm>
                <a:off x="6364743" y="1628775"/>
                <a:ext cx="1184502" cy="1184502"/>
              </a:xfrm>
              <a:prstGeom prst="ellipse">
                <a:avLst/>
              </a:prstGeom>
              <a:solidFill>
                <a:srgbClr val="92D050"/>
              </a:solidFill>
              <a:ln w="38100">
                <a:solidFill>
                  <a:srgbClr val="92D050"/>
                </a:solidFill>
                <a:round/>
                <a:headEnd/>
                <a:tailEnd/>
              </a:ln>
              <a:effectLst/>
            </p:spPr>
            <p:txBody>
              <a:bodyPr wrap="none" lIns="159293" tIns="79647" rIns="159293" bIns="79647" anchor="ctr"/>
              <a:lstStyle>
                <a:lvl1pPr defTabSz="895350" eaLnBrk="0" hangingPunct="0">
                  <a:buSzPct val="120000"/>
                  <a:defRPr sz="1600">
                    <a:solidFill>
                      <a:schemeClr val="tx1"/>
                    </a:solidFill>
                    <a:latin typeface="Arial" charset="0"/>
                  </a:defRPr>
                </a:lvl1pPr>
                <a:lvl2pPr marL="447675" indent="-142875" defTabSz="895350" eaLnBrk="0" hangingPunct="0">
                  <a:buSzPct val="120000"/>
                  <a:buChar char="•"/>
                  <a:defRPr sz="1600">
                    <a:solidFill>
                      <a:schemeClr val="tx1"/>
                    </a:solidFill>
                    <a:latin typeface="Arial" charset="0"/>
                  </a:defRPr>
                </a:lvl2pPr>
                <a:lvl3pPr marL="895350" indent="-149225" defTabSz="895350" eaLnBrk="0" hangingPunct="0">
                  <a:buChar char="–"/>
                  <a:defRPr sz="1600">
                    <a:solidFill>
                      <a:schemeClr val="tx1"/>
                    </a:solidFill>
                    <a:latin typeface="Arial" charset="0"/>
                  </a:defRPr>
                </a:lvl3pPr>
                <a:lvl4pPr marL="1344613" indent="-134938" defTabSz="895350" eaLnBrk="0" hangingPunct="0">
                  <a:buSzPct val="89000"/>
                  <a:buChar char="•"/>
                  <a:defRPr sz="1600">
                    <a:solidFill>
                      <a:schemeClr val="tx1"/>
                    </a:solidFill>
                    <a:latin typeface="Arial" charset="0"/>
                  </a:defRPr>
                </a:lvl4pPr>
                <a:lvl5pPr marL="1792288" indent="-149225" defTabSz="895350" eaLnBrk="0" hangingPunct="0">
                  <a:buSzPct val="75000"/>
                  <a:buChar char="–"/>
                  <a:defRPr sz="1600">
                    <a:solidFill>
                      <a:schemeClr val="tx1"/>
                    </a:solidFill>
                    <a:latin typeface="Arial" charset="0"/>
                  </a:defRPr>
                </a:lvl5pPr>
                <a:lvl6pPr marL="2249488" indent="-149225" defTabSz="895350" eaLnBrk="0" fontAlgn="base" hangingPunct="0">
                  <a:spcBef>
                    <a:spcPct val="0"/>
                  </a:spcBef>
                  <a:spcAft>
                    <a:spcPct val="0"/>
                  </a:spcAft>
                  <a:buSzPct val="75000"/>
                  <a:buChar char="–"/>
                  <a:defRPr sz="1600">
                    <a:solidFill>
                      <a:schemeClr val="tx1"/>
                    </a:solidFill>
                    <a:latin typeface="Arial" charset="0"/>
                  </a:defRPr>
                </a:lvl6pPr>
                <a:lvl7pPr marL="2706688" indent="-149225" defTabSz="895350" eaLnBrk="0" fontAlgn="base" hangingPunct="0">
                  <a:spcBef>
                    <a:spcPct val="0"/>
                  </a:spcBef>
                  <a:spcAft>
                    <a:spcPct val="0"/>
                  </a:spcAft>
                  <a:buSzPct val="75000"/>
                  <a:buChar char="–"/>
                  <a:defRPr sz="1600">
                    <a:solidFill>
                      <a:schemeClr val="tx1"/>
                    </a:solidFill>
                    <a:latin typeface="Arial" charset="0"/>
                  </a:defRPr>
                </a:lvl7pPr>
                <a:lvl8pPr marL="3163888" indent="-149225" defTabSz="895350" eaLnBrk="0" fontAlgn="base" hangingPunct="0">
                  <a:spcBef>
                    <a:spcPct val="0"/>
                  </a:spcBef>
                  <a:spcAft>
                    <a:spcPct val="0"/>
                  </a:spcAft>
                  <a:buSzPct val="75000"/>
                  <a:buChar char="–"/>
                  <a:defRPr sz="1600">
                    <a:solidFill>
                      <a:schemeClr val="tx1"/>
                    </a:solidFill>
                    <a:latin typeface="Arial" charset="0"/>
                  </a:defRPr>
                </a:lvl8pPr>
                <a:lvl9pPr marL="3621088" indent="-149225" defTabSz="895350" eaLnBrk="0" fontAlgn="base" hangingPunct="0">
                  <a:spcBef>
                    <a:spcPct val="0"/>
                  </a:spcBef>
                  <a:spcAft>
                    <a:spcPct val="0"/>
                  </a:spcAft>
                  <a:buSzPct val="75000"/>
                  <a:buChar char="–"/>
                  <a:defRPr sz="1600">
                    <a:solidFill>
                      <a:schemeClr val="tx1"/>
                    </a:solidFill>
                    <a:latin typeface="Arial" charset="0"/>
                  </a:defRPr>
                </a:lvl9pPr>
              </a:lstStyle>
              <a:p>
                <a:pPr algn="ctr" defTabSz="1591574" eaLnBrk="1" hangingPunct="1">
                  <a:buSzTx/>
                  <a:defRPr/>
                </a:pPr>
                <a:endParaRPr lang="nn-NO" altLang="de-DE" sz="2844" b="1" kern="0" dirty="0">
                  <a:solidFill>
                    <a:schemeClr val="bg1">
                      <a:lumMod val="50000"/>
                    </a:schemeClr>
                  </a:solidFill>
                  <a:cs typeface="Arial" charset="0"/>
                </a:endParaRPr>
              </a:p>
            </p:txBody>
          </p:sp>
          <p:sp>
            <p:nvSpPr>
              <p:cNvPr id="16" name="Rectangle 6"/>
              <p:cNvSpPr>
                <a:spLocks noChangeArrowheads="1"/>
              </p:cNvSpPr>
              <p:nvPr/>
            </p:nvSpPr>
            <p:spPr bwMode="auto">
              <a:xfrm>
                <a:off x="6525318" y="2116756"/>
                <a:ext cx="865437" cy="208539"/>
              </a:xfrm>
              <a:prstGeom prst="rect">
                <a:avLst/>
              </a:prstGeom>
              <a:solidFill>
                <a:srgbClr val="FFFFFF"/>
              </a:solidFill>
              <a:ln w="9525">
                <a:solidFill>
                  <a:srgbClr val="FFFFFF"/>
                </a:solidFill>
                <a:miter lim="800000"/>
                <a:headEnd/>
                <a:tailEnd/>
              </a:ln>
              <a:effectLst/>
            </p:spPr>
            <p:txBody>
              <a:bodyPr wrap="none" lIns="159293" tIns="79647" rIns="159293" bIns="79647" anchor="ctr"/>
              <a:lstStyle>
                <a:lvl1pPr defTabSz="895350" eaLnBrk="0" hangingPunct="0">
                  <a:buSzPct val="120000"/>
                  <a:defRPr sz="1600">
                    <a:solidFill>
                      <a:schemeClr val="tx1"/>
                    </a:solidFill>
                    <a:latin typeface="Arial" charset="0"/>
                  </a:defRPr>
                </a:lvl1pPr>
                <a:lvl2pPr marL="447675" indent="-142875" defTabSz="895350" eaLnBrk="0" hangingPunct="0">
                  <a:buSzPct val="120000"/>
                  <a:buChar char="•"/>
                  <a:defRPr sz="1600">
                    <a:solidFill>
                      <a:schemeClr val="tx1"/>
                    </a:solidFill>
                    <a:latin typeface="Arial" charset="0"/>
                  </a:defRPr>
                </a:lvl2pPr>
                <a:lvl3pPr marL="895350" indent="-149225" defTabSz="895350" eaLnBrk="0" hangingPunct="0">
                  <a:buChar char="–"/>
                  <a:defRPr sz="1600">
                    <a:solidFill>
                      <a:schemeClr val="tx1"/>
                    </a:solidFill>
                    <a:latin typeface="Arial" charset="0"/>
                  </a:defRPr>
                </a:lvl3pPr>
                <a:lvl4pPr marL="1344613" indent="-134938" defTabSz="895350" eaLnBrk="0" hangingPunct="0">
                  <a:buSzPct val="89000"/>
                  <a:buChar char="•"/>
                  <a:defRPr sz="1600">
                    <a:solidFill>
                      <a:schemeClr val="tx1"/>
                    </a:solidFill>
                    <a:latin typeface="Arial" charset="0"/>
                  </a:defRPr>
                </a:lvl4pPr>
                <a:lvl5pPr marL="1792288" indent="-149225" defTabSz="895350" eaLnBrk="0" hangingPunct="0">
                  <a:buSzPct val="75000"/>
                  <a:buChar char="–"/>
                  <a:defRPr sz="1600">
                    <a:solidFill>
                      <a:schemeClr val="tx1"/>
                    </a:solidFill>
                    <a:latin typeface="Arial" charset="0"/>
                  </a:defRPr>
                </a:lvl5pPr>
                <a:lvl6pPr marL="2249488" indent="-149225" defTabSz="895350" eaLnBrk="0" fontAlgn="base" hangingPunct="0">
                  <a:spcBef>
                    <a:spcPct val="0"/>
                  </a:spcBef>
                  <a:spcAft>
                    <a:spcPct val="0"/>
                  </a:spcAft>
                  <a:buSzPct val="75000"/>
                  <a:buChar char="–"/>
                  <a:defRPr sz="1600">
                    <a:solidFill>
                      <a:schemeClr val="tx1"/>
                    </a:solidFill>
                    <a:latin typeface="Arial" charset="0"/>
                  </a:defRPr>
                </a:lvl6pPr>
                <a:lvl7pPr marL="2706688" indent="-149225" defTabSz="895350" eaLnBrk="0" fontAlgn="base" hangingPunct="0">
                  <a:spcBef>
                    <a:spcPct val="0"/>
                  </a:spcBef>
                  <a:spcAft>
                    <a:spcPct val="0"/>
                  </a:spcAft>
                  <a:buSzPct val="75000"/>
                  <a:buChar char="–"/>
                  <a:defRPr sz="1600">
                    <a:solidFill>
                      <a:schemeClr val="tx1"/>
                    </a:solidFill>
                    <a:latin typeface="Arial" charset="0"/>
                  </a:defRPr>
                </a:lvl7pPr>
                <a:lvl8pPr marL="3163888" indent="-149225" defTabSz="895350" eaLnBrk="0" fontAlgn="base" hangingPunct="0">
                  <a:spcBef>
                    <a:spcPct val="0"/>
                  </a:spcBef>
                  <a:spcAft>
                    <a:spcPct val="0"/>
                  </a:spcAft>
                  <a:buSzPct val="75000"/>
                  <a:buChar char="–"/>
                  <a:defRPr sz="1600">
                    <a:solidFill>
                      <a:schemeClr val="tx1"/>
                    </a:solidFill>
                    <a:latin typeface="Arial" charset="0"/>
                  </a:defRPr>
                </a:lvl8pPr>
                <a:lvl9pPr marL="3621088" indent="-149225" defTabSz="895350" eaLnBrk="0" fontAlgn="base" hangingPunct="0">
                  <a:spcBef>
                    <a:spcPct val="0"/>
                  </a:spcBef>
                  <a:spcAft>
                    <a:spcPct val="0"/>
                  </a:spcAft>
                  <a:buSzPct val="75000"/>
                  <a:buChar char="–"/>
                  <a:defRPr sz="1600">
                    <a:solidFill>
                      <a:schemeClr val="tx1"/>
                    </a:solidFill>
                    <a:latin typeface="Arial" charset="0"/>
                  </a:defRPr>
                </a:lvl9pPr>
              </a:lstStyle>
              <a:p>
                <a:pPr algn="ctr" defTabSz="1591574" eaLnBrk="1" hangingPunct="1">
                  <a:buSzTx/>
                  <a:defRPr/>
                </a:pPr>
                <a:endParaRPr lang="nn-NO" altLang="de-DE" sz="2844" b="1" kern="0" dirty="0">
                  <a:solidFill>
                    <a:schemeClr val="bg1">
                      <a:lumMod val="50000"/>
                    </a:schemeClr>
                  </a:solidFill>
                  <a:cs typeface="Arial" charset="0"/>
                </a:endParaRPr>
              </a:p>
            </p:txBody>
          </p:sp>
          <p:sp>
            <p:nvSpPr>
              <p:cNvPr id="17" name="Rectangle 7"/>
              <p:cNvSpPr>
                <a:spLocks noChangeArrowheads="1"/>
              </p:cNvSpPr>
              <p:nvPr/>
            </p:nvSpPr>
            <p:spPr bwMode="auto">
              <a:xfrm rot="16200000">
                <a:off x="6523233" y="2116756"/>
                <a:ext cx="865437" cy="208539"/>
              </a:xfrm>
              <a:prstGeom prst="rect">
                <a:avLst/>
              </a:prstGeom>
              <a:solidFill>
                <a:srgbClr val="FFFFFF"/>
              </a:solidFill>
              <a:ln w="9525">
                <a:solidFill>
                  <a:srgbClr val="FFFFFF"/>
                </a:solidFill>
                <a:miter lim="800000"/>
                <a:headEnd/>
                <a:tailEnd/>
              </a:ln>
              <a:effectLst/>
            </p:spPr>
            <p:txBody>
              <a:bodyPr vert="eaVert" wrap="none" lIns="159293" tIns="79647" rIns="159293" bIns="79647" anchor="ctr"/>
              <a:lstStyle>
                <a:lvl1pPr defTabSz="895350" eaLnBrk="0" hangingPunct="0">
                  <a:buSzPct val="120000"/>
                  <a:defRPr sz="1600">
                    <a:solidFill>
                      <a:schemeClr val="tx1"/>
                    </a:solidFill>
                    <a:latin typeface="Arial" charset="0"/>
                  </a:defRPr>
                </a:lvl1pPr>
                <a:lvl2pPr marL="447675" indent="-142875" defTabSz="895350" eaLnBrk="0" hangingPunct="0">
                  <a:buSzPct val="120000"/>
                  <a:buChar char="•"/>
                  <a:defRPr sz="1600">
                    <a:solidFill>
                      <a:schemeClr val="tx1"/>
                    </a:solidFill>
                    <a:latin typeface="Arial" charset="0"/>
                  </a:defRPr>
                </a:lvl2pPr>
                <a:lvl3pPr marL="895350" indent="-149225" defTabSz="895350" eaLnBrk="0" hangingPunct="0">
                  <a:buChar char="–"/>
                  <a:defRPr sz="1600">
                    <a:solidFill>
                      <a:schemeClr val="tx1"/>
                    </a:solidFill>
                    <a:latin typeface="Arial" charset="0"/>
                  </a:defRPr>
                </a:lvl3pPr>
                <a:lvl4pPr marL="1344613" indent="-134938" defTabSz="895350" eaLnBrk="0" hangingPunct="0">
                  <a:buSzPct val="89000"/>
                  <a:buChar char="•"/>
                  <a:defRPr sz="1600">
                    <a:solidFill>
                      <a:schemeClr val="tx1"/>
                    </a:solidFill>
                    <a:latin typeface="Arial" charset="0"/>
                  </a:defRPr>
                </a:lvl4pPr>
                <a:lvl5pPr marL="1792288" indent="-149225" defTabSz="895350" eaLnBrk="0" hangingPunct="0">
                  <a:buSzPct val="75000"/>
                  <a:buChar char="–"/>
                  <a:defRPr sz="1600">
                    <a:solidFill>
                      <a:schemeClr val="tx1"/>
                    </a:solidFill>
                    <a:latin typeface="Arial" charset="0"/>
                  </a:defRPr>
                </a:lvl5pPr>
                <a:lvl6pPr marL="2249488" indent="-149225" defTabSz="895350" eaLnBrk="0" fontAlgn="base" hangingPunct="0">
                  <a:spcBef>
                    <a:spcPct val="0"/>
                  </a:spcBef>
                  <a:spcAft>
                    <a:spcPct val="0"/>
                  </a:spcAft>
                  <a:buSzPct val="75000"/>
                  <a:buChar char="–"/>
                  <a:defRPr sz="1600">
                    <a:solidFill>
                      <a:schemeClr val="tx1"/>
                    </a:solidFill>
                    <a:latin typeface="Arial" charset="0"/>
                  </a:defRPr>
                </a:lvl6pPr>
                <a:lvl7pPr marL="2706688" indent="-149225" defTabSz="895350" eaLnBrk="0" fontAlgn="base" hangingPunct="0">
                  <a:spcBef>
                    <a:spcPct val="0"/>
                  </a:spcBef>
                  <a:spcAft>
                    <a:spcPct val="0"/>
                  </a:spcAft>
                  <a:buSzPct val="75000"/>
                  <a:buChar char="–"/>
                  <a:defRPr sz="1600">
                    <a:solidFill>
                      <a:schemeClr val="tx1"/>
                    </a:solidFill>
                    <a:latin typeface="Arial" charset="0"/>
                  </a:defRPr>
                </a:lvl7pPr>
                <a:lvl8pPr marL="3163888" indent="-149225" defTabSz="895350" eaLnBrk="0" fontAlgn="base" hangingPunct="0">
                  <a:spcBef>
                    <a:spcPct val="0"/>
                  </a:spcBef>
                  <a:spcAft>
                    <a:spcPct val="0"/>
                  </a:spcAft>
                  <a:buSzPct val="75000"/>
                  <a:buChar char="–"/>
                  <a:defRPr sz="1600">
                    <a:solidFill>
                      <a:schemeClr val="tx1"/>
                    </a:solidFill>
                    <a:latin typeface="Arial" charset="0"/>
                  </a:defRPr>
                </a:lvl8pPr>
                <a:lvl9pPr marL="3621088" indent="-149225" defTabSz="895350" eaLnBrk="0" fontAlgn="base" hangingPunct="0">
                  <a:spcBef>
                    <a:spcPct val="0"/>
                  </a:spcBef>
                  <a:spcAft>
                    <a:spcPct val="0"/>
                  </a:spcAft>
                  <a:buSzPct val="75000"/>
                  <a:buChar char="–"/>
                  <a:defRPr sz="1600">
                    <a:solidFill>
                      <a:schemeClr val="tx1"/>
                    </a:solidFill>
                    <a:latin typeface="Arial" charset="0"/>
                  </a:defRPr>
                </a:lvl9pPr>
              </a:lstStyle>
              <a:p>
                <a:pPr algn="ctr" defTabSz="1591574" eaLnBrk="1" hangingPunct="1">
                  <a:buSzTx/>
                  <a:defRPr/>
                </a:pPr>
                <a:endParaRPr lang="nn-NO" altLang="de-DE" sz="2844" b="1" kern="0" dirty="0">
                  <a:solidFill>
                    <a:schemeClr val="bg1">
                      <a:lumMod val="50000"/>
                    </a:schemeClr>
                  </a:solidFill>
                  <a:cs typeface="Arial" charset="0"/>
                </a:endParaRPr>
              </a:p>
            </p:txBody>
          </p:sp>
        </p:grpSp>
        <p:sp>
          <p:nvSpPr>
            <p:cNvPr id="11" name="Rectangle 10"/>
            <p:cNvSpPr/>
            <p:nvPr/>
          </p:nvSpPr>
          <p:spPr>
            <a:xfrm rot="16200000">
              <a:off x="4971060" y="2650975"/>
              <a:ext cx="240300" cy="218656"/>
            </a:xfrm>
            <a:prstGeom prst="rect">
              <a:avLst/>
            </a:prstGeom>
            <a:solidFill>
              <a:srgbClr val="FFFFFF"/>
            </a:solidFill>
            <a:ln w="9525" cap="flat" cmpd="sng" algn="ctr">
              <a:noFill/>
              <a:prstDash val="solid"/>
            </a:ln>
            <a:effectLst/>
          </p:spPr>
          <p:txBody>
            <a:bodyPr rtlCol="0" anchor="ctr"/>
            <a:lstStyle/>
            <a:p>
              <a:pPr algn="ctr" defTabSz="1625437">
                <a:defRPr/>
              </a:pPr>
              <a:endParaRPr lang="nn-NO" sz="3200" b="1" kern="0" dirty="0">
                <a:solidFill>
                  <a:schemeClr val="bg1">
                    <a:lumMod val="50000"/>
                  </a:schemeClr>
                </a:solidFill>
                <a:latin typeface="Verdana"/>
              </a:endParaRPr>
            </a:p>
          </p:txBody>
        </p:sp>
        <p:sp>
          <p:nvSpPr>
            <p:cNvPr id="12" name="Rectangle 11"/>
            <p:cNvSpPr/>
            <p:nvPr/>
          </p:nvSpPr>
          <p:spPr>
            <a:xfrm>
              <a:off x="4376325" y="2189491"/>
              <a:ext cx="417600" cy="163993"/>
            </a:xfrm>
            <a:prstGeom prst="rect">
              <a:avLst/>
            </a:prstGeom>
            <a:solidFill>
              <a:srgbClr val="FFFFFF"/>
            </a:solidFill>
            <a:ln w="9525" cap="flat" cmpd="sng" algn="ctr">
              <a:noFill/>
              <a:prstDash val="solid"/>
            </a:ln>
            <a:effectLst/>
          </p:spPr>
          <p:txBody>
            <a:bodyPr rtlCol="0" anchor="ctr"/>
            <a:lstStyle/>
            <a:p>
              <a:pPr algn="ctr" defTabSz="1625437">
                <a:defRPr/>
              </a:pPr>
              <a:endParaRPr lang="nn-NO" sz="3200" b="1" kern="0" dirty="0">
                <a:solidFill>
                  <a:schemeClr val="bg1">
                    <a:lumMod val="50000"/>
                  </a:schemeClr>
                </a:solidFill>
                <a:latin typeface="Verdana"/>
              </a:endParaRPr>
            </a:p>
          </p:txBody>
        </p:sp>
        <p:sp>
          <p:nvSpPr>
            <p:cNvPr id="13" name="Rectangle 12"/>
            <p:cNvSpPr/>
            <p:nvPr/>
          </p:nvSpPr>
          <p:spPr>
            <a:xfrm rot="16200000">
              <a:off x="3922516" y="2650975"/>
              <a:ext cx="240300" cy="218656"/>
            </a:xfrm>
            <a:prstGeom prst="rect">
              <a:avLst/>
            </a:prstGeom>
            <a:solidFill>
              <a:srgbClr val="FFFFFF"/>
            </a:solidFill>
            <a:ln w="9525" cap="flat" cmpd="sng" algn="ctr">
              <a:noFill/>
              <a:prstDash val="solid"/>
            </a:ln>
            <a:effectLst/>
          </p:spPr>
          <p:txBody>
            <a:bodyPr rtlCol="0" anchor="ctr"/>
            <a:lstStyle/>
            <a:p>
              <a:pPr algn="ctr" defTabSz="1625437">
                <a:defRPr/>
              </a:pPr>
              <a:endParaRPr lang="nn-NO" sz="3200" b="1" kern="0" dirty="0">
                <a:solidFill>
                  <a:schemeClr val="bg1">
                    <a:lumMod val="50000"/>
                  </a:schemeClr>
                </a:solidFill>
                <a:latin typeface="Verdana"/>
              </a:endParaRPr>
            </a:p>
          </p:txBody>
        </p:sp>
        <p:sp>
          <p:nvSpPr>
            <p:cNvPr id="14" name="Rectangle 13"/>
            <p:cNvSpPr/>
            <p:nvPr/>
          </p:nvSpPr>
          <p:spPr>
            <a:xfrm>
              <a:off x="4376325" y="3164043"/>
              <a:ext cx="417600" cy="163993"/>
            </a:xfrm>
            <a:prstGeom prst="rect">
              <a:avLst/>
            </a:prstGeom>
            <a:solidFill>
              <a:srgbClr val="FFFFFF"/>
            </a:solidFill>
            <a:ln w="9525" cap="flat" cmpd="sng" algn="ctr">
              <a:noFill/>
              <a:prstDash val="solid"/>
            </a:ln>
            <a:effectLst/>
          </p:spPr>
          <p:txBody>
            <a:bodyPr rtlCol="0" anchor="ctr"/>
            <a:lstStyle/>
            <a:p>
              <a:pPr algn="ctr" defTabSz="1625437">
                <a:defRPr/>
              </a:pPr>
              <a:endParaRPr lang="nn-NO" sz="3200" b="1" kern="0" dirty="0">
                <a:solidFill>
                  <a:schemeClr val="bg1">
                    <a:lumMod val="50000"/>
                  </a:schemeClr>
                </a:solidFill>
                <a:latin typeface="Verdana"/>
              </a:endParaRPr>
            </a:p>
          </p:txBody>
        </p:sp>
      </p:grpSp>
    </p:spTree>
    <p:extLst>
      <p:ext uri="{BB962C8B-B14F-4D97-AF65-F5344CB8AC3E}">
        <p14:creationId xmlns:p14="http://schemas.microsoft.com/office/powerpoint/2010/main" val="3745942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nb-NO" dirty="0"/>
              <a:t>Forbedret  evne til planlegging og budsjettering</a:t>
            </a:r>
          </a:p>
          <a:p>
            <a:r>
              <a:rPr lang="nb-NO" dirty="0"/>
              <a:t>Økt produktivitet</a:t>
            </a:r>
          </a:p>
          <a:p>
            <a:r>
              <a:rPr lang="nb-NO" dirty="0"/>
              <a:t>Økt kvalitet (målt i antall feil) </a:t>
            </a:r>
          </a:p>
          <a:p>
            <a:r>
              <a:rPr lang="nb-NO" dirty="0"/>
              <a:t>Økt medarbeidertilfredshet</a:t>
            </a:r>
          </a:p>
          <a:p>
            <a:r>
              <a:rPr lang="nb-NO" dirty="0"/>
              <a:t>Kortere opplæringstid. </a:t>
            </a:r>
          </a:p>
          <a:p>
            <a:r>
              <a:rPr lang="nb-NO" dirty="0"/>
              <a:t>Mindre dobbeltarbeid. </a:t>
            </a:r>
          </a:p>
        </p:txBody>
      </p:sp>
      <p:sp>
        <p:nvSpPr>
          <p:cNvPr id="7" name="Content Placeholder 6"/>
          <p:cNvSpPr>
            <a:spLocks noGrp="1"/>
          </p:cNvSpPr>
          <p:nvPr>
            <p:ph sz="half" idx="2"/>
          </p:nvPr>
        </p:nvSpPr>
        <p:spPr/>
        <p:txBody>
          <a:bodyPr/>
          <a:lstStyle/>
          <a:p>
            <a:r>
              <a:rPr lang="nb-NO" sz="2133" dirty="0"/>
              <a:t>London </a:t>
            </a:r>
            <a:r>
              <a:rPr lang="nb-NO" sz="2133" dirty="0" err="1"/>
              <a:t>Underground</a:t>
            </a:r>
            <a:r>
              <a:rPr lang="nb-NO" sz="2133" dirty="0"/>
              <a:t> oppgir besparelser £422m over 3 år ved å øke modenheten fra nivå 1 til nivå 3 </a:t>
            </a:r>
          </a:p>
          <a:p>
            <a:pPr marL="0" indent="0">
              <a:buNone/>
            </a:pPr>
            <a:endParaRPr lang="nb-NO" sz="2133" dirty="0"/>
          </a:p>
          <a:p>
            <a:r>
              <a:rPr lang="en-GB" sz="2133" dirty="0"/>
              <a:t>Research from many sources continues to show that higher organizational maturity is synonymous with higher performance. PMI’s Pulse of the Profession® (2014b) states that high-performing organizations successfully complete 89% of their projects, while low performers successfully complete only 36%. </a:t>
            </a:r>
          </a:p>
          <a:p>
            <a:pPr lvl="1"/>
            <a:r>
              <a:rPr lang="en-GB" sz="1778" dirty="0"/>
              <a:t>Project Management Institute (PMI). (2014b). </a:t>
            </a:r>
            <a:r>
              <a:rPr lang="en-GB" sz="1778" i="1" dirty="0"/>
              <a:t>Pulse of the Profession®: The high cost of low performance. </a:t>
            </a:r>
            <a:r>
              <a:rPr lang="en-GB" sz="1778" dirty="0"/>
              <a:t>Retrieved from </a:t>
            </a:r>
            <a:r>
              <a:rPr lang="en-GB" sz="1778" u="sng" dirty="0"/>
              <a:t>http://www.pmi.org/learning/pulse.aspx </a:t>
            </a:r>
            <a:endParaRPr lang="nb-NO" sz="1778" dirty="0"/>
          </a:p>
          <a:p>
            <a:pPr marL="0" indent="0">
              <a:buNone/>
            </a:pPr>
            <a:endParaRPr lang="nb-NO" sz="1866" dirty="0"/>
          </a:p>
        </p:txBody>
      </p:sp>
      <p:sp>
        <p:nvSpPr>
          <p:cNvPr id="2" name="Title 1"/>
          <p:cNvSpPr>
            <a:spLocks noGrp="1"/>
          </p:cNvSpPr>
          <p:nvPr>
            <p:ph type="title"/>
          </p:nvPr>
        </p:nvSpPr>
        <p:spPr>
          <a:xfrm>
            <a:off x="1089274" y="710881"/>
            <a:ext cx="14063748" cy="689356"/>
          </a:xfrm>
        </p:spPr>
        <p:txBody>
          <a:bodyPr/>
          <a:lstStyle/>
          <a:p>
            <a:r>
              <a:rPr lang="en-GB" sz="4977" b="1" dirty="0" err="1">
                <a:solidFill>
                  <a:schemeClr val="bg1">
                    <a:lumMod val="50000"/>
                  </a:schemeClr>
                </a:solidFill>
                <a:ea typeface="Verdana" pitchFamily="34" charset="0"/>
                <a:cs typeface="Verdana" pitchFamily="34" charset="0"/>
              </a:rPr>
              <a:t>Eksempler</a:t>
            </a:r>
            <a:r>
              <a:rPr lang="en-GB" sz="4977" b="1" dirty="0">
                <a:solidFill>
                  <a:schemeClr val="bg1">
                    <a:lumMod val="50000"/>
                  </a:schemeClr>
                </a:solidFill>
                <a:ea typeface="Verdana" pitchFamily="34" charset="0"/>
                <a:cs typeface="Verdana" pitchFamily="34" charset="0"/>
              </a:rPr>
              <a:t> </a:t>
            </a:r>
            <a:r>
              <a:rPr lang="en-GB" sz="4977" b="1" dirty="0" err="1">
                <a:solidFill>
                  <a:schemeClr val="bg1">
                    <a:lumMod val="50000"/>
                  </a:schemeClr>
                </a:solidFill>
                <a:ea typeface="Verdana" pitchFamily="34" charset="0"/>
                <a:cs typeface="Verdana" pitchFamily="34" charset="0"/>
              </a:rPr>
              <a:t>på</a:t>
            </a:r>
            <a:r>
              <a:rPr lang="en-GB" sz="4977" b="1" dirty="0">
                <a:solidFill>
                  <a:schemeClr val="bg1">
                    <a:lumMod val="50000"/>
                  </a:schemeClr>
                </a:solidFill>
                <a:ea typeface="Verdana" pitchFamily="34" charset="0"/>
                <a:cs typeface="Verdana" pitchFamily="34" charset="0"/>
              </a:rPr>
              <a:t> </a:t>
            </a:r>
            <a:r>
              <a:rPr lang="en-GB" sz="4977" b="1" dirty="0" err="1">
                <a:solidFill>
                  <a:schemeClr val="bg1">
                    <a:lumMod val="50000"/>
                  </a:schemeClr>
                </a:solidFill>
                <a:ea typeface="Verdana" pitchFamily="34" charset="0"/>
                <a:cs typeface="Verdana" pitchFamily="34" charset="0"/>
              </a:rPr>
              <a:t>effekter</a:t>
            </a:r>
            <a:endParaRPr lang="en-GB" sz="4977" b="1" dirty="0">
              <a:solidFill>
                <a:schemeClr val="bg1">
                  <a:lumMod val="50000"/>
                </a:schemeClr>
              </a:solidFill>
              <a:ea typeface="Verdana" pitchFamily="34" charset="0"/>
              <a:cs typeface="Verdana" pitchFamily="34" charset="0"/>
            </a:endParaRPr>
          </a:p>
        </p:txBody>
      </p:sp>
    </p:spTree>
    <p:extLst>
      <p:ext uri="{BB962C8B-B14F-4D97-AF65-F5344CB8AC3E}">
        <p14:creationId xmlns:p14="http://schemas.microsoft.com/office/powerpoint/2010/main" val="29512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2"/>
          <p:cNvSpPr>
            <a:spLocks noChangeArrowheads="1"/>
          </p:cNvSpPr>
          <p:nvPr/>
        </p:nvSpPr>
        <p:spPr bwMode="auto">
          <a:xfrm>
            <a:off x="10971729" y="2912422"/>
            <a:ext cx="4196236" cy="2021964"/>
          </a:xfrm>
          <a:prstGeom prst="rightArrow">
            <a:avLst>
              <a:gd name="adj1" fmla="val 60750"/>
              <a:gd name="adj2" fmla="val 29953"/>
            </a:avLst>
          </a:prstGeom>
          <a:solidFill>
            <a:srgbClr val="009D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defTabSz="1625437">
              <a:defRPr/>
            </a:pPr>
            <a:endParaRPr lang="nn-NO" sz="3200" kern="0" dirty="0">
              <a:solidFill>
                <a:sysClr val="windowText" lastClr="000000"/>
              </a:solidFill>
            </a:endParaRPr>
          </a:p>
        </p:txBody>
      </p:sp>
      <p:sp>
        <p:nvSpPr>
          <p:cNvPr id="6" name="Title 4"/>
          <p:cNvSpPr>
            <a:spLocks noGrp="1"/>
          </p:cNvSpPr>
          <p:nvPr>
            <p:ph type="title"/>
          </p:nvPr>
        </p:nvSpPr>
        <p:spPr>
          <a:xfrm>
            <a:off x="782882" y="-250324"/>
            <a:ext cx="14628971" cy="1523851"/>
          </a:xfrm>
        </p:spPr>
        <p:txBody>
          <a:bodyPr/>
          <a:lstStyle/>
          <a:p>
            <a:r>
              <a:rPr lang="nn-NO" sz="4977" b="1" dirty="0">
                <a:solidFill>
                  <a:schemeClr val="bg1">
                    <a:lumMod val="50000"/>
                  </a:schemeClr>
                </a:solidFill>
                <a:ea typeface="Verdana" pitchFamily="34" charset="0"/>
                <a:cs typeface="Verdana" pitchFamily="34" charset="0"/>
              </a:rPr>
              <a:t>Hvordan arbeide med modenhet?</a:t>
            </a:r>
          </a:p>
        </p:txBody>
      </p:sp>
      <p:sp>
        <p:nvSpPr>
          <p:cNvPr id="7" name="AutoShape 29"/>
          <p:cNvSpPr>
            <a:spLocks noGrp="1" noChangeArrowheads="1"/>
          </p:cNvSpPr>
          <p:nvPr>
            <p:ph idx="1"/>
          </p:nvPr>
        </p:nvSpPr>
        <p:spPr bwMode="auto">
          <a:xfrm>
            <a:off x="877635" y="6236022"/>
            <a:ext cx="14628971" cy="2048028"/>
          </a:xfrm>
          <a:prstGeom prst="rightArrow">
            <a:avLst>
              <a:gd name="adj1" fmla="val 61935"/>
              <a:gd name="adj2" fmla="val 34371"/>
            </a:avLst>
          </a:prstGeom>
          <a:solidFill>
            <a:srgbClr val="009DE0"/>
          </a:solidFill>
          <a:ln w="19050">
            <a:solidFill>
              <a:srgbClr val="009DE0"/>
            </a:solidFill>
            <a:miter lim="800000"/>
            <a:headEnd/>
            <a:tailEnd/>
          </a:ln>
          <a:effectLst/>
        </p:spPr>
        <p:txBody>
          <a:bodyPr wrap="none" anchor="ctr">
            <a:noAutofit/>
          </a:bodyPr>
          <a:lstStyle/>
          <a:p>
            <a:pPr marL="0" indent="0" defTabSz="1625437">
              <a:spcBef>
                <a:spcPts val="0"/>
              </a:spcBef>
              <a:buNone/>
            </a:pPr>
            <a:endParaRPr lang="en-GB" sz="3200" kern="0" dirty="0">
              <a:solidFill>
                <a:sysClr val="windowText" lastClr="000000"/>
              </a:solidFill>
            </a:endParaRPr>
          </a:p>
        </p:txBody>
      </p:sp>
      <p:sp>
        <p:nvSpPr>
          <p:cNvPr id="8" name="TextBox 7"/>
          <p:cNvSpPr txBox="1"/>
          <p:nvPr/>
        </p:nvSpPr>
        <p:spPr bwMode="auto">
          <a:xfrm>
            <a:off x="6122787" y="7599166"/>
            <a:ext cx="5166479" cy="300852"/>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defTabSz="1625437">
              <a:spcBef>
                <a:spcPct val="50000"/>
              </a:spcBef>
              <a:defRPr/>
            </a:pPr>
            <a:r>
              <a:rPr lang="nn-NO" sz="1955" b="1" kern="0" dirty="0">
                <a:solidFill>
                  <a:srgbClr val="FFFFFF"/>
                </a:solidFill>
              </a:rPr>
              <a:t>KONTINUERLIG VIRKSOMHETSUTVIKLING</a:t>
            </a:r>
          </a:p>
        </p:txBody>
      </p:sp>
      <p:sp>
        <p:nvSpPr>
          <p:cNvPr id="9" name="Oval 8"/>
          <p:cNvSpPr/>
          <p:nvPr/>
        </p:nvSpPr>
        <p:spPr>
          <a:xfrm>
            <a:off x="6975649" y="3163981"/>
            <a:ext cx="2593830" cy="2593830"/>
          </a:xfrm>
          <a:prstGeom prst="ellipse">
            <a:avLst/>
          </a:prstGeom>
          <a:solidFill>
            <a:srgbClr val="009DE0"/>
          </a:solidFill>
          <a:ln w="9525" cap="flat" cmpd="sng" algn="ctr">
            <a:noFill/>
            <a:prstDash val="solid"/>
          </a:ln>
          <a:effectLst/>
        </p:spPr>
        <p:txBody>
          <a:bodyPr rtlCol="0" anchor="ctr"/>
          <a:lstStyle/>
          <a:p>
            <a:pPr algn="ctr" defTabSz="1625437">
              <a:defRPr/>
            </a:pPr>
            <a:r>
              <a:rPr lang="nn-NO" sz="1600" b="1" kern="0" dirty="0">
                <a:solidFill>
                  <a:srgbClr val="FFFFFF"/>
                </a:solidFill>
                <a:latin typeface="Verdana"/>
              </a:rPr>
              <a:t>MODENHETS-VURDERING</a:t>
            </a:r>
          </a:p>
        </p:txBody>
      </p:sp>
      <p:sp>
        <p:nvSpPr>
          <p:cNvPr id="10" name="Freeform 3"/>
          <p:cNvSpPr>
            <a:spLocks/>
          </p:cNvSpPr>
          <p:nvPr/>
        </p:nvSpPr>
        <p:spPr bwMode="blackWhite">
          <a:xfrm rot="11254024" flipH="1" flipV="1">
            <a:off x="5532216" y="1464626"/>
            <a:ext cx="5319813" cy="2571345"/>
          </a:xfrm>
          <a:custGeom>
            <a:avLst/>
            <a:gdLst>
              <a:gd name="T0" fmla="*/ 983 w 1553"/>
              <a:gd name="T1" fmla="*/ 584 h 753"/>
              <a:gd name="T2" fmla="*/ 1417 w 1553"/>
              <a:gd name="T3" fmla="*/ 541 h 753"/>
              <a:gd name="T4" fmla="*/ 1552 w 1553"/>
              <a:gd name="T5" fmla="*/ 150 h 753"/>
              <a:gd name="T6" fmla="*/ 1447 w 1553"/>
              <a:gd name="T7" fmla="*/ 227 h 753"/>
              <a:gd name="T8" fmla="*/ 1398 w 1553"/>
              <a:gd name="T9" fmla="*/ 186 h 753"/>
              <a:gd name="T10" fmla="*/ 1347 w 1553"/>
              <a:gd name="T11" fmla="*/ 149 h 753"/>
              <a:gd name="T12" fmla="*/ 1294 w 1553"/>
              <a:gd name="T13" fmla="*/ 116 h 753"/>
              <a:gd name="T14" fmla="*/ 1238 w 1553"/>
              <a:gd name="T15" fmla="*/ 87 h 753"/>
              <a:gd name="T16" fmla="*/ 1181 w 1553"/>
              <a:gd name="T17" fmla="*/ 61 h 753"/>
              <a:gd name="T18" fmla="*/ 1122 w 1553"/>
              <a:gd name="T19" fmla="*/ 41 h 753"/>
              <a:gd name="T20" fmla="*/ 1060 w 1553"/>
              <a:gd name="T21" fmla="*/ 23 h 753"/>
              <a:gd name="T22" fmla="*/ 999 w 1553"/>
              <a:gd name="T23" fmla="*/ 12 h 753"/>
              <a:gd name="T24" fmla="*/ 936 w 1553"/>
              <a:gd name="T25" fmla="*/ 4 h 753"/>
              <a:gd name="T26" fmla="*/ 873 w 1553"/>
              <a:gd name="T27" fmla="*/ 0 h 753"/>
              <a:gd name="T28" fmla="*/ 810 w 1553"/>
              <a:gd name="T29" fmla="*/ 2 h 753"/>
              <a:gd name="T30" fmla="*/ 748 w 1553"/>
              <a:gd name="T31" fmla="*/ 8 h 753"/>
              <a:gd name="T32" fmla="*/ 685 w 1553"/>
              <a:gd name="T33" fmla="*/ 19 h 753"/>
              <a:gd name="T34" fmla="*/ 624 w 1553"/>
              <a:gd name="T35" fmla="*/ 34 h 753"/>
              <a:gd name="T36" fmla="*/ 564 w 1553"/>
              <a:gd name="T37" fmla="*/ 53 h 753"/>
              <a:gd name="T38" fmla="*/ 506 w 1553"/>
              <a:gd name="T39" fmla="*/ 76 h 753"/>
              <a:gd name="T40" fmla="*/ 449 w 1553"/>
              <a:gd name="T41" fmla="*/ 104 h 753"/>
              <a:gd name="T42" fmla="*/ 395 w 1553"/>
              <a:gd name="T43" fmla="*/ 137 h 753"/>
              <a:gd name="T44" fmla="*/ 342 w 1553"/>
              <a:gd name="T45" fmla="*/ 172 h 753"/>
              <a:gd name="T46" fmla="*/ 294 w 1553"/>
              <a:gd name="T47" fmla="*/ 212 h 753"/>
              <a:gd name="T48" fmla="*/ 248 w 1553"/>
              <a:gd name="T49" fmla="*/ 254 h 753"/>
              <a:gd name="T50" fmla="*/ 205 w 1553"/>
              <a:gd name="T51" fmla="*/ 301 h 753"/>
              <a:gd name="T52" fmla="*/ 165 w 1553"/>
              <a:gd name="T53" fmla="*/ 350 h 753"/>
              <a:gd name="T54" fmla="*/ 130 w 1553"/>
              <a:gd name="T55" fmla="*/ 401 h 753"/>
              <a:gd name="T56" fmla="*/ 98 w 1553"/>
              <a:gd name="T57" fmla="*/ 456 h 753"/>
              <a:gd name="T58" fmla="*/ 71 w 1553"/>
              <a:gd name="T59" fmla="*/ 512 h 753"/>
              <a:gd name="T60" fmla="*/ 46 w 1553"/>
              <a:gd name="T61" fmla="*/ 570 h 753"/>
              <a:gd name="T62" fmla="*/ 27 w 1553"/>
              <a:gd name="T63" fmla="*/ 631 h 753"/>
              <a:gd name="T64" fmla="*/ 11 w 1553"/>
              <a:gd name="T65" fmla="*/ 692 h 753"/>
              <a:gd name="T66" fmla="*/ 0 w 1553"/>
              <a:gd name="T67" fmla="*/ 752 h 753"/>
              <a:gd name="T68" fmla="*/ 222 w 1553"/>
              <a:gd name="T69" fmla="*/ 608 h 753"/>
              <a:gd name="T70" fmla="*/ 440 w 1553"/>
              <a:gd name="T71" fmla="*/ 749 h 753"/>
              <a:gd name="T72" fmla="*/ 455 w 1553"/>
              <a:gd name="T73" fmla="*/ 710 h 753"/>
              <a:gd name="T74" fmla="*/ 474 w 1553"/>
              <a:gd name="T75" fmla="*/ 670 h 753"/>
              <a:gd name="T76" fmla="*/ 498 w 1553"/>
              <a:gd name="T77" fmla="*/ 632 h 753"/>
              <a:gd name="T78" fmla="*/ 525 w 1553"/>
              <a:gd name="T79" fmla="*/ 596 h 753"/>
              <a:gd name="T80" fmla="*/ 556 w 1553"/>
              <a:gd name="T81" fmla="*/ 563 h 753"/>
              <a:gd name="T82" fmla="*/ 589 w 1553"/>
              <a:gd name="T83" fmla="*/ 533 h 753"/>
              <a:gd name="T84" fmla="*/ 626 w 1553"/>
              <a:gd name="T85" fmla="*/ 507 h 753"/>
              <a:gd name="T86" fmla="*/ 665 w 1553"/>
              <a:gd name="T87" fmla="*/ 485 h 753"/>
              <a:gd name="T88" fmla="*/ 706 w 1553"/>
              <a:gd name="T89" fmla="*/ 467 h 753"/>
              <a:gd name="T90" fmla="*/ 749 w 1553"/>
              <a:gd name="T91" fmla="*/ 453 h 753"/>
              <a:gd name="T92" fmla="*/ 793 w 1553"/>
              <a:gd name="T93" fmla="*/ 443 h 753"/>
              <a:gd name="T94" fmla="*/ 837 w 1553"/>
              <a:gd name="T95" fmla="*/ 438 h 753"/>
              <a:gd name="T96" fmla="*/ 882 w 1553"/>
              <a:gd name="T97" fmla="*/ 438 h 753"/>
              <a:gd name="T98" fmla="*/ 927 w 1553"/>
              <a:gd name="T99" fmla="*/ 442 h 753"/>
              <a:gd name="T100" fmla="*/ 971 w 1553"/>
              <a:gd name="T101" fmla="*/ 450 h 753"/>
              <a:gd name="T102" fmla="*/ 1014 w 1553"/>
              <a:gd name="T103" fmla="*/ 464 h 753"/>
              <a:gd name="T104" fmla="*/ 1055 w 1553"/>
              <a:gd name="T105" fmla="*/ 480 h 753"/>
              <a:gd name="T106" fmla="*/ 1095 w 1553"/>
              <a:gd name="T107" fmla="*/ 502 h 753"/>
              <a:gd name="T108" fmla="*/ 983 w 1553"/>
              <a:gd name="T109" fmla="*/ 58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3" h="753">
                <a:moveTo>
                  <a:pt x="983" y="584"/>
                </a:moveTo>
                <a:lnTo>
                  <a:pt x="1417" y="541"/>
                </a:lnTo>
                <a:lnTo>
                  <a:pt x="1552" y="150"/>
                </a:lnTo>
                <a:lnTo>
                  <a:pt x="1447" y="227"/>
                </a:lnTo>
                <a:lnTo>
                  <a:pt x="1398" y="186"/>
                </a:lnTo>
                <a:lnTo>
                  <a:pt x="1347" y="149"/>
                </a:lnTo>
                <a:lnTo>
                  <a:pt x="1294" y="116"/>
                </a:lnTo>
                <a:lnTo>
                  <a:pt x="1238" y="87"/>
                </a:lnTo>
                <a:lnTo>
                  <a:pt x="1181" y="61"/>
                </a:lnTo>
                <a:lnTo>
                  <a:pt x="1122" y="41"/>
                </a:lnTo>
                <a:lnTo>
                  <a:pt x="1060" y="23"/>
                </a:lnTo>
                <a:lnTo>
                  <a:pt x="999" y="12"/>
                </a:lnTo>
                <a:lnTo>
                  <a:pt x="936" y="4"/>
                </a:lnTo>
                <a:lnTo>
                  <a:pt x="873" y="0"/>
                </a:lnTo>
                <a:lnTo>
                  <a:pt x="810" y="2"/>
                </a:lnTo>
                <a:lnTo>
                  <a:pt x="748" y="8"/>
                </a:lnTo>
                <a:lnTo>
                  <a:pt x="685" y="19"/>
                </a:lnTo>
                <a:lnTo>
                  <a:pt x="624" y="34"/>
                </a:lnTo>
                <a:lnTo>
                  <a:pt x="564" y="53"/>
                </a:lnTo>
                <a:lnTo>
                  <a:pt x="506" y="76"/>
                </a:lnTo>
                <a:lnTo>
                  <a:pt x="449" y="104"/>
                </a:lnTo>
                <a:lnTo>
                  <a:pt x="395" y="137"/>
                </a:lnTo>
                <a:lnTo>
                  <a:pt x="342" y="172"/>
                </a:lnTo>
                <a:lnTo>
                  <a:pt x="294" y="212"/>
                </a:lnTo>
                <a:lnTo>
                  <a:pt x="248" y="254"/>
                </a:lnTo>
                <a:lnTo>
                  <a:pt x="205" y="301"/>
                </a:lnTo>
                <a:lnTo>
                  <a:pt x="165" y="350"/>
                </a:lnTo>
                <a:lnTo>
                  <a:pt x="130" y="401"/>
                </a:lnTo>
                <a:lnTo>
                  <a:pt x="98" y="456"/>
                </a:lnTo>
                <a:lnTo>
                  <a:pt x="71" y="512"/>
                </a:lnTo>
                <a:lnTo>
                  <a:pt x="46" y="570"/>
                </a:lnTo>
                <a:lnTo>
                  <a:pt x="27" y="631"/>
                </a:lnTo>
                <a:lnTo>
                  <a:pt x="11" y="692"/>
                </a:lnTo>
                <a:lnTo>
                  <a:pt x="0" y="752"/>
                </a:lnTo>
                <a:lnTo>
                  <a:pt x="222" y="608"/>
                </a:lnTo>
                <a:lnTo>
                  <a:pt x="440" y="749"/>
                </a:lnTo>
                <a:lnTo>
                  <a:pt x="455" y="710"/>
                </a:lnTo>
                <a:lnTo>
                  <a:pt x="474" y="670"/>
                </a:lnTo>
                <a:lnTo>
                  <a:pt x="498" y="632"/>
                </a:lnTo>
                <a:lnTo>
                  <a:pt x="525" y="596"/>
                </a:lnTo>
                <a:lnTo>
                  <a:pt x="556" y="563"/>
                </a:lnTo>
                <a:lnTo>
                  <a:pt x="589" y="533"/>
                </a:lnTo>
                <a:lnTo>
                  <a:pt x="626" y="507"/>
                </a:lnTo>
                <a:lnTo>
                  <a:pt x="665" y="485"/>
                </a:lnTo>
                <a:lnTo>
                  <a:pt x="706" y="467"/>
                </a:lnTo>
                <a:lnTo>
                  <a:pt x="749" y="453"/>
                </a:lnTo>
                <a:lnTo>
                  <a:pt x="793" y="443"/>
                </a:lnTo>
                <a:lnTo>
                  <a:pt x="837" y="438"/>
                </a:lnTo>
                <a:lnTo>
                  <a:pt x="882" y="438"/>
                </a:lnTo>
                <a:lnTo>
                  <a:pt x="927" y="442"/>
                </a:lnTo>
                <a:lnTo>
                  <a:pt x="971" y="450"/>
                </a:lnTo>
                <a:lnTo>
                  <a:pt x="1014" y="464"/>
                </a:lnTo>
                <a:lnTo>
                  <a:pt x="1055" y="480"/>
                </a:lnTo>
                <a:lnTo>
                  <a:pt x="1095" y="502"/>
                </a:lnTo>
                <a:lnTo>
                  <a:pt x="983" y="584"/>
                </a:lnTo>
              </a:path>
            </a:pathLst>
          </a:custGeom>
          <a:solidFill>
            <a:srgbClr val="FFFFFF"/>
          </a:solidFill>
          <a:ln w="19050" cap="rnd" cmpd="sng">
            <a:solidFill>
              <a:srgbClr val="009DE0"/>
            </a:solidFill>
            <a:prstDash val="solid"/>
            <a:round/>
            <a:headEnd/>
            <a:tailEnd/>
          </a:ln>
          <a:effectLst/>
        </p:spPr>
        <p:txBody>
          <a:bodyPr/>
          <a:lstStyle/>
          <a:p>
            <a:pPr defTabSz="1625437">
              <a:defRPr/>
            </a:pPr>
            <a:endParaRPr lang="nn-NO" sz="3200" kern="0" dirty="0">
              <a:solidFill>
                <a:sysClr val="windowText" lastClr="000000"/>
              </a:solidFill>
            </a:endParaRPr>
          </a:p>
        </p:txBody>
      </p:sp>
      <p:sp>
        <p:nvSpPr>
          <p:cNvPr id="12" name="Freeform 5"/>
          <p:cNvSpPr>
            <a:spLocks/>
          </p:cNvSpPr>
          <p:nvPr/>
        </p:nvSpPr>
        <p:spPr bwMode="blackWhite">
          <a:xfrm rot="11254024" flipH="1" flipV="1">
            <a:off x="8409171" y="2843836"/>
            <a:ext cx="2715772" cy="4915118"/>
          </a:xfrm>
          <a:custGeom>
            <a:avLst/>
            <a:gdLst>
              <a:gd name="T0" fmla="*/ 286 w 793"/>
              <a:gd name="T1" fmla="*/ 1316 h 1440"/>
              <a:gd name="T2" fmla="*/ 340 w 793"/>
              <a:gd name="T3" fmla="*/ 1290 h 1440"/>
              <a:gd name="T4" fmla="*/ 392 w 793"/>
              <a:gd name="T5" fmla="*/ 1260 h 1440"/>
              <a:gd name="T6" fmla="*/ 442 w 793"/>
              <a:gd name="T7" fmla="*/ 1225 h 1440"/>
              <a:gd name="T8" fmla="*/ 490 w 793"/>
              <a:gd name="T9" fmla="*/ 1187 h 1440"/>
              <a:gd name="T10" fmla="*/ 535 w 793"/>
              <a:gd name="T11" fmla="*/ 1146 h 1440"/>
              <a:gd name="T12" fmla="*/ 576 w 793"/>
              <a:gd name="T13" fmla="*/ 1102 h 1440"/>
              <a:gd name="T14" fmla="*/ 616 w 793"/>
              <a:gd name="T15" fmla="*/ 1055 h 1440"/>
              <a:gd name="T16" fmla="*/ 650 w 793"/>
              <a:gd name="T17" fmla="*/ 1005 h 1440"/>
              <a:gd name="T18" fmla="*/ 682 w 793"/>
              <a:gd name="T19" fmla="*/ 953 h 1440"/>
              <a:gd name="T20" fmla="*/ 709 w 793"/>
              <a:gd name="T21" fmla="*/ 900 h 1440"/>
              <a:gd name="T22" fmla="*/ 734 w 793"/>
              <a:gd name="T23" fmla="*/ 844 h 1440"/>
              <a:gd name="T24" fmla="*/ 753 w 793"/>
              <a:gd name="T25" fmla="*/ 786 h 1440"/>
              <a:gd name="T26" fmla="*/ 770 w 793"/>
              <a:gd name="T27" fmla="*/ 727 h 1440"/>
              <a:gd name="T28" fmla="*/ 781 w 793"/>
              <a:gd name="T29" fmla="*/ 668 h 1440"/>
              <a:gd name="T30" fmla="*/ 789 w 793"/>
              <a:gd name="T31" fmla="*/ 608 h 1440"/>
              <a:gd name="T32" fmla="*/ 792 w 793"/>
              <a:gd name="T33" fmla="*/ 547 h 1440"/>
              <a:gd name="T34" fmla="*/ 790 w 793"/>
              <a:gd name="T35" fmla="*/ 487 h 1440"/>
              <a:gd name="T36" fmla="*/ 786 w 793"/>
              <a:gd name="T37" fmla="*/ 427 h 1440"/>
              <a:gd name="T38" fmla="*/ 775 w 793"/>
              <a:gd name="T39" fmla="*/ 367 h 1440"/>
              <a:gd name="T40" fmla="*/ 762 w 793"/>
              <a:gd name="T41" fmla="*/ 308 h 1440"/>
              <a:gd name="T42" fmla="*/ 744 w 793"/>
              <a:gd name="T43" fmla="*/ 249 h 1440"/>
              <a:gd name="T44" fmla="*/ 722 w 793"/>
              <a:gd name="T45" fmla="*/ 193 h 1440"/>
              <a:gd name="T46" fmla="*/ 697 w 793"/>
              <a:gd name="T47" fmla="*/ 137 h 1440"/>
              <a:gd name="T48" fmla="*/ 667 w 793"/>
              <a:gd name="T49" fmla="*/ 84 h 1440"/>
              <a:gd name="T50" fmla="*/ 639 w 793"/>
              <a:gd name="T51" fmla="*/ 41 h 1440"/>
              <a:gd name="T52" fmla="*/ 609 w 793"/>
              <a:gd name="T53" fmla="*/ 0 h 1440"/>
              <a:gd name="T54" fmla="*/ 521 w 793"/>
              <a:gd name="T55" fmla="*/ 247 h 1440"/>
              <a:gd name="T56" fmla="*/ 277 w 793"/>
              <a:gd name="T57" fmla="*/ 280 h 1440"/>
              <a:gd name="T58" fmla="*/ 294 w 793"/>
              <a:gd name="T59" fmla="*/ 308 h 1440"/>
              <a:gd name="T60" fmla="*/ 316 w 793"/>
              <a:gd name="T61" fmla="*/ 347 h 1440"/>
              <a:gd name="T62" fmla="*/ 332 w 793"/>
              <a:gd name="T63" fmla="*/ 389 h 1440"/>
              <a:gd name="T64" fmla="*/ 345 w 793"/>
              <a:gd name="T65" fmla="*/ 431 h 1440"/>
              <a:gd name="T66" fmla="*/ 353 w 793"/>
              <a:gd name="T67" fmla="*/ 475 h 1440"/>
              <a:gd name="T68" fmla="*/ 357 w 793"/>
              <a:gd name="T69" fmla="*/ 519 h 1440"/>
              <a:gd name="T70" fmla="*/ 355 w 793"/>
              <a:gd name="T71" fmla="*/ 564 h 1440"/>
              <a:gd name="T72" fmla="*/ 350 w 793"/>
              <a:gd name="T73" fmla="*/ 608 h 1440"/>
              <a:gd name="T74" fmla="*/ 339 w 793"/>
              <a:gd name="T75" fmla="*/ 652 h 1440"/>
              <a:gd name="T76" fmla="*/ 325 w 793"/>
              <a:gd name="T77" fmla="*/ 694 h 1440"/>
              <a:gd name="T78" fmla="*/ 306 w 793"/>
              <a:gd name="T79" fmla="*/ 734 h 1440"/>
              <a:gd name="T80" fmla="*/ 284 w 793"/>
              <a:gd name="T81" fmla="*/ 772 h 1440"/>
              <a:gd name="T82" fmla="*/ 257 w 793"/>
              <a:gd name="T83" fmla="*/ 808 h 1440"/>
              <a:gd name="T84" fmla="*/ 227 w 793"/>
              <a:gd name="T85" fmla="*/ 841 h 1440"/>
              <a:gd name="T86" fmla="*/ 193 w 793"/>
              <a:gd name="T87" fmla="*/ 871 h 1440"/>
              <a:gd name="T88" fmla="*/ 156 w 793"/>
              <a:gd name="T89" fmla="*/ 896 h 1440"/>
              <a:gd name="T90" fmla="*/ 113 w 793"/>
              <a:gd name="T91" fmla="*/ 761 h 1440"/>
              <a:gd name="T92" fmla="*/ 0 w 793"/>
              <a:gd name="T93" fmla="*/ 1169 h 1440"/>
              <a:gd name="T94" fmla="*/ 321 w 793"/>
              <a:gd name="T95" fmla="*/ 1439 h 1440"/>
              <a:gd name="T96" fmla="*/ 286 w 793"/>
              <a:gd name="T97" fmla="*/ 1316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3" h="1440">
                <a:moveTo>
                  <a:pt x="286" y="1316"/>
                </a:moveTo>
                <a:lnTo>
                  <a:pt x="340" y="1290"/>
                </a:lnTo>
                <a:lnTo>
                  <a:pt x="392" y="1260"/>
                </a:lnTo>
                <a:lnTo>
                  <a:pt x="442" y="1225"/>
                </a:lnTo>
                <a:lnTo>
                  <a:pt x="490" y="1187"/>
                </a:lnTo>
                <a:lnTo>
                  <a:pt x="535" y="1146"/>
                </a:lnTo>
                <a:lnTo>
                  <a:pt x="576" y="1102"/>
                </a:lnTo>
                <a:lnTo>
                  <a:pt x="616" y="1055"/>
                </a:lnTo>
                <a:lnTo>
                  <a:pt x="650" y="1005"/>
                </a:lnTo>
                <a:lnTo>
                  <a:pt x="682" y="953"/>
                </a:lnTo>
                <a:lnTo>
                  <a:pt x="709" y="900"/>
                </a:lnTo>
                <a:lnTo>
                  <a:pt x="734" y="844"/>
                </a:lnTo>
                <a:lnTo>
                  <a:pt x="753" y="786"/>
                </a:lnTo>
                <a:lnTo>
                  <a:pt x="770" y="727"/>
                </a:lnTo>
                <a:lnTo>
                  <a:pt x="781" y="668"/>
                </a:lnTo>
                <a:lnTo>
                  <a:pt x="789" y="608"/>
                </a:lnTo>
                <a:lnTo>
                  <a:pt x="792" y="547"/>
                </a:lnTo>
                <a:lnTo>
                  <a:pt x="790" y="487"/>
                </a:lnTo>
                <a:lnTo>
                  <a:pt x="786" y="427"/>
                </a:lnTo>
                <a:lnTo>
                  <a:pt x="775" y="367"/>
                </a:lnTo>
                <a:lnTo>
                  <a:pt x="762" y="308"/>
                </a:lnTo>
                <a:lnTo>
                  <a:pt x="744" y="249"/>
                </a:lnTo>
                <a:lnTo>
                  <a:pt x="722" y="193"/>
                </a:lnTo>
                <a:lnTo>
                  <a:pt x="697" y="137"/>
                </a:lnTo>
                <a:lnTo>
                  <a:pt x="667" y="84"/>
                </a:lnTo>
                <a:lnTo>
                  <a:pt x="639" y="41"/>
                </a:lnTo>
                <a:lnTo>
                  <a:pt x="609" y="0"/>
                </a:lnTo>
                <a:lnTo>
                  <a:pt x="521" y="247"/>
                </a:lnTo>
                <a:lnTo>
                  <a:pt x="277" y="280"/>
                </a:lnTo>
                <a:lnTo>
                  <a:pt x="294" y="308"/>
                </a:lnTo>
                <a:lnTo>
                  <a:pt x="316" y="347"/>
                </a:lnTo>
                <a:lnTo>
                  <a:pt x="332" y="389"/>
                </a:lnTo>
                <a:lnTo>
                  <a:pt x="345" y="431"/>
                </a:lnTo>
                <a:lnTo>
                  <a:pt x="353" y="475"/>
                </a:lnTo>
                <a:lnTo>
                  <a:pt x="357" y="519"/>
                </a:lnTo>
                <a:lnTo>
                  <a:pt x="355" y="564"/>
                </a:lnTo>
                <a:lnTo>
                  <a:pt x="350" y="608"/>
                </a:lnTo>
                <a:lnTo>
                  <a:pt x="339" y="652"/>
                </a:lnTo>
                <a:lnTo>
                  <a:pt x="325" y="694"/>
                </a:lnTo>
                <a:lnTo>
                  <a:pt x="306" y="734"/>
                </a:lnTo>
                <a:lnTo>
                  <a:pt x="284" y="772"/>
                </a:lnTo>
                <a:lnTo>
                  <a:pt x="257" y="808"/>
                </a:lnTo>
                <a:lnTo>
                  <a:pt x="227" y="841"/>
                </a:lnTo>
                <a:lnTo>
                  <a:pt x="193" y="871"/>
                </a:lnTo>
                <a:lnTo>
                  <a:pt x="156" y="896"/>
                </a:lnTo>
                <a:lnTo>
                  <a:pt x="113" y="761"/>
                </a:lnTo>
                <a:lnTo>
                  <a:pt x="0" y="1169"/>
                </a:lnTo>
                <a:lnTo>
                  <a:pt x="321" y="1439"/>
                </a:lnTo>
                <a:lnTo>
                  <a:pt x="286" y="1316"/>
                </a:lnTo>
              </a:path>
            </a:pathLst>
          </a:custGeom>
          <a:solidFill>
            <a:srgbClr val="FFFFFF"/>
          </a:solidFill>
          <a:ln w="19050" cap="rnd" cmpd="sng">
            <a:solidFill>
              <a:srgbClr val="009DE0"/>
            </a:solidFill>
            <a:prstDash val="solid"/>
            <a:round/>
            <a:headEnd/>
            <a:tailEnd/>
          </a:ln>
          <a:effectLst/>
        </p:spPr>
        <p:txBody>
          <a:bodyPr/>
          <a:lstStyle/>
          <a:p>
            <a:pPr defTabSz="1625437">
              <a:defRPr/>
            </a:pPr>
            <a:endParaRPr lang="nn-NO" sz="3200" kern="0" dirty="0">
              <a:solidFill>
                <a:sysClr val="windowText" lastClr="000000"/>
              </a:solidFill>
            </a:endParaRPr>
          </a:p>
        </p:txBody>
      </p:sp>
      <p:sp>
        <p:nvSpPr>
          <p:cNvPr id="13" name="Freeform 4"/>
          <p:cNvSpPr>
            <a:spLocks/>
          </p:cNvSpPr>
          <p:nvPr/>
        </p:nvSpPr>
        <p:spPr bwMode="blackWhite">
          <a:xfrm rot="11254024" flipH="1" flipV="1">
            <a:off x="4711408" y="3590031"/>
            <a:ext cx="4181970" cy="3652907"/>
          </a:xfrm>
          <a:custGeom>
            <a:avLst/>
            <a:gdLst>
              <a:gd name="T0" fmla="*/ 1220 w 1221"/>
              <a:gd name="T1" fmla="*/ 1042 h 1071"/>
              <a:gd name="T2" fmla="*/ 1002 w 1221"/>
              <a:gd name="T3" fmla="*/ 847 h 1071"/>
              <a:gd name="T4" fmla="*/ 1081 w 1221"/>
              <a:gd name="T5" fmla="*/ 630 h 1071"/>
              <a:gd name="T6" fmla="*/ 1038 w 1221"/>
              <a:gd name="T7" fmla="*/ 635 h 1071"/>
              <a:gd name="T8" fmla="*/ 994 w 1221"/>
              <a:gd name="T9" fmla="*/ 636 h 1071"/>
              <a:gd name="T10" fmla="*/ 950 w 1221"/>
              <a:gd name="T11" fmla="*/ 634 h 1071"/>
              <a:gd name="T12" fmla="*/ 906 w 1221"/>
              <a:gd name="T13" fmla="*/ 626 h 1071"/>
              <a:gd name="T14" fmla="*/ 865 w 1221"/>
              <a:gd name="T15" fmla="*/ 614 h 1071"/>
              <a:gd name="T16" fmla="*/ 823 w 1221"/>
              <a:gd name="T17" fmla="*/ 599 h 1071"/>
              <a:gd name="T18" fmla="*/ 784 w 1221"/>
              <a:gd name="T19" fmla="*/ 579 h 1071"/>
              <a:gd name="T20" fmla="*/ 747 w 1221"/>
              <a:gd name="T21" fmla="*/ 556 h 1071"/>
              <a:gd name="T22" fmla="*/ 713 w 1221"/>
              <a:gd name="T23" fmla="*/ 528 h 1071"/>
              <a:gd name="T24" fmla="*/ 682 w 1221"/>
              <a:gd name="T25" fmla="*/ 496 h 1071"/>
              <a:gd name="T26" fmla="*/ 653 w 1221"/>
              <a:gd name="T27" fmla="*/ 463 h 1071"/>
              <a:gd name="T28" fmla="*/ 629 w 1221"/>
              <a:gd name="T29" fmla="*/ 427 h 1071"/>
              <a:gd name="T30" fmla="*/ 609 w 1221"/>
              <a:gd name="T31" fmla="*/ 390 h 1071"/>
              <a:gd name="T32" fmla="*/ 594 w 1221"/>
              <a:gd name="T33" fmla="*/ 352 h 1071"/>
              <a:gd name="T34" fmla="*/ 581 w 1221"/>
              <a:gd name="T35" fmla="*/ 314 h 1071"/>
              <a:gd name="T36" fmla="*/ 573 w 1221"/>
              <a:gd name="T37" fmla="*/ 273 h 1071"/>
              <a:gd name="T38" fmla="*/ 568 w 1221"/>
              <a:gd name="T39" fmla="*/ 232 h 1071"/>
              <a:gd name="T40" fmla="*/ 712 w 1221"/>
              <a:gd name="T41" fmla="*/ 232 h 1071"/>
              <a:gd name="T42" fmla="*/ 368 w 1221"/>
              <a:gd name="T43" fmla="*/ 0 h 1071"/>
              <a:gd name="T44" fmla="*/ 0 w 1221"/>
              <a:gd name="T45" fmla="*/ 235 h 1071"/>
              <a:gd name="T46" fmla="*/ 134 w 1221"/>
              <a:gd name="T47" fmla="*/ 234 h 1071"/>
              <a:gd name="T48" fmla="*/ 139 w 1221"/>
              <a:gd name="T49" fmla="*/ 296 h 1071"/>
              <a:gd name="T50" fmla="*/ 148 w 1221"/>
              <a:gd name="T51" fmla="*/ 358 h 1071"/>
              <a:gd name="T52" fmla="*/ 161 w 1221"/>
              <a:gd name="T53" fmla="*/ 419 h 1071"/>
              <a:gd name="T54" fmla="*/ 178 w 1221"/>
              <a:gd name="T55" fmla="*/ 479 h 1071"/>
              <a:gd name="T56" fmla="*/ 200 w 1221"/>
              <a:gd name="T57" fmla="*/ 538 h 1071"/>
              <a:gd name="T58" fmla="*/ 227 w 1221"/>
              <a:gd name="T59" fmla="*/ 595 h 1071"/>
              <a:gd name="T60" fmla="*/ 257 w 1221"/>
              <a:gd name="T61" fmla="*/ 650 h 1071"/>
              <a:gd name="T62" fmla="*/ 291 w 1221"/>
              <a:gd name="T63" fmla="*/ 702 h 1071"/>
              <a:gd name="T64" fmla="*/ 328 w 1221"/>
              <a:gd name="T65" fmla="*/ 751 h 1071"/>
              <a:gd name="T66" fmla="*/ 369 w 1221"/>
              <a:gd name="T67" fmla="*/ 797 h 1071"/>
              <a:gd name="T68" fmla="*/ 413 w 1221"/>
              <a:gd name="T69" fmla="*/ 841 h 1071"/>
              <a:gd name="T70" fmla="*/ 459 w 1221"/>
              <a:gd name="T71" fmla="*/ 882 h 1071"/>
              <a:gd name="T72" fmla="*/ 509 w 1221"/>
              <a:gd name="T73" fmla="*/ 919 h 1071"/>
              <a:gd name="T74" fmla="*/ 562 w 1221"/>
              <a:gd name="T75" fmla="*/ 951 h 1071"/>
              <a:gd name="T76" fmla="*/ 617 w 1221"/>
              <a:gd name="T77" fmla="*/ 981 h 1071"/>
              <a:gd name="T78" fmla="*/ 673 w 1221"/>
              <a:gd name="T79" fmla="*/ 1007 h 1071"/>
              <a:gd name="T80" fmla="*/ 732 w 1221"/>
              <a:gd name="T81" fmla="*/ 1027 h 1071"/>
              <a:gd name="T82" fmla="*/ 791 w 1221"/>
              <a:gd name="T83" fmla="*/ 1045 h 1071"/>
              <a:gd name="T84" fmla="*/ 852 w 1221"/>
              <a:gd name="T85" fmla="*/ 1057 h 1071"/>
              <a:gd name="T86" fmla="*/ 913 w 1221"/>
              <a:gd name="T87" fmla="*/ 1067 h 1071"/>
              <a:gd name="T88" fmla="*/ 975 w 1221"/>
              <a:gd name="T89" fmla="*/ 1070 h 1071"/>
              <a:gd name="T90" fmla="*/ 1037 w 1221"/>
              <a:gd name="T91" fmla="*/ 1070 h 1071"/>
              <a:gd name="T92" fmla="*/ 1098 w 1221"/>
              <a:gd name="T93" fmla="*/ 1066 h 1071"/>
              <a:gd name="T94" fmla="*/ 1160 w 1221"/>
              <a:gd name="T95" fmla="*/ 1056 h 1071"/>
              <a:gd name="T96" fmla="*/ 1220 w 1221"/>
              <a:gd name="T97" fmla="*/ 1042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1" h="1071">
                <a:moveTo>
                  <a:pt x="1220" y="1042"/>
                </a:moveTo>
                <a:lnTo>
                  <a:pt x="1002" y="847"/>
                </a:lnTo>
                <a:lnTo>
                  <a:pt x="1081" y="630"/>
                </a:lnTo>
                <a:lnTo>
                  <a:pt x="1038" y="635"/>
                </a:lnTo>
                <a:lnTo>
                  <a:pt x="994" y="636"/>
                </a:lnTo>
                <a:lnTo>
                  <a:pt x="950" y="634"/>
                </a:lnTo>
                <a:lnTo>
                  <a:pt x="906" y="626"/>
                </a:lnTo>
                <a:lnTo>
                  <a:pt x="865" y="614"/>
                </a:lnTo>
                <a:lnTo>
                  <a:pt x="823" y="599"/>
                </a:lnTo>
                <a:lnTo>
                  <a:pt x="784" y="579"/>
                </a:lnTo>
                <a:lnTo>
                  <a:pt x="747" y="556"/>
                </a:lnTo>
                <a:lnTo>
                  <a:pt x="713" y="528"/>
                </a:lnTo>
                <a:lnTo>
                  <a:pt x="682" y="496"/>
                </a:lnTo>
                <a:lnTo>
                  <a:pt x="653" y="463"/>
                </a:lnTo>
                <a:lnTo>
                  <a:pt x="629" y="427"/>
                </a:lnTo>
                <a:lnTo>
                  <a:pt x="609" y="390"/>
                </a:lnTo>
                <a:lnTo>
                  <a:pt x="594" y="352"/>
                </a:lnTo>
                <a:lnTo>
                  <a:pt x="581" y="314"/>
                </a:lnTo>
                <a:lnTo>
                  <a:pt x="573" y="273"/>
                </a:lnTo>
                <a:lnTo>
                  <a:pt x="568" y="232"/>
                </a:lnTo>
                <a:lnTo>
                  <a:pt x="712" y="232"/>
                </a:lnTo>
                <a:lnTo>
                  <a:pt x="368" y="0"/>
                </a:lnTo>
                <a:lnTo>
                  <a:pt x="0" y="235"/>
                </a:lnTo>
                <a:lnTo>
                  <a:pt x="134" y="234"/>
                </a:lnTo>
                <a:lnTo>
                  <a:pt x="139" y="296"/>
                </a:lnTo>
                <a:lnTo>
                  <a:pt x="148" y="358"/>
                </a:lnTo>
                <a:lnTo>
                  <a:pt x="161" y="419"/>
                </a:lnTo>
                <a:lnTo>
                  <a:pt x="178" y="479"/>
                </a:lnTo>
                <a:lnTo>
                  <a:pt x="200" y="538"/>
                </a:lnTo>
                <a:lnTo>
                  <a:pt x="227" y="595"/>
                </a:lnTo>
                <a:lnTo>
                  <a:pt x="257" y="650"/>
                </a:lnTo>
                <a:lnTo>
                  <a:pt x="291" y="702"/>
                </a:lnTo>
                <a:lnTo>
                  <a:pt x="328" y="751"/>
                </a:lnTo>
                <a:lnTo>
                  <a:pt x="369" y="797"/>
                </a:lnTo>
                <a:lnTo>
                  <a:pt x="413" y="841"/>
                </a:lnTo>
                <a:lnTo>
                  <a:pt x="459" y="882"/>
                </a:lnTo>
                <a:lnTo>
                  <a:pt x="509" y="919"/>
                </a:lnTo>
                <a:lnTo>
                  <a:pt x="562" y="951"/>
                </a:lnTo>
                <a:lnTo>
                  <a:pt x="617" y="981"/>
                </a:lnTo>
                <a:lnTo>
                  <a:pt x="673" y="1007"/>
                </a:lnTo>
                <a:lnTo>
                  <a:pt x="732" y="1027"/>
                </a:lnTo>
                <a:lnTo>
                  <a:pt x="791" y="1045"/>
                </a:lnTo>
                <a:lnTo>
                  <a:pt x="852" y="1057"/>
                </a:lnTo>
                <a:lnTo>
                  <a:pt x="913" y="1067"/>
                </a:lnTo>
                <a:lnTo>
                  <a:pt x="975" y="1070"/>
                </a:lnTo>
                <a:lnTo>
                  <a:pt x="1037" y="1070"/>
                </a:lnTo>
                <a:lnTo>
                  <a:pt x="1098" y="1066"/>
                </a:lnTo>
                <a:lnTo>
                  <a:pt x="1160" y="1056"/>
                </a:lnTo>
                <a:lnTo>
                  <a:pt x="1220" y="1042"/>
                </a:lnTo>
              </a:path>
            </a:pathLst>
          </a:custGeom>
          <a:solidFill>
            <a:srgbClr val="FFFFFF"/>
          </a:solidFill>
          <a:ln w="19050" cap="rnd" cmpd="sng">
            <a:solidFill>
              <a:srgbClr val="009DE0"/>
            </a:solidFill>
            <a:prstDash val="solid"/>
            <a:round/>
            <a:headEnd/>
            <a:tailEnd/>
          </a:ln>
          <a:effectLst/>
        </p:spPr>
        <p:txBody>
          <a:bodyPr/>
          <a:lstStyle/>
          <a:p>
            <a:pPr defTabSz="1625437">
              <a:defRPr/>
            </a:pPr>
            <a:endParaRPr lang="nn-NO" sz="3200" kern="0" dirty="0">
              <a:solidFill>
                <a:sysClr val="windowText" lastClr="000000"/>
              </a:solidFill>
            </a:endParaRPr>
          </a:p>
        </p:txBody>
      </p:sp>
      <p:sp>
        <p:nvSpPr>
          <p:cNvPr id="14" name="Flowchart: Connector 13"/>
          <p:cNvSpPr/>
          <p:nvPr/>
        </p:nvSpPr>
        <p:spPr>
          <a:xfrm>
            <a:off x="7049441" y="1987781"/>
            <a:ext cx="511950" cy="511950"/>
          </a:xfrm>
          <a:prstGeom prst="flowChartConnector">
            <a:avLst/>
          </a:prstGeom>
          <a:solidFill>
            <a:srgbClr val="92D050"/>
          </a:solidFill>
          <a:ln w="19050" cap="flat" cmpd="sng" algn="ctr">
            <a:solidFill>
              <a:srgbClr val="FFFFFF"/>
            </a:solidFill>
            <a:prstDash val="solid"/>
          </a:ln>
          <a:effectLst/>
        </p:spPr>
        <p:txBody>
          <a:bodyPr rtlCol="0" anchor="ctr"/>
          <a:lstStyle/>
          <a:p>
            <a:pPr algn="ctr" defTabSz="1625437">
              <a:defRPr/>
            </a:pPr>
            <a:r>
              <a:rPr lang="nn-NO" sz="2133" b="1" kern="0" dirty="0">
                <a:solidFill>
                  <a:srgbClr val="FFFFFF"/>
                </a:solidFill>
                <a:latin typeface="Verdana"/>
              </a:rPr>
              <a:t>2</a:t>
            </a:r>
          </a:p>
        </p:txBody>
      </p:sp>
      <p:sp>
        <p:nvSpPr>
          <p:cNvPr id="15" name="AutoShape 29"/>
          <p:cNvSpPr>
            <a:spLocks noChangeArrowheads="1"/>
          </p:cNvSpPr>
          <p:nvPr/>
        </p:nvSpPr>
        <p:spPr bwMode="auto">
          <a:xfrm>
            <a:off x="1337181" y="2873780"/>
            <a:ext cx="4375441" cy="2021964"/>
          </a:xfrm>
          <a:prstGeom prst="rightArrow">
            <a:avLst>
              <a:gd name="adj1" fmla="val 61935"/>
              <a:gd name="adj2" fmla="val 34371"/>
            </a:avLst>
          </a:prstGeom>
          <a:solidFill>
            <a:srgbClr val="FFFFFF"/>
          </a:solidFill>
          <a:ln w="19050">
            <a:solidFill>
              <a:srgbClr val="009DE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defTabSz="1625437">
              <a:defRPr/>
            </a:pPr>
            <a:endParaRPr lang="nn-NO" sz="3200" kern="0" dirty="0">
              <a:solidFill>
                <a:sysClr val="windowText" lastClr="000000"/>
              </a:solidFill>
            </a:endParaRPr>
          </a:p>
        </p:txBody>
      </p:sp>
      <p:sp>
        <p:nvSpPr>
          <p:cNvPr id="16" name="Flowchart: Connector 15"/>
          <p:cNvSpPr/>
          <p:nvPr/>
        </p:nvSpPr>
        <p:spPr>
          <a:xfrm>
            <a:off x="1081206" y="3667429"/>
            <a:ext cx="511950" cy="511950"/>
          </a:xfrm>
          <a:prstGeom prst="flowChartConnector">
            <a:avLst/>
          </a:prstGeom>
          <a:solidFill>
            <a:srgbClr val="92D050"/>
          </a:solidFill>
          <a:ln w="19050" cap="flat" cmpd="sng" algn="ctr">
            <a:solidFill>
              <a:srgbClr val="FFFFFF"/>
            </a:solidFill>
            <a:prstDash val="solid"/>
          </a:ln>
          <a:effectLst/>
        </p:spPr>
        <p:txBody>
          <a:bodyPr rtlCol="0" anchor="ctr"/>
          <a:lstStyle/>
          <a:p>
            <a:pPr algn="ctr" defTabSz="1625437">
              <a:defRPr/>
            </a:pPr>
            <a:r>
              <a:rPr lang="nn-NO" sz="2133" b="1" kern="0" dirty="0">
                <a:solidFill>
                  <a:srgbClr val="FFFFFF"/>
                </a:solidFill>
                <a:latin typeface="Verdana"/>
              </a:rPr>
              <a:t>1</a:t>
            </a:r>
          </a:p>
        </p:txBody>
      </p:sp>
      <p:sp>
        <p:nvSpPr>
          <p:cNvPr id="19" name="Flowchart: Connector 18"/>
          <p:cNvSpPr/>
          <p:nvPr/>
        </p:nvSpPr>
        <p:spPr>
          <a:xfrm>
            <a:off x="11486485" y="3667429"/>
            <a:ext cx="511950" cy="511950"/>
          </a:xfrm>
          <a:prstGeom prst="flowChartConnector">
            <a:avLst/>
          </a:prstGeom>
          <a:solidFill>
            <a:srgbClr val="92D050"/>
          </a:solidFill>
          <a:ln w="19050" cap="flat" cmpd="sng" algn="ctr">
            <a:solidFill>
              <a:srgbClr val="FFFFFF"/>
            </a:solidFill>
            <a:prstDash val="solid"/>
          </a:ln>
          <a:effectLst/>
        </p:spPr>
        <p:txBody>
          <a:bodyPr rtlCol="0" anchor="ctr"/>
          <a:lstStyle/>
          <a:p>
            <a:pPr algn="ctr" defTabSz="1625437">
              <a:defRPr/>
            </a:pPr>
            <a:r>
              <a:rPr lang="nn-NO" sz="2133" b="1" kern="0" dirty="0">
                <a:solidFill>
                  <a:srgbClr val="FFFFFF"/>
                </a:solidFill>
                <a:latin typeface="Verdana"/>
              </a:rPr>
              <a:t>5</a:t>
            </a:r>
          </a:p>
        </p:txBody>
      </p:sp>
      <p:sp>
        <p:nvSpPr>
          <p:cNvPr id="20" name="TextBox 19"/>
          <p:cNvSpPr txBox="1"/>
          <p:nvPr/>
        </p:nvSpPr>
        <p:spPr bwMode="auto">
          <a:xfrm>
            <a:off x="12131593" y="3626049"/>
            <a:ext cx="2611292" cy="615553"/>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defTabSz="1625437">
              <a:spcBef>
                <a:spcPct val="50000"/>
              </a:spcBef>
              <a:defRPr/>
            </a:pPr>
            <a:r>
              <a:rPr lang="nn-NO" sz="1600" b="1" kern="0" dirty="0">
                <a:solidFill>
                  <a:srgbClr val="FFFFFF"/>
                </a:solidFill>
                <a:latin typeface="Verdana" pitchFamily="34" charset="0"/>
                <a:ea typeface="Verdana" pitchFamily="34" charset="0"/>
                <a:cs typeface="Verdana" pitchFamily="34" charset="0"/>
              </a:rPr>
              <a:t>UTVIKLE OG</a:t>
            </a:r>
          </a:p>
          <a:p>
            <a:pPr defTabSz="1625437">
              <a:spcBef>
                <a:spcPct val="50000"/>
              </a:spcBef>
              <a:defRPr/>
            </a:pPr>
            <a:r>
              <a:rPr lang="nn-NO" sz="1600" b="1" kern="0" dirty="0">
                <a:solidFill>
                  <a:srgbClr val="FFFFFF"/>
                </a:solidFill>
                <a:latin typeface="Verdana" pitchFamily="34" charset="0"/>
                <a:ea typeface="Verdana" pitchFamily="34" charset="0"/>
                <a:cs typeface="Verdana" pitchFamily="34" charset="0"/>
              </a:rPr>
              <a:t>MPLEMENTERE TILTAK</a:t>
            </a:r>
          </a:p>
        </p:txBody>
      </p:sp>
      <p:sp>
        <p:nvSpPr>
          <p:cNvPr id="21" name="TextBox 20"/>
          <p:cNvSpPr txBox="1"/>
          <p:nvPr/>
        </p:nvSpPr>
        <p:spPr bwMode="auto">
          <a:xfrm>
            <a:off x="1791637" y="3629149"/>
            <a:ext cx="2484655" cy="615553"/>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defTabSz="1625437">
              <a:spcBef>
                <a:spcPct val="50000"/>
              </a:spcBef>
              <a:defRPr/>
            </a:pPr>
            <a:r>
              <a:rPr lang="nn-NO" sz="1600" b="1" kern="0" dirty="0">
                <a:solidFill>
                  <a:schemeClr val="accent1"/>
                </a:solidFill>
                <a:latin typeface="Verdana" pitchFamily="34" charset="0"/>
                <a:ea typeface="Verdana" pitchFamily="34" charset="0"/>
                <a:cs typeface="Verdana" pitchFamily="34" charset="0"/>
              </a:rPr>
              <a:t>FORVENTNINGER OG </a:t>
            </a:r>
          </a:p>
          <a:p>
            <a:pPr defTabSz="1625437">
              <a:spcBef>
                <a:spcPct val="50000"/>
              </a:spcBef>
              <a:defRPr/>
            </a:pPr>
            <a:r>
              <a:rPr lang="nn-NO" sz="1600" b="1" kern="0" dirty="0">
                <a:solidFill>
                  <a:schemeClr val="accent1"/>
                </a:solidFill>
                <a:latin typeface="Verdana" pitchFamily="34" charset="0"/>
                <a:ea typeface="Verdana" pitchFamily="34" charset="0"/>
                <a:cs typeface="Verdana" pitchFamily="34" charset="0"/>
              </a:rPr>
              <a:t>AMBISJONER</a:t>
            </a:r>
          </a:p>
        </p:txBody>
      </p:sp>
      <p:sp>
        <p:nvSpPr>
          <p:cNvPr id="22" name="TextBox 21"/>
          <p:cNvSpPr txBox="1"/>
          <p:nvPr/>
        </p:nvSpPr>
        <p:spPr bwMode="auto">
          <a:xfrm>
            <a:off x="7667349" y="2120648"/>
            <a:ext cx="1357744" cy="246221"/>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defTabSz="1625437">
              <a:spcBef>
                <a:spcPct val="50000"/>
              </a:spcBef>
              <a:defRPr/>
            </a:pPr>
            <a:r>
              <a:rPr lang="nn-NO" sz="1600" b="1" kern="0" dirty="0">
                <a:solidFill>
                  <a:schemeClr val="accent1"/>
                </a:solidFill>
                <a:latin typeface="Verdana" pitchFamily="34" charset="0"/>
                <a:ea typeface="Verdana" pitchFamily="34" charset="0"/>
                <a:cs typeface="Verdana" pitchFamily="34" charset="0"/>
              </a:rPr>
              <a:t>PLANLEGGE</a:t>
            </a:r>
          </a:p>
        </p:txBody>
      </p:sp>
      <p:sp>
        <p:nvSpPr>
          <p:cNvPr id="23" name="TextBox 22"/>
          <p:cNvSpPr txBox="1"/>
          <p:nvPr/>
        </p:nvSpPr>
        <p:spPr bwMode="auto">
          <a:xfrm rot="18573289">
            <a:off x="9272608" y="5147509"/>
            <a:ext cx="1968858" cy="246221"/>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defTabSz="1625437">
              <a:spcBef>
                <a:spcPct val="50000"/>
              </a:spcBef>
              <a:defRPr/>
            </a:pPr>
            <a:r>
              <a:rPr lang="nn-NO" sz="1600" b="1" kern="0" dirty="0">
                <a:solidFill>
                  <a:schemeClr val="accent1"/>
                </a:solidFill>
                <a:latin typeface="Verdana" pitchFamily="34" charset="0"/>
                <a:ea typeface="Verdana" pitchFamily="34" charset="0"/>
                <a:cs typeface="Verdana" pitchFamily="34" charset="0"/>
              </a:rPr>
              <a:t>GJENNOMFØRE</a:t>
            </a:r>
          </a:p>
        </p:txBody>
      </p:sp>
      <p:sp>
        <p:nvSpPr>
          <p:cNvPr id="24" name="TextBox 23"/>
          <p:cNvSpPr txBox="1"/>
          <p:nvPr/>
        </p:nvSpPr>
        <p:spPr bwMode="auto">
          <a:xfrm rot="1665626">
            <a:off x="6102637" y="5787537"/>
            <a:ext cx="1357744" cy="246221"/>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defTabSz="1625437">
              <a:spcBef>
                <a:spcPct val="50000"/>
              </a:spcBef>
              <a:defRPr/>
            </a:pPr>
            <a:r>
              <a:rPr lang="nn-NO" sz="1600" b="1" kern="0" dirty="0">
                <a:solidFill>
                  <a:schemeClr val="accent1"/>
                </a:solidFill>
                <a:latin typeface="Verdana" pitchFamily="34" charset="0"/>
                <a:ea typeface="Verdana" pitchFamily="34" charset="0"/>
                <a:cs typeface="Verdana" pitchFamily="34" charset="0"/>
              </a:rPr>
              <a:t>ANALYSERE</a:t>
            </a:r>
          </a:p>
        </p:txBody>
      </p:sp>
      <p:sp>
        <p:nvSpPr>
          <p:cNvPr id="25" name="Flowchart: Connector 24"/>
          <p:cNvSpPr/>
          <p:nvPr/>
        </p:nvSpPr>
        <p:spPr>
          <a:xfrm>
            <a:off x="9919287" y="3931991"/>
            <a:ext cx="511950" cy="511950"/>
          </a:xfrm>
          <a:prstGeom prst="flowChartConnector">
            <a:avLst/>
          </a:prstGeom>
          <a:solidFill>
            <a:srgbClr val="92D050"/>
          </a:solidFill>
          <a:ln w="19050" cap="flat" cmpd="sng" algn="ctr">
            <a:solidFill>
              <a:srgbClr val="FFFFFF"/>
            </a:solidFill>
            <a:prstDash val="solid"/>
          </a:ln>
          <a:effectLst/>
        </p:spPr>
        <p:txBody>
          <a:bodyPr rtlCol="0" anchor="ctr"/>
          <a:lstStyle/>
          <a:p>
            <a:pPr algn="ctr" defTabSz="1625437">
              <a:defRPr/>
            </a:pPr>
            <a:r>
              <a:rPr lang="nn-NO" sz="2133" b="1" kern="0" dirty="0">
                <a:solidFill>
                  <a:srgbClr val="FFFFFF"/>
                </a:solidFill>
                <a:latin typeface="Verdana"/>
              </a:rPr>
              <a:t>3</a:t>
            </a:r>
          </a:p>
        </p:txBody>
      </p:sp>
      <p:sp>
        <p:nvSpPr>
          <p:cNvPr id="26" name="Flowchart: Connector 25"/>
          <p:cNvSpPr/>
          <p:nvPr/>
        </p:nvSpPr>
        <p:spPr>
          <a:xfrm>
            <a:off x="5866812" y="4639769"/>
            <a:ext cx="511950" cy="511950"/>
          </a:xfrm>
          <a:prstGeom prst="flowChartConnector">
            <a:avLst/>
          </a:prstGeom>
          <a:solidFill>
            <a:srgbClr val="92D050"/>
          </a:solidFill>
          <a:ln w="19050" cap="flat" cmpd="sng" algn="ctr">
            <a:solidFill>
              <a:srgbClr val="FFFFFF"/>
            </a:solidFill>
            <a:prstDash val="solid"/>
          </a:ln>
          <a:effectLst/>
        </p:spPr>
        <p:txBody>
          <a:bodyPr rtlCol="0" anchor="ctr"/>
          <a:lstStyle/>
          <a:p>
            <a:pPr algn="ctr" defTabSz="1625437">
              <a:defRPr/>
            </a:pPr>
            <a:r>
              <a:rPr lang="nn-NO" sz="2133" b="1" kern="0" dirty="0">
                <a:solidFill>
                  <a:srgbClr val="FFFFFF"/>
                </a:solidFill>
                <a:latin typeface="Verdana"/>
              </a:rPr>
              <a:t>4</a:t>
            </a:r>
          </a:p>
        </p:txBody>
      </p:sp>
    </p:spTree>
    <p:extLst>
      <p:ext uri="{BB962C8B-B14F-4D97-AF65-F5344CB8AC3E}">
        <p14:creationId xmlns:p14="http://schemas.microsoft.com/office/powerpoint/2010/main" val="402908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bg/>
                                          </p:spTgt>
                                        </p:tgtEl>
                                      </p:cBhvr>
                                    </p:animEffect>
                                    <p:animScale>
                                      <p:cBhvr>
                                        <p:cTn id="7" dur="250" autoRev="1" fill="hold"/>
                                        <p:tgtEl>
                                          <p:spTgt spid="7">
                                            <p:bg/>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nodePh="1">
                                  <p:stCondLst>
                                    <p:cond delay="0"/>
                                  </p:stCondLst>
                                  <p:endCondLst>
                                    <p:cond evt="begin" delay="0">
                                      <p:tn val="10"/>
                                    </p:cond>
                                  </p:endCondLst>
                                  <p:childTnLst>
                                    <p:animEffect transition="out" filter="fade">
                                      <p:cBhvr>
                                        <p:cTn id="11" dur="500" tmFilter="0, 0; .2, .5; .8, .5; 1, 0"/>
                                        <p:tgtEl>
                                          <p:spTgt spid="7">
                                            <p:txEl>
                                              <p:pRg st="0" end="0"/>
                                            </p:txEl>
                                          </p:spTgt>
                                        </p:tgtEl>
                                      </p:cBhvr>
                                    </p:animEffect>
                                    <p:animScale>
                                      <p:cBhvr>
                                        <p:cTn id="12"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2"/>
          <p:cNvSpPr>
            <a:spLocks noChangeArrowheads="1"/>
          </p:cNvSpPr>
          <p:nvPr/>
        </p:nvSpPr>
        <p:spPr bwMode="auto">
          <a:xfrm>
            <a:off x="10971729" y="2912422"/>
            <a:ext cx="4196236" cy="2021964"/>
          </a:xfrm>
          <a:prstGeom prst="rightArrow">
            <a:avLst>
              <a:gd name="adj1" fmla="val 60750"/>
              <a:gd name="adj2" fmla="val 29953"/>
            </a:avLst>
          </a:prstGeom>
          <a:solidFill>
            <a:srgbClr val="009D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defTabSz="1625437">
              <a:defRPr/>
            </a:pPr>
            <a:endParaRPr lang="nn-NO" sz="3200" kern="0" dirty="0">
              <a:solidFill>
                <a:sysClr val="windowText" lastClr="000000"/>
              </a:solidFill>
            </a:endParaRPr>
          </a:p>
        </p:txBody>
      </p:sp>
      <p:sp>
        <p:nvSpPr>
          <p:cNvPr id="6" name="Title 4"/>
          <p:cNvSpPr>
            <a:spLocks noGrp="1"/>
          </p:cNvSpPr>
          <p:nvPr>
            <p:ph type="title"/>
          </p:nvPr>
        </p:nvSpPr>
        <p:spPr>
          <a:xfrm>
            <a:off x="782882" y="-341763"/>
            <a:ext cx="14628971" cy="1523851"/>
          </a:xfrm>
        </p:spPr>
        <p:txBody>
          <a:bodyPr/>
          <a:lstStyle/>
          <a:p>
            <a:r>
              <a:rPr lang="nn-NO" sz="4977" b="1" dirty="0">
                <a:solidFill>
                  <a:schemeClr val="bg1">
                    <a:lumMod val="50000"/>
                  </a:schemeClr>
                </a:solidFill>
                <a:ea typeface="Verdana" pitchFamily="34" charset="0"/>
                <a:cs typeface="Verdana" pitchFamily="34" charset="0"/>
              </a:rPr>
              <a:t>Hvordan arbeide med modenhet?</a:t>
            </a:r>
          </a:p>
        </p:txBody>
      </p:sp>
      <p:sp>
        <p:nvSpPr>
          <p:cNvPr id="7" name="AutoShape 29"/>
          <p:cNvSpPr>
            <a:spLocks noGrp="1" noChangeArrowheads="1"/>
          </p:cNvSpPr>
          <p:nvPr>
            <p:ph idx="1"/>
          </p:nvPr>
        </p:nvSpPr>
        <p:spPr bwMode="auto">
          <a:xfrm>
            <a:off x="877635" y="6236022"/>
            <a:ext cx="14628971" cy="2048028"/>
          </a:xfrm>
          <a:prstGeom prst="rightArrow">
            <a:avLst>
              <a:gd name="adj1" fmla="val 61935"/>
              <a:gd name="adj2" fmla="val 34371"/>
            </a:avLst>
          </a:prstGeom>
          <a:solidFill>
            <a:srgbClr val="009DE0"/>
          </a:solidFill>
          <a:ln w="19050">
            <a:solidFill>
              <a:srgbClr val="009DE0"/>
            </a:solidFill>
            <a:miter lim="800000"/>
            <a:headEnd/>
            <a:tailEnd/>
          </a:ln>
          <a:effectLst/>
        </p:spPr>
        <p:txBody>
          <a:bodyPr wrap="none" anchor="ctr">
            <a:noAutofit/>
          </a:bodyPr>
          <a:lstStyle/>
          <a:p>
            <a:pPr marL="0" indent="0" defTabSz="1625437">
              <a:spcBef>
                <a:spcPts val="0"/>
              </a:spcBef>
              <a:buNone/>
            </a:pPr>
            <a:endParaRPr lang="en-GB" sz="3200" kern="0" dirty="0">
              <a:solidFill>
                <a:sysClr val="windowText" lastClr="000000"/>
              </a:solidFill>
            </a:endParaRPr>
          </a:p>
        </p:txBody>
      </p:sp>
      <p:sp>
        <p:nvSpPr>
          <p:cNvPr id="8" name="TextBox 7"/>
          <p:cNvSpPr txBox="1"/>
          <p:nvPr/>
        </p:nvSpPr>
        <p:spPr bwMode="auto">
          <a:xfrm>
            <a:off x="6122787" y="7599166"/>
            <a:ext cx="5166479" cy="300852"/>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defTabSz="1625437">
              <a:spcBef>
                <a:spcPct val="50000"/>
              </a:spcBef>
              <a:defRPr/>
            </a:pPr>
            <a:r>
              <a:rPr lang="nn-NO" sz="1955" b="1" kern="0" dirty="0">
                <a:solidFill>
                  <a:srgbClr val="FFFFFF"/>
                </a:solidFill>
              </a:rPr>
              <a:t>KONTINUERLIG VIRKSOMHETSUTVIKLING</a:t>
            </a:r>
          </a:p>
        </p:txBody>
      </p:sp>
      <p:sp>
        <p:nvSpPr>
          <p:cNvPr id="9" name="Oval 8"/>
          <p:cNvSpPr/>
          <p:nvPr/>
        </p:nvSpPr>
        <p:spPr>
          <a:xfrm>
            <a:off x="6975649" y="3163981"/>
            <a:ext cx="2593830" cy="2593830"/>
          </a:xfrm>
          <a:prstGeom prst="ellipse">
            <a:avLst/>
          </a:prstGeom>
          <a:solidFill>
            <a:srgbClr val="009DE0"/>
          </a:solidFill>
          <a:ln w="9525" cap="flat" cmpd="sng" algn="ctr">
            <a:noFill/>
            <a:prstDash val="solid"/>
          </a:ln>
          <a:effectLst/>
        </p:spPr>
        <p:txBody>
          <a:bodyPr rtlCol="0" anchor="ctr"/>
          <a:lstStyle/>
          <a:p>
            <a:pPr algn="ctr" defTabSz="1625437">
              <a:defRPr/>
            </a:pPr>
            <a:r>
              <a:rPr lang="nn-NO" sz="1600" b="1" kern="0" dirty="0">
                <a:solidFill>
                  <a:srgbClr val="FFFFFF"/>
                </a:solidFill>
                <a:latin typeface="Verdana"/>
              </a:rPr>
              <a:t>MODENHETS-VURDERING</a:t>
            </a:r>
          </a:p>
        </p:txBody>
      </p:sp>
      <p:sp>
        <p:nvSpPr>
          <p:cNvPr id="10" name="Freeform 3"/>
          <p:cNvSpPr>
            <a:spLocks/>
          </p:cNvSpPr>
          <p:nvPr/>
        </p:nvSpPr>
        <p:spPr bwMode="blackWhite">
          <a:xfrm rot="11254024" flipH="1" flipV="1">
            <a:off x="5532216" y="1464626"/>
            <a:ext cx="5319813" cy="2571345"/>
          </a:xfrm>
          <a:custGeom>
            <a:avLst/>
            <a:gdLst>
              <a:gd name="T0" fmla="*/ 983 w 1553"/>
              <a:gd name="T1" fmla="*/ 584 h 753"/>
              <a:gd name="T2" fmla="*/ 1417 w 1553"/>
              <a:gd name="T3" fmla="*/ 541 h 753"/>
              <a:gd name="T4" fmla="*/ 1552 w 1553"/>
              <a:gd name="T5" fmla="*/ 150 h 753"/>
              <a:gd name="T6" fmla="*/ 1447 w 1553"/>
              <a:gd name="T7" fmla="*/ 227 h 753"/>
              <a:gd name="T8" fmla="*/ 1398 w 1553"/>
              <a:gd name="T9" fmla="*/ 186 h 753"/>
              <a:gd name="T10" fmla="*/ 1347 w 1553"/>
              <a:gd name="T11" fmla="*/ 149 h 753"/>
              <a:gd name="T12" fmla="*/ 1294 w 1553"/>
              <a:gd name="T13" fmla="*/ 116 h 753"/>
              <a:gd name="T14" fmla="*/ 1238 w 1553"/>
              <a:gd name="T15" fmla="*/ 87 h 753"/>
              <a:gd name="T16" fmla="*/ 1181 w 1553"/>
              <a:gd name="T17" fmla="*/ 61 h 753"/>
              <a:gd name="T18" fmla="*/ 1122 w 1553"/>
              <a:gd name="T19" fmla="*/ 41 h 753"/>
              <a:gd name="T20" fmla="*/ 1060 w 1553"/>
              <a:gd name="T21" fmla="*/ 23 h 753"/>
              <a:gd name="T22" fmla="*/ 999 w 1553"/>
              <a:gd name="T23" fmla="*/ 12 h 753"/>
              <a:gd name="T24" fmla="*/ 936 w 1553"/>
              <a:gd name="T25" fmla="*/ 4 h 753"/>
              <a:gd name="T26" fmla="*/ 873 w 1553"/>
              <a:gd name="T27" fmla="*/ 0 h 753"/>
              <a:gd name="T28" fmla="*/ 810 w 1553"/>
              <a:gd name="T29" fmla="*/ 2 h 753"/>
              <a:gd name="T30" fmla="*/ 748 w 1553"/>
              <a:gd name="T31" fmla="*/ 8 h 753"/>
              <a:gd name="T32" fmla="*/ 685 w 1553"/>
              <a:gd name="T33" fmla="*/ 19 h 753"/>
              <a:gd name="T34" fmla="*/ 624 w 1553"/>
              <a:gd name="T35" fmla="*/ 34 h 753"/>
              <a:gd name="T36" fmla="*/ 564 w 1553"/>
              <a:gd name="T37" fmla="*/ 53 h 753"/>
              <a:gd name="T38" fmla="*/ 506 w 1553"/>
              <a:gd name="T39" fmla="*/ 76 h 753"/>
              <a:gd name="T40" fmla="*/ 449 w 1553"/>
              <a:gd name="T41" fmla="*/ 104 h 753"/>
              <a:gd name="T42" fmla="*/ 395 w 1553"/>
              <a:gd name="T43" fmla="*/ 137 h 753"/>
              <a:gd name="T44" fmla="*/ 342 w 1553"/>
              <a:gd name="T45" fmla="*/ 172 h 753"/>
              <a:gd name="T46" fmla="*/ 294 w 1553"/>
              <a:gd name="T47" fmla="*/ 212 h 753"/>
              <a:gd name="T48" fmla="*/ 248 w 1553"/>
              <a:gd name="T49" fmla="*/ 254 h 753"/>
              <a:gd name="T50" fmla="*/ 205 w 1553"/>
              <a:gd name="T51" fmla="*/ 301 h 753"/>
              <a:gd name="T52" fmla="*/ 165 w 1553"/>
              <a:gd name="T53" fmla="*/ 350 h 753"/>
              <a:gd name="T54" fmla="*/ 130 w 1553"/>
              <a:gd name="T55" fmla="*/ 401 h 753"/>
              <a:gd name="T56" fmla="*/ 98 w 1553"/>
              <a:gd name="T57" fmla="*/ 456 h 753"/>
              <a:gd name="T58" fmla="*/ 71 w 1553"/>
              <a:gd name="T59" fmla="*/ 512 h 753"/>
              <a:gd name="T60" fmla="*/ 46 w 1553"/>
              <a:gd name="T61" fmla="*/ 570 h 753"/>
              <a:gd name="T62" fmla="*/ 27 w 1553"/>
              <a:gd name="T63" fmla="*/ 631 h 753"/>
              <a:gd name="T64" fmla="*/ 11 w 1553"/>
              <a:gd name="T65" fmla="*/ 692 h 753"/>
              <a:gd name="T66" fmla="*/ 0 w 1553"/>
              <a:gd name="T67" fmla="*/ 752 h 753"/>
              <a:gd name="T68" fmla="*/ 222 w 1553"/>
              <a:gd name="T69" fmla="*/ 608 h 753"/>
              <a:gd name="T70" fmla="*/ 440 w 1553"/>
              <a:gd name="T71" fmla="*/ 749 h 753"/>
              <a:gd name="T72" fmla="*/ 455 w 1553"/>
              <a:gd name="T73" fmla="*/ 710 h 753"/>
              <a:gd name="T74" fmla="*/ 474 w 1553"/>
              <a:gd name="T75" fmla="*/ 670 h 753"/>
              <a:gd name="T76" fmla="*/ 498 w 1553"/>
              <a:gd name="T77" fmla="*/ 632 h 753"/>
              <a:gd name="T78" fmla="*/ 525 w 1553"/>
              <a:gd name="T79" fmla="*/ 596 h 753"/>
              <a:gd name="T80" fmla="*/ 556 w 1553"/>
              <a:gd name="T81" fmla="*/ 563 h 753"/>
              <a:gd name="T82" fmla="*/ 589 w 1553"/>
              <a:gd name="T83" fmla="*/ 533 h 753"/>
              <a:gd name="T84" fmla="*/ 626 w 1553"/>
              <a:gd name="T85" fmla="*/ 507 h 753"/>
              <a:gd name="T86" fmla="*/ 665 w 1553"/>
              <a:gd name="T87" fmla="*/ 485 h 753"/>
              <a:gd name="T88" fmla="*/ 706 w 1553"/>
              <a:gd name="T89" fmla="*/ 467 h 753"/>
              <a:gd name="T90" fmla="*/ 749 w 1553"/>
              <a:gd name="T91" fmla="*/ 453 h 753"/>
              <a:gd name="T92" fmla="*/ 793 w 1553"/>
              <a:gd name="T93" fmla="*/ 443 h 753"/>
              <a:gd name="T94" fmla="*/ 837 w 1553"/>
              <a:gd name="T95" fmla="*/ 438 h 753"/>
              <a:gd name="T96" fmla="*/ 882 w 1553"/>
              <a:gd name="T97" fmla="*/ 438 h 753"/>
              <a:gd name="T98" fmla="*/ 927 w 1553"/>
              <a:gd name="T99" fmla="*/ 442 h 753"/>
              <a:gd name="T100" fmla="*/ 971 w 1553"/>
              <a:gd name="T101" fmla="*/ 450 h 753"/>
              <a:gd name="T102" fmla="*/ 1014 w 1553"/>
              <a:gd name="T103" fmla="*/ 464 h 753"/>
              <a:gd name="T104" fmla="*/ 1055 w 1553"/>
              <a:gd name="T105" fmla="*/ 480 h 753"/>
              <a:gd name="T106" fmla="*/ 1095 w 1553"/>
              <a:gd name="T107" fmla="*/ 502 h 753"/>
              <a:gd name="T108" fmla="*/ 983 w 1553"/>
              <a:gd name="T109" fmla="*/ 58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3" h="753">
                <a:moveTo>
                  <a:pt x="983" y="584"/>
                </a:moveTo>
                <a:lnTo>
                  <a:pt x="1417" y="541"/>
                </a:lnTo>
                <a:lnTo>
                  <a:pt x="1552" y="150"/>
                </a:lnTo>
                <a:lnTo>
                  <a:pt x="1447" y="227"/>
                </a:lnTo>
                <a:lnTo>
                  <a:pt x="1398" y="186"/>
                </a:lnTo>
                <a:lnTo>
                  <a:pt x="1347" y="149"/>
                </a:lnTo>
                <a:lnTo>
                  <a:pt x="1294" y="116"/>
                </a:lnTo>
                <a:lnTo>
                  <a:pt x="1238" y="87"/>
                </a:lnTo>
                <a:lnTo>
                  <a:pt x="1181" y="61"/>
                </a:lnTo>
                <a:lnTo>
                  <a:pt x="1122" y="41"/>
                </a:lnTo>
                <a:lnTo>
                  <a:pt x="1060" y="23"/>
                </a:lnTo>
                <a:lnTo>
                  <a:pt x="999" y="12"/>
                </a:lnTo>
                <a:lnTo>
                  <a:pt x="936" y="4"/>
                </a:lnTo>
                <a:lnTo>
                  <a:pt x="873" y="0"/>
                </a:lnTo>
                <a:lnTo>
                  <a:pt x="810" y="2"/>
                </a:lnTo>
                <a:lnTo>
                  <a:pt x="748" y="8"/>
                </a:lnTo>
                <a:lnTo>
                  <a:pt x="685" y="19"/>
                </a:lnTo>
                <a:lnTo>
                  <a:pt x="624" y="34"/>
                </a:lnTo>
                <a:lnTo>
                  <a:pt x="564" y="53"/>
                </a:lnTo>
                <a:lnTo>
                  <a:pt x="506" y="76"/>
                </a:lnTo>
                <a:lnTo>
                  <a:pt x="449" y="104"/>
                </a:lnTo>
                <a:lnTo>
                  <a:pt x="395" y="137"/>
                </a:lnTo>
                <a:lnTo>
                  <a:pt x="342" y="172"/>
                </a:lnTo>
                <a:lnTo>
                  <a:pt x="294" y="212"/>
                </a:lnTo>
                <a:lnTo>
                  <a:pt x="248" y="254"/>
                </a:lnTo>
                <a:lnTo>
                  <a:pt x="205" y="301"/>
                </a:lnTo>
                <a:lnTo>
                  <a:pt x="165" y="350"/>
                </a:lnTo>
                <a:lnTo>
                  <a:pt x="130" y="401"/>
                </a:lnTo>
                <a:lnTo>
                  <a:pt x="98" y="456"/>
                </a:lnTo>
                <a:lnTo>
                  <a:pt x="71" y="512"/>
                </a:lnTo>
                <a:lnTo>
                  <a:pt x="46" y="570"/>
                </a:lnTo>
                <a:lnTo>
                  <a:pt x="27" y="631"/>
                </a:lnTo>
                <a:lnTo>
                  <a:pt x="11" y="692"/>
                </a:lnTo>
                <a:lnTo>
                  <a:pt x="0" y="752"/>
                </a:lnTo>
                <a:lnTo>
                  <a:pt x="222" y="608"/>
                </a:lnTo>
                <a:lnTo>
                  <a:pt x="440" y="749"/>
                </a:lnTo>
                <a:lnTo>
                  <a:pt x="455" y="710"/>
                </a:lnTo>
                <a:lnTo>
                  <a:pt x="474" y="670"/>
                </a:lnTo>
                <a:lnTo>
                  <a:pt x="498" y="632"/>
                </a:lnTo>
                <a:lnTo>
                  <a:pt x="525" y="596"/>
                </a:lnTo>
                <a:lnTo>
                  <a:pt x="556" y="563"/>
                </a:lnTo>
                <a:lnTo>
                  <a:pt x="589" y="533"/>
                </a:lnTo>
                <a:lnTo>
                  <a:pt x="626" y="507"/>
                </a:lnTo>
                <a:lnTo>
                  <a:pt x="665" y="485"/>
                </a:lnTo>
                <a:lnTo>
                  <a:pt x="706" y="467"/>
                </a:lnTo>
                <a:lnTo>
                  <a:pt x="749" y="453"/>
                </a:lnTo>
                <a:lnTo>
                  <a:pt x="793" y="443"/>
                </a:lnTo>
                <a:lnTo>
                  <a:pt x="837" y="438"/>
                </a:lnTo>
                <a:lnTo>
                  <a:pt x="882" y="438"/>
                </a:lnTo>
                <a:lnTo>
                  <a:pt x="927" y="442"/>
                </a:lnTo>
                <a:lnTo>
                  <a:pt x="971" y="450"/>
                </a:lnTo>
                <a:lnTo>
                  <a:pt x="1014" y="464"/>
                </a:lnTo>
                <a:lnTo>
                  <a:pt x="1055" y="480"/>
                </a:lnTo>
                <a:lnTo>
                  <a:pt x="1095" y="502"/>
                </a:lnTo>
                <a:lnTo>
                  <a:pt x="983" y="584"/>
                </a:lnTo>
              </a:path>
            </a:pathLst>
          </a:custGeom>
          <a:solidFill>
            <a:srgbClr val="FFFFFF"/>
          </a:solidFill>
          <a:ln w="19050" cap="rnd" cmpd="sng">
            <a:solidFill>
              <a:srgbClr val="009DE0"/>
            </a:solidFill>
            <a:prstDash val="solid"/>
            <a:round/>
            <a:headEnd/>
            <a:tailEnd/>
          </a:ln>
          <a:effectLst/>
        </p:spPr>
        <p:txBody>
          <a:bodyPr/>
          <a:lstStyle/>
          <a:p>
            <a:pPr defTabSz="1625437">
              <a:defRPr/>
            </a:pPr>
            <a:endParaRPr lang="nn-NO" sz="3200" kern="0" dirty="0">
              <a:solidFill>
                <a:sysClr val="windowText" lastClr="000000"/>
              </a:solidFill>
            </a:endParaRPr>
          </a:p>
        </p:txBody>
      </p:sp>
      <p:sp>
        <p:nvSpPr>
          <p:cNvPr id="12" name="Freeform 5"/>
          <p:cNvSpPr>
            <a:spLocks/>
          </p:cNvSpPr>
          <p:nvPr/>
        </p:nvSpPr>
        <p:spPr bwMode="blackWhite">
          <a:xfrm rot="11254024" flipH="1" flipV="1">
            <a:off x="8409171" y="2843836"/>
            <a:ext cx="2715772" cy="4915118"/>
          </a:xfrm>
          <a:custGeom>
            <a:avLst/>
            <a:gdLst>
              <a:gd name="T0" fmla="*/ 286 w 793"/>
              <a:gd name="T1" fmla="*/ 1316 h 1440"/>
              <a:gd name="T2" fmla="*/ 340 w 793"/>
              <a:gd name="T3" fmla="*/ 1290 h 1440"/>
              <a:gd name="T4" fmla="*/ 392 w 793"/>
              <a:gd name="T5" fmla="*/ 1260 h 1440"/>
              <a:gd name="T6" fmla="*/ 442 w 793"/>
              <a:gd name="T7" fmla="*/ 1225 h 1440"/>
              <a:gd name="T8" fmla="*/ 490 w 793"/>
              <a:gd name="T9" fmla="*/ 1187 h 1440"/>
              <a:gd name="T10" fmla="*/ 535 w 793"/>
              <a:gd name="T11" fmla="*/ 1146 h 1440"/>
              <a:gd name="T12" fmla="*/ 576 w 793"/>
              <a:gd name="T13" fmla="*/ 1102 h 1440"/>
              <a:gd name="T14" fmla="*/ 616 w 793"/>
              <a:gd name="T15" fmla="*/ 1055 h 1440"/>
              <a:gd name="T16" fmla="*/ 650 w 793"/>
              <a:gd name="T17" fmla="*/ 1005 h 1440"/>
              <a:gd name="T18" fmla="*/ 682 w 793"/>
              <a:gd name="T19" fmla="*/ 953 h 1440"/>
              <a:gd name="T20" fmla="*/ 709 w 793"/>
              <a:gd name="T21" fmla="*/ 900 h 1440"/>
              <a:gd name="T22" fmla="*/ 734 w 793"/>
              <a:gd name="T23" fmla="*/ 844 h 1440"/>
              <a:gd name="T24" fmla="*/ 753 w 793"/>
              <a:gd name="T25" fmla="*/ 786 h 1440"/>
              <a:gd name="T26" fmla="*/ 770 w 793"/>
              <a:gd name="T27" fmla="*/ 727 h 1440"/>
              <a:gd name="T28" fmla="*/ 781 w 793"/>
              <a:gd name="T29" fmla="*/ 668 h 1440"/>
              <a:gd name="T30" fmla="*/ 789 w 793"/>
              <a:gd name="T31" fmla="*/ 608 h 1440"/>
              <a:gd name="T32" fmla="*/ 792 w 793"/>
              <a:gd name="T33" fmla="*/ 547 h 1440"/>
              <a:gd name="T34" fmla="*/ 790 w 793"/>
              <a:gd name="T35" fmla="*/ 487 h 1440"/>
              <a:gd name="T36" fmla="*/ 786 w 793"/>
              <a:gd name="T37" fmla="*/ 427 h 1440"/>
              <a:gd name="T38" fmla="*/ 775 w 793"/>
              <a:gd name="T39" fmla="*/ 367 h 1440"/>
              <a:gd name="T40" fmla="*/ 762 w 793"/>
              <a:gd name="T41" fmla="*/ 308 h 1440"/>
              <a:gd name="T42" fmla="*/ 744 w 793"/>
              <a:gd name="T43" fmla="*/ 249 h 1440"/>
              <a:gd name="T44" fmla="*/ 722 w 793"/>
              <a:gd name="T45" fmla="*/ 193 h 1440"/>
              <a:gd name="T46" fmla="*/ 697 w 793"/>
              <a:gd name="T47" fmla="*/ 137 h 1440"/>
              <a:gd name="T48" fmla="*/ 667 w 793"/>
              <a:gd name="T49" fmla="*/ 84 h 1440"/>
              <a:gd name="T50" fmla="*/ 639 w 793"/>
              <a:gd name="T51" fmla="*/ 41 h 1440"/>
              <a:gd name="T52" fmla="*/ 609 w 793"/>
              <a:gd name="T53" fmla="*/ 0 h 1440"/>
              <a:gd name="T54" fmla="*/ 521 w 793"/>
              <a:gd name="T55" fmla="*/ 247 h 1440"/>
              <a:gd name="T56" fmla="*/ 277 w 793"/>
              <a:gd name="T57" fmla="*/ 280 h 1440"/>
              <a:gd name="T58" fmla="*/ 294 w 793"/>
              <a:gd name="T59" fmla="*/ 308 h 1440"/>
              <a:gd name="T60" fmla="*/ 316 w 793"/>
              <a:gd name="T61" fmla="*/ 347 h 1440"/>
              <a:gd name="T62" fmla="*/ 332 w 793"/>
              <a:gd name="T63" fmla="*/ 389 h 1440"/>
              <a:gd name="T64" fmla="*/ 345 w 793"/>
              <a:gd name="T65" fmla="*/ 431 h 1440"/>
              <a:gd name="T66" fmla="*/ 353 w 793"/>
              <a:gd name="T67" fmla="*/ 475 h 1440"/>
              <a:gd name="T68" fmla="*/ 357 w 793"/>
              <a:gd name="T69" fmla="*/ 519 h 1440"/>
              <a:gd name="T70" fmla="*/ 355 w 793"/>
              <a:gd name="T71" fmla="*/ 564 h 1440"/>
              <a:gd name="T72" fmla="*/ 350 w 793"/>
              <a:gd name="T73" fmla="*/ 608 h 1440"/>
              <a:gd name="T74" fmla="*/ 339 w 793"/>
              <a:gd name="T75" fmla="*/ 652 h 1440"/>
              <a:gd name="T76" fmla="*/ 325 w 793"/>
              <a:gd name="T77" fmla="*/ 694 h 1440"/>
              <a:gd name="T78" fmla="*/ 306 w 793"/>
              <a:gd name="T79" fmla="*/ 734 h 1440"/>
              <a:gd name="T80" fmla="*/ 284 w 793"/>
              <a:gd name="T81" fmla="*/ 772 h 1440"/>
              <a:gd name="T82" fmla="*/ 257 w 793"/>
              <a:gd name="T83" fmla="*/ 808 h 1440"/>
              <a:gd name="T84" fmla="*/ 227 w 793"/>
              <a:gd name="T85" fmla="*/ 841 h 1440"/>
              <a:gd name="T86" fmla="*/ 193 w 793"/>
              <a:gd name="T87" fmla="*/ 871 h 1440"/>
              <a:gd name="T88" fmla="*/ 156 w 793"/>
              <a:gd name="T89" fmla="*/ 896 h 1440"/>
              <a:gd name="T90" fmla="*/ 113 w 793"/>
              <a:gd name="T91" fmla="*/ 761 h 1440"/>
              <a:gd name="T92" fmla="*/ 0 w 793"/>
              <a:gd name="T93" fmla="*/ 1169 h 1440"/>
              <a:gd name="T94" fmla="*/ 321 w 793"/>
              <a:gd name="T95" fmla="*/ 1439 h 1440"/>
              <a:gd name="T96" fmla="*/ 286 w 793"/>
              <a:gd name="T97" fmla="*/ 1316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3" h="1440">
                <a:moveTo>
                  <a:pt x="286" y="1316"/>
                </a:moveTo>
                <a:lnTo>
                  <a:pt x="340" y="1290"/>
                </a:lnTo>
                <a:lnTo>
                  <a:pt x="392" y="1260"/>
                </a:lnTo>
                <a:lnTo>
                  <a:pt x="442" y="1225"/>
                </a:lnTo>
                <a:lnTo>
                  <a:pt x="490" y="1187"/>
                </a:lnTo>
                <a:lnTo>
                  <a:pt x="535" y="1146"/>
                </a:lnTo>
                <a:lnTo>
                  <a:pt x="576" y="1102"/>
                </a:lnTo>
                <a:lnTo>
                  <a:pt x="616" y="1055"/>
                </a:lnTo>
                <a:lnTo>
                  <a:pt x="650" y="1005"/>
                </a:lnTo>
                <a:lnTo>
                  <a:pt x="682" y="953"/>
                </a:lnTo>
                <a:lnTo>
                  <a:pt x="709" y="900"/>
                </a:lnTo>
                <a:lnTo>
                  <a:pt x="734" y="844"/>
                </a:lnTo>
                <a:lnTo>
                  <a:pt x="753" y="786"/>
                </a:lnTo>
                <a:lnTo>
                  <a:pt x="770" y="727"/>
                </a:lnTo>
                <a:lnTo>
                  <a:pt x="781" y="668"/>
                </a:lnTo>
                <a:lnTo>
                  <a:pt x="789" y="608"/>
                </a:lnTo>
                <a:lnTo>
                  <a:pt x="792" y="547"/>
                </a:lnTo>
                <a:lnTo>
                  <a:pt x="790" y="487"/>
                </a:lnTo>
                <a:lnTo>
                  <a:pt x="786" y="427"/>
                </a:lnTo>
                <a:lnTo>
                  <a:pt x="775" y="367"/>
                </a:lnTo>
                <a:lnTo>
                  <a:pt x="762" y="308"/>
                </a:lnTo>
                <a:lnTo>
                  <a:pt x="744" y="249"/>
                </a:lnTo>
                <a:lnTo>
                  <a:pt x="722" y="193"/>
                </a:lnTo>
                <a:lnTo>
                  <a:pt x="697" y="137"/>
                </a:lnTo>
                <a:lnTo>
                  <a:pt x="667" y="84"/>
                </a:lnTo>
                <a:lnTo>
                  <a:pt x="639" y="41"/>
                </a:lnTo>
                <a:lnTo>
                  <a:pt x="609" y="0"/>
                </a:lnTo>
                <a:lnTo>
                  <a:pt x="521" y="247"/>
                </a:lnTo>
                <a:lnTo>
                  <a:pt x="277" y="280"/>
                </a:lnTo>
                <a:lnTo>
                  <a:pt x="294" y="308"/>
                </a:lnTo>
                <a:lnTo>
                  <a:pt x="316" y="347"/>
                </a:lnTo>
                <a:lnTo>
                  <a:pt x="332" y="389"/>
                </a:lnTo>
                <a:lnTo>
                  <a:pt x="345" y="431"/>
                </a:lnTo>
                <a:lnTo>
                  <a:pt x="353" y="475"/>
                </a:lnTo>
                <a:lnTo>
                  <a:pt x="357" y="519"/>
                </a:lnTo>
                <a:lnTo>
                  <a:pt x="355" y="564"/>
                </a:lnTo>
                <a:lnTo>
                  <a:pt x="350" y="608"/>
                </a:lnTo>
                <a:lnTo>
                  <a:pt x="339" y="652"/>
                </a:lnTo>
                <a:lnTo>
                  <a:pt x="325" y="694"/>
                </a:lnTo>
                <a:lnTo>
                  <a:pt x="306" y="734"/>
                </a:lnTo>
                <a:lnTo>
                  <a:pt x="284" y="772"/>
                </a:lnTo>
                <a:lnTo>
                  <a:pt x="257" y="808"/>
                </a:lnTo>
                <a:lnTo>
                  <a:pt x="227" y="841"/>
                </a:lnTo>
                <a:lnTo>
                  <a:pt x="193" y="871"/>
                </a:lnTo>
                <a:lnTo>
                  <a:pt x="156" y="896"/>
                </a:lnTo>
                <a:lnTo>
                  <a:pt x="113" y="761"/>
                </a:lnTo>
                <a:lnTo>
                  <a:pt x="0" y="1169"/>
                </a:lnTo>
                <a:lnTo>
                  <a:pt x="321" y="1439"/>
                </a:lnTo>
                <a:lnTo>
                  <a:pt x="286" y="1316"/>
                </a:lnTo>
              </a:path>
            </a:pathLst>
          </a:custGeom>
          <a:solidFill>
            <a:srgbClr val="FFFFFF"/>
          </a:solidFill>
          <a:ln w="19050" cap="rnd" cmpd="sng">
            <a:solidFill>
              <a:srgbClr val="009DE0"/>
            </a:solidFill>
            <a:prstDash val="solid"/>
            <a:round/>
            <a:headEnd/>
            <a:tailEnd/>
          </a:ln>
          <a:effectLst/>
        </p:spPr>
        <p:txBody>
          <a:bodyPr/>
          <a:lstStyle/>
          <a:p>
            <a:pPr defTabSz="1625437">
              <a:defRPr/>
            </a:pPr>
            <a:endParaRPr lang="nn-NO" sz="3200" kern="0" dirty="0">
              <a:solidFill>
                <a:sysClr val="windowText" lastClr="000000"/>
              </a:solidFill>
            </a:endParaRPr>
          </a:p>
        </p:txBody>
      </p:sp>
      <p:sp>
        <p:nvSpPr>
          <p:cNvPr id="13" name="Freeform 4"/>
          <p:cNvSpPr>
            <a:spLocks/>
          </p:cNvSpPr>
          <p:nvPr/>
        </p:nvSpPr>
        <p:spPr bwMode="blackWhite">
          <a:xfrm rot="11254024" flipH="1" flipV="1">
            <a:off x="4711408" y="3590031"/>
            <a:ext cx="4181970" cy="3652907"/>
          </a:xfrm>
          <a:custGeom>
            <a:avLst/>
            <a:gdLst>
              <a:gd name="T0" fmla="*/ 1220 w 1221"/>
              <a:gd name="T1" fmla="*/ 1042 h 1071"/>
              <a:gd name="T2" fmla="*/ 1002 w 1221"/>
              <a:gd name="T3" fmla="*/ 847 h 1071"/>
              <a:gd name="T4" fmla="*/ 1081 w 1221"/>
              <a:gd name="T5" fmla="*/ 630 h 1071"/>
              <a:gd name="T6" fmla="*/ 1038 w 1221"/>
              <a:gd name="T7" fmla="*/ 635 h 1071"/>
              <a:gd name="T8" fmla="*/ 994 w 1221"/>
              <a:gd name="T9" fmla="*/ 636 h 1071"/>
              <a:gd name="T10" fmla="*/ 950 w 1221"/>
              <a:gd name="T11" fmla="*/ 634 h 1071"/>
              <a:gd name="T12" fmla="*/ 906 w 1221"/>
              <a:gd name="T13" fmla="*/ 626 h 1071"/>
              <a:gd name="T14" fmla="*/ 865 w 1221"/>
              <a:gd name="T15" fmla="*/ 614 h 1071"/>
              <a:gd name="T16" fmla="*/ 823 w 1221"/>
              <a:gd name="T17" fmla="*/ 599 h 1071"/>
              <a:gd name="T18" fmla="*/ 784 w 1221"/>
              <a:gd name="T19" fmla="*/ 579 h 1071"/>
              <a:gd name="T20" fmla="*/ 747 w 1221"/>
              <a:gd name="T21" fmla="*/ 556 h 1071"/>
              <a:gd name="T22" fmla="*/ 713 w 1221"/>
              <a:gd name="T23" fmla="*/ 528 h 1071"/>
              <a:gd name="T24" fmla="*/ 682 w 1221"/>
              <a:gd name="T25" fmla="*/ 496 h 1071"/>
              <a:gd name="T26" fmla="*/ 653 w 1221"/>
              <a:gd name="T27" fmla="*/ 463 h 1071"/>
              <a:gd name="T28" fmla="*/ 629 w 1221"/>
              <a:gd name="T29" fmla="*/ 427 h 1071"/>
              <a:gd name="T30" fmla="*/ 609 w 1221"/>
              <a:gd name="T31" fmla="*/ 390 h 1071"/>
              <a:gd name="T32" fmla="*/ 594 w 1221"/>
              <a:gd name="T33" fmla="*/ 352 h 1071"/>
              <a:gd name="T34" fmla="*/ 581 w 1221"/>
              <a:gd name="T35" fmla="*/ 314 h 1071"/>
              <a:gd name="T36" fmla="*/ 573 w 1221"/>
              <a:gd name="T37" fmla="*/ 273 h 1071"/>
              <a:gd name="T38" fmla="*/ 568 w 1221"/>
              <a:gd name="T39" fmla="*/ 232 h 1071"/>
              <a:gd name="T40" fmla="*/ 712 w 1221"/>
              <a:gd name="T41" fmla="*/ 232 h 1071"/>
              <a:gd name="T42" fmla="*/ 368 w 1221"/>
              <a:gd name="T43" fmla="*/ 0 h 1071"/>
              <a:gd name="T44" fmla="*/ 0 w 1221"/>
              <a:gd name="T45" fmla="*/ 235 h 1071"/>
              <a:gd name="T46" fmla="*/ 134 w 1221"/>
              <a:gd name="T47" fmla="*/ 234 h 1071"/>
              <a:gd name="T48" fmla="*/ 139 w 1221"/>
              <a:gd name="T49" fmla="*/ 296 h 1071"/>
              <a:gd name="T50" fmla="*/ 148 w 1221"/>
              <a:gd name="T51" fmla="*/ 358 h 1071"/>
              <a:gd name="T52" fmla="*/ 161 w 1221"/>
              <a:gd name="T53" fmla="*/ 419 h 1071"/>
              <a:gd name="T54" fmla="*/ 178 w 1221"/>
              <a:gd name="T55" fmla="*/ 479 h 1071"/>
              <a:gd name="T56" fmla="*/ 200 w 1221"/>
              <a:gd name="T57" fmla="*/ 538 h 1071"/>
              <a:gd name="T58" fmla="*/ 227 w 1221"/>
              <a:gd name="T59" fmla="*/ 595 h 1071"/>
              <a:gd name="T60" fmla="*/ 257 w 1221"/>
              <a:gd name="T61" fmla="*/ 650 h 1071"/>
              <a:gd name="T62" fmla="*/ 291 w 1221"/>
              <a:gd name="T63" fmla="*/ 702 h 1071"/>
              <a:gd name="T64" fmla="*/ 328 w 1221"/>
              <a:gd name="T65" fmla="*/ 751 h 1071"/>
              <a:gd name="T66" fmla="*/ 369 w 1221"/>
              <a:gd name="T67" fmla="*/ 797 h 1071"/>
              <a:gd name="T68" fmla="*/ 413 w 1221"/>
              <a:gd name="T69" fmla="*/ 841 h 1071"/>
              <a:gd name="T70" fmla="*/ 459 w 1221"/>
              <a:gd name="T71" fmla="*/ 882 h 1071"/>
              <a:gd name="T72" fmla="*/ 509 w 1221"/>
              <a:gd name="T73" fmla="*/ 919 h 1071"/>
              <a:gd name="T74" fmla="*/ 562 w 1221"/>
              <a:gd name="T75" fmla="*/ 951 h 1071"/>
              <a:gd name="T76" fmla="*/ 617 w 1221"/>
              <a:gd name="T77" fmla="*/ 981 h 1071"/>
              <a:gd name="T78" fmla="*/ 673 w 1221"/>
              <a:gd name="T79" fmla="*/ 1007 h 1071"/>
              <a:gd name="T80" fmla="*/ 732 w 1221"/>
              <a:gd name="T81" fmla="*/ 1027 h 1071"/>
              <a:gd name="T82" fmla="*/ 791 w 1221"/>
              <a:gd name="T83" fmla="*/ 1045 h 1071"/>
              <a:gd name="T84" fmla="*/ 852 w 1221"/>
              <a:gd name="T85" fmla="*/ 1057 h 1071"/>
              <a:gd name="T86" fmla="*/ 913 w 1221"/>
              <a:gd name="T87" fmla="*/ 1067 h 1071"/>
              <a:gd name="T88" fmla="*/ 975 w 1221"/>
              <a:gd name="T89" fmla="*/ 1070 h 1071"/>
              <a:gd name="T90" fmla="*/ 1037 w 1221"/>
              <a:gd name="T91" fmla="*/ 1070 h 1071"/>
              <a:gd name="T92" fmla="*/ 1098 w 1221"/>
              <a:gd name="T93" fmla="*/ 1066 h 1071"/>
              <a:gd name="T94" fmla="*/ 1160 w 1221"/>
              <a:gd name="T95" fmla="*/ 1056 h 1071"/>
              <a:gd name="T96" fmla="*/ 1220 w 1221"/>
              <a:gd name="T97" fmla="*/ 1042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1" h="1071">
                <a:moveTo>
                  <a:pt x="1220" y="1042"/>
                </a:moveTo>
                <a:lnTo>
                  <a:pt x="1002" y="847"/>
                </a:lnTo>
                <a:lnTo>
                  <a:pt x="1081" y="630"/>
                </a:lnTo>
                <a:lnTo>
                  <a:pt x="1038" y="635"/>
                </a:lnTo>
                <a:lnTo>
                  <a:pt x="994" y="636"/>
                </a:lnTo>
                <a:lnTo>
                  <a:pt x="950" y="634"/>
                </a:lnTo>
                <a:lnTo>
                  <a:pt x="906" y="626"/>
                </a:lnTo>
                <a:lnTo>
                  <a:pt x="865" y="614"/>
                </a:lnTo>
                <a:lnTo>
                  <a:pt x="823" y="599"/>
                </a:lnTo>
                <a:lnTo>
                  <a:pt x="784" y="579"/>
                </a:lnTo>
                <a:lnTo>
                  <a:pt x="747" y="556"/>
                </a:lnTo>
                <a:lnTo>
                  <a:pt x="713" y="528"/>
                </a:lnTo>
                <a:lnTo>
                  <a:pt x="682" y="496"/>
                </a:lnTo>
                <a:lnTo>
                  <a:pt x="653" y="463"/>
                </a:lnTo>
                <a:lnTo>
                  <a:pt x="629" y="427"/>
                </a:lnTo>
                <a:lnTo>
                  <a:pt x="609" y="390"/>
                </a:lnTo>
                <a:lnTo>
                  <a:pt x="594" y="352"/>
                </a:lnTo>
                <a:lnTo>
                  <a:pt x="581" y="314"/>
                </a:lnTo>
                <a:lnTo>
                  <a:pt x="573" y="273"/>
                </a:lnTo>
                <a:lnTo>
                  <a:pt x="568" y="232"/>
                </a:lnTo>
                <a:lnTo>
                  <a:pt x="712" y="232"/>
                </a:lnTo>
                <a:lnTo>
                  <a:pt x="368" y="0"/>
                </a:lnTo>
                <a:lnTo>
                  <a:pt x="0" y="235"/>
                </a:lnTo>
                <a:lnTo>
                  <a:pt x="134" y="234"/>
                </a:lnTo>
                <a:lnTo>
                  <a:pt x="139" y="296"/>
                </a:lnTo>
                <a:lnTo>
                  <a:pt x="148" y="358"/>
                </a:lnTo>
                <a:lnTo>
                  <a:pt x="161" y="419"/>
                </a:lnTo>
                <a:lnTo>
                  <a:pt x="178" y="479"/>
                </a:lnTo>
                <a:lnTo>
                  <a:pt x="200" y="538"/>
                </a:lnTo>
                <a:lnTo>
                  <a:pt x="227" y="595"/>
                </a:lnTo>
                <a:lnTo>
                  <a:pt x="257" y="650"/>
                </a:lnTo>
                <a:lnTo>
                  <a:pt x="291" y="702"/>
                </a:lnTo>
                <a:lnTo>
                  <a:pt x="328" y="751"/>
                </a:lnTo>
                <a:lnTo>
                  <a:pt x="369" y="797"/>
                </a:lnTo>
                <a:lnTo>
                  <a:pt x="413" y="841"/>
                </a:lnTo>
                <a:lnTo>
                  <a:pt x="459" y="882"/>
                </a:lnTo>
                <a:lnTo>
                  <a:pt x="509" y="919"/>
                </a:lnTo>
                <a:lnTo>
                  <a:pt x="562" y="951"/>
                </a:lnTo>
                <a:lnTo>
                  <a:pt x="617" y="981"/>
                </a:lnTo>
                <a:lnTo>
                  <a:pt x="673" y="1007"/>
                </a:lnTo>
                <a:lnTo>
                  <a:pt x="732" y="1027"/>
                </a:lnTo>
                <a:lnTo>
                  <a:pt x="791" y="1045"/>
                </a:lnTo>
                <a:lnTo>
                  <a:pt x="852" y="1057"/>
                </a:lnTo>
                <a:lnTo>
                  <a:pt x="913" y="1067"/>
                </a:lnTo>
                <a:lnTo>
                  <a:pt x="975" y="1070"/>
                </a:lnTo>
                <a:lnTo>
                  <a:pt x="1037" y="1070"/>
                </a:lnTo>
                <a:lnTo>
                  <a:pt x="1098" y="1066"/>
                </a:lnTo>
                <a:lnTo>
                  <a:pt x="1160" y="1056"/>
                </a:lnTo>
                <a:lnTo>
                  <a:pt x="1220" y="1042"/>
                </a:lnTo>
              </a:path>
            </a:pathLst>
          </a:custGeom>
          <a:solidFill>
            <a:srgbClr val="FFFFFF"/>
          </a:solidFill>
          <a:ln w="19050" cap="rnd" cmpd="sng">
            <a:solidFill>
              <a:srgbClr val="009DE0"/>
            </a:solidFill>
            <a:prstDash val="solid"/>
            <a:round/>
            <a:headEnd/>
            <a:tailEnd/>
          </a:ln>
          <a:effectLst/>
        </p:spPr>
        <p:txBody>
          <a:bodyPr/>
          <a:lstStyle/>
          <a:p>
            <a:pPr defTabSz="1625437">
              <a:defRPr/>
            </a:pPr>
            <a:endParaRPr lang="nn-NO" sz="3200" kern="0" dirty="0">
              <a:solidFill>
                <a:sysClr val="windowText" lastClr="000000"/>
              </a:solidFill>
            </a:endParaRPr>
          </a:p>
        </p:txBody>
      </p:sp>
      <p:sp>
        <p:nvSpPr>
          <p:cNvPr id="14" name="Flowchart: Connector 13"/>
          <p:cNvSpPr/>
          <p:nvPr/>
        </p:nvSpPr>
        <p:spPr>
          <a:xfrm>
            <a:off x="7049441" y="1987781"/>
            <a:ext cx="511950" cy="511950"/>
          </a:xfrm>
          <a:prstGeom prst="flowChartConnector">
            <a:avLst/>
          </a:prstGeom>
          <a:solidFill>
            <a:srgbClr val="92D050"/>
          </a:solidFill>
          <a:ln w="19050" cap="flat" cmpd="sng" algn="ctr">
            <a:solidFill>
              <a:srgbClr val="FFFFFF"/>
            </a:solidFill>
            <a:prstDash val="solid"/>
          </a:ln>
          <a:effectLst/>
        </p:spPr>
        <p:txBody>
          <a:bodyPr rtlCol="0" anchor="ctr"/>
          <a:lstStyle/>
          <a:p>
            <a:pPr algn="ctr" defTabSz="1625437">
              <a:defRPr/>
            </a:pPr>
            <a:r>
              <a:rPr lang="nn-NO" sz="2133" b="1" kern="0" dirty="0">
                <a:solidFill>
                  <a:srgbClr val="FFFFFF"/>
                </a:solidFill>
                <a:latin typeface="Verdana"/>
              </a:rPr>
              <a:t>2</a:t>
            </a:r>
          </a:p>
        </p:txBody>
      </p:sp>
      <p:sp>
        <p:nvSpPr>
          <p:cNvPr id="15" name="AutoShape 29"/>
          <p:cNvSpPr>
            <a:spLocks noChangeArrowheads="1"/>
          </p:cNvSpPr>
          <p:nvPr/>
        </p:nvSpPr>
        <p:spPr bwMode="auto">
          <a:xfrm>
            <a:off x="1337181" y="2873780"/>
            <a:ext cx="4375441" cy="2021964"/>
          </a:xfrm>
          <a:prstGeom prst="rightArrow">
            <a:avLst>
              <a:gd name="adj1" fmla="val 61935"/>
              <a:gd name="adj2" fmla="val 34371"/>
            </a:avLst>
          </a:prstGeom>
          <a:solidFill>
            <a:srgbClr val="FFFFFF"/>
          </a:solidFill>
          <a:ln w="19050">
            <a:solidFill>
              <a:srgbClr val="009DE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defTabSz="1625437">
              <a:defRPr/>
            </a:pPr>
            <a:endParaRPr lang="nn-NO" sz="3200" kern="0" dirty="0">
              <a:solidFill>
                <a:sysClr val="windowText" lastClr="000000"/>
              </a:solidFill>
            </a:endParaRPr>
          </a:p>
        </p:txBody>
      </p:sp>
      <p:sp>
        <p:nvSpPr>
          <p:cNvPr id="16" name="Flowchart: Connector 15"/>
          <p:cNvSpPr/>
          <p:nvPr/>
        </p:nvSpPr>
        <p:spPr>
          <a:xfrm>
            <a:off x="1081206" y="3667429"/>
            <a:ext cx="511950" cy="511950"/>
          </a:xfrm>
          <a:prstGeom prst="flowChartConnector">
            <a:avLst/>
          </a:prstGeom>
          <a:solidFill>
            <a:srgbClr val="92D050"/>
          </a:solidFill>
          <a:ln w="19050" cap="flat" cmpd="sng" algn="ctr">
            <a:solidFill>
              <a:srgbClr val="FFFFFF"/>
            </a:solidFill>
            <a:prstDash val="solid"/>
          </a:ln>
          <a:effectLst/>
        </p:spPr>
        <p:txBody>
          <a:bodyPr rtlCol="0" anchor="ctr"/>
          <a:lstStyle/>
          <a:p>
            <a:pPr algn="ctr" defTabSz="1625437">
              <a:defRPr/>
            </a:pPr>
            <a:r>
              <a:rPr lang="nn-NO" sz="2133" b="1" kern="0" dirty="0">
                <a:solidFill>
                  <a:srgbClr val="FFFFFF"/>
                </a:solidFill>
                <a:latin typeface="Verdana"/>
              </a:rPr>
              <a:t>1</a:t>
            </a:r>
          </a:p>
        </p:txBody>
      </p:sp>
      <p:sp>
        <p:nvSpPr>
          <p:cNvPr id="19" name="Flowchart: Connector 18"/>
          <p:cNvSpPr/>
          <p:nvPr/>
        </p:nvSpPr>
        <p:spPr>
          <a:xfrm>
            <a:off x="11486485" y="3667429"/>
            <a:ext cx="511950" cy="511950"/>
          </a:xfrm>
          <a:prstGeom prst="flowChartConnector">
            <a:avLst/>
          </a:prstGeom>
          <a:solidFill>
            <a:srgbClr val="92D050"/>
          </a:solidFill>
          <a:ln w="19050" cap="flat" cmpd="sng" algn="ctr">
            <a:solidFill>
              <a:srgbClr val="FFFFFF"/>
            </a:solidFill>
            <a:prstDash val="solid"/>
          </a:ln>
          <a:effectLst/>
        </p:spPr>
        <p:txBody>
          <a:bodyPr rtlCol="0" anchor="ctr"/>
          <a:lstStyle/>
          <a:p>
            <a:pPr algn="ctr" defTabSz="1625437">
              <a:defRPr/>
            </a:pPr>
            <a:r>
              <a:rPr lang="nn-NO" sz="2133" b="1" kern="0" dirty="0">
                <a:solidFill>
                  <a:srgbClr val="FFFFFF"/>
                </a:solidFill>
                <a:latin typeface="Verdana"/>
              </a:rPr>
              <a:t>5</a:t>
            </a:r>
          </a:p>
        </p:txBody>
      </p:sp>
      <p:sp>
        <p:nvSpPr>
          <p:cNvPr id="20" name="TextBox 19"/>
          <p:cNvSpPr txBox="1"/>
          <p:nvPr/>
        </p:nvSpPr>
        <p:spPr bwMode="auto">
          <a:xfrm>
            <a:off x="12131593" y="3626049"/>
            <a:ext cx="2611292" cy="615553"/>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defTabSz="1625437">
              <a:spcBef>
                <a:spcPct val="50000"/>
              </a:spcBef>
              <a:defRPr/>
            </a:pPr>
            <a:r>
              <a:rPr lang="nn-NO" sz="1600" b="1" kern="0" dirty="0">
                <a:solidFill>
                  <a:srgbClr val="FFFFFF"/>
                </a:solidFill>
                <a:latin typeface="Verdana" pitchFamily="34" charset="0"/>
                <a:ea typeface="Verdana" pitchFamily="34" charset="0"/>
                <a:cs typeface="Verdana" pitchFamily="34" charset="0"/>
              </a:rPr>
              <a:t>UTVIKLE OG</a:t>
            </a:r>
          </a:p>
          <a:p>
            <a:pPr defTabSz="1625437">
              <a:spcBef>
                <a:spcPct val="50000"/>
              </a:spcBef>
              <a:defRPr/>
            </a:pPr>
            <a:r>
              <a:rPr lang="nn-NO" sz="1600" b="1" kern="0" dirty="0">
                <a:solidFill>
                  <a:srgbClr val="FFFFFF"/>
                </a:solidFill>
                <a:latin typeface="Verdana" pitchFamily="34" charset="0"/>
                <a:ea typeface="Verdana" pitchFamily="34" charset="0"/>
                <a:cs typeface="Verdana" pitchFamily="34" charset="0"/>
              </a:rPr>
              <a:t>MPLEMENTERE TILTAK</a:t>
            </a:r>
          </a:p>
        </p:txBody>
      </p:sp>
      <p:sp>
        <p:nvSpPr>
          <p:cNvPr id="21" name="TextBox 20"/>
          <p:cNvSpPr txBox="1"/>
          <p:nvPr/>
        </p:nvSpPr>
        <p:spPr bwMode="auto">
          <a:xfrm>
            <a:off x="1791637" y="3629149"/>
            <a:ext cx="2484655" cy="615553"/>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defTabSz="1625437">
              <a:spcBef>
                <a:spcPct val="50000"/>
              </a:spcBef>
              <a:defRPr/>
            </a:pPr>
            <a:r>
              <a:rPr lang="nn-NO" sz="1600" b="1" kern="0" dirty="0">
                <a:solidFill>
                  <a:schemeClr val="accent1"/>
                </a:solidFill>
                <a:latin typeface="Verdana" pitchFamily="34" charset="0"/>
                <a:ea typeface="Verdana" pitchFamily="34" charset="0"/>
                <a:cs typeface="Verdana" pitchFamily="34" charset="0"/>
              </a:rPr>
              <a:t>FORVENTNINGER OG </a:t>
            </a:r>
          </a:p>
          <a:p>
            <a:pPr defTabSz="1625437">
              <a:spcBef>
                <a:spcPct val="50000"/>
              </a:spcBef>
              <a:defRPr/>
            </a:pPr>
            <a:r>
              <a:rPr lang="nn-NO" sz="1600" b="1" kern="0" dirty="0">
                <a:solidFill>
                  <a:schemeClr val="accent1"/>
                </a:solidFill>
                <a:latin typeface="Verdana" pitchFamily="34" charset="0"/>
                <a:ea typeface="Verdana" pitchFamily="34" charset="0"/>
                <a:cs typeface="Verdana" pitchFamily="34" charset="0"/>
              </a:rPr>
              <a:t>AMBISJONER</a:t>
            </a:r>
          </a:p>
        </p:txBody>
      </p:sp>
      <p:sp>
        <p:nvSpPr>
          <p:cNvPr id="22" name="TextBox 21"/>
          <p:cNvSpPr txBox="1"/>
          <p:nvPr/>
        </p:nvSpPr>
        <p:spPr bwMode="auto">
          <a:xfrm>
            <a:off x="7667349" y="2120648"/>
            <a:ext cx="1357744" cy="246221"/>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defTabSz="1625437">
              <a:spcBef>
                <a:spcPct val="50000"/>
              </a:spcBef>
              <a:defRPr/>
            </a:pPr>
            <a:r>
              <a:rPr lang="nn-NO" sz="1600" b="1" kern="0" dirty="0">
                <a:solidFill>
                  <a:schemeClr val="accent1"/>
                </a:solidFill>
                <a:latin typeface="Verdana" pitchFamily="34" charset="0"/>
                <a:ea typeface="Verdana" pitchFamily="34" charset="0"/>
                <a:cs typeface="Verdana" pitchFamily="34" charset="0"/>
              </a:rPr>
              <a:t>PLANLEGGE</a:t>
            </a:r>
          </a:p>
        </p:txBody>
      </p:sp>
      <p:sp>
        <p:nvSpPr>
          <p:cNvPr id="23" name="TextBox 22"/>
          <p:cNvSpPr txBox="1"/>
          <p:nvPr/>
        </p:nvSpPr>
        <p:spPr bwMode="auto">
          <a:xfrm rot="18573289">
            <a:off x="9272608" y="5147509"/>
            <a:ext cx="1968858" cy="246221"/>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defTabSz="1625437">
              <a:spcBef>
                <a:spcPct val="50000"/>
              </a:spcBef>
              <a:defRPr/>
            </a:pPr>
            <a:r>
              <a:rPr lang="nn-NO" sz="1600" b="1" kern="0" dirty="0">
                <a:solidFill>
                  <a:schemeClr val="accent1"/>
                </a:solidFill>
                <a:latin typeface="Verdana" pitchFamily="34" charset="0"/>
                <a:ea typeface="Verdana" pitchFamily="34" charset="0"/>
                <a:cs typeface="Verdana" pitchFamily="34" charset="0"/>
              </a:rPr>
              <a:t>GJENNOMFØRE</a:t>
            </a:r>
          </a:p>
        </p:txBody>
      </p:sp>
      <p:sp>
        <p:nvSpPr>
          <p:cNvPr id="24" name="TextBox 23"/>
          <p:cNvSpPr txBox="1"/>
          <p:nvPr/>
        </p:nvSpPr>
        <p:spPr bwMode="auto">
          <a:xfrm rot="1665626">
            <a:off x="6102637" y="5787537"/>
            <a:ext cx="1357744" cy="246221"/>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defTabSz="1625437">
              <a:spcBef>
                <a:spcPct val="50000"/>
              </a:spcBef>
              <a:defRPr/>
            </a:pPr>
            <a:r>
              <a:rPr lang="nn-NO" sz="1600" b="1" kern="0" dirty="0">
                <a:solidFill>
                  <a:schemeClr val="accent1"/>
                </a:solidFill>
                <a:latin typeface="Verdana" pitchFamily="34" charset="0"/>
                <a:ea typeface="Verdana" pitchFamily="34" charset="0"/>
                <a:cs typeface="Verdana" pitchFamily="34" charset="0"/>
              </a:rPr>
              <a:t>ANALYSERE</a:t>
            </a:r>
          </a:p>
        </p:txBody>
      </p:sp>
      <p:sp>
        <p:nvSpPr>
          <p:cNvPr id="25" name="Flowchart: Connector 24"/>
          <p:cNvSpPr/>
          <p:nvPr/>
        </p:nvSpPr>
        <p:spPr>
          <a:xfrm>
            <a:off x="9919287" y="3931991"/>
            <a:ext cx="511950" cy="511950"/>
          </a:xfrm>
          <a:prstGeom prst="flowChartConnector">
            <a:avLst/>
          </a:prstGeom>
          <a:solidFill>
            <a:srgbClr val="92D050"/>
          </a:solidFill>
          <a:ln w="19050" cap="flat" cmpd="sng" algn="ctr">
            <a:solidFill>
              <a:srgbClr val="FFFFFF"/>
            </a:solidFill>
            <a:prstDash val="solid"/>
          </a:ln>
          <a:effectLst/>
        </p:spPr>
        <p:txBody>
          <a:bodyPr rtlCol="0" anchor="ctr"/>
          <a:lstStyle/>
          <a:p>
            <a:pPr algn="ctr" defTabSz="1625437">
              <a:defRPr/>
            </a:pPr>
            <a:r>
              <a:rPr lang="nn-NO" sz="2133" b="1" kern="0" dirty="0">
                <a:solidFill>
                  <a:srgbClr val="FFFFFF"/>
                </a:solidFill>
                <a:latin typeface="Verdana"/>
              </a:rPr>
              <a:t>3</a:t>
            </a:r>
          </a:p>
        </p:txBody>
      </p:sp>
      <p:sp>
        <p:nvSpPr>
          <p:cNvPr id="26" name="Flowchart: Connector 25"/>
          <p:cNvSpPr/>
          <p:nvPr/>
        </p:nvSpPr>
        <p:spPr>
          <a:xfrm>
            <a:off x="5866812" y="4639769"/>
            <a:ext cx="511950" cy="511950"/>
          </a:xfrm>
          <a:prstGeom prst="flowChartConnector">
            <a:avLst/>
          </a:prstGeom>
          <a:solidFill>
            <a:srgbClr val="92D050"/>
          </a:solidFill>
          <a:ln w="19050" cap="flat" cmpd="sng" algn="ctr">
            <a:solidFill>
              <a:srgbClr val="FFFFFF"/>
            </a:solidFill>
            <a:prstDash val="solid"/>
          </a:ln>
          <a:effectLst/>
        </p:spPr>
        <p:txBody>
          <a:bodyPr rtlCol="0" anchor="ctr"/>
          <a:lstStyle/>
          <a:p>
            <a:pPr algn="ctr" defTabSz="1625437">
              <a:defRPr/>
            </a:pPr>
            <a:r>
              <a:rPr lang="nn-NO" sz="2133" b="1" kern="0" dirty="0">
                <a:solidFill>
                  <a:srgbClr val="FFFFFF"/>
                </a:solidFill>
                <a:latin typeface="Verdana"/>
              </a:rPr>
              <a:t>4</a:t>
            </a:r>
          </a:p>
        </p:txBody>
      </p:sp>
      <p:sp>
        <p:nvSpPr>
          <p:cNvPr id="4" name="Rectangle 3"/>
          <p:cNvSpPr/>
          <p:nvPr/>
        </p:nvSpPr>
        <p:spPr>
          <a:xfrm>
            <a:off x="1718403" y="3459209"/>
            <a:ext cx="3464764" cy="984885"/>
          </a:xfrm>
          <a:prstGeom prst="rect">
            <a:avLst/>
          </a:prstGeom>
          <a:solidFill>
            <a:schemeClr val="bg1"/>
          </a:solidFill>
        </p:spPr>
        <p:txBody>
          <a:bodyPr wrap="square" lIns="0" tIns="0" rIns="0" bIns="0">
            <a:spAutoFit/>
          </a:bodyPr>
          <a:lstStyle/>
          <a:p>
            <a:pPr lvl="0"/>
            <a:r>
              <a:rPr lang="nb-NO" sz="1600" dirty="0">
                <a:solidFill>
                  <a:srgbClr val="000000"/>
                </a:solidFill>
              </a:rPr>
              <a:t>Avklare forventinger til omfang </a:t>
            </a:r>
          </a:p>
          <a:p>
            <a:pPr lvl="0"/>
            <a:r>
              <a:rPr lang="nb-NO" sz="1600" dirty="0">
                <a:solidFill>
                  <a:srgbClr val="000000"/>
                </a:solidFill>
              </a:rPr>
              <a:t>og ambisjoner I modenhetsarbeidet. </a:t>
            </a:r>
          </a:p>
          <a:p>
            <a:pPr lvl="0"/>
            <a:r>
              <a:rPr lang="nb-NO" sz="1600" dirty="0">
                <a:solidFill>
                  <a:srgbClr val="000000"/>
                </a:solidFill>
              </a:rPr>
              <a:t>Beslutte om hvilke område som skal </a:t>
            </a:r>
          </a:p>
          <a:p>
            <a:pPr lvl="0"/>
            <a:r>
              <a:rPr lang="nb-NO" sz="1600" dirty="0">
                <a:solidFill>
                  <a:srgbClr val="000000"/>
                </a:solidFill>
              </a:rPr>
              <a:t>undersøkes  og hvordan</a:t>
            </a:r>
          </a:p>
        </p:txBody>
      </p:sp>
      <p:sp>
        <p:nvSpPr>
          <p:cNvPr id="35" name="Rectangle 34"/>
          <p:cNvSpPr/>
          <p:nvPr/>
        </p:nvSpPr>
        <p:spPr>
          <a:xfrm>
            <a:off x="7615200" y="1970482"/>
            <a:ext cx="1968894" cy="738664"/>
          </a:xfrm>
          <a:prstGeom prst="rect">
            <a:avLst/>
          </a:prstGeom>
          <a:solidFill>
            <a:schemeClr val="bg1"/>
          </a:solidFill>
        </p:spPr>
        <p:txBody>
          <a:bodyPr wrap="square" lIns="0" tIns="0" rIns="0" bIns="0">
            <a:spAutoFit/>
          </a:bodyPr>
          <a:lstStyle/>
          <a:p>
            <a:r>
              <a:rPr lang="nb-NO" sz="1600" dirty="0"/>
              <a:t>Beslutte og planlegge aktiviteter for innsamling av data</a:t>
            </a:r>
          </a:p>
        </p:txBody>
      </p:sp>
      <p:sp>
        <p:nvSpPr>
          <p:cNvPr id="36" name="Rectangle 35"/>
          <p:cNvSpPr/>
          <p:nvPr/>
        </p:nvSpPr>
        <p:spPr>
          <a:xfrm rot="18276242">
            <a:off x="8939639" y="5115839"/>
            <a:ext cx="2331321" cy="738664"/>
          </a:xfrm>
          <a:prstGeom prst="rect">
            <a:avLst/>
          </a:prstGeom>
          <a:solidFill>
            <a:schemeClr val="bg1"/>
          </a:solidFill>
        </p:spPr>
        <p:txBody>
          <a:bodyPr wrap="square" lIns="0" tIns="0" rIns="0" bIns="0">
            <a:spAutoFit/>
          </a:bodyPr>
          <a:lstStyle/>
          <a:p>
            <a:r>
              <a:rPr lang="nb-NO" sz="1600" dirty="0"/>
              <a:t>Innhente data gjennom dokumentstudier, intervjuer og workshops </a:t>
            </a:r>
          </a:p>
        </p:txBody>
      </p:sp>
      <p:sp>
        <p:nvSpPr>
          <p:cNvPr id="37" name="Rectangle 36"/>
          <p:cNvSpPr/>
          <p:nvPr/>
        </p:nvSpPr>
        <p:spPr>
          <a:xfrm rot="2024411">
            <a:off x="5679984" y="5712067"/>
            <a:ext cx="2331321" cy="738664"/>
          </a:xfrm>
          <a:prstGeom prst="rect">
            <a:avLst/>
          </a:prstGeom>
          <a:solidFill>
            <a:schemeClr val="bg1"/>
          </a:solidFill>
        </p:spPr>
        <p:txBody>
          <a:bodyPr wrap="square" lIns="0" tIns="0" rIns="0" bIns="0">
            <a:spAutoFit/>
          </a:bodyPr>
          <a:lstStyle/>
          <a:p>
            <a:r>
              <a:rPr lang="nb-NO" sz="1600" dirty="0"/>
              <a:t>Analysere funn og identifisere fokusområder og målsetninger. </a:t>
            </a:r>
          </a:p>
        </p:txBody>
      </p:sp>
      <p:sp>
        <p:nvSpPr>
          <p:cNvPr id="38" name="Rectangle 37"/>
          <p:cNvSpPr/>
          <p:nvPr/>
        </p:nvSpPr>
        <p:spPr>
          <a:xfrm>
            <a:off x="12131593" y="3459210"/>
            <a:ext cx="2779704" cy="984885"/>
          </a:xfrm>
          <a:prstGeom prst="rect">
            <a:avLst/>
          </a:prstGeom>
          <a:solidFill>
            <a:srgbClr val="009DE0"/>
          </a:solidFill>
        </p:spPr>
        <p:txBody>
          <a:bodyPr wrap="square" lIns="0" tIns="0" rIns="0" bIns="0">
            <a:spAutoFit/>
          </a:bodyPr>
          <a:lstStyle/>
          <a:p>
            <a:r>
              <a:rPr lang="nb-NO" sz="1600" dirty="0">
                <a:solidFill>
                  <a:schemeClr val="bg1"/>
                </a:solidFill>
              </a:rPr>
              <a:t>Utvikle og implementere tiltak som kan iverksettes for å øke modenheten innen prioriterte områder.</a:t>
            </a:r>
          </a:p>
        </p:txBody>
      </p:sp>
    </p:spTree>
    <p:extLst>
      <p:ext uri="{BB962C8B-B14F-4D97-AF65-F5344CB8AC3E}">
        <p14:creationId xmlns:p14="http://schemas.microsoft.com/office/powerpoint/2010/main" val="147790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7">
                                            <p:bg/>
                                          </p:spTgt>
                                        </p:tgtEl>
                                      </p:cBhvr>
                                    </p:animEffect>
                                    <p:animScale>
                                      <p:cBhvr>
                                        <p:cTn id="27" dur="250" autoRev="1" fill="hold"/>
                                        <p:tgtEl>
                                          <p:spTgt spid="7">
                                            <p:bg/>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nodePh="1">
                                  <p:stCondLst>
                                    <p:cond delay="0"/>
                                  </p:stCondLst>
                                  <p:endCondLst>
                                    <p:cond evt="begin" delay="0">
                                      <p:tn val="30"/>
                                    </p:cond>
                                  </p:endCondLst>
                                  <p:childTnLst>
                                    <p:animEffect transition="out" filter="fade">
                                      <p:cBhvr>
                                        <p:cTn id="31" dur="500" tmFilter="0, 0; .2, .5; .8, .5; 1, 0"/>
                                        <p:tgtEl>
                                          <p:spTgt spid="7">
                                            <p:txEl>
                                              <p:pRg st="0" end="0"/>
                                            </p:txEl>
                                          </p:spTgt>
                                        </p:tgtEl>
                                      </p:cBhvr>
                                    </p:animEffect>
                                    <p:animScale>
                                      <p:cBhvr>
                                        <p:cTn id="32"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4" grpId="0" animBg="1"/>
      <p:bldP spid="35" grpId="0" animBg="1"/>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89274" y="3022021"/>
            <a:ext cx="6886590" cy="4829148"/>
          </a:xfrm>
        </p:spPr>
        <p:txBody>
          <a:bodyPr/>
          <a:lstStyle/>
          <a:p>
            <a:pPr>
              <a:buFont typeface="Wingdings" panose="05000000000000000000" pitchFamily="2" charset="2"/>
              <a:buChar char="§"/>
            </a:pPr>
            <a:r>
              <a:rPr lang="en-GB" dirty="0" err="1"/>
              <a:t>Kartlegg</a:t>
            </a:r>
            <a:r>
              <a:rPr lang="en-GB" dirty="0"/>
              <a:t> </a:t>
            </a:r>
            <a:r>
              <a:rPr lang="en-GB" dirty="0" err="1"/>
              <a:t>behov</a:t>
            </a:r>
            <a:r>
              <a:rPr lang="en-GB" dirty="0"/>
              <a:t> </a:t>
            </a:r>
            <a:r>
              <a:rPr lang="en-GB" dirty="0" err="1"/>
              <a:t>og</a:t>
            </a:r>
            <a:r>
              <a:rPr lang="en-GB" dirty="0"/>
              <a:t> </a:t>
            </a:r>
            <a:r>
              <a:rPr lang="en-GB" dirty="0" err="1"/>
              <a:t>hensikt</a:t>
            </a:r>
            <a:r>
              <a:rPr lang="en-GB" dirty="0"/>
              <a:t> </a:t>
            </a:r>
          </a:p>
          <a:p>
            <a:pPr lvl="1">
              <a:buFont typeface="Wingdings" panose="05000000000000000000" pitchFamily="2" charset="2"/>
              <a:buChar char="§"/>
            </a:pPr>
            <a:endParaRPr lang="en-GB" sz="3200" dirty="0"/>
          </a:p>
          <a:p>
            <a:pPr>
              <a:buFont typeface="Wingdings" panose="05000000000000000000" pitchFamily="2" charset="2"/>
              <a:buChar char="§"/>
            </a:pPr>
            <a:r>
              <a:rPr lang="en-GB" dirty="0" err="1"/>
              <a:t>Kartlegg</a:t>
            </a:r>
            <a:r>
              <a:rPr lang="en-GB" dirty="0"/>
              <a:t> </a:t>
            </a:r>
            <a:r>
              <a:rPr lang="en-GB" dirty="0" err="1"/>
              <a:t>ambisjonsnivå</a:t>
            </a:r>
            <a:r>
              <a:rPr lang="en-GB" dirty="0"/>
              <a:t> </a:t>
            </a:r>
            <a:r>
              <a:rPr lang="en-GB" dirty="0" err="1"/>
              <a:t>og</a:t>
            </a:r>
            <a:r>
              <a:rPr lang="en-GB" dirty="0"/>
              <a:t> </a:t>
            </a:r>
            <a:r>
              <a:rPr lang="en-GB" dirty="0" err="1"/>
              <a:t>ressursbruk</a:t>
            </a:r>
            <a:endParaRPr lang="en-GB" dirty="0"/>
          </a:p>
          <a:p>
            <a:pPr lvl="1">
              <a:buFont typeface="Wingdings" panose="05000000000000000000" pitchFamily="2" charset="2"/>
              <a:buChar char="§"/>
            </a:pPr>
            <a:endParaRPr lang="en-GB" sz="2133" dirty="0"/>
          </a:p>
          <a:p>
            <a:pPr marL="876666" lvl="1" indent="-304770">
              <a:buFont typeface="Wingdings" panose="05000000000000000000" pitchFamily="2" charset="2"/>
              <a:buChar char="§"/>
            </a:pPr>
            <a:endParaRPr lang="en-GB" sz="533" dirty="0"/>
          </a:p>
          <a:p>
            <a:pPr>
              <a:buFont typeface="Wingdings" panose="05000000000000000000" pitchFamily="2" charset="2"/>
              <a:buChar char="§"/>
            </a:pPr>
            <a:r>
              <a:rPr lang="en-GB" dirty="0" err="1"/>
              <a:t>Veiledningsmøte</a:t>
            </a:r>
            <a:r>
              <a:rPr lang="en-GB" dirty="0"/>
              <a:t> med </a:t>
            </a:r>
            <a:r>
              <a:rPr lang="en-GB" dirty="0" err="1"/>
              <a:t>Difi</a:t>
            </a:r>
            <a:endParaRPr lang="en-GB" dirty="0"/>
          </a:p>
          <a:p>
            <a:pPr marL="712979" lvl="1" indent="0">
              <a:buNone/>
            </a:pPr>
            <a:endParaRPr lang="en-GB" dirty="0"/>
          </a:p>
        </p:txBody>
      </p:sp>
      <p:sp>
        <p:nvSpPr>
          <p:cNvPr id="4" name="Content Placeholder 3"/>
          <p:cNvSpPr>
            <a:spLocks noGrp="1"/>
          </p:cNvSpPr>
          <p:nvPr>
            <p:ph sz="half" idx="2"/>
          </p:nvPr>
        </p:nvSpPr>
        <p:spPr>
          <a:xfrm>
            <a:off x="8280669" y="3150023"/>
            <a:ext cx="6887295" cy="4701146"/>
          </a:xfrm>
        </p:spPr>
        <p:txBody>
          <a:bodyPr>
            <a:normAutofit fontScale="92500" lnSpcReduction="10000"/>
          </a:bodyPr>
          <a:lstStyle/>
          <a:p>
            <a:pPr marL="428291" lvl="1" indent="-428291"/>
            <a:r>
              <a:rPr lang="en-GB" sz="2489" dirty="0" err="1"/>
              <a:t>Hvor</a:t>
            </a:r>
            <a:r>
              <a:rPr lang="en-GB" sz="2489" dirty="0"/>
              <a:t> </a:t>
            </a:r>
            <a:r>
              <a:rPr lang="en-GB" sz="2489" dirty="0" err="1"/>
              <a:t>er</a:t>
            </a:r>
            <a:r>
              <a:rPr lang="en-GB" sz="2489" dirty="0"/>
              <a:t> </a:t>
            </a:r>
            <a:r>
              <a:rPr lang="en-GB" sz="2489" dirty="0" err="1"/>
              <a:t>det</a:t>
            </a:r>
            <a:r>
              <a:rPr lang="en-GB" sz="2489" dirty="0"/>
              <a:t> vi </a:t>
            </a:r>
            <a:r>
              <a:rPr lang="en-GB" sz="2489" dirty="0" err="1"/>
              <a:t>vil</a:t>
            </a:r>
            <a:r>
              <a:rPr lang="en-GB" sz="2489" dirty="0"/>
              <a:t> ha </a:t>
            </a:r>
            <a:r>
              <a:rPr lang="en-GB" sz="2489" dirty="0" err="1"/>
              <a:t>mest</a:t>
            </a:r>
            <a:r>
              <a:rPr lang="en-GB" sz="2489" dirty="0"/>
              <a:t> </a:t>
            </a:r>
            <a:r>
              <a:rPr lang="en-GB" sz="2489" dirty="0" err="1"/>
              <a:t>nytte</a:t>
            </a:r>
            <a:r>
              <a:rPr lang="en-GB" sz="2489" dirty="0"/>
              <a:t> </a:t>
            </a:r>
            <a:r>
              <a:rPr lang="en-GB" sz="2489" dirty="0" err="1"/>
              <a:t>av</a:t>
            </a:r>
            <a:r>
              <a:rPr lang="en-GB" sz="2489" dirty="0"/>
              <a:t> å </a:t>
            </a:r>
            <a:r>
              <a:rPr lang="en-GB" sz="2489" dirty="0" err="1"/>
              <a:t>gjøre</a:t>
            </a:r>
            <a:r>
              <a:rPr lang="en-GB" sz="2489" dirty="0"/>
              <a:t> </a:t>
            </a:r>
            <a:r>
              <a:rPr lang="en-GB" sz="2489" dirty="0" err="1"/>
              <a:t>en</a:t>
            </a:r>
            <a:r>
              <a:rPr lang="en-GB" sz="2489" dirty="0"/>
              <a:t> </a:t>
            </a:r>
            <a:r>
              <a:rPr lang="en-GB" sz="2489" dirty="0" err="1"/>
              <a:t>modenhetsvurdering</a:t>
            </a:r>
            <a:r>
              <a:rPr lang="en-GB" sz="2489" dirty="0"/>
              <a:t>? F. </a:t>
            </a:r>
            <a:r>
              <a:rPr lang="en-GB" sz="2489" dirty="0" err="1"/>
              <a:t>eks</a:t>
            </a:r>
            <a:r>
              <a:rPr lang="en-GB" sz="2489" dirty="0"/>
              <a:t> </a:t>
            </a:r>
            <a:r>
              <a:rPr lang="en-GB" sz="2489" dirty="0" err="1"/>
              <a:t>prosjekt</a:t>
            </a:r>
            <a:r>
              <a:rPr lang="en-GB" sz="2489" dirty="0"/>
              <a:t>-  </a:t>
            </a:r>
            <a:r>
              <a:rPr lang="en-GB" sz="2489" dirty="0" err="1"/>
              <a:t>eller</a:t>
            </a:r>
            <a:r>
              <a:rPr lang="en-GB" sz="2489" dirty="0"/>
              <a:t> </a:t>
            </a:r>
            <a:r>
              <a:rPr lang="en-GB" sz="2489" dirty="0" err="1"/>
              <a:t>programstyring</a:t>
            </a:r>
            <a:r>
              <a:rPr lang="en-GB" sz="2489" dirty="0"/>
              <a:t>?</a:t>
            </a:r>
          </a:p>
          <a:p>
            <a:pPr>
              <a:buFont typeface="Wingdings" panose="05000000000000000000" pitchFamily="2" charset="2"/>
              <a:buChar char="§"/>
            </a:pPr>
            <a:r>
              <a:rPr lang="en-GB" sz="2489" dirty="0" err="1"/>
              <a:t>Er</a:t>
            </a:r>
            <a:r>
              <a:rPr lang="en-GB" sz="2489" dirty="0"/>
              <a:t> </a:t>
            </a:r>
            <a:r>
              <a:rPr lang="en-GB" sz="2489" dirty="0" err="1"/>
              <a:t>det</a:t>
            </a:r>
            <a:r>
              <a:rPr lang="en-GB" sz="2489" dirty="0"/>
              <a:t> </a:t>
            </a:r>
            <a:r>
              <a:rPr lang="en-GB" sz="2489" dirty="0" err="1"/>
              <a:t>noen</a:t>
            </a:r>
            <a:r>
              <a:rPr lang="en-GB" sz="2489" dirty="0"/>
              <a:t> </a:t>
            </a:r>
            <a:r>
              <a:rPr lang="en-GB" sz="2489" dirty="0" err="1"/>
              <a:t>konkrete</a:t>
            </a:r>
            <a:r>
              <a:rPr lang="en-GB" sz="2489" dirty="0"/>
              <a:t> </a:t>
            </a:r>
            <a:r>
              <a:rPr lang="en-GB" sz="2489" dirty="0" err="1"/>
              <a:t>utfordringer</a:t>
            </a:r>
            <a:r>
              <a:rPr lang="en-GB" sz="2489" dirty="0"/>
              <a:t> </a:t>
            </a:r>
            <a:r>
              <a:rPr lang="en-GB" sz="2489" dirty="0" err="1"/>
              <a:t>eller</a:t>
            </a:r>
            <a:r>
              <a:rPr lang="en-GB" sz="2489" dirty="0"/>
              <a:t> </a:t>
            </a:r>
            <a:r>
              <a:rPr lang="en-GB" sz="2489" dirty="0" err="1"/>
              <a:t>spesielle</a:t>
            </a:r>
            <a:r>
              <a:rPr lang="en-GB" sz="2489" dirty="0"/>
              <a:t> </a:t>
            </a:r>
            <a:r>
              <a:rPr lang="en-GB" sz="2489" dirty="0" err="1"/>
              <a:t>problemområder</a:t>
            </a:r>
            <a:r>
              <a:rPr lang="en-GB" sz="2489" dirty="0"/>
              <a:t> vi </a:t>
            </a:r>
            <a:r>
              <a:rPr lang="en-GB" sz="2489" dirty="0" err="1"/>
              <a:t>ønsker</a:t>
            </a:r>
            <a:r>
              <a:rPr lang="en-GB" sz="2489" dirty="0"/>
              <a:t> å </a:t>
            </a:r>
            <a:r>
              <a:rPr lang="en-GB" sz="2489" dirty="0" err="1"/>
              <a:t>sette</a:t>
            </a:r>
            <a:r>
              <a:rPr lang="en-GB" sz="2489" dirty="0"/>
              <a:t> </a:t>
            </a:r>
            <a:r>
              <a:rPr lang="en-GB" sz="2489" dirty="0" err="1"/>
              <a:t>fokus</a:t>
            </a:r>
            <a:r>
              <a:rPr lang="en-GB" sz="2489" dirty="0"/>
              <a:t> </a:t>
            </a:r>
            <a:r>
              <a:rPr lang="en-GB" sz="2489" dirty="0" err="1"/>
              <a:t>på</a:t>
            </a:r>
            <a:r>
              <a:rPr lang="en-GB" sz="2489" dirty="0"/>
              <a:t>? F. </a:t>
            </a:r>
            <a:r>
              <a:rPr lang="en-GB" sz="2489" dirty="0" err="1"/>
              <a:t>eks</a:t>
            </a:r>
            <a:r>
              <a:rPr lang="en-GB" sz="2489" dirty="0"/>
              <a:t> </a:t>
            </a:r>
            <a:r>
              <a:rPr lang="en-GB" sz="2489" dirty="0" err="1"/>
              <a:t>Risikostyring</a:t>
            </a:r>
            <a:r>
              <a:rPr lang="en-GB" sz="2489" dirty="0"/>
              <a:t>?</a:t>
            </a:r>
          </a:p>
          <a:p>
            <a:pPr>
              <a:buFont typeface="Wingdings" panose="05000000000000000000" pitchFamily="2" charset="2"/>
              <a:buChar char="§"/>
            </a:pPr>
            <a:r>
              <a:rPr lang="en-GB" sz="2489" dirty="0" err="1"/>
              <a:t>Hvilke</a:t>
            </a:r>
            <a:r>
              <a:rPr lang="en-GB" sz="2489" dirty="0"/>
              <a:t> </a:t>
            </a:r>
            <a:r>
              <a:rPr lang="en-GB" sz="2489" dirty="0" err="1"/>
              <a:t>effekter</a:t>
            </a:r>
            <a:r>
              <a:rPr lang="en-GB" sz="2489" dirty="0"/>
              <a:t> </a:t>
            </a:r>
            <a:r>
              <a:rPr lang="en-GB" sz="2489" dirty="0" err="1"/>
              <a:t>kan</a:t>
            </a:r>
            <a:r>
              <a:rPr lang="en-GB" sz="2489" dirty="0"/>
              <a:t> vi </a:t>
            </a:r>
            <a:r>
              <a:rPr lang="en-GB" sz="2489" dirty="0" err="1"/>
              <a:t>forvente</a:t>
            </a:r>
            <a:r>
              <a:rPr lang="en-GB" sz="2489" dirty="0"/>
              <a:t> </a:t>
            </a:r>
            <a:r>
              <a:rPr lang="en-GB" sz="2489" dirty="0" err="1"/>
              <a:t>av</a:t>
            </a:r>
            <a:r>
              <a:rPr lang="en-GB" sz="2489" dirty="0"/>
              <a:t> </a:t>
            </a:r>
            <a:r>
              <a:rPr lang="en-GB" sz="2489" dirty="0" err="1"/>
              <a:t>en</a:t>
            </a:r>
            <a:r>
              <a:rPr lang="en-GB" sz="2489" dirty="0"/>
              <a:t> </a:t>
            </a:r>
            <a:r>
              <a:rPr lang="en-GB" sz="2489" dirty="0" err="1"/>
              <a:t>modenhetsvurdering</a:t>
            </a:r>
            <a:r>
              <a:rPr lang="en-GB" sz="2489" dirty="0"/>
              <a:t>?</a:t>
            </a:r>
          </a:p>
          <a:p>
            <a:pPr>
              <a:buFont typeface="Wingdings" panose="05000000000000000000" pitchFamily="2" charset="2"/>
              <a:buChar char="§"/>
            </a:pPr>
            <a:r>
              <a:rPr lang="en-GB" sz="2489" dirty="0" err="1"/>
              <a:t>Hvilket</a:t>
            </a:r>
            <a:r>
              <a:rPr lang="en-GB" sz="2489" dirty="0"/>
              <a:t> </a:t>
            </a:r>
            <a:r>
              <a:rPr lang="en-GB" sz="2489" dirty="0" err="1"/>
              <a:t>ambisjonsnivå</a:t>
            </a:r>
            <a:r>
              <a:rPr lang="en-GB" sz="2489" dirty="0"/>
              <a:t> </a:t>
            </a:r>
            <a:r>
              <a:rPr lang="en-GB" sz="2489" dirty="0" err="1"/>
              <a:t>skal</a:t>
            </a:r>
            <a:r>
              <a:rPr lang="en-GB" sz="2489" dirty="0"/>
              <a:t> vi </a:t>
            </a:r>
            <a:r>
              <a:rPr lang="en-GB" sz="2489" dirty="0" err="1"/>
              <a:t>legge</a:t>
            </a:r>
            <a:r>
              <a:rPr lang="en-GB" sz="2489" dirty="0"/>
              <a:t> </a:t>
            </a:r>
            <a:r>
              <a:rPr lang="en-GB" sz="2489" dirty="0" err="1"/>
              <a:t>oss</a:t>
            </a:r>
            <a:r>
              <a:rPr lang="en-GB" sz="2489" dirty="0"/>
              <a:t> </a:t>
            </a:r>
            <a:r>
              <a:rPr lang="en-GB" sz="2489" dirty="0" err="1"/>
              <a:t>på</a:t>
            </a:r>
            <a:r>
              <a:rPr lang="en-GB" sz="2489" dirty="0"/>
              <a:t>?</a:t>
            </a:r>
          </a:p>
          <a:p>
            <a:pPr>
              <a:buFont typeface="Wingdings" panose="05000000000000000000" pitchFamily="2" charset="2"/>
              <a:buChar char="§"/>
            </a:pPr>
            <a:r>
              <a:rPr lang="en-GB" sz="2489" dirty="0" err="1"/>
              <a:t>Hvor</a:t>
            </a:r>
            <a:r>
              <a:rPr lang="en-GB" sz="2489" dirty="0"/>
              <a:t> </a:t>
            </a:r>
            <a:r>
              <a:rPr lang="en-GB" sz="2489" dirty="0" err="1"/>
              <a:t>mye</a:t>
            </a:r>
            <a:r>
              <a:rPr lang="en-GB" sz="2489" dirty="0"/>
              <a:t> </a:t>
            </a:r>
            <a:r>
              <a:rPr lang="en-GB" sz="2489" dirty="0" err="1"/>
              <a:t>ressurser</a:t>
            </a:r>
            <a:r>
              <a:rPr lang="en-GB" sz="2489" dirty="0"/>
              <a:t> </a:t>
            </a:r>
            <a:r>
              <a:rPr lang="en-GB" sz="2489" dirty="0" err="1"/>
              <a:t>har</a:t>
            </a:r>
            <a:r>
              <a:rPr lang="en-GB" sz="2489" dirty="0"/>
              <a:t> vi </a:t>
            </a:r>
            <a:r>
              <a:rPr lang="en-GB" sz="2489" dirty="0" err="1"/>
              <a:t>anledning</a:t>
            </a:r>
            <a:r>
              <a:rPr lang="en-GB" sz="2489" dirty="0"/>
              <a:t> </a:t>
            </a:r>
            <a:r>
              <a:rPr lang="en-GB" sz="2489" dirty="0" err="1"/>
              <a:t>til</a:t>
            </a:r>
            <a:r>
              <a:rPr lang="en-GB" sz="2489" dirty="0"/>
              <a:t>/</a:t>
            </a:r>
            <a:r>
              <a:rPr lang="en-GB" sz="2489" dirty="0" err="1"/>
              <a:t>ønsker</a:t>
            </a:r>
            <a:r>
              <a:rPr lang="en-GB" sz="2489" dirty="0"/>
              <a:t> vi å </a:t>
            </a:r>
            <a:r>
              <a:rPr lang="en-GB" sz="2489" dirty="0" err="1"/>
              <a:t>bruke</a:t>
            </a:r>
            <a:r>
              <a:rPr lang="en-GB" sz="2489" dirty="0"/>
              <a:t>?</a:t>
            </a:r>
          </a:p>
          <a:p>
            <a:endParaRPr lang="en-GB" dirty="0"/>
          </a:p>
        </p:txBody>
      </p:sp>
      <p:sp>
        <p:nvSpPr>
          <p:cNvPr id="2" name="Title 1"/>
          <p:cNvSpPr>
            <a:spLocks noGrp="1"/>
          </p:cNvSpPr>
          <p:nvPr>
            <p:ph type="title"/>
          </p:nvPr>
        </p:nvSpPr>
        <p:spPr>
          <a:xfrm>
            <a:off x="1087112" y="649253"/>
            <a:ext cx="24999779" cy="1181734"/>
          </a:xfrm>
        </p:spPr>
        <p:txBody>
          <a:bodyPr/>
          <a:lstStyle/>
          <a:p>
            <a:r>
              <a:rPr lang="nn-NO" sz="4977" b="1" dirty="0">
                <a:solidFill>
                  <a:schemeClr val="bg1">
                    <a:lumMod val="50000"/>
                  </a:schemeClr>
                </a:solidFill>
                <a:ea typeface="Verdana" pitchFamily="34" charset="0"/>
                <a:cs typeface="Verdana" pitchFamily="34" charset="0"/>
              </a:rPr>
              <a:t>Hvordan arbeide med modenhet?</a:t>
            </a:r>
            <a:br>
              <a:rPr lang="nn-NO" sz="4977" b="1" dirty="0">
                <a:solidFill>
                  <a:schemeClr val="bg1">
                    <a:lumMod val="50000"/>
                  </a:schemeClr>
                </a:solidFill>
                <a:ea typeface="Verdana" pitchFamily="34" charset="0"/>
                <a:cs typeface="Verdana" pitchFamily="34" charset="0"/>
              </a:rPr>
            </a:br>
            <a:r>
              <a:rPr lang="nn-NO" sz="3555" b="1" dirty="0">
                <a:solidFill>
                  <a:schemeClr val="bg1">
                    <a:lumMod val="65000"/>
                  </a:schemeClr>
                </a:solidFill>
                <a:ea typeface="Verdana" pitchFamily="34" charset="0"/>
                <a:cs typeface="Verdana" pitchFamily="34" charset="0"/>
              </a:rPr>
              <a:t>1. Forventninger og ambisjoner</a:t>
            </a:r>
            <a:endParaRPr lang="en-GB" sz="3555" dirty="0">
              <a:solidFill>
                <a:schemeClr val="bg1">
                  <a:lumMod val="65000"/>
                </a:schemeClr>
              </a:solidFill>
            </a:endParaRPr>
          </a:p>
        </p:txBody>
      </p:sp>
      <p:cxnSp>
        <p:nvCxnSpPr>
          <p:cNvPr id="6" name="Straight Connector 5"/>
          <p:cNvCxnSpPr/>
          <p:nvPr/>
        </p:nvCxnSpPr>
        <p:spPr>
          <a:xfrm flipV="1">
            <a:off x="1087112" y="2894019"/>
            <a:ext cx="13568182" cy="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109868" y="8156049"/>
            <a:ext cx="13568182" cy="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602107" y="2069152"/>
            <a:ext cx="4657044" cy="711605"/>
          </a:xfrm>
          <a:prstGeom prst="rect">
            <a:avLst/>
          </a:prstGeom>
        </p:spPr>
        <p:txBody>
          <a:bodyPr wrap="none">
            <a:spAutoFit/>
          </a:bodyPr>
          <a:lstStyle/>
          <a:p>
            <a:r>
              <a:rPr lang="en-GB" sz="4024" b="1" dirty="0" err="1"/>
              <a:t>Sentrale</a:t>
            </a:r>
            <a:r>
              <a:rPr lang="en-GB" sz="4024" b="1" dirty="0"/>
              <a:t> </a:t>
            </a:r>
            <a:r>
              <a:rPr lang="en-GB" sz="4024" b="1" dirty="0" err="1"/>
              <a:t>spørsmål</a:t>
            </a:r>
            <a:endParaRPr lang="en-GB" sz="4024" b="1" dirty="0"/>
          </a:p>
        </p:txBody>
      </p:sp>
      <p:sp>
        <p:nvSpPr>
          <p:cNvPr id="9" name="Rectangle 8"/>
          <p:cNvSpPr/>
          <p:nvPr/>
        </p:nvSpPr>
        <p:spPr>
          <a:xfrm>
            <a:off x="1343116" y="2082599"/>
            <a:ext cx="2704587" cy="711605"/>
          </a:xfrm>
          <a:prstGeom prst="rect">
            <a:avLst/>
          </a:prstGeom>
        </p:spPr>
        <p:txBody>
          <a:bodyPr wrap="none">
            <a:spAutoFit/>
          </a:bodyPr>
          <a:lstStyle/>
          <a:p>
            <a:r>
              <a:rPr lang="en-GB" sz="4024" b="1" dirty="0" err="1"/>
              <a:t>Aktiviteter</a:t>
            </a:r>
            <a:endParaRPr lang="en-GB" sz="4024" b="1" dirty="0"/>
          </a:p>
        </p:txBody>
      </p:sp>
    </p:spTree>
    <p:extLst>
      <p:ext uri="{BB962C8B-B14F-4D97-AF65-F5344CB8AC3E}">
        <p14:creationId xmlns:p14="http://schemas.microsoft.com/office/powerpoint/2010/main" val="3478407181"/>
      </p:ext>
    </p:extLst>
  </p:cSld>
  <p:clrMapOvr>
    <a:masterClrMapping/>
  </p:clrMapOvr>
</p:sld>
</file>

<file path=ppt/theme/theme1.xml><?xml version="1.0" encoding="utf-8"?>
<a:theme xmlns:a="http://schemas.openxmlformats.org/drawingml/2006/main" name="01. Digitaliseringsdirektoratet (Gråtoner)">
  <a:themeElements>
    <a:clrScheme name="Blå">
      <a:dk1>
        <a:sysClr val="windowText" lastClr="000000"/>
      </a:dk1>
      <a:lt1>
        <a:sysClr val="window" lastClr="FFFFFF"/>
      </a:lt1>
      <a:dk2>
        <a:srgbClr val="000000"/>
      </a:dk2>
      <a:lt2>
        <a:srgbClr val="F8F8F8"/>
      </a:lt2>
      <a:accent1>
        <a:srgbClr val="000066"/>
      </a:accent1>
      <a:accent2>
        <a:srgbClr val="1EAEF7"/>
      </a:accent2>
      <a:accent3>
        <a:srgbClr val="0062BA"/>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iseringsdirektoratets PPT mal v2" id="{1D96CEC5-94F7-4443-BC6D-35E1C820A37D}" vid="{BF4D721A-3F26-45AA-B2B0-CE2174D7B378}"/>
    </a:ext>
  </a:extLst>
</a:theme>
</file>

<file path=ppt/theme/theme2.xml><?xml version="1.0" encoding="utf-8"?>
<a:theme xmlns:a="http://schemas.openxmlformats.org/drawingml/2006/main" name="02. Digitaliseringsdirektoratet (Sort)">
  <a:themeElements>
    <a:clrScheme name="Blå">
      <a:dk1>
        <a:sysClr val="windowText" lastClr="000000"/>
      </a:dk1>
      <a:lt1>
        <a:sysClr val="window" lastClr="FFFFFF"/>
      </a:lt1>
      <a:dk2>
        <a:srgbClr val="000000"/>
      </a:dk2>
      <a:lt2>
        <a:srgbClr val="F8F8F8"/>
      </a:lt2>
      <a:accent1>
        <a:srgbClr val="000066"/>
      </a:accent1>
      <a:accent2>
        <a:srgbClr val="1EAEF7"/>
      </a:accent2>
      <a:accent3>
        <a:srgbClr val="0062BA"/>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iseringsdirektoratets PPT mal v2" id="{1D96CEC5-94F7-4443-BC6D-35E1C820A37D}" vid="{9615A5D2-0A36-487E-A4BE-FB1C57C29F06}"/>
    </a:ext>
  </a:extLst>
</a:theme>
</file>

<file path=ppt/theme/theme3.xml><?xml version="1.0" encoding="utf-8"?>
<a:theme xmlns:a="http://schemas.openxmlformats.org/drawingml/2006/main" name="03. Digitaliseringsdirektoratet (Mørk blå)">
  <a:themeElements>
    <a:clrScheme name="Blå">
      <a:dk1>
        <a:sysClr val="windowText" lastClr="000000"/>
      </a:dk1>
      <a:lt1>
        <a:sysClr val="window" lastClr="FFFFFF"/>
      </a:lt1>
      <a:dk2>
        <a:srgbClr val="000000"/>
      </a:dk2>
      <a:lt2>
        <a:srgbClr val="F8F8F8"/>
      </a:lt2>
      <a:accent1>
        <a:srgbClr val="000066"/>
      </a:accent1>
      <a:accent2>
        <a:srgbClr val="1EAEF7"/>
      </a:accent2>
      <a:accent3>
        <a:srgbClr val="0062BA"/>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iseringsdirektoratets PPT mal v2" id="{1D96CEC5-94F7-4443-BC6D-35E1C820A37D}" vid="{9615A5D2-0A36-487E-A4BE-FB1C57C29F06}"/>
    </a:ext>
  </a:extLst>
</a:theme>
</file>

<file path=ppt/theme/theme4.xml><?xml version="1.0" encoding="utf-8"?>
<a:theme xmlns:a="http://schemas.openxmlformats.org/drawingml/2006/main" name="04. Digitaliseringsdirektoratet (Blå)">
  <a:themeElements>
    <a:clrScheme name="Blå">
      <a:dk1>
        <a:sysClr val="windowText" lastClr="000000"/>
      </a:dk1>
      <a:lt1>
        <a:sysClr val="window" lastClr="FFFFFF"/>
      </a:lt1>
      <a:dk2>
        <a:srgbClr val="000000"/>
      </a:dk2>
      <a:lt2>
        <a:srgbClr val="F8F8F8"/>
      </a:lt2>
      <a:accent1>
        <a:srgbClr val="000066"/>
      </a:accent1>
      <a:accent2>
        <a:srgbClr val="1EAEF7"/>
      </a:accent2>
      <a:accent3>
        <a:srgbClr val="0062BA"/>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iseringsdirektoratets PPT mal v2" id="{1D96CEC5-94F7-4443-BC6D-35E1C820A37D}" vid="{9615A5D2-0A36-487E-A4BE-FB1C57C29F06}"/>
    </a:ext>
  </a:extLst>
</a:theme>
</file>

<file path=ppt/theme/theme5.xml><?xml version="1.0" encoding="utf-8"?>
<a:theme xmlns:a="http://schemas.openxmlformats.org/drawingml/2006/main" name="1_01. Digitaliseringsdirektoratet (Gråtoner)">
  <a:themeElements>
    <a:clrScheme name="Blå">
      <a:dk1>
        <a:sysClr val="windowText" lastClr="000000"/>
      </a:dk1>
      <a:lt1>
        <a:sysClr val="window" lastClr="FFFFFF"/>
      </a:lt1>
      <a:dk2>
        <a:srgbClr val="000000"/>
      </a:dk2>
      <a:lt2>
        <a:srgbClr val="F8F8F8"/>
      </a:lt2>
      <a:accent1>
        <a:srgbClr val="000066"/>
      </a:accent1>
      <a:accent2>
        <a:srgbClr val="1EAEF7"/>
      </a:accent2>
      <a:accent3>
        <a:srgbClr val="0062BA"/>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iseringsdirektoratets PPT mal v2" id="{1D96CEC5-94F7-4443-BC6D-35E1C820A37D}" vid="{BF4D721A-3F26-45AA-B2B0-CE2174D7B378}"/>
    </a:ext>
  </a:extLst>
</a:theme>
</file>

<file path=ppt/theme/theme6.xml><?xml version="1.0" encoding="utf-8"?>
<a:theme xmlns:a="http://schemas.openxmlformats.org/drawingml/2006/main" name="1_04. Digitaliseringsdirektoratet (Blå)">
  <a:themeElements>
    <a:clrScheme name="Blå">
      <a:dk1>
        <a:sysClr val="windowText" lastClr="000000"/>
      </a:dk1>
      <a:lt1>
        <a:sysClr val="window" lastClr="FFFFFF"/>
      </a:lt1>
      <a:dk2>
        <a:srgbClr val="000000"/>
      </a:dk2>
      <a:lt2>
        <a:srgbClr val="F8F8F8"/>
      </a:lt2>
      <a:accent1>
        <a:srgbClr val="000066"/>
      </a:accent1>
      <a:accent2>
        <a:srgbClr val="1EAEF7"/>
      </a:accent2>
      <a:accent3>
        <a:srgbClr val="0062BA"/>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iseringsdirektoratets PPT mal v2" id="{1D96CEC5-94F7-4443-BC6D-35E1C820A37D}" vid="{9615A5D2-0A36-487E-A4BE-FB1C57C29F0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01. Digitaliseringsdirektoratet (Gråtoner)">
  <a:themeElements>
    <a:clrScheme name="Blå">
      <a:dk1>
        <a:sysClr val="windowText" lastClr="000000"/>
      </a:dk1>
      <a:lt1>
        <a:sysClr val="window" lastClr="FFFFFF"/>
      </a:lt1>
      <a:dk2>
        <a:srgbClr val="000000"/>
      </a:dk2>
      <a:lt2>
        <a:srgbClr val="F8F8F8"/>
      </a:lt2>
      <a:accent1>
        <a:srgbClr val="000066"/>
      </a:accent1>
      <a:accent2>
        <a:srgbClr val="1EAEF7"/>
      </a:accent2>
      <a:accent3>
        <a:srgbClr val="0062BA"/>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iseringsdirektoratets PPT mal v2" id="{1D96CEC5-94F7-4443-BC6D-35E1C820A37D}" vid="{BF4D721A-3F26-45AA-B2B0-CE2174D7B378}"/>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8FD98F03C620249ABB5B85004ADC651" ma:contentTypeVersion="11" ma:contentTypeDescription="Opprett et nytt dokument." ma:contentTypeScope="" ma:versionID="4dc6e34880f92ffc91f44210d6c77000">
  <xsd:schema xmlns:xsd="http://www.w3.org/2001/XMLSchema" xmlns:xs="http://www.w3.org/2001/XMLSchema" xmlns:p="http://schemas.microsoft.com/office/2006/metadata/properties" xmlns:ns3="125319e2-fbab-452c-9cde-b4d6dda8808f" xmlns:ns4="45e6db51-308b-4cc7-946d-683343490086" targetNamespace="http://schemas.microsoft.com/office/2006/metadata/properties" ma:root="true" ma:fieldsID="0086136be2012f3e7791ff70a96f63ad" ns3:_="" ns4:_="">
    <xsd:import namespace="125319e2-fbab-452c-9cde-b4d6dda8808f"/>
    <xsd:import namespace="45e6db51-308b-4cc7-946d-6833434900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319e2-fbab-452c-9cde-b4d6dda880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e6db51-308b-4cc7-946d-683343490086"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SharingHintHash" ma:index="16"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BB95F0-0048-4255-87C9-2842F2CA335E}">
  <ds:schemaRefs>
    <ds:schemaRef ds:uri="http://www.w3.org/XML/1998/namespace"/>
    <ds:schemaRef ds:uri="http://schemas.microsoft.com/office/2006/documentManagement/types"/>
    <ds:schemaRef ds:uri="http://purl.org/dc/terms/"/>
    <ds:schemaRef ds:uri="45e6db51-308b-4cc7-946d-683343490086"/>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125319e2-fbab-452c-9cde-b4d6dda8808f"/>
  </ds:schemaRefs>
</ds:datastoreItem>
</file>

<file path=customXml/itemProps2.xml><?xml version="1.0" encoding="utf-8"?>
<ds:datastoreItem xmlns:ds="http://schemas.openxmlformats.org/officeDocument/2006/customXml" ds:itemID="{58D8DA74-422A-44F5-A868-93CF9BC8CC8B}">
  <ds:schemaRefs>
    <ds:schemaRef ds:uri="http://schemas.microsoft.com/sharepoint/v3/contenttype/forms"/>
  </ds:schemaRefs>
</ds:datastoreItem>
</file>

<file path=customXml/itemProps3.xml><?xml version="1.0" encoding="utf-8"?>
<ds:datastoreItem xmlns:ds="http://schemas.openxmlformats.org/officeDocument/2006/customXml" ds:itemID="{C0E75D4B-AEF6-4A65-8F84-C9EA078E19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319e2-fbab-452c-9cde-b4d6dda8808f"/>
    <ds:schemaRef ds:uri="45e6db51-308b-4cc7-946d-6833434900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01</Template>
  <TotalTime>271</TotalTime>
  <Words>1247</Words>
  <Application>Microsoft Office PowerPoint</Application>
  <PresentationFormat>Egendefinert</PresentationFormat>
  <Paragraphs>222</Paragraphs>
  <Slides>19</Slides>
  <Notes>17</Notes>
  <HiddenSlides>0</HiddenSlides>
  <MMClips>0</MMClips>
  <ScaleCrop>false</ScaleCrop>
  <HeadingPairs>
    <vt:vector size="6" baseType="variant">
      <vt:variant>
        <vt:lpstr>Brukte skrifter</vt:lpstr>
      </vt:variant>
      <vt:variant>
        <vt:i4>4</vt:i4>
      </vt:variant>
      <vt:variant>
        <vt:lpstr>Tema</vt:lpstr>
      </vt:variant>
      <vt:variant>
        <vt:i4>8</vt:i4>
      </vt:variant>
      <vt:variant>
        <vt:lpstr>Lysbildetitler</vt:lpstr>
      </vt:variant>
      <vt:variant>
        <vt:i4>19</vt:i4>
      </vt:variant>
    </vt:vector>
  </HeadingPairs>
  <TitlesOfParts>
    <vt:vector size="31" baseType="lpstr">
      <vt:lpstr>Arial</vt:lpstr>
      <vt:lpstr>Calibri</vt:lpstr>
      <vt:lpstr>Verdana</vt:lpstr>
      <vt:lpstr>Wingdings</vt:lpstr>
      <vt:lpstr>01. Digitaliseringsdirektoratet (Gråtoner)</vt:lpstr>
      <vt:lpstr>02. Digitaliseringsdirektoratet (Sort)</vt:lpstr>
      <vt:lpstr>03. Digitaliseringsdirektoratet (Mørk blå)</vt:lpstr>
      <vt:lpstr>04. Digitaliseringsdirektoratet (Blå)</vt:lpstr>
      <vt:lpstr>1_01. Digitaliseringsdirektoratet (Gråtoner)</vt:lpstr>
      <vt:lpstr>1_04. Digitaliseringsdirektoratet (Blå)</vt:lpstr>
      <vt:lpstr>Office Theme</vt:lpstr>
      <vt:lpstr>2_01. Digitaliseringsdirektoratet (Gråtoner)</vt:lpstr>
      <vt:lpstr> Modenhetsvurderinger som grunnlag for kontinuerlig forbedring</vt:lpstr>
      <vt:lpstr>Hvorfor bør vi arbeide med modenhet?</vt:lpstr>
      <vt:lpstr>Hva er hensikten med modenhetsvurdering?</vt:lpstr>
      <vt:lpstr>Hvor er vi i dag? (Fylles ut av virksomheten)</vt:lpstr>
      <vt:lpstr>Effekter av å jobbe med modenhet</vt:lpstr>
      <vt:lpstr>Eksempler på effekter</vt:lpstr>
      <vt:lpstr>Hvordan arbeide med modenhet?</vt:lpstr>
      <vt:lpstr>Hvordan arbeide med modenhet?</vt:lpstr>
      <vt:lpstr>Hvordan arbeide med modenhet? 1. Forventninger og ambisjoner</vt:lpstr>
      <vt:lpstr>Hvordan arbeide med modenhet? 2. Planlegging</vt:lpstr>
      <vt:lpstr>Hvordan arbeide med modenhet? 3. Gjennomføre</vt:lpstr>
      <vt:lpstr>Hvordan arbeide med modenhet? 4. Analyse</vt:lpstr>
      <vt:lpstr>Hvordan arbeide med modenhet? Eksempler på avrapportering</vt:lpstr>
      <vt:lpstr>Hvordan arbeide med modenhet? 4. UTVIKLE OG IMPLEMENTERE TILTAK</vt:lpstr>
      <vt:lpstr>OMFANG OG RESSURESER</vt:lpstr>
      <vt:lpstr>Vedlegg</vt:lpstr>
      <vt:lpstr>Overordnet modenhet i offentlig sektor</vt:lpstr>
      <vt:lpstr>Virksomheter med en grunnleggende modenhet innen strukturert endringsarbeid</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Evensen, Marcus Alexander</dc:creator>
  <cp:lastModifiedBy>Gåsvær, Jørn Egil</cp:lastModifiedBy>
  <cp:revision>7</cp:revision>
  <cp:lastPrinted>2019-10-24T06:30:14Z</cp:lastPrinted>
  <dcterms:created xsi:type="dcterms:W3CDTF">2019-12-09T07:48:53Z</dcterms:created>
  <dcterms:modified xsi:type="dcterms:W3CDTF">2020-05-08T10:45:04Z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0x01010018FD98F03C620249ABB5B85004ADC651</vt:lpwstr>
  </property>
</Properties>
</file>