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0"/>
  </p:notesMasterIdLst>
  <p:sldIdLst>
    <p:sldId id="256" r:id="rId2"/>
    <p:sldId id="257" r:id="rId3"/>
    <p:sldId id="511" r:id="rId4"/>
    <p:sldId id="512" r:id="rId5"/>
    <p:sldId id="264" r:id="rId6"/>
    <p:sldId id="275" r:id="rId7"/>
    <p:sldId id="513" r:id="rId8"/>
    <p:sldId id="514" r:id="rId9"/>
    <p:sldId id="515" r:id="rId10"/>
    <p:sldId id="510" r:id="rId11"/>
    <p:sldId id="268" r:id="rId12"/>
    <p:sldId id="516" r:id="rId13"/>
    <p:sldId id="269" r:id="rId14"/>
    <p:sldId id="270" r:id="rId15"/>
    <p:sldId id="505" r:id="rId16"/>
    <p:sldId id="258" r:id="rId17"/>
    <p:sldId id="274" r:id="rId18"/>
    <p:sldId id="507" r:id="rId19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AA90B-6479-400D-97E1-B2390330590E}" v="12" dt="2023-09-26T08:35:40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4" autoAdjust="0"/>
    <p:restoredTop sz="95986" autoAdjust="0"/>
  </p:normalViewPr>
  <p:slideViewPr>
    <p:cSldViewPr snapToGrid="0">
      <p:cViewPr varScale="1">
        <p:scale>
          <a:sx n="131" d="100"/>
          <a:sy n="131" d="100"/>
        </p:scale>
        <p:origin x="150" y="4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ngen, Pedro" userId="S::kqzj308@astrazeneca.net::03c59827-cd89-420f-9dba-910961608d7c" providerId="AD" clId="Web-{7D8C5CC3-2D23-A96F-8A9B-4BE2F4CC1BE4}"/>
    <pc:docChg chg="addSld delSld modSld sldOrd">
      <pc:chgData name="Kringen, Pedro" userId="S::kqzj308@astrazeneca.net::03c59827-cd89-420f-9dba-910961608d7c" providerId="AD" clId="Web-{7D8C5CC3-2D23-A96F-8A9B-4BE2F4CC1BE4}" dt="2023-09-17T18:23:17.001" v="148"/>
      <pc:docMkLst>
        <pc:docMk/>
      </pc:docMkLst>
      <pc:sldChg chg="ord">
        <pc:chgData name="Kringen, Pedro" userId="S::kqzj308@astrazeneca.net::03c59827-cd89-420f-9dba-910961608d7c" providerId="AD" clId="Web-{7D8C5CC3-2D23-A96F-8A9B-4BE2F4CC1BE4}" dt="2023-09-17T17:05:29.982" v="7"/>
        <pc:sldMkLst>
          <pc:docMk/>
          <pc:sldMk cId="1937597086" sldId="258"/>
        </pc:sldMkLst>
      </pc:sldChg>
      <pc:sldChg chg="mod modShow">
        <pc:chgData name="Kringen, Pedro" userId="S::kqzj308@astrazeneca.net::03c59827-cd89-420f-9dba-910961608d7c" providerId="AD" clId="Web-{7D8C5CC3-2D23-A96F-8A9B-4BE2F4CC1BE4}" dt="2023-09-17T17:13:01.687" v="80"/>
        <pc:sldMkLst>
          <pc:docMk/>
          <pc:sldMk cId="3631668700" sldId="261"/>
        </pc:sldMkLst>
      </pc:sldChg>
      <pc:sldChg chg="modSp">
        <pc:chgData name="Kringen, Pedro" userId="S::kqzj308@astrazeneca.net::03c59827-cd89-420f-9dba-910961608d7c" providerId="AD" clId="Web-{7D8C5CC3-2D23-A96F-8A9B-4BE2F4CC1BE4}" dt="2023-09-17T17:12:33.170" v="79"/>
        <pc:sldMkLst>
          <pc:docMk/>
          <pc:sldMk cId="3646998658" sldId="265"/>
        </pc:sldMkLst>
        <pc:spChg chg="mod">
          <ac:chgData name="Kringen, Pedro" userId="S::kqzj308@astrazeneca.net::03c59827-cd89-420f-9dba-910961608d7c" providerId="AD" clId="Web-{7D8C5CC3-2D23-A96F-8A9B-4BE2F4CC1BE4}" dt="2023-09-17T17:12:33.170" v="79"/>
          <ac:spMkLst>
            <pc:docMk/>
            <pc:sldMk cId="3646998658" sldId="265"/>
            <ac:spMk id="3" creationId="{D076A527-7EA6-F662-042C-E1717DD5C742}"/>
          </ac:spMkLst>
        </pc:spChg>
      </pc:sldChg>
      <pc:sldChg chg="modSp">
        <pc:chgData name="Kringen, Pedro" userId="S::kqzj308@astrazeneca.net::03c59827-cd89-420f-9dba-910961608d7c" providerId="AD" clId="Web-{7D8C5CC3-2D23-A96F-8A9B-4BE2F4CC1BE4}" dt="2023-09-17T17:29:58.373" v="118" actId="20577"/>
        <pc:sldMkLst>
          <pc:docMk/>
          <pc:sldMk cId="2533565994" sldId="276"/>
        </pc:sldMkLst>
        <pc:spChg chg="mod">
          <ac:chgData name="Kringen, Pedro" userId="S::kqzj308@astrazeneca.net::03c59827-cd89-420f-9dba-910961608d7c" providerId="AD" clId="Web-{7D8C5CC3-2D23-A96F-8A9B-4BE2F4CC1BE4}" dt="2023-09-17T17:29:58.373" v="118" actId="20577"/>
          <ac:spMkLst>
            <pc:docMk/>
            <pc:sldMk cId="2533565994" sldId="276"/>
            <ac:spMk id="2" creationId="{0AE40DE7-6141-1AEB-5C32-6914062E65BC}"/>
          </ac:spMkLst>
        </pc:spChg>
      </pc:sldChg>
      <pc:sldChg chg="modNotes">
        <pc:chgData name="Kringen, Pedro" userId="S::kqzj308@astrazeneca.net::03c59827-cd89-420f-9dba-910961608d7c" providerId="AD" clId="Web-{7D8C5CC3-2D23-A96F-8A9B-4BE2F4CC1BE4}" dt="2023-09-17T17:11:55.981" v="71"/>
        <pc:sldMkLst>
          <pc:docMk/>
          <pc:sldMk cId="146628039" sldId="505"/>
        </pc:sldMkLst>
      </pc:sldChg>
      <pc:sldChg chg="addSp delSp modSp add del replId">
        <pc:chgData name="Kringen, Pedro" userId="S::kqzj308@astrazeneca.net::03c59827-cd89-420f-9dba-910961608d7c" providerId="AD" clId="Web-{7D8C5CC3-2D23-A96F-8A9B-4BE2F4CC1BE4}" dt="2023-09-17T17:05:10.513" v="4"/>
        <pc:sldMkLst>
          <pc:docMk/>
          <pc:sldMk cId="3758180468" sldId="506"/>
        </pc:sldMkLst>
        <pc:spChg chg="add del mod">
          <ac:chgData name="Kringen, Pedro" userId="S::kqzj308@astrazeneca.net::03c59827-cd89-420f-9dba-910961608d7c" providerId="AD" clId="Web-{7D8C5CC3-2D23-A96F-8A9B-4BE2F4CC1BE4}" dt="2023-09-17T17:05:01.669" v="3"/>
          <ac:spMkLst>
            <pc:docMk/>
            <pc:sldMk cId="3758180468" sldId="506"/>
            <ac:spMk id="5" creationId="{09911171-20AB-131F-C126-ED633D5D17CF}"/>
          </ac:spMkLst>
        </pc:spChg>
        <pc:spChg chg="add">
          <ac:chgData name="Kringen, Pedro" userId="S::kqzj308@astrazeneca.net::03c59827-cd89-420f-9dba-910961608d7c" providerId="AD" clId="Web-{7D8C5CC3-2D23-A96F-8A9B-4BE2F4CC1BE4}" dt="2023-09-17T17:04:58.949" v="2"/>
          <ac:spMkLst>
            <pc:docMk/>
            <pc:sldMk cId="3758180468" sldId="506"/>
            <ac:spMk id="6" creationId="{8A52EB88-AF42-CCC9-A38B-258B3AA99D59}"/>
          </ac:spMkLst>
        </pc:spChg>
        <pc:picChg chg="del">
          <ac:chgData name="Kringen, Pedro" userId="S::kqzj308@astrazeneca.net::03c59827-cd89-420f-9dba-910961608d7c" providerId="AD" clId="Web-{7D8C5CC3-2D23-A96F-8A9B-4BE2F4CC1BE4}" dt="2023-09-17T17:04:57.168" v="1"/>
          <ac:picMkLst>
            <pc:docMk/>
            <pc:sldMk cId="3758180468" sldId="506"/>
            <ac:picMk id="4" creationId="{00000000-0000-0000-0000-000000000000}"/>
          </ac:picMkLst>
        </pc:picChg>
      </pc:sldChg>
      <pc:sldChg chg="addSp delSp modSp add mod replId setBg modNotes">
        <pc:chgData name="Kringen, Pedro" userId="S::kqzj308@astrazeneca.net::03c59827-cd89-420f-9dba-910961608d7c" providerId="AD" clId="Web-{7D8C5CC3-2D23-A96F-8A9B-4BE2F4CC1BE4}" dt="2023-09-17T18:23:17.001" v="148"/>
        <pc:sldMkLst>
          <pc:docMk/>
          <pc:sldMk cId="4049801646" sldId="506"/>
        </pc:sldMkLst>
        <pc:spChg chg="mod">
          <ac:chgData name="Kringen, Pedro" userId="S::kqzj308@astrazeneca.net::03c59827-cd89-420f-9dba-910961608d7c" providerId="AD" clId="Web-{7D8C5CC3-2D23-A96F-8A9B-4BE2F4CC1BE4}" dt="2023-09-17T18:23:17.001" v="148"/>
          <ac:spMkLst>
            <pc:docMk/>
            <pc:sldMk cId="4049801646" sldId="506"/>
            <ac:spMk id="3" creationId="{00000000-0000-0000-0000-000000000000}"/>
          </ac:spMkLst>
        </pc:spChg>
        <pc:spChg chg="add del mod">
          <ac:chgData name="Kringen, Pedro" userId="S::kqzj308@astrazeneca.net::03c59827-cd89-420f-9dba-910961608d7c" providerId="AD" clId="Web-{7D8C5CC3-2D23-A96F-8A9B-4BE2F4CC1BE4}" dt="2023-09-17T18:20:54.391" v="124"/>
          <ac:spMkLst>
            <pc:docMk/>
            <pc:sldMk cId="4049801646" sldId="506"/>
            <ac:spMk id="5" creationId="{07DA6EB8-D2D1-89A9-6804-947879749478}"/>
          </ac:spMkLst>
        </pc:spChg>
        <pc:spChg chg="add del mod">
          <ac:chgData name="Kringen, Pedro" userId="S::kqzj308@astrazeneca.net::03c59827-cd89-420f-9dba-910961608d7c" providerId="AD" clId="Web-{7D8C5CC3-2D23-A96F-8A9B-4BE2F4CC1BE4}" dt="2023-09-17T18:23:17.001" v="148"/>
          <ac:spMkLst>
            <pc:docMk/>
            <pc:sldMk cId="4049801646" sldId="506"/>
            <ac:spMk id="6" creationId="{26292915-F700-E8BE-361E-7FCEAA1E2532}"/>
          </ac:spMkLst>
        </pc:spChg>
        <pc:spChg chg="add">
          <ac:chgData name="Kringen, Pedro" userId="S::kqzj308@astrazeneca.net::03c59827-cd89-420f-9dba-910961608d7c" providerId="AD" clId="Web-{7D8C5CC3-2D23-A96F-8A9B-4BE2F4CC1BE4}" dt="2023-09-17T18:23:17.001" v="148"/>
          <ac:spMkLst>
            <pc:docMk/>
            <pc:sldMk cId="4049801646" sldId="506"/>
            <ac:spMk id="12" creationId="{56E9B3E6-E277-4D68-BA48-9CB43FFBD6E2}"/>
          </ac:spMkLst>
        </pc:spChg>
        <pc:spChg chg="add">
          <ac:chgData name="Kringen, Pedro" userId="S::kqzj308@astrazeneca.net::03c59827-cd89-420f-9dba-910961608d7c" providerId="AD" clId="Web-{7D8C5CC3-2D23-A96F-8A9B-4BE2F4CC1BE4}" dt="2023-09-17T18:23:17.001" v="148"/>
          <ac:spMkLst>
            <pc:docMk/>
            <pc:sldMk cId="4049801646" sldId="506"/>
            <ac:spMk id="19" creationId="{D5B0017B-2ECA-49AF-B397-DC140825DF8D}"/>
          </ac:spMkLst>
        </pc:spChg>
        <pc:grpChg chg="add">
          <ac:chgData name="Kringen, Pedro" userId="S::kqzj308@astrazeneca.net::03c59827-cd89-420f-9dba-910961608d7c" providerId="AD" clId="Web-{7D8C5CC3-2D23-A96F-8A9B-4BE2F4CC1BE4}" dt="2023-09-17T18:23:17.001" v="148"/>
          <ac:grpSpMkLst>
            <pc:docMk/>
            <pc:sldMk cId="4049801646" sldId="506"/>
            <ac:grpSpMk id="14" creationId="{AE1C45F0-260A-458C-96ED-C1F6D2151219}"/>
          </ac:grpSpMkLst>
        </pc:grpChg>
        <pc:graphicFrameChg chg="add">
          <ac:chgData name="Kringen, Pedro" userId="S::kqzj308@astrazeneca.net::03c59827-cd89-420f-9dba-910961608d7c" providerId="AD" clId="Web-{7D8C5CC3-2D23-A96F-8A9B-4BE2F4CC1BE4}" dt="2023-09-17T18:23:17.001" v="148"/>
          <ac:graphicFrameMkLst>
            <pc:docMk/>
            <pc:sldMk cId="4049801646" sldId="506"/>
            <ac:graphicFrameMk id="8" creationId="{E3C1EDE5-ABDD-879C-E182-807A0C43143C}"/>
          </ac:graphicFrameMkLst>
        </pc:graphicFrameChg>
        <pc:picChg chg="del">
          <ac:chgData name="Kringen, Pedro" userId="S::kqzj308@astrazeneca.net::03c59827-cd89-420f-9dba-910961608d7c" providerId="AD" clId="Web-{7D8C5CC3-2D23-A96F-8A9B-4BE2F4CC1BE4}" dt="2023-09-17T18:20:45.376" v="120"/>
          <ac:picMkLst>
            <pc:docMk/>
            <pc:sldMk cId="4049801646" sldId="506"/>
            <ac:picMk id="4" creationId="{00000000-0000-0000-0000-000000000000}"/>
          </ac:picMkLst>
        </pc:picChg>
        <pc:cxnChg chg="add">
          <ac:chgData name="Kringen, Pedro" userId="S::kqzj308@astrazeneca.net::03c59827-cd89-420f-9dba-910961608d7c" providerId="AD" clId="Web-{7D8C5CC3-2D23-A96F-8A9B-4BE2F4CC1BE4}" dt="2023-09-17T18:23:17.001" v="148"/>
          <ac:cxnSpMkLst>
            <pc:docMk/>
            <pc:sldMk cId="4049801646" sldId="506"/>
            <ac:cxnSpMk id="21" creationId="{6CF1BAF6-AD41-4082-B212-8A1F9A2E8779}"/>
          </ac:cxnSpMkLst>
        </pc:cxnChg>
      </pc:sldChg>
    </pc:docChg>
  </pc:docChgLst>
  <pc:docChgLst>
    <pc:chgData name="Kringen, Pedro" userId="S::kqzj308@astrazeneca.net::03c59827-cd89-420f-9dba-910961608d7c" providerId="AD" clId="Web-{E4578202-0B5F-08C4-F808-BAB440F3D159}"/>
    <pc:docChg chg="modSld">
      <pc:chgData name="Kringen, Pedro" userId="S::kqzj308@astrazeneca.net::03c59827-cd89-420f-9dba-910961608d7c" providerId="AD" clId="Web-{E4578202-0B5F-08C4-F808-BAB440F3D159}" dt="2023-09-17T20:03:32.804" v="11"/>
      <pc:docMkLst>
        <pc:docMk/>
      </pc:docMkLst>
      <pc:sldChg chg="modSp">
        <pc:chgData name="Kringen, Pedro" userId="S::kqzj308@astrazeneca.net::03c59827-cd89-420f-9dba-910961608d7c" providerId="AD" clId="Web-{E4578202-0B5F-08C4-F808-BAB440F3D159}" dt="2023-09-17T20:02:16.396" v="6" actId="1076"/>
        <pc:sldMkLst>
          <pc:docMk/>
          <pc:sldMk cId="3909945941" sldId="256"/>
        </pc:sldMkLst>
        <pc:spChg chg="mod">
          <ac:chgData name="Kringen, Pedro" userId="S::kqzj308@astrazeneca.net::03c59827-cd89-420f-9dba-910961608d7c" providerId="AD" clId="Web-{E4578202-0B5F-08C4-F808-BAB440F3D159}" dt="2023-09-17T20:01:55.489" v="5" actId="20577"/>
          <ac:spMkLst>
            <pc:docMk/>
            <pc:sldMk cId="3909945941" sldId="256"/>
            <ac:spMk id="2" creationId="{9AF18C07-CE7C-E4C7-73AC-841A3E36F5DA}"/>
          </ac:spMkLst>
        </pc:spChg>
        <pc:spChg chg="mod">
          <ac:chgData name="Kringen, Pedro" userId="S::kqzj308@astrazeneca.net::03c59827-cd89-420f-9dba-910961608d7c" providerId="AD" clId="Web-{E4578202-0B5F-08C4-F808-BAB440F3D159}" dt="2023-09-17T20:01:26.926" v="1" actId="20577"/>
          <ac:spMkLst>
            <pc:docMk/>
            <pc:sldMk cId="3909945941" sldId="256"/>
            <ac:spMk id="3" creationId="{863E3E4D-D430-4DF3-F9B2-E9B20FBF4888}"/>
          </ac:spMkLst>
        </pc:spChg>
        <pc:spChg chg="mod">
          <ac:chgData name="Kringen, Pedro" userId="S::kqzj308@astrazeneca.net::03c59827-cd89-420f-9dba-910961608d7c" providerId="AD" clId="Web-{E4578202-0B5F-08C4-F808-BAB440F3D159}" dt="2023-09-17T20:02:16.396" v="6" actId="1076"/>
          <ac:spMkLst>
            <pc:docMk/>
            <pc:sldMk cId="3909945941" sldId="256"/>
            <ac:spMk id="7" creationId="{CF799C11-ADD8-2449-4C28-73588D79B7F9}"/>
          </ac:spMkLst>
        </pc:spChg>
      </pc:sldChg>
      <pc:sldChg chg="modSp">
        <pc:chgData name="Kringen, Pedro" userId="S::kqzj308@astrazeneca.net::03c59827-cd89-420f-9dba-910961608d7c" providerId="AD" clId="Web-{E4578202-0B5F-08C4-F808-BAB440F3D159}" dt="2023-09-17T20:02:21.459" v="7" actId="1076"/>
        <pc:sldMkLst>
          <pc:docMk/>
          <pc:sldMk cId="2281499139" sldId="263"/>
        </pc:sldMkLst>
        <pc:spChg chg="mod">
          <ac:chgData name="Kringen, Pedro" userId="S::kqzj308@astrazeneca.net::03c59827-cd89-420f-9dba-910961608d7c" providerId="AD" clId="Web-{E4578202-0B5F-08C4-F808-BAB440F3D159}" dt="2023-09-17T20:02:21.459" v="7" actId="1076"/>
          <ac:spMkLst>
            <pc:docMk/>
            <pc:sldMk cId="2281499139" sldId="263"/>
            <ac:spMk id="3" creationId="{192A1666-97FB-5CCC-7E39-B209252C797F}"/>
          </ac:spMkLst>
        </pc:spChg>
      </pc:sldChg>
      <pc:sldChg chg="modNotes">
        <pc:chgData name="Kringen, Pedro" userId="S::kqzj308@astrazeneca.net::03c59827-cd89-420f-9dba-910961608d7c" providerId="AD" clId="Web-{E4578202-0B5F-08C4-F808-BAB440F3D159}" dt="2023-09-17T20:03:32.804" v="11"/>
        <pc:sldMkLst>
          <pc:docMk/>
          <pc:sldMk cId="4160230052" sldId="275"/>
        </pc:sldMkLst>
      </pc:sldChg>
    </pc:docChg>
  </pc:docChgLst>
  <pc:docChgLst>
    <pc:chgData name="Kringen, Pedro" userId="S::kqzj308@astrazeneca.net::03c59827-cd89-420f-9dba-910961608d7c" providerId="AD" clId="Web-{A14EFB53-28D7-4E7A-228A-2895EEB7F40B}"/>
    <pc:docChg chg="modSld">
      <pc:chgData name="Kringen, Pedro" userId="S::kqzj308@astrazeneca.net::03c59827-cd89-420f-9dba-910961608d7c" providerId="AD" clId="Web-{A14EFB53-28D7-4E7A-228A-2895EEB7F40B}" dt="2023-09-20T07:44:34.524" v="22" actId="20577"/>
      <pc:docMkLst>
        <pc:docMk/>
      </pc:docMkLst>
      <pc:sldChg chg="modSp">
        <pc:chgData name="Kringen, Pedro" userId="S::kqzj308@astrazeneca.net::03c59827-cd89-420f-9dba-910961608d7c" providerId="AD" clId="Web-{A14EFB53-28D7-4E7A-228A-2895EEB7F40B}" dt="2023-09-20T07:38:30.619" v="1" actId="1076"/>
        <pc:sldMkLst>
          <pc:docMk/>
          <pc:sldMk cId="782636754" sldId="260"/>
        </pc:sldMkLst>
        <pc:picChg chg="mod">
          <ac:chgData name="Kringen, Pedro" userId="S::kqzj308@astrazeneca.net::03c59827-cd89-420f-9dba-910961608d7c" providerId="AD" clId="Web-{A14EFB53-28D7-4E7A-228A-2895EEB7F40B}" dt="2023-09-20T07:38:30.619" v="1" actId="1076"/>
          <ac:picMkLst>
            <pc:docMk/>
            <pc:sldMk cId="782636754" sldId="260"/>
            <ac:picMk id="1028" creationId="{61F29493-C81E-B2FB-6423-64755B4B6286}"/>
          </ac:picMkLst>
        </pc:picChg>
      </pc:sldChg>
      <pc:sldChg chg="modSp">
        <pc:chgData name="Kringen, Pedro" userId="S::kqzj308@astrazeneca.net::03c59827-cd89-420f-9dba-910961608d7c" providerId="AD" clId="Web-{A14EFB53-28D7-4E7A-228A-2895EEB7F40B}" dt="2023-09-20T07:44:34.524" v="22" actId="20577"/>
        <pc:sldMkLst>
          <pc:docMk/>
          <pc:sldMk cId="279541306" sldId="510"/>
        </pc:sldMkLst>
        <pc:spChg chg="mod">
          <ac:chgData name="Kringen, Pedro" userId="S::kqzj308@astrazeneca.net::03c59827-cd89-420f-9dba-910961608d7c" providerId="AD" clId="Web-{A14EFB53-28D7-4E7A-228A-2895EEB7F40B}" dt="2023-09-20T07:44:34.524" v="22" actId="20577"/>
          <ac:spMkLst>
            <pc:docMk/>
            <pc:sldMk cId="279541306" sldId="510"/>
            <ac:spMk id="3" creationId="{4C431C92-B677-6C07-F888-183C1822E4A3}"/>
          </ac:spMkLst>
        </pc:spChg>
      </pc:sldChg>
    </pc:docChg>
  </pc:docChgLst>
  <pc:docChgLst>
    <pc:chgData name="Pedro Kringen" userId="387361657357913b" providerId="LiveId" clId="{1D4AA90B-6479-400D-97E1-B2390330590E}"/>
    <pc:docChg chg="undo custSel addSld delSld modSld sldOrd">
      <pc:chgData name="Pedro Kringen" userId="387361657357913b" providerId="LiveId" clId="{1D4AA90B-6479-400D-97E1-B2390330590E}" dt="2023-09-26T08:48:06.315" v="730" actId="20577"/>
      <pc:docMkLst>
        <pc:docMk/>
      </pc:docMkLst>
      <pc:sldChg chg="modSp mod modNotesTx">
        <pc:chgData name="Pedro Kringen" userId="387361657357913b" providerId="LiveId" clId="{1D4AA90B-6479-400D-97E1-B2390330590E}" dt="2023-09-26T08:10:06.474" v="10" actId="20577"/>
        <pc:sldMkLst>
          <pc:docMk/>
          <pc:sldMk cId="3909945941" sldId="256"/>
        </pc:sldMkLst>
        <pc:spChg chg="mod">
          <ac:chgData name="Pedro Kringen" userId="387361657357913b" providerId="LiveId" clId="{1D4AA90B-6479-400D-97E1-B2390330590E}" dt="2023-09-26T08:09:39.655" v="9" actId="403"/>
          <ac:spMkLst>
            <pc:docMk/>
            <pc:sldMk cId="3909945941" sldId="256"/>
            <ac:spMk id="2" creationId="{9AF18C07-CE7C-E4C7-73AC-841A3E36F5DA}"/>
          </ac:spMkLst>
        </pc:spChg>
      </pc:sldChg>
      <pc:sldChg chg="addSp modSp mod modNotesTx">
        <pc:chgData name="Pedro Kringen" userId="387361657357913b" providerId="LiveId" clId="{1D4AA90B-6479-400D-97E1-B2390330590E}" dt="2023-09-26T08:11:51.884" v="24" actId="20577"/>
        <pc:sldMkLst>
          <pc:docMk/>
          <pc:sldMk cId="321153783" sldId="257"/>
        </pc:sldMkLst>
        <pc:spChg chg="mod">
          <ac:chgData name="Pedro Kringen" userId="387361657357913b" providerId="LiveId" clId="{1D4AA90B-6479-400D-97E1-B2390330590E}" dt="2023-09-26T08:11:37.501" v="22" actId="20577"/>
          <ac:spMkLst>
            <pc:docMk/>
            <pc:sldMk cId="321153783" sldId="257"/>
            <ac:spMk id="3" creationId="{FEBB6428-EDE4-594F-451F-59947D7DE2B4}"/>
          </ac:spMkLst>
        </pc:spChg>
        <pc:spChg chg="add mod">
          <ac:chgData name="Pedro Kringen" userId="387361657357913b" providerId="LiveId" clId="{1D4AA90B-6479-400D-97E1-B2390330590E}" dt="2023-09-26T08:11:40.326" v="23" actId="6549"/>
          <ac:spMkLst>
            <pc:docMk/>
            <pc:sldMk cId="321153783" sldId="257"/>
            <ac:spMk id="4" creationId="{A3533584-E627-1BDE-77E0-F1A1C61D55B4}"/>
          </ac:spMkLst>
        </pc:spChg>
      </pc:sldChg>
      <pc:sldChg chg="addSp modSp mod">
        <pc:chgData name="Pedro Kringen" userId="387361657357913b" providerId="LiveId" clId="{1D4AA90B-6479-400D-97E1-B2390330590E}" dt="2023-09-26T08:36:27.877" v="491" actId="1076"/>
        <pc:sldMkLst>
          <pc:docMk/>
          <pc:sldMk cId="1937597086" sldId="258"/>
        </pc:sldMkLst>
        <pc:spChg chg="add mod">
          <ac:chgData name="Pedro Kringen" userId="387361657357913b" providerId="LiveId" clId="{1D4AA90B-6479-400D-97E1-B2390330590E}" dt="2023-09-26T08:36:22.371" v="490" actId="1038"/>
          <ac:spMkLst>
            <pc:docMk/>
            <pc:sldMk cId="1937597086" sldId="258"/>
            <ac:spMk id="2" creationId="{D7E6EECD-16FE-D4D2-B7D1-C99A986FF624}"/>
          </ac:spMkLst>
        </pc:spChg>
        <pc:spChg chg="add mod">
          <ac:chgData name="Pedro Kringen" userId="387361657357913b" providerId="LiveId" clId="{1D4AA90B-6479-400D-97E1-B2390330590E}" dt="2023-09-26T08:36:27.877" v="491" actId="1076"/>
          <ac:spMkLst>
            <pc:docMk/>
            <pc:sldMk cId="1937597086" sldId="258"/>
            <ac:spMk id="3" creationId="{B1F2F01D-ABE6-2339-794D-4E15D6F9E132}"/>
          </ac:spMkLst>
        </pc:spChg>
      </pc:sldChg>
      <pc:sldChg chg="modSp mod modNotesTx">
        <pc:chgData name="Pedro Kringen" userId="387361657357913b" providerId="LiveId" clId="{1D4AA90B-6479-400D-97E1-B2390330590E}" dt="2023-09-26T08:13:50.855" v="94" actId="1076"/>
        <pc:sldMkLst>
          <pc:docMk/>
          <pc:sldMk cId="934403613" sldId="264"/>
        </pc:sldMkLst>
        <pc:spChg chg="mod">
          <ac:chgData name="Pedro Kringen" userId="387361657357913b" providerId="LiveId" clId="{1D4AA90B-6479-400D-97E1-B2390330590E}" dt="2023-09-26T08:13:50.855" v="94" actId="1076"/>
          <ac:spMkLst>
            <pc:docMk/>
            <pc:sldMk cId="934403613" sldId="264"/>
            <ac:spMk id="1050" creationId="{E5DB8941-2A0D-D8CF-A3CB-C7BE64149DA9}"/>
          </ac:spMkLst>
        </pc:spChg>
        <pc:picChg chg="mod">
          <ac:chgData name="Pedro Kringen" userId="387361657357913b" providerId="LiveId" clId="{1D4AA90B-6479-400D-97E1-B2390330590E}" dt="2023-09-26T08:13:12.348" v="82" actId="1076"/>
          <ac:picMkLst>
            <pc:docMk/>
            <pc:sldMk cId="934403613" sldId="264"/>
            <ac:picMk id="1026" creationId="{5B017724-0B85-8051-A80A-5E0C9E6F4FC2}"/>
          </ac:picMkLst>
        </pc:picChg>
      </pc:sldChg>
      <pc:sldChg chg="modNotesTx">
        <pc:chgData name="Pedro Kringen" userId="387361657357913b" providerId="LiveId" clId="{1D4AA90B-6479-400D-97E1-B2390330590E}" dt="2023-09-26T08:33:37.461" v="444" actId="20577"/>
        <pc:sldMkLst>
          <pc:docMk/>
          <pc:sldMk cId="0" sldId="268"/>
        </pc:sldMkLst>
      </pc:sldChg>
      <pc:sldChg chg="modSp mod modNotesTx">
        <pc:chgData name="Pedro Kringen" userId="387361657357913b" providerId="LiveId" clId="{1D4AA90B-6479-400D-97E1-B2390330590E}" dt="2023-09-26T08:41:26.924" v="592" actId="20577"/>
        <pc:sldMkLst>
          <pc:docMk/>
          <pc:sldMk cId="0" sldId="269"/>
        </pc:sldMkLst>
        <pc:spChg chg="mod">
          <ac:chgData name="Pedro Kringen" userId="387361657357913b" providerId="LiveId" clId="{1D4AA90B-6479-400D-97E1-B2390330590E}" dt="2023-09-26T08:33:13.796" v="443" actId="20577"/>
          <ac:spMkLst>
            <pc:docMk/>
            <pc:sldMk cId="0" sldId="269"/>
            <ac:spMk id="176" creationId="{00000000-0000-0000-0000-000000000000}"/>
          </ac:spMkLst>
        </pc:spChg>
      </pc:sldChg>
      <pc:sldChg chg="modSp mod modNotesTx">
        <pc:chgData name="Pedro Kringen" userId="387361657357913b" providerId="LiveId" clId="{1D4AA90B-6479-400D-97E1-B2390330590E}" dt="2023-09-26T08:41:32.460" v="593" actId="20577"/>
        <pc:sldMkLst>
          <pc:docMk/>
          <pc:sldMk cId="0" sldId="270"/>
        </pc:sldMkLst>
        <pc:spChg chg="mod">
          <ac:chgData name="Pedro Kringen" userId="387361657357913b" providerId="LiveId" clId="{1D4AA90B-6479-400D-97E1-B2390330590E}" dt="2023-09-26T08:34:04.454" v="448" actId="1076"/>
          <ac:spMkLst>
            <pc:docMk/>
            <pc:sldMk cId="0" sldId="270"/>
            <ac:spMk id="183" creationId="{00000000-0000-0000-0000-000000000000}"/>
          </ac:spMkLst>
        </pc:spChg>
      </pc:sldChg>
      <pc:sldChg chg="modSp del mod modNotesTx">
        <pc:chgData name="Pedro Kringen" userId="387361657357913b" providerId="LiveId" clId="{1D4AA90B-6479-400D-97E1-B2390330590E}" dt="2023-09-26T08:21:10.921" v="233" actId="47"/>
        <pc:sldMkLst>
          <pc:docMk/>
          <pc:sldMk cId="3716998180" sldId="272"/>
        </pc:sldMkLst>
        <pc:spChg chg="mod">
          <ac:chgData name="Pedro Kringen" userId="387361657357913b" providerId="LiveId" clId="{1D4AA90B-6479-400D-97E1-B2390330590E}" dt="2023-09-26T08:19:50.757" v="220" actId="1076"/>
          <ac:spMkLst>
            <pc:docMk/>
            <pc:sldMk cId="3716998180" sldId="272"/>
            <ac:spMk id="2" creationId="{AFE3771A-137D-9030-FA5E-B83C339A2805}"/>
          </ac:spMkLst>
        </pc:spChg>
      </pc:sldChg>
      <pc:sldChg chg="modSp mod">
        <pc:chgData name="Pedro Kringen" userId="387361657357913b" providerId="LiveId" clId="{1D4AA90B-6479-400D-97E1-B2390330590E}" dt="2023-09-26T08:47:26.535" v="702" actId="1076"/>
        <pc:sldMkLst>
          <pc:docMk/>
          <pc:sldMk cId="3877583382" sldId="274"/>
        </pc:sldMkLst>
        <pc:spChg chg="mod">
          <ac:chgData name="Pedro Kringen" userId="387361657357913b" providerId="LiveId" clId="{1D4AA90B-6479-400D-97E1-B2390330590E}" dt="2023-09-26T08:47:12.997" v="700" actId="1076"/>
          <ac:spMkLst>
            <pc:docMk/>
            <pc:sldMk cId="3877583382" sldId="274"/>
            <ac:spMk id="2" creationId="{304AB0E7-C6BC-5716-CB6F-EC2552324707}"/>
          </ac:spMkLst>
        </pc:spChg>
        <pc:picChg chg="mod">
          <ac:chgData name="Pedro Kringen" userId="387361657357913b" providerId="LiveId" clId="{1D4AA90B-6479-400D-97E1-B2390330590E}" dt="2023-09-26T08:47:26.535" v="702" actId="1076"/>
          <ac:picMkLst>
            <pc:docMk/>
            <pc:sldMk cId="3877583382" sldId="274"/>
            <ac:picMk id="3" creationId="{B117B568-3757-2B06-A4CE-A9874021964E}"/>
          </ac:picMkLst>
        </pc:picChg>
        <pc:picChg chg="mod">
          <ac:chgData name="Pedro Kringen" userId="387361657357913b" providerId="LiveId" clId="{1D4AA90B-6479-400D-97E1-B2390330590E}" dt="2023-09-26T08:47:03.427" v="692" actId="1076"/>
          <ac:picMkLst>
            <pc:docMk/>
            <pc:sldMk cId="3877583382" sldId="274"/>
            <ac:picMk id="7" creationId="{5313DB92-B09E-2AE6-C29A-C8B7304EA00D}"/>
          </ac:picMkLst>
        </pc:picChg>
        <pc:picChg chg="mod">
          <ac:chgData name="Pedro Kringen" userId="387361657357913b" providerId="LiveId" clId="{1D4AA90B-6479-400D-97E1-B2390330590E}" dt="2023-09-26T08:46:57.959" v="690" actId="1076"/>
          <ac:picMkLst>
            <pc:docMk/>
            <pc:sldMk cId="3877583382" sldId="274"/>
            <ac:picMk id="15" creationId="{7A633216-7878-06C8-70E0-0E16C9344988}"/>
          </ac:picMkLst>
        </pc:picChg>
      </pc:sldChg>
      <pc:sldChg chg="addSp modSp mod modNotesTx">
        <pc:chgData name="Pedro Kringen" userId="387361657357913b" providerId="LiveId" clId="{1D4AA90B-6479-400D-97E1-B2390330590E}" dt="2023-09-26T08:44:20.283" v="634" actId="20577"/>
        <pc:sldMkLst>
          <pc:docMk/>
          <pc:sldMk cId="4160230052" sldId="275"/>
        </pc:sldMkLst>
        <pc:spChg chg="add mod">
          <ac:chgData name="Pedro Kringen" userId="387361657357913b" providerId="LiveId" clId="{1D4AA90B-6479-400D-97E1-B2390330590E}" dt="2023-09-26T08:44:20.283" v="634" actId="20577"/>
          <ac:spMkLst>
            <pc:docMk/>
            <pc:sldMk cId="4160230052" sldId="275"/>
            <ac:spMk id="4" creationId="{BCCCF0CB-F578-C032-8EC2-E7193A37579C}"/>
          </ac:spMkLst>
        </pc:spChg>
        <pc:spChg chg="mod">
          <ac:chgData name="Pedro Kringen" userId="387361657357913b" providerId="LiveId" clId="{1D4AA90B-6479-400D-97E1-B2390330590E}" dt="2023-09-26T08:18:32.146" v="212" actId="1076"/>
          <ac:spMkLst>
            <pc:docMk/>
            <pc:sldMk cId="4160230052" sldId="275"/>
            <ac:spMk id="7" creationId="{8D504740-BEF0-2116-CD61-C4A4F0CD17A5}"/>
          </ac:spMkLst>
        </pc:spChg>
        <pc:picChg chg="mod">
          <ac:chgData name="Pedro Kringen" userId="387361657357913b" providerId="LiveId" clId="{1D4AA90B-6479-400D-97E1-B2390330590E}" dt="2023-09-26T08:16:41.059" v="119" actId="1076"/>
          <ac:picMkLst>
            <pc:docMk/>
            <pc:sldMk cId="4160230052" sldId="275"/>
            <ac:picMk id="2050" creationId="{9E8F30F5-273B-F62B-CBB5-FD1F0C212DAB}"/>
          </ac:picMkLst>
        </pc:picChg>
      </pc:sldChg>
      <pc:sldChg chg="del">
        <pc:chgData name="Pedro Kringen" userId="387361657357913b" providerId="LiveId" clId="{1D4AA90B-6479-400D-97E1-B2390330590E}" dt="2023-09-26T08:36:48.369" v="493" actId="2696"/>
        <pc:sldMkLst>
          <pc:docMk/>
          <pc:sldMk cId="2533565994" sldId="276"/>
        </pc:sldMkLst>
      </pc:sldChg>
      <pc:sldChg chg="modNotesTx">
        <pc:chgData name="Pedro Kringen" userId="387361657357913b" providerId="LiveId" clId="{1D4AA90B-6479-400D-97E1-B2390330590E}" dt="2023-09-26T08:34:28.451" v="450" actId="5793"/>
        <pc:sldMkLst>
          <pc:docMk/>
          <pc:sldMk cId="146628039" sldId="505"/>
        </pc:sldMkLst>
      </pc:sldChg>
      <pc:sldChg chg="modSp mod modNotesTx">
        <pc:chgData name="Pedro Kringen" userId="387361657357913b" providerId="LiveId" clId="{1D4AA90B-6479-400D-97E1-B2390330590E}" dt="2023-09-26T08:48:06.315" v="730" actId="20577"/>
        <pc:sldMkLst>
          <pc:docMk/>
          <pc:sldMk cId="2291976965" sldId="507"/>
        </pc:sldMkLst>
        <pc:spChg chg="mod">
          <ac:chgData name="Pedro Kringen" userId="387361657357913b" providerId="LiveId" clId="{1D4AA90B-6479-400D-97E1-B2390330590E}" dt="2023-09-26T08:48:06.315" v="730" actId="20577"/>
          <ac:spMkLst>
            <pc:docMk/>
            <pc:sldMk cId="2291976965" sldId="507"/>
            <ac:spMk id="30" creationId="{BE2FEB41-4441-1824-2747-B8B048D92DC1}"/>
          </ac:spMkLst>
        </pc:spChg>
      </pc:sldChg>
      <pc:sldChg chg="addSp delSp modSp mod modNotesTx">
        <pc:chgData name="Pedro Kringen" userId="387361657357913b" providerId="LiveId" clId="{1D4AA90B-6479-400D-97E1-B2390330590E}" dt="2023-09-26T08:46:12.986" v="689" actId="20577"/>
        <pc:sldMkLst>
          <pc:docMk/>
          <pc:sldMk cId="279541306" sldId="510"/>
        </pc:sldMkLst>
        <pc:spChg chg="mod">
          <ac:chgData name="Pedro Kringen" userId="387361657357913b" providerId="LiveId" clId="{1D4AA90B-6479-400D-97E1-B2390330590E}" dt="2023-09-26T08:45:06.405" v="636" actId="1076"/>
          <ac:spMkLst>
            <pc:docMk/>
            <pc:sldMk cId="279541306" sldId="510"/>
            <ac:spMk id="2" creationId="{8B227614-04DA-0E48-BE8B-B5D38C3DF8CE}"/>
          </ac:spMkLst>
        </pc:spChg>
        <pc:spChg chg="mod">
          <ac:chgData name="Pedro Kringen" userId="387361657357913b" providerId="LiveId" clId="{1D4AA90B-6479-400D-97E1-B2390330590E}" dt="2023-09-26T08:46:12.986" v="689" actId="20577"/>
          <ac:spMkLst>
            <pc:docMk/>
            <pc:sldMk cId="279541306" sldId="510"/>
            <ac:spMk id="3" creationId="{4C431C92-B677-6C07-F888-183C1822E4A3}"/>
          </ac:spMkLst>
        </pc:spChg>
        <pc:spChg chg="add del mod">
          <ac:chgData name="Pedro Kringen" userId="387361657357913b" providerId="LiveId" clId="{1D4AA90B-6479-400D-97E1-B2390330590E}" dt="2023-09-26T08:24:07.596" v="257" actId="478"/>
          <ac:spMkLst>
            <pc:docMk/>
            <pc:sldMk cId="279541306" sldId="510"/>
            <ac:spMk id="6" creationId="{837583DE-0E37-D754-5F56-BF52734816BF}"/>
          </ac:spMkLst>
        </pc:spChg>
      </pc:sldChg>
      <pc:sldChg chg="modSp mod modNotesTx">
        <pc:chgData name="Pedro Kringen" userId="387361657357913b" providerId="LiveId" clId="{1D4AA90B-6479-400D-97E1-B2390330590E}" dt="2023-09-26T08:43:03.988" v="625" actId="20577"/>
        <pc:sldMkLst>
          <pc:docMk/>
          <pc:sldMk cId="2830889523" sldId="511"/>
        </pc:sldMkLst>
        <pc:spChg chg="mod">
          <ac:chgData name="Pedro Kringen" userId="387361657357913b" providerId="LiveId" clId="{1D4AA90B-6479-400D-97E1-B2390330590E}" dt="2023-09-26T08:43:03.988" v="625" actId="20577"/>
          <ac:spMkLst>
            <pc:docMk/>
            <pc:sldMk cId="2830889523" sldId="511"/>
            <ac:spMk id="5" creationId="{4A79D75E-3DA8-0E7F-11A3-8AFD690FDB24}"/>
          </ac:spMkLst>
        </pc:spChg>
      </pc:sldChg>
      <pc:sldChg chg="modSp mod modNotesTx">
        <pc:chgData name="Pedro Kringen" userId="387361657357913b" providerId="LiveId" clId="{1D4AA90B-6479-400D-97E1-B2390330590E}" dt="2023-09-26T08:12:35.548" v="75" actId="20577"/>
        <pc:sldMkLst>
          <pc:docMk/>
          <pc:sldMk cId="84867966" sldId="512"/>
        </pc:sldMkLst>
        <pc:spChg chg="mod">
          <ac:chgData name="Pedro Kringen" userId="387361657357913b" providerId="LiveId" clId="{1D4AA90B-6479-400D-97E1-B2390330590E}" dt="2023-09-26T08:12:35.548" v="75" actId="20577"/>
          <ac:spMkLst>
            <pc:docMk/>
            <pc:sldMk cId="84867966" sldId="512"/>
            <ac:spMk id="5" creationId="{4A79D75E-3DA8-0E7F-11A3-8AFD690FDB24}"/>
          </ac:spMkLst>
        </pc:spChg>
      </pc:sldChg>
      <pc:sldChg chg="modNotesTx">
        <pc:chgData name="Pedro Kringen" userId="387361657357913b" providerId="LiveId" clId="{1D4AA90B-6479-400D-97E1-B2390330590E}" dt="2023-09-26T08:18:58.469" v="214" actId="20577"/>
        <pc:sldMkLst>
          <pc:docMk/>
          <pc:sldMk cId="44886780" sldId="513"/>
        </pc:sldMkLst>
      </pc:sldChg>
      <pc:sldChg chg="modNotesTx">
        <pc:chgData name="Pedro Kringen" userId="387361657357913b" providerId="LiveId" clId="{1D4AA90B-6479-400D-97E1-B2390330590E}" dt="2023-09-26T08:19:06.260" v="215" actId="20577"/>
        <pc:sldMkLst>
          <pc:docMk/>
          <pc:sldMk cId="3741681167" sldId="514"/>
        </pc:sldMkLst>
      </pc:sldChg>
      <pc:sldChg chg="addSp delSp modSp add mod ord">
        <pc:chgData name="Pedro Kringen" userId="387361657357913b" providerId="LiveId" clId="{1D4AA90B-6479-400D-97E1-B2390330590E}" dt="2023-09-26T08:32:57.660" v="439" actId="20577"/>
        <pc:sldMkLst>
          <pc:docMk/>
          <pc:sldMk cId="215285174" sldId="516"/>
        </pc:sldMkLst>
        <pc:spChg chg="del">
          <ac:chgData name="Pedro Kringen" userId="387361657357913b" providerId="LiveId" clId="{1D4AA90B-6479-400D-97E1-B2390330590E}" dt="2023-09-26T08:20:44.584" v="227" actId="478"/>
          <ac:spMkLst>
            <pc:docMk/>
            <pc:sldMk cId="215285174" sldId="516"/>
            <ac:spMk id="2" creationId="{0AE40DE7-6141-1AEB-5C32-6914062E65BC}"/>
          </ac:spMkLst>
        </pc:spChg>
        <pc:spChg chg="del">
          <ac:chgData name="Pedro Kringen" userId="387361657357913b" providerId="LiveId" clId="{1D4AA90B-6479-400D-97E1-B2390330590E}" dt="2023-09-26T08:20:33.818" v="225" actId="478"/>
          <ac:spMkLst>
            <pc:docMk/>
            <pc:sldMk cId="215285174" sldId="516"/>
            <ac:spMk id="4" creationId="{BCCCF0CB-F578-C032-8EC2-E7193A37579C}"/>
          </ac:spMkLst>
        </pc:spChg>
        <pc:spChg chg="add del mod">
          <ac:chgData name="Pedro Kringen" userId="387361657357913b" providerId="LiveId" clId="{1D4AA90B-6479-400D-97E1-B2390330590E}" dt="2023-09-26T08:20:51.124" v="230" actId="478"/>
          <ac:spMkLst>
            <pc:docMk/>
            <pc:sldMk cId="215285174" sldId="516"/>
            <ac:spMk id="5" creationId="{A143A94F-1494-753F-6C37-AC1361AB02A8}"/>
          </ac:spMkLst>
        </pc:spChg>
        <pc:spChg chg="del">
          <ac:chgData name="Pedro Kringen" userId="387361657357913b" providerId="LiveId" clId="{1D4AA90B-6479-400D-97E1-B2390330590E}" dt="2023-09-26T08:20:35.357" v="226" actId="478"/>
          <ac:spMkLst>
            <pc:docMk/>
            <pc:sldMk cId="215285174" sldId="516"/>
            <ac:spMk id="7" creationId="{8D504740-BEF0-2116-CD61-C4A4F0CD17A5}"/>
          </ac:spMkLst>
        </pc:spChg>
        <pc:spChg chg="add del">
          <ac:chgData name="Pedro Kringen" userId="387361657357913b" providerId="LiveId" clId="{1D4AA90B-6479-400D-97E1-B2390330590E}" dt="2023-09-26T08:20:49.081" v="229" actId="22"/>
          <ac:spMkLst>
            <pc:docMk/>
            <pc:sldMk cId="215285174" sldId="516"/>
            <ac:spMk id="8" creationId="{32451E71-3B6B-E95A-8DB5-3254686AD4F2}"/>
          </ac:spMkLst>
        </pc:spChg>
        <pc:spChg chg="add mod">
          <ac:chgData name="Pedro Kringen" userId="387361657357913b" providerId="LiveId" clId="{1D4AA90B-6479-400D-97E1-B2390330590E}" dt="2023-09-26T08:32:57.660" v="439" actId="20577"/>
          <ac:spMkLst>
            <pc:docMk/>
            <pc:sldMk cId="215285174" sldId="516"/>
            <ac:spMk id="9" creationId="{62FF2B32-B447-4513-800E-F40C11E8D209}"/>
          </ac:spMkLst>
        </pc:spChg>
        <pc:graphicFrameChg chg="add mod">
          <ac:chgData name="Pedro Kringen" userId="387361657357913b" providerId="LiveId" clId="{1D4AA90B-6479-400D-97E1-B2390330590E}" dt="2023-09-26T08:20:59.478" v="231"/>
          <ac:graphicFrameMkLst>
            <pc:docMk/>
            <pc:sldMk cId="215285174" sldId="516"/>
            <ac:graphicFrameMk id="10" creationId="{E3A0CB2D-553A-3169-D2F7-9BB04F4E2EC9}"/>
          </ac:graphicFrameMkLst>
        </pc:graphicFrameChg>
        <pc:picChg chg="del">
          <ac:chgData name="Pedro Kringen" userId="387361657357913b" providerId="LiveId" clId="{1D4AA90B-6479-400D-97E1-B2390330590E}" dt="2023-09-26T08:20:29.501" v="224" actId="478"/>
          <ac:picMkLst>
            <pc:docMk/>
            <pc:sldMk cId="215285174" sldId="516"/>
            <ac:picMk id="2050" creationId="{9E8F30F5-273B-F62B-CBB5-FD1F0C212DAB}"/>
          </ac:picMkLst>
        </pc:picChg>
      </pc:sldChg>
    </pc:docChg>
  </pc:docChgLst>
  <pc:docChgLst>
    <pc:chgData name="Kringen, Pedro" userId="03c59827-cd89-420f-9dba-910961608d7c" providerId="ADAL" clId="{468E9C88-4687-4676-A819-46D655C4D1CB}"/>
    <pc:docChg chg="undo redo custSel addSld delSld modSld sldOrd">
      <pc:chgData name="Kringen, Pedro" userId="03c59827-cd89-420f-9dba-910961608d7c" providerId="ADAL" clId="{468E9C88-4687-4676-A819-46D655C4D1CB}" dt="2023-09-20T14:18:47.653" v="1575"/>
      <pc:docMkLst>
        <pc:docMk/>
      </pc:docMkLst>
      <pc:sldChg chg="addSp delSp modSp mod">
        <pc:chgData name="Kringen, Pedro" userId="03c59827-cd89-420f-9dba-910961608d7c" providerId="ADAL" clId="{468E9C88-4687-4676-A819-46D655C4D1CB}" dt="2023-09-20T10:15:36.097" v="1451"/>
        <pc:sldMkLst>
          <pc:docMk/>
          <pc:sldMk cId="3909945941" sldId="256"/>
        </pc:sldMkLst>
        <pc:spChg chg="mod">
          <ac:chgData name="Kringen, Pedro" userId="03c59827-cd89-420f-9dba-910961608d7c" providerId="ADAL" clId="{468E9C88-4687-4676-A819-46D655C4D1CB}" dt="2023-09-19T15:14:19.530" v="436" actId="255"/>
          <ac:spMkLst>
            <pc:docMk/>
            <pc:sldMk cId="3909945941" sldId="256"/>
            <ac:spMk id="3" creationId="{863E3E4D-D430-4DF3-F9B2-E9B20FBF4888}"/>
          </ac:spMkLst>
        </pc:spChg>
        <pc:spChg chg="add del mod">
          <ac:chgData name="Kringen, Pedro" userId="03c59827-cd89-420f-9dba-910961608d7c" providerId="ADAL" clId="{468E9C88-4687-4676-A819-46D655C4D1CB}" dt="2023-09-20T10:12:48.478" v="1280"/>
          <ac:spMkLst>
            <pc:docMk/>
            <pc:sldMk cId="3909945941" sldId="256"/>
            <ac:spMk id="5" creationId="{32F93B48-CDE0-97CA-D813-977B2FE5D409}"/>
          </ac:spMkLst>
        </pc:spChg>
        <pc:spChg chg="add del mod">
          <ac:chgData name="Kringen, Pedro" userId="03c59827-cd89-420f-9dba-910961608d7c" providerId="ADAL" clId="{468E9C88-4687-4676-A819-46D655C4D1CB}" dt="2023-09-19T15:34:38.883" v="642"/>
          <ac:spMkLst>
            <pc:docMk/>
            <pc:sldMk cId="3909945941" sldId="256"/>
            <ac:spMk id="5" creationId="{E032DADA-B187-398F-208F-BFDAC2F5ED36}"/>
          </ac:spMkLst>
        </pc:spChg>
        <pc:spChg chg="add del mod">
          <ac:chgData name="Kringen, Pedro" userId="03c59827-cd89-420f-9dba-910961608d7c" providerId="ADAL" clId="{468E9C88-4687-4676-A819-46D655C4D1CB}" dt="2023-09-19T15:34:38.898" v="647"/>
          <ac:spMkLst>
            <pc:docMk/>
            <pc:sldMk cId="3909945941" sldId="256"/>
            <ac:spMk id="6" creationId="{39DF7940-BDD0-3780-5D24-54E0FBE859EA}"/>
          </ac:spMkLst>
        </pc:spChg>
        <pc:spChg chg="add del mod">
          <ac:chgData name="Kringen, Pedro" userId="03c59827-cd89-420f-9dba-910961608d7c" providerId="ADAL" clId="{468E9C88-4687-4676-A819-46D655C4D1CB}" dt="2023-09-20T10:12:48.492" v="1285"/>
          <ac:spMkLst>
            <pc:docMk/>
            <pc:sldMk cId="3909945941" sldId="256"/>
            <ac:spMk id="6" creationId="{FCB32757-A132-BB63-481B-10D7592F6869}"/>
          </ac:spMkLst>
        </pc:spChg>
        <pc:spChg chg="add del mod">
          <ac:chgData name="Kringen, Pedro" userId="03c59827-cd89-420f-9dba-910961608d7c" providerId="ADAL" clId="{468E9C88-4687-4676-A819-46D655C4D1CB}" dt="2023-09-19T15:34:38.910" v="652"/>
          <ac:spMkLst>
            <pc:docMk/>
            <pc:sldMk cId="3909945941" sldId="256"/>
            <ac:spMk id="8" creationId="{73315689-1A66-B9E6-C84A-4A370B47AAFC}"/>
          </ac:spMkLst>
        </pc:spChg>
        <pc:spChg chg="add del mod">
          <ac:chgData name="Kringen, Pedro" userId="03c59827-cd89-420f-9dba-910961608d7c" providerId="ADAL" clId="{468E9C88-4687-4676-A819-46D655C4D1CB}" dt="2023-09-20T10:12:48.505" v="1290"/>
          <ac:spMkLst>
            <pc:docMk/>
            <pc:sldMk cId="3909945941" sldId="256"/>
            <ac:spMk id="8" creationId="{A61CD4A1-1D93-471D-098F-54D03143B426}"/>
          </ac:spMkLst>
        </pc:spChg>
        <pc:spChg chg="add del mod">
          <ac:chgData name="Kringen, Pedro" userId="03c59827-cd89-420f-9dba-910961608d7c" providerId="ADAL" clId="{468E9C88-4687-4676-A819-46D655C4D1CB}" dt="2023-09-19T15:34:38.923" v="657"/>
          <ac:spMkLst>
            <pc:docMk/>
            <pc:sldMk cId="3909945941" sldId="256"/>
            <ac:spMk id="10" creationId="{D46477AB-B638-C803-4127-4597BA0255E8}"/>
          </ac:spMkLst>
        </pc:spChg>
        <pc:spChg chg="add del mod">
          <ac:chgData name="Kringen, Pedro" userId="03c59827-cd89-420f-9dba-910961608d7c" providerId="ADAL" clId="{468E9C88-4687-4676-A819-46D655C4D1CB}" dt="2023-09-20T10:12:48.517" v="1295"/>
          <ac:spMkLst>
            <pc:docMk/>
            <pc:sldMk cId="3909945941" sldId="256"/>
            <ac:spMk id="10" creationId="{E5F4714B-26D7-A7A4-EC88-1E3D698FEFBE}"/>
          </ac:spMkLst>
        </pc:spChg>
        <pc:spChg chg="add del mod">
          <ac:chgData name="Kringen, Pedro" userId="03c59827-cd89-420f-9dba-910961608d7c" providerId="ADAL" clId="{468E9C88-4687-4676-A819-46D655C4D1CB}" dt="2023-09-19T15:34:38.936" v="662"/>
          <ac:spMkLst>
            <pc:docMk/>
            <pc:sldMk cId="3909945941" sldId="256"/>
            <ac:spMk id="14" creationId="{CC3909D4-F1AD-A7E4-B981-32328B95FC04}"/>
          </ac:spMkLst>
        </pc:spChg>
        <pc:spChg chg="add del mod">
          <ac:chgData name="Kringen, Pedro" userId="03c59827-cd89-420f-9dba-910961608d7c" providerId="ADAL" clId="{468E9C88-4687-4676-A819-46D655C4D1CB}" dt="2023-09-20T10:12:48.531" v="1300"/>
          <ac:spMkLst>
            <pc:docMk/>
            <pc:sldMk cId="3909945941" sldId="256"/>
            <ac:spMk id="14" creationId="{F3E7616B-08FA-BFBA-68DE-99C53E876E0F}"/>
          </ac:spMkLst>
        </pc:spChg>
        <pc:spChg chg="add del mod">
          <ac:chgData name="Kringen, Pedro" userId="03c59827-cd89-420f-9dba-910961608d7c" providerId="ADAL" clId="{468E9C88-4687-4676-A819-46D655C4D1CB}" dt="2023-09-19T15:34:38.948" v="667"/>
          <ac:spMkLst>
            <pc:docMk/>
            <pc:sldMk cId="3909945941" sldId="256"/>
            <ac:spMk id="16" creationId="{2DFC791C-7406-8C9B-A728-1B3DE6742C1B}"/>
          </ac:spMkLst>
        </pc:spChg>
        <pc:spChg chg="add del mod">
          <ac:chgData name="Kringen, Pedro" userId="03c59827-cd89-420f-9dba-910961608d7c" providerId="ADAL" clId="{468E9C88-4687-4676-A819-46D655C4D1CB}" dt="2023-09-20T10:12:48.542" v="1305"/>
          <ac:spMkLst>
            <pc:docMk/>
            <pc:sldMk cId="3909945941" sldId="256"/>
            <ac:spMk id="16" creationId="{CBC7C3F8-F6F1-4172-9786-13754761860A}"/>
          </ac:spMkLst>
        </pc:spChg>
        <pc:spChg chg="add del mod">
          <ac:chgData name="Kringen, Pedro" userId="03c59827-cd89-420f-9dba-910961608d7c" providerId="ADAL" clId="{468E9C88-4687-4676-A819-46D655C4D1CB}" dt="2023-09-19T15:34:38.960" v="672"/>
          <ac:spMkLst>
            <pc:docMk/>
            <pc:sldMk cId="3909945941" sldId="256"/>
            <ac:spMk id="17" creationId="{5090A189-3DB2-B159-F4DD-2C2D8CF4DB73}"/>
          </ac:spMkLst>
        </pc:spChg>
        <pc:spChg chg="add del mod">
          <ac:chgData name="Kringen, Pedro" userId="03c59827-cd89-420f-9dba-910961608d7c" providerId="ADAL" clId="{468E9C88-4687-4676-A819-46D655C4D1CB}" dt="2023-09-20T10:12:48.553" v="1310"/>
          <ac:spMkLst>
            <pc:docMk/>
            <pc:sldMk cId="3909945941" sldId="256"/>
            <ac:spMk id="17" creationId="{D21B81E8-BCA4-CA80-920F-57412198C642}"/>
          </ac:spMkLst>
        </pc:spChg>
        <pc:spChg chg="add del mod">
          <ac:chgData name="Kringen, Pedro" userId="03c59827-cd89-420f-9dba-910961608d7c" providerId="ADAL" clId="{468E9C88-4687-4676-A819-46D655C4D1CB}" dt="2023-09-20T10:12:48.564" v="1315"/>
          <ac:spMkLst>
            <pc:docMk/>
            <pc:sldMk cId="3909945941" sldId="256"/>
            <ac:spMk id="18" creationId="{23AC25C0-4502-69D2-E4FE-6F4641632ED9}"/>
          </ac:spMkLst>
        </pc:spChg>
        <pc:spChg chg="add del mod">
          <ac:chgData name="Kringen, Pedro" userId="03c59827-cd89-420f-9dba-910961608d7c" providerId="ADAL" clId="{468E9C88-4687-4676-A819-46D655C4D1CB}" dt="2023-09-19T15:34:38.973" v="677"/>
          <ac:spMkLst>
            <pc:docMk/>
            <pc:sldMk cId="3909945941" sldId="256"/>
            <ac:spMk id="18" creationId="{A0A238EE-E761-E79F-E797-070D57ADF437}"/>
          </ac:spMkLst>
        </pc:spChg>
        <pc:spChg chg="add del mod">
          <ac:chgData name="Kringen, Pedro" userId="03c59827-cd89-420f-9dba-910961608d7c" providerId="ADAL" clId="{468E9C88-4687-4676-A819-46D655C4D1CB}" dt="2023-09-20T10:12:48.576" v="1320"/>
          <ac:spMkLst>
            <pc:docMk/>
            <pc:sldMk cId="3909945941" sldId="256"/>
            <ac:spMk id="19" creationId="{31CC0C9F-6808-CC82-5374-5CA729C1489F}"/>
          </ac:spMkLst>
        </pc:spChg>
        <pc:spChg chg="add del mod">
          <ac:chgData name="Kringen, Pedro" userId="03c59827-cd89-420f-9dba-910961608d7c" providerId="ADAL" clId="{468E9C88-4687-4676-A819-46D655C4D1CB}" dt="2023-09-19T15:34:38.985" v="682"/>
          <ac:spMkLst>
            <pc:docMk/>
            <pc:sldMk cId="3909945941" sldId="256"/>
            <ac:spMk id="19" creationId="{7E13763B-467D-B3F4-4549-46A60A7B8B33}"/>
          </ac:spMkLst>
        </pc:spChg>
        <pc:spChg chg="add del mod">
          <ac:chgData name="Kringen, Pedro" userId="03c59827-cd89-420f-9dba-910961608d7c" providerId="ADAL" clId="{468E9C88-4687-4676-A819-46D655C4D1CB}" dt="2023-09-20T10:12:48.588" v="1325"/>
          <ac:spMkLst>
            <pc:docMk/>
            <pc:sldMk cId="3909945941" sldId="256"/>
            <ac:spMk id="20" creationId="{6595BFC0-C05D-B686-9B35-1EDB64C8B0B5}"/>
          </ac:spMkLst>
        </pc:spChg>
        <pc:spChg chg="add del mod">
          <ac:chgData name="Kringen, Pedro" userId="03c59827-cd89-420f-9dba-910961608d7c" providerId="ADAL" clId="{468E9C88-4687-4676-A819-46D655C4D1CB}" dt="2023-09-19T15:34:38.998" v="687"/>
          <ac:spMkLst>
            <pc:docMk/>
            <pc:sldMk cId="3909945941" sldId="256"/>
            <ac:spMk id="20" creationId="{E3B1CE69-3536-E796-83ED-988745CF9C33}"/>
          </ac:spMkLst>
        </pc:spChg>
        <pc:spChg chg="add del mod">
          <ac:chgData name="Kringen, Pedro" userId="03c59827-cd89-420f-9dba-910961608d7c" providerId="ADAL" clId="{468E9C88-4687-4676-A819-46D655C4D1CB}" dt="2023-09-20T10:14:19.315" v="1346"/>
          <ac:spMkLst>
            <pc:docMk/>
            <pc:sldMk cId="3909945941" sldId="256"/>
            <ac:spMk id="21" creationId="{85A71FD2-E380-22CF-D1F2-E554AA7E2508}"/>
          </ac:spMkLst>
        </pc:spChg>
        <pc:spChg chg="add del mod">
          <ac:chgData name="Kringen, Pedro" userId="03c59827-cd89-420f-9dba-910961608d7c" providerId="ADAL" clId="{468E9C88-4687-4676-A819-46D655C4D1CB}" dt="2023-09-19T15:36:49.814" v="707"/>
          <ac:spMkLst>
            <pc:docMk/>
            <pc:sldMk cId="3909945941" sldId="256"/>
            <ac:spMk id="21" creationId="{F66A0672-3CF6-3031-5F8F-B0A7913F7E80}"/>
          </ac:spMkLst>
        </pc:spChg>
        <pc:spChg chg="add del mod">
          <ac:chgData name="Kringen, Pedro" userId="03c59827-cd89-420f-9dba-910961608d7c" providerId="ADAL" clId="{468E9C88-4687-4676-A819-46D655C4D1CB}" dt="2023-09-20T10:14:19.328" v="1351"/>
          <ac:spMkLst>
            <pc:docMk/>
            <pc:sldMk cId="3909945941" sldId="256"/>
            <ac:spMk id="22" creationId="{860EA44E-FF31-FD3D-25B5-147284280284}"/>
          </ac:spMkLst>
        </pc:spChg>
        <pc:spChg chg="add del mod">
          <ac:chgData name="Kringen, Pedro" userId="03c59827-cd89-420f-9dba-910961608d7c" providerId="ADAL" clId="{468E9C88-4687-4676-A819-46D655C4D1CB}" dt="2023-09-19T15:36:49.826" v="712"/>
          <ac:spMkLst>
            <pc:docMk/>
            <pc:sldMk cId="3909945941" sldId="256"/>
            <ac:spMk id="22" creationId="{B8122CE1-10A8-89BD-F2FB-2E73CA0660F5}"/>
          </ac:spMkLst>
        </pc:spChg>
        <pc:spChg chg="add del mod">
          <ac:chgData name="Kringen, Pedro" userId="03c59827-cd89-420f-9dba-910961608d7c" providerId="ADAL" clId="{468E9C88-4687-4676-A819-46D655C4D1CB}" dt="2023-09-19T15:36:49.839" v="717"/>
          <ac:spMkLst>
            <pc:docMk/>
            <pc:sldMk cId="3909945941" sldId="256"/>
            <ac:spMk id="23" creationId="{1CA4D8ED-3806-F817-27C8-D32EA3485D5F}"/>
          </ac:spMkLst>
        </pc:spChg>
        <pc:spChg chg="add del mod">
          <ac:chgData name="Kringen, Pedro" userId="03c59827-cd89-420f-9dba-910961608d7c" providerId="ADAL" clId="{468E9C88-4687-4676-A819-46D655C4D1CB}" dt="2023-09-20T10:14:19.340" v="1356"/>
          <ac:spMkLst>
            <pc:docMk/>
            <pc:sldMk cId="3909945941" sldId="256"/>
            <ac:spMk id="23" creationId="{437C577D-C15F-1FA5-3B31-D6B79A855F2B}"/>
          </ac:spMkLst>
        </pc:spChg>
        <pc:spChg chg="add del mod">
          <ac:chgData name="Kringen, Pedro" userId="03c59827-cd89-420f-9dba-910961608d7c" providerId="ADAL" clId="{468E9C88-4687-4676-A819-46D655C4D1CB}" dt="2023-09-20T10:14:19.352" v="1361"/>
          <ac:spMkLst>
            <pc:docMk/>
            <pc:sldMk cId="3909945941" sldId="256"/>
            <ac:spMk id="24" creationId="{0426DFA2-95FA-BDBB-A209-4E25B724BC6A}"/>
          </ac:spMkLst>
        </pc:spChg>
        <pc:spChg chg="add del mod">
          <ac:chgData name="Kringen, Pedro" userId="03c59827-cd89-420f-9dba-910961608d7c" providerId="ADAL" clId="{468E9C88-4687-4676-A819-46D655C4D1CB}" dt="2023-09-19T15:36:49.851" v="722"/>
          <ac:spMkLst>
            <pc:docMk/>
            <pc:sldMk cId="3909945941" sldId="256"/>
            <ac:spMk id="24" creationId="{AA1AC802-49ED-42C2-60A6-4586683A00F7}"/>
          </ac:spMkLst>
        </pc:spChg>
        <pc:spChg chg="add del mod">
          <ac:chgData name="Kringen, Pedro" userId="03c59827-cd89-420f-9dba-910961608d7c" providerId="ADAL" clId="{468E9C88-4687-4676-A819-46D655C4D1CB}" dt="2023-09-20T10:14:19.366" v="1366"/>
          <ac:spMkLst>
            <pc:docMk/>
            <pc:sldMk cId="3909945941" sldId="256"/>
            <ac:spMk id="25" creationId="{4F3DFDAB-C38D-06EB-EBD1-6960231DBF78}"/>
          </ac:spMkLst>
        </pc:spChg>
        <pc:spChg chg="add del mod">
          <ac:chgData name="Kringen, Pedro" userId="03c59827-cd89-420f-9dba-910961608d7c" providerId="ADAL" clId="{468E9C88-4687-4676-A819-46D655C4D1CB}" dt="2023-09-19T15:36:49.865" v="727"/>
          <ac:spMkLst>
            <pc:docMk/>
            <pc:sldMk cId="3909945941" sldId="256"/>
            <ac:spMk id="25" creationId="{7C46CE00-CD2B-6779-00E2-DC19B9E307C1}"/>
          </ac:spMkLst>
        </pc:spChg>
        <pc:spChg chg="add del mod">
          <ac:chgData name="Kringen, Pedro" userId="03c59827-cd89-420f-9dba-910961608d7c" providerId="ADAL" clId="{468E9C88-4687-4676-A819-46D655C4D1CB}" dt="2023-09-19T15:36:49.877" v="732"/>
          <ac:spMkLst>
            <pc:docMk/>
            <pc:sldMk cId="3909945941" sldId="256"/>
            <ac:spMk id="26" creationId="{145A6443-8A10-F47A-1C94-D175C7106F74}"/>
          </ac:spMkLst>
        </pc:spChg>
        <pc:spChg chg="add del mod">
          <ac:chgData name="Kringen, Pedro" userId="03c59827-cd89-420f-9dba-910961608d7c" providerId="ADAL" clId="{468E9C88-4687-4676-A819-46D655C4D1CB}" dt="2023-09-20T10:14:19.378" v="1371"/>
          <ac:spMkLst>
            <pc:docMk/>
            <pc:sldMk cId="3909945941" sldId="256"/>
            <ac:spMk id="26" creationId="{F5B0E1A2-F066-5DCB-1208-B0E8000C7417}"/>
          </ac:spMkLst>
        </pc:spChg>
        <pc:spChg chg="add del mod">
          <ac:chgData name="Kringen, Pedro" userId="03c59827-cd89-420f-9dba-910961608d7c" providerId="ADAL" clId="{468E9C88-4687-4676-A819-46D655C4D1CB}" dt="2023-09-20T10:14:19.390" v="1376"/>
          <ac:spMkLst>
            <pc:docMk/>
            <pc:sldMk cId="3909945941" sldId="256"/>
            <ac:spMk id="27" creationId="{62D989DE-EA8D-E920-AF8A-0E1A8A01755C}"/>
          </ac:spMkLst>
        </pc:spChg>
        <pc:spChg chg="add del mod">
          <ac:chgData name="Kringen, Pedro" userId="03c59827-cd89-420f-9dba-910961608d7c" providerId="ADAL" clId="{468E9C88-4687-4676-A819-46D655C4D1CB}" dt="2023-09-19T15:36:49.890" v="737"/>
          <ac:spMkLst>
            <pc:docMk/>
            <pc:sldMk cId="3909945941" sldId="256"/>
            <ac:spMk id="27" creationId="{B28E61F6-2C8E-E3A8-3A36-C3D0831FBAF9}"/>
          </ac:spMkLst>
        </pc:spChg>
        <pc:spChg chg="add del mod">
          <ac:chgData name="Kringen, Pedro" userId="03c59827-cd89-420f-9dba-910961608d7c" providerId="ADAL" clId="{468E9C88-4687-4676-A819-46D655C4D1CB}" dt="2023-09-20T10:14:19.401" v="1381"/>
          <ac:spMkLst>
            <pc:docMk/>
            <pc:sldMk cId="3909945941" sldId="256"/>
            <ac:spMk id="28" creationId="{50F9BBC6-EF55-F490-8B62-344FDFC38143}"/>
          </ac:spMkLst>
        </pc:spChg>
        <pc:spChg chg="add del mod">
          <ac:chgData name="Kringen, Pedro" userId="03c59827-cd89-420f-9dba-910961608d7c" providerId="ADAL" clId="{468E9C88-4687-4676-A819-46D655C4D1CB}" dt="2023-09-19T15:36:49.903" v="742"/>
          <ac:spMkLst>
            <pc:docMk/>
            <pc:sldMk cId="3909945941" sldId="256"/>
            <ac:spMk id="28" creationId="{6B9E93C8-3EAE-34C0-31E1-3D7CE8532598}"/>
          </ac:spMkLst>
        </pc:spChg>
        <pc:spChg chg="add del mod">
          <ac:chgData name="Kringen, Pedro" userId="03c59827-cd89-420f-9dba-910961608d7c" providerId="ADAL" clId="{468E9C88-4687-4676-A819-46D655C4D1CB}" dt="2023-09-19T15:36:49.916" v="747"/>
          <ac:spMkLst>
            <pc:docMk/>
            <pc:sldMk cId="3909945941" sldId="256"/>
            <ac:spMk id="29" creationId="{4C233505-59D3-CDD8-9E7E-BBB1722C4E5F}"/>
          </ac:spMkLst>
        </pc:spChg>
        <pc:spChg chg="add del mod">
          <ac:chgData name="Kringen, Pedro" userId="03c59827-cd89-420f-9dba-910961608d7c" providerId="ADAL" clId="{468E9C88-4687-4676-A819-46D655C4D1CB}" dt="2023-09-20T10:14:19.414" v="1386"/>
          <ac:spMkLst>
            <pc:docMk/>
            <pc:sldMk cId="3909945941" sldId="256"/>
            <ac:spMk id="29" creationId="{7FC9C27A-F4BA-B32F-02FD-DEE4B522300F}"/>
          </ac:spMkLst>
        </pc:spChg>
        <pc:spChg chg="add del mod">
          <ac:chgData name="Kringen, Pedro" userId="03c59827-cd89-420f-9dba-910961608d7c" providerId="ADAL" clId="{468E9C88-4687-4676-A819-46D655C4D1CB}" dt="2023-09-20T10:14:19.426" v="1391"/>
          <ac:spMkLst>
            <pc:docMk/>
            <pc:sldMk cId="3909945941" sldId="256"/>
            <ac:spMk id="30" creationId="{C82056A5-4D0F-2009-4A43-37575C15DBBB}"/>
          </ac:spMkLst>
        </pc:spChg>
        <pc:spChg chg="add del mod">
          <ac:chgData name="Kringen, Pedro" userId="03c59827-cd89-420f-9dba-910961608d7c" providerId="ADAL" clId="{468E9C88-4687-4676-A819-46D655C4D1CB}" dt="2023-09-19T15:36:49.928" v="752"/>
          <ac:spMkLst>
            <pc:docMk/>
            <pc:sldMk cId="3909945941" sldId="256"/>
            <ac:spMk id="30" creationId="{FEB3276E-0E47-27E0-53EA-F664F73F30A1}"/>
          </ac:spMkLst>
        </pc:spChg>
        <pc:spChg chg="add del mod">
          <ac:chgData name="Kringen, Pedro" userId="03c59827-cd89-420f-9dba-910961608d7c" providerId="ADAL" clId="{468E9C88-4687-4676-A819-46D655C4D1CB}" dt="2023-09-20T10:15:35.983" v="1406"/>
          <ac:spMkLst>
            <pc:docMk/>
            <pc:sldMk cId="3909945941" sldId="256"/>
            <ac:spMk id="31" creationId="{EC798833-CB4B-9234-1A1C-0D9B6A411718}"/>
          </ac:spMkLst>
        </pc:spChg>
        <pc:spChg chg="add del mod">
          <ac:chgData name="Kringen, Pedro" userId="03c59827-cd89-420f-9dba-910961608d7c" providerId="ADAL" clId="{468E9C88-4687-4676-A819-46D655C4D1CB}" dt="2023-09-20T10:15:35.995" v="1411"/>
          <ac:spMkLst>
            <pc:docMk/>
            <pc:sldMk cId="3909945941" sldId="256"/>
            <ac:spMk id="32" creationId="{87F3C9F9-A78E-C6CE-FA69-112C73C6DA86}"/>
          </ac:spMkLst>
        </pc:spChg>
        <pc:spChg chg="add del mod">
          <ac:chgData name="Kringen, Pedro" userId="03c59827-cd89-420f-9dba-910961608d7c" providerId="ADAL" clId="{468E9C88-4687-4676-A819-46D655C4D1CB}" dt="2023-09-20T10:15:36.008" v="1416"/>
          <ac:spMkLst>
            <pc:docMk/>
            <pc:sldMk cId="3909945941" sldId="256"/>
            <ac:spMk id="33" creationId="{92BA2B18-8DEF-747B-5078-AB0D4234B4D2}"/>
          </ac:spMkLst>
        </pc:spChg>
        <pc:spChg chg="add del mod">
          <ac:chgData name="Kringen, Pedro" userId="03c59827-cd89-420f-9dba-910961608d7c" providerId="ADAL" clId="{468E9C88-4687-4676-A819-46D655C4D1CB}" dt="2023-09-20T10:15:36.022" v="1421"/>
          <ac:spMkLst>
            <pc:docMk/>
            <pc:sldMk cId="3909945941" sldId="256"/>
            <ac:spMk id="34" creationId="{5F0FA384-2126-EBC8-D3DC-BBB907C4D8A4}"/>
          </ac:spMkLst>
        </pc:spChg>
        <pc:spChg chg="add del mod">
          <ac:chgData name="Kringen, Pedro" userId="03c59827-cd89-420f-9dba-910961608d7c" providerId="ADAL" clId="{468E9C88-4687-4676-A819-46D655C4D1CB}" dt="2023-09-20T10:15:36.034" v="1426"/>
          <ac:spMkLst>
            <pc:docMk/>
            <pc:sldMk cId="3909945941" sldId="256"/>
            <ac:spMk id="35" creationId="{892F38DC-9EA7-BCCB-12C9-0EDC756BD665}"/>
          </ac:spMkLst>
        </pc:spChg>
        <pc:spChg chg="add del mod">
          <ac:chgData name="Kringen, Pedro" userId="03c59827-cd89-420f-9dba-910961608d7c" providerId="ADAL" clId="{468E9C88-4687-4676-A819-46D655C4D1CB}" dt="2023-09-20T10:15:36.047" v="1431"/>
          <ac:spMkLst>
            <pc:docMk/>
            <pc:sldMk cId="3909945941" sldId="256"/>
            <ac:spMk id="36" creationId="{E9B811A7-2FCD-3BED-BC59-90D2F5D6B147}"/>
          </ac:spMkLst>
        </pc:spChg>
        <pc:spChg chg="add del mod">
          <ac:chgData name="Kringen, Pedro" userId="03c59827-cd89-420f-9dba-910961608d7c" providerId="ADAL" clId="{468E9C88-4687-4676-A819-46D655C4D1CB}" dt="2023-09-20T10:15:36.059" v="1436"/>
          <ac:spMkLst>
            <pc:docMk/>
            <pc:sldMk cId="3909945941" sldId="256"/>
            <ac:spMk id="37" creationId="{9006655A-A701-95F3-7529-00E828A6976E}"/>
          </ac:spMkLst>
        </pc:spChg>
        <pc:spChg chg="add del mod">
          <ac:chgData name="Kringen, Pedro" userId="03c59827-cd89-420f-9dba-910961608d7c" providerId="ADAL" clId="{468E9C88-4687-4676-A819-46D655C4D1CB}" dt="2023-09-20T10:15:36.072" v="1441"/>
          <ac:spMkLst>
            <pc:docMk/>
            <pc:sldMk cId="3909945941" sldId="256"/>
            <ac:spMk id="38" creationId="{33BD7785-9896-0B96-A4C1-AD4B365CB330}"/>
          </ac:spMkLst>
        </pc:spChg>
        <pc:spChg chg="add del mod">
          <ac:chgData name="Kringen, Pedro" userId="03c59827-cd89-420f-9dba-910961608d7c" providerId="ADAL" clId="{468E9C88-4687-4676-A819-46D655C4D1CB}" dt="2023-09-20T10:15:36.085" v="1446"/>
          <ac:spMkLst>
            <pc:docMk/>
            <pc:sldMk cId="3909945941" sldId="256"/>
            <ac:spMk id="39" creationId="{6397234C-029D-CCA7-6444-F28CED3BAA34}"/>
          </ac:spMkLst>
        </pc:spChg>
        <pc:spChg chg="add del mod">
          <ac:chgData name="Kringen, Pedro" userId="03c59827-cd89-420f-9dba-910961608d7c" providerId="ADAL" clId="{468E9C88-4687-4676-A819-46D655C4D1CB}" dt="2023-09-20T10:15:36.097" v="1451"/>
          <ac:spMkLst>
            <pc:docMk/>
            <pc:sldMk cId="3909945941" sldId="256"/>
            <ac:spMk id="40" creationId="{A515DEAD-4C8E-3620-9CCB-8470E2E272C1}"/>
          </ac:spMkLst>
        </pc:spChg>
      </pc:sldChg>
      <pc:sldChg chg="addSp delSp modSp mod ord modAnim">
        <pc:chgData name="Kringen, Pedro" userId="03c59827-cd89-420f-9dba-910961608d7c" providerId="ADAL" clId="{468E9C88-4687-4676-A819-46D655C4D1CB}" dt="2023-09-20T13:25:16.350" v="1558"/>
        <pc:sldMkLst>
          <pc:docMk/>
          <pc:sldMk cId="321153783" sldId="257"/>
        </pc:sldMkLst>
        <pc:spChg chg="add mod">
          <ac:chgData name="Kringen, Pedro" userId="03c59827-cd89-420f-9dba-910961608d7c" providerId="ADAL" clId="{468E9C88-4687-4676-A819-46D655C4D1CB}" dt="2023-09-19T15:51:08.417" v="893" actId="114"/>
          <ac:spMkLst>
            <pc:docMk/>
            <pc:sldMk cId="321153783" sldId="257"/>
            <ac:spMk id="3" creationId="{FEBB6428-EDE4-594F-451F-59947D7DE2B4}"/>
          </ac:spMkLst>
        </pc:spChg>
        <pc:spChg chg="add del mod">
          <ac:chgData name="Kringen, Pedro" userId="03c59827-cd89-420f-9dba-910961608d7c" providerId="ADAL" clId="{468E9C88-4687-4676-A819-46D655C4D1CB}" dt="2023-09-19T15:45:34.693" v="857" actId="767"/>
          <ac:spMkLst>
            <pc:docMk/>
            <pc:sldMk cId="321153783" sldId="257"/>
            <ac:spMk id="10" creationId="{103B205E-20B5-3A89-18E6-43234DC1AC5A}"/>
          </ac:spMkLst>
        </pc:spChg>
        <pc:graphicFrameChg chg="mod">
          <ac:chgData name="Kringen, Pedro" userId="03c59827-cd89-420f-9dba-910961608d7c" providerId="ADAL" clId="{468E9C88-4687-4676-A819-46D655C4D1CB}" dt="2023-09-19T15:50:24.603" v="885" actId="1076"/>
          <ac:graphicFrameMkLst>
            <pc:docMk/>
            <pc:sldMk cId="321153783" sldId="257"/>
            <ac:graphicFrameMk id="14" creationId="{C510D924-9881-DAE1-8F72-D9B6EA6F8075}"/>
          </ac:graphicFrameMkLst>
        </pc:graphicFrameChg>
        <pc:inkChg chg="add del">
          <ac:chgData name="Kringen, Pedro" userId="03c59827-cd89-420f-9dba-910961608d7c" providerId="ADAL" clId="{468E9C88-4687-4676-A819-46D655C4D1CB}" dt="2023-09-19T15:44:56.041" v="845" actId="9405"/>
          <ac:inkMkLst>
            <pc:docMk/>
            <pc:sldMk cId="321153783" sldId="257"/>
            <ac:inkMk id="2" creationId="{2588C498-5E33-BD9D-46ED-CAC59A565CDA}"/>
          </ac:inkMkLst>
        </pc:inkChg>
        <pc:inkChg chg="add del">
          <ac:chgData name="Kringen, Pedro" userId="03c59827-cd89-420f-9dba-910961608d7c" providerId="ADAL" clId="{468E9C88-4687-4676-A819-46D655C4D1CB}" dt="2023-09-19T15:44:55.618" v="844" actId="9405"/>
          <ac:inkMkLst>
            <pc:docMk/>
            <pc:sldMk cId="321153783" sldId="257"/>
            <ac:inkMk id="3" creationId="{837DC4EA-7963-D1FE-9D00-8DD9073F80DA}"/>
          </ac:inkMkLst>
        </pc:inkChg>
        <pc:inkChg chg="add del">
          <ac:chgData name="Kringen, Pedro" userId="03c59827-cd89-420f-9dba-910961608d7c" providerId="ADAL" clId="{468E9C88-4687-4676-A819-46D655C4D1CB}" dt="2023-09-19T15:45:03.277" v="851" actId="9405"/>
          <ac:inkMkLst>
            <pc:docMk/>
            <pc:sldMk cId="321153783" sldId="257"/>
            <ac:inkMk id="4" creationId="{D0749A59-5D42-11A4-96CE-2E2AED19FA80}"/>
          </ac:inkMkLst>
        </pc:inkChg>
        <pc:inkChg chg="add del">
          <ac:chgData name="Kringen, Pedro" userId="03c59827-cd89-420f-9dba-910961608d7c" providerId="ADAL" clId="{468E9C88-4687-4676-A819-46D655C4D1CB}" dt="2023-09-19T15:45:01.153" v="850" actId="9405"/>
          <ac:inkMkLst>
            <pc:docMk/>
            <pc:sldMk cId="321153783" sldId="257"/>
            <ac:inkMk id="6" creationId="{B4517B2F-2A6E-889A-4A7F-F6343500D0E1}"/>
          </ac:inkMkLst>
        </pc:inkChg>
        <pc:inkChg chg="add del">
          <ac:chgData name="Kringen, Pedro" userId="03c59827-cd89-420f-9dba-910961608d7c" providerId="ADAL" clId="{468E9C88-4687-4676-A819-46D655C4D1CB}" dt="2023-09-19T15:45:00.690" v="849" actId="9405"/>
          <ac:inkMkLst>
            <pc:docMk/>
            <pc:sldMk cId="321153783" sldId="257"/>
            <ac:inkMk id="7" creationId="{8BFB8BA3-7FE0-C16C-8BFF-F1E8E23B1B75}"/>
          </ac:inkMkLst>
        </pc:inkChg>
        <pc:inkChg chg="add del">
          <ac:chgData name="Kringen, Pedro" userId="03c59827-cd89-420f-9dba-910961608d7c" providerId="ADAL" clId="{468E9C88-4687-4676-A819-46D655C4D1CB}" dt="2023-09-19T15:45:14.763" v="855" actId="9405"/>
          <ac:inkMkLst>
            <pc:docMk/>
            <pc:sldMk cId="321153783" sldId="257"/>
            <ac:inkMk id="8" creationId="{B57B2987-6EA0-5948-0BDE-08F078ED0342}"/>
          </ac:inkMkLst>
        </pc:inkChg>
        <pc:inkChg chg="add del">
          <ac:chgData name="Kringen, Pedro" userId="03c59827-cd89-420f-9dba-910961608d7c" providerId="ADAL" clId="{468E9C88-4687-4676-A819-46D655C4D1CB}" dt="2023-09-19T15:45:14.441" v="854" actId="9405"/>
          <ac:inkMkLst>
            <pc:docMk/>
            <pc:sldMk cId="321153783" sldId="257"/>
            <ac:inkMk id="9" creationId="{D48067C4-EC4A-E365-C803-DF6B27EF690E}"/>
          </ac:inkMkLst>
        </pc:inkChg>
      </pc:sldChg>
      <pc:sldChg chg="del">
        <pc:chgData name="Kringen, Pedro" userId="03c59827-cd89-420f-9dba-910961608d7c" providerId="ADAL" clId="{468E9C88-4687-4676-A819-46D655C4D1CB}" dt="2023-09-19T15:13:13.858" v="429" actId="47"/>
        <pc:sldMkLst>
          <pc:docMk/>
          <pc:sldMk cId="2462549470" sldId="259"/>
        </pc:sldMkLst>
      </pc:sldChg>
      <pc:sldChg chg="modSp del mod ord modShow">
        <pc:chgData name="Kringen, Pedro" userId="03c59827-cd89-420f-9dba-910961608d7c" providerId="ADAL" clId="{468E9C88-4687-4676-A819-46D655C4D1CB}" dt="2023-09-20T14:18:43.747" v="1573" actId="2696"/>
        <pc:sldMkLst>
          <pc:docMk/>
          <pc:sldMk cId="782636754" sldId="260"/>
        </pc:sldMkLst>
        <pc:spChg chg="mod">
          <ac:chgData name="Kringen, Pedro" userId="03c59827-cd89-420f-9dba-910961608d7c" providerId="ADAL" clId="{468E9C88-4687-4676-A819-46D655C4D1CB}" dt="2023-09-20T09:39:19.393" v="1085" actId="14100"/>
          <ac:spMkLst>
            <pc:docMk/>
            <pc:sldMk cId="782636754" sldId="260"/>
            <ac:spMk id="12" creationId="{CAE9BA41-3352-AFDA-4220-EB2DC598B30C}"/>
          </ac:spMkLst>
        </pc:spChg>
        <pc:spChg chg="mod">
          <ac:chgData name="Kringen, Pedro" userId="03c59827-cd89-420f-9dba-910961608d7c" providerId="ADAL" clId="{468E9C88-4687-4676-A819-46D655C4D1CB}" dt="2023-09-20T09:41:43.936" v="1162" actId="1076"/>
          <ac:spMkLst>
            <pc:docMk/>
            <pc:sldMk cId="782636754" sldId="260"/>
            <ac:spMk id="14" creationId="{D9B115A1-731D-7170-6D39-AC7C182950CB}"/>
          </ac:spMkLst>
        </pc:spChg>
        <pc:spChg chg="mod">
          <ac:chgData name="Kringen, Pedro" userId="03c59827-cd89-420f-9dba-910961608d7c" providerId="ADAL" clId="{468E9C88-4687-4676-A819-46D655C4D1CB}" dt="2023-09-20T09:41:43.936" v="1162" actId="1076"/>
          <ac:spMkLst>
            <pc:docMk/>
            <pc:sldMk cId="782636754" sldId="260"/>
            <ac:spMk id="15" creationId="{A6FB8C33-85F2-1629-0A82-E5E4A419EA7B}"/>
          </ac:spMkLst>
        </pc:spChg>
        <pc:spChg chg="mod">
          <ac:chgData name="Kringen, Pedro" userId="03c59827-cd89-420f-9dba-910961608d7c" providerId="ADAL" clId="{468E9C88-4687-4676-A819-46D655C4D1CB}" dt="2023-09-20T09:39:22.338" v="1086" actId="14100"/>
          <ac:spMkLst>
            <pc:docMk/>
            <pc:sldMk cId="782636754" sldId="260"/>
            <ac:spMk id="18" creationId="{31A3862E-84C7-DE3A-9D82-E1F2612108EC}"/>
          </ac:spMkLst>
        </pc:spChg>
        <pc:spChg chg="mod">
          <ac:chgData name="Kringen, Pedro" userId="03c59827-cd89-420f-9dba-910961608d7c" providerId="ADAL" clId="{468E9C88-4687-4676-A819-46D655C4D1CB}" dt="2023-09-19T15:15:21.487" v="453"/>
          <ac:spMkLst>
            <pc:docMk/>
            <pc:sldMk cId="782636754" sldId="260"/>
            <ac:spMk id="1064" creationId="{F584D0C1-C41F-0CA7-75B6-277D454EF783}"/>
          </ac:spMkLst>
        </pc:spChg>
      </pc:sldChg>
      <pc:sldChg chg="del">
        <pc:chgData name="Kringen, Pedro" userId="03c59827-cd89-420f-9dba-910961608d7c" providerId="ADAL" clId="{468E9C88-4687-4676-A819-46D655C4D1CB}" dt="2023-09-19T15:13:21.268" v="430" actId="47"/>
        <pc:sldMkLst>
          <pc:docMk/>
          <pc:sldMk cId="3631668700" sldId="261"/>
        </pc:sldMkLst>
      </pc:sldChg>
      <pc:sldChg chg="del">
        <pc:chgData name="Kringen, Pedro" userId="03c59827-cd89-420f-9dba-910961608d7c" providerId="ADAL" clId="{468E9C88-4687-4676-A819-46D655C4D1CB}" dt="2023-09-19T15:13:21.268" v="430" actId="47"/>
        <pc:sldMkLst>
          <pc:docMk/>
          <pc:sldMk cId="1553845394" sldId="262"/>
        </pc:sldMkLst>
      </pc:sldChg>
      <pc:sldChg chg="modSp del mod modShow">
        <pc:chgData name="Kringen, Pedro" userId="03c59827-cd89-420f-9dba-910961608d7c" providerId="ADAL" clId="{468E9C88-4687-4676-A819-46D655C4D1CB}" dt="2023-09-19T15:12:39.140" v="424" actId="47"/>
        <pc:sldMkLst>
          <pc:docMk/>
          <pc:sldMk cId="2281499139" sldId="263"/>
        </pc:sldMkLst>
        <pc:spChg chg="mod">
          <ac:chgData name="Kringen, Pedro" userId="03c59827-cd89-420f-9dba-910961608d7c" providerId="ADAL" clId="{468E9C88-4687-4676-A819-46D655C4D1CB}" dt="2023-09-19T14:51:41.026" v="395" actId="20577"/>
          <ac:spMkLst>
            <pc:docMk/>
            <pc:sldMk cId="2281499139" sldId="263"/>
            <ac:spMk id="3" creationId="{192A1666-97FB-5CCC-7E39-B209252C797F}"/>
          </ac:spMkLst>
        </pc:spChg>
      </pc:sldChg>
      <pc:sldChg chg="addSp delSp modSp mod ord">
        <pc:chgData name="Kringen, Pedro" userId="03c59827-cd89-420f-9dba-910961608d7c" providerId="ADAL" clId="{468E9C88-4687-4676-A819-46D655C4D1CB}" dt="2023-09-20T10:07:29.347" v="1226" actId="14100"/>
        <pc:sldMkLst>
          <pc:docMk/>
          <pc:sldMk cId="934403613" sldId="264"/>
        </pc:sldMkLst>
        <pc:spChg chg="mo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2" creationId="{0AE40DE7-6141-1AEB-5C32-6914062E65BC}"/>
          </ac:spMkLst>
        </pc:spChg>
        <pc:spChg chg="del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45" creationId="{45D37F4E-DDB4-456B-97E0-9937730A039F}"/>
          </ac:spMkLst>
        </pc:spChg>
        <pc:spChg chg="del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47" creationId="{B2DD41CD-8F47-4F56-AD12-4E2FF7696987}"/>
          </ac:spMkLst>
        </pc:spChg>
        <pc:spChg chg="mod">
          <ac:chgData name="Kringen, Pedro" userId="03c59827-cd89-420f-9dba-910961608d7c" providerId="ADAL" clId="{468E9C88-4687-4676-A819-46D655C4D1CB}" dt="2023-09-20T10:07:29.347" v="1226" actId="14100"/>
          <ac:spMkLst>
            <pc:docMk/>
            <pc:sldMk cId="934403613" sldId="264"/>
            <ac:spMk id="1050" creationId="{E5DB8941-2A0D-D8CF-A3CB-C7BE64149DA9}"/>
          </ac:spMkLst>
        </pc:spChg>
        <pc:spChg chg="ad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55" creationId="{C4285719-470E-454C-AF62-8323075F1F5B}"/>
          </ac:spMkLst>
        </pc:spChg>
        <pc:spChg chg="ad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57" creationId="{CD9FE4EF-C4D8-49A0-B2FF-81D8DB7D8A24}"/>
          </ac:spMkLst>
        </pc:spChg>
        <pc:spChg chg="ad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59" creationId="{4300840D-0A0B-4512-BACA-B439D5B9C57C}"/>
          </ac:spMkLst>
        </pc:spChg>
        <pc:spChg chg="ad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61" creationId="{D2B78728-A580-49A7-84F9-6EF6F583ADE0}"/>
          </ac:spMkLst>
        </pc:spChg>
        <pc:spChg chg="ad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63" creationId="{38FAA1A1-D861-433F-88FA-1E9D6FD31D11}"/>
          </ac:spMkLst>
        </pc:spChg>
        <pc:spChg chg="add">
          <ac:chgData name="Kringen, Pedro" userId="03c59827-cd89-420f-9dba-910961608d7c" providerId="ADAL" clId="{468E9C88-4687-4676-A819-46D655C4D1CB}" dt="2023-09-20T10:06:46.036" v="1217" actId="26606"/>
          <ac:spMkLst>
            <pc:docMk/>
            <pc:sldMk cId="934403613" sldId="264"/>
            <ac:spMk id="1065" creationId="{8D71EDA1-87BF-4D5D-AB79-F346FD19278A}"/>
          </ac:spMkLst>
        </pc:spChg>
        <pc:picChg chg="mod">
          <ac:chgData name="Kringen, Pedro" userId="03c59827-cd89-420f-9dba-910961608d7c" providerId="ADAL" clId="{468E9C88-4687-4676-A819-46D655C4D1CB}" dt="2023-09-20T10:07:25.888" v="1225" actId="1076"/>
          <ac:picMkLst>
            <pc:docMk/>
            <pc:sldMk cId="934403613" sldId="264"/>
            <ac:picMk id="1026" creationId="{5B017724-0B85-8051-A80A-5E0C9E6F4FC2}"/>
          </ac:picMkLst>
        </pc:picChg>
      </pc:sldChg>
      <pc:sldChg chg="del">
        <pc:chgData name="Kringen, Pedro" userId="03c59827-cd89-420f-9dba-910961608d7c" providerId="ADAL" clId="{468E9C88-4687-4676-A819-46D655C4D1CB}" dt="2023-09-19T15:13:21.268" v="430" actId="47"/>
        <pc:sldMkLst>
          <pc:docMk/>
          <pc:sldMk cId="3646998658" sldId="265"/>
        </pc:sldMkLst>
      </pc:sldChg>
      <pc:sldChg chg="del">
        <pc:chgData name="Kringen, Pedro" userId="03c59827-cd89-420f-9dba-910961608d7c" providerId="ADAL" clId="{468E9C88-4687-4676-A819-46D655C4D1CB}" dt="2023-09-19T15:13:21.268" v="430" actId="47"/>
        <pc:sldMkLst>
          <pc:docMk/>
          <pc:sldMk cId="4135207621" sldId="266"/>
        </pc:sldMkLst>
      </pc:sldChg>
      <pc:sldChg chg="del">
        <pc:chgData name="Kringen, Pedro" userId="03c59827-cd89-420f-9dba-910961608d7c" providerId="ADAL" clId="{468E9C88-4687-4676-A819-46D655C4D1CB}" dt="2023-09-19T15:13:21.268" v="430" actId="47"/>
        <pc:sldMkLst>
          <pc:docMk/>
          <pc:sldMk cId="1165632903" sldId="267"/>
        </pc:sldMkLst>
      </pc:sldChg>
      <pc:sldChg chg="modSp mod">
        <pc:chgData name="Kringen, Pedro" userId="03c59827-cd89-420f-9dba-910961608d7c" providerId="ADAL" clId="{468E9C88-4687-4676-A819-46D655C4D1CB}" dt="2023-09-19T15:42:44.624" v="829" actId="1076"/>
        <pc:sldMkLst>
          <pc:docMk/>
          <pc:sldMk cId="0" sldId="270"/>
        </pc:sldMkLst>
        <pc:spChg chg="mod">
          <ac:chgData name="Kringen, Pedro" userId="03c59827-cd89-420f-9dba-910961608d7c" providerId="ADAL" clId="{468E9C88-4687-4676-A819-46D655C4D1CB}" dt="2023-09-19T15:42:24.326" v="825" actId="114"/>
          <ac:spMkLst>
            <pc:docMk/>
            <pc:sldMk cId="0" sldId="270"/>
            <ac:spMk id="183" creationId="{00000000-0000-0000-0000-000000000000}"/>
          </ac:spMkLst>
        </pc:spChg>
        <pc:spChg chg="mod">
          <ac:chgData name="Kringen, Pedro" userId="03c59827-cd89-420f-9dba-910961608d7c" providerId="ADAL" clId="{468E9C88-4687-4676-A819-46D655C4D1CB}" dt="2023-09-19T15:42:44.624" v="829" actId="1076"/>
          <ac:spMkLst>
            <pc:docMk/>
            <pc:sldMk cId="0" sldId="270"/>
            <ac:spMk id="184" creationId="{00000000-0000-0000-0000-000000000000}"/>
          </ac:spMkLst>
        </pc:spChg>
        <pc:picChg chg="mod">
          <ac:chgData name="Kringen, Pedro" userId="03c59827-cd89-420f-9dba-910961608d7c" providerId="ADAL" clId="{468E9C88-4687-4676-A819-46D655C4D1CB}" dt="2023-09-19T15:41:51.777" v="817" actId="1076"/>
          <ac:picMkLst>
            <pc:docMk/>
            <pc:sldMk cId="0" sldId="270"/>
            <ac:picMk id="181" creationId="{00000000-0000-0000-0000-000000000000}"/>
          </ac:picMkLst>
        </pc:picChg>
      </pc:sldChg>
      <pc:sldChg chg="modSp del mod ord">
        <pc:chgData name="Kringen, Pedro" userId="03c59827-cd89-420f-9dba-910961608d7c" providerId="ADAL" clId="{468E9C88-4687-4676-A819-46D655C4D1CB}" dt="2023-09-20T10:14:55.401" v="1394" actId="47"/>
        <pc:sldMkLst>
          <pc:docMk/>
          <pc:sldMk cId="3397867039" sldId="271"/>
        </pc:sldMkLst>
        <pc:spChg chg="mod">
          <ac:chgData name="Kringen, Pedro" userId="03c59827-cd89-420f-9dba-910961608d7c" providerId="ADAL" clId="{468E9C88-4687-4676-A819-46D655C4D1CB}" dt="2023-09-19T15:22:14.652" v="478" actId="20577"/>
          <ac:spMkLst>
            <pc:docMk/>
            <pc:sldMk cId="3397867039" sldId="271"/>
            <ac:spMk id="2" creationId="{A0610964-0AD4-8AD5-FF05-4221912282B1}"/>
          </ac:spMkLst>
        </pc:spChg>
        <pc:graphicFrameChg chg="mod">
          <ac:chgData name="Kringen, Pedro" userId="03c59827-cd89-420f-9dba-910961608d7c" providerId="ADAL" clId="{468E9C88-4687-4676-A819-46D655C4D1CB}" dt="2023-09-19T15:26:25.680" v="519" actId="20577"/>
          <ac:graphicFrameMkLst>
            <pc:docMk/>
            <pc:sldMk cId="3397867039" sldId="271"/>
            <ac:graphicFrameMk id="60" creationId="{298DE9B9-5E48-8565-5E0D-81F5C0590FDD}"/>
          </ac:graphicFrameMkLst>
        </pc:graphicFrameChg>
      </pc:sldChg>
      <pc:sldChg chg="modSp mod">
        <pc:chgData name="Kringen, Pedro" userId="03c59827-cd89-420f-9dba-910961608d7c" providerId="ADAL" clId="{468E9C88-4687-4676-A819-46D655C4D1CB}" dt="2023-09-19T15:41:07.346" v="812" actId="20577"/>
        <pc:sldMkLst>
          <pc:docMk/>
          <pc:sldMk cId="3716998180" sldId="272"/>
        </pc:sldMkLst>
        <pc:graphicFrameChg chg="mod modGraphic">
          <ac:chgData name="Kringen, Pedro" userId="03c59827-cd89-420f-9dba-910961608d7c" providerId="ADAL" clId="{468E9C88-4687-4676-A819-46D655C4D1CB}" dt="2023-09-19T15:41:07.346" v="812" actId="20577"/>
          <ac:graphicFrameMkLst>
            <pc:docMk/>
            <pc:sldMk cId="3716998180" sldId="272"/>
            <ac:graphicFrameMk id="38" creationId="{5FAABF01-5949-0046-335B-23BE7DFFBB98}"/>
          </ac:graphicFrameMkLst>
        </pc:graphicFrameChg>
      </pc:sldChg>
      <pc:sldChg chg="addSp modSp del mod">
        <pc:chgData name="Kringen, Pedro" userId="03c59827-cd89-420f-9dba-910961608d7c" providerId="ADAL" clId="{468E9C88-4687-4676-A819-46D655C4D1CB}" dt="2023-09-20T10:09:22.004" v="1252" actId="47"/>
        <pc:sldMkLst>
          <pc:docMk/>
          <pc:sldMk cId="2915392499" sldId="273"/>
        </pc:sldMkLst>
        <pc:spChg chg="mod">
          <ac:chgData name="Kringen, Pedro" userId="03c59827-cd89-420f-9dba-910961608d7c" providerId="ADAL" clId="{468E9C88-4687-4676-A819-46D655C4D1CB}" dt="2023-09-20T10:07:56.893" v="1230" actId="1076"/>
          <ac:spMkLst>
            <pc:docMk/>
            <pc:sldMk cId="2915392499" sldId="273"/>
            <ac:spMk id="225" creationId="{D1D59262-8F47-6C6F-7EFD-46BB3A34731B}"/>
          </ac:spMkLst>
        </pc:spChg>
        <pc:spChg chg="add mod">
          <ac:chgData name="Kringen, Pedro" userId="03c59827-cd89-420f-9dba-910961608d7c" providerId="ADAL" clId="{468E9C88-4687-4676-A819-46D655C4D1CB}" dt="2023-09-19T12:10:19.414" v="54" actId="1076"/>
          <ac:spMkLst>
            <pc:docMk/>
            <pc:sldMk cId="2915392499" sldId="273"/>
            <ac:spMk id="268" creationId="{132D1E1F-2281-A528-8B6B-68FD55E24878}"/>
          </ac:spMkLst>
        </pc:spChg>
        <pc:spChg chg="add mod">
          <ac:chgData name="Kringen, Pedro" userId="03c59827-cd89-420f-9dba-910961608d7c" providerId="ADAL" clId="{468E9C88-4687-4676-A819-46D655C4D1CB}" dt="2023-09-19T12:10:19.414" v="54" actId="1076"/>
          <ac:spMkLst>
            <pc:docMk/>
            <pc:sldMk cId="2915392499" sldId="273"/>
            <ac:spMk id="269" creationId="{68B91C22-CE29-094A-6A9E-1103CEC0D5C1}"/>
          </ac:spMkLst>
        </pc:spChg>
      </pc:sldChg>
      <pc:sldChg chg="addSp delSp modSp mod ord">
        <pc:chgData name="Kringen, Pedro" userId="03c59827-cd89-420f-9dba-910961608d7c" providerId="ADAL" clId="{468E9C88-4687-4676-A819-46D655C4D1CB}" dt="2023-09-20T10:01:01.874" v="1213"/>
        <pc:sldMkLst>
          <pc:docMk/>
          <pc:sldMk cId="3877583382" sldId="274"/>
        </pc:sldMkLst>
        <pc:picChg chg="mod ord modCrop">
          <ac:chgData name="Kringen, Pedro" userId="03c59827-cd89-420f-9dba-910961608d7c" providerId="ADAL" clId="{468E9C88-4687-4676-A819-46D655C4D1CB}" dt="2023-09-19T15:44:12.049" v="840" actId="732"/>
          <ac:picMkLst>
            <pc:docMk/>
            <pc:sldMk cId="3877583382" sldId="274"/>
            <ac:picMk id="7" creationId="{5313DB92-B09E-2AE6-C29A-C8B7304EA00D}"/>
          </ac:picMkLst>
        </pc:picChg>
        <pc:inkChg chg="add del">
          <ac:chgData name="Kringen, Pedro" userId="03c59827-cd89-420f-9dba-910961608d7c" providerId="ADAL" clId="{468E9C88-4687-4676-A819-46D655C4D1CB}" dt="2023-09-19T15:44:11.250" v="839" actId="9405"/>
          <ac:inkMkLst>
            <pc:docMk/>
            <pc:sldMk cId="3877583382" sldId="274"/>
            <ac:inkMk id="4" creationId="{D9628DD6-81C9-6762-DF30-CC8D4030527D}"/>
          </ac:inkMkLst>
        </pc:inkChg>
        <pc:inkChg chg="add del">
          <ac:chgData name="Kringen, Pedro" userId="03c59827-cd89-420f-9dba-910961608d7c" providerId="ADAL" clId="{468E9C88-4687-4676-A819-46D655C4D1CB}" dt="2023-09-19T15:44:10.903" v="838" actId="9405"/>
          <ac:inkMkLst>
            <pc:docMk/>
            <pc:sldMk cId="3877583382" sldId="274"/>
            <ac:inkMk id="6" creationId="{6EE07B43-3D22-98D1-6B18-6584E7C3E692}"/>
          </ac:inkMkLst>
        </pc:inkChg>
        <pc:inkChg chg="add del">
          <ac:chgData name="Kringen, Pedro" userId="03c59827-cd89-420f-9dba-910961608d7c" providerId="ADAL" clId="{468E9C88-4687-4676-A819-46D655C4D1CB}" dt="2023-09-19T15:44:10.423" v="837" actId="9405"/>
          <ac:inkMkLst>
            <pc:docMk/>
            <pc:sldMk cId="3877583382" sldId="274"/>
            <ac:inkMk id="8" creationId="{B66896E6-CE4F-31F8-C342-9580CFEB3AD5}"/>
          </ac:inkMkLst>
        </pc:inkChg>
        <pc:inkChg chg="add">
          <ac:chgData name="Kringen, Pedro" userId="03c59827-cd89-420f-9dba-910961608d7c" providerId="ADAL" clId="{468E9C88-4687-4676-A819-46D655C4D1CB}" dt="2023-09-19T15:44:29.347" v="841" actId="9405"/>
          <ac:inkMkLst>
            <pc:docMk/>
            <pc:sldMk cId="3877583382" sldId="274"/>
            <ac:inkMk id="10" creationId="{88164EB5-30DF-E7A1-E27C-D617BD8F273B}"/>
          </ac:inkMkLst>
        </pc:inkChg>
      </pc:sldChg>
      <pc:sldChg chg="addSp delSp modSp mod ord">
        <pc:chgData name="Kringen, Pedro" userId="03c59827-cd89-420f-9dba-910961608d7c" providerId="ADAL" clId="{468E9C88-4687-4676-A819-46D655C4D1CB}" dt="2023-09-20T10:10:14.208" v="1262" actId="1076"/>
        <pc:sldMkLst>
          <pc:docMk/>
          <pc:sldMk cId="4160230052" sldId="275"/>
        </pc:sldMkLst>
        <pc:spChg chg="mo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" creationId="{0AE40DE7-6141-1AEB-5C32-6914062E65BC}"/>
          </ac:spMkLst>
        </pc:spChg>
        <pc:spChg chg="mod">
          <ac:chgData name="Kringen, Pedro" userId="03c59827-cd89-420f-9dba-910961608d7c" providerId="ADAL" clId="{468E9C88-4687-4676-A819-46D655C4D1CB}" dt="2023-09-20T10:10:11.577" v="1261" actId="1076"/>
          <ac:spMkLst>
            <pc:docMk/>
            <pc:sldMk cId="4160230052" sldId="275"/>
            <ac:spMk id="7" creationId="{8D504740-BEF0-2116-CD61-C4A4F0CD17A5}"/>
          </ac:spMkLst>
        </pc:spChg>
        <pc:spChg chg="del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077" creationId="{B95B9BA8-1D69-4796-85F5-B6D0BD52354B}"/>
          </ac:spMkLst>
        </pc:spChg>
        <pc:spChg chg="ad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090" creationId="{2E17E911-875F-4DE5-8699-99D9F1805A5D}"/>
          </ac:spMkLst>
        </pc:spChg>
        <pc:spChg chg="ad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092" creationId="{CD9FE4EF-C4D8-49A0-B2FF-81D8DB7D8A24}"/>
          </ac:spMkLst>
        </pc:spChg>
        <pc:spChg chg="ad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094" creationId="{4300840D-0A0B-4512-BACA-B439D5B9C57C}"/>
          </ac:spMkLst>
        </pc:spChg>
        <pc:spChg chg="ad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096" creationId="{D2B78728-A580-49A7-84F9-6EF6F583ADE0}"/>
          </ac:spMkLst>
        </pc:spChg>
        <pc:spChg chg="ad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098" creationId="{38FAA1A1-D861-433F-88FA-1E9D6FD31D11}"/>
          </ac:spMkLst>
        </pc:spChg>
        <pc:spChg chg="add">
          <ac:chgData name="Kringen, Pedro" userId="03c59827-cd89-420f-9dba-910961608d7c" providerId="ADAL" clId="{468E9C88-4687-4676-A819-46D655C4D1CB}" dt="2023-09-20T10:09:37.636" v="1253" actId="26606"/>
          <ac:spMkLst>
            <pc:docMk/>
            <pc:sldMk cId="4160230052" sldId="275"/>
            <ac:spMk id="2100" creationId="{8D71EDA1-87BF-4D5D-AB79-F346FD19278A}"/>
          </ac:spMkLst>
        </pc:spChg>
        <pc:grpChg chg="del">
          <ac:chgData name="Kringen, Pedro" userId="03c59827-cd89-420f-9dba-910961608d7c" providerId="ADAL" clId="{468E9C88-4687-4676-A819-46D655C4D1CB}" dt="2023-09-20T10:09:37.636" v="1253" actId="26606"/>
          <ac:grpSpMkLst>
            <pc:docMk/>
            <pc:sldMk cId="4160230052" sldId="275"/>
            <ac:grpSpMk id="2079" creationId="{D44E3F87-3D58-4B03-86B2-15A5C5B9C964}"/>
          </ac:grpSpMkLst>
        </pc:grpChg>
        <pc:picChg chg="mod">
          <ac:chgData name="Kringen, Pedro" userId="03c59827-cd89-420f-9dba-910961608d7c" providerId="ADAL" clId="{468E9C88-4687-4676-A819-46D655C4D1CB}" dt="2023-09-20T10:10:14.208" v="1262" actId="1076"/>
          <ac:picMkLst>
            <pc:docMk/>
            <pc:sldMk cId="4160230052" sldId="275"/>
            <ac:picMk id="2050" creationId="{9E8F30F5-273B-F62B-CBB5-FD1F0C212DAB}"/>
          </ac:picMkLst>
        </pc:picChg>
      </pc:sldChg>
      <pc:sldChg chg="mod ord modShow">
        <pc:chgData name="Kringen, Pedro" userId="03c59827-cd89-420f-9dba-910961608d7c" providerId="ADAL" clId="{468E9C88-4687-4676-A819-46D655C4D1CB}" dt="2023-09-20T14:18:47.653" v="1575"/>
        <pc:sldMkLst>
          <pc:docMk/>
          <pc:sldMk cId="2533565994" sldId="276"/>
        </pc:sldMkLst>
      </pc:sldChg>
      <pc:sldChg chg="del mod modShow">
        <pc:chgData name="Kringen, Pedro" userId="03c59827-cd89-420f-9dba-910961608d7c" providerId="ADAL" clId="{468E9C88-4687-4676-A819-46D655C4D1CB}" dt="2023-09-19T15:12:43.184" v="425" actId="47"/>
        <pc:sldMkLst>
          <pc:docMk/>
          <pc:sldMk cId="2187141541" sldId="277"/>
        </pc:sldMkLst>
      </pc:sldChg>
      <pc:sldChg chg="del">
        <pc:chgData name="Kringen, Pedro" userId="03c59827-cd89-420f-9dba-910961608d7c" providerId="ADAL" clId="{468E9C88-4687-4676-A819-46D655C4D1CB}" dt="2023-09-19T15:13:02.502" v="426" actId="47"/>
        <pc:sldMkLst>
          <pc:docMk/>
          <pc:sldMk cId="3603001835" sldId="278"/>
        </pc:sldMkLst>
      </pc:sldChg>
      <pc:sldChg chg="del mod modShow">
        <pc:chgData name="Kringen, Pedro" userId="03c59827-cd89-420f-9dba-910961608d7c" providerId="ADAL" clId="{468E9C88-4687-4676-A819-46D655C4D1CB}" dt="2023-09-19T15:13:06.729" v="427" actId="47"/>
        <pc:sldMkLst>
          <pc:docMk/>
          <pc:sldMk cId="4049801646" sldId="506"/>
        </pc:sldMkLst>
      </pc:sldChg>
      <pc:sldChg chg="delSp modSp add mod setBg delDesignElem modNotesTx">
        <pc:chgData name="Kringen, Pedro" userId="03c59827-cd89-420f-9dba-910961608d7c" providerId="ADAL" clId="{468E9C88-4687-4676-A819-46D655C4D1CB}" dt="2023-09-20T14:17:17.179" v="1572" actId="20577"/>
        <pc:sldMkLst>
          <pc:docMk/>
          <pc:sldMk cId="2291976965" sldId="507"/>
        </pc:sldMkLst>
        <pc:spChg chg="mod">
          <ac:chgData name="Kringen, Pedro" userId="03c59827-cd89-420f-9dba-910961608d7c" providerId="ADAL" clId="{468E9C88-4687-4676-A819-46D655C4D1CB}" dt="2023-09-20T14:17:17.179" v="1572" actId="20577"/>
          <ac:spMkLst>
            <pc:docMk/>
            <pc:sldMk cId="2291976965" sldId="507"/>
            <ac:spMk id="5" creationId="{4A79D75E-3DA8-0E7F-11A3-8AFD690FDB24}"/>
          </ac:spMkLst>
        </pc:spChg>
        <pc:spChg chg="del">
          <ac:chgData name="Kringen, Pedro" userId="03c59827-cd89-420f-9dba-910961608d7c" providerId="ADAL" clId="{468E9C88-4687-4676-A819-46D655C4D1CB}" dt="2023-09-19T12:05:30.888" v="1"/>
          <ac:spMkLst>
            <pc:docMk/>
            <pc:sldMk cId="2291976965" sldId="507"/>
            <ac:spMk id="12" creationId="{245A9F99-D9B1-4094-A2E2-B90AC1DB7B9C}"/>
          </ac:spMkLst>
        </pc:spChg>
        <pc:spChg chg="del">
          <ac:chgData name="Kringen, Pedro" userId="03c59827-cd89-420f-9dba-910961608d7c" providerId="ADAL" clId="{468E9C88-4687-4676-A819-46D655C4D1CB}" dt="2023-09-19T12:05:30.888" v="1"/>
          <ac:spMkLst>
            <pc:docMk/>
            <pc:sldMk cId="2291976965" sldId="507"/>
            <ac:spMk id="14" creationId="{B7FAF607-473A-4A43-A23D-BBFF5C4117BB}"/>
          </ac:spMkLst>
        </pc:spChg>
        <pc:spChg chg="mod">
          <ac:chgData name="Kringen, Pedro" userId="03c59827-cd89-420f-9dba-910961608d7c" providerId="ADAL" clId="{468E9C88-4687-4676-A819-46D655C4D1CB}" dt="2023-09-20T14:16:59.281" v="1569" actId="1076"/>
          <ac:spMkLst>
            <pc:docMk/>
            <pc:sldMk cId="2291976965" sldId="507"/>
            <ac:spMk id="30" creationId="{BE2FEB41-4441-1824-2747-B8B048D92DC1}"/>
          </ac:spMkLst>
        </pc:spChg>
        <pc:grpChg chg="del">
          <ac:chgData name="Kringen, Pedro" userId="03c59827-cd89-420f-9dba-910961608d7c" providerId="ADAL" clId="{468E9C88-4687-4676-A819-46D655C4D1CB}" dt="2023-09-19T12:05:30.888" v="1"/>
          <ac:grpSpMkLst>
            <pc:docMk/>
            <pc:sldMk cId="2291976965" sldId="507"/>
            <ac:grpSpMk id="16" creationId="{C5F6476F-D303-44D3-B30F-1BA348F0F64A}"/>
          </ac:grpSpMkLst>
        </pc:grpChg>
        <pc:picChg chg="mod">
          <ac:chgData name="Kringen, Pedro" userId="03c59827-cd89-420f-9dba-910961608d7c" providerId="ADAL" clId="{468E9C88-4687-4676-A819-46D655C4D1CB}" dt="2023-09-19T14:26:05.985" v="289" actId="1076"/>
          <ac:picMkLst>
            <pc:docMk/>
            <pc:sldMk cId="2291976965" sldId="507"/>
            <ac:picMk id="9" creationId="{9475A28C-7A31-0616-7E19-465DE643456B}"/>
          </ac:picMkLst>
        </pc:picChg>
      </pc:sldChg>
      <pc:sldChg chg="modSp add del">
        <pc:chgData name="Kringen, Pedro" userId="03c59827-cd89-420f-9dba-910961608d7c" providerId="ADAL" clId="{468E9C88-4687-4676-A819-46D655C4D1CB}" dt="2023-09-20T10:15:50.434" v="1456" actId="47"/>
        <pc:sldMkLst>
          <pc:docMk/>
          <pc:sldMk cId="300767098" sldId="508"/>
        </pc:sldMkLst>
        <pc:graphicFrameChg chg="mod">
          <ac:chgData name="Kringen, Pedro" userId="03c59827-cd89-420f-9dba-910961608d7c" providerId="ADAL" clId="{468E9C88-4687-4676-A819-46D655C4D1CB}" dt="2023-09-19T15:27:16.377" v="554"/>
          <ac:graphicFrameMkLst>
            <pc:docMk/>
            <pc:sldMk cId="300767098" sldId="508"/>
            <ac:graphicFrameMk id="60" creationId="{298DE9B9-5E48-8565-5E0D-81F5C0590FDD}"/>
          </ac:graphicFrameMkLst>
        </pc:graphicFrameChg>
      </pc:sldChg>
      <pc:sldChg chg="delSp modSp add del mod modShow">
        <pc:chgData name="Kringen, Pedro" userId="03c59827-cd89-420f-9dba-910961608d7c" providerId="ADAL" clId="{468E9C88-4687-4676-A819-46D655C4D1CB}" dt="2023-09-19T15:13:10.948" v="428" actId="47"/>
        <pc:sldMkLst>
          <pc:docMk/>
          <pc:sldMk cId="3152787123" sldId="508"/>
        </pc:sldMkLst>
        <pc:spChg chg="mod">
          <ac:chgData name="Kringen, Pedro" userId="03c59827-cd89-420f-9dba-910961608d7c" providerId="ADAL" clId="{468E9C88-4687-4676-A819-46D655C4D1CB}" dt="2023-09-19T12:06:22.867" v="36" actId="255"/>
          <ac:spMkLst>
            <pc:docMk/>
            <pc:sldMk cId="3152787123" sldId="508"/>
            <ac:spMk id="5" creationId="{4A79D75E-3DA8-0E7F-11A3-8AFD690FDB24}"/>
          </ac:spMkLst>
        </pc:spChg>
        <pc:spChg chg="del">
          <ac:chgData name="Kringen, Pedro" userId="03c59827-cd89-420f-9dba-910961608d7c" providerId="ADAL" clId="{468E9C88-4687-4676-A819-46D655C4D1CB}" dt="2023-09-19T12:06:15.415" v="34" actId="478"/>
          <ac:spMkLst>
            <pc:docMk/>
            <pc:sldMk cId="3152787123" sldId="508"/>
            <ac:spMk id="30" creationId="{BE2FEB41-4441-1824-2747-B8B048D92DC1}"/>
          </ac:spMkLst>
        </pc:spChg>
      </pc:sldChg>
      <pc:sldChg chg="modSp add del ord">
        <pc:chgData name="Kringen, Pedro" userId="03c59827-cd89-420f-9dba-910961608d7c" providerId="ADAL" clId="{468E9C88-4687-4676-A819-46D655C4D1CB}" dt="2023-09-20T10:13:19.182" v="1332" actId="47"/>
        <pc:sldMkLst>
          <pc:docMk/>
          <pc:sldMk cId="2415379597" sldId="509"/>
        </pc:sldMkLst>
        <pc:graphicFrameChg chg="mod">
          <ac:chgData name="Kringen, Pedro" userId="03c59827-cd89-420f-9dba-910961608d7c" providerId="ADAL" clId="{468E9C88-4687-4676-A819-46D655C4D1CB}" dt="2023-09-19T15:24:42.623" v="513" actId="20577"/>
          <ac:graphicFrameMkLst>
            <pc:docMk/>
            <pc:sldMk cId="2415379597" sldId="509"/>
            <ac:graphicFrameMk id="60" creationId="{298DE9B9-5E48-8565-5E0D-81F5C0590FDD}"/>
          </ac:graphicFrameMkLst>
        </pc:graphicFrameChg>
      </pc:sldChg>
      <pc:sldChg chg="addSp delSp modSp new mod ord setBg modNotesTx">
        <pc:chgData name="Kringen, Pedro" userId="03c59827-cd89-420f-9dba-910961608d7c" providerId="ADAL" clId="{468E9C88-4687-4676-A819-46D655C4D1CB}" dt="2023-09-20T10:22:48.798" v="1555" actId="20577"/>
        <pc:sldMkLst>
          <pc:docMk/>
          <pc:sldMk cId="279541306" sldId="510"/>
        </pc:sldMkLst>
        <pc:spChg chg="mod">
          <ac:chgData name="Kringen, Pedro" userId="03c59827-cd89-420f-9dba-910961608d7c" providerId="ADAL" clId="{468E9C88-4687-4676-A819-46D655C4D1CB}" dt="2023-09-20T08:24:39.017" v="995" actId="1076"/>
          <ac:spMkLst>
            <pc:docMk/>
            <pc:sldMk cId="279541306" sldId="510"/>
            <ac:spMk id="2" creationId="{8B227614-04DA-0E48-BE8B-B5D38C3DF8CE}"/>
          </ac:spMkLst>
        </pc:spChg>
        <pc:spChg chg="mod ord">
          <ac:chgData name="Kringen, Pedro" userId="03c59827-cd89-420f-9dba-910961608d7c" providerId="ADAL" clId="{468E9C88-4687-4676-A819-46D655C4D1CB}" dt="2023-09-20T10:20:18.839" v="1464" actId="255"/>
          <ac:spMkLst>
            <pc:docMk/>
            <pc:sldMk cId="279541306" sldId="510"/>
            <ac:spMk id="3" creationId="{4C431C92-B677-6C07-F888-183C1822E4A3}"/>
          </ac:spMkLst>
        </pc:spChg>
        <pc:spChg chg="add del">
          <ac:chgData name="Kringen, Pedro" userId="03c59827-cd89-420f-9dba-910961608d7c" providerId="ADAL" clId="{468E9C88-4687-4676-A819-46D655C4D1CB}" dt="2023-09-19T15:32:19.572" v="623" actId="26606"/>
          <ac:spMkLst>
            <pc:docMk/>
            <pc:sldMk cId="279541306" sldId="510"/>
            <ac:spMk id="9" creationId="{D009D6D5-DAC2-4A8B-A17A-E206B9012D09}"/>
          </ac:spMkLst>
        </pc:spChg>
        <pc:spChg chg="add del">
          <ac:chgData name="Kringen, Pedro" userId="03c59827-cd89-420f-9dba-910961608d7c" providerId="ADAL" clId="{468E9C88-4687-4676-A819-46D655C4D1CB}" dt="2023-09-19T15:32:20.569" v="625" actId="26606"/>
          <ac:spMkLst>
            <pc:docMk/>
            <pc:sldMk cId="279541306" sldId="510"/>
            <ac:spMk id="11" creationId="{D4974D33-8DC5-464E-8C6D-BE58F0669C17}"/>
          </ac:spMkLst>
        </pc:spChg>
        <pc:spChg chg="add del">
          <ac:chgData name="Kringen, Pedro" userId="03c59827-cd89-420f-9dba-910961608d7c" providerId="ADAL" clId="{468E9C88-4687-4676-A819-46D655C4D1CB}" dt="2023-09-19T15:32:20.569" v="625" actId="26606"/>
          <ac:spMkLst>
            <pc:docMk/>
            <pc:sldMk cId="279541306" sldId="510"/>
            <ac:spMk id="12" creationId="{F13C74B1-5B17-4795-BED0-7140497B445A}"/>
          </ac:spMkLst>
        </pc:spChg>
        <pc:spChg chg="add del">
          <ac:chgData name="Kringen, Pedro" userId="03c59827-cd89-420f-9dba-910961608d7c" providerId="ADAL" clId="{468E9C88-4687-4676-A819-46D655C4D1CB}" dt="2023-09-19T15:32:21.678" v="627" actId="26606"/>
          <ac:spMkLst>
            <pc:docMk/>
            <pc:sldMk cId="279541306" sldId="510"/>
            <ac:spMk id="14" creationId="{2C61293E-6EBE-43EF-A52C-9BEBFD7679D4}"/>
          </ac:spMkLst>
        </pc:spChg>
        <pc:spChg chg="add del">
          <ac:chgData name="Kringen, Pedro" userId="03c59827-cd89-420f-9dba-910961608d7c" providerId="ADAL" clId="{468E9C88-4687-4676-A819-46D655C4D1CB}" dt="2023-09-19T15:32:21.678" v="627" actId="26606"/>
          <ac:spMkLst>
            <pc:docMk/>
            <pc:sldMk cId="279541306" sldId="510"/>
            <ac:spMk id="15" creationId="{21540236-BFD5-4A9D-8840-4703E7F76825}"/>
          </ac:spMkLst>
        </pc:spChg>
        <pc:spChg chg="add">
          <ac:chgData name="Kringen, Pedro" userId="03c59827-cd89-420f-9dba-910961608d7c" providerId="ADAL" clId="{468E9C88-4687-4676-A819-46D655C4D1CB}" dt="2023-09-19T15:32:21.682" v="628" actId="26606"/>
          <ac:spMkLst>
            <pc:docMk/>
            <pc:sldMk cId="279541306" sldId="510"/>
            <ac:spMk id="17" creationId="{D009D6D5-DAC2-4A8B-A17A-E206B9012D09}"/>
          </ac:spMkLst>
        </pc:spChg>
        <pc:picChg chg="add mod">
          <ac:chgData name="Kringen, Pedro" userId="03c59827-cd89-420f-9dba-910961608d7c" providerId="ADAL" clId="{468E9C88-4687-4676-A819-46D655C4D1CB}" dt="2023-09-19T15:32:21.682" v="628" actId="26606"/>
          <ac:picMkLst>
            <pc:docMk/>
            <pc:sldMk cId="279541306" sldId="510"/>
            <ac:picMk id="4" creationId="{382E505D-EE73-EFB5-E85D-4FE75B4EB3D6}"/>
          </ac:picMkLst>
        </pc:picChg>
      </pc:sldChg>
      <pc:sldChg chg="addSp delSp modSp add mod">
        <pc:chgData name="Kringen, Pedro" userId="03c59827-cd89-420f-9dba-910961608d7c" providerId="ADAL" clId="{468E9C88-4687-4676-A819-46D655C4D1CB}" dt="2023-09-20T10:06:32.300" v="1216" actId="12"/>
        <pc:sldMkLst>
          <pc:docMk/>
          <pc:sldMk cId="2830889523" sldId="511"/>
        </pc:sldMkLst>
        <pc:spChg chg="add mod">
          <ac:chgData name="Kringen, Pedro" userId="03c59827-cd89-420f-9dba-910961608d7c" providerId="ADAL" clId="{468E9C88-4687-4676-A819-46D655C4D1CB}" dt="2023-09-20T10:06:32.300" v="1216" actId="12"/>
          <ac:spMkLst>
            <pc:docMk/>
            <pc:sldMk cId="2830889523" sldId="511"/>
            <ac:spMk id="2" creationId="{1074EBE7-7601-1640-FD3A-89C7E527EDFD}"/>
          </ac:spMkLst>
        </pc:spChg>
        <pc:spChg chg="del">
          <ac:chgData name="Kringen, Pedro" userId="03c59827-cd89-420f-9dba-910961608d7c" providerId="ADAL" clId="{468E9C88-4687-4676-A819-46D655C4D1CB}" dt="2023-09-20T09:38:09.645" v="1054" actId="478"/>
          <ac:spMkLst>
            <pc:docMk/>
            <pc:sldMk cId="2830889523" sldId="511"/>
            <ac:spMk id="3" creationId="{FEBB6428-EDE4-594F-451F-59947D7DE2B4}"/>
          </ac:spMkLst>
        </pc:spChg>
        <pc:spChg chg="mod">
          <ac:chgData name="Kringen, Pedro" userId="03c59827-cd89-420f-9dba-910961608d7c" providerId="ADAL" clId="{468E9C88-4687-4676-A819-46D655C4D1CB}" dt="2023-09-20T10:06:28.759" v="1215" actId="1076"/>
          <ac:spMkLst>
            <pc:docMk/>
            <pc:sldMk cId="2830889523" sldId="511"/>
            <ac:spMk id="5" creationId="{4A79D75E-3DA8-0E7F-11A3-8AFD690FDB24}"/>
          </ac:spMkLst>
        </pc:spChg>
        <pc:spChg chg="add mod">
          <ac:chgData name="Kringen, Pedro" userId="03c59827-cd89-420f-9dba-910961608d7c" providerId="ADAL" clId="{468E9C88-4687-4676-A819-46D655C4D1CB}" dt="2023-09-20T09:40:51.015" v="1152" actId="1038"/>
          <ac:spMkLst>
            <pc:docMk/>
            <pc:sldMk cId="2830889523" sldId="511"/>
            <ac:spMk id="6" creationId="{D7B2719B-A9C5-0A5A-7C14-E256ADC1E800}"/>
          </ac:spMkLst>
        </pc:spChg>
        <pc:spChg chg="add mod">
          <ac:chgData name="Kringen, Pedro" userId="03c59827-cd89-420f-9dba-910961608d7c" providerId="ADAL" clId="{468E9C88-4687-4676-A819-46D655C4D1CB}" dt="2023-09-20T09:40:51.015" v="1152" actId="1038"/>
          <ac:spMkLst>
            <pc:docMk/>
            <pc:sldMk cId="2830889523" sldId="511"/>
            <ac:spMk id="7" creationId="{D42AADB6-DDF1-CCE3-C37F-C8777A33B22D}"/>
          </ac:spMkLst>
        </pc:spChg>
        <pc:spChg chg="add mod">
          <ac:chgData name="Kringen, Pedro" userId="03c59827-cd89-420f-9dba-910961608d7c" providerId="ADAL" clId="{468E9C88-4687-4676-A819-46D655C4D1CB}" dt="2023-09-20T10:00:13.188" v="1205" actId="1036"/>
          <ac:spMkLst>
            <pc:docMk/>
            <pc:sldMk cId="2830889523" sldId="511"/>
            <ac:spMk id="9" creationId="{34F48F6F-D964-C6AE-62D0-72AA243D5F48}"/>
          </ac:spMkLst>
        </pc:spChg>
        <pc:spChg chg="add del mod">
          <ac:chgData name="Kringen, Pedro" userId="03c59827-cd89-420f-9dba-910961608d7c" providerId="ADAL" clId="{468E9C88-4687-4676-A819-46D655C4D1CB}" dt="2023-09-20T09:41:50.719" v="1164"/>
          <ac:spMkLst>
            <pc:docMk/>
            <pc:sldMk cId="2830889523" sldId="511"/>
            <ac:spMk id="11" creationId="{9F4E4F5E-4BB6-9434-522D-B0657B4DE9F3}"/>
          </ac:spMkLst>
        </pc:spChg>
        <pc:spChg chg="add del mod">
          <ac:chgData name="Kringen, Pedro" userId="03c59827-cd89-420f-9dba-910961608d7c" providerId="ADAL" clId="{468E9C88-4687-4676-A819-46D655C4D1CB}" dt="2023-09-20T09:41:50.719" v="1164"/>
          <ac:spMkLst>
            <pc:docMk/>
            <pc:sldMk cId="2830889523" sldId="511"/>
            <ac:spMk id="15" creationId="{D89E9784-ED4D-600E-6E55-A17614329DAC}"/>
          </ac:spMkLst>
        </pc:spChg>
        <pc:spChg chg="add mod">
          <ac:chgData name="Kringen, Pedro" userId="03c59827-cd89-420f-9dba-910961608d7c" providerId="ADAL" clId="{468E9C88-4687-4676-A819-46D655C4D1CB}" dt="2023-09-20T09:41:56.695" v="1165"/>
          <ac:spMkLst>
            <pc:docMk/>
            <pc:sldMk cId="2830889523" sldId="511"/>
            <ac:spMk id="16" creationId="{9138102F-EBAC-67D7-B760-E7D9BF5E2443}"/>
          </ac:spMkLst>
        </pc:spChg>
        <pc:spChg chg="add mod">
          <ac:chgData name="Kringen, Pedro" userId="03c59827-cd89-420f-9dba-910961608d7c" providerId="ADAL" clId="{468E9C88-4687-4676-A819-46D655C4D1CB}" dt="2023-09-20T10:00:17.141" v="1206" actId="1076"/>
          <ac:spMkLst>
            <pc:docMk/>
            <pc:sldMk cId="2830889523" sldId="511"/>
            <ac:spMk id="17" creationId="{B78B5512-7E45-AFC6-8AF0-E27C2241D59F}"/>
          </ac:spMkLst>
        </pc:spChg>
        <pc:spChg chg="add mod">
          <ac:chgData name="Kringen, Pedro" userId="03c59827-cd89-420f-9dba-910961608d7c" providerId="ADAL" clId="{468E9C88-4687-4676-A819-46D655C4D1CB}" dt="2023-09-20T09:42:38.567" v="1188" actId="1076"/>
          <ac:spMkLst>
            <pc:docMk/>
            <pc:sldMk cId="2830889523" sldId="511"/>
            <ac:spMk id="20" creationId="{58ADC6D4-648E-6E51-A0A1-7028B9A104FC}"/>
          </ac:spMkLst>
        </pc:spChg>
        <pc:spChg chg="add mod">
          <ac:chgData name="Kringen, Pedro" userId="03c59827-cd89-420f-9dba-910961608d7c" providerId="ADAL" clId="{468E9C88-4687-4676-A819-46D655C4D1CB}" dt="2023-09-20T09:43:22.442" v="1196" actId="1076"/>
          <ac:spMkLst>
            <pc:docMk/>
            <pc:sldMk cId="2830889523" sldId="511"/>
            <ac:spMk id="22" creationId="{5E59B564-249D-4890-AF4E-8C08A86946AB}"/>
          </ac:spMkLst>
        </pc:spChg>
        <pc:spChg chg="add del mod">
          <ac:chgData name="Kringen, Pedro" userId="03c59827-cd89-420f-9dba-910961608d7c" providerId="ADAL" clId="{468E9C88-4687-4676-A819-46D655C4D1CB}" dt="2023-09-20T09:43:04.902" v="1192" actId="478"/>
          <ac:spMkLst>
            <pc:docMk/>
            <pc:sldMk cId="2830889523" sldId="511"/>
            <ac:spMk id="23" creationId="{F523F78E-5E54-CCD7-F4A9-3105D52B2682}"/>
          </ac:spMkLst>
        </pc:spChg>
        <pc:spChg chg="add del mod">
          <ac:chgData name="Kringen, Pedro" userId="03c59827-cd89-420f-9dba-910961608d7c" providerId="ADAL" clId="{468E9C88-4687-4676-A819-46D655C4D1CB}" dt="2023-09-20T09:43:04.902" v="1192" actId="478"/>
          <ac:spMkLst>
            <pc:docMk/>
            <pc:sldMk cId="2830889523" sldId="511"/>
            <ac:spMk id="24" creationId="{A313F4F8-AE70-3683-E1A3-7E965FE35B1B}"/>
          </ac:spMkLst>
        </pc:spChg>
        <pc:graphicFrameChg chg="del">
          <ac:chgData name="Kringen, Pedro" userId="03c59827-cd89-420f-9dba-910961608d7c" providerId="ADAL" clId="{468E9C88-4687-4676-A819-46D655C4D1CB}" dt="2023-09-20T09:38:12.204" v="1055" actId="478"/>
          <ac:graphicFrameMkLst>
            <pc:docMk/>
            <pc:sldMk cId="2830889523" sldId="511"/>
            <ac:graphicFrameMk id="14" creationId="{C510D924-9881-DAE1-8F72-D9B6EA6F8075}"/>
          </ac:graphicFrameMkLst>
        </pc:graphicFrameChg>
        <pc:picChg chg="add mod">
          <ac:chgData name="Kringen, Pedro" userId="03c59827-cd89-420f-9dba-910961608d7c" providerId="ADAL" clId="{468E9C88-4687-4676-A819-46D655C4D1CB}" dt="2023-09-20T09:40:51.015" v="1152" actId="1038"/>
          <ac:picMkLst>
            <pc:docMk/>
            <pc:sldMk cId="2830889523" sldId="511"/>
            <ac:picMk id="4" creationId="{15B06AAE-237D-11AC-563C-E2334561B76C}"/>
          </ac:picMkLst>
        </pc:picChg>
        <pc:picChg chg="add mod">
          <ac:chgData name="Kringen, Pedro" userId="03c59827-cd89-420f-9dba-910961608d7c" providerId="ADAL" clId="{468E9C88-4687-4676-A819-46D655C4D1CB}" dt="2023-09-20T09:40:51.015" v="1152" actId="1038"/>
          <ac:picMkLst>
            <pc:docMk/>
            <pc:sldMk cId="2830889523" sldId="511"/>
            <ac:picMk id="8" creationId="{507FFE99-1C2F-2021-467B-7D3060822AF0}"/>
          </ac:picMkLst>
        </pc:picChg>
        <pc:picChg chg="add mod">
          <ac:chgData name="Kringen, Pedro" userId="03c59827-cd89-420f-9dba-910961608d7c" providerId="ADAL" clId="{468E9C88-4687-4676-A819-46D655C4D1CB}" dt="2023-09-20T09:41:26.647" v="1160" actId="14100"/>
          <ac:picMkLst>
            <pc:docMk/>
            <pc:sldMk cId="2830889523" sldId="511"/>
            <ac:picMk id="10" creationId="{2393B293-9611-6748-D4BB-65F3D00A5B5D}"/>
          </ac:picMkLst>
        </pc:picChg>
        <pc:picChg chg="add mod">
          <ac:chgData name="Kringen, Pedro" userId="03c59827-cd89-420f-9dba-910961608d7c" providerId="ADAL" clId="{468E9C88-4687-4676-A819-46D655C4D1CB}" dt="2023-09-20T09:43:17.066" v="1195" actId="1076"/>
          <ac:picMkLst>
            <pc:docMk/>
            <pc:sldMk cId="2830889523" sldId="511"/>
            <ac:picMk id="18" creationId="{D5BDF079-49F4-EE74-9683-75D8CB7E1754}"/>
          </ac:picMkLst>
        </pc:picChg>
      </pc:sldChg>
      <pc:sldChg chg="addSp delSp modSp add mod ord">
        <pc:chgData name="Kringen, Pedro" userId="03c59827-cd89-420f-9dba-910961608d7c" providerId="ADAL" clId="{468E9C88-4687-4676-A819-46D655C4D1CB}" dt="2023-09-20T10:08:32.662" v="1251" actId="20577"/>
        <pc:sldMkLst>
          <pc:docMk/>
          <pc:sldMk cId="84867966" sldId="512"/>
        </pc:sldMkLst>
        <pc:spChg chg="del">
          <ac:chgData name="Kringen, Pedro" userId="03c59827-cd89-420f-9dba-910961608d7c" providerId="ADAL" clId="{468E9C88-4687-4676-A819-46D655C4D1CB}" dt="2023-09-20T10:08:08.860" v="1231" actId="478"/>
          <ac:spMkLst>
            <pc:docMk/>
            <pc:sldMk cId="84867966" sldId="512"/>
            <ac:spMk id="3" creationId="{FEBB6428-EDE4-594F-451F-59947D7DE2B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" creationId="{EB0F2ECC-DE4F-FE5B-B387-921A05398713}"/>
          </ac:spMkLst>
        </pc:spChg>
        <pc:spChg chg="mod">
          <ac:chgData name="Kringen, Pedro" userId="03c59827-cd89-420f-9dba-910961608d7c" providerId="ADAL" clId="{468E9C88-4687-4676-A819-46D655C4D1CB}" dt="2023-09-20T10:08:28.923" v="1250" actId="20577"/>
          <ac:spMkLst>
            <pc:docMk/>
            <pc:sldMk cId="84867966" sldId="512"/>
            <ac:spMk id="5" creationId="{4A79D75E-3DA8-0E7F-11A3-8AFD690FDB2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" creationId="{952F8BF9-6C2A-74E8-4F46-60E214C7874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" creationId="{E1737553-9833-8070-B41D-198D27AE01B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" creationId="{7A3E13E3-CFFA-B5B2-EF3E-5997C1833E7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" creationId="{24153399-6B08-67FE-F84E-1AF3F6EC43D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" creationId="{BAF9F5BD-77B0-05BB-B2CC-317A2B5BF76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" creationId="{0DA6BAC9-F88C-FAE5-CF89-23FF7DA262C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" creationId="{00A120A2-2E7F-F436-0207-6C1DF6C605E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" creationId="{ACAC0E02-92D3-5CAE-48AE-808DE97EB73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" creationId="{CDC9DF88-784A-9782-FF4C-A55FDA6D7E2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" creationId="{8D5758C3-9DB4-F745-674C-0B3BC1D24DF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0" creationId="{C287405A-7822-09D5-59D2-0C3247E964D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" creationId="{4866F373-DDEF-C87F-F93A-295D331C04E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" creationId="{C827A923-5B11-61C7-F02F-129664B8206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" creationId="{DB6F6F46-D48C-E901-C4AF-344DFA46219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5" creationId="{52B926CF-7D78-59B4-82EB-3DE8AC99F16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6" creationId="{10AD704C-3107-481C-C502-04FAEE26E8D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7" creationId="{1D17EEE0-9EED-6EA7-EF9C-24006DA138C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8" creationId="{4B9000BD-F87A-7E75-3937-50FEA497F33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9" creationId="{C766ECF6-2999-3FC6-D6D2-57E983D6456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0" creationId="{7AC7059E-7982-5456-8C9C-7B9BF602502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1" creationId="{51B465E6-992B-A219-50C6-7399203A3AF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2" creationId="{FCAA88E4-A1F9-A4FF-2041-106E3DCA3F2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3" creationId="{46515276-836D-8142-5E46-DB0809032BF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4" creationId="{6148D783-6270-A7BA-DFC4-9FFB057D4F7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5" creationId="{240CC09D-A23A-94A9-C188-DA13C09C393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6" creationId="{F279251A-83E7-194E-D224-A92A04B45A2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7" creationId="{5AE5AF36-A35D-EF06-7647-7D2EC1E236D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8" creationId="{FB866260-A9B1-1C1A-2CCD-B2AA781D142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39" creationId="{D3F3BC03-7278-8961-CDDF-A510CA456D0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0" creationId="{824938E1-F09D-879C-ECE3-C10E6B37B6A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1" creationId="{B1731827-BEB4-725B-EAE0-A7F4A33ADD9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2" creationId="{A70847F2-BBAF-B6DD-1F51-95E3F397D8A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3" creationId="{4764ACD0-9FEF-55FC-F272-22C816D4F52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4" creationId="{3C1842C6-37AB-7EBB-A1E5-2F3AE02392E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5" creationId="{C23A44FA-095E-1A57-AACD-BDA5CDCC969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6" creationId="{D81FB88A-5FBA-8BB8-4B1D-6AD68F2AEFE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7" creationId="{B48FE0B4-2C31-9CA0-0494-FDED45F5AF0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8" creationId="{BF05E5E7-79F1-50DE-F50C-1C3978A957E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49" creationId="{5F8963C3-86EB-6EAD-A971-1DA2F4CF36A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0" creationId="{91659661-76D9-E47B-CB73-C314137CE68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1" creationId="{B87D4971-69CC-5778-E607-F288A5EFFD0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2" creationId="{114DC88C-C506-1DC0-16F9-1AAD8A87133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3" creationId="{338CF7B6-F25D-8BF9-82F2-43761B0B10E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4" creationId="{3EF9651F-0429-5C64-273B-78CBF39CF2A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5" creationId="{525B4C60-8640-3DED-B230-D131C7B2B9D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6" creationId="{1422BDDC-9650-B2D5-B3BE-F00324E73D7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7" creationId="{9FB64099-865D-EC9B-6D3F-8ED0C8A279A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8" creationId="{297179D8-EF30-E328-88EA-A53DFFCA642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59" creationId="{A889B9AB-FCC6-FCBB-6E9C-7404E8E3999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0" creationId="{0CBE782E-55A9-33F0-1F90-D66E554E305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1" creationId="{BC34F28F-7223-55B2-7DBD-FB6D2320A14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2" creationId="{EFE58C06-AAAC-18CD-556B-8E419188F13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3" creationId="{2FE5C875-DB7D-4402-B676-E304C703024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4" creationId="{08EAAD8B-957E-0EAD-46EC-F6DCA488821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5" creationId="{E8C0C6C9-709D-F9E3-3B66-A1D3EC5DD53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6" creationId="{B483A170-B9AC-E562-3198-AA83FB6406F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7" creationId="{9795115B-3269-6807-ECD1-B76A4634C21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8" creationId="{EC509C13-2C4F-C949-FB7D-143481596D8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69" creationId="{D78BFFF1-DF10-4DDB-55BD-F983A7A9934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0" creationId="{008ABEA2-67DF-5253-EB9F-730155FA0AE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1" creationId="{99D12A5C-7B4F-9068-B17D-AB707FE3D0F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2" creationId="{5AE9D34D-DB4B-8BFF-14EE-86A96C6EE61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3" creationId="{29E968F4-4E3A-7ED7-61A2-2E98F9CE6A6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4" creationId="{0DFA0387-7B26-13EA-6E0A-6CB7072ADA4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5" creationId="{962757A1-E9A1-ECC3-D9DC-21D1CA67F54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6" creationId="{28E468EF-1293-643A-F9D5-D6AB28605C5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7" creationId="{6764D399-5667-827F-CB52-66DF6FFCE8C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8" creationId="{EA78450D-2E86-703A-41D4-383BF185BE7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79" creationId="{A64652BF-BA20-B738-0906-EA15DC3FA90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0" creationId="{C86735E1-6315-CBB6-DD3E-F616B1E7F2D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1" creationId="{74F26DF3-E237-D667-266C-5B207F8E259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2" creationId="{4E5A0609-5548-4488-55DD-40633E0C00F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3" creationId="{E361CF62-764B-3E59-8F76-DAAB329251F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4" creationId="{F8300C1D-5335-956B-CF61-65F02DE956B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5" creationId="{A3F1A1E9-2E32-2526-6379-EFD49D6764B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6" creationId="{B30AFE25-628A-20D1-6D37-EFE880EFEFC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7" creationId="{3F4421C3-225B-7C0F-7472-E6F0D0DDED3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8" creationId="{40250474-280B-AFD6-D38D-638EF0FF389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89" creationId="{C0D73730-F687-DCC3-6E42-DDB8074E4E0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0" creationId="{773FE332-3E1B-C292-07DD-02D631BFE0B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1" creationId="{B4E3BAD8-9A51-3261-B045-1D5A8D49B73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2" creationId="{39CEFB1E-BD72-E311-BBE3-129A9FEC12E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3" creationId="{B64CC904-7A92-2EBA-3329-8DE8FCBABA3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4" creationId="{156CB848-8060-0228-91B8-9580FBD3617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5" creationId="{FE2585DA-B8E2-1B25-6D08-98514D02572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6" creationId="{E9FB326C-8521-9EC2-A9F5-4DBFAD2D0F1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7" creationId="{F8CE1287-546C-D8C8-133B-5492C35C762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8" creationId="{F9867A07-B700-8F33-0F94-05C871734D8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99" creationId="{6EC182E8-492B-7106-9F4E-C53EC94D71F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0" creationId="{3A52FE07-D8C3-4C6C-D7DE-C71D091C390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1" creationId="{617693AA-996E-215A-5371-A032E123DC6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2" creationId="{5E83DABD-304E-B02E-CE03-B94EBD27F19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3" creationId="{8CCA4A90-B658-8699-DB25-1361081361B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4" creationId="{CACA6DFC-4CBC-9064-DBE3-0A660ABCE5F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5" creationId="{6897BD49-5E8D-6EFC-9EFB-5D604FD4B56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6" creationId="{31220699-CC4C-DBF2-876F-37418A25740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7" creationId="{F70EBF58-8C3C-2692-CE29-CA02EBD995C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09" creationId="{096CD3DE-5937-5A62-9F5E-9389BFB4BC1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0" creationId="{495A84BC-BA8C-0243-B389-FA6AE1938A8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1" creationId="{EBF3CBDC-55A9-0A63-0DDD-84D394B0026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2" creationId="{7330694C-E334-0A4E-6C37-050EEBF6447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3" creationId="{66EA660B-C2D4-CE55-E5BC-284A274FDE5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4" creationId="{68DB96CB-406F-6192-C89B-37C76639590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5" creationId="{6B821635-B1A8-CEFC-2B71-C5E9967412F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6" creationId="{14E25CD2-BC97-A4FC-D3BE-8D8C701A32A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7" creationId="{6CF3F3C8-0970-AA4E-3DB5-32C1F01BD87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8" creationId="{C4B43B4A-59F9-EC1B-AFEF-581CDE64AE6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19" creationId="{22D1E219-2716-D601-4DC6-85FD2F9D5AE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0" creationId="{C31B128C-3450-6B07-7CED-F73E83D05DA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1" creationId="{81EE0E7D-EE93-CA8E-323E-E2D3C884215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2" creationId="{A2BBA5E5-1408-2644-0EA7-3BFEDBF7C83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3" creationId="{DFD8C7AF-A701-AAEF-BA6B-1FF79EE8A1C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4" creationId="{9D2E7C8A-3619-B064-1441-93A8BF73942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5" creationId="{921202AA-9B8D-ECA8-B290-EC277D76FAF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6" creationId="{D5DD94D1-96A7-0D3F-E7FA-48F8442513B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7" creationId="{34619F9E-48F0-DFF2-689C-956C691F9C6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8" creationId="{AC53AD62-0611-2E1F-E96B-3453C3FC9A3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29" creationId="{B4E97172-6353-DA14-AAE4-2353CF90B53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0" creationId="{00FBD61C-EEA2-0FD1-C06E-D8194939986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1" creationId="{E11AA5D4-1592-E4F7-4BF0-5BA3FC34EE9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2" creationId="{5C84C6BB-3D6D-B431-8357-BECE84CA92D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3" creationId="{DBC0C36F-2AFD-9A2F-8376-DA22D733FC7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4" creationId="{7B33D063-00FF-18EC-B945-B5076982E50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5" creationId="{EA17ACB7-E173-E282-D986-A453D1CA846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6" creationId="{54B1CCD9-ED79-FAD7-CDB4-CD4002E59DC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7" creationId="{58AACF06-9D3C-9148-9AA8-7DDAFFF5AA6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8" creationId="{31BECCC4-1333-0851-1AC5-253850C1E25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39" creationId="{DC37A0D1-8F5C-A6EF-38AF-0D01A981C33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0" creationId="{0D3ECF1D-4BFE-34A6-6A7A-7FE669AC4DD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1" creationId="{9DF85766-7EF0-0EAC-594F-D29A02EEF4B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2" creationId="{D40EBB1C-7AB4-8E4B-2687-F7AFB811F02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3" creationId="{6BC15B53-221A-13D9-338D-50B023F1B4E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4" creationId="{3E19DA07-9845-2322-C614-27447B661F7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5" creationId="{54FCEA1E-AD35-C660-8636-323D2702282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6" creationId="{4704E237-729A-AC82-AEAB-AA94CA8FFB1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7" creationId="{430114DB-3A49-67B8-25E8-61C9ADDC0F5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8" creationId="{7CE04A78-6827-874D-73F3-769D6ABCBE1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49" creationId="{74B529D2-FB31-0AFE-5EEB-D8A012FA5E4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0" creationId="{ABDC302E-77B5-FCA1-71D1-33A48BD605B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1" creationId="{D70517CD-4B97-D3A5-E6B0-FD9032D9C6D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2" creationId="{045960FD-0D04-97C6-06B5-7875CB34E2F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3" creationId="{8D9668AF-768F-1621-3A69-86925C718E4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4" creationId="{C03E80E5-D9D3-3622-73D6-A061C080F2E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5" creationId="{7FDC9786-6E9B-53AA-BB79-07BB355CB12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6" creationId="{88052EFC-6DC9-73CB-88A8-939A21AC7F8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7" creationId="{F9013DFF-EF6B-B8BE-53C5-0E41213A57A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8" creationId="{5FC1B6E9-A503-1593-BF24-33F6AD7DA02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59" creationId="{F70C19AE-E3CB-492D-0604-7542B047D83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0" creationId="{FEA1E25D-A5A3-AABA-4481-059C2996609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1" creationId="{441BDB4E-CF0C-5D40-8434-880C119823B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2" creationId="{9FD41DE8-1E88-DEA8-EC9B-AC7CFBEB23B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3" creationId="{C3364810-AF8E-D561-43EF-5112CD5B371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4" creationId="{62C357FC-F6B5-3C19-0D75-BB69A6F7E96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5" creationId="{042D51F9-C4A7-523D-7815-157925C1665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6" creationId="{F57BE47C-C070-3CA6-6AC9-B2A940B8F0D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7" creationId="{98DE45DE-C894-5C68-9822-CB15361C265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8" creationId="{B072C4CB-7805-F6D6-1383-23324A196C7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69" creationId="{D4A982E0-4ABD-E977-C4E2-BFB7B0C5C9C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0" creationId="{95039B7F-3D16-77DA-68C5-BC423825A94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1" creationId="{95E2504E-C8A6-B22E-D719-B6758208D76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2" creationId="{E1509D3E-C390-D619-2191-9873EE65A9D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3" creationId="{3B25C18E-816B-2E14-4415-708E1BCAAD3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4" creationId="{B831240F-3FC5-9A52-632D-549A82B079D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5" creationId="{9A7881DB-3F55-2734-8196-B0F17160DB5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6" creationId="{DBF73532-E79C-A32D-3403-80588AD2ABE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7" creationId="{95C7E2A0-67DA-A6D1-FD03-8BCB3E7F360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8" creationId="{6C61AD09-FB58-912B-B765-FD37A2680BE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79" creationId="{C27EEA9E-8B0A-1A72-4BB9-F7737BFDB19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0" creationId="{5E8F4C34-C592-B6C8-121C-1E4353F6505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1" creationId="{8D5FBBB3-0FA3-5AAF-8DA2-D1624590AA2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2" creationId="{B9B3500D-6D82-6BBA-475C-37C30484A10E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3" creationId="{11AF0214-C3D9-D8BC-C668-A75197EB69C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4" creationId="{63EC0196-0CBD-5AB6-30DF-5B28BE0F81F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5" creationId="{BC6963EA-129A-29C5-040B-58CEE920BBA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6" creationId="{D7545CE5-19F1-52AD-42BD-04B00B854B5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7" creationId="{A27F56BE-1990-2536-D6E2-F76A9C64748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8" creationId="{67097EA2-ADBC-EBB2-DDE1-AA9CAD862DC1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89" creationId="{024CA35D-5C92-FC15-C4BE-612C27BFA97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190" creationId="{9EDEA077-B770-9A43-76B1-11B5DBD63A60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197" creationId="{477D946B-2810-E8D0-9A72-CE4A15018E9E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198" creationId="{5EBD9D18-6CBE-8FE9-FD81-CFCF107FC450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199" creationId="{053421DE-A0B7-0DE4-3061-BF89783BF93B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00" creationId="{C782A79F-353B-EAD3-F8C3-3F6E1E8EA0F1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01" creationId="{DD1A07CD-AB4E-EE10-BF4C-90147BA31C8D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02" creationId="{04F2E4B3-0BA9-E869-864D-B506B398D8C9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03" creationId="{C30E7060-267E-A442-8568-AF5ADDD8F37C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06" creationId="{98424593-4992-4672-2F70-640A118BE13D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07" creationId="{BB2807EA-864E-0FEC-9106-E589E90EAC9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09" creationId="{990605EC-6FEA-10F0-F08F-253AF4C2346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0" creationId="{13CA56F7-7FC6-1734-7232-012F67BC757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2" creationId="{1408BB30-D62F-2FA5-AA28-92C48C363F0F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3" creationId="{F660A631-3A2F-62FB-E65F-E786E208C67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5" creationId="{DC7BB2C7-6E27-6BF5-F47D-2295931AD56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6" creationId="{A1B6BD13-6090-4608-B406-9DD449DA62F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8" creationId="{19F6554D-F981-8024-9961-CE3A7F56DC6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19" creationId="{B2C1A462-EC49-523E-455C-CF6C2FE2A4B5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1" creationId="{29CF1BC8-2C5A-D6FA-7169-AED4386715A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2" creationId="{86142B95-2EBF-F7EA-9E08-41F2A78D0C3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4" creationId="{9CB4B549-64E3-1786-B819-F74444154C52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5" creationId="{3236833C-DC99-E156-F6D8-70434AE21F2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7" creationId="{76711286-FE3A-E5A5-1144-0B1DB3C3C976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28" creationId="{47B7CF2F-0664-ED42-1F16-F2381FB6737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0" creationId="{628415FB-55C7-81FA-EF61-AD8E10044058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1" creationId="{8E3F3A0F-ACA8-5E45-6601-8116C569E75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3" creationId="{7A232CD0-4843-9520-00B6-86A17B48FB5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4" creationId="{F286223F-3CFF-D766-6F88-19585FB082E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6" creationId="{019EC461-6963-991D-B55E-346A2E55B10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7" creationId="{8FADD5D7-3C9B-17E0-1916-7D9CA5853F4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39" creationId="{CAD5ED2A-1B54-4A4E-607B-03E20CAD71F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0" creationId="{F9D83515-7230-C176-8264-EFC50D79529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2" creationId="{9B5EA731-8388-F025-C9A4-95FAAEBFF559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3" creationId="{E2CB3DC2-B580-5773-9EBD-E1A995C0E12B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5" creationId="{E0BBE69B-A508-1F84-C37F-63AC2F0753C4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6" creationId="{41E569D6-8B8D-4A6D-9034-BF42576F58A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8" creationId="{6EFA1D42-C7D6-55DD-3342-C195FCA377F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49" creationId="{1C739E6C-C237-50EB-15B6-B04DC8373A73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51" creationId="{EA85115A-91DA-0348-DC3D-D86C4F6310E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52" creationId="{E5CE38CC-8276-3FBB-D582-29F7AC2B608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54" creationId="{C4E7AC50-67D8-F49C-D800-A9BE543C538C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55" creationId="{C9D0127D-611A-CE6F-44E0-DE4DC7C5E7FD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56" creationId="{0F0B7D01-5F43-C384-9E3D-F7F71701ED90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57" creationId="{6CFE3671-69B9-9F59-D082-2D2CA0EA699D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58" creationId="{0C77C3B5-1555-47DE-65C5-9F019D024EAD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59" creationId="{3979C8B1-5762-253A-1B68-54A2372ADB3F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0" creationId="{026666E8-28D3-069A-B8F0-CE66725B2132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1" creationId="{181633D3-22A8-4AFD-750D-CB25B3E97D99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2" creationId="{3B8270D1-BF1D-E2C6-4879-3866F9755EB5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3" creationId="{161F5B76-A36A-87CC-F19D-502F7EF71176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4" creationId="{C85DB926-C2B5-ABCA-A2A4-05C5CFA25EBD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5" creationId="{A8989661-2C93-2486-0369-65E5C98E145F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6" creationId="{4B6CACC4-185D-B8FA-C2AC-1941C84C22B4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67" creationId="{A65B208E-7762-B92F-D00A-04CB64C4BC4A}"/>
          </ac:spMkLst>
        </pc:spChg>
        <pc:spChg chg="add mod">
          <ac:chgData name="Kringen, Pedro" userId="03c59827-cd89-420f-9dba-910961608d7c" providerId="ADAL" clId="{468E9C88-4687-4676-A819-46D655C4D1CB}" dt="2023-09-20T10:08:32.662" v="1251" actId="20577"/>
          <ac:spMkLst>
            <pc:docMk/>
            <pc:sldMk cId="84867966" sldId="512"/>
            <ac:spMk id="268" creationId="{07EE24CC-394D-2ACB-D835-9D449B7B00AA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70" creationId="{C998ED13-50AC-B6F0-A862-294597638887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71" creationId="{C62682B9-2C19-C7D8-8DD2-1BD7332BA960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73" creationId="{21DB182B-41BB-85F9-548A-E787B1FDC46D}"/>
          </ac:spMkLst>
        </pc:spChg>
        <pc:spChg chg="mod">
          <ac:chgData name="Kringen, Pedro" userId="03c59827-cd89-420f-9dba-910961608d7c" providerId="ADAL" clId="{468E9C88-4687-4676-A819-46D655C4D1CB}" dt="2023-09-20T10:08:11.980" v="1233"/>
          <ac:spMkLst>
            <pc:docMk/>
            <pc:sldMk cId="84867966" sldId="512"/>
            <ac:spMk id="274" creationId="{4E45D4D0-0713-23D9-BBE2-3B2F73F394B4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75" creationId="{07151062-5107-28DE-8D13-7A583F50F798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76" creationId="{91871570-331D-8521-B9CE-11E13E1A7D98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77" creationId="{2154C8F5-C95D-C3C4-3753-302FFAF5D652}"/>
          </ac:spMkLst>
        </pc:spChg>
        <pc:spChg chg="add mod">
          <ac:chgData name="Kringen, Pedro" userId="03c59827-cd89-420f-9dba-910961608d7c" providerId="ADAL" clId="{468E9C88-4687-4676-A819-46D655C4D1CB}" dt="2023-09-20T10:08:17.918" v="1234" actId="1076"/>
          <ac:spMkLst>
            <pc:docMk/>
            <pc:sldMk cId="84867966" sldId="512"/>
            <ac:spMk id="278" creationId="{5606BC46-4BC8-8BD9-CAC4-D3DF838754D6}"/>
          </ac:spMkLst>
        </pc:s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" creationId="{7E1E2F82-F9A5-F139-4718-63CE88C593C4}"/>
          </ac:grpSpMkLst>
        </pc:grpChg>
        <pc:grpChg chg="mod">
          <ac:chgData name="Kringen, Pedro" userId="03c59827-cd89-420f-9dba-910961608d7c" providerId="ADAL" clId="{468E9C88-4687-4676-A819-46D655C4D1CB}" dt="2023-09-20T10:08:11.980" v="1233"/>
          <ac:grpSpMkLst>
            <pc:docMk/>
            <pc:sldMk cId="84867966" sldId="512"/>
            <ac:grpSpMk id="108" creationId="{10DCF7FF-9BBA-8903-8731-12005BEFCF92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08" creationId="{CAD8DA4C-4F96-EDFD-F42F-9B131F6636F2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11" creationId="{44ECD640-E305-2E88-0168-9D09CCB32CC7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14" creationId="{13F5A428-99E9-4212-FCE5-30EB5997C75C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17" creationId="{F13A721D-459D-021A-A493-BDCB91414B4A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20" creationId="{3781A0FA-E06D-7AB8-49D4-E55576ED9197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23" creationId="{A97999D7-BF92-8A8E-6FB7-FF23ED35799B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26" creationId="{2E02C6B1-3827-E050-BC03-23C9D7D1EEEB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29" creationId="{619EE812-D015-F552-0083-7FEB4D1E6A2C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32" creationId="{EFA33A81-35A3-0331-2290-16A76ACD6B0D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35" creationId="{59415444-305A-A51A-AB97-029A8F453301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38" creationId="{3BAB86C0-037A-76E0-76BD-104073FA8217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41" creationId="{64FFE3BC-F821-8A8E-33C1-16647E76C267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44" creationId="{879F3980-879C-E2DA-F194-11E45CE99670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47" creationId="{710C1432-40AB-0271-46A6-119730DDFECE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50" creationId="{A49B2B81-E557-A778-23BA-C548985C4377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53" creationId="{9FFFFD96-9B90-32C0-A073-4B13F466CC0F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69" creationId="{34BA70E2-2B30-F432-FA75-D732410BAA9F}"/>
          </ac:grpSpMkLst>
        </pc:grpChg>
        <pc:grpChg chg="add mod">
          <ac:chgData name="Kringen, Pedro" userId="03c59827-cd89-420f-9dba-910961608d7c" providerId="ADAL" clId="{468E9C88-4687-4676-A819-46D655C4D1CB}" dt="2023-09-20T10:08:17.918" v="1234" actId="1076"/>
          <ac:grpSpMkLst>
            <pc:docMk/>
            <pc:sldMk cId="84867966" sldId="512"/>
            <ac:grpSpMk id="272" creationId="{313D19F4-CEEA-551F-03C2-995333B05351}"/>
          </ac:grpSpMkLst>
        </pc:grpChg>
        <pc:graphicFrameChg chg="del">
          <ac:chgData name="Kringen, Pedro" userId="03c59827-cd89-420f-9dba-910961608d7c" providerId="ADAL" clId="{468E9C88-4687-4676-A819-46D655C4D1CB}" dt="2023-09-20T10:08:11.116" v="1232" actId="478"/>
          <ac:graphicFrameMkLst>
            <pc:docMk/>
            <pc:sldMk cId="84867966" sldId="512"/>
            <ac:graphicFrameMk id="14" creationId="{C510D924-9881-DAE1-8F72-D9B6EA6F8075}"/>
          </ac:graphicFrameMkLst>
        </pc:graphicFrame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191" creationId="{81F17197-6346-4DAE-C236-CD7B21F5D808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192" creationId="{9147C81D-CC3F-F6AC-947C-BE83C22610B9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193" creationId="{8DC70DC7-210D-DF2F-1FAB-F8B2EDADFAF7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194" creationId="{1D99A3EA-236F-5B31-1A1E-3392566D6334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195" creationId="{2AB6FF2F-A811-E1C9-DAAC-9570B9EDDB75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196" creationId="{F4B648C0-E425-3160-0DB8-67F346AD36A6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204" creationId="{D490E064-5A6A-60EE-0BB8-2DFA1D9D2234}"/>
          </ac:picMkLst>
        </pc:picChg>
        <pc:picChg chg="add mod">
          <ac:chgData name="Kringen, Pedro" userId="03c59827-cd89-420f-9dba-910961608d7c" providerId="ADAL" clId="{468E9C88-4687-4676-A819-46D655C4D1CB}" dt="2023-09-20T10:08:17.918" v="1234" actId="1076"/>
          <ac:picMkLst>
            <pc:docMk/>
            <pc:sldMk cId="84867966" sldId="512"/>
            <ac:picMk id="205" creationId="{2FD2F58E-EE0E-D4FB-3B97-51DADC89A2FB}"/>
          </ac:picMkLst>
        </pc:picChg>
      </pc:sldChg>
      <pc:sldChg chg="addSp delSp modSp add mod ord">
        <pc:chgData name="Kringen, Pedro" userId="03c59827-cd89-420f-9dba-910961608d7c" providerId="ADAL" clId="{468E9C88-4687-4676-A819-46D655C4D1CB}" dt="2023-09-20T10:13:07.162" v="1331" actId="1076"/>
        <pc:sldMkLst>
          <pc:docMk/>
          <pc:sldMk cId="44886780" sldId="513"/>
        </pc:sldMkLst>
        <pc:spChg chg="del">
          <ac:chgData name="Kringen, Pedro" userId="03c59827-cd89-420f-9dba-910961608d7c" providerId="ADAL" clId="{468E9C88-4687-4676-A819-46D655C4D1CB}" dt="2023-09-20T10:12:25.807" v="1271" actId="478"/>
          <ac:spMkLst>
            <pc:docMk/>
            <pc:sldMk cId="44886780" sldId="513"/>
            <ac:spMk id="3" creationId="{FEBB6428-EDE4-594F-451F-59947D7DE2B4}"/>
          </ac:spMkLst>
        </pc:spChg>
        <pc:spChg chg="add del mod">
          <ac:chgData name="Kringen, Pedro" userId="03c59827-cd89-420f-9dba-910961608d7c" providerId="ADAL" clId="{468E9C88-4687-4676-A819-46D655C4D1CB}" dt="2023-09-20T10:12:34.238" v="1272" actId="478"/>
          <ac:spMkLst>
            <pc:docMk/>
            <pc:sldMk cId="44886780" sldId="513"/>
            <ac:spMk id="4" creationId="{C40933B9-40DF-3AAC-5107-15596DED0FA6}"/>
          </ac:spMkLst>
        </pc:spChg>
        <pc:spChg chg="del">
          <ac:chgData name="Kringen, Pedro" userId="03c59827-cd89-420f-9dba-910961608d7c" providerId="ADAL" clId="{468E9C88-4687-4676-A819-46D655C4D1CB}" dt="2023-09-20T10:12:25.807" v="1271" actId="478"/>
          <ac:spMkLst>
            <pc:docMk/>
            <pc:sldMk cId="44886780" sldId="513"/>
            <ac:spMk id="5" creationId="{4A79D75E-3DA8-0E7F-11A3-8AFD690FDB24}"/>
          </ac:spMkLst>
        </pc:spChg>
        <pc:spChg chg="add mod">
          <ac:chgData name="Kringen, Pedro" userId="03c59827-cd89-420f-9dba-910961608d7c" providerId="ADAL" clId="{468E9C88-4687-4676-A819-46D655C4D1CB}" dt="2023-09-20T10:12:59.440" v="1329" actId="207"/>
          <ac:spMkLst>
            <pc:docMk/>
            <pc:sldMk cId="44886780" sldId="513"/>
            <ac:spMk id="6" creationId="{B6682578-30B2-5EEF-F710-5713DC74756B}"/>
          </ac:spMkLst>
        </pc:spChg>
        <pc:graphicFrameChg chg="add mod">
          <ac:chgData name="Kringen, Pedro" userId="03c59827-cd89-420f-9dba-910961608d7c" providerId="ADAL" clId="{468E9C88-4687-4676-A819-46D655C4D1CB}" dt="2023-09-20T10:13:07.162" v="1331" actId="1076"/>
          <ac:graphicFrameMkLst>
            <pc:docMk/>
            <pc:sldMk cId="44886780" sldId="513"/>
            <ac:graphicFrameMk id="7" creationId="{CC0398DF-7ADD-09C0-6967-49DB72431890}"/>
          </ac:graphicFrameMkLst>
        </pc:graphicFrameChg>
        <pc:graphicFrameChg chg="del">
          <ac:chgData name="Kringen, Pedro" userId="03c59827-cd89-420f-9dba-910961608d7c" providerId="ADAL" clId="{468E9C88-4687-4676-A819-46D655C4D1CB}" dt="2023-09-20T10:12:25.807" v="1271" actId="478"/>
          <ac:graphicFrameMkLst>
            <pc:docMk/>
            <pc:sldMk cId="44886780" sldId="513"/>
            <ac:graphicFrameMk id="14" creationId="{C510D924-9881-DAE1-8F72-D9B6EA6F8075}"/>
          </ac:graphicFrameMkLst>
        </pc:graphicFrameChg>
      </pc:sldChg>
      <pc:sldChg chg="delSp add del setBg delDesignElem">
        <pc:chgData name="Kringen, Pedro" userId="03c59827-cd89-420f-9dba-910961608d7c" providerId="ADAL" clId="{468E9C88-4687-4676-A819-46D655C4D1CB}" dt="2023-09-20T10:11:51.521" v="1265" actId="47"/>
        <pc:sldMkLst>
          <pc:docMk/>
          <pc:sldMk cId="814027182" sldId="513"/>
        </pc:sldMkLst>
        <pc:spChg chg="del">
          <ac:chgData name="Kringen, Pedro" userId="03c59827-cd89-420f-9dba-910961608d7c" providerId="ADAL" clId="{468E9C88-4687-4676-A819-46D655C4D1CB}" dt="2023-09-20T10:11:36.415" v="1264"/>
          <ac:spMkLst>
            <pc:docMk/>
            <pc:sldMk cId="814027182" sldId="513"/>
            <ac:spMk id="12" creationId="{BACC6370-2D7E-4714-9D71-7542949D7D5D}"/>
          </ac:spMkLst>
        </pc:spChg>
        <pc:spChg chg="del">
          <ac:chgData name="Kringen, Pedro" userId="03c59827-cd89-420f-9dba-910961608d7c" providerId="ADAL" clId="{468E9C88-4687-4676-A819-46D655C4D1CB}" dt="2023-09-20T10:11:36.415" v="1264"/>
          <ac:spMkLst>
            <pc:docMk/>
            <pc:sldMk cId="814027182" sldId="513"/>
            <ac:spMk id="13" creationId="{F68B3F68-107C-434F-AA38-110D5EA91B85}"/>
          </ac:spMkLst>
        </pc:spChg>
        <pc:spChg chg="del">
          <ac:chgData name="Kringen, Pedro" userId="03c59827-cd89-420f-9dba-910961608d7c" providerId="ADAL" clId="{468E9C88-4687-4676-A819-46D655C4D1CB}" dt="2023-09-20T10:11:36.415" v="1264"/>
          <ac:spMkLst>
            <pc:docMk/>
            <pc:sldMk cId="814027182" sldId="513"/>
            <ac:spMk id="19" creationId="{AAD0DBB9-1A4B-4391-81D4-CB19F9AB918A}"/>
          </ac:spMkLst>
        </pc:spChg>
        <pc:spChg chg="del">
          <ac:chgData name="Kringen, Pedro" userId="03c59827-cd89-420f-9dba-910961608d7c" providerId="ADAL" clId="{468E9C88-4687-4676-A819-46D655C4D1CB}" dt="2023-09-20T10:11:36.415" v="1264"/>
          <ac:spMkLst>
            <pc:docMk/>
            <pc:sldMk cId="814027182" sldId="513"/>
            <ac:spMk id="21" creationId="{063BBA22-50EA-4C4D-BE05-F1CE4E63AA56}"/>
          </ac:spMkLst>
        </pc:spChg>
      </pc:sldChg>
      <pc:sldChg chg="addSp delSp modSp add mod">
        <pc:chgData name="Kringen, Pedro" userId="03c59827-cd89-420f-9dba-910961608d7c" providerId="ADAL" clId="{468E9C88-4687-4676-A819-46D655C4D1CB}" dt="2023-09-20T10:14:26.950" v="1393" actId="1076"/>
        <pc:sldMkLst>
          <pc:docMk/>
          <pc:sldMk cId="3741681167" sldId="514"/>
        </pc:sldMkLst>
        <pc:spChg chg="add del mod">
          <ac:chgData name="Kringen, Pedro" userId="03c59827-cd89-420f-9dba-910961608d7c" providerId="ADAL" clId="{468E9C88-4687-4676-A819-46D655C4D1CB}" dt="2023-09-20T10:13:31.767" v="1334" actId="478"/>
          <ac:spMkLst>
            <pc:docMk/>
            <pc:sldMk cId="3741681167" sldId="514"/>
            <ac:spMk id="2" creationId="{FBE54245-8D02-BD62-5A77-87EB8DA0946E}"/>
          </ac:spMkLst>
        </pc:spChg>
        <pc:spChg chg="add del">
          <ac:chgData name="Kringen, Pedro" userId="03c59827-cd89-420f-9dba-910961608d7c" providerId="ADAL" clId="{468E9C88-4687-4676-A819-46D655C4D1CB}" dt="2023-09-20T10:13:42.749" v="1335" actId="478"/>
          <ac:spMkLst>
            <pc:docMk/>
            <pc:sldMk cId="3741681167" sldId="514"/>
            <ac:spMk id="3" creationId="{FEBB6428-EDE4-594F-451F-59947D7DE2B4}"/>
          </ac:spMkLst>
        </pc:spChg>
        <pc:spChg chg="add del">
          <ac:chgData name="Kringen, Pedro" userId="03c59827-cd89-420f-9dba-910961608d7c" providerId="ADAL" clId="{468E9C88-4687-4676-A819-46D655C4D1CB}" dt="2023-09-20T10:13:42.749" v="1335" actId="478"/>
          <ac:spMkLst>
            <pc:docMk/>
            <pc:sldMk cId="3741681167" sldId="514"/>
            <ac:spMk id="5" creationId="{4A79D75E-3DA8-0E7F-11A3-8AFD690FDB24}"/>
          </ac:spMkLst>
        </pc:spChg>
        <pc:spChg chg="add del mod">
          <ac:chgData name="Kringen, Pedro" userId="03c59827-cd89-420f-9dba-910961608d7c" providerId="ADAL" clId="{468E9C88-4687-4676-A819-46D655C4D1CB}" dt="2023-09-20T10:13:46.805" v="1336" actId="478"/>
          <ac:spMkLst>
            <pc:docMk/>
            <pc:sldMk cId="3741681167" sldId="514"/>
            <ac:spMk id="6" creationId="{EAF22426-BFF1-284D-B40E-F1CE88EC6A59}"/>
          </ac:spMkLst>
        </pc:spChg>
        <pc:spChg chg="add mod">
          <ac:chgData name="Kringen, Pedro" userId="03c59827-cd89-420f-9dba-910961608d7c" providerId="ADAL" clId="{468E9C88-4687-4676-A819-46D655C4D1CB}" dt="2023-09-20T10:14:20.659" v="1392" actId="207"/>
          <ac:spMkLst>
            <pc:docMk/>
            <pc:sldMk cId="3741681167" sldId="514"/>
            <ac:spMk id="7" creationId="{9317F344-C7A3-7EDB-5AF8-251A8FAE43B9}"/>
          </ac:spMkLst>
        </pc:spChg>
        <pc:spChg chg="add del">
          <ac:chgData name="Kringen, Pedro" userId="03c59827-cd89-420f-9dba-910961608d7c" providerId="ADAL" clId="{468E9C88-4687-4676-A819-46D655C4D1CB}" dt="2023-09-20T10:13:31.767" v="1334" actId="478"/>
          <ac:spMkLst>
            <pc:docMk/>
            <pc:sldMk cId="3741681167" sldId="514"/>
            <ac:spMk id="12" creationId="{BACC6370-2D7E-4714-9D71-7542949D7D5D}"/>
          </ac:spMkLst>
        </pc:spChg>
        <pc:spChg chg="add del">
          <ac:chgData name="Kringen, Pedro" userId="03c59827-cd89-420f-9dba-910961608d7c" providerId="ADAL" clId="{468E9C88-4687-4676-A819-46D655C4D1CB}" dt="2023-09-20T10:13:31.767" v="1334" actId="478"/>
          <ac:spMkLst>
            <pc:docMk/>
            <pc:sldMk cId="3741681167" sldId="514"/>
            <ac:spMk id="13" creationId="{F68B3F68-107C-434F-AA38-110D5EA91B85}"/>
          </ac:spMkLst>
        </pc:spChg>
        <pc:spChg chg="add del">
          <ac:chgData name="Kringen, Pedro" userId="03c59827-cd89-420f-9dba-910961608d7c" providerId="ADAL" clId="{468E9C88-4687-4676-A819-46D655C4D1CB}" dt="2023-09-20T10:13:31.767" v="1334" actId="478"/>
          <ac:spMkLst>
            <pc:docMk/>
            <pc:sldMk cId="3741681167" sldId="514"/>
            <ac:spMk id="19" creationId="{AAD0DBB9-1A4B-4391-81D4-CB19F9AB918A}"/>
          </ac:spMkLst>
        </pc:spChg>
        <pc:spChg chg="add del">
          <ac:chgData name="Kringen, Pedro" userId="03c59827-cd89-420f-9dba-910961608d7c" providerId="ADAL" clId="{468E9C88-4687-4676-A819-46D655C4D1CB}" dt="2023-09-20T10:13:31.767" v="1334" actId="478"/>
          <ac:spMkLst>
            <pc:docMk/>
            <pc:sldMk cId="3741681167" sldId="514"/>
            <ac:spMk id="21" creationId="{063BBA22-50EA-4C4D-BE05-F1CE4E63AA56}"/>
          </ac:spMkLst>
        </pc:spChg>
        <pc:graphicFrameChg chg="add mod">
          <ac:chgData name="Kringen, Pedro" userId="03c59827-cd89-420f-9dba-910961608d7c" providerId="ADAL" clId="{468E9C88-4687-4676-A819-46D655C4D1CB}" dt="2023-09-20T10:14:26.950" v="1393" actId="1076"/>
          <ac:graphicFrameMkLst>
            <pc:docMk/>
            <pc:sldMk cId="3741681167" sldId="514"/>
            <ac:graphicFrameMk id="8" creationId="{4B9F4434-F7D5-2F72-17FD-125BB86024AF}"/>
          </ac:graphicFrameMkLst>
        </pc:graphicFrameChg>
        <pc:graphicFrameChg chg="add del">
          <ac:chgData name="Kringen, Pedro" userId="03c59827-cd89-420f-9dba-910961608d7c" providerId="ADAL" clId="{468E9C88-4687-4676-A819-46D655C4D1CB}" dt="2023-09-20T10:13:50.336" v="1337" actId="478"/>
          <ac:graphicFrameMkLst>
            <pc:docMk/>
            <pc:sldMk cId="3741681167" sldId="514"/>
            <ac:graphicFrameMk id="14" creationId="{C510D924-9881-DAE1-8F72-D9B6EA6F8075}"/>
          </ac:graphicFrameMkLst>
        </pc:graphicFrameChg>
      </pc:sldChg>
      <pc:sldChg chg="addSp delSp modSp add mod">
        <pc:chgData name="Kringen, Pedro" userId="03c59827-cd89-420f-9dba-910961608d7c" providerId="ADAL" clId="{468E9C88-4687-4676-A819-46D655C4D1CB}" dt="2023-09-20T10:15:47.464" v="1455" actId="20577"/>
        <pc:sldMkLst>
          <pc:docMk/>
          <pc:sldMk cId="4185386750" sldId="515"/>
        </pc:sldMkLst>
        <pc:spChg chg="del">
          <ac:chgData name="Kringen, Pedro" userId="03c59827-cd89-420f-9dba-910961608d7c" providerId="ADAL" clId="{468E9C88-4687-4676-A819-46D655C4D1CB}" dt="2023-09-20T10:15:08.183" v="1395" actId="478"/>
          <ac:spMkLst>
            <pc:docMk/>
            <pc:sldMk cId="4185386750" sldId="515"/>
            <ac:spMk id="3" creationId="{FEBB6428-EDE4-594F-451F-59947D7DE2B4}"/>
          </ac:spMkLst>
        </pc:spChg>
        <pc:spChg chg="add del mod">
          <ac:chgData name="Kringen, Pedro" userId="03c59827-cd89-420f-9dba-910961608d7c" providerId="ADAL" clId="{468E9C88-4687-4676-A819-46D655C4D1CB}" dt="2023-09-20T10:15:12.078" v="1396" actId="478"/>
          <ac:spMkLst>
            <pc:docMk/>
            <pc:sldMk cId="4185386750" sldId="515"/>
            <ac:spMk id="4" creationId="{29058CB0-EDBC-3970-813C-9A23F1CEAB99}"/>
          </ac:spMkLst>
        </pc:spChg>
        <pc:spChg chg="del">
          <ac:chgData name="Kringen, Pedro" userId="03c59827-cd89-420f-9dba-910961608d7c" providerId="ADAL" clId="{468E9C88-4687-4676-A819-46D655C4D1CB}" dt="2023-09-20T10:15:08.183" v="1395" actId="478"/>
          <ac:spMkLst>
            <pc:docMk/>
            <pc:sldMk cId="4185386750" sldId="515"/>
            <ac:spMk id="5" creationId="{4A79D75E-3DA8-0E7F-11A3-8AFD690FDB24}"/>
          </ac:spMkLst>
        </pc:spChg>
        <pc:spChg chg="add mod">
          <ac:chgData name="Kringen, Pedro" userId="03c59827-cd89-420f-9dba-910961608d7c" providerId="ADAL" clId="{468E9C88-4687-4676-A819-46D655C4D1CB}" dt="2023-09-20T10:15:37.029" v="1452" actId="207"/>
          <ac:spMkLst>
            <pc:docMk/>
            <pc:sldMk cId="4185386750" sldId="515"/>
            <ac:spMk id="6" creationId="{89276ECD-B88A-8222-25B6-01D629AEE135}"/>
          </ac:spMkLst>
        </pc:spChg>
        <pc:graphicFrameChg chg="add mod">
          <ac:chgData name="Kringen, Pedro" userId="03c59827-cd89-420f-9dba-910961608d7c" providerId="ADAL" clId="{468E9C88-4687-4676-A819-46D655C4D1CB}" dt="2023-09-20T10:15:47.464" v="1455" actId="20577"/>
          <ac:graphicFrameMkLst>
            <pc:docMk/>
            <pc:sldMk cId="4185386750" sldId="515"/>
            <ac:graphicFrameMk id="7" creationId="{90078DD7-FC6F-CDE1-9062-2B3A6F1D46E5}"/>
          </ac:graphicFrameMkLst>
        </pc:graphicFrameChg>
        <pc:graphicFrameChg chg="del">
          <ac:chgData name="Kringen, Pedro" userId="03c59827-cd89-420f-9dba-910961608d7c" providerId="ADAL" clId="{468E9C88-4687-4676-A819-46D655C4D1CB}" dt="2023-09-20T10:15:08.183" v="1395" actId="478"/>
          <ac:graphicFrameMkLst>
            <pc:docMk/>
            <pc:sldMk cId="4185386750" sldId="515"/>
            <ac:graphicFrameMk id="14" creationId="{C510D924-9881-DAE1-8F72-D9B6EA6F8075}"/>
          </ac:graphicFrameMkLst>
        </pc:graphicFrameChg>
      </pc:sldChg>
    </pc:docChg>
  </pc:docChgLst>
  <pc:docChgLst>
    <pc:chgData name="Pedro Kringen" userId="387361657357913b" providerId="LiveId" clId="{E173380C-444D-4078-B5D5-49E2681B3CB1}"/>
    <pc:docChg chg="undo custSel modSld sldOrd">
      <pc:chgData name="Pedro Kringen" userId="387361657357913b" providerId="LiveId" clId="{E173380C-444D-4078-B5D5-49E2681B3CB1}" dt="2023-09-17T16:15:13.802" v="248" actId="113"/>
      <pc:docMkLst>
        <pc:docMk/>
      </pc:docMkLst>
      <pc:sldChg chg="modSp mod">
        <pc:chgData name="Pedro Kringen" userId="387361657357913b" providerId="LiveId" clId="{E173380C-444D-4078-B5D5-49E2681B3CB1}" dt="2023-09-17T16:06:10.599" v="197" actId="255"/>
        <pc:sldMkLst>
          <pc:docMk/>
          <pc:sldMk cId="3909945941" sldId="256"/>
        </pc:sldMkLst>
        <pc:spChg chg="mod">
          <ac:chgData name="Pedro Kringen" userId="387361657357913b" providerId="LiveId" clId="{E173380C-444D-4078-B5D5-49E2681B3CB1}" dt="2023-09-17T16:06:10.599" v="197" actId="255"/>
          <ac:spMkLst>
            <pc:docMk/>
            <pc:sldMk cId="3909945941" sldId="256"/>
            <ac:spMk id="3" creationId="{863E3E4D-D430-4DF3-F9B2-E9B20FBF4888}"/>
          </ac:spMkLst>
        </pc:spChg>
      </pc:sldChg>
      <pc:sldChg chg="addSp delSp modSp mod setBg">
        <pc:chgData name="Pedro Kringen" userId="387361657357913b" providerId="LiveId" clId="{E173380C-444D-4078-B5D5-49E2681B3CB1}" dt="2023-09-17T14:45:13.547" v="84"/>
        <pc:sldMkLst>
          <pc:docMk/>
          <pc:sldMk cId="321153783" sldId="257"/>
        </pc:sldMkLst>
        <pc:spChg chg="mod">
          <ac:chgData name="Pedro Kringen" userId="387361657357913b" providerId="LiveId" clId="{E173380C-444D-4078-B5D5-49E2681B3CB1}" dt="2023-09-17T14:43:45.888" v="59" actId="26606"/>
          <ac:spMkLst>
            <pc:docMk/>
            <pc:sldMk cId="321153783" sldId="257"/>
            <ac:spMk id="5" creationId="{4A79D75E-3DA8-0E7F-11A3-8AFD690FDB24}"/>
          </ac:spMkLst>
        </pc:spChg>
        <pc:spChg chg="del mod">
          <ac:chgData name="Pedro Kringen" userId="387361657357913b" providerId="LiveId" clId="{E173380C-444D-4078-B5D5-49E2681B3CB1}" dt="2023-09-17T14:43:45.888" v="59" actId="26606"/>
          <ac:spMkLst>
            <pc:docMk/>
            <pc:sldMk cId="321153783" sldId="257"/>
            <ac:spMk id="9" creationId="{06A1AD20-1EBD-FEE1-18F4-F3DFCA8E4E52}"/>
          </ac:spMkLst>
        </pc:spChg>
        <pc:spChg chg="add">
          <ac:chgData name="Pedro Kringen" userId="387361657357913b" providerId="LiveId" clId="{E173380C-444D-4078-B5D5-49E2681B3CB1}" dt="2023-09-17T14:43:45.888" v="59" actId="26606"/>
          <ac:spMkLst>
            <pc:docMk/>
            <pc:sldMk cId="321153783" sldId="257"/>
            <ac:spMk id="12" creationId="{BACC6370-2D7E-4714-9D71-7542949D7D5D}"/>
          </ac:spMkLst>
        </pc:spChg>
        <pc:spChg chg="add">
          <ac:chgData name="Pedro Kringen" userId="387361657357913b" providerId="LiveId" clId="{E173380C-444D-4078-B5D5-49E2681B3CB1}" dt="2023-09-17T14:43:45.888" v="59" actId="26606"/>
          <ac:spMkLst>
            <pc:docMk/>
            <pc:sldMk cId="321153783" sldId="257"/>
            <ac:spMk id="13" creationId="{F68B3F68-107C-434F-AA38-110D5EA91B85}"/>
          </ac:spMkLst>
        </pc:spChg>
        <pc:spChg chg="add">
          <ac:chgData name="Pedro Kringen" userId="387361657357913b" providerId="LiveId" clId="{E173380C-444D-4078-B5D5-49E2681B3CB1}" dt="2023-09-17T14:43:45.888" v="59" actId="26606"/>
          <ac:spMkLst>
            <pc:docMk/>
            <pc:sldMk cId="321153783" sldId="257"/>
            <ac:spMk id="19" creationId="{AAD0DBB9-1A4B-4391-81D4-CB19F9AB918A}"/>
          </ac:spMkLst>
        </pc:spChg>
        <pc:spChg chg="add">
          <ac:chgData name="Pedro Kringen" userId="387361657357913b" providerId="LiveId" clId="{E173380C-444D-4078-B5D5-49E2681B3CB1}" dt="2023-09-17T14:43:45.888" v="59" actId="26606"/>
          <ac:spMkLst>
            <pc:docMk/>
            <pc:sldMk cId="321153783" sldId="257"/>
            <ac:spMk id="21" creationId="{063BBA22-50EA-4C4D-BE05-F1CE4E63AA56}"/>
          </ac:spMkLst>
        </pc:spChg>
        <pc:grpChg chg="add del">
          <ac:chgData name="Pedro Kringen" userId="387361657357913b" providerId="LiveId" clId="{E173380C-444D-4078-B5D5-49E2681B3CB1}" dt="2023-09-17T14:43:40.526" v="58" actId="26606"/>
          <ac:grpSpMkLst>
            <pc:docMk/>
            <pc:sldMk cId="321153783" sldId="257"/>
            <ac:grpSpMk id="15" creationId="{A5AFD70F-20E3-55D2-E154-7D4FACFBB016}"/>
          </ac:grpSpMkLst>
        </pc:grpChg>
        <pc:graphicFrameChg chg="add mod">
          <ac:chgData name="Pedro Kringen" userId="387361657357913b" providerId="LiveId" clId="{E173380C-444D-4078-B5D5-49E2681B3CB1}" dt="2023-09-17T14:45:13.547" v="84"/>
          <ac:graphicFrameMkLst>
            <pc:docMk/>
            <pc:sldMk cId="321153783" sldId="257"/>
            <ac:graphicFrameMk id="14" creationId="{C510D924-9881-DAE1-8F72-D9B6EA6F8075}"/>
          </ac:graphicFrameMkLst>
        </pc:graphicFrameChg>
        <pc:picChg chg="add del">
          <ac:chgData name="Pedro Kringen" userId="387361657357913b" providerId="LiveId" clId="{E173380C-444D-4078-B5D5-49E2681B3CB1}" dt="2023-09-17T14:43:40.526" v="58" actId="26606"/>
          <ac:picMkLst>
            <pc:docMk/>
            <pc:sldMk cId="321153783" sldId="257"/>
            <ac:picMk id="11" creationId="{2FABDBD9-4A31-B0BD-2484-385D8E091FB1}"/>
          </ac:picMkLst>
        </pc:picChg>
      </pc:sldChg>
      <pc:sldChg chg="addSp delSp modSp mod ord setBg">
        <pc:chgData name="Pedro Kringen" userId="387361657357913b" providerId="LiveId" clId="{E173380C-444D-4078-B5D5-49E2681B3CB1}" dt="2023-09-17T16:12:15.795" v="220"/>
        <pc:sldMkLst>
          <pc:docMk/>
          <pc:sldMk cId="1937597086" sldId="258"/>
        </pc:sldMkLst>
        <pc:spChg chg="add del">
          <ac:chgData name="Pedro Kringen" userId="387361657357913b" providerId="LiveId" clId="{E173380C-444D-4078-B5D5-49E2681B3CB1}" dt="2023-09-17T10:48:55.163" v="4" actId="26606"/>
          <ac:spMkLst>
            <pc:docMk/>
            <pc:sldMk cId="1937597086" sldId="258"/>
            <ac:spMk id="3" creationId="{BE2FEB41-4441-1824-2747-B8B048D92DC1}"/>
          </ac:spMkLst>
        </pc:spChg>
        <pc:spChg chg="mod">
          <ac:chgData name="Pedro Kringen" userId="387361657357913b" providerId="LiveId" clId="{E173380C-444D-4078-B5D5-49E2681B3CB1}" dt="2023-09-17T16:10:00.667" v="204" actId="113"/>
          <ac:spMkLst>
            <pc:docMk/>
            <pc:sldMk cId="1937597086" sldId="258"/>
            <ac:spMk id="5" creationId="{4A79D75E-3DA8-0E7F-11A3-8AFD690FDB24}"/>
          </ac:spMkLst>
        </pc:spChg>
        <pc:spChg chg="add del">
          <ac:chgData name="Pedro Kringen" userId="387361657357913b" providerId="LiveId" clId="{E173380C-444D-4078-B5D5-49E2681B3CB1}" dt="2023-09-17T10:48:48.147" v="1" actId="26606"/>
          <ac:spMkLst>
            <pc:docMk/>
            <pc:sldMk cId="1937597086" sldId="258"/>
            <ac:spMk id="11" creationId="{BACC6370-2D7E-4714-9D71-7542949D7D5D}"/>
          </ac:spMkLst>
        </pc:spChg>
        <pc:spChg chg="add">
          <ac:chgData name="Pedro Kringen" userId="387361657357913b" providerId="LiveId" clId="{E173380C-444D-4078-B5D5-49E2681B3CB1}" dt="2023-09-17T10:48:55.163" v="4" actId="26606"/>
          <ac:spMkLst>
            <pc:docMk/>
            <pc:sldMk cId="1937597086" sldId="258"/>
            <ac:spMk id="12" creationId="{245A9F99-D9B1-4094-A2E2-B90AC1DB7B9C}"/>
          </ac:spMkLst>
        </pc:spChg>
        <pc:spChg chg="add del">
          <ac:chgData name="Pedro Kringen" userId="387361657357913b" providerId="LiveId" clId="{E173380C-444D-4078-B5D5-49E2681B3CB1}" dt="2023-09-17T10:48:48.147" v="1" actId="26606"/>
          <ac:spMkLst>
            <pc:docMk/>
            <pc:sldMk cId="1937597086" sldId="258"/>
            <ac:spMk id="13" creationId="{256B2C21-A230-48C0-8DF1-C46611373C44}"/>
          </ac:spMkLst>
        </pc:spChg>
        <pc:spChg chg="add">
          <ac:chgData name="Pedro Kringen" userId="387361657357913b" providerId="LiveId" clId="{E173380C-444D-4078-B5D5-49E2681B3CB1}" dt="2023-09-17T10:48:55.163" v="4" actId="26606"/>
          <ac:spMkLst>
            <pc:docMk/>
            <pc:sldMk cId="1937597086" sldId="258"/>
            <ac:spMk id="14" creationId="{B7FAF607-473A-4A43-A23D-BBFF5C4117BB}"/>
          </ac:spMkLst>
        </pc:spChg>
        <pc:spChg chg="add del">
          <ac:chgData name="Pedro Kringen" userId="387361657357913b" providerId="LiveId" clId="{E173380C-444D-4078-B5D5-49E2681B3CB1}" dt="2023-09-17T10:48:48.147" v="1" actId="26606"/>
          <ac:spMkLst>
            <pc:docMk/>
            <pc:sldMk cId="1937597086" sldId="258"/>
            <ac:spMk id="15" creationId="{3847E18C-932D-4C95-AABA-FEC7C9499AD7}"/>
          </ac:spMkLst>
        </pc:spChg>
        <pc:spChg chg="add del">
          <ac:chgData name="Pedro Kringen" userId="387361657357913b" providerId="LiveId" clId="{E173380C-444D-4078-B5D5-49E2681B3CB1}" dt="2023-09-17T10:48:48.147" v="1" actId="26606"/>
          <ac:spMkLst>
            <pc:docMk/>
            <pc:sldMk cId="1937597086" sldId="258"/>
            <ac:spMk id="17" creationId="{3150CB11-0C61-439E-910F-5787759E72A0}"/>
          </ac:spMkLst>
        </pc:spChg>
        <pc:spChg chg="add del">
          <ac:chgData name="Pedro Kringen" userId="387361657357913b" providerId="LiveId" clId="{E173380C-444D-4078-B5D5-49E2681B3CB1}" dt="2023-09-17T10:48:48.147" v="1" actId="26606"/>
          <ac:spMkLst>
            <pc:docMk/>
            <pc:sldMk cId="1937597086" sldId="258"/>
            <ac:spMk id="19" creationId="{43F8A58B-5155-44CE-A5FF-7647B47D0A7A}"/>
          </ac:spMkLst>
        </pc:spChg>
        <pc:spChg chg="add del">
          <ac:chgData name="Pedro Kringen" userId="387361657357913b" providerId="LiveId" clId="{E173380C-444D-4078-B5D5-49E2681B3CB1}" dt="2023-09-17T10:48:48.147" v="1" actId="26606"/>
          <ac:spMkLst>
            <pc:docMk/>
            <pc:sldMk cId="1937597086" sldId="258"/>
            <ac:spMk id="21" creationId="{443F2ACA-E6D6-4028-82DD-F03C262D5DE6}"/>
          </ac:spMkLst>
        </pc:spChg>
        <pc:spChg chg="add del">
          <ac:chgData name="Pedro Kringen" userId="387361657357913b" providerId="LiveId" clId="{E173380C-444D-4078-B5D5-49E2681B3CB1}" dt="2023-09-17T10:48:55.148" v="3" actId="26606"/>
          <ac:spMkLst>
            <pc:docMk/>
            <pc:sldMk cId="1937597086" sldId="258"/>
            <ac:spMk id="23" creationId="{2232CA6A-2533-4944-9534-9A87A2EA61BB}"/>
          </ac:spMkLst>
        </pc:spChg>
        <pc:spChg chg="add mod">
          <ac:chgData name="Pedro Kringen" userId="387361657357913b" providerId="LiveId" clId="{E173380C-444D-4078-B5D5-49E2681B3CB1}" dt="2023-09-17T10:49:04.883" v="6" actId="1076"/>
          <ac:spMkLst>
            <pc:docMk/>
            <pc:sldMk cId="1937597086" sldId="258"/>
            <ac:spMk id="30" creationId="{BE2FEB41-4441-1824-2747-B8B048D92DC1}"/>
          </ac:spMkLst>
        </pc:spChg>
        <pc:grpChg chg="add">
          <ac:chgData name="Pedro Kringen" userId="387361657357913b" providerId="LiveId" clId="{E173380C-444D-4078-B5D5-49E2681B3CB1}" dt="2023-09-17T10:48:55.163" v="4" actId="26606"/>
          <ac:grpSpMkLst>
            <pc:docMk/>
            <pc:sldMk cId="1937597086" sldId="258"/>
            <ac:grpSpMk id="16" creationId="{C5F6476F-D303-44D3-B30F-1BA348F0F64A}"/>
          </ac:grpSpMkLst>
        </pc:grpChg>
        <pc:grpChg chg="add del">
          <ac:chgData name="Pedro Kringen" userId="387361657357913b" providerId="LiveId" clId="{E173380C-444D-4078-B5D5-49E2681B3CB1}" dt="2023-09-17T10:48:55.148" v="3" actId="26606"/>
          <ac:grpSpMkLst>
            <pc:docMk/>
            <pc:sldMk cId="1937597086" sldId="258"/>
            <ac:grpSpMk id="26" creationId="{68685BF2-60B4-41A0-9B16-61CD8CC78200}"/>
          </ac:grpSpMkLst>
        </pc:grpChg>
        <pc:graphicFrameChg chg="add del">
          <ac:chgData name="Pedro Kringen" userId="387361657357913b" providerId="LiveId" clId="{E173380C-444D-4078-B5D5-49E2681B3CB1}" dt="2023-09-17T10:48:48.147" v="1" actId="26606"/>
          <ac:graphicFrameMkLst>
            <pc:docMk/>
            <pc:sldMk cId="1937597086" sldId="258"/>
            <ac:graphicFrameMk id="7" creationId="{328FEEA2-C7D0-C1E8-EC56-FA65F7BE39FC}"/>
          </ac:graphicFrameMkLst>
        </pc:graphicFrameChg>
        <pc:graphicFrameChg chg="add del">
          <ac:chgData name="Pedro Kringen" userId="387361657357913b" providerId="LiveId" clId="{E173380C-444D-4078-B5D5-49E2681B3CB1}" dt="2023-09-17T10:48:55.148" v="3" actId="26606"/>
          <ac:graphicFrameMkLst>
            <pc:docMk/>
            <pc:sldMk cId="1937597086" sldId="258"/>
            <ac:graphicFrameMk id="28" creationId="{C87A5A85-3C44-1EC7-3CC4-DF0072263DFA}"/>
          </ac:graphicFrameMkLst>
        </pc:graphicFrameChg>
        <pc:picChg chg="add">
          <ac:chgData name="Pedro Kringen" userId="387361657357913b" providerId="LiveId" clId="{E173380C-444D-4078-B5D5-49E2681B3CB1}" dt="2023-09-17T10:48:55.163" v="4" actId="26606"/>
          <ac:picMkLst>
            <pc:docMk/>
            <pc:sldMk cId="1937597086" sldId="258"/>
            <ac:picMk id="9" creationId="{9475A28C-7A31-0616-7E19-465DE643456B}"/>
          </ac:picMkLst>
        </pc:picChg>
        <pc:cxnChg chg="add del">
          <ac:chgData name="Pedro Kringen" userId="387361657357913b" providerId="LiveId" clId="{E173380C-444D-4078-B5D5-49E2681B3CB1}" dt="2023-09-17T10:48:55.148" v="3" actId="26606"/>
          <ac:cxnSpMkLst>
            <pc:docMk/>
            <pc:sldMk cId="1937597086" sldId="258"/>
            <ac:cxnSpMk id="24" creationId="{4CE44FE1-0DFB-4432-B6F1-7BB653044F3B}"/>
          </ac:cxnSpMkLst>
        </pc:cxnChg>
        <pc:cxnChg chg="add del">
          <ac:chgData name="Pedro Kringen" userId="387361657357913b" providerId="LiveId" clId="{E173380C-444D-4078-B5D5-49E2681B3CB1}" dt="2023-09-17T10:48:55.148" v="3" actId="26606"/>
          <ac:cxnSpMkLst>
            <pc:docMk/>
            <pc:sldMk cId="1937597086" sldId="258"/>
            <ac:cxnSpMk id="25" creationId="{6D7C4AD9-61C7-4AB6-AAD1-C303A8BE36D0}"/>
          </ac:cxnSpMkLst>
        </pc:cxnChg>
      </pc:sldChg>
      <pc:sldChg chg="addSp delSp modSp mod modMedia setBg delAnim">
        <pc:chgData name="Pedro Kringen" userId="387361657357913b" providerId="LiveId" clId="{E173380C-444D-4078-B5D5-49E2681B3CB1}" dt="2023-09-17T16:15:13.802" v="248" actId="113"/>
        <pc:sldMkLst>
          <pc:docMk/>
          <pc:sldMk cId="2462549470" sldId="259"/>
        </pc:sldMkLst>
        <pc:spChg chg="mod ord">
          <ac:chgData name="Pedro Kringen" userId="387361657357913b" providerId="LiveId" clId="{E173380C-444D-4078-B5D5-49E2681B3CB1}" dt="2023-09-17T10:52:20.671" v="44" actId="20577"/>
          <ac:spMkLst>
            <pc:docMk/>
            <pc:sldMk cId="2462549470" sldId="259"/>
            <ac:spMk id="5" creationId="{AFF0D339-942D-1A8D-DCBA-130BC24007D0}"/>
          </ac:spMkLst>
        </pc:spChg>
        <pc:spChg chg="mod ord">
          <ac:chgData name="Pedro Kringen" userId="387361657357913b" providerId="LiveId" clId="{E173380C-444D-4078-B5D5-49E2681B3CB1}" dt="2023-09-17T16:15:13.802" v="248" actId="113"/>
          <ac:spMkLst>
            <pc:docMk/>
            <pc:sldMk cId="2462549470" sldId="259"/>
            <ac:spMk id="7" creationId="{B5B4FB62-E4B5-EB93-9BB9-DE6837357DC5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12" creationId="{09588DA8-065E-4F6F-8EFD-43104AB2E0CF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14" creationId="{C4285719-470E-454C-AF62-8323075F1F5B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16" creationId="{CD9FE4EF-C4D8-49A0-B2FF-81D8DB7D8A24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18" creationId="{4300840D-0A0B-4512-BACA-B439D5B9C57C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20" creationId="{D2B78728-A580-49A7-84F9-6EF6F583ADE0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22" creationId="{38FAA1A1-D861-433F-88FA-1E9D6FD31D11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24" creationId="{8D71EDA1-87BF-4D5D-AB79-F346FD19278A}"/>
          </ac:spMkLst>
        </pc:spChg>
        <pc:spChg chg="add del">
          <ac:chgData name="Pedro Kringen" userId="387361657357913b" providerId="LiveId" clId="{E173380C-444D-4078-B5D5-49E2681B3CB1}" dt="2023-09-17T10:51:44.910" v="35" actId="26606"/>
          <ac:spMkLst>
            <pc:docMk/>
            <pc:sldMk cId="2462549470" sldId="259"/>
            <ac:spMk id="29" creationId="{73A25D70-4A55-4F72-B9C5-A69CDBF4DB42}"/>
          </ac:spMkLst>
        </pc:spChg>
        <pc:spChg chg="add del">
          <ac:chgData name="Pedro Kringen" userId="387361657357913b" providerId="LiveId" clId="{E173380C-444D-4078-B5D5-49E2681B3CB1}" dt="2023-09-17T10:51:44.210" v="32" actId="26606"/>
          <ac:spMkLst>
            <pc:docMk/>
            <pc:sldMk cId="2462549470" sldId="259"/>
            <ac:spMk id="30" creationId="{9203DE33-2CD4-4CA8-9AF3-37C3B65133B0}"/>
          </ac:spMkLst>
        </pc:spChg>
        <pc:spChg chg="add del">
          <ac:chgData name="Pedro Kringen" userId="387361657357913b" providerId="LiveId" clId="{E173380C-444D-4078-B5D5-49E2681B3CB1}" dt="2023-09-17T10:51:44.910" v="35" actId="26606"/>
          <ac:spMkLst>
            <pc:docMk/>
            <pc:sldMk cId="2462549470" sldId="259"/>
            <ac:spMk id="31" creationId="{54957100-6D8B-4161-9F2F-C0A949EC84C4}"/>
          </ac:spMkLst>
        </pc:spChg>
        <pc:spChg chg="add del">
          <ac:chgData name="Pedro Kringen" userId="387361657357913b" providerId="LiveId" clId="{E173380C-444D-4078-B5D5-49E2681B3CB1}" dt="2023-09-17T10:51:44.210" v="32" actId="26606"/>
          <ac:spMkLst>
            <pc:docMk/>
            <pc:sldMk cId="2462549470" sldId="259"/>
            <ac:spMk id="32" creationId="{0AF57B88-1D4C-41FA-A761-EC1DD10C35CB}"/>
          </ac:spMkLst>
        </pc:spChg>
        <pc:spChg chg="add del">
          <ac:chgData name="Pedro Kringen" userId="387361657357913b" providerId="LiveId" clId="{E173380C-444D-4078-B5D5-49E2681B3CB1}" dt="2023-09-17T10:51:44.910" v="35" actId="26606"/>
          <ac:spMkLst>
            <pc:docMk/>
            <pc:sldMk cId="2462549470" sldId="259"/>
            <ac:spMk id="33" creationId="{0BD8B065-EE51-4AE2-A94C-86249998FD7B}"/>
          </ac:spMkLst>
        </pc:spChg>
        <pc:spChg chg="add del">
          <ac:chgData name="Pedro Kringen" userId="387361657357913b" providerId="LiveId" clId="{E173380C-444D-4078-B5D5-49E2681B3CB1}" dt="2023-09-17T10:51:44.210" v="32" actId="26606"/>
          <ac:spMkLst>
            <pc:docMk/>
            <pc:sldMk cId="2462549470" sldId="259"/>
            <ac:spMk id="34" creationId="{D2548F45-5164-4ABB-8212-7F293FDED8D4}"/>
          </ac:spMkLst>
        </pc:spChg>
        <pc:spChg chg="add del">
          <ac:chgData name="Pedro Kringen" userId="387361657357913b" providerId="LiveId" clId="{E173380C-444D-4078-B5D5-49E2681B3CB1}" dt="2023-09-17T10:51:44.210" v="32" actId="26606"/>
          <ac:spMkLst>
            <pc:docMk/>
            <pc:sldMk cId="2462549470" sldId="259"/>
            <ac:spMk id="36" creationId="{5E81CCFB-7BEF-4186-86FB-D09450B4D02D}"/>
          </ac:spMkLst>
        </pc:spChg>
        <pc:spChg chg="add del">
          <ac:chgData name="Pedro Kringen" userId="387361657357913b" providerId="LiveId" clId="{E173380C-444D-4078-B5D5-49E2681B3CB1}" dt="2023-09-17T10:51:57.603" v="41" actId="26606"/>
          <ac:spMkLst>
            <pc:docMk/>
            <pc:sldMk cId="2462549470" sldId="259"/>
            <ac:spMk id="48" creationId="{892943C2-D6C0-8B6D-C70C-0283EFBF6418}"/>
          </ac:spMkLst>
        </pc:spChg>
        <pc:grpChg chg="add del">
          <ac:chgData name="Pedro Kringen" userId="387361657357913b" providerId="LiveId" clId="{E173380C-444D-4078-B5D5-49E2681B3CB1}" dt="2023-09-17T10:51:44.910" v="35" actId="26606"/>
          <ac:grpSpMkLst>
            <pc:docMk/>
            <pc:sldMk cId="2462549470" sldId="259"/>
            <ac:grpSpMk id="35" creationId="{18999293-B054-4B57-A26F-D04C2BB11338}"/>
          </ac:grpSpMkLst>
        </pc:grpChg>
        <pc:grpChg chg="add del">
          <ac:chgData name="Pedro Kringen" userId="387361657357913b" providerId="LiveId" clId="{E173380C-444D-4078-B5D5-49E2681B3CB1}" dt="2023-09-17T10:51:44.910" v="35" actId="26606"/>
          <ac:grpSpMkLst>
            <pc:docMk/>
            <pc:sldMk cId="2462549470" sldId="259"/>
            <ac:grpSpMk id="41" creationId="{761945C4-D997-42F3-B59A-984CF0066715}"/>
          </ac:grpSpMkLst>
        </pc:grpChg>
        <pc:picChg chg="add del">
          <ac:chgData name="Pedro Kringen" userId="387361657357913b" providerId="LiveId" clId="{E173380C-444D-4078-B5D5-49E2681B3CB1}" dt="2023-09-17T10:51:44.210" v="32" actId="26606"/>
          <ac:picMkLst>
            <pc:docMk/>
            <pc:sldMk cId="2462549470" sldId="259"/>
            <ac:picMk id="26" creationId="{C65E7979-832B-A87C-7743-29EA0AFF0388}"/>
          </ac:picMkLst>
        </pc:picChg>
        <pc:picChg chg="add del mod">
          <ac:chgData name="Pedro Kringen" userId="387361657357913b" providerId="LiveId" clId="{E173380C-444D-4078-B5D5-49E2681B3CB1}" dt="2023-09-17T10:51:57.603" v="41" actId="26606"/>
          <ac:picMkLst>
            <pc:docMk/>
            <pc:sldMk cId="2462549470" sldId="259"/>
            <ac:picMk id="47" creationId="{6AB77BAE-F9CE-C7DB-924D-7BEDD5264062}"/>
          </ac:picMkLst>
        </pc:picChg>
      </pc:sldChg>
      <pc:sldChg chg="modSp mod">
        <pc:chgData name="Pedro Kringen" userId="387361657357913b" providerId="LiveId" clId="{E173380C-444D-4078-B5D5-49E2681B3CB1}" dt="2023-09-17T16:07:31.047" v="198" actId="20577"/>
        <pc:sldMkLst>
          <pc:docMk/>
          <pc:sldMk cId="782636754" sldId="260"/>
        </pc:sldMkLst>
        <pc:spChg chg="mod">
          <ac:chgData name="Pedro Kringen" userId="387361657357913b" providerId="LiveId" clId="{E173380C-444D-4078-B5D5-49E2681B3CB1}" dt="2023-09-17T14:51:21.174" v="171" actId="1076"/>
          <ac:spMkLst>
            <pc:docMk/>
            <pc:sldMk cId="782636754" sldId="260"/>
            <ac:spMk id="2" creationId="{B005331D-3780-1D92-4919-6C2D2C898043}"/>
          </ac:spMkLst>
        </pc:spChg>
        <pc:spChg chg="mod">
          <ac:chgData name="Pedro Kringen" userId="387361657357913b" providerId="LiveId" clId="{E173380C-444D-4078-B5D5-49E2681B3CB1}" dt="2023-09-17T16:07:31.047" v="198" actId="20577"/>
          <ac:spMkLst>
            <pc:docMk/>
            <pc:sldMk cId="782636754" sldId="260"/>
            <ac:spMk id="1064" creationId="{F584D0C1-C41F-0CA7-75B6-277D454EF783}"/>
          </ac:spMkLst>
        </pc:spChg>
      </pc:sldChg>
      <pc:sldChg chg="ord">
        <pc:chgData name="Pedro Kringen" userId="387361657357913b" providerId="LiveId" clId="{E173380C-444D-4078-B5D5-49E2681B3CB1}" dt="2023-09-17T16:13:16.086" v="223"/>
        <pc:sldMkLst>
          <pc:docMk/>
          <pc:sldMk cId="3631668700" sldId="261"/>
        </pc:sldMkLst>
      </pc:sldChg>
      <pc:sldChg chg="mod ord modShow">
        <pc:chgData name="Pedro Kringen" userId="387361657357913b" providerId="LiveId" clId="{E173380C-444D-4078-B5D5-49E2681B3CB1}" dt="2023-09-17T16:11:14.962" v="214" actId="729"/>
        <pc:sldMkLst>
          <pc:docMk/>
          <pc:sldMk cId="1553845394" sldId="262"/>
        </pc:sldMkLst>
      </pc:sldChg>
      <pc:sldChg chg="modSp mod">
        <pc:chgData name="Pedro Kringen" userId="387361657357913b" providerId="LiveId" clId="{E173380C-444D-4078-B5D5-49E2681B3CB1}" dt="2023-09-17T14:41:38.652" v="47" actId="113"/>
        <pc:sldMkLst>
          <pc:docMk/>
          <pc:sldMk cId="934403613" sldId="264"/>
        </pc:sldMkLst>
        <pc:spChg chg="mod">
          <ac:chgData name="Pedro Kringen" userId="387361657357913b" providerId="LiveId" clId="{E173380C-444D-4078-B5D5-49E2681B3CB1}" dt="2023-09-17T14:41:38.652" v="47" actId="113"/>
          <ac:spMkLst>
            <pc:docMk/>
            <pc:sldMk cId="934403613" sldId="264"/>
            <ac:spMk id="2" creationId="{0AE40DE7-6141-1AEB-5C32-6914062E65BC}"/>
          </ac:spMkLst>
        </pc:spChg>
      </pc:sldChg>
      <pc:sldChg chg="modSp mod">
        <pc:chgData name="Pedro Kringen" userId="387361657357913b" providerId="LiveId" clId="{E173380C-444D-4078-B5D5-49E2681B3CB1}" dt="2023-09-17T14:41:32.590" v="46" actId="113"/>
        <pc:sldMkLst>
          <pc:docMk/>
          <pc:sldMk cId="0" sldId="268"/>
        </pc:sldMkLst>
        <pc:spChg chg="mod">
          <ac:chgData name="Pedro Kringen" userId="387361657357913b" providerId="LiveId" clId="{E173380C-444D-4078-B5D5-49E2681B3CB1}" dt="2023-09-17T14:41:32.590" v="46" actId="113"/>
          <ac:spMkLst>
            <pc:docMk/>
            <pc:sldMk cId="0" sldId="268"/>
            <ac:spMk id="2" creationId="{7BE5F70C-010C-1C7D-2406-32E5A59DD48D}"/>
          </ac:spMkLst>
        </pc:spChg>
      </pc:sldChg>
      <pc:sldChg chg="addSp delSp modSp mod modNotesTx">
        <pc:chgData name="Pedro Kringen" userId="387361657357913b" providerId="LiveId" clId="{E173380C-444D-4078-B5D5-49E2681B3CB1}" dt="2023-09-17T14:48:36.573" v="148"/>
        <pc:sldMkLst>
          <pc:docMk/>
          <pc:sldMk cId="0" sldId="269"/>
        </pc:sldMkLst>
        <pc:spChg chg="del">
          <ac:chgData name="Pedro Kringen" userId="387361657357913b" providerId="LiveId" clId="{E173380C-444D-4078-B5D5-49E2681B3CB1}" dt="2023-09-17T14:45:40.999" v="85" actId="26606"/>
          <ac:spMkLst>
            <pc:docMk/>
            <pc:sldMk cId="0" sldId="269"/>
            <ac:spMk id="174" creationId="{00000000-0000-0000-0000-000000000000}"/>
          </ac:spMkLst>
        </pc:spChg>
        <pc:spChg chg="mod">
          <ac:chgData name="Pedro Kringen" userId="387361657357913b" providerId="LiveId" clId="{E173380C-444D-4078-B5D5-49E2681B3CB1}" dt="2023-09-17T14:45:49.731" v="86" actId="113"/>
          <ac:spMkLst>
            <pc:docMk/>
            <pc:sldMk cId="0" sldId="269"/>
            <ac:spMk id="176" creationId="{00000000-0000-0000-0000-000000000000}"/>
          </ac:spMkLst>
        </pc:spChg>
        <pc:graphicFrameChg chg="add">
          <ac:chgData name="Pedro Kringen" userId="387361657357913b" providerId="LiveId" clId="{E173380C-444D-4078-B5D5-49E2681B3CB1}" dt="2023-09-17T14:45:40.999" v="85" actId="26606"/>
          <ac:graphicFrameMkLst>
            <pc:docMk/>
            <pc:sldMk cId="0" sldId="269"/>
            <ac:graphicFrameMk id="178" creationId="{12FD8927-730B-A98E-F26D-5860EFDB6B93}"/>
          </ac:graphicFrameMkLst>
        </pc:graphicFrameChg>
      </pc:sldChg>
      <pc:sldChg chg="modNotesTx">
        <pc:chgData name="Pedro Kringen" userId="387361657357913b" providerId="LiveId" clId="{E173380C-444D-4078-B5D5-49E2681B3CB1}" dt="2023-09-17T16:12:48.753" v="221" actId="113"/>
        <pc:sldMkLst>
          <pc:docMk/>
          <pc:sldMk cId="0" sldId="270"/>
        </pc:sldMkLst>
      </pc:sldChg>
      <pc:sldChg chg="modNotesTx">
        <pc:chgData name="Pedro Kringen" userId="387361657357913b" providerId="LiveId" clId="{E173380C-444D-4078-B5D5-49E2681B3CB1}" dt="2023-09-17T16:08:34.489" v="199"/>
        <pc:sldMkLst>
          <pc:docMk/>
          <pc:sldMk cId="3397867039" sldId="271"/>
        </pc:sldMkLst>
      </pc:sldChg>
      <pc:sldChg chg="modSp mod">
        <pc:chgData name="Pedro Kringen" userId="387361657357913b" providerId="LiveId" clId="{E173380C-444D-4078-B5D5-49E2681B3CB1}" dt="2023-09-17T14:41:28.686" v="45" actId="113"/>
        <pc:sldMkLst>
          <pc:docMk/>
          <pc:sldMk cId="3716998180" sldId="272"/>
        </pc:sldMkLst>
        <pc:spChg chg="mod">
          <ac:chgData name="Pedro Kringen" userId="387361657357913b" providerId="LiveId" clId="{E173380C-444D-4078-B5D5-49E2681B3CB1}" dt="2023-09-17T14:41:28.686" v="45" actId="113"/>
          <ac:spMkLst>
            <pc:docMk/>
            <pc:sldMk cId="3716998180" sldId="272"/>
            <ac:spMk id="2" creationId="{AFE3771A-137D-9030-FA5E-B83C339A2805}"/>
          </ac:spMkLst>
        </pc:spChg>
      </pc:sldChg>
      <pc:sldChg chg="ord">
        <pc:chgData name="Pedro Kringen" userId="387361657357913b" providerId="LiveId" clId="{E173380C-444D-4078-B5D5-49E2681B3CB1}" dt="2023-09-17T16:09:52.856" v="203"/>
        <pc:sldMkLst>
          <pc:docMk/>
          <pc:sldMk cId="2533565994" sldId="276"/>
        </pc:sldMkLst>
      </pc:sldChg>
      <pc:sldChg chg="ord">
        <pc:chgData name="Pedro Kringen" userId="387361657357913b" providerId="LiveId" clId="{E173380C-444D-4078-B5D5-49E2681B3CB1}" dt="2023-09-17T16:09:43.226" v="201"/>
        <pc:sldMkLst>
          <pc:docMk/>
          <pc:sldMk cId="2187141541" sldId="277"/>
        </pc:sldMkLst>
      </pc:sldChg>
      <pc:sldChg chg="addSp modSp mod ord setBg">
        <pc:chgData name="Pedro Kringen" userId="387361657357913b" providerId="LiveId" clId="{E173380C-444D-4078-B5D5-49E2681B3CB1}" dt="2023-09-17T16:11:39.586" v="216"/>
        <pc:sldMkLst>
          <pc:docMk/>
          <pc:sldMk cId="3603001835" sldId="278"/>
        </pc:sldMkLst>
        <pc:spChg chg="mod">
          <ac:chgData name="Pedro Kringen" userId="387361657357913b" providerId="LiveId" clId="{E173380C-444D-4078-B5D5-49E2681B3CB1}" dt="2023-09-17T10:50:21.027" v="21" actId="12"/>
          <ac:spMkLst>
            <pc:docMk/>
            <pc:sldMk cId="3603001835" sldId="278"/>
            <ac:spMk id="3" creationId="{BE2FEB41-4441-1824-2747-B8B048D92DC1}"/>
          </ac:spMkLst>
        </pc:spChg>
        <pc:spChg chg="mod">
          <ac:chgData name="Pedro Kringen" userId="387361657357913b" providerId="LiveId" clId="{E173380C-444D-4078-B5D5-49E2681B3CB1}" dt="2023-09-17T16:10:17.411" v="205" actId="113"/>
          <ac:spMkLst>
            <pc:docMk/>
            <pc:sldMk cId="3603001835" sldId="278"/>
            <ac:spMk id="5" creationId="{4A79D75E-3DA8-0E7F-11A3-8AFD690FDB24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10" creationId="{09588DA8-065E-4F6F-8EFD-43104AB2E0CF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12" creationId="{C4285719-470E-454C-AF62-8323075F1F5B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14" creationId="{CD9FE4EF-C4D8-49A0-B2FF-81D8DB7D8A24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16" creationId="{4300840D-0A0B-4512-BACA-B439D5B9C57C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18" creationId="{D2B78728-A580-49A7-84F9-6EF6F583ADE0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20" creationId="{38FAA1A1-D861-433F-88FA-1E9D6FD31D11}"/>
          </ac:spMkLst>
        </pc:spChg>
        <pc:spChg chg="add">
          <ac:chgData name="Pedro Kringen" userId="387361657357913b" providerId="LiveId" clId="{E173380C-444D-4078-B5D5-49E2681B3CB1}" dt="2023-09-17T10:49:34.128" v="7" actId="26606"/>
          <ac:spMkLst>
            <pc:docMk/>
            <pc:sldMk cId="3603001835" sldId="278"/>
            <ac:spMk id="22" creationId="{8D71EDA1-87BF-4D5D-AB79-F346FD19278A}"/>
          </ac:spMkLst>
        </pc:spChg>
      </pc:sldChg>
      <pc:sldChg chg="modSp mod">
        <pc:chgData name="Pedro Kringen" userId="387361657357913b" providerId="LiveId" clId="{E173380C-444D-4078-B5D5-49E2681B3CB1}" dt="2023-09-17T14:49:20.536" v="153" actId="255"/>
        <pc:sldMkLst>
          <pc:docMk/>
          <pc:sldMk cId="146628039" sldId="505"/>
        </pc:sldMkLst>
        <pc:spChg chg="mod">
          <ac:chgData name="Pedro Kringen" userId="387361657357913b" providerId="LiveId" clId="{E173380C-444D-4078-B5D5-49E2681B3CB1}" dt="2023-09-17T14:49:20.536" v="153" actId="255"/>
          <ac:spMkLst>
            <pc:docMk/>
            <pc:sldMk cId="146628039" sldId="505"/>
            <ac:spMk id="3" creationId="{00000000-0000-0000-0000-000000000000}"/>
          </ac:spMkLst>
        </pc:spChg>
        <pc:picChg chg="mod">
          <ac:chgData name="Pedro Kringen" userId="387361657357913b" providerId="LiveId" clId="{E173380C-444D-4078-B5D5-49E2681B3CB1}" dt="2023-09-17T14:49:03.243" v="150" actId="14100"/>
          <ac:picMkLst>
            <pc:docMk/>
            <pc:sldMk cId="146628039" sldId="505"/>
            <ac:picMk id="4" creationId="{00000000-0000-0000-0000-000000000000}"/>
          </ac:picMkLst>
        </pc:picChg>
      </pc:sldChg>
    </pc:docChg>
  </pc:docChgLst>
  <pc:docChgLst>
    <pc:chgData name="Kringen, Pedro" userId="03c59827-cd89-420f-9dba-910961608d7c" providerId="ADAL" clId="{61F36D67-4B4C-48FF-BD57-1AD043F569BD}"/>
    <pc:docChg chg="custSel modSld modNotesMaster">
      <pc:chgData name="Kringen, Pedro" userId="03c59827-cd89-420f-9dba-910961608d7c" providerId="ADAL" clId="{61F36D67-4B4C-48FF-BD57-1AD043F569BD}" dt="2023-09-18T13:47:56.574" v="550" actId="729"/>
      <pc:docMkLst>
        <pc:docMk/>
      </pc:docMkLst>
      <pc:sldChg chg="mod modShow">
        <pc:chgData name="Kringen, Pedro" userId="03c59827-cd89-420f-9dba-910961608d7c" providerId="ADAL" clId="{61F36D67-4B4C-48FF-BD57-1AD043F569BD}" dt="2023-09-18T13:47:56.574" v="550" actId="729"/>
        <pc:sldMkLst>
          <pc:docMk/>
          <pc:sldMk cId="2462549470" sldId="259"/>
        </pc:sldMkLst>
      </pc:sldChg>
      <pc:sldChg chg="modNotesTx">
        <pc:chgData name="Kringen, Pedro" userId="03c59827-cd89-420f-9dba-910961608d7c" providerId="ADAL" clId="{61F36D67-4B4C-48FF-BD57-1AD043F569BD}" dt="2023-09-18T10:27:21.384" v="24" actId="313"/>
        <pc:sldMkLst>
          <pc:docMk/>
          <pc:sldMk cId="2281499139" sldId="263"/>
        </pc:sldMkLst>
      </pc:sldChg>
      <pc:sldChg chg="modNotesTx">
        <pc:chgData name="Kringen, Pedro" userId="03c59827-cd89-420f-9dba-910961608d7c" providerId="ADAL" clId="{61F36D67-4B4C-48FF-BD57-1AD043F569BD}" dt="2023-09-18T10:32:57.017" v="26"/>
        <pc:sldMkLst>
          <pc:docMk/>
          <pc:sldMk cId="934403613" sldId="264"/>
        </pc:sldMkLst>
      </pc:sldChg>
      <pc:sldChg chg="modNotes modNotesTx">
        <pc:chgData name="Kringen, Pedro" userId="03c59827-cd89-420f-9dba-910961608d7c" providerId="ADAL" clId="{61F36D67-4B4C-48FF-BD57-1AD043F569BD}" dt="2023-09-18T10:45:45.576" v="341" actId="20577"/>
        <pc:sldMkLst>
          <pc:docMk/>
          <pc:sldMk cId="0" sldId="268"/>
        </pc:sldMkLst>
      </pc:sldChg>
      <pc:sldChg chg="modNotes modNotesTx">
        <pc:chgData name="Kringen, Pedro" userId="03c59827-cd89-420f-9dba-910961608d7c" providerId="ADAL" clId="{61F36D67-4B4C-48FF-BD57-1AD043F569BD}" dt="2023-09-18T13:26:41.540" v="549" actId="20577"/>
        <pc:sldMkLst>
          <pc:docMk/>
          <pc:sldMk cId="0" sldId="269"/>
        </pc:sldMkLst>
      </pc:sldChg>
      <pc:sldChg chg="modNotes">
        <pc:chgData name="Kringen, Pedro" userId="03c59827-cd89-420f-9dba-910961608d7c" providerId="ADAL" clId="{61F36D67-4B4C-48FF-BD57-1AD043F569BD}" dt="2023-09-18T09:46:06.680" v="0"/>
        <pc:sldMkLst>
          <pc:docMk/>
          <pc:sldMk cId="0" sldId="270"/>
        </pc:sldMkLst>
      </pc:sldChg>
      <pc:sldChg chg="modNotesTx">
        <pc:chgData name="Kringen, Pedro" userId="03c59827-cd89-420f-9dba-910961608d7c" providerId="ADAL" clId="{61F36D67-4B4C-48FF-BD57-1AD043F569BD}" dt="2023-09-18T11:44:50.828" v="530" actId="20577"/>
        <pc:sldMkLst>
          <pc:docMk/>
          <pc:sldMk cId="4160230052" sldId="275"/>
        </pc:sldMkLst>
      </pc:sldChg>
      <pc:sldChg chg="mod modShow">
        <pc:chgData name="Kringen, Pedro" userId="03c59827-cd89-420f-9dba-910961608d7c" providerId="ADAL" clId="{61F36D67-4B4C-48FF-BD57-1AD043F569BD}" dt="2023-09-18T13:20:52.012" v="531" actId="729"/>
        <pc:sldMkLst>
          <pc:docMk/>
          <pc:sldMk cId="3603001835" sldId="278"/>
        </pc:sldMkLst>
      </pc:sldChg>
    </pc:docChg>
  </pc:docChgLst>
  <pc:docChgLst>
    <pc:chgData name="Kringen, Pedro" userId="S::kqzj308@astrazeneca.net::03c59827-cd89-420f-9dba-910961608d7c" providerId="AD" clId="Web-{1B0B7673-9DF6-7303-5191-3F92F06E4526}"/>
    <pc:docChg chg="modSld">
      <pc:chgData name="Kringen, Pedro" userId="S::kqzj308@astrazeneca.net::03c59827-cd89-420f-9dba-910961608d7c" providerId="AD" clId="Web-{1B0B7673-9DF6-7303-5191-3F92F06E4526}" dt="2023-09-19T06:53:47.344" v="2"/>
      <pc:docMkLst>
        <pc:docMk/>
      </pc:docMkLst>
      <pc:sldChg chg="modNotes">
        <pc:chgData name="Kringen, Pedro" userId="S::kqzj308@astrazeneca.net::03c59827-cd89-420f-9dba-910961608d7c" providerId="AD" clId="Web-{1B0B7673-9DF6-7303-5191-3F92F06E4526}" dt="2023-09-19T06:53:47.344" v="2"/>
        <pc:sldMkLst>
          <pc:docMk/>
          <pc:sldMk cId="3909945941" sldId="25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2D3D1-EE23-4EFB-A256-5CBB0B07BF6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F8660E-2FE5-4C20-A4F4-665340BCBB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This is for now a non-profit organization – purely academic!</a:t>
          </a:r>
          <a:endParaRPr lang="en-US" dirty="0"/>
        </a:p>
      </dgm:t>
    </dgm:pt>
    <dgm:pt modelId="{07BAC062-D127-4885-8867-D32D483ED69D}" type="parTrans" cxnId="{D4860D28-9D5B-449D-B865-98A4175C87EC}">
      <dgm:prSet/>
      <dgm:spPr/>
      <dgm:t>
        <a:bodyPr/>
        <a:lstStyle/>
        <a:p>
          <a:endParaRPr lang="en-US"/>
        </a:p>
      </dgm:t>
    </dgm:pt>
    <dgm:pt modelId="{99FC4623-4A85-4413-A4B4-FE75DAE4756A}" type="sibTrans" cxnId="{D4860D28-9D5B-449D-B865-98A4175C87EC}">
      <dgm:prSet/>
      <dgm:spPr/>
      <dgm:t>
        <a:bodyPr/>
        <a:lstStyle/>
        <a:p>
          <a:endParaRPr lang="en-US"/>
        </a:p>
      </dgm:t>
    </dgm:pt>
    <dgm:pt modelId="{44CD9777-C8BF-42DA-B2AC-27A74692D4FD}" type="pres">
      <dgm:prSet presAssocID="{3692D3D1-EE23-4EFB-A256-5CBB0B07BF63}" presName="root" presStyleCnt="0">
        <dgm:presLayoutVars>
          <dgm:dir/>
          <dgm:resizeHandles val="exact"/>
        </dgm:presLayoutVars>
      </dgm:prSet>
      <dgm:spPr/>
    </dgm:pt>
    <dgm:pt modelId="{699CE76D-403E-4B2B-8980-BA8C49C600C7}" type="pres">
      <dgm:prSet presAssocID="{7EF8660E-2FE5-4C20-A4F4-665340BCBB5E}" presName="compNode" presStyleCnt="0"/>
      <dgm:spPr/>
    </dgm:pt>
    <dgm:pt modelId="{BFFA446B-EDA9-4409-9619-9EF7DEBA43B0}" type="pres">
      <dgm:prSet presAssocID="{7EF8660E-2FE5-4C20-A4F4-665340BCBB5E}" presName="iconRect" presStyleLbl="node1" presStyleIdx="0" presStyleCnt="1" custLinFactNeighborX="-1295" custLinFactNeighborY="-310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FA7BB90-942E-441F-95F8-F076282C69AE}" type="pres">
      <dgm:prSet presAssocID="{7EF8660E-2FE5-4C20-A4F4-665340BCBB5E}" presName="spaceRect" presStyleCnt="0"/>
      <dgm:spPr/>
    </dgm:pt>
    <dgm:pt modelId="{4727D0DE-80BC-4F72-915D-D54CC38F82D9}" type="pres">
      <dgm:prSet presAssocID="{7EF8660E-2FE5-4C20-A4F4-665340BCBB5E}" presName="textRect" presStyleLbl="revTx" presStyleIdx="0" presStyleCnt="1" custLinFactNeighborX="-1393" custLinFactNeighborY="-46430">
        <dgm:presLayoutVars>
          <dgm:chMax val="1"/>
          <dgm:chPref val="1"/>
        </dgm:presLayoutVars>
      </dgm:prSet>
      <dgm:spPr/>
    </dgm:pt>
  </dgm:ptLst>
  <dgm:cxnLst>
    <dgm:cxn modelId="{6049E71C-E40E-4877-8B4C-D207EBE12C92}" type="presOf" srcId="{7EF8660E-2FE5-4C20-A4F4-665340BCBB5E}" destId="{4727D0DE-80BC-4F72-915D-D54CC38F82D9}" srcOrd="0" destOrd="0" presId="urn:microsoft.com/office/officeart/2018/2/layout/IconLabelList"/>
    <dgm:cxn modelId="{D4860D28-9D5B-449D-B865-98A4175C87EC}" srcId="{3692D3D1-EE23-4EFB-A256-5CBB0B07BF63}" destId="{7EF8660E-2FE5-4C20-A4F4-665340BCBB5E}" srcOrd="0" destOrd="0" parTransId="{07BAC062-D127-4885-8867-D32D483ED69D}" sibTransId="{99FC4623-4A85-4413-A4B4-FE75DAE4756A}"/>
    <dgm:cxn modelId="{766CE2EE-25A1-485C-8733-BCBDFBD9B803}" type="presOf" srcId="{3692D3D1-EE23-4EFB-A256-5CBB0B07BF63}" destId="{44CD9777-C8BF-42DA-B2AC-27A74692D4FD}" srcOrd="0" destOrd="0" presId="urn:microsoft.com/office/officeart/2018/2/layout/IconLabelList"/>
    <dgm:cxn modelId="{CEE75B25-6B8B-434D-8634-08F69C32E031}" type="presParOf" srcId="{44CD9777-C8BF-42DA-B2AC-27A74692D4FD}" destId="{699CE76D-403E-4B2B-8980-BA8C49C600C7}" srcOrd="0" destOrd="0" presId="urn:microsoft.com/office/officeart/2018/2/layout/IconLabelList"/>
    <dgm:cxn modelId="{2AFAA82A-5982-4EA8-A240-6246935FC5C7}" type="presParOf" srcId="{699CE76D-403E-4B2B-8980-BA8C49C600C7}" destId="{BFFA446B-EDA9-4409-9619-9EF7DEBA43B0}" srcOrd="0" destOrd="0" presId="urn:microsoft.com/office/officeart/2018/2/layout/IconLabelList"/>
    <dgm:cxn modelId="{AEAD27EB-6C6A-457F-82ED-7397642867E7}" type="presParOf" srcId="{699CE76D-403E-4B2B-8980-BA8C49C600C7}" destId="{DFA7BB90-942E-441F-95F8-F076282C69AE}" srcOrd="1" destOrd="0" presId="urn:microsoft.com/office/officeart/2018/2/layout/IconLabelList"/>
    <dgm:cxn modelId="{0C03CA41-3C01-4C28-9FBF-B3AFE9810F5E}" type="presParOf" srcId="{699CE76D-403E-4B2B-8980-BA8C49C600C7}" destId="{4727D0DE-80BC-4F72-915D-D54CC38F82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85168-4C6E-4C51-BED5-F13DCF18F3B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CB6D3-769F-4073-BA56-C85E562326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i="0" dirty="0"/>
            <a:t>An interdisciplinary and international forum for the evaluation and discussion of the responsible use of Artificial Intelligence</a:t>
          </a:r>
          <a:endParaRPr lang="en-US" sz="3200" dirty="0"/>
        </a:p>
      </dgm:t>
    </dgm:pt>
    <dgm:pt modelId="{78B6A566-5986-451B-873F-4B749EC48773}" type="parTrans" cxnId="{A80E862B-F247-4908-9C96-54712E7134A5}">
      <dgm:prSet/>
      <dgm:spPr/>
      <dgm:t>
        <a:bodyPr/>
        <a:lstStyle/>
        <a:p>
          <a:endParaRPr lang="en-US" sz="1600"/>
        </a:p>
      </dgm:t>
    </dgm:pt>
    <dgm:pt modelId="{0803FBB2-9807-41C3-A3D3-3E3D2B0768A2}" type="sibTrans" cxnId="{A80E862B-F247-4908-9C96-54712E7134A5}">
      <dgm:prSet/>
      <dgm:spPr/>
      <dgm:t>
        <a:bodyPr/>
        <a:lstStyle/>
        <a:p>
          <a:endParaRPr lang="en-US" sz="1600"/>
        </a:p>
      </dgm:t>
    </dgm:pt>
    <dgm:pt modelId="{18CD1238-75FE-4A69-805F-2AA7C765BD93}" type="pres">
      <dgm:prSet presAssocID="{F7685168-4C6E-4C51-BED5-F13DCF18F3B3}" presName="root" presStyleCnt="0">
        <dgm:presLayoutVars>
          <dgm:dir/>
          <dgm:resizeHandles val="exact"/>
        </dgm:presLayoutVars>
      </dgm:prSet>
      <dgm:spPr/>
    </dgm:pt>
    <dgm:pt modelId="{37F7CF18-0F79-44EF-A010-5D173D744E41}" type="pres">
      <dgm:prSet presAssocID="{A0DCB6D3-769F-4073-BA56-C85E562326E9}" presName="compNode" presStyleCnt="0"/>
      <dgm:spPr/>
    </dgm:pt>
    <dgm:pt modelId="{21A3C2B9-3D62-4DF0-A4A0-A0D56D138877}" type="pres">
      <dgm:prSet presAssocID="{A0DCB6D3-769F-4073-BA56-C85E562326E9}" presName="iconRect" presStyleLbl="node1" presStyleIdx="0" presStyleCnt="1" custLinFactNeighborX="7138" custLinFactNeighborY="-7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1AE2F557-0E79-4435-8E06-79039FF9F3B0}" type="pres">
      <dgm:prSet presAssocID="{A0DCB6D3-769F-4073-BA56-C85E562326E9}" presName="spaceRect" presStyleCnt="0"/>
      <dgm:spPr/>
    </dgm:pt>
    <dgm:pt modelId="{F6FCA2C9-2E62-499B-8B03-DA4DE46B0511}" type="pres">
      <dgm:prSet presAssocID="{A0DCB6D3-769F-4073-BA56-C85E562326E9}" presName="textRect" presStyleLbl="revTx" presStyleIdx="0" presStyleCnt="1" custScaleX="256081">
        <dgm:presLayoutVars>
          <dgm:chMax val="1"/>
          <dgm:chPref val="1"/>
        </dgm:presLayoutVars>
      </dgm:prSet>
      <dgm:spPr/>
    </dgm:pt>
  </dgm:ptLst>
  <dgm:cxnLst>
    <dgm:cxn modelId="{A80E862B-F247-4908-9C96-54712E7134A5}" srcId="{F7685168-4C6E-4C51-BED5-F13DCF18F3B3}" destId="{A0DCB6D3-769F-4073-BA56-C85E562326E9}" srcOrd="0" destOrd="0" parTransId="{78B6A566-5986-451B-873F-4B749EC48773}" sibTransId="{0803FBB2-9807-41C3-A3D3-3E3D2B0768A2}"/>
    <dgm:cxn modelId="{F3F3CE5F-5432-4DF8-97F4-BA4745D57A0D}" type="presOf" srcId="{A0DCB6D3-769F-4073-BA56-C85E562326E9}" destId="{F6FCA2C9-2E62-499B-8B03-DA4DE46B0511}" srcOrd="0" destOrd="0" presId="urn:microsoft.com/office/officeart/2018/2/layout/IconLabelList"/>
    <dgm:cxn modelId="{AB5D9445-3845-45BC-A3E2-3E1086AC737C}" type="presOf" srcId="{F7685168-4C6E-4C51-BED5-F13DCF18F3B3}" destId="{18CD1238-75FE-4A69-805F-2AA7C765BD93}" srcOrd="0" destOrd="0" presId="urn:microsoft.com/office/officeart/2018/2/layout/IconLabelList"/>
    <dgm:cxn modelId="{B345DD9E-57D3-46BF-BF9A-4E9993A558EF}" type="presParOf" srcId="{18CD1238-75FE-4A69-805F-2AA7C765BD93}" destId="{37F7CF18-0F79-44EF-A010-5D173D744E41}" srcOrd="0" destOrd="0" presId="urn:microsoft.com/office/officeart/2018/2/layout/IconLabelList"/>
    <dgm:cxn modelId="{2A7D3A99-6870-418E-8A1D-66526EDA604F}" type="presParOf" srcId="{37F7CF18-0F79-44EF-A010-5D173D744E41}" destId="{21A3C2B9-3D62-4DF0-A4A0-A0D56D138877}" srcOrd="0" destOrd="0" presId="urn:microsoft.com/office/officeart/2018/2/layout/IconLabelList"/>
    <dgm:cxn modelId="{F5C52967-0C3B-4DE3-BD20-6E15A9006963}" type="presParOf" srcId="{37F7CF18-0F79-44EF-A010-5D173D744E41}" destId="{1AE2F557-0E79-4435-8E06-79039FF9F3B0}" srcOrd="1" destOrd="0" presId="urn:microsoft.com/office/officeart/2018/2/layout/IconLabelList"/>
    <dgm:cxn modelId="{C57528D7-DBC8-4926-A559-891AF4BF0E67}" type="presParOf" srcId="{37F7CF18-0F79-44EF-A010-5D173D744E41}" destId="{F6FCA2C9-2E62-499B-8B03-DA4DE46B05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85168-4C6E-4C51-BED5-F13DCF18F3B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FC800-8ABD-4B4E-95C6-5E9B78F662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i="0" dirty="0"/>
            <a:t>The Labs encourages debate and reflection on the responsible use of Artificial Intelligence</a:t>
          </a:r>
          <a:endParaRPr lang="en-US" sz="3200" dirty="0"/>
        </a:p>
      </dgm:t>
    </dgm:pt>
    <dgm:pt modelId="{0E317A28-C3FC-4CAE-9E57-4825F0676876}" type="parTrans" cxnId="{CB8C389E-D889-4B4D-B122-9C93023427AB}">
      <dgm:prSet/>
      <dgm:spPr/>
      <dgm:t>
        <a:bodyPr/>
        <a:lstStyle/>
        <a:p>
          <a:endParaRPr lang="en-US" sz="1600"/>
        </a:p>
      </dgm:t>
    </dgm:pt>
    <dgm:pt modelId="{08FF3479-1D56-457C-9A4F-4FC98CE19C8C}" type="sibTrans" cxnId="{CB8C389E-D889-4B4D-B122-9C93023427AB}">
      <dgm:prSet/>
      <dgm:spPr/>
      <dgm:t>
        <a:bodyPr/>
        <a:lstStyle/>
        <a:p>
          <a:endParaRPr lang="en-US" sz="1600"/>
        </a:p>
      </dgm:t>
    </dgm:pt>
    <dgm:pt modelId="{18CD1238-75FE-4A69-805F-2AA7C765BD93}" type="pres">
      <dgm:prSet presAssocID="{F7685168-4C6E-4C51-BED5-F13DCF18F3B3}" presName="root" presStyleCnt="0">
        <dgm:presLayoutVars>
          <dgm:dir/>
          <dgm:resizeHandles val="exact"/>
        </dgm:presLayoutVars>
      </dgm:prSet>
      <dgm:spPr/>
    </dgm:pt>
    <dgm:pt modelId="{6D8554A7-B10D-45B8-97E5-86948231B520}" type="pres">
      <dgm:prSet presAssocID="{42FFC800-8ABD-4B4E-95C6-5E9B78F66269}" presName="compNode" presStyleCnt="0"/>
      <dgm:spPr/>
    </dgm:pt>
    <dgm:pt modelId="{D0AFC354-AE0A-418B-B54F-29957C9A15CD}" type="pres">
      <dgm:prSet presAssocID="{42FFC800-8ABD-4B4E-95C6-5E9B78F6626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98C3042-8E81-489B-BE9C-7C6BC0D57C78}" type="pres">
      <dgm:prSet presAssocID="{42FFC800-8ABD-4B4E-95C6-5E9B78F66269}" presName="spaceRect" presStyleCnt="0"/>
      <dgm:spPr/>
    </dgm:pt>
    <dgm:pt modelId="{D0FF8056-9637-4942-995E-EAF4EF3A9FEB}" type="pres">
      <dgm:prSet presAssocID="{42FFC800-8ABD-4B4E-95C6-5E9B78F66269}" presName="textRect" presStyleLbl="revTx" presStyleIdx="0" presStyleCnt="1" custScaleX="233177">
        <dgm:presLayoutVars>
          <dgm:chMax val="1"/>
          <dgm:chPref val="1"/>
        </dgm:presLayoutVars>
      </dgm:prSet>
      <dgm:spPr/>
    </dgm:pt>
  </dgm:ptLst>
  <dgm:cxnLst>
    <dgm:cxn modelId="{AB5D9445-3845-45BC-A3E2-3E1086AC737C}" type="presOf" srcId="{F7685168-4C6E-4C51-BED5-F13DCF18F3B3}" destId="{18CD1238-75FE-4A69-805F-2AA7C765BD93}" srcOrd="0" destOrd="0" presId="urn:microsoft.com/office/officeart/2018/2/layout/IconLabelList"/>
    <dgm:cxn modelId="{CB8C389E-D889-4B4D-B122-9C93023427AB}" srcId="{F7685168-4C6E-4C51-BED5-F13DCF18F3B3}" destId="{42FFC800-8ABD-4B4E-95C6-5E9B78F66269}" srcOrd="0" destOrd="0" parTransId="{0E317A28-C3FC-4CAE-9E57-4825F0676876}" sibTransId="{08FF3479-1D56-457C-9A4F-4FC98CE19C8C}"/>
    <dgm:cxn modelId="{E324D6E4-02C7-452E-8056-B90C4F844AB0}" type="presOf" srcId="{42FFC800-8ABD-4B4E-95C6-5E9B78F66269}" destId="{D0FF8056-9637-4942-995E-EAF4EF3A9FEB}" srcOrd="0" destOrd="0" presId="urn:microsoft.com/office/officeart/2018/2/layout/IconLabelList"/>
    <dgm:cxn modelId="{2466B86D-788D-43F6-B3CB-2D17BFC95336}" type="presParOf" srcId="{18CD1238-75FE-4A69-805F-2AA7C765BD93}" destId="{6D8554A7-B10D-45B8-97E5-86948231B520}" srcOrd="0" destOrd="0" presId="urn:microsoft.com/office/officeart/2018/2/layout/IconLabelList"/>
    <dgm:cxn modelId="{C2D1D036-CB21-4437-ABDA-E3E664B0D687}" type="presParOf" srcId="{6D8554A7-B10D-45B8-97E5-86948231B520}" destId="{D0AFC354-AE0A-418B-B54F-29957C9A15CD}" srcOrd="0" destOrd="0" presId="urn:microsoft.com/office/officeart/2018/2/layout/IconLabelList"/>
    <dgm:cxn modelId="{49E7286D-D474-4170-8DCF-8487B3769666}" type="presParOf" srcId="{6D8554A7-B10D-45B8-97E5-86948231B520}" destId="{998C3042-8E81-489B-BE9C-7C6BC0D57C78}" srcOrd="1" destOrd="0" presId="urn:microsoft.com/office/officeart/2018/2/layout/IconLabelList"/>
    <dgm:cxn modelId="{D86FF9F5-4631-4CB2-B79D-F1473DBE2670}" type="presParOf" srcId="{6D8554A7-B10D-45B8-97E5-86948231B520}" destId="{D0FF8056-9637-4942-995E-EAF4EF3A9FE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685168-4C6E-4C51-BED5-F13DCF18F3B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07E98D-E1AE-4331-AB0C-38876ED072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i="0" dirty="0"/>
            <a:t>Creates events and offer possibility of teaching and doing research</a:t>
          </a:r>
          <a:endParaRPr lang="en-US" sz="3200" dirty="0"/>
        </a:p>
      </dgm:t>
    </dgm:pt>
    <dgm:pt modelId="{D552BE20-8E62-450B-86E0-7232EC3A18C6}" type="parTrans" cxnId="{7F8D2D7B-BB00-4611-A77F-30C4715FBCAE}">
      <dgm:prSet/>
      <dgm:spPr/>
      <dgm:t>
        <a:bodyPr/>
        <a:lstStyle/>
        <a:p>
          <a:endParaRPr lang="en-US" sz="1600"/>
        </a:p>
      </dgm:t>
    </dgm:pt>
    <dgm:pt modelId="{3D96EAE3-F9F1-4792-8548-5D835DDEAE1B}" type="sibTrans" cxnId="{7F8D2D7B-BB00-4611-A77F-30C4715FBCAE}">
      <dgm:prSet/>
      <dgm:spPr/>
      <dgm:t>
        <a:bodyPr/>
        <a:lstStyle/>
        <a:p>
          <a:endParaRPr lang="en-US" sz="1600"/>
        </a:p>
      </dgm:t>
    </dgm:pt>
    <dgm:pt modelId="{18CD1238-75FE-4A69-805F-2AA7C765BD93}" type="pres">
      <dgm:prSet presAssocID="{F7685168-4C6E-4C51-BED5-F13DCF18F3B3}" presName="root" presStyleCnt="0">
        <dgm:presLayoutVars>
          <dgm:dir/>
          <dgm:resizeHandles val="exact"/>
        </dgm:presLayoutVars>
      </dgm:prSet>
      <dgm:spPr/>
    </dgm:pt>
    <dgm:pt modelId="{93BC47F0-A575-46DB-BC57-DB0BA7CADBC8}" type="pres">
      <dgm:prSet presAssocID="{B207E98D-E1AE-4331-AB0C-38876ED0721B}" presName="compNode" presStyleCnt="0"/>
      <dgm:spPr/>
    </dgm:pt>
    <dgm:pt modelId="{9CDA8E76-2ED6-43FA-B69F-295FE576C0D7}" type="pres">
      <dgm:prSet presAssocID="{B207E98D-E1AE-4331-AB0C-38876ED0721B}" presName="iconRect" presStyleLbl="node1" presStyleIdx="0" presStyleCnt="1" custLinFactNeighborY="-14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02EED7-D6BC-4A98-8993-128F9030DFBD}" type="pres">
      <dgm:prSet presAssocID="{B207E98D-E1AE-4331-AB0C-38876ED0721B}" presName="spaceRect" presStyleCnt="0"/>
      <dgm:spPr/>
    </dgm:pt>
    <dgm:pt modelId="{77C6A1B0-31BF-4158-BBDC-750B66AD1045}" type="pres">
      <dgm:prSet presAssocID="{B207E98D-E1AE-4331-AB0C-38876ED0721B}" presName="textRect" presStyleLbl="revTx" presStyleIdx="0" presStyleCnt="1" custScaleX="193614">
        <dgm:presLayoutVars>
          <dgm:chMax val="1"/>
          <dgm:chPref val="1"/>
        </dgm:presLayoutVars>
      </dgm:prSet>
      <dgm:spPr/>
    </dgm:pt>
  </dgm:ptLst>
  <dgm:cxnLst>
    <dgm:cxn modelId="{AB5D9445-3845-45BC-A3E2-3E1086AC737C}" type="presOf" srcId="{F7685168-4C6E-4C51-BED5-F13DCF18F3B3}" destId="{18CD1238-75FE-4A69-805F-2AA7C765BD93}" srcOrd="0" destOrd="0" presId="urn:microsoft.com/office/officeart/2018/2/layout/IconLabelList"/>
    <dgm:cxn modelId="{7F8D2D7B-BB00-4611-A77F-30C4715FBCAE}" srcId="{F7685168-4C6E-4C51-BED5-F13DCF18F3B3}" destId="{B207E98D-E1AE-4331-AB0C-38876ED0721B}" srcOrd="0" destOrd="0" parTransId="{D552BE20-8E62-450B-86E0-7232EC3A18C6}" sibTransId="{3D96EAE3-F9F1-4792-8548-5D835DDEAE1B}"/>
    <dgm:cxn modelId="{C3EB5E85-A9CD-4104-8AAB-6181538399D2}" type="presOf" srcId="{B207E98D-E1AE-4331-AB0C-38876ED0721B}" destId="{77C6A1B0-31BF-4158-BBDC-750B66AD1045}" srcOrd="0" destOrd="0" presId="urn:microsoft.com/office/officeart/2018/2/layout/IconLabelList"/>
    <dgm:cxn modelId="{03AFFA63-BCCC-415D-B5E9-F279A33BA4BA}" type="presParOf" srcId="{18CD1238-75FE-4A69-805F-2AA7C765BD93}" destId="{93BC47F0-A575-46DB-BC57-DB0BA7CADBC8}" srcOrd="0" destOrd="0" presId="urn:microsoft.com/office/officeart/2018/2/layout/IconLabelList"/>
    <dgm:cxn modelId="{90EF50B7-E957-4FF0-94FB-1F291A8794C7}" type="presParOf" srcId="{93BC47F0-A575-46DB-BC57-DB0BA7CADBC8}" destId="{9CDA8E76-2ED6-43FA-B69F-295FE576C0D7}" srcOrd="0" destOrd="0" presId="urn:microsoft.com/office/officeart/2018/2/layout/IconLabelList"/>
    <dgm:cxn modelId="{3D195B22-FFF5-4E67-B9A3-2E3DB8E347F6}" type="presParOf" srcId="{93BC47F0-A575-46DB-BC57-DB0BA7CADBC8}" destId="{1602EED7-D6BC-4A98-8993-128F9030DFBD}" srcOrd="1" destOrd="0" presId="urn:microsoft.com/office/officeart/2018/2/layout/IconLabelList"/>
    <dgm:cxn modelId="{9FFA1838-B701-4CD4-837D-7651C67BFD41}" type="presParOf" srcId="{93BC47F0-A575-46DB-BC57-DB0BA7CADBC8}" destId="{77C6A1B0-31BF-4158-BBDC-750B66AD10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77FA7-24D2-46BB-B677-DCC05EB364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6C543-BFAC-4946-8F1D-7A0FB7C860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The EU High-Level Expert Group on AI defined ethics </a:t>
          </a:r>
          <a:r>
            <a:rPr lang="en-US" sz="2400" b="1" i="1" dirty="0"/>
            <a:t>guidelines</a:t>
          </a:r>
          <a:r>
            <a:rPr lang="en-US" sz="2400" dirty="0"/>
            <a:t> for </a:t>
          </a:r>
          <a:r>
            <a:rPr lang="en-US" sz="2400" i="1" dirty="0"/>
            <a:t>trustworthy</a:t>
          </a:r>
          <a:r>
            <a:rPr lang="en-US" sz="2400" dirty="0"/>
            <a:t> artificial intelligence:</a:t>
          </a:r>
        </a:p>
      </dgm:t>
    </dgm:pt>
    <dgm:pt modelId="{B605B236-310E-4E44-9F77-5379FA8A4BC7}" type="parTrans" cxnId="{D1F743E2-D381-4166-A6CB-23DC54094317}">
      <dgm:prSet/>
      <dgm:spPr/>
      <dgm:t>
        <a:bodyPr/>
        <a:lstStyle/>
        <a:p>
          <a:endParaRPr lang="en-US" sz="2400"/>
        </a:p>
      </dgm:t>
    </dgm:pt>
    <dgm:pt modelId="{0DB012A4-CFA1-4F94-B032-C3B6E191E0E7}" type="sibTrans" cxnId="{D1F743E2-D381-4166-A6CB-23DC54094317}">
      <dgm:prSet/>
      <dgm:spPr/>
      <dgm:t>
        <a:bodyPr/>
        <a:lstStyle/>
        <a:p>
          <a:endParaRPr lang="en-US" sz="2400"/>
        </a:p>
      </dgm:t>
    </dgm:pt>
    <dgm:pt modelId="{E1EC0523-538C-4C0A-BB52-954B150E62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(1) </a:t>
          </a:r>
          <a:r>
            <a:rPr lang="en-US" sz="2400" b="1" dirty="0"/>
            <a:t>lawful</a:t>
          </a:r>
          <a:r>
            <a:rPr lang="en-US" sz="2400" dirty="0"/>
            <a:t> -  respecting all applicable laws and regulations</a:t>
          </a:r>
        </a:p>
      </dgm:t>
    </dgm:pt>
    <dgm:pt modelId="{CF7411B9-33FE-4DA7-AFA6-F687C93A645C}" type="parTrans" cxnId="{2103200F-276A-4594-BA12-A2E6E1384D51}">
      <dgm:prSet/>
      <dgm:spPr/>
      <dgm:t>
        <a:bodyPr/>
        <a:lstStyle/>
        <a:p>
          <a:endParaRPr lang="en-US" sz="2400"/>
        </a:p>
      </dgm:t>
    </dgm:pt>
    <dgm:pt modelId="{909A002C-6774-4574-BF4C-93067B0DAB64}" type="sibTrans" cxnId="{2103200F-276A-4594-BA12-A2E6E1384D51}">
      <dgm:prSet/>
      <dgm:spPr/>
      <dgm:t>
        <a:bodyPr/>
        <a:lstStyle/>
        <a:p>
          <a:endParaRPr lang="en-US" sz="2400"/>
        </a:p>
      </dgm:t>
    </dgm:pt>
    <dgm:pt modelId="{235AE63B-96D0-497E-848F-678252E184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(2) </a:t>
          </a:r>
          <a:r>
            <a:rPr lang="en-US" sz="2400" b="1" dirty="0"/>
            <a:t>ethical</a:t>
          </a:r>
          <a:r>
            <a:rPr lang="en-US" sz="2400" dirty="0"/>
            <a:t> - respecting ethical principles and values</a:t>
          </a:r>
        </a:p>
      </dgm:t>
    </dgm:pt>
    <dgm:pt modelId="{4135AFE4-ABD1-471A-8E14-F921ABF9D297}" type="parTrans" cxnId="{06FBC65E-D8C5-46C8-A46A-55D152AF800F}">
      <dgm:prSet/>
      <dgm:spPr/>
      <dgm:t>
        <a:bodyPr/>
        <a:lstStyle/>
        <a:p>
          <a:endParaRPr lang="en-US" sz="2400"/>
        </a:p>
      </dgm:t>
    </dgm:pt>
    <dgm:pt modelId="{FDCA734F-4DD7-4D98-AD7E-960A3C299CC2}" type="sibTrans" cxnId="{06FBC65E-D8C5-46C8-A46A-55D152AF800F}">
      <dgm:prSet/>
      <dgm:spPr/>
      <dgm:t>
        <a:bodyPr/>
        <a:lstStyle/>
        <a:p>
          <a:endParaRPr lang="en-US" sz="2400"/>
        </a:p>
      </dgm:t>
    </dgm:pt>
    <dgm:pt modelId="{90703A65-A914-4B19-9CD9-9A1F35020B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(3) </a:t>
          </a:r>
          <a:r>
            <a:rPr lang="en-US" sz="2400" b="1" dirty="0"/>
            <a:t>robust</a:t>
          </a:r>
          <a:r>
            <a:rPr lang="en-US" sz="2400" dirty="0"/>
            <a:t> - both from a technical perspective while taking into account its social environment</a:t>
          </a:r>
        </a:p>
      </dgm:t>
    </dgm:pt>
    <dgm:pt modelId="{6B5A84E1-D3B5-4B74-B5D5-6857035926C2}" type="parTrans" cxnId="{212F99B0-3CF2-475B-8656-5F69C1422600}">
      <dgm:prSet/>
      <dgm:spPr/>
      <dgm:t>
        <a:bodyPr/>
        <a:lstStyle/>
        <a:p>
          <a:endParaRPr lang="en-US" sz="2400"/>
        </a:p>
      </dgm:t>
    </dgm:pt>
    <dgm:pt modelId="{E2DEF28C-6658-45C9-AB82-C1DF33589322}" type="sibTrans" cxnId="{212F99B0-3CF2-475B-8656-5F69C1422600}">
      <dgm:prSet/>
      <dgm:spPr/>
      <dgm:t>
        <a:bodyPr/>
        <a:lstStyle/>
        <a:p>
          <a:endParaRPr lang="en-US" sz="2400"/>
        </a:p>
      </dgm:t>
    </dgm:pt>
    <dgm:pt modelId="{921BA768-0B26-429E-9D73-23AF4AC189EC}" type="pres">
      <dgm:prSet presAssocID="{31B77FA7-24D2-46BB-B677-DCC05EB36415}" presName="vert0" presStyleCnt="0">
        <dgm:presLayoutVars>
          <dgm:dir/>
          <dgm:animOne val="branch"/>
          <dgm:animLvl val="lvl"/>
        </dgm:presLayoutVars>
      </dgm:prSet>
      <dgm:spPr/>
    </dgm:pt>
    <dgm:pt modelId="{B50F677A-1B59-4923-A61C-62D2F3E0E9FC}" type="pres">
      <dgm:prSet presAssocID="{1A36C543-BFAC-4946-8F1D-7A0FB7C8603C}" presName="thickLine" presStyleLbl="alignNode1" presStyleIdx="0" presStyleCnt="4"/>
      <dgm:spPr/>
    </dgm:pt>
    <dgm:pt modelId="{26F47446-8269-438D-9A87-605BB96D32FC}" type="pres">
      <dgm:prSet presAssocID="{1A36C543-BFAC-4946-8F1D-7A0FB7C8603C}" presName="horz1" presStyleCnt="0"/>
      <dgm:spPr/>
    </dgm:pt>
    <dgm:pt modelId="{A70F8FA6-00AD-4A95-9ABB-7A8686381E43}" type="pres">
      <dgm:prSet presAssocID="{1A36C543-BFAC-4946-8F1D-7A0FB7C8603C}" presName="tx1" presStyleLbl="revTx" presStyleIdx="0" presStyleCnt="4"/>
      <dgm:spPr/>
    </dgm:pt>
    <dgm:pt modelId="{9C184DC9-5FB8-4DA8-9721-573C7CE931B7}" type="pres">
      <dgm:prSet presAssocID="{1A36C543-BFAC-4946-8F1D-7A0FB7C8603C}" presName="vert1" presStyleCnt="0"/>
      <dgm:spPr/>
    </dgm:pt>
    <dgm:pt modelId="{6784C856-051A-4163-814A-1C22AA24F721}" type="pres">
      <dgm:prSet presAssocID="{E1EC0523-538C-4C0A-BB52-954B150E62DE}" presName="thickLine" presStyleLbl="alignNode1" presStyleIdx="1" presStyleCnt="4"/>
      <dgm:spPr/>
    </dgm:pt>
    <dgm:pt modelId="{0C6D0DE6-697D-4ABC-A1B8-64F834C168A8}" type="pres">
      <dgm:prSet presAssocID="{E1EC0523-538C-4C0A-BB52-954B150E62DE}" presName="horz1" presStyleCnt="0"/>
      <dgm:spPr/>
    </dgm:pt>
    <dgm:pt modelId="{073D8107-A16F-4418-8CCF-AA004304FC74}" type="pres">
      <dgm:prSet presAssocID="{E1EC0523-538C-4C0A-BB52-954B150E62DE}" presName="tx1" presStyleLbl="revTx" presStyleIdx="1" presStyleCnt="4"/>
      <dgm:spPr/>
    </dgm:pt>
    <dgm:pt modelId="{0C08555F-E273-4A8A-8AA4-089CFBEDCBAF}" type="pres">
      <dgm:prSet presAssocID="{E1EC0523-538C-4C0A-BB52-954B150E62DE}" presName="vert1" presStyleCnt="0"/>
      <dgm:spPr/>
    </dgm:pt>
    <dgm:pt modelId="{2C40553D-B7B2-4285-B928-C9CC26532B1F}" type="pres">
      <dgm:prSet presAssocID="{235AE63B-96D0-497E-848F-678252E184D5}" presName="thickLine" presStyleLbl="alignNode1" presStyleIdx="2" presStyleCnt="4"/>
      <dgm:spPr/>
    </dgm:pt>
    <dgm:pt modelId="{C20C8429-EA70-4920-9212-F1E872D45C04}" type="pres">
      <dgm:prSet presAssocID="{235AE63B-96D0-497E-848F-678252E184D5}" presName="horz1" presStyleCnt="0"/>
      <dgm:spPr/>
    </dgm:pt>
    <dgm:pt modelId="{1D514C15-4E8A-4108-A9B4-7AA950719CE5}" type="pres">
      <dgm:prSet presAssocID="{235AE63B-96D0-497E-848F-678252E184D5}" presName="tx1" presStyleLbl="revTx" presStyleIdx="2" presStyleCnt="4"/>
      <dgm:spPr/>
    </dgm:pt>
    <dgm:pt modelId="{6CB7E627-3BBF-49D0-9FF0-56718FB6F1B3}" type="pres">
      <dgm:prSet presAssocID="{235AE63B-96D0-497E-848F-678252E184D5}" presName="vert1" presStyleCnt="0"/>
      <dgm:spPr/>
    </dgm:pt>
    <dgm:pt modelId="{C4DC8847-610A-46AA-84BD-2186E5FBBBFB}" type="pres">
      <dgm:prSet presAssocID="{90703A65-A914-4B19-9CD9-9A1F35020B8F}" presName="thickLine" presStyleLbl="alignNode1" presStyleIdx="3" presStyleCnt="4"/>
      <dgm:spPr/>
    </dgm:pt>
    <dgm:pt modelId="{A49D8598-6F7E-4C1F-9769-E8975853D0D0}" type="pres">
      <dgm:prSet presAssocID="{90703A65-A914-4B19-9CD9-9A1F35020B8F}" presName="horz1" presStyleCnt="0"/>
      <dgm:spPr/>
    </dgm:pt>
    <dgm:pt modelId="{C1A5C333-7631-4EAE-BA63-B8E72C3143AC}" type="pres">
      <dgm:prSet presAssocID="{90703A65-A914-4B19-9CD9-9A1F35020B8F}" presName="tx1" presStyleLbl="revTx" presStyleIdx="3" presStyleCnt="4"/>
      <dgm:spPr/>
    </dgm:pt>
    <dgm:pt modelId="{6180E48B-5516-40D2-9114-501EDA776225}" type="pres">
      <dgm:prSet presAssocID="{90703A65-A914-4B19-9CD9-9A1F35020B8F}" presName="vert1" presStyleCnt="0"/>
      <dgm:spPr/>
    </dgm:pt>
  </dgm:ptLst>
  <dgm:cxnLst>
    <dgm:cxn modelId="{2103200F-276A-4594-BA12-A2E6E1384D51}" srcId="{31B77FA7-24D2-46BB-B677-DCC05EB36415}" destId="{E1EC0523-538C-4C0A-BB52-954B150E62DE}" srcOrd="1" destOrd="0" parTransId="{CF7411B9-33FE-4DA7-AFA6-F687C93A645C}" sibTransId="{909A002C-6774-4574-BF4C-93067B0DAB64}"/>
    <dgm:cxn modelId="{7A7E3E21-4244-473E-AE04-C8C7BF9FFE36}" type="presOf" srcId="{235AE63B-96D0-497E-848F-678252E184D5}" destId="{1D514C15-4E8A-4108-A9B4-7AA950719CE5}" srcOrd="0" destOrd="0" presId="urn:microsoft.com/office/officeart/2008/layout/LinedList"/>
    <dgm:cxn modelId="{B1DF095C-4598-487D-8F66-6D9577C67775}" type="presOf" srcId="{31B77FA7-24D2-46BB-B677-DCC05EB36415}" destId="{921BA768-0B26-429E-9D73-23AF4AC189EC}" srcOrd="0" destOrd="0" presId="urn:microsoft.com/office/officeart/2008/layout/LinedList"/>
    <dgm:cxn modelId="{06FBC65E-D8C5-46C8-A46A-55D152AF800F}" srcId="{31B77FA7-24D2-46BB-B677-DCC05EB36415}" destId="{235AE63B-96D0-497E-848F-678252E184D5}" srcOrd="2" destOrd="0" parTransId="{4135AFE4-ABD1-471A-8E14-F921ABF9D297}" sibTransId="{FDCA734F-4DD7-4D98-AD7E-960A3C299CC2}"/>
    <dgm:cxn modelId="{C23F0D4E-F26B-4F70-8F31-AC9BDAD23FA8}" type="presOf" srcId="{1A36C543-BFAC-4946-8F1D-7A0FB7C8603C}" destId="{A70F8FA6-00AD-4A95-9ABB-7A8686381E43}" srcOrd="0" destOrd="0" presId="urn:microsoft.com/office/officeart/2008/layout/LinedList"/>
    <dgm:cxn modelId="{3146BC53-7E63-4668-8676-4982B01A45ED}" type="presOf" srcId="{90703A65-A914-4B19-9CD9-9A1F35020B8F}" destId="{C1A5C333-7631-4EAE-BA63-B8E72C3143AC}" srcOrd="0" destOrd="0" presId="urn:microsoft.com/office/officeart/2008/layout/LinedList"/>
    <dgm:cxn modelId="{A23D1A89-5656-4D28-B53E-39D84C023391}" type="presOf" srcId="{E1EC0523-538C-4C0A-BB52-954B150E62DE}" destId="{073D8107-A16F-4418-8CCF-AA004304FC74}" srcOrd="0" destOrd="0" presId="urn:microsoft.com/office/officeart/2008/layout/LinedList"/>
    <dgm:cxn modelId="{212F99B0-3CF2-475B-8656-5F69C1422600}" srcId="{31B77FA7-24D2-46BB-B677-DCC05EB36415}" destId="{90703A65-A914-4B19-9CD9-9A1F35020B8F}" srcOrd="3" destOrd="0" parTransId="{6B5A84E1-D3B5-4B74-B5D5-6857035926C2}" sibTransId="{E2DEF28C-6658-45C9-AB82-C1DF33589322}"/>
    <dgm:cxn modelId="{D1F743E2-D381-4166-A6CB-23DC54094317}" srcId="{31B77FA7-24D2-46BB-B677-DCC05EB36415}" destId="{1A36C543-BFAC-4946-8F1D-7A0FB7C8603C}" srcOrd="0" destOrd="0" parTransId="{B605B236-310E-4E44-9F77-5379FA8A4BC7}" sibTransId="{0DB012A4-CFA1-4F94-B032-C3B6E191E0E7}"/>
    <dgm:cxn modelId="{87F6E8B8-1EA2-422E-BB0B-4136538DB999}" type="presParOf" srcId="{921BA768-0B26-429E-9D73-23AF4AC189EC}" destId="{B50F677A-1B59-4923-A61C-62D2F3E0E9FC}" srcOrd="0" destOrd="0" presId="urn:microsoft.com/office/officeart/2008/layout/LinedList"/>
    <dgm:cxn modelId="{DAB4A5BD-0F76-4096-B622-1D85DFBAE91E}" type="presParOf" srcId="{921BA768-0B26-429E-9D73-23AF4AC189EC}" destId="{26F47446-8269-438D-9A87-605BB96D32FC}" srcOrd="1" destOrd="0" presId="urn:microsoft.com/office/officeart/2008/layout/LinedList"/>
    <dgm:cxn modelId="{C7028A86-EBBF-4C04-BD45-A50B8D571E6D}" type="presParOf" srcId="{26F47446-8269-438D-9A87-605BB96D32FC}" destId="{A70F8FA6-00AD-4A95-9ABB-7A8686381E43}" srcOrd="0" destOrd="0" presId="urn:microsoft.com/office/officeart/2008/layout/LinedList"/>
    <dgm:cxn modelId="{07710CB0-F183-48E1-9517-AB83910347B4}" type="presParOf" srcId="{26F47446-8269-438D-9A87-605BB96D32FC}" destId="{9C184DC9-5FB8-4DA8-9721-573C7CE931B7}" srcOrd="1" destOrd="0" presId="urn:microsoft.com/office/officeart/2008/layout/LinedList"/>
    <dgm:cxn modelId="{5B04D062-2F22-465A-B09D-34F3F09787E9}" type="presParOf" srcId="{921BA768-0B26-429E-9D73-23AF4AC189EC}" destId="{6784C856-051A-4163-814A-1C22AA24F721}" srcOrd="2" destOrd="0" presId="urn:microsoft.com/office/officeart/2008/layout/LinedList"/>
    <dgm:cxn modelId="{3E0D2BB3-3BE4-4FEB-976F-42B38CAF0FA0}" type="presParOf" srcId="{921BA768-0B26-429E-9D73-23AF4AC189EC}" destId="{0C6D0DE6-697D-4ABC-A1B8-64F834C168A8}" srcOrd="3" destOrd="0" presId="urn:microsoft.com/office/officeart/2008/layout/LinedList"/>
    <dgm:cxn modelId="{B82B4F3F-EAC0-4B57-AC07-B7EEAFA4D1D5}" type="presParOf" srcId="{0C6D0DE6-697D-4ABC-A1B8-64F834C168A8}" destId="{073D8107-A16F-4418-8CCF-AA004304FC74}" srcOrd="0" destOrd="0" presId="urn:microsoft.com/office/officeart/2008/layout/LinedList"/>
    <dgm:cxn modelId="{A72B76BB-7340-4379-A175-1A95DC1BF808}" type="presParOf" srcId="{0C6D0DE6-697D-4ABC-A1B8-64F834C168A8}" destId="{0C08555F-E273-4A8A-8AA4-089CFBEDCBAF}" srcOrd="1" destOrd="0" presId="urn:microsoft.com/office/officeart/2008/layout/LinedList"/>
    <dgm:cxn modelId="{3683BC11-8AED-4031-B6FB-6B30260866D0}" type="presParOf" srcId="{921BA768-0B26-429E-9D73-23AF4AC189EC}" destId="{2C40553D-B7B2-4285-B928-C9CC26532B1F}" srcOrd="4" destOrd="0" presId="urn:microsoft.com/office/officeart/2008/layout/LinedList"/>
    <dgm:cxn modelId="{E6212EFB-AB55-4AA6-876B-21BD802344C0}" type="presParOf" srcId="{921BA768-0B26-429E-9D73-23AF4AC189EC}" destId="{C20C8429-EA70-4920-9212-F1E872D45C04}" srcOrd="5" destOrd="0" presId="urn:microsoft.com/office/officeart/2008/layout/LinedList"/>
    <dgm:cxn modelId="{8A5E0ED8-195F-4977-A61D-C10FB910658F}" type="presParOf" srcId="{C20C8429-EA70-4920-9212-F1E872D45C04}" destId="{1D514C15-4E8A-4108-A9B4-7AA950719CE5}" srcOrd="0" destOrd="0" presId="urn:microsoft.com/office/officeart/2008/layout/LinedList"/>
    <dgm:cxn modelId="{A47616C8-3BBA-4D9F-BA58-3A6B2D2A1026}" type="presParOf" srcId="{C20C8429-EA70-4920-9212-F1E872D45C04}" destId="{6CB7E627-3BBF-49D0-9FF0-56718FB6F1B3}" srcOrd="1" destOrd="0" presId="urn:microsoft.com/office/officeart/2008/layout/LinedList"/>
    <dgm:cxn modelId="{DD6DD524-F6A7-4F6F-B37D-F61211179AE3}" type="presParOf" srcId="{921BA768-0B26-429E-9D73-23AF4AC189EC}" destId="{C4DC8847-610A-46AA-84BD-2186E5FBBBFB}" srcOrd="6" destOrd="0" presId="urn:microsoft.com/office/officeart/2008/layout/LinedList"/>
    <dgm:cxn modelId="{EA067FB2-BD83-44EE-854E-BF363EC36175}" type="presParOf" srcId="{921BA768-0B26-429E-9D73-23AF4AC189EC}" destId="{A49D8598-6F7E-4C1F-9769-E8975853D0D0}" srcOrd="7" destOrd="0" presId="urn:microsoft.com/office/officeart/2008/layout/LinedList"/>
    <dgm:cxn modelId="{71F167D8-8997-4C4D-9099-490ABC1E16DC}" type="presParOf" srcId="{A49D8598-6F7E-4C1F-9769-E8975853D0D0}" destId="{C1A5C333-7631-4EAE-BA63-B8E72C3143AC}" srcOrd="0" destOrd="0" presId="urn:microsoft.com/office/officeart/2008/layout/LinedList"/>
    <dgm:cxn modelId="{D2AAFA24-E60F-4AD3-8FD2-DC43B3F7CF3F}" type="presParOf" srcId="{A49D8598-6F7E-4C1F-9769-E8975853D0D0}" destId="{6180E48B-5516-40D2-9114-501EDA7762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771164-277E-4AC8-A4F1-BB76D4A17E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8E1CE49-AF3D-42D4-9851-5C4204ECE1BA}">
      <dgm:prSet/>
      <dgm:spPr/>
      <dgm:t>
        <a:bodyPr/>
        <a:lstStyle/>
        <a:p>
          <a:r>
            <a:rPr lang="en-US" dirty="0">
              <a:solidFill>
                <a:srgbClr val="D0006F"/>
              </a:solidFill>
            </a:rPr>
            <a:t>EU High-Level Expert Group on AI has presented a framework for ethical AI. </a:t>
          </a:r>
        </a:p>
      </dgm:t>
    </dgm:pt>
    <dgm:pt modelId="{DEA3A2DE-C419-47FE-A1B5-3A6A433C3BBC}" type="parTrans" cxnId="{D27ECD50-92B0-4505-9914-985F1C2F2B55}">
      <dgm:prSet/>
      <dgm:spPr/>
      <dgm:t>
        <a:bodyPr/>
        <a:lstStyle/>
        <a:p>
          <a:endParaRPr lang="en-US"/>
        </a:p>
      </dgm:t>
    </dgm:pt>
    <dgm:pt modelId="{6A97AA97-3FD6-4654-B406-0F7596EEF01B}" type="sibTrans" cxnId="{D27ECD50-92B0-4505-9914-985F1C2F2B55}">
      <dgm:prSet/>
      <dgm:spPr/>
      <dgm:t>
        <a:bodyPr/>
        <a:lstStyle/>
        <a:p>
          <a:endParaRPr lang="en-US"/>
        </a:p>
      </dgm:t>
    </dgm:pt>
    <dgm:pt modelId="{4169FCB3-2332-4D5B-B466-32BA29969BDC}">
      <dgm:prSet/>
      <dgm:spPr/>
      <dgm:t>
        <a:bodyPr/>
        <a:lstStyle/>
        <a:p>
          <a:r>
            <a:rPr lang="nb-NO" dirty="0">
              <a:solidFill>
                <a:srgbClr val="3F4444"/>
              </a:solidFill>
            </a:rPr>
            <a:t>Z-Inspection may be an official tool for approval of the tested AIs in the future.</a:t>
          </a:r>
          <a:endParaRPr lang="en-US" dirty="0">
            <a:solidFill>
              <a:srgbClr val="3F4444"/>
            </a:solidFill>
          </a:endParaRPr>
        </a:p>
      </dgm:t>
    </dgm:pt>
    <dgm:pt modelId="{BB487676-D329-4A89-85D5-DF89B20DFA4D}" type="parTrans" cxnId="{A047C93B-C670-435E-8773-1A73DCB1AD27}">
      <dgm:prSet/>
      <dgm:spPr/>
      <dgm:t>
        <a:bodyPr/>
        <a:lstStyle/>
        <a:p>
          <a:endParaRPr lang="en-US"/>
        </a:p>
      </dgm:t>
    </dgm:pt>
    <dgm:pt modelId="{ACC2B4BB-0874-4ABB-A1B8-D18F1004741B}" type="sibTrans" cxnId="{A047C93B-C670-435E-8773-1A73DCB1AD27}">
      <dgm:prSet/>
      <dgm:spPr/>
      <dgm:t>
        <a:bodyPr/>
        <a:lstStyle/>
        <a:p>
          <a:endParaRPr lang="en-US"/>
        </a:p>
      </dgm:t>
    </dgm:pt>
    <dgm:pt modelId="{C2171B96-E291-423C-9BB9-C5F9B831AD64}">
      <dgm:prSet/>
      <dgm:spPr/>
      <dgm:t>
        <a:bodyPr/>
        <a:lstStyle/>
        <a:p>
          <a:r>
            <a:rPr lang="nb-NO" dirty="0">
              <a:solidFill>
                <a:schemeClr val="tx1"/>
              </a:solidFill>
            </a:rPr>
            <a:t>AIs are tested and our feedback improve their AI by identifying ethical dilemmas</a:t>
          </a:r>
          <a:endParaRPr lang="en-US" dirty="0">
            <a:solidFill>
              <a:schemeClr val="tx1"/>
            </a:solidFill>
          </a:endParaRPr>
        </a:p>
      </dgm:t>
    </dgm:pt>
    <dgm:pt modelId="{F25363BF-172A-45FC-8AAD-4F955DE2BA25}" type="parTrans" cxnId="{9487D2D8-8BB9-467C-98F6-902885B78396}">
      <dgm:prSet/>
      <dgm:spPr/>
      <dgm:t>
        <a:bodyPr/>
        <a:lstStyle/>
        <a:p>
          <a:endParaRPr lang="en-US"/>
        </a:p>
      </dgm:t>
    </dgm:pt>
    <dgm:pt modelId="{008689D8-D5A0-4172-B41F-8ED548A22CCC}" type="sibTrans" cxnId="{9487D2D8-8BB9-467C-98F6-902885B78396}">
      <dgm:prSet/>
      <dgm:spPr/>
      <dgm:t>
        <a:bodyPr/>
        <a:lstStyle/>
        <a:p>
          <a:endParaRPr lang="en-US"/>
        </a:p>
      </dgm:t>
    </dgm:pt>
    <dgm:pt modelId="{E2AF9CCF-142E-45FF-AD97-0966A9C01B45}">
      <dgm:prSet/>
      <dgm:spPr/>
      <dgm:t>
        <a:bodyPr/>
        <a:lstStyle/>
        <a:p>
          <a:r>
            <a:rPr lang="nb-NO" dirty="0"/>
            <a:t>Different domains are inspected; medicine, governmental tax office, land measurement, philosophy, and political science</a:t>
          </a:r>
          <a:endParaRPr lang="en-US" dirty="0"/>
        </a:p>
      </dgm:t>
    </dgm:pt>
    <dgm:pt modelId="{F4C81B29-A9E5-4E62-AA1C-AF564623F727}" type="parTrans" cxnId="{1B596635-1CE3-4B41-9B9F-FC282D163215}">
      <dgm:prSet/>
      <dgm:spPr/>
      <dgm:t>
        <a:bodyPr/>
        <a:lstStyle/>
        <a:p>
          <a:endParaRPr lang="en-US"/>
        </a:p>
      </dgm:t>
    </dgm:pt>
    <dgm:pt modelId="{4CB8F919-B545-4A51-89A1-D692BFF1F4C7}" type="sibTrans" cxnId="{1B596635-1CE3-4B41-9B9F-FC282D163215}">
      <dgm:prSet/>
      <dgm:spPr/>
      <dgm:t>
        <a:bodyPr/>
        <a:lstStyle/>
        <a:p>
          <a:endParaRPr lang="en-US"/>
        </a:p>
      </dgm:t>
    </dgm:pt>
    <dgm:pt modelId="{0C3B1B09-5627-4018-BA55-515ECA795DD8}" type="pres">
      <dgm:prSet presAssocID="{31771164-277E-4AC8-A4F1-BB76D4A17EC6}" presName="root" presStyleCnt="0">
        <dgm:presLayoutVars>
          <dgm:dir/>
          <dgm:resizeHandles val="exact"/>
        </dgm:presLayoutVars>
      </dgm:prSet>
      <dgm:spPr/>
    </dgm:pt>
    <dgm:pt modelId="{7A74693C-48AF-432C-AF3E-540EF0561A7B}" type="pres">
      <dgm:prSet presAssocID="{B8E1CE49-AF3D-42D4-9851-5C4204ECE1BA}" presName="compNode" presStyleCnt="0"/>
      <dgm:spPr/>
    </dgm:pt>
    <dgm:pt modelId="{0FCE8EE7-3CEB-4033-9448-5E22F6EC293E}" type="pres">
      <dgm:prSet presAssocID="{B8E1CE49-AF3D-42D4-9851-5C4204ECE1BA}" presName="bgRect" presStyleLbl="bgShp" presStyleIdx="0" presStyleCnt="4"/>
      <dgm:spPr/>
    </dgm:pt>
    <dgm:pt modelId="{12E35BED-ED6A-44B7-A3F7-ABF740ED8C41}" type="pres">
      <dgm:prSet presAssocID="{B8E1CE49-AF3D-42D4-9851-5C4204ECE1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07C1FEE-1181-4610-9974-22122FE5AC7F}" type="pres">
      <dgm:prSet presAssocID="{B8E1CE49-AF3D-42D4-9851-5C4204ECE1BA}" presName="spaceRect" presStyleCnt="0"/>
      <dgm:spPr/>
    </dgm:pt>
    <dgm:pt modelId="{9F44B2A3-7DFF-4F97-A146-64EE2747C1CB}" type="pres">
      <dgm:prSet presAssocID="{B8E1CE49-AF3D-42D4-9851-5C4204ECE1BA}" presName="parTx" presStyleLbl="revTx" presStyleIdx="0" presStyleCnt="4" custScaleX="98993">
        <dgm:presLayoutVars>
          <dgm:chMax val="0"/>
          <dgm:chPref val="0"/>
        </dgm:presLayoutVars>
      </dgm:prSet>
      <dgm:spPr/>
    </dgm:pt>
    <dgm:pt modelId="{91FE0878-D510-402B-93B7-AEF130EFF1B2}" type="pres">
      <dgm:prSet presAssocID="{6A97AA97-3FD6-4654-B406-0F7596EEF01B}" presName="sibTrans" presStyleCnt="0"/>
      <dgm:spPr/>
    </dgm:pt>
    <dgm:pt modelId="{38C641E1-0FFB-471A-922A-24B1A82F9864}" type="pres">
      <dgm:prSet presAssocID="{4169FCB3-2332-4D5B-B466-32BA29969BDC}" presName="compNode" presStyleCnt="0"/>
      <dgm:spPr/>
    </dgm:pt>
    <dgm:pt modelId="{02FE2A8D-6553-4FA2-86F8-A6C9C9911798}" type="pres">
      <dgm:prSet presAssocID="{4169FCB3-2332-4D5B-B466-32BA29969BDC}" presName="bgRect" presStyleLbl="bgShp" presStyleIdx="1" presStyleCnt="4" custLinFactNeighborX="-2492" custLinFactNeighborY="-1923"/>
      <dgm:spPr/>
    </dgm:pt>
    <dgm:pt modelId="{15A43993-C20A-4FE4-8B41-F2980E6180D6}" type="pres">
      <dgm:prSet presAssocID="{4169FCB3-2332-4D5B-B466-32BA29969B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726A84-B3B1-4F86-947B-88FDF0F1BC68}" type="pres">
      <dgm:prSet presAssocID="{4169FCB3-2332-4D5B-B466-32BA29969BDC}" presName="spaceRect" presStyleCnt="0"/>
      <dgm:spPr/>
    </dgm:pt>
    <dgm:pt modelId="{CF49C294-0776-4C9C-9B4C-316EE9BB995D}" type="pres">
      <dgm:prSet presAssocID="{4169FCB3-2332-4D5B-B466-32BA29969BDC}" presName="parTx" presStyleLbl="revTx" presStyleIdx="1" presStyleCnt="4">
        <dgm:presLayoutVars>
          <dgm:chMax val="0"/>
          <dgm:chPref val="0"/>
        </dgm:presLayoutVars>
      </dgm:prSet>
      <dgm:spPr/>
    </dgm:pt>
    <dgm:pt modelId="{125CB45A-573E-47F8-A93D-963531EFFE50}" type="pres">
      <dgm:prSet presAssocID="{ACC2B4BB-0874-4ABB-A1B8-D18F1004741B}" presName="sibTrans" presStyleCnt="0"/>
      <dgm:spPr/>
    </dgm:pt>
    <dgm:pt modelId="{D381DFD2-147E-47BE-A576-DDC97A64CDA1}" type="pres">
      <dgm:prSet presAssocID="{C2171B96-E291-423C-9BB9-C5F9B831AD64}" presName="compNode" presStyleCnt="0"/>
      <dgm:spPr/>
    </dgm:pt>
    <dgm:pt modelId="{300718C9-1D08-44E1-A845-EDC28A48C0F6}" type="pres">
      <dgm:prSet presAssocID="{C2171B96-E291-423C-9BB9-C5F9B831AD64}" presName="bgRect" presStyleLbl="bgShp" presStyleIdx="2" presStyleCnt="4"/>
      <dgm:spPr/>
    </dgm:pt>
    <dgm:pt modelId="{9589A6EA-87C2-4A75-B476-B8AACDBE6B15}" type="pres">
      <dgm:prSet presAssocID="{C2171B96-E291-423C-9BB9-C5F9B831AD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A4FF0EC-D63E-4334-B006-8D38C4EEC5B0}" type="pres">
      <dgm:prSet presAssocID="{C2171B96-E291-423C-9BB9-C5F9B831AD64}" presName="spaceRect" presStyleCnt="0"/>
      <dgm:spPr/>
    </dgm:pt>
    <dgm:pt modelId="{225081B8-9A60-4113-8AE9-94AD0910D4EA}" type="pres">
      <dgm:prSet presAssocID="{C2171B96-E291-423C-9BB9-C5F9B831AD64}" presName="parTx" presStyleLbl="revTx" presStyleIdx="2" presStyleCnt="4">
        <dgm:presLayoutVars>
          <dgm:chMax val="0"/>
          <dgm:chPref val="0"/>
        </dgm:presLayoutVars>
      </dgm:prSet>
      <dgm:spPr/>
    </dgm:pt>
    <dgm:pt modelId="{D0503148-83DA-4D9F-95ED-8A47F6666F6D}" type="pres">
      <dgm:prSet presAssocID="{008689D8-D5A0-4172-B41F-8ED548A22CCC}" presName="sibTrans" presStyleCnt="0"/>
      <dgm:spPr/>
    </dgm:pt>
    <dgm:pt modelId="{A3595043-FDDA-44CD-A0BF-F5A1C89C4525}" type="pres">
      <dgm:prSet presAssocID="{E2AF9CCF-142E-45FF-AD97-0966A9C01B45}" presName="compNode" presStyleCnt="0"/>
      <dgm:spPr/>
    </dgm:pt>
    <dgm:pt modelId="{745AB7F1-AFE2-4A0A-A182-AA48EF479587}" type="pres">
      <dgm:prSet presAssocID="{E2AF9CCF-142E-45FF-AD97-0966A9C01B45}" presName="bgRect" presStyleLbl="bgShp" presStyleIdx="3" presStyleCnt="4"/>
      <dgm:spPr/>
    </dgm:pt>
    <dgm:pt modelId="{15B67E50-ECBE-4A3D-8E9C-34EFF1D3303F}" type="pres">
      <dgm:prSet presAssocID="{E2AF9CCF-142E-45FF-AD97-0966A9C01B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6D52F5B6-518C-46C1-AC53-4FF3E88A4B3D}" type="pres">
      <dgm:prSet presAssocID="{E2AF9CCF-142E-45FF-AD97-0966A9C01B45}" presName="spaceRect" presStyleCnt="0"/>
      <dgm:spPr/>
    </dgm:pt>
    <dgm:pt modelId="{78477BC5-51DC-4299-9353-328C7B3D3BED}" type="pres">
      <dgm:prSet presAssocID="{E2AF9CCF-142E-45FF-AD97-0966A9C01B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1116C01-8511-4333-B239-B877628AE544}" type="presOf" srcId="{4169FCB3-2332-4D5B-B466-32BA29969BDC}" destId="{CF49C294-0776-4C9C-9B4C-316EE9BB995D}" srcOrd="0" destOrd="0" presId="urn:microsoft.com/office/officeart/2018/2/layout/IconVerticalSolidList"/>
    <dgm:cxn modelId="{C51A2E17-2BAF-419C-9993-3259C71C9D76}" type="presOf" srcId="{E2AF9CCF-142E-45FF-AD97-0966A9C01B45}" destId="{78477BC5-51DC-4299-9353-328C7B3D3BED}" srcOrd="0" destOrd="0" presId="urn:microsoft.com/office/officeart/2018/2/layout/IconVerticalSolidList"/>
    <dgm:cxn modelId="{937FAE23-171C-440F-96D2-2B1815BEDD8E}" type="presOf" srcId="{C2171B96-E291-423C-9BB9-C5F9B831AD64}" destId="{225081B8-9A60-4113-8AE9-94AD0910D4EA}" srcOrd="0" destOrd="0" presId="urn:microsoft.com/office/officeart/2018/2/layout/IconVerticalSolidList"/>
    <dgm:cxn modelId="{1B596635-1CE3-4B41-9B9F-FC282D163215}" srcId="{31771164-277E-4AC8-A4F1-BB76D4A17EC6}" destId="{E2AF9CCF-142E-45FF-AD97-0966A9C01B45}" srcOrd="3" destOrd="0" parTransId="{F4C81B29-A9E5-4E62-AA1C-AF564623F727}" sibTransId="{4CB8F919-B545-4A51-89A1-D692BFF1F4C7}"/>
    <dgm:cxn modelId="{D849013B-7012-4B94-A0EA-DEB68484C58D}" type="presOf" srcId="{B8E1CE49-AF3D-42D4-9851-5C4204ECE1BA}" destId="{9F44B2A3-7DFF-4F97-A146-64EE2747C1CB}" srcOrd="0" destOrd="0" presId="urn:microsoft.com/office/officeart/2018/2/layout/IconVerticalSolidList"/>
    <dgm:cxn modelId="{A047C93B-C670-435E-8773-1A73DCB1AD27}" srcId="{31771164-277E-4AC8-A4F1-BB76D4A17EC6}" destId="{4169FCB3-2332-4D5B-B466-32BA29969BDC}" srcOrd="1" destOrd="0" parTransId="{BB487676-D329-4A89-85D5-DF89B20DFA4D}" sibTransId="{ACC2B4BB-0874-4ABB-A1B8-D18F1004741B}"/>
    <dgm:cxn modelId="{D27ECD50-92B0-4505-9914-985F1C2F2B55}" srcId="{31771164-277E-4AC8-A4F1-BB76D4A17EC6}" destId="{B8E1CE49-AF3D-42D4-9851-5C4204ECE1BA}" srcOrd="0" destOrd="0" parTransId="{DEA3A2DE-C419-47FE-A1B5-3A6A433C3BBC}" sibTransId="{6A97AA97-3FD6-4654-B406-0F7596EEF01B}"/>
    <dgm:cxn modelId="{9487D2D8-8BB9-467C-98F6-902885B78396}" srcId="{31771164-277E-4AC8-A4F1-BB76D4A17EC6}" destId="{C2171B96-E291-423C-9BB9-C5F9B831AD64}" srcOrd="2" destOrd="0" parTransId="{F25363BF-172A-45FC-8AAD-4F955DE2BA25}" sibTransId="{008689D8-D5A0-4172-B41F-8ED548A22CCC}"/>
    <dgm:cxn modelId="{FFB31EE0-199D-4A1A-9236-C65B02B57426}" type="presOf" srcId="{31771164-277E-4AC8-A4F1-BB76D4A17EC6}" destId="{0C3B1B09-5627-4018-BA55-515ECA795DD8}" srcOrd="0" destOrd="0" presId="urn:microsoft.com/office/officeart/2018/2/layout/IconVerticalSolidList"/>
    <dgm:cxn modelId="{F31BF67E-6767-4B3A-9C99-AA3B92A07207}" type="presParOf" srcId="{0C3B1B09-5627-4018-BA55-515ECA795DD8}" destId="{7A74693C-48AF-432C-AF3E-540EF0561A7B}" srcOrd="0" destOrd="0" presId="urn:microsoft.com/office/officeart/2018/2/layout/IconVerticalSolidList"/>
    <dgm:cxn modelId="{815F362A-3D0B-4330-9E6E-F9C8D67644DF}" type="presParOf" srcId="{7A74693C-48AF-432C-AF3E-540EF0561A7B}" destId="{0FCE8EE7-3CEB-4033-9448-5E22F6EC293E}" srcOrd="0" destOrd="0" presId="urn:microsoft.com/office/officeart/2018/2/layout/IconVerticalSolidList"/>
    <dgm:cxn modelId="{BC647BAA-06BC-40DA-BB17-E39F147009A8}" type="presParOf" srcId="{7A74693C-48AF-432C-AF3E-540EF0561A7B}" destId="{12E35BED-ED6A-44B7-A3F7-ABF740ED8C41}" srcOrd="1" destOrd="0" presId="urn:microsoft.com/office/officeart/2018/2/layout/IconVerticalSolidList"/>
    <dgm:cxn modelId="{DBBF5387-9E7C-40F3-97F3-F743D29BE6B8}" type="presParOf" srcId="{7A74693C-48AF-432C-AF3E-540EF0561A7B}" destId="{D07C1FEE-1181-4610-9974-22122FE5AC7F}" srcOrd="2" destOrd="0" presId="urn:microsoft.com/office/officeart/2018/2/layout/IconVerticalSolidList"/>
    <dgm:cxn modelId="{09065F7D-2C7B-4BC9-9697-4677EF2B560F}" type="presParOf" srcId="{7A74693C-48AF-432C-AF3E-540EF0561A7B}" destId="{9F44B2A3-7DFF-4F97-A146-64EE2747C1CB}" srcOrd="3" destOrd="0" presId="urn:microsoft.com/office/officeart/2018/2/layout/IconVerticalSolidList"/>
    <dgm:cxn modelId="{5B770A23-70E4-4778-A7C3-FFA2CEEA8BC4}" type="presParOf" srcId="{0C3B1B09-5627-4018-BA55-515ECA795DD8}" destId="{91FE0878-D510-402B-93B7-AEF130EFF1B2}" srcOrd="1" destOrd="0" presId="urn:microsoft.com/office/officeart/2018/2/layout/IconVerticalSolidList"/>
    <dgm:cxn modelId="{993E454F-E6CC-4F22-B069-4168C1D71BF1}" type="presParOf" srcId="{0C3B1B09-5627-4018-BA55-515ECA795DD8}" destId="{38C641E1-0FFB-471A-922A-24B1A82F9864}" srcOrd="2" destOrd="0" presId="urn:microsoft.com/office/officeart/2018/2/layout/IconVerticalSolidList"/>
    <dgm:cxn modelId="{85FA5DFC-B1DC-4CAF-8B8D-1203CE04C39E}" type="presParOf" srcId="{38C641E1-0FFB-471A-922A-24B1A82F9864}" destId="{02FE2A8D-6553-4FA2-86F8-A6C9C9911798}" srcOrd="0" destOrd="0" presId="urn:microsoft.com/office/officeart/2018/2/layout/IconVerticalSolidList"/>
    <dgm:cxn modelId="{B29BA063-9549-460E-BFDE-66F0DF1F4CEE}" type="presParOf" srcId="{38C641E1-0FFB-471A-922A-24B1A82F9864}" destId="{15A43993-C20A-4FE4-8B41-F2980E6180D6}" srcOrd="1" destOrd="0" presId="urn:microsoft.com/office/officeart/2018/2/layout/IconVerticalSolidList"/>
    <dgm:cxn modelId="{72749B10-FA96-4421-A46C-EA4B79AFD80A}" type="presParOf" srcId="{38C641E1-0FFB-471A-922A-24B1A82F9864}" destId="{39726A84-B3B1-4F86-947B-88FDF0F1BC68}" srcOrd="2" destOrd="0" presId="urn:microsoft.com/office/officeart/2018/2/layout/IconVerticalSolidList"/>
    <dgm:cxn modelId="{0D042CB4-9E41-43FC-85EF-3E844CA2DEC7}" type="presParOf" srcId="{38C641E1-0FFB-471A-922A-24B1A82F9864}" destId="{CF49C294-0776-4C9C-9B4C-316EE9BB995D}" srcOrd="3" destOrd="0" presId="urn:microsoft.com/office/officeart/2018/2/layout/IconVerticalSolidList"/>
    <dgm:cxn modelId="{DCDFF43C-3F8E-4BA9-AC92-5AD7C3D58573}" type="presParOf" srcId="{0C3B1B09-5627-4018-BA55-515ECA795DD8}" destId="{125CB45A-573E-47F8-A93D-963531EFFE50}" srcOrd="3" destOrd="0" presId="urn:microsoft.com/office/officeart/2018/2/layout/IconVerticalSolidList"/>
    <dgm:cxn modelId="{88895912-FD8D-48ED-8777-583967202EA3}" type="presParOf" srcId="{0C3B1B09-5627-4018-BA55-515ECA795DD8}" destId="{D381DFD2-147E-47BE-A576-DDC97A64CDA1}" srcOrd="4" destOrd="0" presId="urn:microsoft.com/office/officeart/2018/2/layout/IconVerticalSolidList"/>
    <dgm:cxn modelId="{7F8C02F1-2EA3-4923-B48F-BC2794A2242C}" type="presParOf" srcId="{D381DFD2-147E-47BE-A576-DDC97A64CDA1}" destId="{300718C9-1D08-44E1-A845-EDC28A48C0F6}" srcOrd="0" destOrd="0" presId="urn:microsoft.com/office/officeart/2018/2/layout/IconVerticalSolidList"/>
    <dgm:cxn modelId="{1242A5AB-FA1E-4B8A-9E16-3547C3974169}" type="presParOf" srcId="{D381DFD2-147E-47BE-A576-DDC97A64CDA1}" destId="{9589A6EA-87C2-4A75-B476-B8AACDBE6B15}" srcOrd="1" destOrd="0" presId="urn:microsoft.com/office/officeart/2018/2/layout/IconVerticalSolidList"/>
    <dgm:cxn modelId="{B93FC37E-F424-433C-99B1-0686FF3293F4}" type="presParOf" srcId="{D381DFD2-147E-47BE-A576-DDC97A64CDA1}" destId="{6A4FF0EC-D63E-4334-B006-8D38C4EEC5B0}" srcOrd="2" destOrd="0" presId="urn:microsoft.com/office/officeart/2018/2/layout/IconVerticalSolidList"/>
    <dgm:cxn modelId="{BBEE36C4-D235-4CA8-B98B-2C8417C5928B}" type="presParOf" srcId="{D381DFD2-147E-47BE-A576-DDC97A64CDA1}" destId="{225081B8-9A60-4113-8AE9-94AD0910D4EA}" srcOrd="3" destOrd="0" presId="urn:microsoft.com/office/officeart/2018/2/layout/IconVerticalSolidList"/>
    <dgm:cxn modelId="{807AE2AD-E88B-4C39-A393-01BD673CB730}" type="presParOf" srcId="{0C3B1B09-5627-4018-BA55-515ECA795DD8}" destId="{D0503148-83DA-4D9F-95ED-8A47F6666F6D}" srcOrd="5" destOrd="0" presId="urn:microsoft.com/office/officeart/2018/2/layout/IconVerticalSolidList"/>
    <dgm:cxn modelId="{39E2E33D-3912-4660-94B4-810A75A2482A}" type="presParOf" srcId="{0C3B1B09-5627-4018-BA55-515ECA795DD8}" destId="{A3595043-FDDA-44CD-A0BF-F5A1C89C4525}" srcOrd="6" destOrd="0" presId="urn:microsoft.com/office/officeart/2018/2/layout/IconVerticalSolidList"/>
    <dgm:cxn modelId="{43D7E74D-7791-42A0-8EDF-71A89341AAD9}" type="presParOf" srcId="{A3595043-FDDA-44CD-A0BF-F5A1C89C4525}" destId="{745AB7F1-AFE2-4A0A-A182-AA48EF479587}" srcOrd="0" destOrd="0" presId="urn:microsoft.com/office/officeart/2018/2/layout/IconVerticalSolidList"/>
    <dgm:cxn modelId="{BA952E3C-3C7C-487E-B976-CADC1863E148}" type="presParOf" srcId="{A3595043-FDDA-44CD-A0BF-F5A1C89C4525}" destId="{15B67E50-ECBE-4A3D-8E9C-34EFF1D3303F}" srcOrd="1" destOrd="0" presId="urn:microsoft.com/office/officeart/2018/2/layout/IconVerticalSolidList"/>
    <dgm:cxn modelId="{A8DA9E85-B737-4103-8F08-D0BB26651A99}" type="presParOf" srcId="{A3595043-FDDA-44CD-A0BF-F5A1C89C4525}" destId="{6D52F5B6-518C-46C1-AC53-4FF3E88A4B3D}" srcOrd="2" destOrd="0" presId="urn:microsoft.com/office/officeart/2018/2/layout/IconVerticalSolidList"/>
    <dgm:cxn modelId="{5E781BA1-BC4B-432E-80EE-686B275176F1}" type="presParOf" srcId="{A3595043-FDDA-44CD-A0BF-F5A1C89C4525}" destId="{78477BC5-51DC-4299-9353-328C7B3D3B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98990C-B174-4D06-8461-D8582DC47A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A64D2-080A-4B9A-9CEC-BE093C2AFA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Four ethical principles, rooted in fundamental rights </a:t>
          </a:r>
        </a:p>
      </dgm:t>
    </dgm:pt>
    <dgm:pt modelId="{9F596EE5-D9BA-44AB-8031-E594BFCFA1D9}" type="parTrans" cxnId="{B3B1A9D4-8CE9-45FC-AE88-FC39D29971DE}">
      <dgm:prSet/>
      <dgm:spPr/>
      <dgm:t>
        <a:bodyPr/>
        <a:lstStyle/>
        <a:p>
          <a:endParaRPr lang="en-US"/>
        </a:p>
      </dgm:t>
    </dgm:pt>
    <dgm:pt modelId="{431A9712-51EF-456D-862F-F677BA12DE05}" type="sibTrans" cxnId="{B3B1A9D4-8CE9-45FC-AE88-FC39D29971DE}">
      <dgm:prSet/>
      <dgm:spPr/>
      <dgm:t>
        <a:bodyPr/>
        <a:lstStyle/>
        <a:p>
          <a:endParaRPr lang="en-US"/>
        </a:p>
      </dgm:t>
    </dgm:pt>
    <dgm:pt modelId="{F1DBF48C-1E30-482D-A73A-A8D1E018E7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(i)  Respect for human autonomy </a:t>
          </a:r>
          <a:endParaRPr lang="en-US" dirty="0"/>
        </a:p>
      </dgm:t>
    </dgm:pt>
    <dgm:pt modelId="{54CD27D8-2F07-4F58-B3F9-A80B3D0F72A5}" type="parTrans" cxnId="{4A96C250-1EFB-474D-BD98-026E7D596C42}">
      <dgm:prSet/>
      <dgm:spPr/>
      <dgm:t>
        <a:bodyPr/>
        <a:lstStyle/>
        <a:p>
          <a:endParaRPr lang="en-US"/>
        </a:p>
      </dgm:t>
    </dgm:pt>
    <dgm:pt modelId="{B5851605-F006-4ACD-AAD6-B24178D16D99}" type="sibTrans" cxnId="{4A96C250-1EFB-474D-BD98-026E7D596C42}">
      <dgm:prSet/>
      <dgm:spPr/>
      <dgm:t>
        <a:bodyPr/>
        <a:lstStyle/>
        <a:p>
          <a:endParaRPr lang="en-US"/>
        </a:p>
      </dgm:t>
    </dgm:pt>
    <dgm:pt modelId="{EC5FD8F4-D95F-464F-B6FC-2515A143D0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(ii) Prevention of harm </a:t>
          </a:r>
          <a:endParaRPr lang="en-US" dirty="0"/>
        </a:p>
      </dgm:t>
    </dgm:pt>
    <dgm:pt modelId="{E533709E-4FEB-4279-B2CD-D8A0511D2F34}" type="parTrans" cxnId="{14A937C8-EFAA-4E51-B50B-F77D92427A95}">
      <dgm:prSet/>
      <dgm:spPr/>
      <dgm:t>
        <a:bodyPr/>
        <a:lstStyle/>
        <a:p>
          <a:endParaRPr lang="en-US"/>
        </a:p>
      </dgm:t>
    </dgm:pt>
    <dgm:pt modelId="{AE3E9B7F-49B5-4A78-BAF3-DBE4CEB221CD}" type="sibTrans" cxnId="{14A937C8-EFAA-4E51-B50B-F77D92427A95}">
      <dgm:prSet/>
      <dgm:spPr/>
      <dgm:t>
        <a:bodyPr/>
        <a:lstStyle/>
        <a:p>
          <a:endParaRPr lang="en-US"/>
        </a:p>
      </dgm:t>
    </dgm:pt>
    <dgm:pt modelId="{26CFEB27-76A6-48FD-8135-571439130D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(iii) Fairness </a:t>
          </a:r>
          <a:endParaRPr lang="en-US" dirty="0"/>
        </a:p>
      </dgm:t>
    </dgm:pt>
    <dgm:pt modelId="{DEE32F18-E2A8-4119-9AF4-0DD464B0680D}" type="parTrans" cxnId="{186B8CBE-DD7C-4D8C-9341-A059EC661486}">
      <dgm:prSet/>
      <dgm:spPr/>
      <dgm:t>
        <a:bodyPr/>
        <a:lstStyle/>
        <a:p>
          <a:endParaRPr lang="en-US"/>
        </a:p>
      </dgm:t>
    </dgm:pt>
    <dgm:pt modelId="{62BCC235-3686-4FE9-AB83-CA841C29C947}" type="sibTrans" cxnId="{186B8CBE-DD7C-4D8C-9341-A059EC661486}">
      <dgm:prSet/>
      <dgm:spPr/>
      <dgm:t>
        <a:bodyPr/>
        <a:lstStyle/>
        <a:p>
          <a:endParaRPr lang="en-US"/>
        </a:p>
      </dgm:t>
    </dgm:pt>
    <dgm:pt modelId="{F510ECAA-707F-4E49-BDE1-8DE1EF4F64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(iv) Explicability </a:t>
          </a:r>
          <a:endParaRPr lang="en-US" dirty="0"/>
        </a:p>
      </dgm:t>
    </dgm:pt>
    <dgm:pt modelId="{9A16034B-8E8C-47B4-AAB8-E263E7020AF8}" type="parTrans" cxnId="{3FA3E2ED-0445-4BA5-96BD-DB899F397CFD}">
      <dgm:prSet/>
      <dgm:spPr/>
      <dgm:t>
        <a:bodyPr/>
        <a:lstStyle/>
        <a:p>
          <a:endParaRPr lang="en-US"/>
        </a:p>
      </dgm:t>
    </dgm:pt>
    <dgm:pt modelId="{E47F8FEE-DB0D-4AF5-9041-50659A0EAC18}" type="sibTrans" cxnId="{3FA3E2ED-0445-4BA5-96BD-DB899F397CFD}">
      <dgm:prSet/>
      <dgm:spPr/>
      <dgm:t>
        <a:bodyPr/>
        <a:lstStyle/>
        <a:p>
          <a:endParaRPr lang="en-US"/>
        </a:p>
      </dgm:t>
    </dgm:pt>
    <dgm:pt modelId="{EEAFA114-DE51-42D4-B73A-101BB81DEB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may be </a:t>
          </a:r>
          <a:r>
            <a:rPr lang="en-US" b="1"/>
            <a:t>tensions</a:t>
          </a:r>
          <a:r>
            <a:rPr lang="en-US"/>
            <a:t> between these principles. </a:t>
          </a:r>
        </a:p>
      </dgm:t>
    </dgm:pt>
    <dgm:pt modelId="{BE60ED38-0105-4B68-89D1-A27A72625C95}" type="parTrans" cxnId="{08CBD2D3-3F92-4830-8E4C-8AEFE9D395F8}">
      <dgm:prSet/>
      <dgm:spPr/>
      <dgm:t>
        <a:bodyPr/>
        <a:lstStyle/>
        <a:p>
          <a:endParaRPr lang="en-US"/>
        </a:p>
      </dgm:t>
    </dgm:pt>
    <dgm:pt modelId="{CA52E30B-EAC4-4DDF-8907-DA198544B5E6}" type="sibTrans" cxnId="{08CBD2D3-3F92-4830-8E4C-8AEFE9D395F8}">
      <dgm:prSet/>
      <dgm:spPr/>
      <dgm:t>
        <a:bodyPr/>
        <a:lstStyle/>
        <a:p>
          <a:endParaRPr lang="en-US"/>
        </a:p>
      </dgm:t>
    </dgm:pt>
    <dgm:pt modelId="{8DAFFA14-B07B-4EBA-AF56-8866CB48B8F5}" type="pres">
      <dgm:prSet presAssocID="{E798990C-B174-4D06-8461-D8582DC47A44}" presName="root" presStyleCnt="0">
        <dgm:presLayoutVars>
          <dgm:dir/>
          <dgm:resizeHandles val="exact"/>
        </dgm:presLayoutVars>
      </dgm:prSet>
      <dgm:spPr/>
    </dgm:pt>
    <dgm:pt modelId="{C9D7C7D2-26FC-4912-8724-F0657FF4BE8B}" type="pres">
      <dgm:prSet presAssocID="{47DA64D2-080A-4B9A-9CEC-BE093C2AFAFF}" presName="compNode" presStyleCnt="0"/>
      <dgm:spPr/>
    </dgm:pt>
    <dgm:pt modelId="{1C473076-C216-49E3-BB6A-656EB133D874}" type="pres">
      <dgm:prSet presAssocID="{47DA64D2-080A-4B9A-9CEC-BE093C2AFAFF}" presName="bgRect" presStyleLbl="bgShp" presStyleIdx="0" presStyleCnt="2"/>
      <dgm:spPr/>
    </dgm:pt>
    <dgm:pt modelId="{B7CA3E02-8EBC-42B8-99E1-68419B68DDB0}" type="pres">
      <dgm:prSet presAssocID="{47DA64D2-080A-4B9A-9CEC-BE093C2AFA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AF8DDCB-C3F4-4B2A-A042-9E062801D74B}" type="pres">
      <dgm:prSet presAssocID="{47DA64D2-080A-4B9A-9CEC-BE093C2AFAFF}" presName="spaceRect" presStyleCnt="0"/>
      <dgm:spPr/>
    </dgm:pt>
    <dgm:pt modelId="{A88395A3-D57C-40B3-AC03-56047B2A96A4}" type="pres">
      <dgm:prSet presAssocID="{47DA64D2-080A-4B9A-9CEC-BE093C2AFAFF}" presName="parTx" presStyleLbl="revTx" presStyleIdx="0" presStyleCnt="3">
        <dgm:presLayoutVars>
          <dgm:chMax val="0"/>
          <dgm:chPref val="0"/>
        </dgm:presLayoutVars>
      </dgm:prSet>
      <dgm:spPr/>
    </dgm:pt>
    <dgm:pt modelId="{2370F68E-DCF2-4733-8897-394DD81F6696}" type="pres">
      <dgm:prSet presAssocID="{47DA64D2-080A-4B9A-9CEC-BE093C2AFAFF}" presName="desTx" presStyleLbl="revTx" presStyleIdx="1" presStyleCnt="3">
        <dgm:presLayoutVars/>
      </dgm:prSet>
      <dgm:spPr/>
    </dgm:pt>
    <dgm:pt modelId="{4E47A8A1-347C-4505-8849-72F0DF554237}" type="pres">
      <dgm:prSet presAssocID="{431A9712-51EF-456D-862F-F677BA12DE05}" presName="sibTrans" presStyleCnt="0"/>
      <dgm:spPr/>
    </dgm:pt>
    <dgm:pt modelId="{330D4B96-19F4-4B50-AC4C-724E855233CF}" type="pres">
      <dgm:prSet presAssocID="{EEAFA114-DE51-42D4-B73A-101BB81DEB7A}" presName="compNode" presStyleCnt="0"/>
      <dgm:spPr/>
    </dgm:pt>
    <dgm:pt modelId="{77B8276A-D5C8-4C58-8407-1178E4F8A76D}" type="pres">
      <dgm:prSet presAssocID="{EEAFA114-DE51-42D4-B73A-101BB81DEB7A}" presName="bgRect" presStyleLbl="bgShp" presStyleIdx="1" presStyleCnt="2"/>
      <dgm:spPr/>
    </dgm:pt>
    <dgm:pt modelId="{A5882214-E594-4A67-BACE-E658CF31CCCE}" type="pres">
      <dgm:prSet presAssocID="{EEAFA114-DE51-42D4-B73A-101BB81DEB7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5F5120F-4996-4707-95D4-711293988459}" type="pres">
      <dgm:prSet presAssocID="{EEAFA114-DE51-42D4-B73A-101BB81DEB7A}" presName="spaceRect" presStyleCnt="0"/>
      <dgm:spPr/>
    </dgm:pt>
    <dgm:pt modelId="{EDD68799-F1D6-4C2A-98A3-AF822B78DE96}" type="pres">
      <dgm:prSet presAssocID="{EEAFA114-DE51-42D4-B73A-101BB81DEB7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C3C384A-4C70-43CB-97C8-BF212D81999D}" type="presOf" srcId="{F1DBF48C-1E30-482D-A73A-A8D1E018E7BA}" destId="{2370F68E-DCF2-4733-8897-394DD81F6696}" srcOrd="0" destOrd="0" presId="urn:microsoft.com/office/officeart/2018/2/layout/IconVerticalSolidList"/>
    <dgm:cxn modelId="{4A96C250-1EFB-474D-BD98-026E7D596C42}" srcId="{47DA64D2-080A-4B9A-9CEC-BE093C2AFAFF}" destId="{F1DBF48C-1E30-482D-A73A-A8D1E018E7BA}" srcOrd="0" destOrd="0" parTransId="{54CD27D8-2F07-4F58-B3F9-A80B3D0F72A5}" sibTransId="{B5851605-F006-4ACD-AAD6-B24178D16D99}"/>
    <dgm:cxn modelId="{2CF7DA57-5286-42E6-9318-2B788DE262C4}" type="presOf" srcId="{F510ECAA-707F-4E49-BDE1-8DE1EF4F642F}" destId="{2370F68E-DCF2-4733-8897-394DD81F6696}" srcOrd="0" destOrd="3" presId="urn:microsoft.com/office/officeart/2018/2/layout/IconVerticalSolidList"/>
    <dgm:cxn modelId="{6D8EE885-5779-4033-96B1-107CEABAA5C7}" type="presOf" srcId="{EC5FD8F4-D95F-464F-B6FC-2515A143D08D}" destId="{2370F68E-DCF2-4733-8897-394DD81F6696}" srcOrd="0" destOrd="1" presId="urn:microsoft.com/office/officeart/2018/2/layout/IconVerticalSolidList"/>
    <dgm:cxn modelId="{29F29DAD-4B4A-4B60-837E-DFA23A505EFD}" type="presOf" srcId="{26CFEB27-76A6-48FD-8135-571439130D90}" destId="{2370F68E-DCF2-4733-8897-394DD81F6696}" srcOrd="0" destOrd="2" presId="urn:microsoft.com/office/officeart/2018/2/layout/IconVerticalSolidList"/>
    <dgm:cxn modelId="{186B8CBE-DD7C-4D8C-9341-A059EC661486}" srcId="{47DA64D2-080A-4B9A-9CEC-BE093C2AFAFF}" destId="{26CFEB27-76A6-48FD-8135-571439130D90}" srcOrd="2" destOrd="0" parTransId="{DEE32F18-E2A8-4119-9AF4-0DD464B0680D}" sibTransId="{62BCC235-3686-4FE9-AB83-CA841C29C947}"/>
    <dgm:cxn modelId="{14A937C8-EFAA-4E51-B50B-F77D92427A95}" srcId="{47DA64D2-080A-4B9A-9CEC-BE093C2AFAFF}" destId="{EC5FD8F4-D95F-464F-B6FC-2515A143D08D}" srcOrd="1" destOrd="0" parTransId="{E533709E-4FEB-4279-B2CD-D8A0511D2F34}" sibTransId="{AE3E9B7F-49B5-4A78-BAF3-DBE4CEB221CD}"/>
    <dgm:cxn modelId="{2706EDCE-3235-43C8-B534-6F41E28A96E4}" type="presOf" srcId="{E798990C-B174-4D06-8461-D8582DC47A44}" destId="{8DAFFA14-B07B-4EBA-AF56-8866CB48B8F5}" srcOrd="0" destOrd="0" presId="urn:microsoft.com/office/officeart/2018/2/layout/IconVerticalSolidList"/>
    <dgm:cxn modelId="{08CBD2D3-3F92-4830-8E4C-8AEFE9D395F8}" srcId="{E798990C-B174-4D06-8461-D8582DC47A44}" destId="{EEAFA114-DE51-42D4-B73A-101BB81DEB7A}" srcOrd="1" destOrd="0" parTransId="{BE60ED38-0105-4B68-89D1-A27A72625C95}" sibTransId="{CA52E30B-EAC4-4DDF-8907-DA198544B5E6}"/>
    <dgm:cxn modelId="{B3B1A9D4-8CE9-45FC-AE88-FC39D29971DE}" srcId="{E798990C-B174-4D06-8461-D8582DC47A44}" destId="{47DA64D2-080A-4B9A-9CEC-BE093C2AFAFF}" srcOrd="0" destOrd="0" parTransId="{9F596EE5-D9BA-44AB-8031-E594BFCFA1D9}" sibTransId="{431A9712-51EF-456D-862F-F677BA12DE05}"/>
    <dgm:cxn modelId="{1BBF63D5-7350-4AD5-8F4F-C2D93681D30D}" type="presOf" srcId="{EEAFA114-DE51-42D4-B73A-101BB81DEB7A}" destId="{EDD68799-F1D6-4C2A-98A3-AF822B78DE96}" srcOrd="0" destOrd="0" presId="urn:microsoft.com/office/officeart/2018/2/layout/IconVerticalSolidList"/>
    <dgm:cxn modelId="{3FA3E2ED-0445-4BA5-96BD-DB899F397CFD}" srcId="{47DA64D2-080A-4B9A-9CEC-BE093C2AFAFF}" destId="{F510ECAA-707F-4E49-BDE1-8DE1EF4F642F}" srcOrd="3" destOrd="0" parTransId="{9A16034B-8E8C-47B4-AAB8-E263E7020AF8}" sibTransId="{E47F8FEE-DB0D-4AF5-9041-50659A0EAC18}"/>
    <dgm:cxn modelId="{06CD59FD-2BCC-4CD1-BDBE-1DACEF384936}" type="presOf" srcId="{47DA64D2-080A-4B9A-9CEC-BE093C2AFAFF}" destId="{A88395A3-D57C-40B3-AC03-56047B2A96A4}" srcOrd="0" destOrd="0" presId="urn:microsoft.com/office/officeart/2018/2/layout/IconVerticalSolidList"/>
    <dgm:cxn modelId="{9A9DA3F8-AE5C-458F-819D-71B723F26576}" type="presParOf" srcId="{8DAFFA14-B07B-4EBA-AF56-8866CB48B8F5}" destId="{C9D7C7D2-26FC-4912-8724-F0657FF4BE8B}" srcOrd="0" destOrd="0" presId="urn:microsoft.com/office/officeart/2018/2/layout/IconVerticalSolidList"/>
    <dgm:cxn modelId="{7F9002C7-1A3D-4320-A468-4D74D8BDCD8B}" type="presParOf" srcId="{C9D7C7D2-26FC-4912-8724-F0657FF4BE8B}" destId="{1C473076-C216-49E3-BB6A-656EB133D874}" srcOrd="0" destOrd="0" presId="urn:microsoft.com/office/officeart/2018/2/layout/IconVerticalSolidList"/>
    <dgm:cxn modelId="{008F2A86-8BE3-44D8-8252-802D236B4442}" type="presParOf" srcId="{C9D7C7D2-26FC-4912-8724-F0657FF4BE8B}" destId="{B7CA3E02-8EBC-42B8-99E1-68419B68DDB0}" srcOrd="1" destOrd="0" presId="urn:microsoft.com/office/officeart/2018/2/layout/IconVerticalSolidList"/>
    <dgm:cxn modelId="{1E80B336-8AF6-4A7C-97B3-4458397DF704}" type="presParOf" srcId="{C9D7C7D2-26FC-4912-8724-F0657FF4BE8B}" destId="{EAF8DDCB-C3F4-4B2A-A042-9E062801D74B}" srcOrd="2" destOrd="0" presId="urn:microsoft.com/office/officeart/2018/2/layout/IconVerticalSolidList"/>
    <dgm:cxn modelId="{36EC3970-9B2B-4A05-B290-34E5F4C94E5E}" type="presParOf" srcId="{C9D7C7D2-26FC-4912-8724-F0657FF4BE8B}" destId="{A88395A3-D57C-40B3-AC03-56047B2A96A4}" srcOrd="3" destOrd="0" presId="urn:microsoft.com/office/officeart/2018/2/layout/IconVerticalSolidList"/>
    <dgm:cxn modelId="{1465FC65-D619-4606-B2F5-F56994370A9F}" type="presParOf" srcId="{C9D7C7D2-26FC-4912-8724-F0657FF4BE8B}" destId="{2370F68E-DCF2-4733-8897-394DD81F6696}" srcOrd="4" destOrd="0" presId="urn:microsoft.com/office/officeart/2018/2/layout/IconVerticalSolidList"/>
    <dgm:cxn modelId="{BBA4F173-DB78-4BBE-A4F5-7FCB0D69B958}" type="presParOf" srcId="{8DAFFA14-B07B-4EBA-AF56-8866CB48B8F5}" destId="{4E47A8A1-347C-4505-8849-72F0DF554237}" srcOrd="1" destOrd="0" presId="urn:microsoft.com/office/officeart/2018/2/layout/IconVerticalSolidList"/>
    <dgm:cxn modelId="{E6D65D61-9491-41B4-A731-903731E7BF48}" type="presParOf" srcId="{8DAFFA14-B07B-4EBA-AF56-8866CB48B8F5}" destId="{330D4B96-19F4-4B50-AC4C-724E855233CF}" srcOrd="2" destOrd="0" presId="urn:microsoft.com/office/officeart/2018/2/layout/IconVerticalSolidList"/>
    <dgm:cxn modelId="{C351C5A5-4EF8-4ED5-AC1A-67EF133A3799}" type="presParOf" srcId="{330D4B96-19F4-4B50-AC4C-724E855233CF}" destId="{77B8276A-D5C8-4C58-8407-1178E4F8A76D}" srcOrd="0" destOrd="0" presId="urn:microsoft.com/office/officeart/2018/2/layout/IconVerticalSolidList"/>
    <dgm:cxn modelId="{940EF253-FAC8-497A-8139-3009C7CB4CBF}" type="presParOf" srcId="{330D4B96-19F4-4B50-AC4C-724E855233CF}" destId="{A5882214-E594-4A67-BACE-E658CF31CCCE}" srcOrd="1" destOrd="0" presId="urn:microsoft.com/office/officeart/2018/2/layout/IconVerticalSolidList"/>
    <dgm:cxn modelId="{696FAB40-F9E3-4386-9792-6854FA4C9065}" type="presParOf" srcId="{330D4B96-19F4-4B50-AC4C-724E855233CF}" destId="{55F5120F-4996-4707-95D4-711293988459}" srcOrd="2" destOrd="0" presId="urn:microsoft.com/office/officeart/2018/2/layout/IconVerticalSolidList"/>
    <dgm:cxn modelId="{A7A2EF49-FBD5-490B-A3A8-FCC4A219E1D8}" type="presParOf" srcId="{330D4B96-19F4-4B50-AC4C-724E855233CF}" destId="{EDD68799-F1D6-4C2A-98A3-AF822B78DE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A446B-EDA9-4409-9619-9EF7DEBA43B0}">
      <dsp:nvSpPr>
        <dsp:cNvPr id="0" name=""/>
        <dsp:cNvSpPr/>
      </dsp:nvSpPr>
      <dsp:spPr>
        <a:xfrm>
          <a:off x="2502012" y="35052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D0DE-80BC-4F72-915D-D54CC38F82D9}">
      <dsp:nvSpPr>
        <dsp:cNvPr id="0" name=""/>
        <dsp:cNvSpPr/>
      </dsp:nvSpPr>
      <dsp:spPr>
        <a:xfrm>
          <a:off x="1279009" y="303448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This is for now a non-profit organization – purely academic!</a:t>
          </a:r>
          <a:endParaRPr lang="en-US" sz="2300" kern="1200" dirty="0"/>
        </a:p>
      </dsp:txBody>
      <dsp:txXfrm>
        <a:off x="1279009" y="3034484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C2B9-3D62-4DF0-A4A0-A0D56D138877}">
      <dsp:nvSpPr>
        <dsp:cNvPr id="0" name=""/>
        <dsp:cNvSpPr/>
      </dsp:nvSpPr>
      <dsp:spPr>
        <a:xfrm>
          <a:off x="4777889" y="923224"/>
          <a:ext cx="1908562" cy="1886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CA2C9-2E62-499B-8B03-DA4DE46B0511}">
      <dsp:nvSpPr>
        <dsp:cNvPr id="0" name=""/>
        <dsp:cNvSpPr/>
      </dsp:nvSpPr>
      <dsp:spPr>
        <a:xfrm>
          <a:off x="165419" y="3329897"/>
          <a:ext cx="10861035" cy="101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/>
            <a:t>An interdisciplinary and international forum for the evaluation and discussion of the responsible use of Artificial Intelligence</a:t>
          </a:r>
          <a:endParaRPr lang="en-US" sz="3200" kern="1200" dirty="0"/>
        </a:p>
      </dsp:txBody>
      <dsp:txXfrm>
        <a:off x="165419" y="3329897"/>
        <a:ext cx="10861035" cy="1017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FC354-AE0A-418B-B54F-29957C9A15CD}">
      <dsp:nvSpPr>
        <dsp:cNvPr id="0" name=""/>
        <dsp:cNvSpPr/>
      </dsp:nvSpPr>
      <dsp:spPr>
        <a:xfrm>
          <a:off x="4641656" y="936976"/>
          <a:ext cx="1908562" cy="1886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F8056-9637-4942-995E-EAF4EF3A9FEB}">
      <dsp:nvSpPr>
        <dsp:cNvPr id="0" name=""/>
        <dsp:cNvSpPr/>
      </dsp:nvSpPr>
      <dsp:spPr>
        <a:xfrm>
          <a:off x="651127" y="3329897"/>
          <a:ext cx="9889619" cy="101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/>
            <a:t>The Labs encourages debate and reflection on the responsible use of Artificial Intelligence</a:t>
          </a:r>
          <a:endParaRPr lang="en-US" sz="3200" kern="1200" dirty="0"/>
        </a:p>
      </dsp:txBody>
      <dsp:txXfrm>
        <a:off x="651127" y="3329897"/>
        <a:ext cx="9889619" cy="101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A8E76-2ED6-43FA-B69F-295FE576C0D7}">
      <dsp:nvSpPr>
        <dsp:cNvPr id="0" name=""/>
        <dsp:cNvSpPr/>
      </dsp:nvSpPr>
      <dsp:spPr>
        <a:xfrm>
          <a:off x="4641656" y="909473"/>
          <a:ext cx="1908562" cy="1886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6A1B0-31BF-4158-BBDC-750B66AD1045}">
      <dsp:nvSpPr>
        <dsp:cNvPr id="0" name=""/>
        <dsp:cNvSpPr/>
      </dsp:nvSpPr>
      <dsp:spPr>
        <a:xfrm>
          <a:off x="1490110" y="3329897"/>
          <a:ext cx="8211653" cy="101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/>
            <a:t>Creates events and offer possibility of teaching and doing research</a:t>
          </a:r>
          <a:endParaRPr lang="en-US" sz="3200" kern="1200" dirty="0"/>
        </a:p>
      </dsp:txBody>
      <dsp:txXfrm>
        <a:off x="1490110" y="3329897"/>
        <a:ext cx="8211653" cy="1017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677A-1B59-4923-A61C-62D2F3E0E9FC}">
      <dsp:nvSpPr>
        <dsp:cNvPr id="0" name=""/>
        <dsp:cNvSpPr/>
      </dsp:nvSpPr>
      <dsp:spPr>
        <a:xfrm>
          <a:off x="0" y="0"/>
          <a:ext cx="1051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8FA6-00AD-4A95-9ABB-7A8686381E43}">
      <dsp:nvSpPr>
        <dsp:cNvPr id="0" name=""/>
        <dsp:cNvSpPr/>
      </dsp:nvSpPr>
      <dsp:spPr>
        <a:xfrm>
          <a:off x="0" y="0"/>
          <a:ext cx="10516207" cy="96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EU High-Level Expert Group on AI defined ethics </a:t>
          </a:r>
          <a:r>
            <a:rPr lang="en-US" sz="2400" b="1" i="1" kern="1200" dirty="0"/>
            <a:t>guidelines</a:t>
          </a:r>
          <a:r>
            <a:rPr lang="en-US" sz="2400" kern="1200" dirty="0"/>
            <a:t> for </a:t>
          </a:r>
          <a:r>
            <a:rPr lang="en-US" sz="2400" i="1" kern="1200" dirty="0"/>
            <a:t>trustworthy</a:t>
          </a:r>
          <a:r>
            <a:rPr lang="en-US" sz="2400" kern="1200" dirty="0"/>
            <a:t> artificial intelligence:</a:t>
          </a:r>
        </a:p>
      </dsp:txBody>
      <dsp:txXfrm>
        <a:off x="0" y="0"/>
        <a:ext cx="10516207" cy="969453"/>
      </dsp:txXfrm>
    </dsp:sp>
    <dsp:sp modelId="{6784C856-051A-4163-814A-1C22AA24F721}">
      <dsp:nvSpPr>
        <dsp:cNvPr id="0" name=""/>
        <dsp:cNvSpPr/>
      </dsp:nvSpPr>
      <dsp:spPr>
        <a:xfrm>
          <a:off x="0" y="969453"/>
          <a:ext cx="1051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D8107-A16F-4418-8CCF-AA004304FC74}">
      <dsp:nvSpPr>
        <dsp:cNvPr id="0" name=""/>
        <dsp:cNvSpPr/>
      </dsp:nvSpPr>
      <dsp:spPr>
        <a:xfrm>
          <a:off x="0" y="969453"/>
          <a:ext cx="10516207" cy="96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(1) </a:t>
          </a:r>
          <a:r>
            <a:rPr lang="en-US" sz="2400" b="1" kern="1200" dirty="0"/>
            <a:t>lawful</a:t>
          </a:r>
          <a:r>
            <a:rPr lang="en-US" sz="2400" kern="1200" dirty="0"/>
            <a:t> -  respecting all applicable laws and regulations</a:t>
          </a:r>
        </a:p>
      </dsp:txBody>
      <dsp:txXfrm>
        <a:off x="0" y="969453"/>
        <a:ext cx="10516207" cy="969453"/>
      </dsp:txXfrm>
    </dsp:sp>
    <dsp:sp modelId="{2C40553D-B7B2-4285-B928-C9CC26532B1F}">
      <dsp:nvSpPr>
        <dsp:cNvPr id="0" name=""/>
        <dsp:cNvSpPr/>
      </dsp:nvSpPr>
      <dsp:spPr>
        <a:xfrm>
          <a:off x="0" y="1938907"/>
          <a:ext cx="1051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14C15-4E8A-4108-A9B4-7AA950719CE5}">
      <dsp:nvSpPr>
        <dsp:cNvPr id="0" name=""/>
        <dsp:cNvSpPr/>
      </dsp:nvSpPr>
      <dsp:spPr>
        <a:xfrm>
          <a:off x="0" y="1938907"/>
          <a:ext cx="10516207" cy="96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(2) </a:t>
          </a:r>
          <a:r>
            <a:rPr lang="en-US" sz="2400" b="1" kern="1200" dirty="0"/>
            <a:t>ethical</a:t>
          </a:r>
          <a:r>
            <a:rPr lang="en-US" sz="2400" kern="1200" dirty="0"/>
            <a:t> - respecting ethical principles and values</a:t>
          </a:r>
        </a:p>
      </dsp:txBody>
      <dsp:txXfrm>
        <a:off x="0" y="1938907"/>
        <a:ext cx="10516207" cy="969453"/>
      </dsp:txXfrm>
    </dsp:sp>
    <dsp:sp modelId="{C4DC8847-610A-46AA-84BD-2186E5FBBBFB}">
      <dsp:nvSpPr>
        <dsp:cNvPr id="0" name=""/>
        <dsp:cNvSpPr/>
      </dsp:nvSpPr>
      <dsp:spPr>
        <a:xfrm>
          <a:off x="0" y="2908361"/>
          <a:ext cx="10516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5C333-7631-4EAE-BA63-B8E72C3143AC}">
      <dsp:nvSpPr>
        <dsp:cNvPr id="0" name=""/>
        <dsp:cNvSpPr/>
      </dsp:nvSpPr>
      <dsp:spPr>
        <a:xfrm>
          <a:off x="0" y="2908361"/>
          <a:ext cx="10516207" cy="96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(3) </a:t>
          </a:r>
          <a:r>
            <a:rPr lang="en-US" sz="2400" b="1" kern="1200" dirty="0"/>
            <a:t>robust</a:t>
          </a:r>
          <a:r>
            <a:rPr lang="en-US" sz="2400" kern="1200" dirty="0"/>
            <a:t> - both from a technical perspective while taking into account its social environment</a:t>
          </a:r>
        </a:p>
      </dsp:txBody>
      <dsp:txXfrm>
        <a:off x="0" y="2908361"/>
        <a:ext cx="10516207" cy="969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E8EE7-3CEB-4033-9448-5E22F6EC293E}">
      <dsp:nvSpPr>
        <dsp:cNvPr id="0" name=""/>
        <dsp:cNvSpPr/>
      </dsp:nvSpPr>
      <dsp:spPr>
        <a:xfrm>
          <a:off x="0" y="2675"/>
          <a:ext cx="7743457" cy="13558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35BED-ED6A-44B7-A3F7-ABF740ED8C41}">
      <dsp:nvSpPr>
        <dsp:cNvPr id="0" name=""/>
        <dsp:cNvSpPr/>
      </dsp:nvSpPr>
      <dsp:spPr>
        <a:xfrm>
          <a:off x="410129" y="307730"/>
          <a:ext cx="745690" cy="74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4B2A3-7DFF-4F97-A146-64EE2747C1CB}">
      <dsp:nvSpPr>
        <dsp:cNvPr id="0" name=""/>
        <dsp:cNvSpPr/>
      </dsp:nvSpPr>
      <dsp:spPr>
        <a:xfrm>
          <a:off x="1597053" y="2675"/>
          <a:ext cx="6115299" cy="135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9" tIns="143489" rIns="143489" bIns="1434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D0006F"/>
              </a:solidFill>
            </a:rPr>
            <a:t>EU High-Level Expert Group on AI has presented a framework for ethical AI. </a:t>
          </a:r>
        </a:p>
      </dsp:txBody>
      <dsp:txXfrm>
        <a:off x="1597053" y="2675"/>
        <a:ext cx="6115299" cy="1355801"/>
      </dsp:txXfrm>
    </dsp:sp>
    <dsp:sp modelId="{02FE2A8D-6553-4FA2-86F8-A6C9C9911798}">
      <dsp:nvSpPr>
        <dsp:cNvPr id="0" name=""/>
        <dsp:cNvSpPr/>
      </dsp:nvSpPr>
      <dsp:spPr>
        <a:xfrm>
          <a:off x="0" y="1671354"/>
          <a:ext cx="7743457" cy="13558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43993-C20A-4FE4-8B41-F2980E6180D6}">
      <dsp:nvSpPr>
        <dsp:cNvPr id="0" name=""/>
        <dsp:cNvSpPr/>
      </dsp:nvSpPr>
      <dsp:spPr>
        <a:xfrm>
          <a:off x="410129" y="2002481"/>
          <a:ext cx="745690" cy="745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9C294-0776-4C9C-9B4C-316EE9BB995D}">
      <dsp:nvSpPr>
        <dsp:cNvPr id="0" name=""/>
        <dsp:cNvSpPr/>
      </dsp:nvSpPr>
      <dsp:spPr>
        <a:xfrm>
          <a:off x="1565950" y="1697426"/>
          <a:ext cx="6177506" cy="135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9" tIns="143489" rIns="143489" bIns="1434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>
              <a:solidFill>
                <a:srgbClr val="3F4444"/>
              </a:solidFill>
            </a:rPr>
            <a:t>Z-Inspection may be an official tool for approval of the tested AIs in the future.</a:t>
          </a:r>
          <a:endParaRPr lang="en-US" sz="2200" kern="1200" dirty="0">
            <a:solidFill>
              <a:srgbClr val="3F4444"/>
            </a:solidFill>
          </a:endParaRPr>
        </a:p>
      </dsp:txBody>
      <dsp:txXfrm>
        <a:off x="1565950" y="1697426"/>
        <a:ext cx="6177506" cy="1355801"/>
      </dsp:txXfrm>
    </dsp:sp>
    <dsp:sp modelId="{300718C9-1D08-44E1-A845-EDC28A48C0F6}">
      <dsp:nvSpPr>
        <dsp:cNvPr id="0" name=""/>
        <dsp:cNvSpPr/>
      </dsp:nvSpPr>
      <dsp:spPr>
        <a:xfrm>
          <a:off x="0" y="3392177"/>
          <a:ext cx="7743457" cy="13558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9A6EA-87C2-4A75-B476-B8AACDBE6B15}">
      <dsp:nvSpPr>
        <dsp:cNvPr id="0" name=""/>
        <dsp:cNvSpPr/>
      </dsp:nvSpPr>
      <dsp:spPr>
        <a:xfrm>
          <a:off x="410129" y="3697232"/>
          <a:ext cx="745690" cy="745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081B8-9A60-4113-8AE9-94AD0910D4EA}">
      <dsp:nvSpPr>
        <dsp:cNvPr id="0" name=""/>
        <dsp:cNvSpPr/>
      </dsp:nvSpPr>
      <dsp:spPr>
        <a:xfrm>
          <a:off x="1565950" y="3392177"/>
          <a:ext cx="6177506" cy="135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9" tIns="143489" rIns="143489" bIns="1434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>
              <a:solidFill>
                <a:schemeClr val="tx1"/>
              </a:solidFill>
            </a:rPr>
            <a:t>AIs are tested and our feedback improve their AI by identifying ethical dilemmas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565950" y="3392177"/>
        <a:ext cx="6177506" cy="1355801"/>
      </dsp:txXfrm>
    </dsp:sp>
    <dsp:sp modelId="{745AB7F1-AFE2-4A0A-A182-AA48EF479587}">
      <dsp:nvSpPr>
        <dsp:cNvPr id="0" name=""/>
        <dsp:cNvSpPr/>
      </dsp:nvSpPr>
      <dsp:spPr>
        <a:xfrm>
          <a:off x="0" y="5086928"/>
          <a:ext cx="7743457" cy="13558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67E50-ECBE-4A3D-8E9C-34EFF1D3303F}">
      <dsp:nvSpPr>
        <dsp:cNvPr id="0" name=""/>
        <dsp:cNvSpPr/>
      </dsp:nvSpPr>
      <dsp:spPr>
        <a:xfrm>
          <a:off x="410129" y="5391984"/>
          <a:ext cx="745690" cy="745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77BC5-51DC-4299-9353-328C7B3D3BED}">
      <dsp:nvSpPr>
        <dsp:cNvPr id="0" name=""/>
        <dsp:cNvSpPr/>
      </dsp:nvSpPr>
      <dsp:spPr>
        <a:xfrm>
          <a:off x="1565950" y="5086928"/>
          <a:ext cx="6177506" cy="135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9" tIns="143489" rIns="143489" bIns="1434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Different domains are inspected; medicine, governmental tax office, land measurement, philosophy, and political science</a:t>
          </a:r>
          <a:endParaRPr lang="en-US" sz="2200" kern="1200" dirty="0"/>
        </a:p>
      </dsp:txBody>
      <dsp:txXfrm>
        <a:off x="1565950" y="5086928"/>
        <a:ext cx="6177506" cy="13558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73076-C216-49E3-BB6A-656EB133D874}">
      <dsp:nvSpPr>
        <dsp:cNvPr id="0" name=""/>
        <dsp:cNvSpPr/>
      </dsp:nvSpPr>
      <dsp:spPr>
        <a:xfrm>
          <a:off x="0" y="730116"/>
          <a:ext cx="7745505" cy="13479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3E02-8EBC-42B8-99E1-68419B68DDB0}">
      <dsp:nvSpPr>
        <dsp:cNvPr id="0" name=""/>
        <dsp:cNvSpPr/>
      </dsp:nvSpPr>
      <dsp:spPr>
        <a:xfrm>
          <a:off x="407741" y="1033395"/>
          <a:ext cx="741348" cy="7413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395A3-D57C-40B3-AC03-56047B2A96A4}">
      <dsp:nvSpPr>
        <dsp:cNvPr id="0" name=""/>
        <dsp:cNvSpPr/>
      </dsp:nvSpPr>
      <dsp:spPr>
        <a:xfrm>
          <a:off x="1556832" y="730116"/>
          <a:ext cx="3485477" cy="134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53" tIns="142653" rIns="142653" bIns="1426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Four ethical principles, rooted in fundamental rights </a:t>
          </a:r>
        </a:p>
      </dsp:txBody>
      <dsp:txXfrm>
        <a:off x="1556832" y="730116"/>
        <a:ext cx="3485477" cy="1347906"/>
      </dsp:txXfrm>
    </dsp:sp>
    <dsp:sp modelId="{2370F68E-DCF2-4733-8897-394DD81F6696}">
      <dsp:nvSpPr>
        <dsp:cNvPr id="0" name=""/>
        <dsp:cNvSpPr/>
      </dsp:nvSpPr>
      <dsp:spPr>
        <a:xfrm>
          <a:off x="5042309" y="730116"/>
          <a:ext cx="2703195" cy="134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53" tIns="142653" rIns="142653" bIns="14265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(i)  Respect for human autonomy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(ii) Prevention of harm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(iii) Fairness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(iv) Explicability </a:t>
          </a:r>
          <a:endParaRPr lang="en-US" sz="1300" kern="1200" dirty="0"/>
        </a:p>
      </dsp:txBody>
      <dsp:txXfrm>
        <a:off x="5042309" y="730116"/>
        <a:ext cx="2703195" cy="1347906"/>
      </dsp:txXfrm>
    </dsp:sp>
    <dsp:sp modelId="{77B8276A-D5C8-4C58-8407-1178E4F8A76D}">
      <dsp:nvSpPr>
        <dsp:cNvPr id="0" name=""/>
        <dsp:cNvSpPr/>
      </dsp:nvSpPr>
      <dsp:spPr>
        <a:xfrm>
          <a:off x="0" y="2414999"/>
          <a:ext cx="7745505" cy="13479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82214-E594-4A67-BACE-E658CF31CCCE}">
      <dsp:nvSpPr>
        <dsp:cNvPr id="0" name=""/>
        <dsp:cNvSpPr/>
      </dsp:nvSpPr>
      <dsp:spPr>
        <a:xfrm>
          <a:off x="407741" y="2718278"/>
          <a:ext cx="741348" cy="7413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68799-F1D6-4C2A-98A3-AF822B78DE96}">
      <dsp:nvSpPr>
        <dsp:cNvPr id="0" name=""/>
        <dsp:cNvSpPr/>
      </dsp:nvSpPr>
      <dsp:spPr>
        <a:xfrm>
          <a:off x="1556832" y="2414999"/>
          <a:ext cx="6188672" cy="134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53" tIns="142653" rIns="142653" bIns="1426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There may be </a:t>
          </a:r>
          <a:r>
            <a:rPr lang="en-US" sz="2200" b="1" kern="1200"/>
            <a:t>tensions</a:t>
          </a:r>
          <a:r>
            <a:rPr lang="en-US" sz="2200" kern="1200"/>
            <a:t> between these principles. </a:t>
          </a:r>
        </a:p>
      </dsp:txBody>
      <dsp:txXfrm>
        <a:off x="1556832" y="2414999"/>
        <a:ext cx="6188672" cy="1347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7T09:03:05.1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1000 1,'-797'0,"767"2,1 0,-1 2,1 1,-44 14,64-16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9T15:44:29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15868 1427,'0'-19,"-1"1,-1-1,-1 1,-1-1,-10-31,2 18,-2 0,-22-36,-1 9,-2 1,-3 1,-2 3,-3 2,-1 1,-3 3,-62-45,43 37,-66-48,110 87,0 1,-1 2,-46-19,-227-58,-3 23,-611-89,480 125,-1 33,201 1,-435-14,134-13,-436-18,-762 29,1087 16,378-3,-312 3,-38 42,330-18,-658 25,351-35,-95 1,449-12,-405 62,164-15,59-9,326-26,1 4,-156 57,197-56,2 3,1 3,1 1,1 3,-48 40,-212 205,272-241,-160 162,95-94,-191 144,86-80,200-160,0 0,0 1,0 0,1 0,0 0,1 1,0 0,1 0,0 1,0 0,-5 20,5-8,1-1,1 1,2 0,1 46,4 75,6 108,-2-203,2-1,1 0,3-1,2-1,22 45,29 90,-9-24,53 187,-5-10,145 285,-226-549,22 96,2 76,-39-179,2 95,-12 67,-2-119,2-29,-1 97,-23 179,-46 382,70-725,3 243,0-204,3 0,1 0,17 53,-11-59,5 26,4 0,3-1,36 68,263 360,-323-495,39 53,1-2,4-2,1-1,2-3,93 68,-104-87,-11-7,0-2,33 18,74 46,-10-5,-4-9,118 59,-225-121,0 0,0 0,0-2,0 1,1-2,0 1,0-2,20 2,12-2,52-4,-35 0,433 1,-328 1,-140-1,1-1,-1-2,0 0,0-2,32-11,127-58,-124 47,112-33,132-24,103-25,42 43,-153 29,577-65,31 48,-862 53,131-7,1103-38,483 46,-852 3,-783-2,369 12,-316 3,263 27,0-13,0-34,-391 3,0-2,0-3,0-2,-1-2,0-2,-1-3,-1-1,-1-3,0-1,-1-3,58-41,-50 25,-2-3,-2-2,53-62,-39 31,81-128,6-46,17-26,18-46,-97 124,-36 71,-5 16,66-227,-20-90,-74 297,4-176,-25-46,-4 250,-27-144,-20 8,-120-337,160 541,-147-460,123 369,-81-184,105 282,-110-236,19 27,53 110,-93-268,33-10,101 362,2 1,-3-75,11-86,2 97,-2 50,2 0,3 0,21-90,-12 80,-8 30,22-61,-16 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2482-A8B4-4697-B55C-92CFC1A811A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21013-5FE6-4733-AB28-401F23B2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1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u="none" strike="noStrike" dirty="0">
              <a:effectLst/>
              <a:latin typeface="+mj-lt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76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05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8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0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u="none" strike="noStrike" dirty="0">
              <a:effectLst/>
              <a:latin typeface="+mj-lt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21013-5FE6-4733-AB28-401F23B26C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0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7F84-B390-0C97-0BDA-C8E2F6EBA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52D63-8A49-95B4-A537-0561AE5B0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C6D66-3E89-B92A-60FC-50A7BD76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96F80-D569-9DDE-5CAF-DEF0AF51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369F6-3B71-53BB-7E4F-3725E9FE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A293-89B5-8D94-7270-8E84ADD6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233C3-8D38-8C84-199B-3C2D793A2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2AEA-68B4-657F-BB68-882F3EB6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C991-AFCD-4714-434D-B7D16328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05D1-2FEC-B4F1-9C5A-E5F27054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7E33B-607E-9978-FC2D-E9D1CE88C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4801E-B58F-FBBA-5DF1-DB1F4E481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988F7-9649-D564-F2CC-A095227F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91AAA-706C-CF4F-E378-D6BDCF5D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D7E6-0618-D5F0-8A3E-B7C99220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E1B-674D-0BEA-33D7-865E87C6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EC5F-9441-8E48-97EA-7FB36E07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3A45-98FB-17EF-7BC9-2C70F9CB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275DE-5909-E75A-7F43-EEB3C48B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C02C5-366A-96B3-D9F0-EDFB0B79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3EAD-E89B-B754-F792-950373BE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8FD7-8CDC-10FB-D833-2F577C57D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21844-43FD-DF5E-482B-3CBC8C70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6023B-D6FB-AA4A-AF81-B4A5ECF9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B603-ECD5-4D46-1D91-5BDB86E6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D345-057E-56C3-1F0C-69C104EC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15B9-B936-1CCA-7EC7-E8D20FA91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B38E7-5784-3447-8F83-45F68CCDF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7AA5F-C019-6BE0-7EEB-86E5E78A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4EE1C-0412-C459-80BD-ED8D980B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4F6DB-C65F-ED07-4A85-2C98E534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B2C7-1668-4E8B-1987-341ECAEC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6E94-EF4B-5251-4824-064D00099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8C68D-F4E2-0CF1-AF0D-FEB17F214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C55BE-F5C8-E38D-F34D-6856818C0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D0429-212C-EE5B-A2C5-D9DC38F9F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C44DD-EE81-E059-1EA2-836A9697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2A73E-B44B-6473-286E-1C2BAEE3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0FF8E-7828-0712-5376-639A9E7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C436-6F6A-A135-0E7A-91AFA0BC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0DB2B-5BCF-EA48-4953-89A8F486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B9420-1CFA-5ECF-8CF9-7AA645F4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B5F25-E834-CFEA-836B-3A3B0E4D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A059D-152B-27D8-F2FE-F532A981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C8DBC-05ED-509A-B932-4834E0D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CF4E1-8AB1-8746-3222-7123F7BD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CCA1-3EF7-0ACA-30CA-11E07070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6ABE-DC19-C4D5-0D68-06B3DFF4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61F18-E7A4-381A-CD88-AA0B006C4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BBEA9-DBC1-9C26-EBE2-F9CB6735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5A3B0-E57E-F95C-1298-24215388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A84ED-B63F-4465-6DCA-7BB0DE31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C9FB-04C0-F7AE-E158-577FDE3D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E7411-611A-25D8-7FDC-1C6E2A31D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4998-211E-3555-FA87-DDDA033C1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E5E8-52FE-9048-D0AF-D7EA6D53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F5127-71C8-DEA0-7515-D19D0DDE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3BDE-66B2-9E6C-85DD-9810C8B1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0A712-EC44-01A6-1AA8-E09A3165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E384-ED57-7C05-F390-C7FCB0AC1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7F710-2009-C4F9-5612-11FD69BCC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F0B3-6346-4174-AE31-93B309F298A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84D8-35D9-35EF-C395-525F1560C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56873-618E-6EE6-E2D1-83DBAA4A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4B25-E562-45CE-93D7-F05D76CF9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z-inspection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customXml" Target="../ink/ink1.xml"/><Relationship Id="rId12" Type="http://schemas.openxmlformats.org/officeDocument/2006/relationships/image" Target="../media/image37.png"/><Relationship Id="rId17" Type="http://schemas.openxmlformats.org/officeDocument/2006/relationships/customXml" Target="../ink/ink2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20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4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18C07-CE7C-E4C7-73AC-841A3E36F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nb-NO" sz="3700" dirty="0">
                <a:solidFill>
                  <a:srgbClr val="FFFFFF"/>
                </a:solidFill>
                <a:latin typeface="+mn-lt"/>
              </a:rPr>
              <a:t>Trustworthy AI lab ved Høgskolen i Østfold og bruk av Z-Inspection</a:t>
            </a:r>
            <a:r>
              <a:rPr lang="en-US" sz="2800" i="0" dirty="0">
                <a:solidFill>
                  <a:srgbClr val="FFFFFF"/>
                </a:solidFill>
                <a:effectLst/>
                <a:latin typeface="cormorant garamond"/>
              </a:rPr>
              <a:t>®</a:t>
            </a:r>
            <a:endParaRPr lang="en-US" sz="1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E3E4D-D430-4DF3-F9B2-E9B20FBF4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600" y="1822348"/>
            <a:ext cx="7000428" cy="1696985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832104">
              <a:spcBef>
                <a:spcPts val="910"/>
              </a:spcBef>
            </a:pPr>
            <a:r>
              <a:rPr lang="en-US" sz="4000" kern="1200" dirty="0">
                <a:latin typeface="+mn-lt"/>
                <a:ea typeface="+mn-ea"/>
                <a:cs typeface="+mn-cs"/>
              </a:rPr>
              <a:t>En </a:t>
            </a:r>
            <a:r>
              <a:rPr lang="en-US" sz="4000" kern="1200" dirty="0" err="1">
                <a:latin typeface="+mn-lt"/>
                <a:ea typeface="+mn-ea"/>
                <a:cs typeface="+mn-cs"/>
              </a:rPr>
              <a:t>prosess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for å </a:t>
            </a:r>
            <a:r>
              <a:rPr lang="en-US" sz="4000" kern="1200" dirty="0" err="1">
                <a:latin typeface="+mn-lt"/>
                <a:ea typeface="+mn-ea"/>
                <a:cs typeface="+mn-cs"/>
              </a:rPr>
              <a:t>evaluere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000" b="1" i="1" kern="1200" dirty="0" err="1">
                <a:latin typeface="+mn-lt"/>
                <a:ea typeface="+mn-ea"/>
                <a:cs typeface="+mn-cs"/>
              </a:rPr>
              <a:t>etiske</a:t>
            </a:r>
            <a:r>
              <a:rPr lang="en-US" sz="4000" b="1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000" b="1" i="1" kern="1200" dirty="0" err="1">
                <a:latin typeface="+mn-lt"/>
                <a:ea typeface="+mn-ea"/>
                <a:cs typeface="+mn-cs"/>
              </a:rPr>
              <a:t>aspekter</a:t>
            </a:r>
            <a:r>
              <a:rPr lang="en-US" sz="4000" b="1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og </a:t>
            </a:r>
            <a:r>
              <a:rPr lang="en-US" sz="4000" kern="1200" dirty="0" err="1">
                <a:latin typeface="+mn-lt"/>
                <a:ea typeface="+mn-ea"/>
                <a:cs typeface="+mn-cs"/>
              </a:rPr>
              <a:t>troverdighet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latin typeface="+mn-lt"/>
                <a:ea typeface="+mn-ea"/>
                <a:cs typeface="+mn-cs"/>
              </a:rPr>
              <a:t>ved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latin typeface="+mn-lt"/>
                <a:ea typeface="+mn-ea"/>
                <a:cs typeface="+mn-cs"/>
              </a:rPr>
              <a:t>utvikling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av</a:t>
            </a:r>
            <a:r>
              <a:rPr lang="en-US" sz="4000" dirty="0"/>
              <a:t>  KI-</a:t>
            </a:r>
            <a:r>
              <a:rPr lang="en-US" sz="4000" dirty="0" err="1"/>
              <a:t>løsninger</a:t>
            </a:r>
            <a:endParaRPr lang="en-US" sz="4000" dirty="0"/>
          </a:p>
          <a:p>
            <a:pPr defTabSz="832104">
              <a:spcBef>
                <a:spcPts val="910"/>
              </a:spcBef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32104">
              <a:spcBef>
                <a:spcPts val="910"/>
              </a:spcBef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Digitaliseringsdirektoratet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21.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2023</a:t>
            </a:r>
          </a:p>
          <a:p>
            <a:pPr defTabSz="832104">
              <a:spcBef>
                <a:spcPts val="910"/>
              </a:spcBef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32104">
              <a:spcBef>
                <a:spcPts val="910"/>
              </a:spcBef>
            </a:pP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4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88F2A1-1F73-89E1-2E70-F0FF3058A3DD}"/>
              </a:ext>
            </a:extLst>
          </p:cNvPr>
          <p:cNvSpPr txBox="1">
            <a:spLocks/>
          </p:cNvSpPr>
          <p:nvPr/>
        </p:nvSpPr>
        <p:spPr>
          <a:xfrm>
            <a:off x="1106600" y="5203427"/>
            <a:ext cx="4621153" cy="1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2104">
              <a:lnSpc>
                <a:spcPct val="100000"/>
              </a:lnSpc>
              <a:spcBef>
                <a:spcPts val="910"/>
              </a:spcBef>
            </a:pPr>
            <a:r>
              <a:rPr lang="en-US" sz="1001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Pedro Kringen, dr.</a:t>
            </a:r>
          </a:p>
          <a:p>
            <a:pPr defTabSz="832104">
              <a:lnSpc>
                <a:spcPct val="100000"/>
              </a:lnSpc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Trustworthy ai lab</a:t>
            </a:r>
          </a:p>
          <a:p>
            <a:pPr defTabSz="832104">
              <a:lnSpc>
                <a:spcPct val="100000"/>
              </a:lnSpc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Dept. of Engineering</a:t>
            </a:r>
          </a:p>
          <a:p>
            <a:pPr defTabSz="832104">
              <a:lnSpc>
                <a:spcPct val="100000"/>
              </a:lnSpc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Østfold University College (HiØ)</a:t>
            </a:r>
          </a:p>
          <a:p>
            <a:pPr defTabSz="832104">
              <a:lnSpc>
                <a:spcPct val="100000"/>
              </a:lnSpc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Norway</a:t>
            </a:r>
          </a:p>
          <a:p>
            <a:pPr defTabSz="832104">
              <a:lnSpc>
                <a:spcPct val="100000"/>
              </a:lnSpc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https://www.hiof.no/iio/ing/english/research/groups/innovation </a:t>
            </a:r>
          </a:p>
          <a:p>
            <a:pPr defTabSz="832104">
              <a:lnSpc>
                <a:spcPct val="100000"/>
              </a:lnSpc>
              <a:spcBef>
                <a:spcPts val="910"/>
              </a:spcBef>
            </a:pPr>
            <a:endParaRPr lang="en-US" sz="1001" kern="1200" cap="all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83F3E2D5-C663-B097-57CC-F4A60446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095" y="1744791"/>
            <a:ext cx="2895630" cy="36308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799C11-ADD8-2449-4C28-73588D79B7F9}"/>
              </a:ext>
            </a:extLst>
          </p:cNvPr>
          <p:cNvSpPr txBox="1">
            <a:spLocks/>
          </p:cNvSpPr>
          <p:nvPr/>
        </p:nvSpPr>
        <p:spPr>
          <a:xfrm>
            <a:off x="5322073" y="5258636"/>
            <a:ext cx="3744851" cy="1781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32104"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Z-Inspection Initiative, Big Data Lab</a:t>
            </a:r>
          </a:p>
          <a:p>
            <a:pPr algn="ctr" defTabSz="832104"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Goethe Universität, Frankfurt</a:t>
            </a:r>
          </a:p>
          <a:p>
            <a:pPr algn="ctr" defTabSz="832104"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Germany</a:t>
            </a:r>
          </a:p>
          <a:p>
            <a:pPr algn="ctr" defTabSz="832104"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4"/>
              </a:rPr>
              <a:t>http://z-inspection.org</a:t>
            </a: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defTabSz="832104">
              <a:spcBef>
                <a:spcPts val="910"/>
              </a:spcBef>
            </a:pPr>
            <a:r>
              <a:rPr lang="en-US" sz="100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http://www.bigdata.uni-frankfurt.de/pedro-kringen/</a:t>
            </a:r>
          </a:p>
          <a:p>
            <a:pPr algn="ctr" defTabSz="832104">
              <a:spcBef>
                <a:spcPts val="910"/>
              </a:spcBef>
            </a:pPr>
            <a:endParaRPr lang="en-US" sz="1001" kern="1200" cap="all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994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27614-04DA-0E48-BE8B-B5D38C3D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1" y="352927"/>
            <a:ext cx="6611414" cy="1033065"/>
          </a:xfrm>
        </p:spPr>
        <p:txBody>
          <a:bodyPr>
            <a:noAutofit/>
          </a:bodyPr>
          <a:lstStyle/>
          <a:p>
            <a:r>
              <a:rPr lang="en-GB" sz="6600" b="1" dirty="0"/>
              <a:t>AI - good or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1C92-B677-6C07-F888-183C1822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08" y="1738919"/>
            <a:ext cx="6450109" cy="49360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ChatGPT code: Hacker Exploits</a:t>
            </a:r>
          </a:p>
          <a:p>
            <a:r>
              <a:rPr lang="en-GB" dirty="0"/>
              <a:t>ChatGPT: Illicit Manuals for Bombs and Weapons</a:t>
            </a:r>
          </a:p>
          <a:p>
            <a:r>
              <a:rPr lang="en-GB" dirty="0"/>
              <a:t>Insurance companies: Data Vulnerability</a:t>
            </a:r>
          </a:p>
          <a:p>
            <a:pPr marL="0" indent="0" algn="l">
              <a:buNone/>
            </a:pPr>
            <a:endParaRPr lang="en-US" dirty="0"/>
          </a:p>
          <a:p>
            <a:r>
              <a:rPr lang="en-US" b="0" i="0" dirty="0">
                <a:effectLst/>
                <a:latin typeface="Söhne"/>
              </a:rPr>
              <a:t>Innovation: Technological Advancement</a:t>
            </a:r>
          </a:p>
          <a:p>
            <a:r>
              <a:rPr lang="en-US" b="0" i="0" dirty="0">
                <a:effectLst/>
                <a:latin typeface="Söhne"/>
              </a:rPr>
              <a:t>Diagnostics: Medical Precision</a:t>
            </a:r>
          </a:p>
          <a:p>
            <a:r>
              <a:rPr lang="en-US" b="0" i="0" dirty="0">
                <a:effectLst/>
                <a:latin typeface="Söhne"/>
              </a:rPr>
              <a:t>Speed: Increased Working Capacity</a:t>
            </a:r>
          </a:p>
          <a:p>
            <a:r>
              <a:rPr lang="en-US" b="0" i="0" dirty="0">
                <a:effectLst/>
                <a:latin typeface="Söhne"/>
              </a:rPr>
              <a:t>Education: Knowledge Dissemination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382E505D-EE73-EFB5-E85D-4FE75B4EB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27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54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550416" y="852423"/>
            <a:ext cx="10946167" cy="1054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 sz="2400"/>
              <a:t>We use the EU Framework for reviewing Artificial Intelligence</a:t>
            </a:r>
            <a:endParaRPr lang="en-US" sz="2400" dirty="0"/>
          </a:p>
        </p:txBody>
      </p:sp>
      <p:graphicFrame>
        <p:nvGraphicFramePr>
          <p:cNvPr id="171" name="Google Shape;167;p5">
            <a:extLst>
              <a:ext uri="{FF2B5EF4-FFF2-40B4-BE49-F238E27FC236}">
                <a16:creationId xmlns:a16="http://schemas.microsoft.com/office/drawing/2014/main" id="{2C6111CC-FCF6-A511-E9F4-7D78488B4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036118"/>
              </p:ext>
            </p:extLst>
          </p:nvPr>
        </p:nvGraphicFramePr>
        <p:xfrm>
          <a:off x="980375" y="1906673"/>
          <a:ext cx="10516208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8" name="Google Shape;168;p5"/>
          <p:cNvSpPr txBox="1"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dirty="0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44894-FBE1-355B-3426-4DE53D121E9C}"/>
              </a:ext>
            </a:extLst>
          </p:cNvPr>
          <p:cNvSpPr txBox="1"/>
          <p:nvPr/>
        </p:nvSpPr>
        <p:spPr>
          <a:xfrm>
            <a:off x="1486178" y="6547321"/>
            <a:ext cx="9856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i="1" dirty="0"/>
              <a:t>Ethics Guidelines for Trustworthy AI</a:t>
            </a:r>
            <a:r>
              <a:rPr lang="en-US" sz="1100" dirty="0"/>
              <a:t>. Independent High-Level Expert Group on Artificial Intelligence. European Commission, 8</a:t>
            </a:r>
            <a:r>
              <a:rPr lang="en-US" sz="1100" baseline="30000" dirty="0"/>
              <a:t>th</a:t>
            </a:r>
            <a:r>
              <a:rPr lang="en-US" sz="1100" dirty="0"/>
              <a:t> April 2019.</a:t>
            </a:r>
          </a:p>
        </p:txBody>
      </p:sp>
      <p:sp>
        <p:nvSpPr>
          <p:cNvPr id="2" name="Google Shape;169;p5">
            <a:extLst>
              <a:ext uri="{FF2B5EF4-FFF2-40B4-BE49-F238E27FC236}">
                <a16:creationId xmlns:a16="http://schemas.microsoft.com/office/drawing/2014/main" id="{7BE5F70C-010C-1C7D-2406-32E5A59DD48D}"/>
              </a:ext>
            </a:extLst>
          </p:cNvPr>
          <p:cNvSpPr txBox="1">
            <a:spLocks/>
          </p:cNvSpPr>
          <p:nvPr/>
        </p:nvSpPr>
        <p:spPr>
          <a:xfrm>
            <a:off x="310718" y="199646"/>
            <a:ext cx="10946167" cy="1054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GB" sz="4800" b="1" dirty="0"/>
              <a:t>Eu-framework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0" name="Rectangle 208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8" name="Freeform: Shape 209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FF2B32-B447-4513-800E-F40C11E8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87" y="3083934"/>
            <a:ext cx="3602736" cy="701682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Z-Inspection</a:t>
            </a:r>
            <a:r>
              <a:rPr lang="en-US" sz="4000" i="0" dirty="0">
                <a:solidFill>
                  <a:srgbClr val="FFFFFF"/>
                </a:solidFill>
                <a:effectLst/>
                <a:latin typeface="cormorant garamond"/>
              </a:rPr>
              <a:t>®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3A0CB2D-553A-3169-D2F7-9BB04F4E2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156451"/>
              </p:ext>
            </p:extLst>
          </p:nvPr>
        </p:nvGraphicFramePr>
        <p:xfrm>
          <a:off x="4288708" y="100361"/>
          <a:ext cx="7743457" cy="644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8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1509204" y="213758"/>
            <a:ext cx="8859045" cy="1054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 sz="4800" b="1" dirty="0"/>
              <a:t>Z-Inspection</a:t>
            </a:r>
            <a:r>
              <a:rPr lang="en-US" sz="4800" i="0" dirty="0">
                <a:effectLst/>
                <a:latin typeface="cormorant garamond"/>
              </a:rPr>
              <a:t>®</a:t>
            </a:r>
            <a:r>
              <a:rPr lang="en-US" sz="4800" b="1" dirty="0"/>
              <a:t> uses Four Ethical Principles</a:t>
            </a:r>
            <a:endParaRPr sz="4800" b="1" dirty="0"/>
          </a:p>
        </p:txBody>
      </p:sp>
      <p:graphicFrame>
        <p:nvGraphicFramePr>
          <p:cNvPr id="178" name="Google Shape;174;p6">
            <a:extLst>
              <a:ext uri="{FF2B5EF4-FFF2-40B4-BE49-F238E27FC236}">
                <a16:creationId xmlns:a16="http://schemas.microsoft.com/office/drawing/2014/main" id="{12FD8927-730B-A98E-F26D-5860EFDB6B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3247" y="1387214"/>
          <a:ext cx="7745505" cy="449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" name="Google Shape;175;p6"/>
          <p:cNvSpPr txBox="1"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8F753-48FC-DECA-CE03-6309F3E6D53B}"/>
              </a:ext>
            </a:extLst>
          </p:cNvPr>
          <p:cNvSpPr txBox="1"/>
          <p:nvPr/>
        </p:nvSpPr>
        <p:spPr>
          <a:xfrm>
            <a:off x="504794" y="6395469"/>
            <a:ext cx="9792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5"/>
              </a:spcBef>
              <a:buSzPct val="100000"/>
            </a:pPr>
            <a:r>
              <a:rPr lang="en-US" sz="1100" b="1" dirty="0"/>
              <a:t>Source: </a:t>
            </a:r>
            <a:r>
              <a:rPr lang="en-US" sz="1100" i="1" dirty="0"/>
              <a:t>Ethics Guidelines for Trustworthy AI</a:t>
            </a:r>
            <a:r>
              <a:rPr lang="en-US" sz="1100" dirty="0"/>
              <a:t>. Independent High-Level Expert Group (HLEG) on Artificial Intelligence. European commission, 8th April 2019.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383630" y="942535"/>
            <a:ext cx="4779956" cy="1937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 sz="4800" dirty="0"/>
              <a:t>We use seven requirements for </a:t>
            </a:r>
            <a:r>
              <a:rPr lang="en-US" sz="4800" i="1" dirty="0"/>
              <a:t>Trustworthy AI </a:t>
            </a:r>
            <a:endParaRPr sz="4800" i="1" dirty="0"/>
          </a:p>
        </p:txBody>
      </p:sp>
      <p:pic>
        <p:nvPicPr>
          <p:cNvPr id="181" name="Google Shape;181;p7" descr="interrelationship_of_the_seven_requirements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5163586" y="487339"/>
            <a:ext cx="6600950" cy="51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148884" y="6511372"/>
            <a:ext cx="119055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b="1" dirty="0">
                <a:latin typeface="Book Antiqua"/>
                <a:ea typeface="Book Antiqua"/>
                <a:cs typeface="Book Antiqua"/>
                <a:sym typeface="Book Antiqua"/>
              </a:rPr>
              <a:t>Source: </a:t>
            </a:r>
            <a:r>
              <a:rPr lang="en-US" sz="1400" i="1" dirty="0">
                <a:latin typeface="Book Antiqua"/>
                <a:ea typeface="Book Antiqua"/>
                <a:cs typeface="Book Antiqua"/>
                <a:sym typeface="Book Antiqua"/>
              </a:rPr>
              <a:t>Ethics Guidelines for Trustworthy AI</a:t>
            </a:r>
            <a:r>
              <a:rPr lang="en-US" sz="1400" dirty="0">
                <a:latin typeface="Book Antiqua"/>
                <a:ea typeface="Book Antiqua"/>
                <a:cs typeface="Book Antiqua"/>
                <a:sym typeface="Book Antiqua"/>
              </a:rPr>
              <a:t>. Independent High-Level Expert Group on Artificial Intelligence. European commission, 8th April 2019.</a:t>
            </a:r>
            <a:br>
              <a:rPr lang="en-US" sz="1400" dirty="0">
                <a:latin typeface="Book Antiqua"/>
                <a:ea typeface="Book Antiqua"/>
                <a:cs typeface="Book Antiqua"/>
                <a:sym typeface="Book Antiqua"/>
              </a:rPr>
            </a:br>
            <a:endParaRPr sz="14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03989" y="201561"/>
            <a:ext cx="8372473" cy="1478570"/>
          </a:xfrm>
        </p:spPr>
        <p:txBody>
          <a:bodyPr>
            <a:normAutofit/>
          </a:bodyPr>
          <a:lstStyle/>
          <a:p>
            <a:r>
              <a:rPr lang="en-US" b="1" dirty="0"/>
              <a:t>Z-inspection®  Process in a Nutshell</a:t>
            </a:r>
          </a:p>
        </p:txBody>
      </p:sp>
      <p:pic>
        <p:nvPicPr>
          <p:cNvPr id="4" name="Inhaltsplatzhalter 3" descr="z-inspection-process-horizontal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7759" y="1484671"/>
            <a:ext cx="11607376" cy="5171768"/>
          </a:xfrm>
        </p:spPr>
      </p:pic>
    </p:spTree>
    <p:extLst>
      <p:ext uri="{BB962C8B-B14F-4D97-AF65-F5344CB8AC3E}">
        <p14:creationId xmlns:p14="http://schemas.microsoft.com/office/powerpoint/2010/main" val="14662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75E-3DA8-0E7F-11A3-8AFD690FD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Z-inspection</a:t>
            </a:r>
            <a:r>
              <a:rPr lang="en-US" sz="3300" b="1" i="0" u="none" strike="noStrike" kern="1200" baseline="300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®</a:t>
            </a:r>
            <a:r>
              <a:rPr lang="en-US" sz="33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can be applied to the Entire AI Life Cycle</a:t>
            </a:r>
            <a:endParaRPr lang="en-US" sz="33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9475A28C-7A31-0616-7E19-465DE6434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BE2FEB41-4441-1824-2747-B8B048D92DC1}"/>
              </a:ext>
            </a:extLst>
          </p:cNvPr>
          <p:cNvSpPr txBox="1"/>
          <p:nvPr/>
        </p:nvSpPr>
        <p:spPr>
          <a:xfrm>
            <a:off x="7214423" y="2257006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tx2"/>
                </a:solidFill>
                <a:effectLst/>
              </a:rPr>
              <a:t> Design</a:t>
            </a:r>
          </a:p>
          <a:p>
            <a:pPr indent="-22860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0" u="none" strike="noStrike" dirty="0">
              <a:solidFill>
                <a:schemeClr val="tx2"/>
              </a:solidFill>
              <a:effectLst/>
            </a:endParaRPr>
          </a:p>
          <a:p>
            <a:pPr indent="-228600"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tx2"/>
                </a:solidFill>
                <a:effectLst/>
              </a:rPr>
              <a:t> Development</a:t>
            </a:r>
          </a:p>
          <a:p>
            <a:pPr indent="-228600"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0" u="none" strike="noStrike" dirty="0">
              <a:solidFill>
                <a:schemeClr val="tx2"/>
              </a:solidFill>
              <a:effectLst/>
            </a:endParaRPr>
          </a:p>
          <a:p>
            <a:pPr indent="-228600"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tx2"/>
                </a:solidFill>
                <a:effectLst/>
              </a:rPr>
              <a:t> Deployment</a:t>
            </a:r>
          </a:p>
          <a:p>
            <a:pPr indent="-228600"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0" u="none" strike="noStrike" dirty="0">
              <a:solidFill>
                <a:schemeClr val="tx2"/>
              </a:solidFill>
              <a:effectLst/>
            </a:endParaRPr>
          </a:p>
          <a:p>
            <a:pPr indent="-228600"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tx2"/>
                </a:solidFill>
              </a:rPr>
              <a:t> </a:t>
            </a:r>
            <a:r>
              <a:rPr lang="en-US" sz="2800" i="0" u="none" strike="noStrike" dirty="0">
                <a:solidFill>
                  <a:schemeClr val="tx2"/>
                </a:solidFill>
                <a:effectLst/>
              </a:rPr>
              <a:t>Monitoring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D7E6EECD-16FE-D4D2-B7D1-C99A986FF624}"/>
              </a:ext>
            </a:extLst>
          </p:cNvPr>
          <p:cNvSpPr/>
          <p:nvPr/>
        </p:nvSpPr>
        <p:spPr>
          <a:xfrm rot="10800000">
            <a:off x="6628280" y="2550017"/>
            <a:ext cx="618186" cy="292350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2F01D-ABE6-2339-794D-4E15D6F9E132}"/>
              </a:ext>
            </a:extLst>
          </p:cNvPr>
          <p:cNvSpPr txBox="1"/>
          <p:nvPr/>
        </p:nvSpPr>
        <p:spPr>
          <a:xfrm rot="16200000">
            <a:off x="4389519" y="3943324"/>
            <a:ext cx="3843648" cy="47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tx2"/>
                </a:solidFill>
                <a:effectLst/>
              </a:rPr>
              <a:t> Iterative improvement</a:t>
            </a:r>
          </a:p>
        </p:txBody>
      </p:sp>
    </p:spTree>
    <p:extLst>
      <p:ext uri="{BB962C8B-B14F-4D97-AF65-F5344CB8AC3E}">
        <p14:creationId xmlns:p14="http://schemas.microsoft.com/office/powerpoint/2010/main" val="193759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B0E7-C6BC-5716-CB6F-EC255232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2" y="-178922"/>
            <a:ext cx="9905998" cy="1478570"/>
          </a:xfrm>
        </p:spPr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publications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633216-7878-06C8-70E0-0E16C9344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" y="816092"/>
            <a:ext cx="3669305" cy="3155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7EE585-490E-27B7-D5BC-968CE556D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019" y="92988"/>
            <a:ext cx="5965253" cy="3878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E1705E-2EFD-BE0D-BAC4-21360226D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382" y="3018553"/>
            <a:ext cx="4470268" cy="293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8E774-B856-9119-FD4A-8951B998B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676" y="4224053"/>
            <a:ext cx="3892271" cy="2661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937DB8-802E-E9DF-478A-1D3BF84239A8}"/>
                  </a:ext>
                </a:extLst>
              </p14:cNvPr>
              <p14:cNvContentPartPr/>
              <p14:nvPr/>
            </p14:nvContentPartPr>
            <p14:xfrm>
              <a:off x="887639" y="5541858"/>
              <a:ext cx="359280" cy="12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937DB8-802E-E9DF-478A-1D3BF84239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639" y="5433858"/>
                <a:ext cx="466920" cy="2286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81499AE-39BF-2FDF-DECF-960CFEE6B4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7118" y="4422040"/>
            <a:ext cx="3715161" cy="2252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E55CF-712A-C47D-B6CC-8AB861A4DB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64" y="3082430"/>
            <a:ext cx="3442337" cy="25657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48CCFB-F7EA-3828-3C83-8BA8D3687B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973" y="5170748"/>
            <a:ext cx="3693287" cy="246734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117B568-3757-2B06-A4CE-A987402196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13612" y="855051"/>
            <a:ext cx="3375313" cy="1915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3DB92-B09E-2AE6-C29A-C8B7304EA0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0924" y="2432817"/>
            <a:ext cx="3807214" cy="32740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164EB5-30DF-E7A1-E27C-D617BD8F273B}"/>
                  </a:ext>
                </a:extLst>
              </p14:cNvPr>
              <p14:cNvContentPartPr/>
              <p14:nvPr/>
            </p14:nvContentPartPr>
            <p14:xfrm>
              <a:off x="5995791" y="244159"/>
              <a:ext cx="5712840" cy="322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164EB5-30DF-E7A1-E27C-D617BD8F27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2151" y="136519"/>
                <a:ext cx="5820480" cy="34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58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9D75E-3DA8-0E7F-11A3-8AFD690FD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2904" y="495234"/>
            <a:ext cx="609789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Take home messages</a:t>
            </a:r>
            <a:endParaRPr lang="en-US" sz="4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9475A28C-7A31-0616-7E19-465DE6434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78406"/>
            <a:ext cx="3620021" cy="3620021"/>
          </a:xfrm>
          <a:prstGeom prst="rect">
            <a:avLst/>
          </a:prstGeom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BE2FEB41-4441-1824-2747-B8B048D92DC1}"/>
              </a:ext>
            </a:extLst>
          </p:cNvPr>
          <p:cNvSpPr txBox="1"/>
          <p:nvPr/>
        </p:nvSpPr>
        <p:spPr>
          <a:xfrm>
            <a:off x="2453640" y="2344101"/>
            <a:ext cx="9588106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0" u="none" strike="noStrike" dirty="0">
                <a:solidFill>
                  <a:schemeClr val="tx2"/>
                </a:solidFill>
                <a:effectLst/>
              </a:rPr>
              <a:t>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Ethics is a challenge in relation to use of AI </a:t>
            </a:r>
            <a:endParaRPr lang="en-US" sz="2800" i="0" u="none" strike="noStrike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800" i="0" u="none" strike="noStrike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2800" i="0" u="none" strike="noStrike" dirty="0">
                <a:solidFill>
                  <a:schemeClr val="bg2">
                    <a:lumMod val="25000"/>
                  </a:schemeClr>
                </a:solidFill>
                <a:effectLst/>
              </a:rPr>
              <a:t> New, fast-evolving technology and regulations are not in place</a:t>
            </a:r>
          </a:p>
          <a:p>
            <a:pPr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</a:pPr>
            <a:endParaRPr lang="en-US" sz="2800" i="0" u="none" strike="noStrike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2800" i="0" u="none" strike="noStrike" dirty="0">
                <a:solidFill>
                  <a:schemeClr val="bg2">
                    <a:lumMod val="25000"/>
                  </a:schemeClr>
                </a:solidFill>
                <a:effectLst/>
              </a:rPr>
              <a:t> Z-Inspection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®</a:t>
            </a:r>
            <a:r>
              <a:rPr lang="en-US" sz="2800" i="0" u="none" strike="noStrike" dirty="0">
                <a:solidFill>
                  <a:schemeClr val="bg2">
                    <a:lumMod val="25000"/>
                  </a:schemeClr>
                </a:solidFill>
                <a:effectLst/>
              </a:rPr>
              <a:t> is one of the first tools to assess ethical aspects in AI and is the most comprehensive method as of today</a:t>
            </a:r>
          </a:p>
          <a:p>
            <a:pPr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</a:pPr>
            <a:endParaRPr lang="en-US" sz="2800" i="0" u="none" strike="noStrike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Several use cases within different fields have had their AI         assessed and the results published</a:t>
            </a:r>
            <a:endParaRPr lang="en-US" sz="2800" i="0" u="none" strike="noStrike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197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75E-3DA8-0E7F-11A3-8AFD690FD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Z-Inspection</a:t>
            </a:r>
            <a:r>
              <a:rPr lang="en-US" sz="4000" b="1" i="0" u="none" strike="noStrike" kern="1200" baseline="300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®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C510D924-9881-DAE1-8F72-D9B6EA6F8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026264"/>
              </p:ext>
            </p:extLst>
          </p:nvPr>
        </p:nvGraphicFramePr>
        <p:xfrm>
          <a:off x="6580992" y="1814827"/>
          <a:ext cx="6998374" cy="504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BB6428-EDE4-594F-451F-59947D7DE2B4}"/>
              </a:ext>
            </a:extLst>
          </p:cNvPr>
          <p:cNvSpPr txBox="1"/>
          <p:nvPr/>
        </p:nvSpPr>
        <p:spPr>
          <a:xfrm>
            <a:off x="408907" y="3772870"/>
            <a:ext cx="81244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So, w</a:t>
            </a:r>
            <a:r>
              <a:rPr lang="en-US" sz="3200" b="0" i="0" dirty="0"/>
              <a:t>e created an </a:t>
            </a:r>
            <a:r>
              <a:rPr lang="en-US" sz="3200" b="0" i="1" dirty="0"/>
              <a:t>orchestration process</a:t>
            </a:r>
            <a:r>
              <a:rPr lang="en-US" sz="3200" b="0" i="0" dirty="0"/>
              <a:t> to help teams of skilled experts assess the </a:t>
            </a:r>
            <a:r>
              <a:rPr lang="en-US" sz="3200" b="1" i="1" dirty="0"/>
              <a:t>ethical, technical, domain-specific, </a:t>
            </a:r>
            <a:r>
              <a:rPr lang="en-US" sz="3200" b="1" i="0" dirty="0"/>
              <a:t>and</a:t>
            </a:r>
            <a:r>
              <a:rPr lang="en-US" sz="3200" b="1" i="1" dirty="0"/>
              <a:t> legal </a:t>
            </a:r>
            <a:r>
              <a:rPr lang="en-US" sz="3200" b="0" i="0" dirty="0"/>
              <a:t>implications of the use of an </a:t>
            </a:r>
          </a:p>
          <a:p>
            <a:pPr lvl="0"/>
            <a:r>
              <a:rPr lang="en-US" sz="3200" b="0" i="0" dirty="0"/>
              <a:t>AI-product/services within a given </a:t>
            </a:r>
            <a:r>
              <a:rPr lang="en-US" sz="3200" b="0" dirty="0"/>
              <a:t>context.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33584-E627-1BDE-77E0-F1A1C61D55B4}"/>
              </a:ext>
            </a:extLst>
          </p:cNvPr>
          <p:cNvSpPr txBox="1"/>
          <p:nvPr/>
        </p:nvSpPr>
        <p:spPr>
          <a:xfrm>
            <a:off x="408907" y="1899108"/>
            <a:ext cx="85618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Building artificial intelligence (AI) systems that adhere to ethical standards is a complex problem. Although there are numerous guidelines for the design and development of such reliable AI systems, these guidelines focus on high-level and abstract requirements for AI systems. It is often very difficult to assess whether a specific system meets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211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75E-3DA8-0E7F-11A3-8AFD690FD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655" y="372167"/>
            <a:ext cx="6421426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we?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rgbClr val="FFFFFF"/>
                </a:solidFill>
              </a:rPr>
              <a:t>T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 Norwegian AI Lab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074EBE7-7601-1640-FD3A-89C7E527EDFD}"/>
              </a:ext>
            </a:extLst>
          </p:cNvPr>
          <p:cNvSpPr txBox="1"/>
          <p:nvPr/>
        </p:nvSpPr>
        <p:spPr>
          <a:xfrm>
            <a:off x="180327" y="2187898"/>
            <a:ext cx="6471511" cy="4844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Bef>
                <a:spcPts val="481"/>
              </a:spcBef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Professor dr. Roberto Zicari from Goethe University in Frankfurt. Z-inspection Initiative </a:t>
            </a: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endParaRPr lang="en-US" sz="24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Associate Professor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dr.</a:t>
            </a: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Frode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Ramstad Johansen, HiØ</a:t>
            </a: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</a:pP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Associate Professor,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dr.</a:t>
            </a: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Gunnar Andersson , </a:t>
            </a:r>
            <a:r>
              <a:rPr lang="en-US" sz="24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HiØ</a:t>
            </a:r>
            <a:endParaRPr lang="en-US" sz="24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Z-inspection Initiative, dr. Pedro Kringen, HiØ</a:t>
            </a: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</a:pPr>
            <a:endParaRPr lang="en-US" sz="2400" b="0" i="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2" descr="Author: Roberto Zicari | Interaction Design Foundation (IxDF)">
            <a:extLst>
              <a:ext uri="{FF2B5EF4-FFF2-40B4-BE49-F238E27FC236}">
                <a16:creationId xmlns:a16="http://schemas.microsoft.com/office/drawing/2014/main" id="{15B06AAE-237D-11AC-563C-E2334561B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6" r="2" b="6395"/>
          <a:stretch/>
        </p:blipFill>
        <p:spPr bwMode="auto">
          <a:xfrm>
            <a:off x="6747894" y="1608214"/>
            <a:ext cx="2249467" cy="2544399"/>
          </a:xfrm>
          <a:custGeom>
            <a:avLst/>
            <a:gdLst/>
            <a:ahLst/>
            <a:cxnLst/>
            <a:rect l="l" t="t" r="r" b="b"/>
            <a:pathLst>
              <a:path w="2947316" h="3333745">
                <a:moveTo>
                  <a:pt x="0" y="0"/>
                </a:moveTo>
                <a:lnTo>
                  <a:pt x="2947316" y="0"/>
                </a:lnTo>
                <a:lnTo>
                  <a:pt x="2947316" y="3333745"/>
                </a:lnTo>
                <a:lnTo>
                  <a:pt x="0" y="3333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2719B-A9C5-0A5A-7C14-E256ADC1E800}"/>
              </a:ext>
            </a:extLst>
          </p:cNvPr>
          <p:cNvSpPr txBox="1"/>
          <p:nvPr/>
        </p:nvSpPr>
        <p:spPr>
          <a:xfrm>
            <a:off x="7183703" y="3773756"/>
            <a:ext cx="195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Roberto Zicari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AADB6-DDF1-CCE3-C37F-C8777A33B22D}"/>
              </a:ext>
            </a:extLst>
          </p:cNvPr>
          <p:cNvSpPr txBox="1"/>
          <p:nvPr/>
        </p:nvSpPr>
        <p:spPr>
          <a:xfrm>
            <a:off x="7212278" y="3783281"/>
            <a:ext cx="195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Roberto Zicari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 descr="Image of Frode Ramstad Johansen">
            <a:extLst>
              <a:ext uri="{FF2B5EF4-FFF2-40B4-BE49-F238E27FC236}">
                <a16:creationId xmlns:a16="http://schemas.microsoft.com/office/drawing/2014/main" id="{507FFE99-1C2F-2021-467B-7D3060822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-4"/>
          <a:stretch/>
        </p:blipFill>
        <p:spPr bwMode="auto">
          <a:xfrm>
            <a:off x="9192931" y="1608215"/>
            <a:ext cx="2232686" cy="2290017"/>
          </a:xfrm>
          <a:custGeom>
            <a:avLst/>
            <a:gdLst/>
            <a:ahLst/>
            <a:cxnLst/>
            <a:rect l="l" t="t" r="r" b="b"/>
            <a:pathLst>
              <a:path w="3250283" h="3333745">
                <a:moveTo>
                  <a:pt x="197729" y="0"/>
                </a:moveTo>
                <a:lnTo>
                  <a:pt x="3250283" y="0"/>
                </a:lnTo>
                <a:lnTo>
                  <a:pt x="3250283" y="3333745"/>
                </a:lnTo>
                <a:lnTo>
                  <a:pt x="0" y="3333745"/>
                </a:lnTo>
                <a:cubicBezTo>
                  <a:pt x="274943" y="2546345"/>
                  <a:pt x="463273" y="2235195"/>
                  <a:pt x="465050" y="1435095"/>
                </a:cubicBezTo>
                <a:cubicBezTo>
                  <a:pt x="461219" y="1077114"/>
                  <a:pt x="364351" y="694874"/>
                  <a:pt x="260702" y="2697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F48F6F-D964-C6AE-62D0-72AA243D5F48}"/>
              </a:ext>
            </a:extLst>
          </p:cNvPr>
          <p:cNvSpPr txBox="1"/>
          <p:nvPr/>
        </p:nvSpPr>
        <p:spPr>
          <a:xfrm>
            <a:off x="9260411" y="3771775"/>
            <a:ext cx="2775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Frode</a:t>
            </a:r>
            <a:r>
              <a:rPr lang="en-US" sz="1800" dirty="0"/>
              <a:t> Ramstad Johansen</a:t>
            </a:r>
            <a:endParaRPr lang="en-US" dirty="0"/>
          </a:p>
        </p:txBody>
      </p:sp>
      <p:pic>
        <p:nvPicPr>
          <p:cNvPr id="10" name="Picture 2" descr="Image of Gunnar Andersson">
            <a:extLst>
              <a:ext uri="{FF2B5EF4-FFF2-40B4-BE49-F238E27FC236}">
                <a16:creationId xmlns:a16="http://schemas.microsoft.com/office/drawing/2014/main" id="{2393B293-9611-6748-D4BB-65F3D00A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2" b="2"/>
          <a:stretch/>
        </p:blipFill>
        <p:spPr bwMode="auto">
          <a:xfrm>
            <a:off x="6742328" y="4122566"/>
            <a:ext cx="2249467" cy="2307224"/>
          </a:xfrm>
          <a:custGeom>
            <a:avLst/>
            <a:gdLst/>
            <a:ahLst/>
            <a:cxnLst/>
            <a:rect l="l" t="t" r="r" b="b"/>
            <a:pathLst>
              <a:path w="3250283" h="3333747">
                <a:moveTo>
                  <a:pt x="0" y="0"/>
                </a:moveTo>
                <a:lnTo>
                  <a:pt x="3250283" y="0"/>
                </a:lnTo>
                <a:lnTo>
                  <a:pt x="3250283" y="3333747"/>
                </a:lnTo>
                <a:lnTo>
                  <a:pt x="153881" y="3333747"/>
                </a:lnTo>
                <a:lnTo>
                  <a:pt x="110925" y="3121962"/>
                </a:lnTo>
                <a:cubicBezTo>
                  <a:pt x="7248" y="2570625"/>
                  <a:pt x="-46957" y="1948326"/>
                  <a:pt x="85282" y="1225550"/>
                </a:cubicBezTo>
                <a:cubicBezTo>
                  <a:pt x="7773" y="398992"/>
                  <a:pt x="51080" y="378883"/>
                  <a:pt x="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38102F-EBAC-67D7-B760-E7D9BF5E2443}"/>
              </a:ext>
            </a:extLst>
          </p:cNvPr>
          <p:cNvSpPr txBox="1"/>
          <p:nvPr/>
        </p:nvSpPr>
        <p:spPr>
          <a:xfrm>
            <a:off x="6656309" y="6444058"/>
            <a:ext cx="218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>
                <a:solidFill>
                  <a:schemeClr val="bg1">
                    <a:alpha val="80000"/>
                  </a:schemeClr>
                </a:solidFill>
                <a:effectLst/>
              </a:rPr>
              <a:t>Gunnar Andersson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8B5512-7E45-AFC6-8AF0-E27C2241D59F}"/>
              </a:ext>
            </a:extLst>
          </p:cNvPr>
          <p:cNvSpPr txBox="1"/>
          <p:nvPr/>
        </p:nvSpPr>
        <p:spPr>
          <a:xfrm>
            <a:off x="6847037" y="6414356"/>
            <a:ext cx="2181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/>
              </a:rPr>
              <a:t>Gunnar Andersson</a:t>
            </a:r>
            <a:endParaRPr lang="en-US" dirty="0"/>
          </a:p>
        </p:txBody>
      </p:sp>
      <p:pic>
        <p:nvPicPr>
          <p:cNvPr id="18" name="Picture 17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D5BDF079-49F4-EE74-9683-75D8CB7E17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r="3" b="3488"/>
          <a:stretch/>
        </p:blipFill>
        <p:spPr>
          <a:xfrm>
            <a:off x="9485671" y="4173652"/>
            <a:ext cx="2039788" cy="2307224"/>
          </a:xfrm>
          <a:custGeom>
            <a:avLst/>
            <a:gdLst/>
            <a:ahLst/>
            <a:cxnLst/>
            <a:rect l="l" t="t" r="r" b="b"/>
            <a:pathLst>
              <a:path w="2947316" h="3333747">
                <a:moveTo>
                  <a:pt x="0" y="0"/>
                </a:moveTo>
                <a:lnTo>
                  <a:pt x="2947316" y="0"/>
                </a:lnTo>
                <a:lnTo>
                  <a:pt x="2947316" y="3333747"/>
                </a:lnTo>
                <a:lnTo>
                  <a:pt x="0" y="3333747"/>
                </a:ln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ADC6D4-648E-6E51-A0A1-7028B9A104FC}"/>
              </a:ext>
            </a:extLst>
          </p:cNvPr>
          <p:cNvSpPr txBox="1"/>
          <p:nvPr/>
        </p:nvSpPr>
        <p:spPr>
          <a:xfrm>
            <a:off x="10015134" y="6381108"/>
            <a:ext cx="1707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Pedro Kringen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9B564-249D-4890-AF4E-8C08A86946AB}"/>
              </a:ext>
            </a:extLst>
          </p:cNvPr>
          <p:cNvSpPr txBox="1"/>
          <p:nvPr/>
        </p:nvSpPr>
        <p:spPr>
          <a:xfrm>
            <a:off x="9742491" y="6412840"/>
            <a:ext cx="1569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Pedro Kringen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75E-3DA8-0E7F-11A3-8AFD690FD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04" y="350359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are we</a:t>
            </a:r>
            <a:r>
              <a:rPr lang="en-US" sz="4000" b="1" dirty="0">
                <a:solidFill>
                  <a:srgbClr val="FFFFFF"/>
                </a:solidFill>
              </a:rPr>
              <a:t>?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global community working together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1E2F82-F9A5-F139-4718-63CE88C593C4}"/>
              </a:ext>
            </a:extLst>
          </p:cNvPr>
          <p:cNvGrpSpPr/>
          <p:nvPr/>
        </p:nvGrpSpPr>
        <p:grpSpPr>
          <a:xfrm>
            <a:off x="848086" y="1656945"/>
            <a:ext cx="10097066" cy="4976785"/>
            <a:chOff x="1021125" y="1124245"/>
            <a:chExt cx="10097066" cy="497678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0F2ECC-DE4F-FE5B-B387-921A05398713}"/>
                </a:ext>
              </a:extLst>
            </p:cNvPr>
            <p:cNvSpPr/>
            <p:nvPr/>
          </p:nvSpPr>
          <p:spPr>
            <a:xfrm>
              <a:off x="3441370" y="4008799"/>
              <a:ext cx="1311737" cy="2092231"/>
            </a:xfrm>
            <a:custGeom>
              <a:avLst/>
              <a:gdLst>
                <a:gd name="connsiteX0" fmla="*/ 1311319 w 1311737"/>
                <a:gd name="connsiteY0" fmla="*/ 555078 h 2092231"/>
                <a:gd name="connsiteX1" fmla="*/ 1310452 w 1311737"/>
                <a:gd name="connsiteY1" fmla="*/ 545952 h 2092231"/>
                <a:gd name="connsiteX2" fmla="*/ 1310178 w 1311737"/>
                <a:gd name="connsiteY2" fmla="*/ 544994 h 2092231"/>
                <a:gd name="connsiteX3" fmla="*/ 1308901 w 1311737"/>
                <a:gd name="connsiteY3" fmla="*/ 542074 h 2092231"/>
                <a:gd name="connsiteX4" fmla="*/ 1308901 w 1311737"/>
                <a:gd name="connsiteY4" fmla="*/ 542074 h 2092231"/>
                <a:gd name="connsiteX5" fmla="*/ 1305889 w 1311737"/>
                <a:gd name="connsiteY5" fmla="*/ 535777 h 2092231"/>
                <a:gd name="connsiteX6" fmla="*/ 1291653 w 1311737"/>
                <a:gd name="connsiteY6" fmla="*/ 509678 h 2092231"/>
                <a:gd name="connsiteX7" fmla="*/ 1277006 w 1311737"/>
                <a:gd name="connsiteY7" fmla="*/ 510179 h 2092231"/>
                <a:gd name="connsiteX8" fmla="*/ 1269432 w 1311737"/>
                <a:gd name="connsiteY8" fmla="*/ 506894 h 2092231"/>
                <a:gd name="connsiteX9" fmla="*/ 1256154 w 1311737"/>
                <a:gd name="connsiteY9" fmla="*/ 506894 h 2092231"/>
                <a:gd name="connsiteX10" fmla="*/ 1249812 w 1311737"/>
                <a:gd name="connsiteY10" fmla="*/ 504978 h 2092231"/>
                <a:gd name="connsiteX11" fmla="*/ 1241051 w 1311737"/>
                <a:gd name="connsiteY11" fmla="*/ 494027 h 2092231"/>
                <a:gd name="connsiteX12" fmla="*/ 1234207 w 1311737"/>
                <a:gd name="connsiteY12" fmla="*/ 479380 h 2092231"/>
                <a:gd name="connsiteX13" fmla="*/ 1222845 w 1311737"/>
                <a:gd name="connsiteY13" fmla="*/ 474817 h 2092231"/>
                <a:gd name="connsiteX14" fmla="*/ 1214632 w 1311737"/>
                <a:gd name="connsiteY14" fmla="*/ 468338 h 2092231"/>
                <a:gd name="connsiteX15" fmla="*/ 1203362 w 1311737"/>
                <a:gd name="connsiteY15" fmla="*/ 458802 h 2092231"/>
                <a:gd name="connsiteX16" fmla="*/ 1193916 w 1311737"/>
                <a:gd name="connsiteY16" fmla="*/ 452368 h 2092231"/>
                <a:gd name="connsiteX17" fmla="*/ 1182007 w 1311737"/>
                <a:gd name="connsiteY17" fmla="*/ 445204 h 2092231"/>
                <a:gd name="connsiteX18" fmla="*/ 1168638 w 1311737"/>
                <a:gd name="connsiteY18" fmla="*/ 443790 h 2092231"/>
                <a:gd name="connsiteX19" fmla="*/ 1161702 w 1311737"/>
                <a:gd name="connsiteY19" fmla="*/ 439957 h 2092231"/>
                <a:gd name="connsiteX20" fmla="*/ 1148425 w 1311737"/>
                <a:gd name="connsiteY20" fmla="*/ 437949 h 2092231"/>
                <a:gd name="connsiteX21" fmla="*/ 1136333 w 1311737"/>
                <a:gd name="connsiteY21" fmla="*/ 440915 h 2092231"/>
                <a:gd name="connsiteX22" fmla="*/ 1124926 w 1311737"/>
                <a:gd name="connsiteY22" fmla="*/ 443333 h 2092231"/>
                <a:gd name="connsiteX23" fmla="*/ 1114796 w 1311737"/>
                <a:gd name="connsiteY23" fmla="*/ 441371 h 2092231"/>
                <a:gd name="connsiteX24" fmla="*/ 1101108 w 1311737"/>
                <a:gd name="connsiteY24" fmla="*/ 434847 h 2092231"/>
                <a:gd name="connsiteX25" fmla="*/ 1091617 w 1311737"/>
                <a:gd name="connsiteY25" fmla="*/ 433477 h 2092231"/>
                <a:gd name="connsiteX26" fmla="*/ 1083404 w 1311737"/>
                <a:gd name="connsiteY26" fmla="*/ 426451 h 2092231"/>
                <a:gd name="connsiteX27" fmla="*/ 1072681 w 1311737"/>
                <a:gd name="connsiteY27" fmla="*/ 424443 h 2092231"/>
                <a:gd name="connsiteX28" fmla="*/ 1066931 w 1311737"/>
                <a:gd name="connsiteY28" fmla="*/ 429006 h 2092231"/>
                <a:gd name="connsiteX29" fmla="*/ 1052923 w 1311737"/>
                <a:gd name="connsiteY29" fmla="*/ 433888 h 2092231"/>
                <a:gd name="connsiteX30" fmla="*/ 1046627 w 1311737"/>
                <a:gd name="connsiteY30" fmla="*/ 433204 h 2092231"/>
                <a:gd name="connsiteX31" fmla="*/ 1042064 w 1311737"/>
                <a:gd name="connsiteY31" fmla="*/ 440139 h 2092231"/>
                <a:gd name="connsiteX32" fmla="*/ 1038322 w 1311737"/>
                <a:gd name="connsiteY32" fmla="*/ 431835 h 2092231"/>
                <a:gd name="connsiteX33" fmla="*/ 1042246 w 1311737"/>
                <a:gd name="connsiteY33" fmla="*/ 422983 h 2092231"/>
                <a:gd name="connsiteX34" fmla="*/ 1035402 w 1311737"/>
                <a:gd name="connsiteY34" fmla="*/ 408975 h 2092231"/>
                <a:gd name="connsiteX35" fmla="*/ 1025911 w 1311737"/>
                <a:gd name="connsiteY35" fmla="*/ 405097 h 2092231"/>
                <a:gd name="connsiteX36" fmla="*/ 1015189 w 1311737"/>
                <a:gd name="connsiteY36" fmla="*/ 401218 h 2092231"/>
                <a:gd name="connsiteX37" fmla="*/ 1008892 w 1311737"/>
                <a:gd name="connsiteY37" fmla="*/ 397294 h 2092231"/>
                <a:gd name="connsiteX38" fmla="*/ 998717 w 1311737"/>
                <a:gd name="connsiteY38" fmla="*/ 394693 h 2092231"/>
                <a:gd name="connsiteX39" fmla="*/ 987994 w 1311737"/>
                <a:gd name="connsiteY39" fmla="*/ 391408 h 2092231"/>
                <a:gd name="connsiteX40" fmla="*/ 979826 w 1311737"/>
                <a:gd name="connsiteY40" fmla="*/ 386845 h 2092231"/>
                <a:gd name="connsiteX41" fmla="*/ 972936 w 1311737"/>
                <a:gd name="connsiteY41" fmla="*/ 382282 h 2092231"/>
                <a:gd name="connsiteX42" fmla="*/ 966640 w 1311737"/>
                <a:gd name="connsiteY42" fmla="*/ 377172 h 2092231"/>
                <a:gd name="connsiteX43" fmla="*/ 959065 w 1311737"/>
                <a:gd name="connsiteY43" fmla="*/ 378951 h 2092231"/>
                <a:gd name="connsiteX44" fmla="*/ 953909 w 1311737"/>
                <a:gd name="connsiteY44" fmla="*/ 378267 h 2092231"/>
                <a:gd name="connsiteX45" fmla="*/ 943734 w 1311737"/>
                <a:gd name="connsiteY45" fmla="*/ 378814 h 2092231"/>
                <a:gd name="connsiteX46" fmla="*/ 937392 w 1311737"/>
                <a:gd name="connsiteY46" fmla="*/ 383833 h 2092231"/>
                <a:gd name="connsiteX47" fmla="*/ 929680 w 1311737"/>
                <a:gd name="connsiteY47" fmla="*/ 396427 h 2092231"/>
                <a:gd name="connsiteX48" fmla="*/ 917497 w 1311737"/>
                <a:gd name="connsiteY48" fmla="*/ 406374 h 2092231"/>
                <a:gd name="connsiteX49" fmla="*/ 911155 w 1311737"/>
                <a:gd name="connsiteY49" fmla="*/ 412032 h 2092231"/>
                <a:gd name="connsiteX50" fmla="*/ 905360 w 1311737"/>
                <a:gd name="connsiteY50" fmla="*/ 417736 h 2092231"/>
                <a:gd name="connsiteX51" fmla="*/ 901527 w 1311737"/>
                <a:gd name="connsiteY51" fmla="*/ 420838 h 2092231"/>
                <a:gd name="connsiteX52" fmla="*/ 900797 w 1311737"/>
                <a:gd name="connsiteY52" fmla="*/ 425401 h 2092231"/>
                <a:gd name="connsiteX53" fmla="*/ 896508 w 1311737"/>
                <a:gd name="connsiteY53" fmla="*/ 414587 h 2092231"/>
                <a:gd name="connsiteX54" fmla="*/ 883732 w 1311737"/>
                <a:gd name="connsiteY54" fmla="*/ 417644 h 2092231"/>
                <a:gd name="connsiteX55" fmla="*/ 874971 w 1311737"/>
                <a:gd name="connsiteY55" fmla="*/ 411165 h 2092231"/>
                <a:gd name="connsiteX56" fmla="*/ 868675 w 1311737"/>
                <a:gd name="connsiteY56" fmla="*/ 406602 h 2092231"/>
                <a:gd name="connsiteX57" fmla="*/ 881998 w 1311737"/>
                <a:gd name="connsiteY57" fmla="*/ 407287 h 2092231"/>
                <a:gd name="connsiteX58" fmla="*/ 890166 w 1311737"/>
                <a:gd name="connsiteY58" fmla="*/ 406830 h 2092231"/>
                <a:gd name="connsiteX59" fmla="*/ 905452 w 1311737"/>
                <a:gd name="connsiteY59" fmla="*/ 406237 h 2092231"/>
                <a:gd name="connsiteX60" fmla="*/ 920052 w 1311737"/>
                <a:gd name="connsiteY60" fmla="*/ 400169 h 2092231"/>
                <a:gd name="connsiteX61" fmla="*/ 922699 w 1311737"/>
                <a:gd name="connsiteY61" fmla="*/ 394419 h 2092231"/>
                <a:gd name="connsiteX62" fmla="*/ 924661 w 1311737"/>
                <a:gd name="connsiteY62" fmla="*/ 386206 h 2092231"/>
                <a:gd name="connsiteX63" fmla="*/ 926669 w 1311737"/>
                <a:gd name="connsiteY63" fmla="*/ 375438 h 2092231"/>
                <a:gd name="connsiteX64" fmla="*/ 924844 w 1311737"/>
                <a:gd name="connsiteY64" fmla="*/ 367818 h 2092231"/>
                <a:gd name="connsiteX65" fmla="*/ 908463 w 1311737"/>
                <a:gd name="connsiteY65" fmla="*/ 368320 h 2092231"/>
                <a:gd name="connsiteX66" fmla="*/ 899337 w 1311737"/>
                <a:gd name="connsiteY66" fmla="*/ 367544 h 2092231"/>
                <a:gd name="connsiteX67" fmla="*/ 886014 w 1311737"/>
                <a:gd name="connsiteY67" fmla="*/ 365536 h 2092231"/>
                <a:gd name="connsiteX68" fmla="*/ 874652 w 1311737"/>
                <a:gd name="connsiteY68" fmla="*/ 364122 h 2092231"/>
                <a:gd name="connsiteX69" fmla="*/ 863154 w 1311737"/>
                <a:gd name="connsiteY69" fmla="*/ 373248 h 2092231"/>
                <a:gd name="connsiteX70" fmla="*/ 866256 w 1311737"/>
                <a:gd name="connsiteY70" fmla="*/ 380274 h 2092231"/>
                <a:gd name="connsiteX71" fmla="*/ 864203 w 1311737"/>
                <a:gd name="connsiteY71" fmla="*/ 393598 h 2092231"/>
                <a:gd name="connsiteX72" fmla="*/ 859184 w 1311737"/>
                <a:gd name="connsiteY72" fmla="*/ 387849 h 2092231"/>
                <a:gd name="connsiteX73" fmla="*/ 854621 w 1311737"/>
                <a:gd name="connsiteY73" fmla="*/ 381461 h 2092231"/>
                <a:gd name="connsiteX74" fmla="*/ 850332 w 1311737"/>
                <a:gd name="connsiteY74" fmla="*/ 368092 h 2092231"/>
                <a:gd name="connsiteX75" fmla="*/ 855488 w 1311737"/>
                <a:gd name="connsiteY75" fmla="*/ 360517 h 2092231"/>
                <a:gd name="connsiteX76" fmla="*/ 861237 w 1311737"/>
                <a:gd name="connsiteY76" fmla="*/ 354266 h 2092231"/>
                <a:gd name="connsiteX77" fmla="*/ 874652 w 1311737"/>
                <a:gd name="connsiteY77" fmla="*/ 348106 h 2092231"/>
                <a:gd name="connsiteX78" fmla="*/ 883002 w 1311737"/>
                <a:gd name="connsiteY78" fmla="*/ 341216 h 2092231"/>
                <a:gd name="connsiteX79" fmla="*/ 884919 w 1311737"/>
                <a:gd name="connsiteY79" fmla="*/ 331634 h 2092231"/>
                <a:gd name="connsiteX80" fmla="*/ 887519 w 1311737"/>
                <a:gd name="connsiteY80" fmla="*/ 324744 h 2092231"/>
                <a:gd name="connsiteX81" fmla="*/ 887017 w 1311737"/>
                <a:gd name="connsiteY81" fmla="*/ 315208 h 2092231"/>
                <a:gd name="connsiteX82" fmla="*/ 884234 w 1311737"/>
                <a:gd name="connsiteY82" fmla="*/ 308683 h 2092231"/>
                <a:gd name="connsiteX83" fmla="*/ 874789 w 1311737"/>
                <a:gd name="connsiteY83" fmla="*/ 302934 h 2092231"/>
                <a:gd name="connsiteX84" fmla="*/ 866667 w 1311737"/>
                <a:gd name="connsiteY84" fmla="*/ 298371 h 2092231"/>
                <a:gd name="connsiteX85" fmla="*/ 864157 w 1311737"/>
                <a:gd name="connsiteY85" fmla="*/ 290751 h 2092231"/>
                <a:gd name="connsiteX86" fmla="*/ 864887 w 1311737"/>
                <a:gd name="connsiteY86" fmla="*/ 281260 h 2092231"/>
                <a:gd name="connsiteX87" fmla="*/ 862469 w 1311737"/>
                <a:gd name="connsiteY87" fmla="*/ 270400 h 2092231"/>
                <a:gd name="connsiteX88" fmla="*/ 857906 w 1311737"/>
                <a:gd name="connsiteY88" fmla="*/ 258354 h 2092231"/>
                <a:gd name="connsiteX89" fmla="*/ 855488 w 1311737"/>
                <a:gd name="connsiteY89" fmla="*/ 247495 h 2092231"/>
                <a:gd name="connsiteX90" fmla="*/ 844172 w 1311737"/>
                <a:gd name="connsiteY90" fmla="*/ 240468 h 2092231"/>
                <a:gd name="connsiteX91" fmla="*/ 841571 w 1311737"/>
                <a:gd name="connsiteY91" fmla="*/ 236498 h 2092231"/>
                <a:gd name="connsiteX92" fmla="*/ 834134 w 1311737"/>
                <a:gd name="connsiteY92" fmla="*/ 227692 h 2092231"/>
                <a:gd name="connsiteX93" fmla="*/ 817160 w 1311737"/>
                <a:gd name="connsiteY93" fmla="*/ 214779 h 2092231"/>
                <a:gd name="connsiteX94" fmla="*/ 805798 w 1311737"/>
                <a:gd name="connsiteY94" fmla="*/ 209623 h 2092231"/>
                <a:gd name="connsiteX95" fmla="*/ 795167 w 1311737"/>
                <a:gd name="connsiteY95" fmla="*/ 203783 h 2092231"/>
                <a:gd name="connsiteX96" fmla="*/ 788140 w 1311737"/>
                <a:gd name="connsiteY96" fmla="*/ 198626 h 2092231"/>
                <a:gd name="connsiteX97" fmla="*/ 781889 w 1311737"/>
                <a:gd name="connsiteY97" fmla="*/ 195432 h 2092231"/>
                <a:gd name="connsiteX98" fmla="*/ 775546 w 1311737"/>
                <a:gd name="connsiteY98" fmla="*/ 191508 h 2092231"/>
                <a:gd name="connsiteX99" fmla="*/ 773904 w 1311737"/>
                <a:gd name="connsiteY99" fmla="*/ 191508 h 2092231"/>
                <a:gd name="connsiteX100" fmla="*/ 762907 w 1311737"/>
                <a:gd name="connsiteY100" fmla="*/ 190687 h 2092231"/>
                <a:gd name="connsiteX101" fmla="*/ 755287 w 1311737"/>
                <a:gd name="connsiteY101" fmla="*/ 192467 h 2092231"/>
                <a:gd name="connsiteX102" fmla="*/ 743880 w 1311737"/>
                <a:gd name="connsiteY102" fmla="*/ 189774 h 2092231"/>
                <a:gd name="connsiteX103" fmla="*/ 736899 w 1311737"/>
                <a:gd name="connsiteY103" fmla="*/ 188497 h 2092231"/>
                <a:gd name="connsiteX104" fmla="*/ 723210 w 1311737"/>
                <a:gd name="connsiteY104" fmla="*/ 188497 h 2092231"/>
                <a:gd name="connsiteX105" fmla="*/ 717415 w 1311737"/>
                <a:gd name="connsiteY105" fmla="*/ 194155 h 2092231"/>
                <a:gd name="connsiteX106" fmla="*/ 709202 w 1311737"/>
                <a:gd name="connsiteY106" fmla="*/ 191508 h 2092231"/>
                <a:gd name="connsiteX107" fmla="*/ 698981 w 1311737"/>
                <a:gd name="connsiteY107" fmla="*/ 194611 h 2092231"/>
                <a:gd name="connsiteX108" fmla="*/ 695591 w 1311737"/>
                <a:gd name="connsiteY108" fmla="*/ 194164 h 2092231"/>
                <a:gd name="connsiteX109" fmla="*/ 695331 w 1311737"/>
                <a:gd name="connsiteY109" fmla="*/ 193744 h 2092231"/>
                <a:gd name="connsiteX110" fmla="*/ 692685 w 1311737"/>
                <a:gd name="connsiteY110" fmla="*/ 190687 h 2092231"/>
                <a:gd name="connsiteX111" fmla="*/ 681460 w 1311737"/>
                <a:gd name="connsiteY111" fmla="*/ 179189 h 2092231"/>
                <a:gd name="connsiteX112" fmla="*/ 663847 w 1311737"/>
                <a:gd name="connsiteY112" fmla="*/ 166276 h 2092231"/>
                <a:gd name="connsiteX113" fmla="*/ 658737 w 1311737"/>
                <a:gd name="connsiteY113" fmla="*/ 164405 h 2092231"/>
                <a:gd name="connsiteX114" fmla="*/ 647375 w 1311737"/>
                <a:gd name="connsiteY114" fmla="*/ 163584 h 2092231"/>
                <a:gd name="connsiteX115" fmla="*/ 646143 w 1311737"/>
                <a:gd name="connsiteY115" fmla="*/ 153408 h 2092231"/>
                <a:gd name="connsiteX116" fmla="*/ 640622 w 1311737"/>
                <a:gd name="connsiteY116" fmla="*/ 143872 h 2092231"/>
                <a:gd name="connsiteX117" fmla="*/ 634964 w 1311737"/>
                <a:gd name="connsiteY117" fmla="*/ 136252 h 2092231"/>
                <a:gd name="connsiteX118" fmla="*/ 626751 w 1311737"/>
                <a:gd name="connsiteY118" fmla="*/ 131005 h 2092231"/>
                <a:gd name="connsiteX119" fmla="*/ 617990 w 1311737"/>
                <a:gd name="connsiteY119" fmla="*/ 125255 h 2092231"/>
                <a:gd name="connsiteX120" fmla="*/ 611055 w 1311737"/>
                <a:gd name="connsiteY120" fmla="*/ 121514 h 2092231"/>
                <a:gd name="connsiteX121" fmla="*/ 608500 w 1311737"/>
                <a:gd name="connsiteY121" fmla="*/ 120738 h 2092231"/>
                <a:gd name="connsiteX122" fmla="*/ 603480 w 1311737"/>
                <a:gd name="connsiteY122" fmla="*/ 114898 h 2092231"/>
                <a:gd name="connsiteX123" fmla="*/ 592803 w 1311737"/>
                <a:gd name="connsiteY123" fmla="*/ 108464 h 2092231"/>
                <a:gd name="connsiteX124" fmla="*/ 580118 w 1311737"/>
                <a:gd name="connsiteY124" fmla="*/ 108464 h 2092231"/>
                <a:gd name="connsiteX125" fmla="*/ 567388 w 1311737"/>
                <a:gd name="connsiteY125" fmla="*/ 111476 h 2092231"/>
                <a:gd name="connsiteX126" fmla="*/ 572498 w 1311737"/>
                <a:gd name="connsiteY126" fmla="*/ 103308 h 2092231"/>
                <a:gd name="connsiteX127" fmla="*/ 579616 w 1311737"/>
                <a:gd name="connsiteY127" fmla="*/ 93178 h 2092231"/>
                <a:gd name="connsiteX128" fmla="*/ 570217 w 1311737"/>
                <a:gd name="connsiteY128" fmla="*/ 82958 h 2092231"/>
                <a:gd name="connsiteX129" fmla="*/ 561365 w 1311737"/>
                <a:gd name="connsiteY129" fmla="*/ 82227 h 2092231"/>
                <a:gd name="connsiteX130" fmla="*/ 554429 w 1311737"/>
                <a:gd name="connsiteY130" fmla="*/ 79581 h 2092231"/>
                <a:gd name="connsiteX131" fmla="*/ 553836 w 1311737"/>
                <a:gd name="connsiteY131" fmla="*/ 72646 h 2092231"/>
                <a:gd name="connsiteX132" fmla="*/ 544300 w 1311737"/>
                <a:gd name="connsiteY132" fmla="*/ 78258 h 2092231"/>
                <a:gd name="connsiteX133" fmla="*/ 535174 w 1311737"/>
                <a:gd name="connsiteY133" fmla="*/ 78258 h 2092231"/>
                <a:gd name="connsiteX134" fmla="*/ 534672 w 1311737"/>
                <a:gd name="connsiteY134" fmla="*/ 69999 h 2092231"/>
                <a:gd name="connsiteX135" fmla="*/ 523858 w 1311737"/>
                <a:gd name="connsiteY135" fmla="*/ 71231 h 2092231"/>
                <a:gd name="connsiteX136" fmla="*/ 524680 w 1311737"/>
                <a:gd name="connsiteY136" fmla="*/ 62105 h 2092231"/>
                <a:gd name="connsiteX137" fmla="*/ 526596 w 1311737"/>
                <a:gd name="connsiteY137" fmla="*/ 59596 h 2092231"/>
                <a:gd name="connsiteX138" fmla="*/ 537456 w 1311737"/>
                <a:gd name="connsiteY138" fmla="*/ 53162 h 2092231"/>
                <a:gd name="connsiteX139" fmla="*/ 521531 w 1311737"/>
                <a:gd name="connsiteY139" fmla="*/ 52797 h 2092231"/>
                <a:gd name="connsiteX140" fmla="*/ 508208 w 1311737"/>
                <a:gd name="connsiteY140" fmla="*/ 55170 h 2092231"/>
                <a:gd name="connsiteX141" fmla="*/ 498717 w 1311737"/>
                <a:gd name="connsiteY141" fmla="*/ 54485 h 2092231"/>
                <a:gd name="connsiteX142" fmla="*/ 483431 w 1311737"/>
                <a:gd name="connsiteY142" fmla="*/ 58090 h 2092231"/>
                <a:gd name="connsiteX143" fmla="*/ 473849 w 1311737"/>
                <a:gd name="connsiteY143" fmla="*/ 67535 h 2092231"/>
                <a:gd name="connsiteX144" fmla="*/ 458609 w 1311737"/>
                <a:gd name="connsiteY144" fmla="*/ 66075 h 2092231"/>
                <a:gd name="connsiteX145" fmla="*/ 446016 w 1311737"/>
                <a:gd name="connsiteY145" fmla="*/ 62790 h 2092231"/>
                <a:gd name="connsiteX146" fmla="*/ 437802 w 1311737"/>
                <a:gd name="connsiteY146" fmla="*/ 56949 h 2092231"/>
                <a:gd name="connsiteX147" fmla="*/ 429635 w 1311737"/>
                <a:gd name="connsiteY147" fmla="*/ 51839 h 2092231"/>
                <a:gd name="connsiteX148" fmla="*/ 418182 w 1311737"/>
                <a:gd name="connsiteY148" fmla="*/ 54257 h 2092231"/>
                <a:gd name="connsiteX149" fmla="*/ 407414 w 1311737"/>
                <a:gd name="connsiteY149" fmla="*/ 54257 h 2092231"/>
                <a:gd name="connsiteX150" fmla="*/ 387063 w 1311737"/>
                <a:gd name="connsiteY150" fmla="*/ 59139 h 2092231"/>
                <a:gd name="connsiteX151" fmla="*/ 378896 w 1311737"/>
                <a:gd name="connsiteY151" fmla="*/ 53938 h 2092231"/>
                <a:gd name="connsiteX152" fmla="*/ 376569 w 1311737"/>
                <a:gd name="connsiteY152" fmla="*/ 54485 h 2092231"/>
                <a:gd name="connsiteX153" fmla="*/ 376569 w 1311737"/>
                <a:gd name="connsiteY153" fmla="*/ 53938 h 2092231"/>
                <a:gd name="connsiteX154" fmla="*/ 369679 w 1311737"/>
                <a:gd name="connsiteY154" fmla="*/ 43124 h 2092231"/>
                <a:gd name="connsiteX155" fmla="*/ 365983 w 1311737"/>
                <a:gd name="connsiteY155" fmla="*/ 34819 h 2092231"/>
                <a:gd name="connsiteX156" fmla="*/ 347731 w 1311737"/>
                <a:gd name="connsiteY156" fmla="*/ 32082 h 2092231"/>
                <a:gd name="connsiteX157" fmla="*/ 338286 w 1311737"/>
                <a:gd name="connsiteY157" fmla="*/ 28203 h 2092231"/>
                <a:gd name="connsiteX158" fmla="*/ 335138 w 1311737"/>
                <a:gd name="connsiteY158" fmla="*/ 20537 h 2092231"/>
                <a:gd name="connsiteX159" fmla="*/ 331487 w 1311737"/>
                <a:gd name="connsiteY159" fmla="*/ 9723 h 2092231"/>
                <a:gd name="connsiteX160" fmla="*/ 320080 w 1311737"/>
                <a:gd name="connsiteY160" fmla="*/ 8948 h 2092231"/>
                <a:gd name="connsiteX161" fmla="*/ 310954 w 1311737"/>
                <a:gd name="connsiteY161" fmla="*/ 24096 h 2092231"/>
                <a:gd name="connsiteX162" fmla="*/ 310179 w 1311737"/>
                <a:gd name="connsiteY162" fmla="*/ 31078 h 2092231"/>
                <a:gd name="connsiteX163" fmla="*/ 291106 w 1311737"/>
                <a:gd name="connsiteY163" fmla="*/ 37785 h 2092231"/>
                <a:gd name="connsiteX164" fmla="*/ 281524 w 1311737"/>
                <a:gd name="connsiteY164" fmla="*/ 45314 h 2092231"/>
                <a:gd name="connsiteX165" fmla="*/ 280794 w 1311737"/>
                <a:gd name="connsiteY165" fmla="*/ 54211 h 2092231"/>
                <a:gd name="connsiteX166" fmla="*/ 292064 w 1311737"/>
                <a:gd name="connsiteY166" fmla="*/ 67626 h 2092231"/>
                <a:gd name="connsiteX167" fmla="*/ 293798 w 1311737"/>
                <a:gd name="connsiteY167" fmla="*/ 80950 h 2092231"/>
                <a:gd name="connsiteX168" fmla="*/ 292977 w 1311737"/>
                <a:gd name="connsiteY168" fmla="*/ 95506 h 2092231"/>
                <a:gd name="connsiteX169" fmla="*/ 280338 w 1311737"/>
                <a:gd name="connsiteY169" fmla="*/ 96053 h 2092231"/>
                <a:gd name="connsiteX170" fmla="*/ 269113 w 1311737"/>
                <a:gd name="connsiteY170" fmla="*/ 79399 h 2092231"/>
                <a:gd name="connsiteX171" fmla="*/ 271212 w 1311737"/>
                <a:gd name="connsiteY171" fmla="*/ 66166 h 2092231"/>
                <a:gd name="connsiteX172" fmla="*/ 274041 w 1311737"/>
                <a:gd name="connsiteY172" fmla="*/ 33222 h 2092231"/>
                <a:gd name="connsiteX173" fmla="*/ 269478 w 1311737"/>
                <a:gd name="connsiteY173" fmla="*/ 27884 h 2092231"/>
                <a:gd name="connsiteX174" fmla="*/ 269478 w 1311737"/>
                <a:gd name="connsiteY174" fmla="*/ 27473 h 2092231"/>
                <a:gd name="connsiteX175" fmla="*/ 274041 w 1311737"/>
                <a:gd name="connsiteY175" fmla="*/ 21176 h 2092231"/>
                <a:gd name="connsiteX176" fmla="*/ 287364 w 1311737"/>
                <a:gd name="connsiteY176" fmla="*/ 20035 h 2092231"/>
                <a:gd name="connsiteX177" fmla="*/ 293753 w 1311737"/>
                <a:gd name="connsiteY177" fmla="*/ 10545 h 2092231"/>
                <a:gd name="connsiteX178" fmla="*/ 295715 w 1311737"/>
                <a:gd name="connsiteY178" fmla="*/ 13145 h 2092231"/>
                <a:gd name="connsiteX179" fmla="*/ 300277 w 1311737"/>
                <a:gd name="connsiteY179" fmla="*/ 13876 h 2092231"/>
                <a:gd name="connsiteX180" fmla="*/ 300277 w 1311737"/>
                <a:gd name="connsiteY180" fmla="*/ 8720 h 2092231"/>
                <a:gd name="connsiteX181" fmla="*/ 295212 w 1311737"/>
                <a:gd name="connsiteY181" fmla="*/ 507 h 2092231"/>
                <a:gd name="connsiteX182" fmla="*/ 282573 w 1311737"/>
                <a:gd name="connsiteY182" fmla="*/ 507 h 2092231"/>
                <a:gd name="connsiteX183" fmla="*/ 268611 w 1311737"/>
                <a:gd name="connsiteY183" fmla="*/ 4111 h 2092231"/>
                <a:gd name="connsiteX184" fmla="*/ 257660 w 1311737"/>
                <a:gd name="connsiteY184" fmla="*/ 14104 h 2092231"/>
                <a:gd name="connsiteX185" fmla="*/ 249994 w 1311737"/>
                <a:gd name="connsiteY185" fmla="*/ 22317 h 2092231"/>
                <a:gd name="connsiteX186" fmla="*/ 239135 w 1311737"/>
                <a:gd name="connsiteY186" fmla="*/ 29161 h 2092231"/>
                <a:gd name="connsiteX187" fmla="*/ 233431 w 1311737"/>
                <a:gd name="connsiteY187" fmla="*/ 33724 h 2092231"/>
                <a:gd name="connsiteX188" fmla="*/ 227089 w 1311737"/>
                <a:gd name="connsiteY188" fmla="*/ 34317 h 2092231"/>
                <a:gd name="connsiteX189" fmla="*/ 214404 w 1311737"/>
                <a:gd name="connsiteY189" fmla="*/ 30986 h 2092231"/>
                <a:gd name="connsiteX190" fmla="*/ 208701 w 1311737"/>
                <a:gd name="connsiteY190" fmla="*/ 33450 h 2092231"/>
                <a:gd name="connsiteX191" fmla="*/ 195970 w 1311737"/>
                <a:gd name="connsiteY191" fmla="*/ 40934 h 2092231"/>
                <a:gd name="connsiteX192" fmla="*/ 178814 w 1311737"/>
                <a:gd name="connsiteY192" fmla="*/ 43306 h 2092231"/>
                <a:gd name="connsiteX193" fmla="*/ 169688 w 1311737"/>
                <a:gd name="connsiteY193" fmla="*/ 53983 h 2092231"/>
                <a:gd name="connsiteX194" fmla="*/ 167726 w 1311737"/>
                <a:gd name="connsiteY194" fmla="*/ 61558 h 2092231"/>
                <a:gd name="connsiteX195" fmla="*/ 164304 w 1311737"/>
                <a:gd name="connsiteY195" fmla="*/ 84372 h 2092231"/>
                <a:gd name="connsiteX196" fmla="*/ 157277 w 1311737"/>
                <a:gd name="connsiteY196" fmla="*/ 88159 h 2092231"/>
                <a:gd name="connsiteX197" fmla="*/ 148151 w 1311737"/>
                <a:gd name="connsiteY197" fmla="*/ 90532 h 2092231"/>
                <a:gd name="connsiteX198" fmla="*/ 137155 w 1311737"/>
                <a:gd name="connsiteY198" fmla="*/ 106913 h 2092231"/>
                <a:gd name="connsiteX199" fmla="*/ 130767 w 1311737"/>
                <a:gd name="connsiteY199" fmla="*/ 112616 h 2092231"/>
                <a:gd name="connsiteX200" fmla="*/ 127527 w 1311737"/>
                <a:gd name="connsiteY200" fmla="*/ 120784 h 2092231"/>
                <a:gd name="connsiteX201" fmla="*/ 125656 w 1311737"/>
                <a:gd name="connsiteY201" fmla="*/ 121925 h 2092231"/>
                <a:gd name="connsiteX202" fmla="*/ 109823 w 1311737"/>
                <a:gd name="connsiteY202" fmla="*/ 133971 h 2092231"/>
                <a:gd name="connsiteX203" fmla="*/ 101382 w 1311737"/>
                <a:gd name="connsiteY203" fmla="*/ 147659 h 2092231"/>
                <a:gd name="connsiteX204" fmla="*/ 106583 w 1311737"/>
                <a:gd name="connsiteY204" fmla="*/ 152222 h 2092231"/>
                <a:gd name="connsiteX205" fmla="*/ 105899 w 1311737"/>
                <a:gd name="connsiteY205" fmla="*/ 155005 h 2092231"/>
                <a:gd name="connsiteX206" fmla="*/ 107770 w 1311737"/>
                <a:gd name="connsiteY206" fmla="*/ 159568 h 2092231"/>
                <a:gd name="connsiteX207" fmla="*/ 112333 w 1311737"/>
                <a:gd name="connsiteY207" fmla="*/ 165956 h 2092231"/>
                <a:gd name="connsiteX208" fmla="*/ 113838 w 1311737"/>
                <a:gd name="connsiteY208" fmla="*/ 172299 h 2092231"/>
                <a:gd name="connsiteX209" fmla="*/ 113108 w 1311737"/>
                <a:gd name="connsiteY209" fmla="*/ 180557 h 2092231"/>
                <a:gd name="connsiteX210" fmla="*/ 114249 w 1311737"/>
                <a:gd name="connsiteY210" fmla="*/ 191919 h 2092231"/>
                <a:gd name="connsiteX211" fmla="*/ 111009 w 1311737"/>
                <a:gd name="connsiteY211" fmla="*/ 200817 h 2092231"/>
                <a:gd name="connsiteX212" fmla="*/ 113793 w 1311737"/>
                <a:gd name="connsiteY212" fmla="*/ 206520 h 2092231"/>
                <a:gd name="connsiteX213" fmla="*/ 117169 w 1311737"/>
                <a:gd name="connsiteY213" fmla="*/ 215372 h 2092231"/>
                <a:gd name="connsiteX214" fmla="*/ 116758 w 1311737"/>
                <a:gd name="connsiteY214" fmla="*/ 224498 h 2092231"/>
                <a:gd name="connsiteX215" fmla="*/ 115709 w 1311737"/>
                <a:gd name="connsiteY215" fmla="*/ 234034 h 2092231"/>
                <a:gd name="connsiteX216" fmla="*/ 117808 w 1311737"/>
                <a:gd name="connsiteY216" fmla="*/ 247084 h 2092231"/>
                <a:gd name="connsiteX217" fmla="*/ 118356 w 1311737"/>
                <a:gd name="connsiteY217" fmla="*/ 250598 h 2092231"/>
                <a:gd name="connsiteX218" fmla="*/ 111968 w 1311737"/>
                <a:gd name="connsiteY218" fmla="*/ 258400 h 2092231"/>
                <a:gd name="connsiteX219" fmla="*/ 108408 w 1311737"/>
                <a:gd name="connsiteY219" fmla="*/ 264423 h 2092231"/>
                <a:gd name="connsiteX220" fmla="*/ 105215 w 1311737"/>
                <a:gd name="connsiteY220" fmla="*/ 270127 h 2092231"/>
                <a:gd name="connsiteX221" fmla="*/ 101290 w 1311737"/>
                <a:gd name="connsiteY221" fmla="*/ 274689 h 2092231"/>
                <a:gd name="connsiteX222" fmla="*/ 98461 w 1311737"/>
                <a:gd name="connsiteY222" fmla="*/ 276195 h 2092231"/>
                <a:gd name="connsiteX223" fmla="*/ 96226 w 1311737"/>
                <a:gd name="connsiteY223" fmla="*/ 279344 h 2092231"/>
                <a:gd name="connsiteX224" fmla="*/ 86689 w 1311737"/>
                <a:gd name="connsiteY224" fmla="*/ 281443 h 2092231"/>
                <a:gd name="connsiteX225" fmla="*/ 82537 w 1311737"/>
                <a:gd name="connsiteY225" fmla="*/ 282720 h 2092231"/>
                <a:gd name="connsiteX226" fmla="*/ 74871 w 1311737"/>
                <a:gd name="connsiteY226" fmla="*/ 289245 h 2092231"/>
                <a:gd name="connsiteX227" fmla="*/ 73229 w 1311737"/>
                <a:gd name="connsiteY227" fmla="*/ 299375 h 2092231"/>
                <a:gd name="connsiteX228" fmla="*/ 71312 w 1311737"/>
                <a:gd name="connsiteY228" fmla="*/ 301611 h 2092231"/>
                <a:gd name="connsiteX229" fmla="*/ 69943 w 1311737"/>
                <a:gd name="connsiteY229" fmla="*/ 306173 h 2092231"/>
                <a:gd name="connsiteX230" fmla="*/ 67708 w 1311737"/>
                <a:gd name="connsiteY230" fmla="*/ 310736 h 2092231"/>
                <a:gd name="connsiteX231" fmla="*/ 67342 w 1311737"/>
                <a:gd name="connsiteY231" fmla="*/ 312288 h 2092231"/>
                <a:gd name="connsiteX232" fmla="*/ 69168 w 1311737"/>
                <a:gd name="connsiteY232" fmla="*/ 318949 h 2092231"/>
                <a:gd name="connsiteX233" fmla="*/ 64103 w 1311737"/>
                <a:gd name="connsiteY233" fmla="*/ 320820 h 2092231"/>
                <a:gd name="connsiteX234" fmla="*/ 57761 w 1311737"/>
                <a:gd name="connsiteY234" fmla="*/ 320410 h 2092231"/>
                <a:gd name="connsiteX235" fmla="*/ 49137 w 1311737"/>
                <a:gd name="connsiteY235" fmla="*/ 324972 h 2092231"/>
                <a:gd name="connsiteX236" fmla="*/ 46536 w 1311737"/>
                <a:gd name="connsiteY236" fmla="*/ 327482 h 2092231"/>
                <a:gd name="connsiteX237" fmla="*/ 38916 w 1311737"/>
                <a:gd name="connsiteY237" fmla="*/ 328349 h 2092231"/>
                <a:gd name="connsiteX238" fmla="*/ 35448 w 1311737"/>
                <a:gd name="connsiteY238" fmla="*/ 329262 h 2092231"/>
                <a:gd name="connsiteX239" fmla="*/ 32254 w 1311737"/>
                <a:gd name="connsiteY239" fmla="*/ 333049 h 2092231"/>
                <a:gd name="connsiteX240" fmla="*/ 32528 w 1311737"/>
                <a:gd name="connsiteY240" fmla="*/ 340258 h 2092231"/>
                <a:gd name="connsiteX241" fmla="*/ 34672 w 1311737"/>
                <a:gd name="connsiteY241" fmla="*/ 345414 h 2092231"/>
                <a:gd name="connsiteX242" fmla="*/ 35904 w 1311737"/>
                <a:gd name="connsiteY242" fmla="*/ 348882 h 2092231"/>
                <a:gd name="connsiteX243" fmla="*/ 32710 w 1311737"/>
                <a:gd name="connsiteY243" fmla="*/ 352350 h 2092231"/>
                <a:gd name="connsiteX244" fmla="*/ 24953 w 1311737"/>
                <a:gd name="connsiteY244" fmla="*/ 359605 h 2092231"/>
                <a:gd name="connsiteX245" fmla="*/ 25273 w 1311737"/>
                <a:gd name="connsiteY245" fmla="*/ 364167 h 2092231"/>
                <a:gd name="connsiteX246" fmla="*/ 25547 w 1311737"/>
                <a:gd name="connsiteY246" fmla="*/ 369917 h 2092231"/>
                <a:gd name="connsiteX247" fmla="*/ 24132 w 1311737"/>
                <a:gd name="connsiteY247" fmla="*/ 382236 h 2092231"/>
                <a:gd name="connsiteX248" fmla="*/ 18018 w 1311737"/>
                <a:gd name="connsiteY248" fmla="*/ 390130 h 2092231"/>
                <a:gd name="connsiteX249" fmla="*/ 16010 w 1311737"/>
                <a:gd name="connsiteY249" fmla="*/ 395149 h 2092231"/>
                <a:gd name="connsiteX250" fmla="*/ 16923 w 1311737"/>
                <a:gd name="connsiteY250" fmla="*/ 401492 h 2092231"/>
                <a:gd name="connsiteX251" fmla="*/ 15006 w 1311737"/>
                <a:gd name="connsiteY251" fmla="*/ 404686 h 2092231"/>
                <a:gd name="connsiteX252" fmla="*/ 20938 w 1311737"/>
                <a:gd name="connsiteY252" fmla="*/ 410435 h 2092231"/>
                <a:gd name="connsiteX253" fmla="*/ 18109 w 1311737"/>
                <a:gd name="connsiteY253" fmla="*/ 413583 h 2092231"/>
                <a:gd name="connsiteX254" fmla="*/ 19934 w 1311737"/>
                <a:gd name="connsiteY254" fmla="*/ 418374 h 2092231"/>
                <a:gd name="connsiteX255" fmla="*/ 26824 w 1311737"/>
                <a:gd name="connsiteY255" fmla="*/ 423804 h 2092231"/>
                <a:gd name="connsiteX256" fmla="*/ 29653 w 1311737"/>
                <a:gd name="connsiteY256" fmla="*/ 429234 h 2092231"/>
                <a:gd name="connsiteX257" fmla="*/ 35357 w 1311737"/>
                <a:gd name="connsiteY257" fmla="*/ 429006 h 2092231"/>
                <a:gd name="connsiteX258" fmla="*/ 39555 w 1311737"/>
                <a:gd name="connsiteY258" fmla="*/ 421751 h 2092231"/>
                <a:gd name="connsiteX259" fmla="*/ 44437 w 1311737"/>
                <a:gd name="connsiteY259" fmla="*/ 412945 h 2092231"/>
                <a:gd name="connsiteX260" fmla="*/ 42338 w 1311737"/>
                <a:gd name="connsiteY260" fmla="*/ 428093 h 2092231"/>
                <a:gd name="connsiteX261" fmla="*/ 43205 w 1311737"/>
                <a:gd name="connsiteY261" fmla="*/ 432656 h 2092231"/>
                <a:gd name="connsiteX262" fmla="*/ 32984 w 1311737"/>
                <a:gd name="connsiteY262" fmla="*/ 443014 h 2092231"/>
                <a:gd name="connsiteX263" fmla="*/ 32619 w 1311737"/>
                <a:gd name="connsiteY263" fmla="*/ 443014 h 2092231"/>
                <a:gd name="connsiteX264" fmla="*/ 27554 w 1311737"/>
                <a:gd name="connsiteY264" fmla="*/ 446299 h 2092231"/>
                <a:gd name="connsiteX265" fmla="*/ 20254 w 1311737"/>
                <a:gd name="connsiteY265" fmla="*/ 450041 h 2092231"/>
                <a:gd name="connsiteX266" fmla="*/ 15417 w 1311737"/>
                <a:gd name="connsiteY266" fmla="*/ 453098 h 2092231"/>
                <a:gd name="connsiteX267" fmla="*/ 6793 w 1311737"/>
                <a:gd name="connsiteY267" fmla="*/ 460946 h 2092231"/>
                <a:gd name="connsiteX268" fmla="*/ 3234 w 1311737"/>
                <a:gd name="connsiteY268" fmla="*/ 472353 h 2092231"/>
                <a:gd name="connsiteX269" fmla="*/ 223 w 1311737"/>
                <a:gd name="connsiteY269" fmla="*/ 480202 h 2092231"/>
                <a:gd name="connsiteX270" fmla="*/ 223 w 1311737"/>
                <a:gd name="connsiteY270" fmla="*/ 485266 h 2092231"/>
                <a:gd name="connsiteX271" fmla="*/ 2367 w 1311737"/>
                <a:gd name="connsiteY271" fmla="*/ 493844 h 2092231"/>
                <a:gd name="connsiteX272" fmla="*/ 6109 w 1311737"/>
                <a:gd name="connsiteY272" fmla="*/ 500278 h 2092231"/>
                <a:gd name="connsiteX273" fmla="*/ 11447 w 1311737"/>
                <a:gd name="connsiteY273" fmla="*/ 504430 h 2092231"/>
                <a:gd name="connsiteX274" fmla="*/ 13273 w 1311737"/>
                <a:gd name="connsiteY274" fmla="*/ 511411 h 2092231"/>
                <a:gd name="connsiteX275" fmla="*/ 11630 w 1311737"/>
                <a:gd name="connsiteY275" fmla="*/ 516476 h 2092231"/>
                <a:gd name="connsiteX276" fmla="*/ 8116 w 1311737"/>
                <a:gd name="connsiteY276" fmla="*/ 518940 h 2092231"/>
                <a:gd name="connsiteX277" fmla="*/ 8116 w 1311737"/>
                <a:gd name="connsiteY277" fmla="*/ 523731 h 2092231"/>
                <a:gd name="connsiteX278" fmla="*/ 14687 w 1311737"/>
                <a:gd name="connsiteY278" fmla="*/ 530439 h 2092231"/>
                <a:gd name="connsiteX279" fmla="*/ 25729 w 1311737"/>
                <a:gd name="connsiteY279" fmla="*/ 535960 h 2092231"/>
                <a:gd name="connsiteX280" fmla="*/ 28923 w 1311737"/>
                <a:gd name="connsiteY280" fmla="*/ 536325 h 2092231"/>
                <a:gd name="connsiteX281" fmla="*/ 34946 w 1311737"/>
                <a:gd name="connsiteY281" fmla="*/ 538606 h 2092231"/>
                <a:gd name="connsiteX282" fmla="*/ 39874 w 1311737"/>
                <a:gd name="connsiteY282" fmla="*/ 545314 h 2092231"/>
                <a:gd name="connsiteX283" fmla="*/ 45897 w 1311737"/>
                <a:gd name="connsiteY283" fmla="*/ 551702 h 2092231"/>
                <a:gd name="connsiteX284" fmla="*/ 46764 w 1311737"/>
                <a:gd name="connsiteY284" fmla="*/ 557725 h 2092231"/>
                <a:gd name="connsiteX285" fmla="*/ 50825 w 1311737"/>
                <a:gd name="connsiteY285" fmla="*/ 565071 h 2092231"/>
                <a:gd name="connsiteX286" fmla="*/ 55388 w 1311737"/>
                <a:gd name="connsiteY286" fmla="*/ 571459 h 2092231"/>
                <a:gd name="connsiteX287" fmla="*/ 61274 w 1311737"/>
                <a:gd name="connsiteY287" fmla="*/ 584874 h 2092231"/>
                <a:gd name="connsiteX288" fmla="*/ 63099 w 1311737"/>
                <a:gd name="connsiteY288" fmla="*/ 588980 h 2092231"/>
                <a:gd name="connsiteX289" fmla="*/ 66841 w 1311737"/>
                <a:gd name="connsiteY289" fmla="*/ 595368 h 2092231"/>
                <a:gd name="connsiteX290" fmla="*/ 70035 w 1311737"/>
                <a:gd name="connsiteY290" fmla="*/ 599931 h 2092231"/>
                <a:gd name="connsiteX291" fmla="*/ 73457 w 1311737"/>
                <a:gd name="connsiteY291" fmla="*/ 603490 h 2092231"/>
                <a:gd name="connsiteX292" fmla="*/ 78020 w 1311737"/>
                <a:gd name="connsiteY292" fmla="*/ 607004 h 2092231"/>
                <a:gd name="connsiteX293" fmla="*/ 82583 w 1311737"/>
                <a:gd name="connsiteY293" fmla="*/ 612479 h 2092231"/>
                <a:gd name="connsiteX294" fmla="*/ 85320 w 1311737"/>
                <a:gd name="connsiteY294" fmla="*/ 622928 h 2092231"/>
                <a:gd name="connsiteX295" fmla="*/ 89336 w 1311737"/>
                <a:gd name="connsiteY295" fmla="*/ 635385 h 2092231"/>
                <a:gd name="connsiteX296" fmla="*/ 95815 w 1311737"/>
                <a:gd name="connsiteY296" fmla="*/ 652222 h 2092231"/>
                <a:gd name="connsiteX297" fmla="*/ 98279 w 1311737"/>
                <a:gd name="connsiteY297" fmla="*/ 656785 h 2092231"/>
                <a:gd name="connsiteX298" fmla="*/ 106082 w 1311737"/>
                <a:gd name="connsiteY298" fmla="*/ 670199 h 2092231"/>
                <a:gd name="connsiteX299" fmla="*/ 112333 w 1311737"/>
                <a:gd name="connsiteY299" fmla="*/ 676588 h 2092231"/>
                <a:gd name="connsiteX300" fmla="*/ 115344 w 1311737"/>
                <a:gd name="connsiteY300" fmla="*/ 687082 h 2092231"/>
                <a:gd name="connsiteX301" fmla="*/ 120728 w 1311737"/>
                <a:gd name="connsiteY301" fmla="*/ 695341 h 2092231"/>
                <a:gd name="connsiteX302" fmla="*/ 125291 w 1311737"/>
                <a:gd name="connsiteY302" fmla="*/ 701775 h 2092231"/>
                <a:gd name="connsiteX303" fmla="*/ 129306 w 1311737"/>
                <a:gd name="connsiteY303" fmla="*/ 712269 h 2092231"/>
                <a:gd name="connsiteX304" fmla="*/ 137155 w 1311737"/>
                <a:gd name="connsiteY304" fmla="*/ 720893 h 2092231"/>
                <a:gd name="connsiteX305" fmla="*/ 140166 w 1311737"/>
                <a:gd name="connsiteY305" fmla="*/ 730795 h 2092231"/>
                <a:gd name="connsiteX306" fmla="*/ 142037 w 1311737"/>
                <a:gd name="connsiteY306" fmla="*/ 736817 h 2092231"/>
                <a:gd name="connsiteX307" fmla="*/ 139117 w 1311737"/>
                <a:gd name="connsiteY307" fmla="*/ 745624 h 2092231"/>
                <a:gd name="connsiteX308" fmla="*/ 139390 w 1311737"/>
                <a:gd name="connsiteY308" fmla="*/ 751008 h 2092231"/>
                <a:gd name="connsiteX309" fmla="*/ 143953 w 1311737"/>
                <a:gd name="connsiteY309" fmla="*/ 756803 h 2092231"/>
                <a:gd name="connsiteX310" fmla="*/ 154950 w 1311737"/>
                <a:gd name="connsiteY310" fmla="*/ 765928 h 2092231"/>
                <a:gd name="connsiteX311" fmla="*/ 156729 w 1311737"/>
                <a:gd name="connsiteY311" fmla="*/ 775054 h 2092231"/>
                <a:gd name="connsiteX312" fmla="*/ 162387 w 1311737"/>
                <a:gd name="connsiteY312" fmla="*/ 778933 h 2092231"/>
                <a:gd name="connsiteX313" fmla="*/ 172471 w 1311737"/>
                <a:gd name="connsiteY313" fmla="*/ 783496 h 2092231"/>
                <a:gd name="connsiteX314" fmla="*/ 177445 w 1311737"/>
                <a:gd name="connsiteY314" fmla="*/ 790477 h 2092231"/>
                <a:gd name="connsiteX315" fmla="*/ 182464 w 1311737"/>
                <a:gd name="connsiteY315" fmla="*/ 796272 h 2092231"/>
                <a:gd name="connsiteX316" fmla="*/ 196153 w 1311737"/>
                <a:gd name="connsiteY316" fmla="*/ 802112 h 2092231"/>
                <a:gd name="connsiteX317" fmla="*/ 216914 w 1311737"/>
                <a:gd name="connsiteY317" fmla="*/ 817580 h 2092231"/>
                <a:gd name="connsiteX318" fmla="*/ 226359 w 1311737"/>
                <a:gd name="connsiteY318" fmla="*/ 822691 h 2092231"/>
                <a:gd name="connsiteX319" fmla="*/ 236488 w 1311737"/>
                <a:gd name="connsiteY319" fmla="*/ 823512 h 2092231"/>
                <a:gd name="connsiteX320" fmla="*/ 245933 w 1311737"/>
                <a:gd name="connsiteY320" fmla="*/ 830539 h 2092231"/>
                <a:gd name="connsiteX321" fmla="*/ 252915 w 1311737"/>
                <a:gd name="connsiteY321" fmla="*/ 833185 h 2092231"/>
                <a:gd name="connsiteX322" fmla="*/ 260489 w 1311737"/>
                <a:gd name="connsiteY322" fmla="*/ 835147 h 2092231"/>
                <a:gd name="connsiteX323" fmla="*/ 271805 w 1311737"/>
                <a:gd name="connsiteY323" fmla="*/ 843452 h 2092231"/>
                <a:gd name="connsiteX324" fmla="*/ 279881 w 1311737"/>
                <a:gd name="connsiteY324" fmla="*/ 856319 h 2092231"/>
                <a:gd name="connsiteX325" fmla="*/ 291152 w 1311737"/>
                <a:gd name="connsiteY325" fmla="*/ 869688 h 2092231"/>
                <a:gd name="connsiteX326" fmla="*/ 299319 w 1311737"/>
                <a:gd name="connsiteY326" fmla="*/ 876122 h 2092231"/>
                <a:gd name="connsiteX327" fmla="*/ 302605 w 1311737"/>
                <a:gd name="connsiteY327" fmla="*/ 880274 h 2092231"/>
                <a:gd name="connsiteX328" fmla="*/ 307487 w 1311737"/>
                <a:gd name="connsiteY328" fmla="*/ 886982 h 2092231"/>
                <a:gd name="connsiteX329" fmla="*/ 306072 w 1311737"/>
                <a:gd name="connsiteY329" fmla="*/ 898389 h 2092231"/>
                <a:gd name="connsiteX330" fmla="*/ 308445 w 1311737"/>
                <a:gd name="connsiteY330" fmla="*/ 912990 h 2092231"/>
                <a:gd name="connsiteX331" fmla="*/ 310316 w 1311737"/>
                <a:gd name="connsiteY331" fmla="*/ 921842 h 2092231"/>
                <a:gd name="connsiteX332" fmla="*/ 310316 w 1311737"/>
                <a:gd name="connsiteY332" fmla="*/ 930101 h 2092231"/>
                <a:gd name="connsiteX333" fmla="*/ 308947 w 1311737"/>
                <a:gd name="connsiteY333" fmla="*/ 940322 h 2092231"/>
                <a:gd name="connsiteX334" fmla="*/ 310087 w 1311737"/>
                <a:gd name="connsiteY334" fmla="*/ 948535 h 2092231"/>
                <a:gd name="connsiteX335" fmla="*/ 313783 w 1311737"/>
                <a:gd name="connsiteY335" fmla="*/ 956155 h 2092231"/>
                <a:gd name="connsiteX336" fmla="*/ 314286 w 1311737"/>
                <a:gd name="connsiteY336" fmla="*/ 971395 h 2092231"/>
                <a:gd name="connsiteX337" fmla="*/ 309723 w 1311737"/>
                <a:gd name="connsiteY337" fmla="*/ 981433 h 2092231"/>
                <a:gd name="connsiteX338" fmla="*/ 306392 w 1311737"/>
                <a:gd name="connsiteY338" fmla="*/ 997312 h 2092231"/>
                <a:gd name="connsiteX339" fmla="*/ 305616 w 1311737"/>
                <a:gd name="connsiteY339" fmla="*/ 1008080 h 2092231"/>
                <a:gd name="connsiteX340" fmla="*/ 300323 w 1311737"/>
                <a:gd name="connsiteY340" fmla="*/ 1025146 h 2092231"/>
                <a:gd name="connsiteX341" fmla="*/ 301418 w 1311737"/>
                <a:gd name="connsiteY341" fmla="*/ 1042895 h 2092231"/>
                <a:gd name="connsiteX342" fmla="*/ 295806 w 1311737"/>
                <a:gd name="connsiteY342" fmla="*/ 1094821 h 2092231"/>
                <a:gd name="connsiteX343" fmla="*/ 290011 w 1311737"/>
                <a:gd name="connsiteY343" fmla="*/ 1107414 h 2092231"/>
                <a:gd name="connsiteX344" fmla="*/ 291699 w 1311737"/>
                <a:gd name="connsiteY344" fmla="*/ 1120738 h 2092231"/>
                <a:gd name="connsiteX345" fmla="*/ 289053 w 1311737"/>
                <a:gd name="connsiteY345" fmla="*/ 1133468 h 2092231"/>
                <a:gd name="connsiteX346" fmla="*/ 287091 w 1311737"/>
                <a:gd name="connsiteY346" fmla="*/ 1140997 h 2092231"/>
                <a:gd name="connsiteX347" fmla="*/ 284353 w 1311737"/>
                <a:gd name="connsiteY347" fmla="*/ 1156191 h 2092231"/>
                <a:gd name="connsiteX348" fmla="*/ 282345 w 1311737"/>
                <a:gd name="connsiteY348" fmla="*/ 1162534 h 2092231"/>
                <a:gd name="connsiteX349" fmla="*/ 278421 w 1311737"/>
                <a:gd name="connsiteY349" fmla="*/ 1177044 h 2092231"/>
                <a:gd name="connsiteX350" fmla="*/ 276413 w 1311737"/>
                <a:gd name="connsiteY350" fmla="*/ 1188451 h 2092231"/>
                <a:gd name="connsiteX351" fmla="*/ 274634 w 1311737"/>
                <a:gd name="connsiteY351" fmla="*/ 1190230 h 2092231"/>
                <a:gd name="connsiteX352" fmla="*/ 274634 w 1311737"/>
                <a:gd name="connsiteY352" fmla="*/ 1190915 h 2092231"/>
                <a:gd name="connsiteX353" fmla="*/ 274406 w 1311737"/>
                <a:gd name="connsiteY353" fmla="*/ 1211220 h 2092231"/>
                <a:gd name="connsiteX354" fmla="*/ 277463 w 1311737"/>
                <a:gd name="connsiteY354" fmla="*/ 1222034 h 2092231"/>
                <a:gd name="connsiteX355" fmla="*/ 272261 w 1311737"/>
                <a:gd name="connsiteY355" fmla="*/ 1234718 h 2092231"/>
                <a:gd name="connsiteX356" fmla="*/ 268337 w 1311737"/>
                <a:gd name="connsiteY356" fmla="*/ 1244164 h 2092231"/>
                <a:gd name="connsiteX357" fmla="*/ 265508 w 1311737"/>
                <a:gd name="connsiteY357" fmla="*/ 1274598 h 2092231"/>
                <a:gd name="connsiteX358" fmla="*/ 265508 w 1311737"/>
                <a:gd name="connsiteY358" fmla="*/ 1292256 h 2092231"/>
                <a:gd name="connsiteX359" fmla="*/ 267881 w 1311737"/>
                <a:gd name="connsiteY359" fmla="*/ 1304393 h 2092231"/>
                <a:gd name="connsiteX360" fmla="*/ 268428 w 1311737"/>
                <a:gd name="connsiteY360" fmla="*/ 1316394 h 2092231"/>
                <a:gd name="connsiteX361" fmla="*/ 264504 w 1311737"/>
                <a:gd name="connsiteY361" fmla="*/ 1327116 h 2092231"/>
                <a:gd name="connsiteX362" fmla="*/ 259257 w 1311737"/>
                <a:gd name="connsiteY362" fmla="*/ 1339162 h 2092231"/>
                <a:gd name="connsiteX363" fmla="*/ 259257 w 1311737"/>
                <a:gd name="connsiteY363" fmla="*/ 1344820 h 2092231"/>
                <a:gd name="connsiteX364" fmla="*/ 251546 w 1311737"/>
                <a:gd name="connsiteY364" fmla="*/ 1358509 h 2092231"/>
                <a:gd name="connsiteX365" fmla="*/ 247667 w 1311737"/>
                <a:gd name="connsiteY365" fmla="*/ 1368046 h 2092231"/>
                <a:gd name="connsiteX366" fmla="*/ 250040 w 1311737"/>
                <a:gd name="connsiteY366" fmla="*/ 1380092 h 2092231"/>
                <a:gd name="connsiteX367" fmla="*/ 243561 w 1311737"/>
                <a:gd name="connsiteY367" fmla="*/ 1392685 h 2092231"/>
                <a:gd name="connsiteX368" fmla="*/ 234435 w 1311737"/>
                <a:gd name="connsiteY368" fmla="*/ 1409112 h 2092231"/>
                <a:gd name="connsiteX369" fmla="*/ 231743 w 1311737"/>
                <a:gd name="connsiteY369" fmla="*/ 1422800 h 2092231"/>
                <a:gd name="connsiteX370" fmla="*/ 228412 w 1311737"/>
                <a:gd name="connsiteY370" fmla="*/ 1435394 h 2092231"/>
                <a:gd name="connsiteX371" fmla="*/ 221978 w 1311737"/>
                <a:gd name="connsiteY371" fmla="*/ 1442283 h 2092231"/>
                <a:gd name="connsiteX372" fmla="*/ 215591 w 1311737"/>
                <a:gd name="connsiteY372" fmla="*/ 1452413 h 2092231"/>
                <a:gd name="connsiteX373" fmla="*/ 207103 w 1311737"/>
                <a:gd name="connsiteY373" fmla="*/ 1474497 h 2092231"/>
                <a:gd name="connsiteX374" fmla="*/ 208244 w 1311737"/>
                <a:gd name="connsiteY374" fmla="*/ 1487228 h 2092231"/>
                <a:gd name="connsiteX375" fmla="*/ 210024 w 1311737"/>
                <a:gd name="connsiteY375" fmla="*/ 1497357 h 2092231"/>
                <a:gd name="connsiteX376" fmla="*/ 214952 w 1311737"/>
                <a:gd name="connsiteY376" fmla="*/ 1510681 h 2092231"/>
                <a:gd name="connsiteX377" fmla="*/ 216092 w 1311737"/>
                <a:gd name="connsiteY377" fmla="*/ 1524050 h 2092231"/>
                <a:gd name="connsiteX378" fmla="*/ 217279 w 1311737"/>
                <a:gd name="connsiteY378" fmla="*/ 1530393 h 2092231"/>
                <a:gd name="connsiteX379" fmla="*/ 214039 w 1311737"/>
                <a:gd name="connsiteY379" fmla="*/ 1536689 h 2092231"/>
                <a:gd name="connsiteX380" fmla="*/ 210161 w 1311737"/>
                <a:gd name="connsiteY380" fmla="*/ 1542393 h 2092231"/>
                <a:gd name="connsiteX381" fmla="*/ 208883 w 1311737"/>
                <a:gd name="connsiteY381" fmla="*/ 1547412 h 2092231"/>
                <a:gd name="connsiteX382" fmla="*/ 207468 w 1311737"/>
                <a:gd name="connsiteY382" fmla="*/ 1560690 h 2092231"/>
                <a:gd name="connsiteX383" fmla="*/ 201582 w 1311737"/>
                <a:gd name="connsiteY383" fmla="*/ 1571413 h 2092231"/>
                <a:gd name="connsiteX384" fmla="*/ 197750 w 1311737"/>
                <a:gd name="connsiteY384" fmla="*/ 1577116 h 2092231"/>
                <a:gd name="connsiteX385" fmla="*/ 199529 w 1311737"/>
                <a:gd name="connsiteY385" fmla="*/ 1589162 h 2092231"/>
                <a:gd name="connsiteX386" fmla="*/ 205187 w 1311737"/>
                <a:gd name="connsiteY386" fmla="*/ 1596189 h 2092231"/>
                <a:gd name="connsiteX387" fmla="*/ 212123 w 1311737"/>
                <a:gd name="connsiteY387" fmla="*/ 1600068 h 2092231"/>
                <a:gd name="connsiteX388" fmla="*/ 223530 w 1311737"/>
                <a:gd name="connsiteY388" fmla="*/ 1601482 h 2092231"/>
                <a:gd name="connsiteX389" fmla="*/ 231743 w 1311737"/>
                <a:gd name="connsiteY389" fmla="*/ 1599657 h 2092231"/>
                <a:gd name="connsiteX390" fmla="*/ 237401 w 1311737"/>
                <a:gd name="connsiteY390" fmla="*/ 1606045 h 2092231"/>
                <a:gd name="connsiteX391" fmla="*/ 230374 w 1311737"/>
                <a:gd name="connsiteY391" fmla="*/ 1611703 h 2092231"/>
                <a:gd name="connsiteX392" fmla="*/ 234070 w 1311737"/>
                <a:gd name="connsiteY392" fmla="*/ 1621240 h 2092231"/>
                <a:gd name="connsiteX393" fmla="*/ 232701 w 1311737"/>
                <a:gd name="connsiteY393" fmla="*/ 1627628 h 2092231"/>
                <a:gd name="connsiteX394" fmla="*/ 232701 w 1311737"/>
                <a:gd name="connsiteY394" fmla="*/ 1635202 h 2092231"/>
                <a:gd name="connsiteX395" fmla="*/ 227636 w 1311737"/>
                <a:gd name="connsiteY395" fmla="*/ 1641453 h 2092231"/>
                <a:gd name="connsiteX396" fmla="*/ 226861 w 1311737"/>
                <a:gd name="connsiteY396" fmla="*/ 1650579 h 2092231"/>
                <a:gd name="connsiteX397" fmla="*/ 226176 w 1311737"/>
                <a:gd name="connsiteY397" fmla="*/ 1655141 h 2092231"/>
                <a:gd name="connsiteX398" fmla="*/ 224214 w 1311737"/>
                <a:gd name="connsiteY398" fmla="*/ 1658336 h 2092231"/>
                <a:gd name="connsiteX399" fmla="*/ 222845 w 1311737"/>
                <a:gd name="connsiteY399" fmla="*/ 1672891 h 2092231"/>
                <a:gd name="connsiteX400" fmla="*/ 221431 w 1311737"/>
                <a:gd name="connsiteY400" fmla="*/ 1682382 h 2092231"/>
                <a:gd name="connsiteX401" fmla="*/ 221431 w 1311737"/>
                <a:gd name="connsiteY401" fmla="*/ 1687447 h 2092231"/>
                <a:gd name="connsiteX402" fmla="*/ 227089 w 1311737"/>
                <a:gd name="connsiteY402" fmla="*/ 1694473 h 2092231"/>
                <a:gd name="connsiteX403" fmla="*/ 228229 w 1311737"/>
                <a:gd name="connsiteY403" fmla="*/ 1706519 h 2092231"/>
                <a:gd name="connsiteX404" fmla="*/ 218693 w 1311737"/>
                <a:gd name="connsiteY404" fmla="*/ 1711082 h 2092231"/>
                <a:gd name="connsiteX405" fmla="*/ 216594 w 1311737"/>
                <a:gd name="connsiteY405" fmla="*/ 1725592 h 2092231"/>
                <a:gd name="connsiteX406" fmla="*/ 223439 w 1311737"/>
                <a:gd name="connsiteY406" fmla="*/ 1736452 h 2092231"/>
                <a:gd name="connsiteX407" fmla="*/ 214632 w 1311737"/>
                <a:gd name="connsiteY407" fmla="*/ 1733121 h 2092231"/>
                <a:gd name="connsiteX408" fmla="*/ 208837 w 1311737"/>
                <a:gd name="connsiteY408" fmla="*/ 1742247 h 2092231"/>
                <a:gd name="connsiteX409" fmla="*/ 211256 w 1311737"/>
                <a:gd name="connsiteY409" fmla="*/ 1751692 h 2092231"/>
                <a:gd name="connsiteX410" fmla="*/ 205461 w 1311737"/>
                <a:gd name="connsiteY410" fmla="*/ 1761776 h 2092231"/>
                <a:gd name="connsiteX411" fmla="*/ 198343 w 1311737"/>
                <a:gd name="connsiteY411" fmla="*/ 1771906 h 2092231"/>
                <a:gd name="connsiteX412" fmla="*/ 192639 w 1311737"/>
                <a:gd name="connsiteY412" fmla="*/ 1773730 h 2092231"/>
                <a:gd name="connsiteX413" fmla="*/ 192137 w 1311737"/>
                <a:gd name="connsiteY413" fmla="*/ 1764605 h 2092231"/>
                <a:gd name="connsiteX414" fmla="*/ 183331 w 1311737"/>
                <a:gd name="connsiteY414" fmla="*/ 1756985 h 2092231"/>
                <a:gd name="connsiteX415" fmla="*/ 174525 w 1311737"/>
                <a:gd name="connsiteY415" fmla="*/ 1749912 h 2092231"/>
                <a:gd name="connsiteX416" fmla="*/ 163574 w 1311737"/>
                <a:gd name="connsiteY416" fmla="*/ 1761183 h 2092231"/>
                <a:gd name="connsiteX417" fmla="*/ 166037 w 1311737"/>
                <a:gd name="connsiteY417" fmla="*/ 1766932 h 2092231"/>
                <a:gd name="connsiteX418" fmla="*/ 159695 w 1311737"/>
                <a:gd name="connsiteY418" fmla="*/ 1772590 h 2092231"/>
                <a:gd name="connsiteX419" fmla="*/ 145687 w 1311737"/>
                <a:gd name="connsiteY419" fmla="*/ 1779388 h 2092231"/>
                <a:gd name="connsiteX420" fmla="*/ 158874 w 1311737"/>
                <a:gd name="connsiteY420" fmla="*/ 1787784 h 2092231"/>
                <a:gd name="connsiteX421" fmla="*/ 168547 w 1311737"/>
                <a:gd name="connsiteY421" fmla="*/ 1778339 h 2092231"/>
                <a:gd name="connsiteX422" fmla="*/ 174798 w 1311737"/>
                <a:gd name="connsiteY422" fmla="*/ 1781625 h 2092231"/>
                <a:gd name="connsiteX423" fmla="*/ 175392 w 1311737"/>
                <a:gd name="connsiteY423" fmla="*/ 1787328 h 2092231"/>
                <a:gd name="connsiteX424" fmla="*/ 188806 w 1311737"/>
                <a:gd name="connsiteY424" fmla="*/ 1781122 h 2092231"/>
                <a:gd name="connsiteX425" fmla="*/ 189354 w 1311737"/>
                <a:gd name="connsiteY425" fmla="*/ 1788104 h 2092231"/>
                <a:gd name="connsiteX426" fmla="*/ 187985 w 1311737"/>
                <a:gd name="connsiteY426" fmla="*/ 1795085 h 2092231"/>
                <a:gd name="connsiteX427" fmla="*/ 176487 w 1311737"/>
                <a:gd name="connsiteY427" fmla="*/ 1801929 h 2092231"/>
                <a:gd name="connsiteX428" fmla="*/ 179589 w 1311737"/>
                <a:gd name="connsiteY428" fmla="*/ 1811466 h 2092231"/>
                <a:gd name="connsiteX429" fmla="*/ 192229 w 1311737"/>
                <a:gd name="connsiteY429" fmla="*/ 1812880 h 2092231"/>
                <a:gd name="connsiteX430" fmla="*/ 191544 w 1311737"/>
                <a:gd name="connsiteY430" fmla="*/ 1819816 h 2092231"/>
                <a:gd name="connsiteX431" fmla="*/ 199803 w 1311737"/>
                <a:gd name="connsiteY431" fmla="*/ 1817352 h 2092231"/>
                <a:gd name="connsiteX432" fmla="*/ 209841 w 1311737"/>
                <a:gd name="connsiteY432" fmla="*/ 1826478 h 2092231"/>
                <a:gd name="connsiteX433" fmla="*/ 193324 w 1311737"/>
                <a:gd name="connsiteY433" fmla="*/ 1829444 h 2092231"/>
                <a:gd name="connsiteX434" fmla="*/ 185111 w 1311737"/>
                <a:gd name="connsiteY434" fmla="*/ 1830630 h 2092231"/>
                <a:gd name="connsiteX435" fmla="*/ 184335 w 1311737"/>
                <a:gd name="connsiteY435" fmla="*/ 1839527 h 2092231"/>
                <a:gd name="connsiteX436" fmla="*/ 173429 w 1311737"/>
                <a:gd name="connsiteY436" fmla="*/ 1852668 h 2092231"/>
                <a:gd name="connsiteX437" fmla="*/ 182920 w 1311737"/>
                <a:gd name="connsiteY437" fmla="*/ 1858509 h 2092231"/>
                <a:gd name="connsiteX438" fmla="*/ 190312 w 1311737"/>
                <a:gd name="connsiteY438" fmla="*/ 1873795 h 2092231"/>
                <a:gd name="connsiteX439" fmla="*/ 184517 w 1311737"/>
                <a:gd name="connsiteY439" fmla="*/ 1887483 h 2092231"/>
                <a:gd name="connsiteX440" fmla="*/ 186936 w 1311737"/>
                <a:gd name="connsiteY440" fmla="*/ 1892046 h 2092231"/>
                <a:gd name="connsiteX441" fmla="*/ 180548 w 1311737"/>
                <a:gd name="connsiteY441" fmla="*/ 1896381 h 2092231"/>
                <a:gd name="connsiteX442" fmla="*/ 179863 w 1311737"/>
                <a:gd name="connsiteY442" fmla="*/ 1907104 h 2092231"/>
                <a:gd name="connsiteX443" fmla="*/ 189902 w 1311737"/>
                <a:gd name="connsiteY443" fmla="*/ 1916229 h 2092231"/>
                <a:gd name="connsiteX444" fmla="*/ 184745 w 1311737"/>
                <a:gd name="connsiteY444" fmla="*/ 1923119 h 2092231"/>
                <a:gd name="connsiteX445" fmla="*/ 171376 w 1311737"/>
                <a:gd name="connsiteY445" fmla="*/ 1928093 h 2092231"/>
                <a:gd name="connsiteX446" fmla="*/ 171924 w 1311737"/>
                <a:gd name="connsiteY446" fmla="*/ 1933842 h 2092231"/>
                <a:gd name="connsiteX447" fmla="*/ 186434 w 1311737"/>
                <a:gd name="connsiteY447" fmla="*/ 1940275 h 2092231"/>
                <a:gd name="connsiteX448" fmla="*/ 194692 w 1311737"/>
                <a:gd name="connsiteY448" fmla="*/ 1939089 h 2092231"/>
                <a:gd name="connsiteX449" fmla="*/ 202814 w 1311737"/>
                <a:gd name="connsiteY449" fmla="*/ 1953189 h 2092231"/>
                <a:gd name="connsiteX450" fmla="*/ 202084 w 1311737"/>
                <a:gd name="connsiteY450" fmla="*/ 1962634 h 2092231"/>
                <a:gd name="connsiteX451" fmla="*/ 207697 w 1311737"/>
                <a:gd name="connsiteY451" fmla="*/ 1969022 h 2092231"/>
                <a:gd name="connsiteX452" fmla="*/ 214724 w 1311737"/>
                <a:gd name="connsiteY452" fmla="*/ 1966558 h 2092231"/>
                <a:gd name="connsiteX453" fmla="*/ 217324 w 1311737"/>
                <a:gd name="connsiteY453" fmla="*/ 1957067 h 2092231"/>
                <a:gd name="connsiteX454" fmla="*/ 224899 w 1311737"/>
                <a:gd name="connsiteY454" fmla="*/ 1958390 h 2092231"/>
                <a:gd name="connsiteX455" fmla="*/ 231880 w 1311737"/>
                <a:gd name="connsiteY455" fmla="*/ 1962314 h 2092231"/>
                <a:gd name="connsiteX456" fmla="*/ 236945 w 1311737"/>
                <a:gd name="connsiteY456" fmla="*/ 1959257 h 2092231"/>
                <a:gd name="connsiteX457" fmla="*/ 235530 w 1311737"/>
                <a:gd name="connsiteY457" fmla="*/ 1971851 h 2092231"/>
                <a:gd name="connsiteX458" fmla="*/ 226404 w 1311737"/>
                <a:gd name="connsiteY458" fmla="*/ 1976915 h 2092231"/>
                <a:gd name="connsiteX459" fmla="*/ 228275 w 1311737"/>
                <a:gd name="connsiteY459" fmla="*/ 1983167 h 2092231"/>
                <a:gd name="connsiteX460" fmla="*/ 231378 w 1311737"/>
                <a:gd name="connsiteY460" fmla="*/ 1988323 h 2092231"/>
                <a:gd name="connsiteX461" fmla="*/ 243424 w 1311737"/>
                <a:gd name="connsiteY461" fmla="*/ 1986543 h 2092231"/>
                <a:gd name="connsiteX462" fmla="*/ 255379 w 1311737"/>
                <a:gd name="connsiteY462" fmla="*/ 1994255 h 2092231"/>
                <a:gd name="connsiteX463" fmla="*/ 264231 w 1311737"/>
                <a:gd name="connsiteY463" fmla="*/ 1999456 h 2092231"/>
                <a:gd name="connsiteX464" fmla="*/ 266649 w 1311737"/>
                <a:gd name="connsiteY464" fmla="*/ 2008993 h 2092231"/>
                <a:gd name="connsiteX465" fmla="*/ 269113 w 1311737"/>
                <a:gd name="connsiteY465" fmla="*/ 2018118 h 2092231"/>
                <a:gd name="connsiteX466" fmla="*/ 255151 w 1311737"/>
                <a:gd name="connsiteY466" fmla="*/ 2016658 h 2092231"/>
                <a:gd name="connsiteX467" fmla="*/ 248124 w 1311737"/>
                <a:gd name="connsiteY467" fmla="*/ 2023594 h 2092231"/>
                <a:gd name="connsiteX468" fmla="*/ 249310 w 1311737"/>
                <a:gd name="connsiteY468" fmla="*/ 2031214 h 2092231"/>
                <a:gd name="connsiteX469" fmla="*/ 252367 w 1311737"/>
                <a:gd name="connsiteY469" fmla="*/ 2040750 h 2092231"/>
                <a:gd name="connsiteX470" fmla="*/ 270619 w 1311737"/>
                <a:gd name="connsiteY470" fmla="*/ 2044126 h 2092231"/>
                <a:gd name="connsiteX471" fmla="*/ 280292 w 1311737"/>
                <a:gd name="connsiteY471" fmla="*/ 2034727 h 2092231"/>
                <a:gd name="connsiteX472" fmla="*/ 279060 w 1311737"/>
                <a:gd name="connsiteY472" fmla="*/ 2022635 h 2092231"/>
                <a:gd name="connsiteX473" fmla="*/ 284946 w 1311737"/>
                <a:gd name="connsiteY473" fmla="*/ 2010635 h 2092231"/>
                <a:gd name="connsiteX474" fmla="*/ 290923 w 1311737"/>
                <a:gd name="connsiteY474" fmla="*/ 2006848 h 2092231"/>
                <a:gd name="connsiteX475" fmla="*/ 297722 w 1311737"/>
                <a:gd name="connsiteY475" fmla="*/ 2002559 h 2092231"/>
                <a:gd name="connsiteX476" fmla="*/ 300916 w 1311737"/>
                <a:gd name="connsiteY476" fmla="*/ 1996901 h 2092231"/>
                <a:gd name="connsiteX477" fmla="*/ 313555 w 1311737"/>
                <a:gd name="connsiteY477" fmla="*/ 1998224 h 2092231"/>
                <a:gd name="connsiteX478" fmla="*/ 314286 w 1311737"/>
                <a:gd name="connsiteY478" fmla="*/ 1998224 h 2092231"/>
                <a:gd name="connsiteX479" fmla="*/ 310316 w 1311737"/>
                <a:gd name="connsiteY479" fmla="*/ 2005890 h 2092231"/>
                <a:gd name="connsiteX480" fmla="*/ 292383 w 1311737"/>
                <a:gd name="connsiteY480" fmla="*/ 2021495 h 2092231"/>
                <a:gd name="connsiteX481" fmla="*/ 307624 w 1311737"/>
                <a:gd name="connsiteY481" fmla="*/ 2024232 h 2092231"/>
                <a:gd name="connsiteX482" fmla="*/ 315791 w 1311737"/>
                <a:gd name="connsiteY482" fmla="*/ 2026149 h 2092231"/>
                <a:gd name="connsiteX483" fmla="*/ 311228 w 1311737"/>
                <a:gd name="connsiteY483" fmla="*/ 2033769 h 2092231"/>
                <a:gd name="connsiteX484" fmla="*/ 302376 w 1311737"/>
                <a:gd name="connsiteY484" fmla="*/ 2034955 h 2092231"/>
                <a:gd name="connsiteX485" fmla="*/ 302878 w 1311737"/>
                <a:gd name="connsiteY485" fmla="*/ 2047594 h 2092231"/>
                <a:gd name="connsiteX486" fmla="*/ 314194 w 1311737"/>
                <a:gd name="connsiteY486" fmla="*/ 2057222 h 2092231"/>
                <a:gd name="connsiteX487" fmla="*/ 314787 w 1311737"/>
                <a:gd name="connsiteY487" fmla="*/ 2062925 h 2092231"/>
                <a:gd name="connsiteX488" fmla="*/ 303380 w 1311737"/>
                <a:gd name="connsiteY488" fmla="*/ 2062241 h 2092231"/>
                <a:gd name="connsiteX489" fmla="*/ 283714 w 1311737"/>
                <a:gd name="connsiteY489" fmla="*/ 2061374 h 2092231"/>
                <a:gd name="connsiteX490" fmla="*/ 273539 w 1311737"/>
                <a:gd name="connsiteY490" fmla="*/ 2066302 h 2092231"/>
                <a:gd name="connsiteX491" fmla="*/ 272124 w 1311737"/>
                <a:gd name="connsiteY491" fmla="*/ 2075154 h 2092231"/>
                <a:gd name="connsiteX492" fmla="*/ 289874 w 1311737"/>
                <a:gd name="connsiteY492" fmla="*/ 2079215 h 2092231"/>
                <a:gd name="connsiteX493" fmla="*/ 301920 w 1311737"/>
                <a:gd name="connsiteY493" fmla="*/ 2078029 h 2092231"/>
                <a:gd name="connsiteX494" fmla="*/ 313966 w 1311737"/>
                <a:gd name="connsiteY494" fmla="*/ 2076934 h 2092231"/>
                <a:gd name="connsiteX495" fmla="*/ 318529 w 1311737"/>
                <a:gd name="connsiteY495" fmla="*/ 2083322 h 2092231"/>
                <a:gd name="connsiteX496" fmla="*/ 330529 w 1311737"/>
                <a:gd name="connsiteY496" fmla="*/ 2085968 h 2092231"/>
                <a:gd name="connsiteX497" fmla="*/ 336233 w 1311737"/>
                <a:gd name="connsiteY497" fmla="*/ 2085968 h 2092231"/>
                <a:gd name="connsiteX498" fmla="*/ 339336 w 1311737"/>
                <a:gd name="connsiteY498" fmla="*/ 2086698 h 2092231"/>
                <a:gd name="connsiteX499" fmla="*/ 352112 w 1311737"/>
                <a:gd name="connsiteY499" fmla="*/ 2087428 h 2092231"/>
                <a:gd name="connsiteX500" fmla="*/ 367306 w 1311737"/>
                <a:gd name="connsiteY500" fmla="*/ 2086287 h 2092231"/>
                <a:gd name="connsiteX501" fmla="*/ 380995 w 1311737"/>
                <a:gd name="connsiteY501" fmla="*/ 2090850 h 2092231"/>
                <a:gd name="connsiteX502" fmla="*/ 390531 w 1311737"/>
                <a:gd name="connsiteY502" fmla="*/ 2090303 h 2092231"/>
                <a:gd name="connsiteX503" fmla="*/ 401299 w 1311737"/>
                <a:gd name="connsiteY503" fmla="*/ 2089801 h 2092231"/>
                <a:gd name="connsiteX504" fmla="*/ 408965 w 1311737"/>
                <a:gd name="connsiteY504" fmla="*/ 2089801 h 2092231"/>
                <a:gd name="connsiteX505" fmla="*/ 420281 w 1311737"/>
                <a:gd name="connsiteY505" fmla="*/ 2091216 h 2092231"/>
                <a:gd name="connsiteX506" fmla="*/ 434335 w 1311737"/>
                <a:gd name="connsiteY506" fmla="*/ 2084417 h 2092231"/>
                <a:gd name="connsiteX507" fmla="*/ 431780 w 1311737"/>
                <a:gd name="connsiteY507" fmla="*/ 2081177 h 2092231"/>
                <a:gd name="connsiteX508" fmla="*/ 429954 w 1311737"/>
                <a:gd name="connsiteY508" fmla="*/ 2074880 h 2092231"/>
                <a:gd name="connsiteX509" fmla="*/ 410334 w 1311737"/>
                <a:gd name="connsiteY509" fmla="*/ 2071412 h 2092231"/>
                <a:gd name="connsiteX510" fmla="*/ 396645 w 1311737"/>
                <a:gd name="connsiteY510" fmla="*/ 2068766 h 2092231"/>
                <a:gd name="connsiteX511" fmla="*/ 387839 w 1311737"/>
                <a:gd name="connsiteY511" fmla="*/ 2059184 h 2092231"/>
                <a:gd name="connsiteX512" fmla="*/ 381633 w 1311737"/>
                <a:gd name="connsiteY512" fmla="*/ 2053435 h 2092231"/>
                <a:gd name="connsiteX513" fmla="*/ 377299 w 1311737"/>
                <a:gd name="connsiteY513" fmla="*/ 2043214 h 2092231"/>
                <a:gd name="connsiteX514" fmla="*/ 366530 w 1311737"/>
                <a:gd name="connsiteY514" fmla="*/ 2039975 h 2092231"/>
                <a:gd name="connsiteX515" fmla="*/ 355899 w 1311737"/>
                <a:gd name="connsiteY515" fmla="*/ 2025282 h 2092231"/>
                <a:gd name="connsiteX516" fmla="*/ 353480 w 1311737"/>
                <a:gd name="connsiteY516" fmla="*/ 2017571 h 2092231"/>
                <a:gd name="connsiteX517" fmla="*/ 354211 w 1311737"/>
                <a:gd name="connsiteY517" fmla="*/ 2007396 h 2092231"/>
                <a:gd name="connsiteX518" fmla="*/ 344765 w 1311737"/>
                <a:gd name="connsiteY518" fmla="*/ 2001008 h 2092231"/>
                <a:gd name="connsiteX519" fmla="*/ 335229 w 1311737"/>
                <a:gd name="connsiteY519" fmla="*/ 2004110 h 2092231"/>
                <a:gd name="connsiteX520" fmla="*/ 334910 w 1311737"/>
                <a:gd name="connsiteY520" fmla="*/ 2004110 h 2092231"/>
                <a:gd name="connsiteX521" fmla="*/ 325145 w 1311737"/>
                <a:gd name="connsiteY521" fmla="*/ 1995851 h 2092231"/>
                <a:gd name="connsiteX522" fmla="*/ 316293 w 1311737"/>
                <a:gd name="connsiteY522" fmla="*/ 1989372 h 2092231"/>
                <a:gd name="connsiteX523" fmla="*/ 316658 w 1311737"/>
                <a:gd name="connsiteY523" fmla="*/ 1985448 h 2092231"/>
                <a:gd name="connsiteX524" fmla="*/ 319624 w 1311737"/>
                <a:gd name="connsiteY524" fmla="*/ 1982436 h 2092231"/>
                <a:gd name="connsiteX525" fmla="*/ 332263 w 1311737"/>
                <a:gd name="connsiteY525" fmla="*/ 1985129 h 2092231"/>
                <a:gd name="connsiteX526" fmla="*/ 346773 w 1311737"/>
                <a:gd name="connsiteY526" fmla="*/ 1989692 h 2092231"/>
                <a:gd name="connsiteX527" fmla="*/ 350013 w 1311737"/>
                <a:gd name="connsiteY527" fmla="*/ 1982756 h 2092231"/>
                <a:gd name="connsiteX528" fmla="*/ 338834 w 1311737"/>
                <a:gd name="connsiteY528" fmla="*/ 1965554 h 2092231"/>
                <a:gd name="connsiteX529" fmla="*/ 332126 w 1311737"/>
                <a:gd name="connsiteY529" fmla="*/ 1951318 h 2092231"/>
                <a:gd name="connsiteX530" fmla="*/ 332948 w 1311737"/>
                <a:gd name="connsiteY530" fmla="*/ 1936762 h 2092231"/>
                <a:gd name="connsiteX531" fmla="*/ 332948 w 1311737"/>
                <a:gd name="connsiteY531" fmla="*/ 1926632 h 2092231"/>
                <a:gd name="connsiteX532" fmla="*/ 341343 w 1311737"/>
                <a:gd name="connsiteY532" fmla="*/ 1914632 h 2092231"/>
                <a:gd name="connsiteX533" fmla="*/ 355397 w 1311737"/>
                <a:gd name="connsiteY533" fmla="*/ 1904046 h 2092231"/>
                <a:gd name="connsiteX534" fmla="*/ 366759 w 1311737"/>
                <a:gd name="connsiteY534" fmla="*/ 1902860 h 2092231"/>
                <a:gd name="connsiteX535" fmla="*/ 366348 w 1311737"/>
                <a:gd name="connsiteY535" fmla="*/ 1887620 h 2092231"/>
                <a:gd name="connsiteX536" fmla="*/ 379306 w 1311737"/>
                <a:gd name="connsiteY536" fmla="*/ 1861794 h 2092231"/>
                <a:gd name="connsiteX537" fmla="*/ 390805 w 1311737"/>
                <a:gd name="connsiteY537" fmla="*/ 1854950 h 2092231"/>
                <a:gd name="connsiteX538" fmla="*/ 408646 w 1311737"/>
                <a:gd name="connsiteY538" fmla="*/ 1845003 h 2092231"/>
                <a:gd name="connsiteX539" fmla="*/ 423977 w 1311737"/>
                <a:gd name="connsiteY539" fmla="*/ 1831861 h 2092231"/>
                <a:gd name="connsiteX540" fmla="*/ 425985 w 1311737"/>
                <a:gd name="connsiteY540" fmla="*/ 1823010 h 2092231"/>
                <a:gd name="connsiteX541" fmla="*/ 419688 w 1311737"/>
                <a:gd name="connsiteY541" fmla="*/ 1817854 h 2092231"/>
                <a:gd name="connsiteX542" fmla="*/ 421102 w 1311737"/>
                <a:gd name="connsiteY542" fmla="*/ 1807724 h 2092231"/>
                <a:gd name="connsiteX543" fmla="*/ 424981 w 1311737"/>
                <a:gd name="connsiteY543" fmla="*/ 1800150 h 2092231"/>
                <a:gd name="connsiteX544" fmla="*/ 420418 w 1311737"/>
                <a:gd name="connsiteY544" fmla="*/ 1788697 h 2092231"/>
                <a:gd name="connsiteX545" fmla="*/ 411520 w 1311737"/>
                <a:gd name="connsiteY545" fmla="*/ 1787373 h 2092231"/>
                <a:gd name="connsiteX546" fmla="*/ 398835 w 1311737"/>
                <a:gd name="connsiteY546" fmla="*/ 1787373 h 2092231"/>
                <a:gd name="connsiteX547" fmla="*/ 386881 w 1311737"/>
                <a:gd name="connsiteY547" fmla="*/ 1781488 h 2092231"/>
                <a:gd name="connsiteX548" fmla="*/ 380082 w 1311737"/>
                <a:gd name="connsiteY548" fmla="*/ 1768757 h 2092231"/>
                <a:gd name="connsiteX549" fmla="*/ 384645 w 1311737"/>
                <a:gd name="connsiteY549" fmla="*/ 1752924 h 2092231"/>
                <a:gd name="connsiteX550" fmla="*/ 390485 w 1311737"/>
                <a:gd name="connsiteY550" fmla="*/ 1739235 h 2092231"/>
                <a:gd name="connsiteX551" fmla="*/ 393132 w 1311737"/>
                <a:gd name="connsiteY551" fmla="*/ 1733532 h 2092231"/>
                <a:gd name="connsiteX552" fmla="*/ 403307 w 1311737"/>
                <a:gd name="connsiteY552" fmla="*/ 1727281 h 2092231"/>
                <a:gd name="connsiteX553" fmla="*/ 410288 w 1311737"/>
                <a:gd name="connsiteY553" fmla="*/ 1726094 h 2092231"/>
                <a:gd name="connsiteX554" fmla="*/ 430091 w 1311737"/>
                <a:gd name="connsiteY554" fmla="*/ 1713592 h 2092231"/>
                <a:gd name="connsiteX555" fmla="*/ 440266 w 1311737"/>
                <a:gd name="connsiteY555" fmla="*/ 1712451 h 2092231"/>
                <a:gd name="connsiteX556" fmla="*/ 446198 w 1311737"/>
                <a:gd name="connsiteY556" fmla="*/ 1689044 h 2092231"/>
                <a:gd name="connsiteX557" fmla="*/ 442411 w 1311737"/>
                <a:gd name="connsiteY557" fmla="*/ 1682656 h 2092231"/>
                <a:gd name="connsiteX558" fmla="*/ 446974 w 1311737"/>
                <a:gd name="connsiteY558" fmla="*/ 1675127 h 2092231"/>
                <a:gd name="connsiteX559" fmla="*/ 452860 w 1311737"/>
                <a:gd name="connsiteY559" fmla="*/ 1659385 h 2092231"/>
                <a:gd name="connsiteX560" fmla="*/ 464951 w 1311737"/>
                <a:gd name="connsiteY560" fmla="*/ 1651856 h 2092231"/>
                <a:gd name="connsiteX561" fmla="*/ 455552 w 1311737"/>
                <a:gd name="connsiteY561" fmla="*/ 1639035 h 2092231"/>
                <a:gd name="connsiteX562" fmla="*/ 460708 w 1311737"/>
                <a:gd name="connsiteY562" fmla="*/ 1634472 h 2092231"/>
                <a:gd name="connsiteX563" fmla="*/ 467689 w 1311737"/>
                <a:gd name="connsiteY563" fmla="*/ 1635202 h 2092231"/>
                <a:gd name="connsiteX564" fmla="*/ 475172 w 1311737"/>
                <a:gd name="connsiteY564" fmla="*/ 1647932 h 2092231"/>
                <a:gd name="connsiteX565" fmla="*/ 484709 w 1311737"/>
                <a:gd name="connsiteY565" fmla="*/ 1645468 h 2092231"/>
                <a:gd name="connsiteX566" fmla="*/ 487446 w 1311737"/>
                <a:gd name="connsiteY566" fmla="*/ 1622654 h 2092231"/>
                <a:gd name="connsiteX567" fmla="*/ 472891 w 1311737"/>
                <a:gd name="connsiteY567" fmla="*/ 1619962 h 2092231"/>
                <a:gd name="connsiteX568" fmla="*/ 465180 w 1311737"/>
                <a:gd name="connsiteY568" fmla="*/ 1631323 h 2092231"/>
                <a:gd name="connsiteX569" fmla="*/ 452586 w 1311737"/>
                <a:gd name="connsiteY569" fmla="*/ 1624206 h 2092231"/>
                <a:gd name="connsiteX570" fmla="*/ 449483 w 1311737"/>
                <a:gd name="connsiteY570" fmla="*/ 1613346 h 2092231"/>
                <a:gd name="connsiteX571" fmla="*/ 452860 w 1311737"/>
                <a:gd name="connsiteY571" fmla="*/ 1601346 h 2092231"/>
                <a:gd name="connsiteX572" fmla="*/ 454183 w 1311737"/>
                <a:gd name="connsiteY572" fmla="*/ 1592493 h 2092231"/>
                <a:gd name="connsiteX573" fmla="*/ 449620 w 1311737"/>
                <a:gd name="connsiteY573" fmla="*/ 1579808 h 2092231"/>
                <a:gd name="connsiteX574" fmla="*/ 459795 w 1311737"/>
                <a:gd name="connsiteY574" fmla="*/ 1578622 h 2092231"/>
                <a:gd name="connsiteX575" fmla="*/ 477545 w 1311737"/>
                <a:gd name="connsiteY575" fmla="*/ 1583185 h 2092231"/>
                <a:gd name="connsiteX576" fmla="*/ 482322 w 1311737"/>
                <a:gd name="connsiteY576" fmla="*/ 1592995 h 2092231"/>
                <a:gd name="connsiteX577" fmla="*/ 485028 w 1311737"/>
                <a:gd name="connsiteY577" fmla="*/ 1593406 h 2092231"/>
                <a:gd name="connsiteX578" fmla="*/ 498945 w 1311737"/>
                <a:gd name="connsiteY578" fmla="*/ 1592311 h 2092231"/>
                <a:gd name="connsiteX579" fmla="*/ 509805 w 1311737"/>
                <a:gd name="connsiteY579" fmla="*/ 1591763 h 2092231"/>
                <a:gd name="connsiteX580" fmla="*/ 519980 w 1311737"/>
                <a:gd name="connsiteY580" fmla="*/ 1586790 h 2092231"/>
                <a:gd name="connsiteX581" fmla="*/ 527645 w 1311737"/>
                <a:gd name="connsiteY581" fmla="*/ 1578668 h 2092231"/>
                <a:gd name="connsiteX582" fmla="*/ 517607 w 1311737"/>
                <a:gd name="connsiteY582" fmla="*/ 1570318 h 2092231"/>
                <a:gd name="connsiteX583" fmla="*/ 525318 w 1311737"/>
                <a:gd name="connsiteY583" fmla="*/ 1561511 h 2092231"/>
                <a:gd name="connsiteX584" fmla="*/ 531204 w 1311737"/>
                <a:gd name="connsiteY584" fmla="*/ 1544446 h 2092231"/>
                <a:gd name="connsiteX585" fmla="*/ 531980 w 1311737"/>
                <a:gd name="connsiteY585" fmla="*/ 1533678 h 2092231"/>
                <a:gd name="connsiteX586" fmla="*/ 526368 w 1311737"/>
                <a:gd name="connsiteY586" fmla="*/ 1520948 h 2092231"/>
                <a:gd name="connsiteX587" fmla="*/ 544072 w 1311737"/>
                <a:gd name="connsiteY587" fmla="*/ 1519852 h 2092231"/>
                <a:gd name="connsiteX588" fmla="*/ 550460 w 1311737"/>
                <a:gd name="connsiteY588" fmla="*/ 1520537 h 2092231"/>
                <a:gd name="connsiteX589" fmla="*/ 563099 w 1311737"/>
                <a:gd name="connsiteY589" fmla="*/ 1520035 h 2092231"/>
                <a:gd name="connsiteX590" fmla="*/ 576468 w 1311737"/>
                <a:gd name="connsiteY590" fmla="*/ 1520035 h 2092231"/>
                <a:gd name="connsiteX591" fmla="*/ 622872 w 1311737"/>
                <a:gd name="connsiteY591" fmla="*/ 1509814 h 2092231"/>
                <a:gd name="connsiteX592" fmla="*/ 632409 w 1311737"/>
                <a:gd name="connsiteY592" fmla="*/ 1508628 h 2092231"/>
                <a:gd name="connsiteX593" fmla="*/ 638751 w 1311737"/>
                <a:gd name="connsiteY593" fmla="*/ 1506757 h 2092231"/>
                <a:gd name="connsiteX594" fmla="*/ 645778 w 1311737"/>
                <a:gd name="connsiteY594" fmla="*/ 1502422 h 2092231"/>
                <a:gd name="connsiteX595" fmla="*/ 654904 w 1311737"/>
                <a:gd name="connsiteY595" fmla="*/ 1497449 h 2092231"/>
                <a:gd name="connsiteX596" fmla="*/ 659467 w 1311737"/>
                <a:gd name="connsiteY596" fmla="*/ 1492384 h 2092231"/>
                <a:gd name="connsiteX597" fmla="*/ 665809 w 1311737"/>
                <a:gd name="connsiteY597" fmla="*/ 1487410 h 2092231"/>
                <a:gd name="connsiteX598" fmla="*/ 674205 w 1311737"/>
                <a:gd name="connsiteY598" fmla="*/ 1473721 h 2092231"/>
                <a:gd name="connsiteX599" fmla="*/ 679361 w 1311737"/>
                <a:gd name="connsiteY599" fmla="*/ 1467425 h 2092231"/>
                <a:gd name="connsiteX600" fmla="*/ 683194 w 1311737"/>
                <a:gd name="connsiteY600" fmla="*/ 1461083 h 2092231"/>
                <a:gd name="connsiteX601" fmla="*/ 683194 w 1311737"/>
                <a:gd name="connsiteY601" fmla="*/ 1453508 h 2092231"/>
                <a:gd name="connsiteX602" fmla="*/ 684608 w 1311737"/>
                <a:gd name="connsiteY602" fmla="*/ 1442101 h 2092231"/>
                <a:gd name="connsiteX603" fmla="*/ 680319 w 1311737"/>
                <a:gd name="connsiteY603" fmla="*/ 1432565 h 2092231"/>
                <a:gd name="connsiteX604" fmla="*/ 672790 w 1311737"/>
                <a:gd name="connsiteY604" fmla="*/ 1424214 h 2092231"/>
                <a:gd name="connsiteX605" fmla="*/ 671559 w 1311737"/>
                <a:gd name="connsiteY605" fmla="*/ 1421066 h 2092231"/>
                <a:gd name="connsiteX606" fmla="*/ 673566 w 1311737"/>
                <a:gd name="connsiteY606" fmla="*/ 1407743 h 2092231"/>
                <a:gd name="connsiteX607" fmla="*/ 672425 w 1311737"/>
                <a:gd name="connsiteY607" fmla="*/ 1394464 h 2092231"/>
                <a:gd name="connsiteX608" fmla="*/ 666174 w 1311737"/>
                <a:gd name="connsiteY608" fmla="*/ 1386069 h 2092231"/>
                <a:gd name="connsiteX609" fmla="*/ 643360 w 1311737"/>
                <a:gd name="connsiteY609" fmla="*/ 1378221 h 2092231"/>
                <a:gd name="connsiteX610" fmla="*/ 637154 w 1311737"/>
                <a:gd name="connsiteY610" fmla="*/ 1372472 h 2092231"/>
                <a:gd name="connsiteX611" fmla="*/ 635329 w 1311737"/>
                <a:gd name="connsiteY611" fmla="*/ 1362890 h 2092231"/>
                <a:gd name="connsiteX612" fmla="*/ 638569 w 1311737"/>
                <a:gd name="connsiteY612" fmla="*/ 1354174 h 2092231"/>
                <a:gd name="connsiteX613" fmla="*/ 641307 w 1311737"/>
                <a:gd name="connsiteY613" fmla="*/ 1338296 h 2092231"/>
                <a:gd name="connsiteX614" fmla="*/ 640120 w 1311737"/>
                <a:gd name="connsiteY614" fmla="*/ 1330675 h 2092231"/>
                <a:gd name="connsiteX615" fmla="*/ 642082 w 1311737"/>
                <a:gd name="connsiteY615" fmla="*/ 1323740 h 2092231"/>
                <a:gd name="connsiteX616" fmla="*/ 645961 w 1311737"/>
                <a:gd name="connsiteY616" fmla="*/ 1314249 h 2092231"/>
                <a:gd name="connsiteX617" fmla="*/ 645961 w 1311737"/>
                <a:gd name="connsiteY617" fmla="*/ 1303025 h 2092231"/>
                <a:gd name="connsiteX618" fmla="*/ 648242 w 1311737"/>
                <a:gd name="connsiteY618" fmla="*/ 1320820 h 2092231"/>
                <a:gd name="connsiteX619" fmla="*/ 646280 w 1311737"/>
                <a:gd name="connsiteY619" fmla="*/ 1332136 h 2092231"/>
                <a:gd name="connsiteX620" fmla="*/ 645413 w 1311737"/>
                <a:gd name="connsiteY620" fmla="*/ 1351208 h 2092231"/>
                <a:gd name="connsiteX621" fmla="*/ 640850 w 1311737"/>
                <a:gd name="connsiteY621" fmla="*/ 1363848 h 2092231"/>
                <a:gd name="connsiteX622" fmla="*/ 651482 w 1311737"/>
                <a:gd name="connsiteY622" fmla="*/ 1373475 h 2092231"/>
                <a:gd name="connsiteX623" fmla="*/ 658509 w 1311737"/>
                <a:gd name="connsiteY623" fmla="*/ 1372289 h 2092231"/>
                <a:gd name="connsiteX624" fmla="*/ 672197 w 1311737"/>
                <a:gd name="connsiteY624" fmla="*/ 1376213 h 2092231"/>
                <a:gd name="connsiteX625" fmla="*/ 681642 w 1311737"/>
                <a:gd name="connsiteY625" fmla="*/ 1385339 h 2092231"/>
                <a:gd name="connsiteX626" fmla="*/ 694282 w 1311737"/>
                <a:gd name="connsiteY626" fmla="*/ 1387985 h 2092231"/>
                <a:gd name="connsiteX627" fmla="*/ 703407 w 1311737"/>
                <a:gd name="connsiteY627" fmla="*/ 1390084 h 2092231"/>
                <a:gd name="connsiteX628" fmla="*/ 713537 w 1311737"/>
                <a:gd name="connsiteY628" fmla="*/ 1389491 h 2092231"/>
                <a:gd name="connsiteX629" fmla="*/ 720518 w 1311737"/>
                <a:gd name="connsiteY629" fmla="*/ 1386981 h 2092231"/>
                <a:gd name="connsiteX630" fmla="*/ 731925 w 1311737"/>
                <a:gd name="connsiteY630" fmla="*/ 1388396 h 2092231"/>
                <a:gd name="connsiteX631" fmla="*/ 754146 w 1311737"/>
                <a:gd name="connsiteY631" fmla="*/ 1387347 h 2092231"/>
                <a:gd name="connsiteX632" fmla="*/ 761812 w 1311737"/>
                <a:gd name="connsiteY632" fmla="*/ 1379225 h 2092231"/>
                <a:gd name="connsiteX633" fmla="*/ 770162 w 1311737"/>
                <a:gd name="connsiteY633" fmla="*/ 1372928 h 2092231"/>
                <a:gd name="connsiteX634" fmla="*/ 779835 w 1311737"/>
                <a:gd name="connsiteY634" fmla="*/ 1357186 h 2092231"/>
                <a:gd name="connsiteX635" fmla="*/ 786862 w 1311737"/>
                <a:gd name="connsiteY635" fmla="*/ 1349064 h 2092231"/>
                <a:gd name="connsiteX636" fmla="*/ 796444 w 1311737"/>
                <a:gd name="connsiteY636" fmla="*/ 1337109 h 2092231"/>
                <a:gd name="connsiteX637" fmla="*/ 807395 w 1311737"/>
                <a:gd name="connsiteY637" fmla="*/ 1328303 h 2092231"/>
                <a:gd name="connsiteX638" fmla="*/ 811274 w 1311737"/>
                <a:gd name="connsiteY638" fmla="*/ 1317580 h 2092231"/>
                <a:gd name="connsiteX639" fmla="*/ 814559 w 1311737"/>
                <a:gd name="connsiteY639" fmla="*/ 1305580 h 2092231"/>
                <a:gd name="connsiteX640" fmla="*/ 818437 w 1311737"/>
                <a:gd name="connsiteY640" fmla="*/ 1298644 h 2092231"/>
                <a:gd name="connsiteX641" fmla="*/ 823274 w 1311737"/>
                <a:gd name="connsiteY641" fmla="*/ 1296682 h 2092231"/>
                <a:gd name="connsiteX642" fmla="*/ 837556 w 1311737"/>
                <a:gd name="connsiteY642" fmla="*/ 1288697 h 2092231"/>
                <a:gd name="connsiteX643" fmla="*/ 845313 w 1311737"/>
                <a:gd name="connsiteY643" fmla="*/ 1280575 h 2092231"/>
                <a:gd name="connsiteX644" fmla="*/ 856127 w 1311737"/>
                <a:gd name="connsiteY644" fmla="*/ 1273092 h 2092231"/>
                <a:gd name="connsiteX645" fmla="*/ 863154 w 1311737"/>
                <a:gd name="connsiteY645" fmla="*/ 1266795 h 2092231"/>
                <a:gd name="connsiteX646" fmla="*/ 870911 w 1311737"/>
                <a:gd name="connsiteY646" fmla="*/ 1254156 h 2092231"/>
                <a:gd name="connsiteX647" fmla="*/ 873557 w 1311737"/>
                <a:gd name="connsiteY647" fmla="*/ 1243479 h 2092231"/>
                <a:gd name="connsiteX648" fmla="*/ 878713 w 1311737"/>
                <a:gd name="connsiteY648" fmla="*/ 1235266 h 2092231"/>
                <a:gd name="connsiteX649" fmla="*/ 883960 w 1311737"/>
                <a:gd name="connsiteY649" fmla="*/ 1220071 h 2092231"/>
                <a:gd name="connsiteX650" fmla="*/ 900660 w 1311737"/>
                <a:gd name="connsiteY650" fmla="*/ 1201227 h 2092231"/>
                <a:gd name="connsiteX651" fmla="*/ 914349 w 1311737"/>
                <a:gd name="connsiteY651" fmla="*/ 1179188 h 2092231"/>
                <a:gd name="connsiteX652" fmla="*/ 919505 w 1311737"/>
                <a:gd name="connsiteY652" fmla="*/ 1172298 h 2092231"/>
                <a:gd name="connsiteX653" fmla="*/ 923475 w 1311737"/>
                <a:gd name="connsiteY653" fmla="*/ 1159020 h 2092231"/>
                <a:gd name="connsiteX654" fmla="*/ 925528 w 1311737"/>
                <a:gd name="connsiteY654" fmla="*/ 1142548 h 2092231"/>
                <a:gd name="connsiteX655" fmla="*/ 926258 w 1311737"/>
                <a:gd name="connsiteY655" fmla="*/ 1131141 h 2092231"/>
                <a:gd name="connsiteX656" fmla="*/ 921923 w 1311737"/>
                <a:gd name="connsiteY656" fmla="*/ 1122015 h 2092231"/>
                <a:gd name="connsiteX657" fmla="*/ 919551 w 1311737"/>
                <a:gd name="connsiteY657" fmla="*/ 1113802 h 2092231"/>
                <a:gd name="connsiteX658" fmla="*/ 917087 w 1311737"/>
                <a:gd name="connsiteY658" fmla="*/ 1104676 h 2092231"/>
                <a:gd name="connsiteX659" fmla="*/ 922836 w 1311737"/>
                <a:gd name="connsiteY659" fmla="*/ 1098379 h 2092231"/>
                <a:gd name="connsiteX660" fmla="*/ 919186 w 1311737"/>
                <a:gd name="connsiteY660" fmla="*/ 1086288 h 2092231"/>
                <a:gd name="connsiteX661" fmla="*/ 933741 w 1311737"/>
                <a:gd name="connsiteY661" fmla="*/ 1086288 h 2092231"/>
                <a:gd name="connsiteX662" fmla="*/ 940084 w 1311737"/>
                <a:gd name="connsiteY662" fmla="*/ 1083870 h 2092231"/>
                <a:gd name="connsiteX663" fmla="*/ 940449 w 1311737"/>
                <a:gd name="connsiteY663" fmla="*/ 1083870 h 2092231"/>
                <a:gd name="connsiteX664" fmla="*/ 947202 w 1311737"/>
                <a:gd name="connsiteY664" fmla="*/ 1076478 h 2092231"/>
                <a:gd name="connsiteX665" fmla="*/ 969514 w 1311737"/>
                <a:gd name="connsiteY665" fmla="*/ 1060280 h 2092231"/>
                <a:gd name="connsiteX666" fmla="*/ 976541 w 1311737"/>
                <a:gd name="connsiteY666" fmla="*/ 1050789 h 2092231"/>
                <a:gd name="connsiteX667" fmla="*/ 984891 w 1311737"/>
                <a:gd name="connsiteY667" fmla="*/ 1048325 h 2092231"/>
                <a:gd name="connsiteX668" fmla="*/ 995021 w 1311737"/>
                <a:gd name="connsiteY668" fmla="*/ 1045268 h 2092231"/>
                <a:gd name="connsiteX669" fmla="*/ 1002002 w 1311737"/>
                <a:gd name="connsiteY669" fmla="*/ 1049831 h 2092231"/>
                <a:gd name="connsiteX670" fmla="*/ 1007660 w 1311737"/>
                <a:gd name="connsiteY670" fmla="*/ 1049283 h 2092231"/>
                <a:gd name="connsiteX671" fmla="*/ 1019751 w 1311737"/>
                <a:gd name="connsiteY671" fmla="*/ 1047458 h 2092231"/>
                <a:gd name="connsiteX672" fmla="*/ 1012907 w 1311737"/>
                <a:gd name="connsiteY672" fmla="*/ 1039153 h 2092231"/>
                <a:gd name="connsiteX673" fmla="*/ 1026185 w 1311737"/>
                <a:gd name="connsiteY673" fmla="*/ 1034910 h 2092231"/>
                <a:gd name="connsiteX674" fmla="*/ 1037136 w 1311737"/>
                <a:gd name="connsiteY674" fmla="*/ 1026742 h 2092231"/>
                <a:gd name="connsiteX675" fmla="*/ 1039098 w 1311737"/>
                <a:gd name="connsiteY675" fmla="*/ 1020446 h 2092231"/>
                <a:gd name="connsiteX676" fmla="*/ 1046627 w 1311737"/>
                <a:gd name="connsiteY676" fmla="*/ 1023639 h 2092231"/>
                <a:gd name="connsiteX677" fmla="*/ 1060589 w 1311737"/>
                <a:gd name="connsiteY677" fmla="*/ 1021951 h 2092231"/>
                <a:gd name="connsiteX678" fmla="*/ 1068209 w 1311737"/>
                <a:gd name="connsiteY678" fmla="*/ 1020720 h 2092231"/>
                <a:gd name="connsiteX679" fmla="*/ 1074597 w 1311737"/>
                <a:gd name="connsiteY679" fmla="*/ 1021449 h 2092231"/>
                <a:gd name="connsiteX680" fmla="*/ 1083755 w 1311737"/>
                <a:gd name="connsiteY680" fmla="*/ 1023047 h 2092231"/>
                <a:gd name="connsiteX681" fmla="*/ 1084042 w 1311737"/>
                <a:gd name="connsiteY681" fmla="*/ 1022818 h 2092231"/>
                <a:gd name="connsiteX682" fmla="*/ 1093168 w 1311737"/>
                <a:gd name="connsiteY682" fmla="*/ 1018256 h 2092231"/>
                <a:gd name="connsiteX683" fmla="*/ 1100058 w 1311737"/>
                <a:gd name="connsiteY683" fmla="*/ 1020217 h 2092231"/>
                <a:gd name="connsiteX684" fmla="*/ 1107769 w 1311737"/>
                <a:gd name="connsiteY684" fmla="*/ 1015654 h 2092231"/>
                <a:gd name="connsiteX685" fmla="*/ 1113564 w 1311737"/>
                <a:gd name="connsiteY685" fmla="*/ 1004932 h 2092231"/>
                <a:gd name="connsiteX686" fmla="*/ 1125108 w 1311737"/>
                <a:gd name="connsiteY686" fmla="*/ 997494 h 2092231"/>
                <a:gd name="connsiteX687" fmla="*/ 1137930 w 1311737"/>
                <a:gd name="connsiteY687" fmla="*/ 982391 h 2092231"/>
                <a:gd name="connsiteX688" fmla="*/ 1139344 w 1311737"/>
                <a:gd name="connsiteY688" fmla="*/ 966513 h 2092231"/>
                <a:gd name="connsiteX689" fmla="*/ 1150250 w 1311737"/>
                <a:gd name="connsiteY689" fmla="*/ 954558 h 2092231"/>
                <a:gd name="connsiteX690" fmla="*/ 1159923 w 1311737"/>
                <a:gd name="connsiteY690" fmla="*/ 939455 h 2092231"/>
                <a:gd name="connsiteX691" fmla="*/ 1167680 w 1311737"/>
                <a:gd name="connsiteY691" fmla="*/ 924990 h 2092231"/>
                <a:gd name="connsiteX692" fmla="*/ 1172836 w 1311737"/>
                <a:gd name="connsiteY692" fmla="*/ 917416 h 2092231"/>
                <a:gd name="connsiteX693" fmla="*/ 1175026 w 1311737"/>
                <a:gd name="connsiteY693" fmla="*/ 892731 h 2092231"/>
                <a:gd name="connsiteX694" fmla="*/ 1174433 w 1311737"/>
                <a:gd name="connsiteY694" fmla="*/ 884472 h 2092231"/>
                <a:gd name="connsiteX695" fmla="*/ 1178996 w 1311737"/>
                <a:gd name="connsiteY695" fmla="*/ 876305 h 2092231"/>
                <a:gd name="connsiteX696" fmla="*/ 1187346 w 1311737"/>
                <a:gd name="connsiteY696" fmla="*/ 870008 h 2092231"/>
                <a:gd name="connsiteX697" fmla="*/ 1191270 w 1311737"/>
                <a:gd name="connsiteY697" fmla="*/ 858692 h 2092231"/>
                <a:gd name="connsiteX698" fmla="*/ 1192684 w 1311737"/>
                <a:gd name="connsiteY698" fmla="*/ 842220 h 2092231"/>
                <a:gd name="connsiteX699" fmla="*/ 1192684 w 1311737"/>
                <a:gd name="connsiteY699" fmla="*/ 830722 h 2092231"/>
                <a:gd name="connsiteX700" fmla="*/ 1196654 w 1311737"/>
                <a:gd name="connsiteY700" fmla="*/ 816211 h 2092231"/>
                <a:gd name="connsiteX701" fmla="*/ 1191772 w 1311737"/>
                <a:gd name="connsiteY701" fmla="*/ 798416 h 2092231"/>
                <a:gd name="connsiteX702" fmla="*/ 1195103 w 1311737"/>
                <a:gd name="connsiteY702" fmla="*/ 780165 h 2092231"/>
                <a:gd name="connsiteX703" fmla="*/ 1195878 w 1311737"/>
                <a:gd name="connsiteY703" fmla="*/ 767480 h 2092231"/>
                <a:gd name="connsiteX704" fmla="*/ 1195376 w 1311737"/>
                <a:gd name="connsiteY704" fmla="*/ 754156 h 2092231"/>
                <a:gd name="connsiteX705" fmla="*/ 1194829 w 1311737"/>
                <a:gd name="connsiteY705" fmla="*/ 745897 h 2092231"/>
                <a:gd name="connsiteX706" fmla="*/ 1192456 w 1311737"/>
                <a:gd name="connsiteY706" fmla="*/ 734490 h 2092231"/>
                <a:gd name="connsiteX707" fmla="*/ 1199072 w 1311737"/>
                <a:gd name="connsiteY707" fmla="*/ 733030 h 2092231"/>
                <a:gd name="connsiteX708" fmla="*/ 1204137 w 1311737"/>
                <a:gd name="connsiteY708" fmla="*/ 730612 h 2092231"/>
                <a:gd name="connsiteX709" fmla="*/ 1194053 w 1311737"/>
                <a:gd name="connsiteY709" fmla="*/ 726642 h 2092231"/>
                <a:gd name="connsiteX710" fmla="*/ 1199802 w 1311737"/>
                <a:gd name="connsiteY710" fmla="*/ 724179 h 2092231"/>
                <a:gd name="connsiteX711" fmla="*/ 1209293 w 1311737"/>
                <a:gd name="connsiteY711" fmla="*/ 723676 h 2092231"/>
                <a:gd name="connsiteX712" fmla="*/ 1214358 w 1311737"/>
                <a:gd name="connsiteY712" fmla="*/ 725000 h 2092231"/>
                <a:gd name="connsiteX713" fmla="*/ 1225902 w 1311737"/>
                <a:gd name="connsiteY713" fmla="*/ 714961 h 2092231"/>
                <a:gd name="connsiteX714" fmla="*/ 1232381 w 1311737"/>
                <a:gd name="connsiteY714" fmla="*/ 703007 h 2092231"/>
                <a:gd name="connsiteX715" fmla="*/ 1235575 w 1311737"/>
                <a:gd name="connsiteY715" fmla="*/ 697349 h 2092231"/>
                <a:gd name="connsiteX716" fmla="*/ 1236944 w 1311737"/>
                <a:gd name="connsiteY716" fmla="*/ 691006 h 2092231"/>
                <a:gd name="connsiteX717" fmla="*/ 1239545 w 1311737"/>
                <a:gd name="connsiteY717" fmla="*/ 682154 h 2092231"/>
                <a:gd name="connsiteX718" fmla="*/ 1247850 w 1311737"/>
                <a:gd name="connsiteY718" fmla="*/ 675857 h 2092231"/>
                <a:gd name="connsiteX719" fmla="*/ 1276687 w 1311737"/>
                <a:gd name="connsiteY719" fmla="*/ 648937 h 2092231"/>
                <a:gd name="connsiteX720" fmla="*/ 1286953 w 1311737"/>
                <a:gd name="connsiteY720" fmla="*/ 640769 h 2092231"/>
                <a:gd name="connsiteX721" fmla="*/ 1294573 w 1311737"/>
                <a:gd name="connsiteY721" fmla="*/ 629499 h 2092231"/>
                <a:gd name="connsiteX722" fmla="*/ 1301691 w 1311737"/>
                <a:gd name="connsiteY722" fmla="*/ 621286 h 2092231"/>
                <a:gd name="connsiteX723" fmla="*/ 1305615 w 1311737"/>
                <a:gd name="connsiteY723" fmla="*/ 611247 h 2092231"/>
                <a:gd name="connsiteX724" fmla="*/ 1310178 w 1311737"/>
                <a:gd name="connsiteY724" fmla="*/ 599840 h 2092231"/>
                <a:gd name="connsiteX725" fmla="*/ 1310178 w 1311737"/>
                <a:gd name="connsiteY725" fmla="*/ 587840 h 2092231"/>
                <a:gd name="connsiteX726" fmla="*/ 1308992 w 1311737"/>
                <a:gd name="connsiteY726" fmla="*/ 580174 h 2092231"/>
                <a:gd name="connsiteX727" fmla="*/ 1308536 w 1311737"/>
                <a:gd name="connsiteY727" fmla="*/ 566805 h 2092231"/>
                <a:gd name="connsiteX728" fmla="*/ 1311319 w 1311737"/>
                <a:gd name="connsiteY728" fmla="*/ 555078 h 20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</a:cxnLst>
              <a:rect l="l" t="t" r="r" b="b"/>
              <a:pathLst>
                <a:path w="1311737" h="2092231">
                  <a:moveTo>
                    <a:pt x="1311319" y="555078"/>
                  </a:moveTo>
                  <a:cubicBezTo>
                    <a:pt x="1310826" y="552058"/>
                    <a:pt x="1310539" y="549009"/>
                    <a:pt x="1310452" y="545952"/>
                  </a:cubicBezTo>
                  <a:cubicBezTo>
                    <a:pt x="1311091" y="547276"/>
                    <a:pt x="1311456" y="547732"/>
                    <a:pt x="1310178" y="544994"/>
                  </a:cubicBezTo>
                  <a:cubicBezTo>
                    <a:pt x="1309987" y="543936"/>
                    <a:pt x="1309549" y="542936"/>
                    <a:pt x="1308901" y="542074"/>
                  </a:cubicBezTo>
                  <a:lnTo>
                    <a:pt x="1308901" y="542074"/>
                  </a:lnTo>
                  <a:lnTo>
                    <a:pt x="1305889" y="535777"/>
                  </a:lnTo>
                  <a:cubicBezTo>
                    <a:pt x="1294710" y="512963"/>
                    <a:pt x="1296763" y="509039"/>
                    <a:pt x="1291653" y="509678"/>
                  </a:cubicBezTo>
                  <a:cubicBezTo>
                    <a:pt x="1286807" y="510426"/>
                    <a:pt x="1281893" y="510595"/>
                    <a:pt x="1277006" y="510179"/>
                  </a:cubicBezTo>
                  <a:cubicBezTo>
                    <a:pt x="1272443" y="509449"/>
                    <a:pt x="1273858" y="506940"/>
                    <a:pt x="1269432" y="506894"/>
                  </a:cubicBezTo>
                  <a:lnTo>
                    <a:pt x="1256154" y="506894"/>
                  </a:lnTo>
                  <a:cubicBezTo>
                    <a:pt x="1256154" y="506894"/>
                    <a:pt x="1254831" y="509404"/>
                    <a:pt x="1249812" y="504978"/>
                  </a:cubicBezTo>
                  <a:cubicBezTo>
                    <a:pt x="1244792" y="500552"/>
                    <a:pt x="1242283" y="498498"/>
                    <a:pt x="1241051" y="494027"/>
                  </a:cubicBezTo>
                  <a:cubicBezTo>
                    <a:pt x="1239819" y="489555"/>
                    <a:pt x="1238632" y="481981"/>
                    <a:pt x="1234207" y="479380"/>
                  </a:cubicBezTo>
                  <a:cubicBezTo>
                    <a:pt x="1230593" y="477459"/>
                    <a:pt x="1226783" y="475931"/>
                    <a:pt x="1222845" y="474817"/>
                  </a:cubicBezTo>
                  <a:cubicBezTo>
                    <a:pt x="1220974" y="474178"/>
                    <a:pt x="1219103" y="470254"/>
                    <a:pt x="1214632" y="468338"/>
                  </a:cubicBezTo>
                  <a:cubicBezTo>
                    <a:pt x="1210160" y="466422"/>
                    <a:pt x="1205506" y="459212"/>
                    <a:pt x="1203362" y="458802"/>
                  </a:cubicBezTo>
                  <a:cubicBezTo>
                    <a:pt x="1201217" y="458391"/>
                    <a:pt x="1197065" y="454239"/>
                    <a:pt x="1193916" y="452368"/>
                  </a:cubicBezTo>
                  <a:cubicBezTo>
                    <a:pt x="1190768" y="450497"/>
                    <a:pt x="1183832" y="446482"/>
                    <a:pt x="1182007" y="445204"/>
                  </a:cubicBezTo>
                  <a:cubicBezTo>
                    <a:pt x="1180182" y="443927"/>
                    <a:pt x="1169916" y="446345"/>
                    <a:pt x="1168638" y="443790"/>
                  </a:cubicBezTo>
                  <a:cubicBezTo>
                    <a:pt x="1167360" y="441234"/>
                    <a:pt x="1165490" y="441234"/>
                    <a:pt x="1161702" y="439957"/>
                  </a:cubicBezTo>
                  <a:cubicBezTo>
                    <a:pt x="1157714" y="437566"/>
                    <a:pt x="1152942" y="436845"/>
                    <a:pt x="1148425" y="437949"/>
                  </a:cubicBezTo>
                  <a:cubicBezTo>
                    <a:pt x="1142721" y="439729"/>
                    <a:pt x="1142128" y="437219"/>
                    <a:pt x="1136333" y="440915"/>
                  </a:cubicBezTo>
                  <a:cubicBezTo>
                    <a:pt x="1130538" y="444611"/>
                    <a:pt x="1130629" y="441554"/>
                    <a:pt x="1124926" y="443333"/>
                  </a:cubicBezTo>
                  <a:cubicBezTo>
                    <a:pt x="1119222" y="445113"/>
                    <a:pt x="1120363" y="442056"/>
                    <a:pt x="1114796" y="441371"/>
                  </a:cubicBezTo>
                  <a:cubicBezTo>
                    <a:pt x="1109229" y="440687"/>
                    <a:pt x="1107267" y="433660"/>
                    <a:pt x="1101108" y="434847"/>
                  </a:cubicBezTo>
                  <a:cubicBezTo>
                    <a:pt x="1097891" y="435691"/>
                    <a:pt x="1094464" y="435198"/>
                    <a:pt x="1091617" y="433477"/>
                  </a:cubicBezTo>
                  <a:cubicBezTo>
                    <a:pt x="1089107" y="432839"/>
                    <a:pt x="1090385" y="428413"/>
                    <a:pt x="1083404" y="426451"/>
                  </a:cubicBezTo>
                  <a:cubicBezTo>
                    <a:pt x="1076422" y="424489"/>
                    <a:pt x="1078430" y="420063"/>
                    <a:pt x="1072681" y="424443"/>
                  </a:cubicBezTo>
                  <a:cubicBezTo>
                    <a:pt x="1066931" y="428824"/>
                    <a:pt x="1073958" y="424443"/>
                    <a:pt x="1066931" y="429006"/>
                  </a:cubicBezTo>
                  <a:cubicBezTo>
                    <a:pt x="1062665" y="431620"/>
                    <a:pt x="1057888" y="433286"/>
                    <a:pt x="1052923" y="433888"/>
                  </a:cubicBezTo>
                  <a:cubicBezTo>
                    <a:pt x="1046627" y="433204"/>
                    <a:pt x="1051053" y="428824"/>
                    <a:pt x="1046627" y="433204"/>
                  </a:cubicBezTo>
                  <a:cubicBezTo>
                    <a:pt x="1042201" y="437584"/>
                    <a:pt x="1048452" y="439592"/>
                    <a:pt x="1042064" y="440139"/>
                  </a:cubicBezTo>
                  <a:cubicBezTo>
                    <a:pt x="1035676" y="440687"/>
                    <a:pt x="1034444" y="438132"/>
                    <a:pt x="1038322" y="431835"/>
                  </a:cubicBezTo>
                  <a:cubicBezTo>
                    <a:pt x="1042201" y="425538"/>
                    <a:pt x="1042520" y="425629"/>
                    <a:pt x="1042246" y="422983"/>
                  </a:cubicBezTo>
                  <a:cubicBezTo>
                    <a:pt x="1041060" y="412215"/>
                    <a:pt x="1039783" y="413447"/>
                    <a:pt x="1035402" y="408975"/>
                  </a:cubicBezTo>
                  <a:cubicBezTo>
                    <a:pt x="1031022" y="404503"/>
                    <a:pt x="1029060" y="406374"/>
                    <a:pt x="1025911" y="405097"/>
                  </a:cubicBezTo>
                  <a:cubicBezTo>
                    <a:pt x="1022763" y="403819"/>
                    <a:pt x="1017105" y="403728"/>
                    <a:pt x="1015189" y="401218"/>
                  </a:cubicBezTo>
                  <a:cubicBezTo>
                    <a:pt x="1013272" y="398708"/>
                    <a:pt x="1010626" y="399849"/>
                    <a:pt x="1008892" y="397294"/>
                  </a:cubicBezTo>
                  <a:cubicBezTo>
                    <a:pt x="1006277" y="394552"/>
                    <a:pt x="1002326" y="393543"/>
                    <a:pt x="998717" y="394693"/>
                  </a:cubicBezTo>
                  <a:cubicBezTo>
                    <a:pt x="995614" y="395879"/>
                    <a:pt x="990595" y="390769"/>
                    <a:pt x="987994" y="391408"/>
                  </a:cubicBezTo>
                  <a:cubicBezTo>
                    <a:pt x="985393" y="392047"/>
                    <a:pt x="983020" y="385567"/>
                    <a:pt x="979826" y="386845"/>
                  </a:cubicBezTo>
                  <a:cubicBezTo>
                    <a:pt x="976632" y="388122"/>
                    <a:pt x="976769" y="381141"/>
                    <a:pt x="972936" y="382282"/>
                  </a:cubicBezTo>
                  <a:cubicBezTo>
                    <a:pt x="969103" y="383423"/>
                    <a:pt x="970472" y="376579"/>
                    <a:pt x="966640" y="377172"/>
                  </a:cubicBezTo>
                  <a:cubicBezTo>
                    <a:pt x="962807" y="377765"/>
                    <a:pt x="962077" y="375803"/>
                    <a:pt x="959065" y="378951"/>
                  </a:cubicBezTo>
                  <a:cubicBezTo>
                    <a:pt x="956054" y="382100"/>
                    <a:pt x="957103" y="377080"/>
                    <a:pt x="953909" y="378267"/>
                  </a:cubicBezTo>
                  <a:cubicBezTo>
                    <a:pt x="950715" y="379453"/>
                    <a:pt x="947019" y="375027"/>
                    <a:pt x="943734" y="378814"/>
                  </a:cubicBezTo>
                  <a:cubicBezTo>
                    <a:pt x="940449" y="382602"/>
                    <a:pt x="940631" y="377446"/>
                    <a:pt x="937392" y="383833"/>
                  </a:cubicBezTo>
                  <a:cubicBezTo>
                    <a:pt x="935334" y="388323"/>
                    <a:pt x="932742" y="392553"/>
                    <a:pt x="929680" y="396427"/>
                  </a:cubicBezTo>
                  <a:cubicBezTo>
                    <a:pt x="923885" y="404001"/>
                    <a:pt x="923885" y="400990"/>
                    <a:pt x="917497" y="406374"/>
                  </a:cubicBezTo>
                  <a:cubicBezTo>
                    <a:pt x="911109" y="411758"/>
                    <a:pt x="913710" y="407059"/>
                    <a:pt x="911155" y="412032"/>
                  </a:cubicBezTo>
                  <a:cubicBezTo>
                    <a:pt x="908600" y="417006"/>
                    <a:pt x="909147" y="414587"/>
                    <a:pt x="905360" y="417736"/>
                  </a:cubicBezTo>
                  <a:cubicBezTo>
                    <a:pt x="901573" y="420884"/>
                    <a:pt x="902212" y="416412"/>
                    <a:pt x="901527" y="420838"/>
                  </a:cubicBezTo>
                  <a:lnTo>
                    <a:pt x="900797" y="425401"/>
                  </a:lnTo>
                  <a:cubicBezTo>
                    <a:pt x="900797" y="425401"/>
                    <a:pt x="902212" y="412716"/>
                    <a:pt x="896508" y="414587"/>
                  </a:cubicBezTo>
                  <a:cubicBezTo>
                    <a:pt x="892315" y="415870"/>
                    <a:pt x="888049" y="416892"/>
                    <a:pt x="883732" y="417644"/>
                  </a:cubicBezTo>
                  <a:cubicBezTo>
                    <a:pt x="883732" y="417644"/>
                    <a:pt x="877481" y="411211"/>
                    <a:pt x="874971" y="411165"/>
                  </a:cubicBezTo>
                  <a:cubicBezTo>
                    <a:pt x="872462" y="411120"/>
                    <a:pt x="872416" y="410070"/>
                    <a:pt x="868675" y="406602"/>
                  </a:cubicBezTo>
                  <a:cubicBezTo>
                    <a:pt x="862423" y="400762"/>
                    <a:pt x="878804" y="407880"/>
                    <a:pt x="881998" y="407287"/>
                  </a:cubicBezTo>
                  <a:cubicBezTo>
                    <a:pt x="884699" y="406858"/>
                    <a:pt x="887433" y="406703"/>
                    <a:pt x="890166" y="406830"/>
                  </a:cubicBezTo>
                  <a:cubicBezTo>
                    <a:pt x="899291" y="406192"/>
                    <a:pt x="900980" y="406830"/>
                    <a:pt x="905452" y="406237"/>
                  </a:cubicBezTo>
                  <a:cubicBezTo>
                    <a:pt x="910539" y="404795"/>
                    <a:pt x="915439" y="402760"/>
                    <a:pt x="920052" y="400169"/>
                  </a:cubicBezTo>
                  <a:cubicBezTo>
                    <a:pt x="921485" y="398558"/>
                    <a:pt x="922407" y="396555"/>
                    <a:pt x="922699" y="394419"/>
                  </a:cubicBezTo>
                  <a:cubicBezTo>
                    <a:pt x="923032" y="391613"/>
                    <a:pt x="923694" y="388857"/>
                    <a:pt x="924661" y="386206"/>
                  </a:cubicBezTo>
                  <a:cubicBezTo>
                    <a:pt x="925606" y="382675"/>
                    <a:pt x="926276" y="379074"/>
                    <a:pt x="926669" y="375438"/>
                  </a:cubicBezTo>
                  <a:cubicBezTo>
                    <a:pt x="927353" y="372335"/>
                    <a:pt x="930547" y="367863"/>
                    <a:pt x="924844" y="367818"/>
                  </a:cubicBezTo>
                  <a:cubicBezTo>
                    <a:pt x="919140" y="367772"/>
                    <a:pt x="911611" y="368959"/>
                    <a:pt x="908463" y="368320"/>
                  </a:cubicBezTo>
                  <a:cubicBezTo>
                    <a:pt x="905314" y="367681"/>
                    <a:pt x="903900" y="365719"/>
                    <a:pt x="899337" y="367544"/>
                  </a:cubicBezTo>
                  <a:cubicBezTo>
                    <a:pt x="894774" y="369369"/>
                    <a:pt x="894774" y="367544"/>
                    <a:pt x="886014" y="365536"/>
                  </a:cubicBezTo>
                  <a:cubicBezTo>
                    <a:pt x="877253" y="363529"/>
                    <a:pt x="882318" y="357871"/>
                    <a:pt x="874652" y="364122"/>
                  </a:cubicBezTo>
                  <a:cubicBezTo>
                    <a:pt x="866986" y="370373"/>
                    <a:pt x="863154" y="371012"/>
                    <a:pt x="863154" y="373248"/>
                  </a:cubicBezTo>
                  <a:cubicBezTo>
                    <a:pt x="863154" y="375484"/>
                    <a:pt x="865754" y="372655"/>
                    <a:pt x="866256" y="380274"/>
                  </a:cubicBezTo>
                  <a:cubicBezTo>
                    <a:pt x="866758" y="387894"/>
                    <a:pt x="866712" y="394237"/>
                    <a:pt x="864203" y="393598"/>
                  </a:cubicBezTo>
                  <a:cubicBezTo>
                    <a:pt x="861693" y="392959"/>
                    <a:pt x="858545" y="389035"/>
                    <a:pt x="859184" y="387849"/>
                  </a:cubicBezTo>
                  <a:cubicBezTo>
                    <a:pt x="859823" y="386663"/>
                    <a:pt x="855670" y="383833"/>
                    <a:pt x="854621" y="381461"/>
                  </a:cubicBezTo>
                  <a:cubicBezTo>
                    <a:pt x="850971" y="371285"/>
                    <a:pt x="847731" y="371924"/>
                    <a:pt x="850332" y="368092"/>
                  </a:cubicBezTo>
                  <a:cubicBezTo>
                    <a:pt x="852933" y="364259"/>
                    <a:pt x="852248" y="364943"/>
                    <a:pt x="855488" y="360517"/>
                  </a:cubicBezTo>
                  <a:cubicBezTo>
                    <a:pt x="858727" y="356091"/>
                    <a:pt x="852294" y="357962"/>
                    <a:pt x="861237" y="354266"/>
                  </a:cubicBezTo>
                  <a:cubicBezTo>
                    <a:pt x="865969" y="352838"/>
                    <a:pt x="870482" y="350762"/>
                    <a:pt x="874652" y="348106"/>
                  </a:cubicBezTo>
                  <a:cubicBezTo>
                    <a:pt x="879215" y="344912"/>
                    <a:pt x="880994" y="344912"/>
                    <a:pt x="883002" y="341216"/>
                  </a:cubicBezTo>
                  <a:cubicBezTo>
                    <a:pt x="885010" y="337520"/>
                    <a:pt x="881725" y="336060"/>
                    <a:pt x="884919" y="331634"/>
                  </a:cubicBezTo>
                  <a:cubicBezTo>
                    <a:pt x="888112" y="327208"/>
                    <a:pt x="889938" y="340760"/>
                    <a:pt x="887519" y="324744"/>
                  </a:cubicBezTo>
                  <a:cubicBezTo>
                    <a:pt x="886976" y="321596"/>
                    <a:pt x="886808" y="318397"/>
                    <a:pt x="887017" y="315208"/>
                  </a:cubicBezTo>
                  <a:cubicBezTo>
                    <a:pt x="887469" y="312671"/>
                    <a:pt x="886374" y="310111"/>
                    <a:pt x="884234" y="308683"/>
                  </a:cubicBezTo>
                  <a:cubicBezTo>
                    <a:pt x="882363" y="308044"/>
                    <a:pt x="876705" y="302934"/>
                    <a:pt x="874789" y="302934"/>
                  </a:cubicBezTo>
                  <a:cubicBezTo>
                    <a:pt x="872873" y="302934"/>
                    <a:pt x="869177" y="297778"/>
                    <a:pt x="866667" y="298371"/>
                  </a:cubicBezTo>
                  <a:cubicBezTo>
                    <a:pt x="864157" y="298964"/>
                    <a:pt x="864796" y="293260"/>
                    <a:pt x="864157" y="290751"/>
                  </a:cubicBezTo>
                  <a:cubicBezTo>
                    <a:pt x="864130" y="287570"/>
                    <a:pt x="864372" y="284395"/>
                    <a:pt x="864887" y="281260"/>
                  </a:cubicBezTo>
                  <a:cubicBezTo>
                    <a:pt x="864887" y="278066"/>
                    <a:pt x="866895" y="274918"/>
                    <a:pt x="862469" y="270400"/>
                  </a:cubicBezTo>
                  <a:cubicBezTo>
                    <a:pt x="858043" y="265883"/>
                    <a:pt x="860644" y="262780"/>
                    <a:pt x="857906" y="258354"/>
                  </a:cubicBezTo>
                  <a:cubicBezTo>
                    <a:pt x="855169" y="253928"/>
                    <a:pt x="860461" y="255845"/>
                    <a:pt x="855488" y="247495"/>
                  </a:cubicBezTo>
                  <a:cubicBezTo>
                    <a:pt x="850514" y="239145"/>
                    <a:pt x="844172" y="240468"/>
                    <a:pt x="844172" y="240468"/>
                  </a:cubicBezTo>
                  <a:cubicBezTo>
                    <a:pt x="844172" y="240468"/>
                    <a:pt x="843077" y="238688"/>
                    <a:pt x="841571" y="236498"/>
                  </a:cubicBezTo>
                  <a:cubicBezTo>
                    <a:pt x="839504" y="233240"/>
                    <a:pt x="836999" y="230274"/>
                    <a:pt x="834134" y="227692"/>
                  </a:cubicBezTo>
                  <a:cubicBezTo>
                    <a:pt x="831031" y="225730"/>
                    <a:pt x="820993" y="216148"/>
                    <a:pt x="817160" y="214779"/>
                  </a:cubicBezTo>
                  <a:cubicBezTo>
                    <a:pt x="813327" y="213410"/>
                    <a:pt x="810270" y="211494"/>
                    <a:pt x="805798" y="209623"/>
                  </a:cubicBezTo>
                  <a:cubicBezTo>
                    <a:pt x="801327" y="207752"/>
                    <a:pt x="800825" y="202596"/>
                    <a:pt x="795167" y="203783"/>
                  </a:cubicBezTo>
                  <a:cubicBezTo>
                    <a:pt x="789509" y="204969"/>
                    <a:pt x="793296" y="198672"/>
                    <a:pt x="788140" y="198626"/>
                  </a:cubicBezTo>
                  <a:cubicBezTo>
                    <a:pt x="782984" y="198581"/>
                    <a:pt x="785676" y="194839"/>
                    <a:pt x="781889" y="195432"/>
                  </a:cubicBezTo>
                  <a:cubicBezTo>
                    <a:pt x="778102" y="196026"/>
                    <a:pt x="779379" y="190870"/>
                    <a:pt x="775546" y="191508"/>
                  </a:cubicBezTo>
                  <a:cubicBezTo>
                    <a:pt x="774999" y="191559"/>
                    <a:pt x="774451" y="191559"/>
                    <a:pt x="773904" y="191508"/>
                  </a:cubicBezTo>
                  <a:cubicBezTo>
                    <a:pt x="770299" y="191235"/>
                    <a:pt x="765645" y="189045"/>
                    <a:pt x="762907" y="190687"/>
                  </a:cubicBezTo>
                  <a:cubicBezTo>
                    <a:pt x="760169" y="192330"/>
                    <a:pt x="760398" y="190687"/>
                    <a:pt x="755287" y="192467"/>
                  </a:cubicBezTo>
                  <a:cubicBezTo>
                    <a:pt x="750177" y="194246"/>
                    <a:pt x="747667" y="187356"/>
                    <a:pt x="743880" y="189774"/>
                  </a:cubicBezTo>
                  <a:cubicBezTo>
                    <a:pt x="740093" y="192193"/>
                    <a:pt x="745158" y="188588"/>
                    <a:pt x="736899" y="188497"/>
                  </a:cubicBezTo>
                  <a:cubicBezTo>
                    <a:pt x="728640" y="188406"/>
                    <a:pt x="727408" y="186489"/>
                    <a:pt x="723210" y="188497"/>
                  </a:cubicBezTo>
                  <a:cubicBezTo>
                    <a:pt x="719012" y="190504"/>
                    <a:pt x="719925" y="193470"/>
                    <a:pt x="717415" y="194155"/>
                  </a:cubicBezTo>
                  <a:cubicBezTo>
                    <a:pt x="714906" y="194839"/>
                    <a:pt x="716868" y="187812"/>
                    <a:pt x="709202" y="191508"/>
                  </a:cubicBezTo>
                  <a:cubicBezTo>
                    <a:pt x="701537" y="195204"/>
                    <a:pt x="702814" y="192740"/>
                    <a:pt x="698981" y="194611"/>
                  </a:cubicBezTo>
                  <a:cubicBezTo>
                    <a:pt x="697923" y="195423"/>
                    <a:pt x="696403" y="195222"/>
                    <a:pt x="695591" y="194164"/>
                  </a:cubicBezTo>
                  <a:cubicBezTo>
                    <a:pt x="695491" y="194036"/>
                    <a:pt x="695404" y="193895"/>
                    <a:pt x="695331" y="193744"/>
                  </a:cubicBezTo>
                  <a:cubicBezTo>
                    <a:pt x="694674" y="192549"/>
                    <a:pt x="693771" y="191508"/>
                    <a:pt x="692685" y="190687"/>
                  </a:cubicBezTo>
                  <a:cubicBezTo>
                    <a:pt x="687875" y="188063"/>
                    <a:pt x="683965" y="184057"/>
                    <a:pt x="681460" y="179189"/>
                  </a:cubicBezTo>
                  <a:cubicBezTo>
                    <a:pt x="676422" y="173850"/>
                    <a:pt x="670454" y="169474"/>
                    <a:pt x="663847" y="166276"/>
                  </a:cubicBezTo>
                  <a:cubicBezTo>
                    <a:pt x="663117" y="166960"/>
                    <a:pt x="663163" y="163720"/>
                    <a:pt x="658737" y="164405"/>
                  </a:cubicBezTo>
                  <a:cubicBezTo>
                    <a:pt x="654311" y="165089"/>
                    <a:pt x="648014" y="167781"/>
                    <a:pt x="647375" y="163584"/>
                  </a:cubicBezTo>
                  <a:cubicBezTo>
                    <a:pt x="646143" y="155964"/>
                    <a:pt x="646782" y="158519"/>
                    <a:pt x="646143" y="153408"/>
                  </a:cubicBezTo>
                  <a:cubicBezTo>
                    <a:pt x="645504" y="148298"/>
                    <a:pt x="642447" y="147066"/>
                    <a:pt x="640622" y="143872"/>
                  </a:cubicBezTo>
                  <a:cubicBezTo>
                    <a:pt x="638797" y="140678"/>
                    <a:pt x="639983" y="137575"/>
                    <a:pt x="634964" y="136252"/>
                  </a:cubicBezTo>
                  <a:cubicBezTo>
                    <a:pt x="629945" y="134929"/>
                    <a:pt x="628667" y="134199"/>
                    <a:pt x="626751" y="131005"/>
                  </a:cubicBezTo>
                  <a:cubicBezTo>
                    <a:pt x="624638" y="128075"/>
                    <a:pt x="621517" y="126026"/>
                    <a:pt x="617990" y="125255"/>
                  </a:cubicBezTo>
                  <a:cubicBezTo>
                    <a:pt x="615581" y="124197"/>
                    <a:pt x="613263" y="122947"/>
                    <a:pt x="611055" y="121514"/>
                  </a:cubicBezTo>
                  <a:cubicBezTo>
                    <a:pt x="610274" y="121062"/>
                    <a:pt x="609399" y="120797"/>
                    <a:pt x="608500" y="120738"/>
                  </a:cubicBezTo>
                  <a:cubicBezTo>
                    <a:pt x="605944" y="120738"/>
                    <a:pt x="607313" y="116905"/>
                    <a:pt x="603480" y="114898"/>
                  </a:cubicBezTo>
                  <a:cubicBezTo>
                    <a:pt x="599648" y="112890"/>
                    <a:pt x="598461" y="108555"/>
                    <a:pt x="592803" y="108464"/>
                  </a:cubicBezTo>
                  <a:cubicBezTo>
                    <a:pt x="587145" y="108373"/>
                    <a:pt x="583678" y="106320"/>
                    <a:pt x="580118" y="108464"/>
                  </a:cubicBezTo>
                  <a:cubicBezTo>
                    <a:pt x="569259" y="114624"/>
                    <a:pt x="565426" y="115263"/>
                    <a:pt x="567388" y="111476"/>
                  </a:cubicBezTo>
                  <a:cubicBezTo>
                    <a:pt x="568565" y="108455"/>
                    <a:pt x="570299" y="105685"/>
                    <a:pt x="572498" y="103308"/>
                  </a:cubicBezTo>
                  <a:cubicBezTo>
                    <a:pt x="575172" y="100155"/>
                    <a:pt x="577554" y="96765"/>
                    <a:pt x="579616" y="93178"/>
                  </a:cubicBezTo>
                  <a:cubicBezTo>
                    <a:pt x="572681" y="86151"/>
                    <a:pt x="574050" y="83003"/>
                    <a:pt x="570217" y="82958"/>
                  </a:cubicBezTo>
                  <a:cubicBezTo>
                    <a:pt x="566384" y="82912"/>
                    <a:pt x="566475" y="80402"/>
                    <a:pt x="561365" y="82227"/>
                  </a:cubicBezTo>
                  <a:cubicBezTo>
                    <a:pt x="556255" y="84053"/>
                    <a:pt x="555661" y="82821"/>
                    <a:pt x="554429" y="79581"/>
                  </a:cubicBezTo>
                  <a:cubicBezTo>
                    <a:pt x="553198" y="76341"/>
                    <a:pt x="555753" y="73330"/>
                    <a:pt x="553836" y="72646"/>
                  </a:cubicBezTo>
                  <a:cubicBezTo>
                    <a:pt x="551920" y="71961"/>
                    <a:pt x="548133" y="75748"/>
                    <a:pt x="544300" y="78258"/>
                  </a:cubicBezTo>
                  <a:cubicBezTo>
                    <a:pt x="540467" y="80767"/>
                    <a:pt x="536041" y="80083"/>
                    <a:pt x="535174" y="78258"/>
                  </a:cubicBezTo>
                  <a:cubicBezTo>
                    <a:pt x="534782" y="75525"/>
                    <a:pt x="534617" y="72759"/>
                    <a:pt x="534672" y="69999"/>
                  </a:cubicBezTo>
                  <a:cubicBezTo>
                    <a:pt x="534672" y="69999"/>
                    <a:pt x="525090" y="75611"/>
                    <a:pt x="523858" y="71231"/>
                  </a:cubicBezTo>
                  <a:cubicBezTo>
                    <a:pt x="522626" y="66851"/>
                    <a:pt x="522672" y="64797"/>
                    <a:pt x="524680" y="62105"/>
                  </a:cubicBezTo>
                  <a:cubicBezTo>
                    <a:pt x="526687" y="59413"/>
                    <a:pt x="513774" y="66440"/>
                    <a:pt x="526596" y="59596"/>
                  </a:cubicBezTo>
                  <a:cubicBezTo>
                    <a:pt x="530333" y="57656"/>
                    <a:pt x="533960" y="55507"/>
                    <a:pt x="537456" y="53162"/>
                  </a:cubicBezTo>
                  <a:cubicBezTo>
                    <a:pt x="531113" y="52569"/>
                    <a:pt x="522307" y="51337"/>
                    <a:pt x="521531" y="52797"/>
                  </a:cubicBezTo>
                  <a:cubicBezTo>
                    <a:pt x="520253" y="55306"/>
                    <a:pt x="511401" y="55900"/>
                    <a:pt x="508208" y="55170"/>
                  </a:cubicBezTo>
                  <a:cubicBezTo>
                    <a:pt x="505014" y="54440"/>
                    <a:pt x="506291" y="52614"/>
                    <a:pt x="498717" y="54485"/>
                  </a:cubicBezTo>
                  <a:cubicBezTo>
                    <a:pt x="491142" y="56356"/>
                    <a:pt x="493105" y="48690"/>
                    <a:pt x="483431" y="58090"/>
                  </a:cubicBezTo>
                  <a:lnTo>
                    <a:pt x="473849" y="67535"/>
                  </a:lnTo>
                  <a:cubicBezTo>
                    <a:pt x="468871" y="66280"/>
                    <a:pt x="463733" y="65788"/>
                    <a:pt x="458609" y="66075"/>
                  </a:cubicBezTo>
                  <a:cubicBezTo>
                    <a:pt x="454822" y="67307"/>
                    <a:pt x="452951" y="64113"/>
                    <a:pt x="446016" y="62790"/>
                  </a:cubicBezTo>
                  <a:cubicBezTo>
                    <a:pt x="439080" y="61466"/>
                    <a:pt x="443506" y="58957"/>
                    <a:pt x="437802" y="56949"/>
                  </a:cubicBezTo>
                  <a:cubicBezTo>
                    <a:pt x="432099" y="54942"/>
                    <a:pt x="435384" y="49329"/>
                    <a:pt x="429635" y="51839"/>
                  </a:cubicBezTo>
                  <a:cubicBezTo>
                    <a:pt x="426213" y="53947"/>
                    <a:pt x="422165" y="54800"/>
                    <a:pt x="418182" y="54257"/>
                  </a:cubicBezTo>
                  <a:cubicBezTo>
                    <a:pt x="411247" y="54257"/>
                    <a:pt x="423292" y="49238"/>
                    <a:pt x="407414" y="54257"/>
                  </a:cubicBezTo>
                  <a:cubicBezTo>
                    <a:pt x="391535" y="59276"/>
                    <a:pt x="395277" y="64341"/>
                    <a:pt x="387063" y="59139"/>
                  </a:cubicBezTo>
                  <a:cubicBezTo>
                    <a:pt x="378850" y="53938"/>
                    <a:pt x="383960" y="54576"/>
                    <a:pt x="378896" y="53938"/>
                  </a:cubicBezTo>
                  <a:cubicBezTo>
                    <a:pt x="377481" y="53938"/>
                    <a:pt x="376842" y="53938"/>
                    <a:pt x="376569" y="54485"/>
                  </a:cubicBezTo>
                  <a:cubicBezTo>
                    <a:pt x="376500" y="54307"/>
                    <a:pt x="376500" y="54116"/>
                    <a:pt x="376569" y="53938"/>
                  </a:cubicBezTo>
                  <a:cubicBezTo>
                    <a:pt x="374830" y="50004"/>
                    <a:pt x="372508" y="46359"/>
                    <a:pt x="369679" y="43124"/>
                  </a:cubicBezTo>
                  <a:cubicBezTo>
                    <a:pt x="369679" y="43124"/>
                    <a:pt x="371641" y="34865"/>
                    <a:pt x="365983" y="34819"/>
                  </a:cubicBezTo>
                  <a:cubicBezTo>
                    <a:pt x="360325" y="34773"/>
                    <a:pt x="351975" y="32127"/>
                    <a:pt x="347731" y="32082"/>
                  </a:cubicBezTo>
                  <a:cubicBezTo>
                    <a:pt x="343488" y="32036"/>
                    <a:pt x="341389" y="28842"/>
                    <a:pt x="338286" y="28203"/>
                  </a:cubicBezTo>
                  <a:cubicBezTo>
                    <a:pt x="335183" y="27564"/>
                    <a:pt x="337647" y="24370"/>
                    <a:pt x="335138" y="20537"/>
                  </a:cubicBezTo>
                  <a:cubicBezTo>
                    <a:pt x="332628" y="16705"/>
                    <a:pt x="337784" y="10408"/>
                    <a:pt x="331487" y="9723"/>
                  </a:cubicBezTo>
                  <a:cubicBezTo>
                    <a:pt x="325191" y="9039"/>
                    <a:pt x="324597" y="2651"/>
                    <a:pt x="320080" y="8948"/>
                  </a:cubicBezTo>
                  <a:cubicBezTo>
                    <a:pt x="316147" y="13406"/>
                    <a:pt x="313058" y="18539"/>
                    <a:pt x="310954" y="24096"/>
                  </a:cubicBezTo>
                  <a:cubicBezTo>
                    <a:pt x="310224" y="27884"/>
                    <a:pt x="317890" y="25420"/>
                    <a:pt x="310179" y="31078"/>
                  </a:cubicBezTo>
                  <a:cubicBezTo>
                    <a:pt x="302468" y="36736"/>
                    <a:pt x="298133" y="34728"/>
                    <a:pt x="291106" y="37785"/>
                  </a:cubicBezTo>
                  <a:cubicBezTo>
                    <a:pt x="284079" y="40842"/>
                    <a:pt x="282847" y="41527"/>
                    <a:pt x="281524" y="45314"/>
                  </a:cubicBezTo>
                  <a:cubicBezTo>
                    <a:pt x="280292" y="48115"/>
                    <a:pt x="280036" y="51246"/>
                    <a:pt x="280794" y="54211"/>
                  </a:cubicBezTo>
                  <a:cubicBezTo>
                    <a:pt x="281341" y="59322"/>
                    <a:pt x="292110" y="60006"/>
                    <a:pt x="292064" y="67626"/>
                  </a:cubicBezTo>
                  <a:cubicBezTo>
                    <a:pt x="292019" y="75246"/>
                    <a:pt x="294528" y="70181"/>
                    <a:pt x="293798" y="80950"/>
                  </a:cubicBezTo>
                  <a:cubicBezTo>
                    <a:pt x="293068" y="91718"/>
                    <a:pt x="300049" y="90076"/>
                    <a:pt x="292977" y="95506"/>
                  </a:cubicBezTo>
                  <a:cubicBezTo>
                    <a:pt x="285904" y="100935"/>
                    <a:pt x="284170" y="97331"/>
                    <a:pt x="280338" y="96053"/>
                  </a:cubicBezTo>
                  <a:cubicBezTo>
                    <a:pt x="276505" y="94775"/>
                    <a:pt x="269706" y="83916"/>
                    <a:pt x="269113" y="79399"/>
                  </a:cubicBezTo>
                  <a:cubicBezTo>
                    <a:pt x="268520" y="74881"/>
                    <a:pt x="261539" y="78075"/>
                    <a:pt x="271212" y="66166"/>
                  </a:cubicBezTo>
                  <a:cubicBezTo>
                    <a:pt x="280885" y="54257"/>
                    <a:pt x="274680" y="35093"/>
                    <a:pt x="274041" y="33222"/>
                  </a:cubicBezTo>
                  <a:cubicBezTo>
                    <a:pt x="273402" y="31351"/>
                    <a:pt x="269478" y="32401"/>
                    <a:pt x="269478" y="27884"/>
                  </a:cubicBezTo>
                  <a:cubicBezTo>
                    <a:pt x="269478" y="27884"/>
                    <a:pt x="269478" y="27610"/>
                    <a:pt x="269478" y="27473"/>
                  </a:cubicBezTo>
                  <a:cubicBezTo>
                    <a:pt x="270208" y="22408"/>
                    <a:pt x="268885" y="21131"/>
                    <a:pt x="274041" y="21176"/>
                  </a:cubicBezTo>
                  <a:cubicBezTo>
                    <a:pt x="279197" y="21222"/>
                    <a:pt x="284764" y="22545"/>
                    <a:pt x="287364" y="20035"/>
                  </a:cubicBezTo>
                  <a:cubicBezTo>
                    <a:pt x="289965" y="17526"/>
                    <a:pt x="295715" y="13145"/>
                    <a:pt x="293753" y="10545"/>
                  </a:cubicBezTo>
                  <a:cubicBezTo>
                    <a:pt x="291790" y="7944"/>
                    <a:pt x="295715" y="13145"/>
                    <a:pt x="295715" y="13145"/>
                  </a:cubicBezTo>
                  <a:cubicBezTo>
                    <a:pt x="297124" y="13848"/>
                    <a:pt x="298717" y="14104"/>
                    <a:pt x="300277" y="13876"/>
                  </a:cubicBezTo>
                  <a:cubicBezTo>
                    <a:pt x="302194" y="13237"/>
                    <a:pt x="300871" y="11914"/>
                    <a:pt x="300277" y="8720"/>
                  </a:cubicBezTo>
                  <a:cubicBezTo>
                    <a:pt x="299684" y="5526"/>
                    <a:pt x="300962" y="1145"/>
                    <a:pt x="295212" y="507"/>
                  </a:cubicBezTo>
                  <a:cubicBezTo>
                    <a:pt x="291028" y="-169"/>
                    <a:pt x="286758" y="-169"/>
                    <a:pt x="282573" y="507"/>
                  </a:cubicBezTo>
                  <a:cubicBezTo>
                    <a:pt x="277673" y="356"/>
                    <a:pt x="272827" y="1606"/>
                    <a:pt x="268611" y="4111"/>
                  </a:cubicBezTo>
                  <a:cubicBezTo>
                    <a:pt x="264016" y="6228"/>
                    <a:pt x="260188" y="9719"/>
                    <a:pt x="257660" y="14104"/>
                  </a:cubicBezTo>
                  <a:cubicBezTo>
                    <a:pt x="256383" y="17252"/>
                    <a:pt x="257021" y="18667"/>
                    <a:pt x="249994" y="22317"/>
                  </a:cubicBezTo>
                  <a:cubicBezTo>
                    <a:pt x="246070" y="24074"/>
                    <a:pt x="242415" y="26378"/>
                    <a:pt x="239135" y="29161"/>
                  </a:cubicBezTo>
                  <a:cubicBezTo>
                    <a:pt x="233431" y="33724"/>
                    <a:pt x="239774" y="32994"/>
                    <a:pt x="233431" y="33724"/>
                  </a:cubicBezTo>
                  <a:cubicBezTo>
                    <a:pt x="227089" y="34454"/>
                    <a:pt x="235302" y="35640"/>
                    <a:pt x="227089" y="34317"/>
                  </a:cubicBezTo>
                  <a:cubicBezTo>
                    <a:pt x="218876" y="32994"/>
                    <a:pt x="220108" y="28522"/>
                    <a:pt x="214404" y="30986"/>
                  </a:cubicBezTo>
                  <a:cubicBezTo>
                    <a:pt x="208701" y="33450"/>
                    <a:pt x="220199" y="20948"/>
                    <a:pt x="208701" y="33450"/>
                  </a:cubicBezTo>
                  <a:cubicBezTo>
                    <a:pt x="197202" y="45953"/>
                    <a:pt x="206145" y="40386"/>
                    <a:pt x="195970" y="40934"/>
                  </a:cubicBezTo>
                  <a:cubicBezTo>
                    <a:pt x="185795" y="41481"/>
                    <a:pt x="182601" y="40934"/>
                    <a:pt x="178814" y="43306"/>
                  </a:cubicBezTo>
                  <a:cubicBezTo>
                    <a:pt x="175026" y="45679"/>
                    <a:pt x="173658" y="50196"/>
                    <a:pt x="169688" y="53983"/>
                  </a:cubicBezTo>
                  <a:cubicBezTo>
                    <a:pt x="165718" y="57771"/>
                    <a:pt x="169003" y="52067"/>
                    <a:pt x="167726" y="61558"/>
                  </a:cubicBezTo>
                  <a:cubicBezTo>
                    <a:pt x="166448" y="71048"/>
                    <a:pt x="168091" y="80585"/>
                    <a:pt x="164304" y="84372"/>
                  </a:cubicBezTo>
                  <a:cubicBezTo>
                    <a:pt x="160517" y="88159"/>
                    <a:pt x="161110" y="88159"/>
                    <a:pt x="157277" y="88159"/>
                  </a:cubicBezTo>
                  <a:cubicBezTo>
                    <a:pt x="153444" y="88159"/>
                    <a:pt x="152714" y="83596"/>
                    <a:pt x="148151" y="90532"/>
                  </a:cubicBezTo>
                  <a:cubicBezTo>
                    <a:pt x="143588" y="97468"/>
                    <a:pt x="140987" y="104449"/>
                    <a:pt x="137155" y="106913"/>
                  </a:cubicBezTo>
                  <a:cubicBezTo>
                    <a:pt x="133322" y="109377"/>
                    <a:pt x="134006" y="107506"/>
                    <a:pt x="130767" y="112616"/>
                  </a:cubicBezTo>
                  <a:cubicBezTo>
                    <a:pt x="127527" y="117727"/>
                    <a:pt x="129443" y="117179"/>
                    <a:pt x="127527" y="120784"/>
                  </a:cubicBezTo>
                  <a:cubicBezTo>
                    <a:pt x="126979" y="121833"/>
                    <a:pt x="126386" y="122016"/>
                    <a:pt x="125656" y="121925"/>
                  </a:cubicBezTo>
                  <a:cubicBezTo>
                    <a:pt x="124255" y="129408"/>
                    <a:pt x="117411" y="134618"/>
                    <a:pt x="109823" y="133971"/>
                  </a:cubicBezTo>
                  <a:cubicBezTo>
                    <a:pt x="111968" y="140267"/>
                    <a:pt x="106401" y="144419"/>
                    <a:pt x="101382" y="147659"/>
                  </a:cubicBezTo>
                  <a:cubicBezTo>
                    <a:pt x="104348" y="150443"/>
                    <a:pt x="106583" y="152222"/>
                    <a:pt x="106583" y="152222"/>
                  </a:cubicBezTo>
                  <a:cubicBezTo>
                    <a:pt x="106583" y="152222"/>
                    <a:pt x="105899" y="152861"/>
                    <a:pt x="105899" y="155005"/>
                  </a:cubicBezTo>
                  <a:cubicBezTo>
                    <a:pt x="105899" y="157150"/>
                    <a:pt x="106538" y="156009"/>
                    <a:pt x="107770" y="159568"/>
                  </a:cubicBezTo>
                  <a:cubicBezTo>
                    <a:pt x="109002" y="163127"/>
                    <a:pt x="112789" y="163720"/>
                    <a:pt x="112333" y="165956"/>
                  </a:cubicBezTo>
                  <a:cubicBezTo>
                    <a:pt x="111876" y="168192"/>
                    <a:pt x="115481" y="168512"/>
                    <a:pt x="113838" y="172299"/>
                  </a:cubicBezTo>
                  <a:cubicBezTo>
                    <a:pt x="112857" y="174936"/>
                    <a:pt x="112606" y="177788"/>
                    <a:pt x="113108" y="180557"/>
                  </a:cubicBezTo>
                  <a:cubicBezTo>
                    <a:pt x="113108" y="182748"/>
                    <a:pt x="114295" y="189409"/>
                    <a:pt x="114249" y="191919"/>
                  </a:cubicBezTo>
                  <a:cubicBezTo>
                    <a:pt x="114203" y="194429"/>
                    <a:pt x="110735" y="196984"/>
                    <a:pt x="111009" y="200817"/>
                  </a:cubicBezTo>
                  <a:cubicBezTo>
                    <a:pt x="111283" y="204649"/>
                    <a:pt x="112241" y="202368"/>
                    <a:pt x="113793" y="206520"/>
                  </a:cubicBezTo>
                  <a:cubicBezTo>
                    <a:pt x="115344" y="210672"/>
                    <a:pt x="117489" y="212589"/>
                    <a:pt x="117169" y="215372"/>
                  </a:cubicBezTo>
                  <a:cubicBezTo>
                    <a:pt x="116850" y="218155"/>
                    <a:pt x="117169" y="221167"/>
                    <a:pt x="116758" y="224498"/>
                  </a:cubicBezTo>
                  <a:cubicBezTo>
                    <a:pt x="116594" y="227696"/>
                    <a:pt x="116243" y="230877"/>
                    <a:pt x="115709" y="234034"/>
                  </a:cubicBezTo>
                  <a:cubicBezTo>
                    <a:pt x="115171" y="238497"/>
                    <a:pt x="115896" y="243019"/>
                    <a:pt x="117808" y="247084"/>
                  </a:cubicBezTo>
                  <a:cubicBezTo>
                    <a:pt x="119040" y="248681"/>
                    <a:pt x="121321" y="245487"/>
                    <a:pt x="118356" y="250598"/>
                  </a:cubicBezTo>
                  <a:cubicBezTo>
                    <a:pt x="116576" y="253468"/>
                    <a:pt x="114427" y="256091"/>
                    <a:pt x="111968" y="258400"/>
                  </a:cubicBezTo>
                  <a:cubicBezTo>
                    <a:pt x="110658" y="260335"/>
                    <a:pt x="109472" y="262342"/>
                    <a:pt x="108408" y="264423"/>
                  </a:cubicBezTo>
                  <a:cubicBezTo>
                    <a:pt x="107135" y="266198"/>
                    <a:pt x="106063" y="268114"/>
                    <a:pt x="105215" y="270127"/>
                  </a:cubicBezTo>
                  <a:cubicBezTo>
                    <a:pt x="103891" y="272910"/>
                    <a:pt x="104211" y="273229"/>
                    <a:pt x="101290" y="274689"/>
                  </a:cubicBezTo>
                  <a:cubicBezTo>
                    <a:pt x="98370" y="276150"/>
                    <a:pt x="100743" y="273047"/>
                    <a:pt x="98461" y="276195"/>
                  </a:cubicBezTo>
                  <a:cubicBezTo>
                    <a:pt x="96180" y="279344"/>
                    <a:pt x="101062" y="276195"/>
                    <a:pt x="96226" y="279344"/>
                  </a:cubicBezTo>
                  <a:cubicBezTo>
                    <a:pt x="91389" y="282492"/>
                    <a:pt x="88925" y="280256"/>
                    <a:pt x="86689" y="281443"/>
                  </a:cubicBezTo>
                  <a:cubicBezTo>
                    <a:pt x="84453" y="282629"/>
                    <a:pt x="85092" y="281762"/>
                    <a:pt x="82537" y="282720"/>
                  </a:cubicBezTo>
                  <a:cubicBezTo>
                    <a:pt x="79982" y="283678"/>
                    <a:pt x="74917" y="285458"/>
                    <a:pt x="74871" y="289245"/>
                  </a:cubicBezTo>
                  <a:cubicBezTo>
                    <a:pt x="74693" y="292672"/>
                    <a:pt x="74146" y="296067"/>
                    <a:pt x="73229" y="299375"/>
                  </a:cubicBezTo>
                  <a:cubicBezTo>
                    <a:pt x="72544" y="302295"/>
                    <a:pt x="72818" y="301291"/>
                    <a:pt x="71312" y="301611"/>
                  </a:cubicBezTo>
                  <a:cubicBezTo>
                    <a:pt x="69807" y="301930"/>
                    <a:pt x="70537" y="305033"/>
                    <a:pt x="69943" y="306173"/>
                  </a:cubicBezTo>
                  <a:cubicBezTo>
                    <a:pt x="68990" y="307583"/>
                    <a:pt x="68237" y="309116"/>
                    <a:pt x="67708" y="310736"/>
                  </a:cubicBezTo>
                  <a:cubicBezTo>
                    <a:pt x="67516" y="311234"/>
                    <a:pt x="67393" y="311758"/>
                    <a:pt x="67342" y="312288"/>
                  </a:cubicBezTo>
                  <a:cubicBezTo>
                    <a:pt x="67023" y="314797"/>
                    <a:pt x="69487" y="317124"/>
                    <a:pt x="69168" y="318949"/>
                  </a:cubicBezTo>
                  <a:cubicBezTo>
                    <a:pt x="68848" y="320775"/>
                    <a:pt x="66293" y="320820"/>
                    <a:pt x="64103" y="320820"/>
                  </a:cubicBezTo>
                  <a:cubicBezTo>
                    <a:pt x="61913" y="320820"/>
                    <a:pt x="59951" y="319543"/>
                    <a:pt x="57761" y="320410"/>
                  </a:cubicBezTo>
                  <a:cubicBezTo>
                    <a:pt x="54772" y="321701"/>
                    <a:pt x="51888" y="323229"/>
                    <a:pt x="49137" y="324972"/>
                  </a:cubicBezTo>
                  <a:cubicBezTo>
                    <a:pt x="48179" y="325885"/>
                    <a:pt x="48179" y="326524"/>
                    <a:pt x="46536" y="327482"/>
                  </a:cubicBezTo>
                  <a:cubicBezTo>
                    <a:pt x="44893" y="328440"/>
                    <a:pt x="40194" y="327482"/>
                    <a:pt x="38916" y="328349"/>
                  </a:cubicBezTo>
                  <a:cubicBezTo>
                    <a:pt x="37638" y="329216"/>
                    <a:pt x="38003" y="326980"/>
                    <a:pt x="35448" y="329262"/>
                  </a:cubicBezTo>
                  <a:cubicBezTo>
                    <a:pt x="32893" y="331543"/>
                    <a:pt x="32300" y="329855"/>
                    <a:pt x="32254" y="333049"/>
                  </a:cubicBezTo>
                  <a:cubicBezTo>
                    <a:pt x="32209" y="336243"/>
                    <a:pt x="30247" y="337612"/>
                    <a:pt x="32528" y="340258"/>
                  </a:cubicBezTo>
                  <a:cubicBezTo>
                    <a:pt x="34809" y="342905"/>
                    <a:pt x="34034" y="343498"/>
                    <a:pt x="34672" y="345414"/>
                  </a:cubicBezTo>
                  <a:cubicBezTo>
                    <a:pt x="35311" y="347330"/>
                    <a:pt x="36224" y="345733"/>
                    <a:pt x="35904" y="348882"/>
                  </a:cubicBezTo>
                  <a:cubicBezTo>
                    <a:pt x="35585" y="352030"/>
                    <a:pt x="37136" y="348289"/>
                    <a:pt x="32710" y="352350"/>
                  </a:cubicBezTo>
                  <a:cubicBezTo>
                    <a:pt x="28284" y="356411"/>
                    <a:pt x="25684" y="357369"/>
                    <a:pt x="24953" y="359605"/>
                  </a:cubicBezTo>
                  <a:cubicBezTo>
                    <a:pt x="24224" y="361841"/>
                    <a:pt x="24953" y="361475"/>
                    <a:pt x="25273" y="364167"/>
                  </a:cubicBezTo>
                  <a:cubicBezTo>
                    <a:pt x="25656" y="366056"/>
                    <a:pt x="25747" y="367996"/>
                    <a:pt x="25547" y="369917"/>
                  </a:cubicBezTo>
                  <a:cubicBezTo>
                    <a:pt x="25182" y="372837"/>
                    <a:pt x="25547" y="380685"/>
                    <a:pt x="24132" y="382236"/>
                  </a:cubicBezTo>
                  <a:cubicBezTo>
                    <a:pt x="21828" y="384650"/>
                    <a:pt x="19779" y="387297"/>
                    <a:pt x="18018" y="390130"/>
                  </a:cubicBezTo>
                  <a:cubicBezTo>
                    <a:pt x="16056" y="393598"/>
                    <a:pt x="16056" y="391408"/>
                    <a:pt x="16010" y="395149"/>
                  </a:cubicBezTo>
                  <a:cubicBezTo>
                    <a:pt x="15965" y="398891"/>
                    <a:pt x="18885" y="398344"/>
                    <a:pt x="16923" y="401492"/>
                  </a:cubicBezTo>
                  <a:cubicBezTo>
                    <a:pt x="14961" y="404640"/>
                    <a:pt x="13136" y="401173"/>
                    <a:pt x="15006" y="404686"/>
                  </a:cubicBezTo>
                  <a:cubicBezTo>
                    <a:pt x="16877" y="408199"/>
                    <a:pt x="22854" y="408838"/>
                    <a:pt x="20938" y="410435"/>
                  </a:cubicBezTo>
                  <a:cubicBezTo>
                    <a:pt x="19022" y="412032"/>
                    <a:pt x="18702" y="411713"/>
                    <a:pt x="18109" y="413583"/>
                  </a:cubicBezTo>
                  <a:cubicBezTo>
                    <a:pt x="17516" y="415454"/>
                    <a:pt x="17105" y="416093"/>
                    <a:pt x="19934" y="418374"/>
                  </a:cubicBezTo>
                  <a:cubicBezTo>
                    <a:pt x="22763" y="420656"/>
                    <a:pt x="26824" y="420336"/>
                    <a:pt x="26824" y="423804"/>
                  </a:cubicBezTo>
                  <a:cubicBezTo>
                    <a:pt x="26847" y="425963"/>
                    <a:pt x="27897" y="427979"/>
                    <a:pt x="29653" y="429234"/>
                  </a:cubicBezTo>
                  <a:cubicBezTo>
                    <a:pt x="29653" y="429234"/>
                    <a:pt x="34216" y="431470"/>
                    <a:pt x="35357" y="429006"/>
                  </a:cubicBezTo>
                  <a:cubicBezTo>
                    <a:pt x="36498" y="426542"/>
                    <a:pt x="38277" y="424443"/>
                    <a:pt x="39555" y="421751"/>
                  </a:cubicBezTo>
                  <a:cubicBezTo>
                    <a:pt x="40832" y="419059"/>
                    <a:pt x="43707" y="411439"/>
                    <a:pt x="44437" y="412945"/>
                  </a:cubicBezTo>
                  <a:cubicBezTo>
                    <a:pt x="46262" y="416686"/>
                    <a:pt x="42338" y="428093"/>
                    <a:pt x="42338" y="428093"/>
                  </a:cubicBezTo>
                  <a:cubicBezTo>
                    <a:pt x="42338" y="428093"/>
                    <a:pt x="45486" y="428093"/>
                    <a:pt x="43205" y="432656"/>
                  </a:cubicBezTo>
                  <a:cubicBezTo>
                    <a:pt x="40481" y="436722"/>
                    <a:pt x="37013" y="440235"/>
                    <a:pt x="32984" y="443014"/>
                  </a:cubicBezTo>
                  <a:lnTo>
                    <a:pt x="32619" y="443014"/>
                  </a:lnTo>
                  <a:cubicBezTo>
                    <a:pt x="31752" y="443562"/>
                    <a:pt x="28877" y="445250"/>
                    <a:pt x="27554" y="446299"/>
                  </a:cubicBezTo>
                  <a:cubicBezTo>
                    <a:pt x="26231" y="447349"/>
                    <a:pt x="22991" y="447486"/>
                    <a:pt x="20254" y="450041"/>
                  </a:cubicBezTo>
                  <a:cubicBezTo>
                    <a:pt x="17516" y="452596"/>
                    <a:pt x="20528" y="448718"/>
                    <a:pt x="15417" y="453098"/>
                  </a:cubicBezTo>
                  <a:cubicBezTo>
                    <a:pt x="10307" y="457478"/>
                    <a:pt x="8116" y="458710"/>
                    <a:pt x="6793" y="460946"/>
                  </a:cubicBezTo>
                  <a:cubicBezTo>
                    <a:pt x="5338" y="464660"/>
                    <a:pt x="4147" y="468470"/>
                    <a:pt x="3234" y="472353"/>
                  </a:cubicBezTo>
                  <a:cubicBezTo>
                    <a:pt x="1938" y="474849"/>
                    <a:pt x="930" y="477482"/>
                    <a:pt x="223" y="480202"/>
                  </a:cubicBezTo>
                  <a:cubicBezTo>
                    <a:pt x="-97" y="483076"/>
                    <a:pt x="-51" y="479243"/>
                    <a:pt x="223" y="485266"/>
                  </a:cubicBezTo>
                  <a:cubicBezTo>
                    <a:pt x="-133" y="488291"/>
                    <a:pt x="629" y="491344"/>
                    <a:pt x="2367" y="493844"/>
                  </a:cubicBezTo>
                  <a:cubicBezTo>
                    <a:pt x="4238" y="497997"/>
                    <a:pt x="3006" y="497997"/>
                    <a:pt x="6109" y="500278"/>
                  </a:cubicBezTo>
                  <a:cubicBezTo>
                    <a:pt x="9212" y="502559"/>
                    <a:pt x="10261" y="499685"/>
                    <a:pt x="11447" y="504430"/>
                  </a:cubicBezTo>
                  <a:cubicBezTo>
                    <a:pt x="12634" y="509176"/>
                    <a:pt x="13911" y="507944"/>
                    <a:pt x="13273" y="511411"/>
                  </a:cubicBezTo>
                  <a:cubicBezTo>
                    <a:pt x="12634" y="514879"/>
                    <a:pt x="15189" y="514012"/>
                    <a:pt x="11630" y="516476"/>
                  </a:cubicBezTo>
                  <a:cubicBezTo>
                    <a:pt x="8071" y="518940"/>
                    <a:pt x="8755" y="515792"/>
                    <a:pt x="8116" y="518940"/>
                  </a:cubicBezTo>
                  <a:cubicBezTo>
                    <a:pt x="7478" y="522089"/>
                    <a:pt x="8710" y="520902"/>
                    <a:pt x="8116" y="523731"/>
                  </a:cubicBezTo>
                  <a:cubicBezTo>
                    <a:pt x="7523" y="526560"/>
                    <a:pt x="10945" y="526286"/>
                    <a:pt x="14687" y="530439"/>
                  </a:cubicBezTo>
                  <a:cubicBezTo>
                    <a:pt x="17671" y="533427"/>
                    <a:pt x="21545" y="535367"/>
                    <a:pt x="25729" y="535960"/>
                  </a:cubicBezTo>
                  <a:cubicBezTo>
                    <a:pt x="26806" y="535791"/>
                    <a:pt x="27910" y="535919"/>
                    <a:pt x="28923" y="536325"/>
                  </a:cubicBezTo>
                  <a:cubicBezTo>
                    <a:pt x="30520" y="536964"/>
                    <a:pt x="35220" y="537009"/>
                    <a:pt x="34946" y="538606"/>
                  </a:cubicBezTo>
                  <a:cubicBezTo>
                    <a:pt x="34672" y="540203"/>
                    <a:pt x="38368" y="543169"/>
                    <a:pt x="39874" y="545314"/>
                  </a:cubicBezTo>
                  <a:cubicBezTo>
                    <a:pt x="41380" y="547458"/>
                    <a:pt x="45897" y="549192"/>
                    <a:pt x="45897" y="551702"/>
                  </a:cubicBezTo>
                  <a:cubicBezTo>
                    <a:pt x="45669" y="553750"/>
                    <a:pt x="45965" y="555808"/>
                    <a:pt x="46764" y="557725"/>
                  </a:cubicBezTo>
                  <a:cubicBezTo>
                    <a:pt x="48247" y="560097"/>
                    <a:pt x="49602" y="562561"/>
                    <a:pt x="50825" y="565071"/>
                  </a:cubicBezTo>
                  <a:cubicBezTo>
                    <a:pt x="50825" y="566029"/>
                    <a:pt x="55388" y="568356"/>
                    <a:pt x="55388" y="571459"/>
                  </a:cubicBezTo>
                  <a:cubicBezTo>
                    <a:pt x="55388" y="574562"/>
                    <a:pt x="60635" y="583277"/>
                    <a:pt x="61274" y="584874"/>
                  </a:cubicBezTo>
                  <a:cubicBezTo>
                    <a:pt x="61529" y="586379"/>
                    <a:pt x="62159" y="587794"/>
                    <a:pt x="63099" y="588980"/>
                  </a:cubicBezTo>
                  <a:cubicBezTo>
                    <a:pt x="64646" y="590897"/>
                    <a:pt x="65905" y="593087"/>
                    <a:pt x="66841" y="595368"/>
                  </a:cubicBezTo>
                  <a:cubicBezTo>
                    <a:pt x="67630" y="597057"/>
                    <a:pt x="68712" y="598608"/>
                    <a:pt x="70035" y="599931"/>
                  </a:cubicBezTo>
                  <a:cubicBezTo>
                    <a:pt x="71221" y="601528"/>
                    <a:pt x="72499" y="602213"/>
                    <a:pt x="73457" y="603490"/>
                  </a:cubicBezTo>
                  <a:cubicBezTo>
                    <a:pt x="74415" y="604768"/>
                    <a:pt x="76605" y="604814"/>
                    <a:pt x="78020" y="607004"/>
                  </a:cubicBezTo>
                  <a:cubicBezTo>
                    <a:pt x="79434" y="609194"/>
                    <a:pt x="82126" y="609011"/>
                    <a:pt x="82583" y="612479"/>
                  </a:cubicBezTo>
                  <a:cubicBezTo>
                    <a:pt x="83039" y="615947"/>
                    <a:pt x="84773" y="618821"/>
                    <a:pt x="85320" y="622928"/>
                  </a:cubicBezTo>
                  <a:cubicBezTo>
                    <a:pt x="85868" y="627035"/>
                    <a:pt x="87191" y="627719"/>
                    <a:pt x="89336" y="635385"/>
                  </a:cubicBezTo>
                  <a:cubicBezTo>
                    <a:pt x="91184" y="641134"/>
                    <a:pt x="93346" y="646746"/>
                    <a:pt x="95815" y="652222"/>
                  </a:cubicBezTo>
                  <a:cubicBezTo>
                    <a:pt x="97047" y="655781"/>
                    <a:pt x="97047" y="653819"/>
                    <a:pt x="98279" y="656785"/>
                  </a:cubicBezTo>
                  <a:cubicBezTo>
                    <a:pt x="100533" y="661439"/>
                    <a:pt x="103143" y="665911"/>
                    <a:pt x="106082" y="670199"/>
                  </a:cubicBezTo>
                  <a:cubicBezTo>
                    <a:pt x="108272" y="673074"/>
                    <a:pt x="111420" y="672755"/>
                    <a:pt x="112333" y="676588"/>
                  </a:cubicBezTo>
                  <a:cubicBezTo>
                    <a:pt x="113122" y="680147"/>
                    <a:pt x="114130" y="683660"/>
                    <a:pt x="115344" y="687082"/>
                  </a:cubicBezTo>
                  <a:cubicBezTo>
                    <a:pt x="116877" y="690002"/>
                    <a:pt x="118680" y="692740"/>
                    <a:pt x="120728" y="695341"/>
                  </a:cubicBezTo>
                  <a:cubicBezTo>
                    <a:pt x="121641" y="696983"/>
                    <a:pt x="122919" y="695980"/>
                    <a:pt x="125291" y="701775"/>
                  </a:cubicBezTo>
                  <a:cubicBezTo>
                    <a:pt x="127664" y="707570"/>
                    <a:pt x="124926" y="707159"/>
                    <a:pt x="129306" y="712269"/>
                  </a:cubicBezTo>
                  <a:cubicBezTo>
                    <a:pt x="133687" y="717379"/>
                    <a:pt x="136881" y="716832"/>
                    <a:pt x="137155" y="720893"/>
                  </a:cubicBezTo>
                  <a:cubicBezTo>
                    <a:pt x="137812" y="724269"/>
                    <a:pt x="138820" y="727601"/>
                    <a:pt x="140166" y="730795"/>
                  </a:cubicBezTo>
                  <a:cubicBezTo>
                    <a:pt x="140759" y="733304"/>
                    <a:pt x="143041" y="732072"/>
                    <a:pt x="142037" y="736817"/>
                  </a:cubicBezTo>
                  <a:cubicBezTo>
                    <a:pt x="141033" y="741563"/>
                    <a:pt x="139482" y="742156"/>
                    <a:pt x="139117" y="745624"/>
                  </a:cubicBezTo>
                  <a:cubicBezTo>
                    <a:pt x="138752" y="749092"/>
                    <a:pt x="138067" y="748224"/>
                    <a:pt x="139390" y="751008"/>
                  </a:cubicBezTo>
                  <a:cubicBezTo>
                    <a:pt x="140714" y="753792"/>
                    <a:pt x="141261" y="753928"/>
                    <a:pt x="143953" y="756803"/>
                  </a:cubicBezTo>
                  <a:lnTo>
                    <a:pt x="154950" y="765928"/>
                  </a:lnTo>
                  <a:cubicBezTo>
                    <a:pt x="154156" y="769077"/>
                    <a:pt x="154808" y="772408"/>
                    <a:pt x="156729" y="775054"/>
                  </a:cubicBezTo>
                  <a:cubicBezTo>
                    <a:pt x="159878" y="778887"/>
                    <a:pt x="161292" y="775054"/>
                    <a:pt x="162387" y="778933"/>
                  </a:cubicBezTo>
                  <a:cubicBezTo>
                    <a:pt x="163482" y="782811"/>
                    <a:pt x="171878" y="781534"/>
                    <a:pt x="172471" y="783496"/>
                  </a:cubicBezTo>
                  <a:cubicBezTo>
                    <a:pt x="173064" y="785458"/>
                    <a:pt x="177490" y="788059"/>
                    <a:pt x="177445" y="790477"/>
                  </a:cubicBezTo>
                  <a:cubicBezTo>
                    <a:pt x="177399" y="792895"/>
                    <a:pt x="180548" y="795040"/>
                    <a:pt x="182464" y="796272"/>
                  </a:cubicBezTo>
                  <a:cubicBezTo>
                    <a:pt x="190038" y="800835"/>
                    <a:pt x="193871" y="798918"/>
                    <a:pt x="196153" y="802112"/>
                  </a:cubicBezTo>
                  <a:cubicBezTo>
                    <a:pt x="198434" y="805306"/>
                    <a:pt x="213126" y="816850"/>
                    <a:pt x="216914" y="817580"/>
                  </a:cubicBezTo>
                  <a:cubicBezTo>
                    <a:pt x="220701" y="818310"/>
                    <a:pt x="222572" y="821459"/>
                    <a:pt x="226359" y="822691"/>
                  </a:cubicBezTo>
                  <a:cubicBezTo>
                    <a:pt x="230146" y="823923"/>
                    <a:pt x="233386" y="820272"/>
                    <a:pt x="236488" y="823512"/>
                  </a:cubicBezTo>
                  <a:cubicBezTo>
                    <a:pt x="239591" y="826752"/>
                    <a:pt x="244017" y="828622"/>
                    <a:pt x="245933" y="830539"/>
                  </a:cubicBezTo>
                  <a:cubicBezTo>
                    <a:pt x="247850" y="832455"/>
                    <a:pt x="250496" y="831862"/>
                    <a:pt x="252915" y="833185"/>
                  </a:cubicBezTo>
                  <a:cubicBezTo>
                    <a:pt x="255333" y="834509"/>
                    <a:pt x="258573" y="833824"/>
                    <a:pt x="260489" y="835147"/>
                  </a:cubicBezTo>
                  <a:cubicBezTo>
                    <a:pt x="265020" y="836699"/>
                    <a:pt x="268971" y="839573"/>
                    <a:pt x="271805" y="843452"/>
                  </a:cubicBezTo>
                  <a:cubicBezTo>
                    <a:pt x="274803" y="847558"/>
                    <a:pt x="277504" y="851848"/>
                    <a:pt x="279881" y="856319"/>
                  </a:cubicBezTo>
                  <a:cubicBezTo>
                    <a:pt x="281916" y="861977"/>
                    <a:pt x="285918" y="866723"/>
                    <a:pt x="291152" y="869688"/>
                  </a:cubicBezTo>
                  <a:cubicBezTo>
                    <a:pt x="299319" y="876122"/>
                    <a:pt x="291152" y="865125"/>
                    <a:pt x="299319" y="876122"/>
                  </a:cubicBezTo>
                  <a:cubicBezTo>
                    <a:pt x="300642" y="877810"/>
                    <a:pt x="301692" y="879179"/>
                    <a:pt x="302605" y="880274"/>
                  </a:cubicBezTo>
                  <a:cubicBezTo>
                    <a:pt x="307806" y="886388"/>
                    <a:pt x="308582" y="885385"/>
                    <a:pt x="307487" y="886982"/>
                  </a:cubicBezTo>
                  <a:cubicBezTo>
                    <a:pt x="305589" y="890449"/>
                    <a:pt x="305082" y="894556"/>
                    <a:pt x="306072" y="898389"/>
                  </a:cubicBezTo>
                  <a:cubicBezTo>
                    <a:pt x="307350" y="902952"/>
                    <a:pt x="307852" y="909796"/>
                    <a:pt x="308445" y="912990"/>
                  </a:cubicBezTo>
                  <a:cubicBezTo>
                    <a:pt x="309038" y="916184"/>
                    <a:pt x="309677" y="919378"/>
                    <a:pt x="310316" y="921842"/>
                  </a:cubicBezTo>
                  <a:cubicBezTo>
                    <a:pt x="310996" y="924534"/>
                    <a:pt x="310996" y="927409"/>
                    <a:pt x="310316" y="930101"/>
                  </a:cubicBezTo>
                  <a:cubicBezTo>
                    <a:pt x="309558" y="933478"/>
                    <a:pt x="309102" y="936900"/>
                    <a:pt x="308947" y="940322"/>
                  </a:cubicBezTo>
                  <a:cubicBezTo>
                    <a:pt x="308363" y="943105"/>
                    <a:pt x="308764" y="946025"/>
                    <a:pt x="310087" y="948535"/>
                  </a:cubicBezTo>
                  <a:cubicBezTo>
                    <a:pt x="311913" y="953098"/>
                    <a:pt x="311958" y="946619"/>
                    <a:pt x="313783" y="956155"/>
                  </a:cubicBezTo>
                  <a:cubicBezTo>
                    <a:pt x="315609" y="965691"/>
                    <a:pt x="316202" y="966969"/>
                    <a:pt x="314286" y="971395"/>
                  </a:cubicBezTo>
                  <a:cubicBezTo>
                    <a:pt x="312478" y="974589"/>
                    <a:pt x="310954" y="977966"/>
                    <a:pt x="309723" y="981433"/>
                  </a:cubicBezTo>
                  <a:cubicBezTo>
                    <a:pt x="307030" y="993479"/>
                    <a:pt x="306437" y="989738"/>
                    <a:pt x="306392" y="997312"/>
                  </a:cubicBezTo>
                  <a:cubicBezTo>
                    <a:pt x="306346" y="1004886"/>
                    <a:pt x="310954" y="990970"/>
                    <a:pt x="305616" y="1008080"/>
                  </a:cubicBezTo>
                  <a:cubicBezTo>
                    <a:pt x="300277" y="1025191"/>
                    <a:pt x="300414" y="1020035"/>
                    <a:pt x="300323" y="1025146"/>
                  </a:cubicBezTo>
                  <a:cubicBezTo>
                    <a:pt x="301418" y="1039108"/>
                    <a:pt x="301327" y="1040659"/>
                    <a:pt x="301418" y="1042895"/>
                  </a:cubicBezTo>
                  <a:cubicBezTo>
                    <a:pt x="301920" y="1056218"/>
                    <a:pt x="299045" y="1089117"/>
                    <a:pt x="295806" y="1094821"/>
                  </a:cubicBezTo>
                  <a:cubicBezTo>
                    <a:pt x="292566" y="1100524"/>
                    <a:pt x="290057" y="1101711"/>
                    <a:pt x="290011" y="1107414"/>
                  </a:cubicBezTo>
                  <a:cubicBezTo>
                    <a:pt x="289965" y="1113118"/>
                    <a:pt x="294574" y="1114441"/>
                    <a:pt x="291699" y="1120738"/>
                  </a:cubicBezTo>
                  <a:cubicBezTo>
                    <a:pt x="288825" y="1127034"/>
                    <a:pt x="291060" y="1125848"/>
                    <a:pt x="289053" y="1133468"/>
                  </a:cubicBezTo>
                  <a:cubicBezTo>
                    <a:pt x="288254" y="1135932"/>
                    <a:pt x="287602" y="1138442"/>
                    <a:pt x="287091" y="1140997"/>
                  </a:cubicBezTo>
                  <a:cubicBezTo>
                    <a:pt x="285083" y="1149849"/>
                    <a:pt x="286315" y="1149849"/>
                    <a:pt x="284353" y="1156191"/>
                  </a:cubicBezTo>
                  <a:cubicBezTo>
                    <a:pt x="283532" y="1158244"/>
                    <a:pt x="282861" y="1160389"/>
                    <a:pt x="282345" y="1162534"/>
                  </a:cubicBezTo>
                  <a:cubicBezTo>
                    <a:pt x="280502" y="1167188"/>
                    <a:pt x="279188" y="1172070"/>
                    <a:pt x="278421" y="1177044"/>
                  </a:cubicBezTo>
                  <a:cubicBezTo>
                    <a:pt x="276413" y="1188451"/>
                    <a:pt x="280885" y="1180877"/>
                    <a:pt x="276413" y="1188451"/>
                  </a:cubicBezTo>
                  <a:cubicBezTo>
                    <a:pt x="275364" y="1190230"/>
                    <a:pt x="274862" y="1190504"/>
                    <a:pt x="274634" y="1190230"/>
                  </a:cubicBezTo>
                  <a:cubicBezTo>
                    <a:pt x="274602" y="1190458"/>
                    <a:pt x="274602" y="1190687"/>
                    <a:pt x="274634" y="1190915"/>
                  </a:cubicBezTo>
                  <a:cubicBezTo>
                    <a:pt x="271988" y="1204877"/>
                    <a:pt x="272581" y="1204877"/>
                    <a:pt x="274406" y="1211220"/>
                  </a:cubicBezTo>
                  <a:cubicBezTo>
                    <a:pt x="276231" y="1217562"/>
                    <a:pt x="280064" y="1214459"/>
                    <a:pt x="277463" y="1222034"/>
                  </a:cubicBezTo>
                  <a:cubicBezTo>
                    <a:pt x="275957" y="1226368"/>
                    <a:pt x="274219" y="1230566"/>
                    <a:pt x="272261" y="1234718"/>
                  </a:cubicBezTo>
                  <a:lnTo>
                    <a:pt x="268337" y="1244164"/>
                  </a:lnTo>
                  <a:cubicBezTo>
                    <a:pt x="268794" y="1261913"/>
                    <a:pt x="264276" y="1268803"/>
                    <a:pt x="265508" y="1274598"/>
                  </a:cubicBezTo>
                  <a:cubicBezTo>
                    <a:pt x="266124" y="1280484"/>
                    <a:pt x="266124" y="1286370"/>
                    <a:pt x="265508" y="1292256"/>
                  </a:cubicBezTo>
                  <a:cubicBezTo>
                    <a:pt x="265508" y="1297960"/>
                    <a:pt x="267972" y="1298690"/>
                    <a:pt x="267881" y="1304393"/>
                  </a:cubicBezTo>
                  <a:cubicBezTo>
                    <a:pt x="267790" y="1310097"/>
                    <a:pt x="269706" y="1311375"/>
                    <a:pt x="268428" y="1316394"/>
                  </a:cubicBezTo>
                  <a:cubicBezTo>
                    <a:pt x="267151" y="1321413"/>
                    <a:pt x="266421" y="1321458"/>
                    <a:pt x="264504" y="1327116"/>
                  </a:cubicBezTo>
                  <a:cubicBezTo>
                    <a:pt x="263227" y="1331314"/>
                    <a:pt x="261465" y="1335375"/>
                    <a:pt x="259257" y="1339162"/>
                  </a:cubicBezTo>
                  <a:cubicBezTo>
                    <a:pt x="257386" y="1342311"/>
                    <a:pt x="261174" y="1337885"/>
                    <a:pt x="259257" y="1344820"/>
                  </a:cubicBezTo>
                  <a:cubicBezTo>
                    <a:pt x="257341" y="1351756"/>
                    <a:pt x="254694" y="1352395"/>
                    <a:pt x="251546" y="1358509"/>
                  </a:cubicBezTo>
                  <a:cubicBezTo>
                    <a:pt x="248398" y="1364624"/>
                    <a:pt x="247713" y="1361612"/>
                    <a:pt x="247667" y="1368046"/>
                  </a:cubicBezTo>
                  <a:cubicBezTo>
                    <a:pt x="247622" y="1374479"/>
                    <a:pt x="251409" y="1371833"/>
                    <a:pt x="250040" y="1380092"/>
                  </a:cubicBezTo>
                  <a:cubicBezTo>
                    <a:pt x="248671" y="1388350"/>
                    <a:pt x="246800" y="1385750"/>
                    <a:pt x="243561" y="1392685"/>
                  </a:cubicBezTo>
                  <a:cubicBezTo>
                    <a:pt x="240951" y="1398388"/>
                    <a:pt x="237903" y="1403864"/>
                    <a:pt x="234435" y="1409112"/>
                  </a:cubicBezTo>
                  <a:cubicBezTo>
                    <a:pt x="231880" y="1412899"/>
                    <a:pt x="234435" y="1415454"/>
                    <a:pt x="231743" y="1422800"/>
                  </a:cubicBezTo>
                  <a:cubicBezTo>
                    <a:pt x="229051" y="1430146"/>
                    <a:pt x="231743" y="1430374"/>
                    <a:pt x="228412" y="1435394"/>
                  </a:cubicBezTo>
                  <a:cubicBezTo>
                    <a:pt x="225081" y="1440413"/>
                    <a:pt x="223849" y="1436625"/>
                    <a:pt x="221978" y="1442283"/>
                  </a:cubicBezTo>
                  <a:cubicBezTo>
                    <a:pt x="220842" y="1446208"/>
                    <a:pt x="218625" y="1449721"/>
                    <a:pt x="215591" y="1452413"/>
                  </a:cubicBezTo>
                  <a:cubicBezTo>
                    <a:pt x="204001" y="1465600"/>
                    <a:pt x="207195" y="1465646"/>
                    <a:pt x="207103" y="1474497"/>
                  </a:cubicBezTo>
                  <a:cubicBezTo>
                    <a:pt x="206579" y="1478786"/>
                    <a:pt x="206967" y="1483121"/>
                    <a:pt x="208244" y="1487228"/>
                  </a:cubicBezTo>
                  <a:cubicBezTo>
                    <a:pt x="210024" y="1497357"/>
                    <a:pt x="205005" y="1490285"/>
                    <a:pt x="210024" y="1497357"/>
                  </a:cubicBezTo>
                  <a:cubicBezTo>
                    <a:pt x="212958" y="1501190"/>
                    <a:pt x="214673" y="1505844"/>
                    <a:pt x="214952" y="1510681"/>
                  </a:cubicBezTo>
                  <a:cubicBezTo>
                    <a:pt x="215545" y="1513236"/>
                    <a:pt x="216092" y="1524050"/>
                    <a:pt x="216092" y="1524050"/>
                  </a:cubicBezTo>
                  <a:cubicBezTo>
                    <a:pt x="216959" y="1526058"/>
                    <a:pt x="217361" y="1528202"/>
                    <a:pt x="217279" y="1530393"/>
                  </a:cubicBezTo>
                  <a:cubicBezTo>
                    <a:pt x="216594" y="1532309"/>
                    <a:pt x="217872" y="1531031"/>
                    <a:pt x="214039" y="1536689"/>
                  </a:cubicBezTo>
                  <a:cubicBezTo>
                    <a:pt x="210206" y="1542347"/>
                    <a:pt x="211484" y="1537283"/>
                    <a:pt x="210161" y="1542393"/>
                  </a:cubicBezTo>
                  <a:lnTo>
                    <a:pt x="208883" y="1547412"/>
                  </a:lnTo>
                  <a:cubicBezTo>
                    <a:pt x="209891" y="1551884"/>
                    <a:pt x="209394" y="1556538"/>
                    <a:pt x="207468" y="1560690"/>
                  </a:cubicBezTo>
                  <a:cubicBezTo>
                    <a:pt x="205903" y="1564477"/>
                    <a:pt x="203928" y="1568082"/>
                    <a:pt x="201582" y="1571413"/>
                  </a:cubicBezTo>
                  <a:cubicBezTo>
                    <a:pt x="197750" y="1577116"/>
                    <a:pt x="197795" y="1572052"/>
                    <a:pt x="197750" y="1577116"/>
                  </a:cubicBezTo>
                  <a:cubicBezTo>
                    <a:pt x="197238" y="1581223"/>
                    <a:pt x="197855" y="1585375"/>
                    <a:pt x="199529" y="1589162"/>
                  </a:cubicBezTo>
                  <a:cubicBezTo>
                    <a:pt x="201053" y="1591763"/>
                    <a:pt x="202960" y="1594136"/>
                    <a:pt x="205187" y="1596189"/>
                  </a:cubicBezTo>
                  <a:cubicBezTo>
                    <a:pt x="207140" y="1598060"/>
                    <a:pt x="209526" y="1599383"/>
                    <a:pt x="212123" y="1600068"/>
                  </a:cubicBezTo>
                  <a:cubicBezTo>
                    <a:pt x="219697" y="1603307"/>
                    <a:pt x="220244" y="1603307"/>
                    <a:pt x="223530" y="1601482"/>
                  </a:cubicBezTo>
                  <a:cubicBezTo>
                    <a:pt x="226815" y="1599657"/>
                    <a:pt x="226678" y="1596919"/>
                    <a:pt x="231743" y="1599657"/>
                  </a:cubicBezTo>
                  <a:cubicBezTo>
                    <a:pt x="236808" y="1602395"/>
                    <a:pt x="240595" y="1601665"/>
                    <a:pt x="237401" y="1606045"/>
                  </a:cubicBezTo>
                  <a:cubicBezTo>
                    <a:pt x="234207" y="1610426"/>
                    <a:pt x="228275" y="1606410"/>
                    <a:pt x="230374" y="1611703"/>
                  </a:cubicBezTo>
                  <a:cubicBezTo>
                    <a:pt x="232792" y="1618045"/>
                    <a:pt x="235439" y="1614897"/>
                    <a:pt x="234070" y="1621240"/>
                  </a:cubicBezTo>
                  <a:cubicBezTo>
                    <a:pt x="232701" y="1627582"/>
                    <a:pt x="235348" y="1623794"/>
                    <a:pt x="232701" y="1627628"/>
                  </a:cubicBezTo>
                  <a:cubicBezTo>
                    <a:pt x="230055" y="1631460"/>
                    <a:pt x="232062" y="1632191"/>
                    <a:pt x="232701" y="1635202"/>
                  </a:cubicBezTo>
                  <a:cubicBezTo>
                    <a:pt x="233340" y="1638213"/>
                    <a:pt x="227636" y="1638305"/>
                    <a:pt x="227636" y="1641453"/>
                  </a:cubicBezTo>
                  <a:cubicBezTo>
                    <a:pt x="227678" y="1644510"/>
                    <a:pt x="227417" y="1647567"/>
                    <a:pt x="226861" y="1650579"/>
                  </a:cubicBezTo>
                  <a:cubicBezTo>
                    <a:pt x="226176" y="1655141"/>
                    <a:pt x="228093" y="1651811"/>
                    <a:pt x="226176" y="1655141"/>
                  </a:cubicBezTo>
                  <a:cubicBezTo>
                    <a:pt x="224260" y="1658472"/>
                    <a:pt x="225674" y="1643780"/>
                    <a:pt x="224214" y="1658336"/>
                  </a:cubicBezTo>
                  <a:cubicBezTo>
                    <a:pt x="222754" y="1672891"/>
                    <a:pt x="224214" y="1670336"/>
                    <a:pt x="222845" y="1672891"/>
                  </a:cubicBezTo>
                  <a:cubicBezTo>
                    <a:pt x="221750" y="1675948"/>
                    <a:pt x="221271" y="1679142"/>
                    <a:pt x="221431" y="1682382"/>
                  </a:cubicBezTo>
                  <a:cubicBezTo>
                    <a:pt x="221431" y="1684937"/>
                    <a:pt x="220838" y="1682975"/>
                    <a:pt x="221431" y="1687447"/>
                  </a:cubicBezTo>
                  <a:cubicBezTo>
                    <a:pt x="222024" y="1691918"/>
                    <a:pt x="225127" y="1692466"/>
                    <a:pt x="227089" y="1694473"/>
                  </a:cubicBezTo>
                  <a:cubicBezTo>
                    <a:pt x="233386" y="1700861"/>
                    <a:pt x="230191" y="1704010"/>
                    <a:pt x="228229" y="1706519"/>
                  </a:cubicBezTo>
                  <a:cubicBezTo>
                    <a:pt x="228229" y="1706519"/>
                    <a:pt x="219560" y="1704603"/>
                    <a:pt x="218693" y="1711082"/>
                  </a:cubicBezTo>
                  <a:cubicBezTo>
                    <a:pt x="216594" y="1725592"/>
                    <a:pt x="214130" y="1725547"/>
                    <a:pt x="216594" y="1725592"/>
                  </a:cubicBezTo>
                  <a:cubicBezTo>
                    <a:pt x="219058" y="1725638"/>
                    <a:pt x="226678" y="1736498"/>
                    <a:pt x="223439" y="1736452"/>
                  </a:cubicBezTo>
                  <a:cubicBezTo>
                    <a:pt x="220199" y="1736406"/>
                    <a:pt x="219743" y="1728147"/>
                    <a:pt x="214632" y="1733121"/>
                  </a:cubicBezTo>
                  <a:cubicBezTo>
                    <a:pt x="209522" y="1738095"/>
                    <a:pt x="208883" y="1739418"/>
                    <a:pt x="208837" y="1742247"/>
                  </a:cubicBezTo>
                  <a:cubicBezTo>
                    <a:pt x="208792" y="1745076"/>
                    <a:pt x="211940" y="1747312"/>
                    <a:pt x="211256" y="1751692"/>
                  </a:cubicBezTo>
                  <a:cubicBezTo>
                    <a:pt x="210133" y="1755479"/>
                    <a:pt x="208148" y="1758901"/>
                    <a:pt x="205461" y="1761776"/>
                  </a:cubicBezTo>
                  <a:lnTo>
                    <a:pt x="198343" y="1771906"/>
                  </a:lnTo>
                  <a:cubicBezTo>
                    <a:pt x="198343" y="1771906"/>
                    <a:pt x="191362" y="1777564"/>
                    <a:pt x="192639" y="1773730"/>
                  </a:cubicBezTo>
                  <a:cubicBezTo>
                    <a:pt x="193917" y="1769898"/>
                    <a:pt x="195742" y="1765655"/>
                    <a:pt x="192137" y="1764605"/>
                  </a:cubicBezTo>
                  <a:cubicBezTo>
                    <a:pt x="183012" y="1762689"/>
                    <a:pt x="178859" y="1758217"/>
                    <a:pt x="183331" y="1756985"/>
                  </a:cubicBezTo>
                  <a:cubicBezTo>
                    <a:pt x="183331" y="1756985"/>
                    <a:pt x="177126" y="1747859"/>
                    <a:pt x="174525" y="1749912"/>
                  </a:cubicBezTo>
                  <a:cubicBezTo>
                    <a:pt x="165399" y="1756164"/>
                    <a:pt x="162980" y="1758628"/>
                    <a:pt x="163574" y="1761183"/>
                  </a:cubicBezTo>
                  <a:cubicBezTo>
                    <a:pt x="164167" y="1763738"/>
                    <a:pt x="167407" y="1763145"/>
                    <a:pt x="166037" y="1766932"/>
                  </a:cubicBezTo>
                  <a:cubicBezTo>
                    <a:pt x="164669" y="1770719"/>
                    <a:pt x="164806" y="1769442"/>
                    <a:pt x="159695" y="1772590"/>
                  </a:cubicBezTo>
                  <a:cubicBezTo>
                    <a:pt x="154585" y="1775738"/>
                    <a:pt x="142585" y="1774324"/>
                    <a:pt x="145687" y="1779388"/>
                  </a:cubicBezTo>
                  <a:cubicBezTo>
                    <a:pt x="148790" y="1784454"/>
                    <a:pt x="157003" y="1788971"/>
                    <a:pt x="158874" y="1787784"/>
                  </a:cubicBezTo>
                  <a:cubicBezTo>
                    <a:pt x="160745" y="1786598"/>
                    <a:pt x="168547" y="1778339"/>
                    <a:pt x="168547" y="1778339"/>
                  </a:cubicBezTo>
                  <a:cubicBezTo>
                    <a:pt x="168547" y="1778339"/>
                    <a:pt x="175483" y="1778339"/>
                    <a:pt x="174798" y="1781625"/>
                  </a:cubicBezTo>
                  <a:cubicBezTo>
                    <a:pt x="174114" y="1784910"/>
                    <a:pt x="172243" y="1785412"/>
                    <a:pt x="175392" y="1787328"/>
                  </a:cubicBezTo>
                  <a:cubicBezTo>
                    <a:pt x="178540" y="1789244"/>
                    <a:pt x="189445" y="1776696"/>
                    <a:pt x="188806" y="1781122"/>
                  </a:cubicBezTo>
                  <a:cubicBezTo>
                    <a:pt x="188168" y="1785549"/>
                    <a:pt x="190677" y="1781122"/>
                    <a:pt x="189354" y="1788104"/>
                  </a:cubicBezTo>
                  <a:lnTo>
                    <a:pt x="187985" y="1795085"/>
                  </a:lnTo>
                  <a:cubicBezTo>
                    <a:pt x="186616" y="1802066"/>
                    <a:pt x="177810" y="1796865"/>
                    <a:pt x="176487" y="1801929"/>
                  </a:cubicBezTo>
                  <a:cubicBezTo>
                    <a:pt x="175163" y="1806994"/>
                    <a:pt x="175848" y="1806492"/>
                    <a:pt x="179589" y="1811466"/>
                  </a:cubicBezTo>
                  <a:cubicBezTo>
                    <a:pt x="183331" y="1816439"/>
                    <a:pt x="192274" y="1809093"/>
                    <a:pt x="192229" y="1812880"/>
                  </a:cubicBezTo>
                  <a:cubicBezTo>
                    <a:pt x="192183" y="1816667"/>
                    <a:pt x="185795" y="1822918"/>
                    <a:pt x="191544" y="1819816"/>
                  </a:cubicBezTo>
                  <a:cubicBezTo>
                    <a:pt x="197293" y="1816713"/>
                    <a:pt x="196107" y="1813519"/>
                    <a:pt x="199803" y="1817352"/>
                  </a:cubicBezTo>
                  <a:cubicBezTo>
                    <a:pt x="203499" y="1821184"/>
                    <a:pt x="212716" y="1824881"/>
                    <a:pt x="209841" y="1826478"/>
                  </a:cubicBezTo>
                  <a:cubicBezTo>
                    <a:pt x="204740" y="1829032"/>
                    <a:pt x="199000" y="1830082"/>
                    <a:pt x="193324" y="1829444"/>
                  </a:cubicBezTo>
                  <a:cubicBezTo>
                    <a:pt x="193324" y="1829444"/>
                    <a:pt x="187073" y="1825565"/>
                    <a:pt x="185111" y="1830630"/>
                  </a:cubicBezTo>
                  <a:cubicBezTo>
                    <a:pt x="183148" y="1835695"/>
                    <a:pt x="182464" y="1837565"/>
                    <a:pt x="184335" y="1839527"/>
                  </a:cubicBezTo>
                  <a:lnTo>
                    <a:pt x="173429" y="1852668"/>
                  </a:lnTo>
                  <a:cubicBezTo>
                    <a:pt x="173429" y="1852668"/>
                    <a:pt x="182281" y="1853399"/>
                    <a:pt x="182920" y="1858509"/>
                  </a:cubicBezTo>
                  <a:cubicBezTo>
                    <a:pt x="183559" y="1863619"/>
                    <a:pt x="194145" y="1868775"/>
                    <a:pt x="190312" y="1873795"/>
                  </a:cubicBezTo>
                  <a:cubicBezTo>
                    <a:pt x="187620" y="1877993"/>
                    <a:pt x="185663" y="1882646"/>
                    <a:pt x="184517" y="1887483"/>
                  </a:cubicBezTo>
                  <a:cubicBezTo>
                    <a:pt x="184517" y="1887483"/>
                    <a:pt x="188259" y="1888807"/>
                    <a:pt x="186936" y="1892046"/>
                  </a:cubicBezTo>
                  <a:cubicBezTo>
                    <a:pt x="185612" y="1895286"/>
                    <a:pt x="183148" y="1891270"/>
                    <a:pt x="180548" y="1896381"/>
                  </a:cubicBezTo>
                  <a:cubicBezTo>
                    <a:pt x="178426" y="1899575"/>
                    <a:pt x="178166" y="1903682"/>
                    <a:pt x="179863" y="1907104"/>
                  </a:cubicBezTo>
                  <a:cubicBezTo>
                    <a:pt x="181050" y="1909065"/>
                    <a:pt x="191179" y="1913583"/>
                    <a:pt x="189902" y="1916229"/>
                  </a:cubicBezTo>
                  <a:cubicBezTo>
                    <a:pt x="188624" y="1918876"/>
                    <a:pt x="189536" y="1919788"/>
                    <a:pt x="184745" y="1923119"/>
                  </a:cubicBezTo>
                  <a:cubicBezTo>
                    <a:pt x="175620" y="1929416"/>
                    <a:pt x="175209" y="1924305"/>
                    <a:pt x="171376" y="1928093"/>
                  </a:cubicBezTo>
                  <a:cubicBezTo>
                    <a:pt x="167543" y="1931880"/>
                    <a:pt x="166311" y="1928640"/>
                    <a:pt x="171924" y="1933842"/>
                  </a:cubicBezTo>
                  <a:cubicBezTo>
                    <a:pt x="175601" y="1937994"/>
                    <a:pt x="180894" y="1940321"/>
                    <a:pt x="186434" y="1940275"/>
                  </a:cubicBezTo>
                  <a:cubicBezTo>
                    <a:pt x="192137" y="1940275"/>
                    <a:pt x="190997" y="1932701"/>
                    <a:pt x="194692" y="1939089"/>
                  </a:cubicBezTo>
                  <a:cubicBezTo>
                    <a:pt x="198388" y="1945477"/>
                    <a:pt x="202906" y="1947394"/>
                    <a:pt x="202814" y="1953189"/>
                  </a:cubicBezTo>
                  <a:cubicBezTo>
                    <a:pt x="202723" y="1958984"/>
                    <a:pt x="201491" y="1957752"/>
                    <a:pt x="202084" y="1962634"/>
                  </a:cubicBezTo>
                  <a:cubicBezTo>
                    <a:pt x="202677" y="1967516"/>
                    <a:pt x="205780" y="1969661"/>
                    <a:pt x="207697" y="1969022"/>
                  </a:cubicBezTo>
                  <a:cubicBezTo>
                    <a:pt x="209613" y="1968383"/>
                    <a:pt x="213309" y="1972854"/>
                    <a:pt x="214724" y="1966558"/>
                  </a:cubicBezTo>
                  <a:cubicBezTo>
                    <a:pt x="216138" y="1960261"/>
                    <a:pt x="216092" y="1955835"/>
                    <a:pt x="217324" y="1957067"/>
                  </a:cubicBezTo>
                  <a:cubicBezTo>
                    <a:pt x="218556" y="1958299"/>
                    <a:pt x="223028" y="1957067"/>
                    <a:pt x="224899" y="1958390"/>
                  </a:cubicBezTo>
                  <a:cubicBezTo>
                    <a:pt x="226769" y="1959713"/>
                    <a:pt x="229963" y="1963546"/>
                    <a:pt x="231880" y="1962314"/>
                  </a:cubicBezTo>
                  <a:cubicBezTo>
                    <a:pt x="233796" y="1961082"/>
                    <a:pt x="237629" y="1955379"/>
                    <a:pt x="236945" y="1959257"/>
                  </a:cubicBezTo>
                  <a:cubicBezTo>
                    <a:pt x="236142" y="1963409"/>
                    <a:pt x="235672" y="1967607"/>
                    <a:pt x="235530" y="1971851"/>
                  </a:cubicBezTo>
                  <a:cubicBezTo>
                    <a:pt x="235530" y="1976414"/>
                    <a:pt x="228595" y="1973037"/>
                    <a:pt x="226404" y="1976915"/>
                  </a:cubicBezTo>
                  <a:cubicBezTo>
                    <a:pt x="224214" y="1980794"/>
                    <a:pt x="228914" y="1978147"/>
                    <a:pt x="228275" y="1983167"/>
                  </a:cubicBezTo>
                  <a:cubicBezTo>
                    <a:pt x="227636" y="1988186"/>
                    <a:pt x="233979" y="1979471"/>
                    <a:pt x="231378" y="1988323"/>
                  </a:cubicBezTo>
                  <a:cubicBezTo>
                    <a:pt x="228777" y="1997175"/>
                    <a:pt x="239682" y="1980155"/>
                    <a:pt x="243424" y="1986543"/>
                  </a:cubicBezTo>
                  <a:cubicBezTo>
                    <a:pt x="247166" y="1992931"/>
                    <a:pt x="252230" y="1991653"/>
                    <a:pt x="255379" y="1994255"/>
                  </a:cubicBezTo>
                  <a:cubicBezTo>
                    <a:pt x="258527" y="1996855"/>
                    <a:pt x="263637" y="1993707"/>
                    <a:pt x="264231" y="1999456"/>
                  </a:cubicBezTo>
                  <a:cubicBezTo>
                    <a:pt x="264527" y="2002741"/>
                    <a:pt x="265344" y="2005981"/>
                    <a:pt x="266649" y="2008993"/>
                  </a:cubicBezTo>
                  <a:cubicBezTo>
                    <a:pt x="267288" y="2010863"/>
                    <a:pt x="274223" y="2016658"/>
                    <a:pt x="269113" y="2018118"/>
                  </a:cubicBezTo>
                  <a:cubicBezTo>
                    <a:pt x="264003" y="2019578"/>
                    <a:pt x="259668" y="2012278"/>
                    <a:pt x="255151" y="2016658"/>
                  </a:cubicBezTo>
                  <a:cubicBezTo>
                    <a:pt x="250633" y="2021039"/>
                    <a:pt x="249447" y="2017297"/>
                    <a:pt x="248124" y="2023594"/>
                  </a:cubicBezTo>
                  <a:cubicBezTo>
                    <a:pt x="246800" y="2029890"/>
                    <a:pt x="248124" y="2025464"/>
                    <a:pt x="249310" y="2031214"/>
                  </a:cubicBezTo>
                  <a:cubicBezTo>
                    <a:pt x="250496" y="2036963"/>
                    <a:pt x="244747" y="2038834"/>
                    <a:pt x="252367" y="2040750"/>
                  </a:cubicBezTo>
                  <a:cubicBezTo>
                    <a:pt x="259987" y="2042667"/>
                    <a:pt x="268200" y="2042804"/>
                    <a:pt x="270619" y="2044126"/>
                  </a:cubicBezTo>
                  <a:cubicBezTo>
                    <a:pt x="273037" y="2045450"/>
                    <a:pt x="280246" y="2038514"/>
                    <a:pt x="280292" y="2034727"/>
                  </a:cubicBezTo>
                  <a:cubicBezTo>
                    <a:pt x="280506" y="2030666"/>
                    <a:pt x="280091" y="2026559"/>
                    <a:pt x="279060" y="2022635"/>
                  </a:cubicBezTo>
                  <a:cubicBezTo>
                    <a:pt x="277919" y="2018073"/>
                    <a:pt x="284946" y="2010635"/>
                    <a:pt x="284946" y="2010635"/>
                  </a:cubicBezTo>
                  <a:lnTo>
                    <a:pt x="290923" y="2006848"/>
                  </a:lnTo>
                  <a:lnTo>
                    <a:pt x="297722" y="2002559"/>
                  </a:lnTo>
                  <a:cubicBezTo>
                    <a:pt x="297722" y="2002559"/>
                    <a:pt x="293159" y="1998680"/>
                    <a:pt x="300916" y="1996901"/>
                  </a:cubicBezTo>
                  <a:cubicBezTo>
                    <a:pt x="305151" y="1995806"/>
                    <a:pt x="309636" y="1996262"/>
                    <a:pt x="313555" y="1998224"/>
                  </a:cubicBezTo>
                  <a:lnTo>
                    <a:pt x="314286" y="1998224"/>
                  </a:lnTo>
                  <a:cubicBezTo>
                    <a:pt x="314286" y="1998224"/>
                    <a:pt x="321175" y="2002148"/>
                    <a:pt x="310316" y="2005890"/>
                  </a:cubicBezTo>
                  <a:cubicBezTo>
                    <a:pt x="299456" y="2009631"/>
                    <a:pt x="289281" y="2019578"/>
                    <a:pt x="292383" y="2021495"/>
                  </a:cubicBezTo>
                  <a:cubicBezTo>
                    <a:pt x="295486" y="2023411"/>
                    <a:pt x="305707" y="2023548"/>
                    <a:pt x="307624" y="2024232"/>
                  </a:cubicBezTo>
                  <a:cubicBezTo>
                    <a:pt x="309540" y="2024917"/>
                    <a:pt x="316521" y="2023046"/>
                    <a:pt x="315791" y="2026149"/>
                  </a:cubicBezTo>
                  <a:cubicBezTo>
                    <a:pt x="314783" y="2028978"/>
                    <a:pt x="313231" y="2031533"/>
                    <a:pt x="311228" y="2033769"/>
                  </a:cubicBezTo>
                  <a:cubicBezTo>
                    <a:pt x="311228" y="2033769"/>
                    <a:pt x="303106" y="2027335"/>
                    <a:pt x="302376" y="2034955"/>
                  </a:cubicBezTo>
                  <a:cubicBezTo>
                    <a:pt x="302162" y="2039153"/>
                    <a:pt x="302331" y="2043397"/>
                    <a:pt x="302878" y="2047594"/>
                  </a:cubicBezTo>
                  <a:cubicBezTo>
                    <a:pt x="302878" y="2052750"/>
                    <a:pt x="314240" y="2054074"/>
                    <a:pt x="314194" y="2057222"/>
                  </a:cubicBezTo>
                  <a:cubicBezTo>
                    <a:pt x="314148" y="2060371"/>
                    <a:pt x="321084" y="2061101"/>
                    <a:pt x="314787" y="2062925"/>
                  </a:cubicBezTo>
                  <a:cubicBezTo>
                    <a:pt x="311023" y="2064066"/>
                    <a:pt x="306985" y="2063793"/>
                    <a:pt x="303380" y="2062241"/>
                  </a:cubicBezTo>
                  <a:cubicBezTo>
                    <a:pt x="303380" y="2062241"/>
                    <a:pt x="285676" y="2058864"/>
                    <a:pt x="283714" y="2061374"/>
                  </a:cubicBezTo>
                  <a:cubicBezTo>
                    <a:pt x="281752" y="2063884"/>
                    <a:pt x="277372" y="2063199"/>
                    <a:pt x="273539" y="2066302"/>
                  </a:cubicBezTo>
                  <a:cubicBezTo>
                    <a:pt x="269706" y="2069405"/>
                    <a:pt x="267698" y="2076432"/>
                    <a:pt x="272124" y="2075154"/>
                  </a:cubicBezTo>
                  <a:cubicBezTo>
                    <a:pt x="276550" y="2073876"/>
                    <a:pt x="287912" y="2081086"/>
                    <a:pt x="289874" y="2079215"/>
                  </a:cubicBezTo>
                  <a:cubicBezTo>
                    <a:pt x="291836" y="2077344"/>
                    <a:pt x="299000" y="2078622"/>
                    <a:pt x="301920" y="2078029"/>
                  </a:cubicBezTo>
                  <a:cubicBezTo>
                    <a:pt x="304840" y="2077436"/>
                    <a:pt x="313966" y="2076934"/>
                    <a:pt x="313966" y="2076934"/>
                  </a:cubicBezTo>
                  <a:cubicBezTo>
                    <a:pt x="314783" y="2079489"/>
                    <a:pt x="316380" y="2081724"/>
                    <a:pt x="318529" y="2083322"/>
                  </a:cubicBezTo>
                  <a:cubicBezTo>
                    <a:pt x="321851" y="2086105"/>
                    <a:pt x="326336" y="2087109"/>
                    <a:pt x="330529" y="2085968"/>
                  </a:cubicBezTo>
                  <a:cubicBezTo>
                    <a:pt x="332491" y="2084690"/>
                    <a:pt x="324233" y="2082729"/>
                    <a:pt x="336233" y="2085968"/>
                  </a:cubicBezTo>
                  <a:cubicBezTo>
                    <a:pt x="337374" y="2086287"/>
                    <a:pt x="338377" y="2086470"/>
                    <a:pt x="339336" y="2086698"/>
                  </a:cubicBezTo>
                  <a:cubicBezTo>
                    <a:pt x="348461" y="2088614"/>
                    <a:pt x="349237" y="2085648"/>
                    <a:pt x="352112" y="2087428"/>
                  </a:cubicBezTo>
                  <a:cubicBezTo>
                    <a:pt x="354986" y="2089208"/>
                    <a:pt x="365070" y="2084919"/>
                    <a:pt x="367306" y="2086287"/>
                  </a:cubicBezTo>
                  <a:cubicBezTo>
                    <a:pt x="375519" y="2091443"/>
                    <a:pt x="378074" y="2088934"/>
                    <a:pt x="380995" y="2090850"/>
                  </a:cubicBezTo>
                  <a:cubicBezTo>
                    <a:pt x="383915" y="2092767"/>
                    <a:pt x="387291" y="2088980"/>
                    <a:pt x="390531" y="2090303"/>
                  </a:cubicBezTo>
                  <a:cubicBezTo>
                    <a:pt x="394117" y="2090896"/>
                    <a:pt x="397781" y="2090714"/>
                    <a:pt x="401299" y="2089801"/>
                  </a:cubicBezTo>
                  <a:cubicBezTo>
                    <a:pt x="401299" y="2089801"/>
                    <a:pt x="410790" y="2087292"/>
                    <a:pt x="408965" y="2089801"/>
                  </a:cubicBezTo>
                  <a:cubicBezTo>
                    <a:pt x="407140" y="2092311"/>
                    <a:pt x="417133" y="2093041"/>
                    <a:pt x="420281" y="2091216"/>
                  </a:cubicBezTo>
                  <a:cubicBezTo>
                    <a:pt x="423429" y="2089390"/>
                    <a:pt x="434335" y="2084417"/>
                    <a:pt x="434335" y="2084417"/>
                  </a:cubicBezTo>
                  <a:lnTo>
                    <a:pt x="431780" y="2081177"/>
                  </a:lnTo>
                  <a:cubicBezTo>
                    <a:pt x="431780" y="2081177"/>
                    <a:pt x="436342" y="2074287"/>
                    <a:pt x="429954" y="2074880"/>
                  </a:cubicBezTo>
                  <a:cubicBezTo>
                    <a:pt x="423566" y="2075473"/>
                    <a:pt x="416722" y="2070910"/>
                    <a:pt x="410334" y="2071412"/>
                  </a:cubicBezTo>
                  <a:cubicBezTo>
                    <a:pt x="405639" y="2071458"/>
                    <a:pt x="400980" y="2070591"/>
                    <a:pt x="396645" y="2068766"/>
                  </a:cubicBezTo>
                  <a:cubicBezTo>
                    <a:pt x="394186" y="2065161"/>
                    <a:pt x="391220" y="2061922"/>
                    <a:pt x="387839" y="2059184"/>
                  </a:cubicBezTo>
                  <a:cubicBezTo>
                    <a:pt x="383276" y="2055945"/>
                    <a:pt x="382820" y="2057815"/>
                    <a:pt x="381633" y="2053435"/>
                  </a:cubicBezTo>
                  <a:cubicBezTo>
                    <a:pt x="380447" y="2049055"/>
                    <a:pt x="381086" y="2041343"/>
                    <a:pt x="377299" y="2043214"/>
                  </a:cubicBezTo>
                  <a:cubicBezTo>
                    <a:pt x="373512" y="2045085"/>
                    <a:pt x="369724" y="2041206"/>
                    <a:pt x="366530" y="2039975"/>
                  </a:cubicBezTo>
                  <a:cubicBezTo>
                    <a:pt x="363336" y="2038743"/>
                    <a:pt x="357815" y="2027153"/>
                    <a:pt x="355899" y="2025282"/>
                  </a:cubicBezTo>
                  <a:cubicBezTo>
                    <a:pt x="353982" y="2023411"/>
                    <a:pt x="352112" y="2023274"/>
                    <a:pt x="353480" y="2017571"/>
                  </a:cubicBezTo>
                  <a:cubicBezTo>
                    <a:pt x="354849" y="2011867"/>
                    <a:pt x="357404" y="2008080"/>
                    <a:pt x="354211" y="2007396"/>
                  </a:cubicBezTo>
                  <a:cubicBezTo>
                    <a:pt x="351017" y="2006711"/>
                    <a:pt x="350515" y="1997905"/>
                    <a:pt x="344765" y="2001008"/>
                  </a:cubicBezTo>
                  <a:cubicBezTo>
                    <a:pt x="339016" y="2004110"/>
                    <a:pt x="338423" y="2004110"/>
                    <a:pt x="335229" y="2004110"/>
                  </a:cubicBezTo>
                  <a:lnTo>
                    <a:pt x="334910" y="2004110"/>
                  </a:lnTo>
                  <a:cubicBezTo>
                    <a:pt x="332035" y="2003608"/>
                    <a:pt x="331305" y="1997768"/>
                    <a:pt x="325145" y="1995851"/>
                  </a:cubicBezTo>
                  <a:cubicBezTo>
                    <a:pt x="318985" y="1993935"/>
                    <a:pt x="316248" y="1993205"/>
                    <a:pt x="316293" y="1989372"/>
                  </a:cubicBezTo>
                  <a:cubicBezTo>
                    <a:pt x="316270" y="1988049"/>
                    <a:pt x="316393" y="1986726"/>
                    <a:pt x="316658" y="1985448"/>
                  </a:cubicBezTo>
                  <a:cubicBezTo>
                    <a:pt x="317096" y="1984034"/>
                    <a:pt x="318200" y="1982893"/>
                    <a:pt x="319624" y="1982436"/>
                  </a:cubicBezTo>
                  <a:cubicBezTo>
                    <a:pt x="322772" y="1981205"/>
                    <a:pt x="326560" y="1981889"/>
                    <a:pt x="332263" y="1985129"/>
                  </a:cubicBezTo>
                  <a:cubicBezTo>
                    <a:pt x="336470" y="1988186"/>
                    <a:pt x="341567" y="1989783"/>
                    <a:pt x="346773" y="1989692"/>
                  </a:cubicBezTo>
                  <a:cubicBezTo>
                    <a:pt x="351336" y="1989098"/>
                    <a:pt x="353800" y="1985129"/>
                    <a:pt x="350013" y="1982756"/>
                  </a:cubicBezTo>
                  <a:cubicBezTo>
                    <a:pt x="346226" y="1980383"/>
                    <a:pt x="341937" y="1970025"/>
                    <a:pt x="338834" y="1965554"/>
                  </a:cubicBezTo>
                  <a:cubicBezTo>
                    <a:pt x="336073" y="1961082"/>
                    <a:pt x="333824" y="1956291"/>
                    <a:pt x="332126" y="1951318"/>
                  </a:cubicBezTo>
                  <a:cubicBezTo>
                    <a:pt x="331487" y="1949401"/>
                    <a:pt x="333495" y="1940549"/>
                    <a:pt x="332948" y="1936762"/>
                  </a:cubicBezTo>
                  <a:cubicBezTo>
                    <a:pt x="332400" y="1932975"/>
                    <a:pt x="329252" y="1925903"/>
                    <a:pt x="332948" y="1926632"/>
                  </a:cubicBezTo>
                  <a:cubicBezTo>
                    <a:pt x="336643" y="1927363"/>
                    <a:pt x="334271" y="1922070"/>
                    <a:pt x="341343" y="1914632"/>
                  </a:cubicBezTo>
                  <a:cubicBezTo>
                    <a:pt x="348416" y="1907195"/>
                    <a:pt x="350469" y="1902723"/>
                    <a:pt x="355397" y="1904046"/>
                  </a:cubicBezTo>
                  <a:cubicBezTo>
                    <a:pt x="360325" y="1905370"/>
                    <a:pt x="366165" y="1904777"/>
                    <a:pt x="366759" y="1902860"/>
                  </a:cubicBezTo>
                  <a:cubicBezTo>
                    <a:pt x="367351" y="1900943"/>
                    <a:pt x="365025" y="1890175"/>
                    <a:pt x="366348" y="1887620"/>
                  </a:cubicBezTo>
                  <a:cubicBezTo>
                    <a:pt x="367671" y="1885065"/>
                    <a:pt x="376751" y="1866266"/>
                    <a:pt x="379306" y="1861794"/>
                  </a:cubicBezTo>
                  <a:cubicBezTo>
                    <a:pt x="381862" y="1857323"/>
                    <a:pt x="386288" y="1858053"/>
                    <a:pt x="390805" y="1854950"/>
                  </a:cubicBezTo>
                  <a:cubicBezTo>
                    <a:pt x="395322" y="1851847"/>
                    <a:pt x="401619" y="1851893"/>
                    <a:pt x="408646" y="1845003"/>
                  </a:cubicBezTo>
                  <a:cubicBezTo>
                    <a:pt x="415672" y="1838113"/>
                    <a:pt x="423338" y="1835010"/>
                    <a:pt x="423977" y="1831861"/>
                  </a:cubicBezTo>
                  <a:cubicBezTo>
                    <a:pt x="424616" y="1828713"/>
                    <a:pt x="427262" y="1825565"/>
                    <a:pt x="425985" y="1823010"/>
                  </a:cubicBezTo>
                  <a:cubicBezTo>
                    <a:pt x="424707" y="1820454"/>
                    <a:pt x="426669" y="1819177"/>
                    <a:pt x="419688" y="1817854"/>
                  </a:cubicBezTo>
                  <a:cubicBezTo>
                    <a:pt x="412706" y="1816530"/>
                    <a:pt x="417269" y="1810188"/>
                    <a:pt x="421102" y="1807724"/>
                  </a:cubicBezTo>
                  <a:cubicBezTo>
                    <a:pt x="424935" y="1805260"/>
                    <a:pt x="426806" y="1807177"/>
                    <a:pt x="424981" y="1800150"/>
                  </a:cubicBezTo>
                  <a:cubicBezTo>
                    <a:pt x="423156" y="1793123"/>
                    <a:pt x="423794" y="1788697"/>
                    <a:pt x="420418" y="1788697"/>
                  </a:cubicBezTo>
                  <a:cubicBezTo>
                    <a:pt x="417041" y="1788697"/>
                    <a:pt x="414760" y="1786780"/>
                    <a:pt x="411520" y="1787373"/>
                  </a:cubicBezTo>
                  <a:cubicBezTo>
                    <a:pt x="407313" y="1787921"/>
                    <a:pt x="403042" y="1787921"/>
                    <a:pt x="398835" y="1787373"/>
                  </a:cubicBezTo>
                  <a:cubicBezTo>
                    <a:pt x="395733" y="1786644"/>
                    <a:pt x="388113" y="1785959"/>
                    <a:pt x="386881" y="1781488"/>
                  </a:cubicBezTo>
                  <a:cubicBezTo>
                    <a:pt x="385649" y="1777016"/>
                    <a:pt x="380584" y="1775738"/>
                    <a:pt x="380082" y="1768757"/>
                  </a:cubicBezTo>
                  <a:cubicBezTo>
                    <a:pt x="379575" y="1763099"/>
                    <a:pt x="381204" y="1757441"/>
                    <a:pt x="384645" y="1752924"/>
                  </a:cubicBezTo>
                  <a:cubicBezTo>
                    <a:pt x="387269" y="1748680"/>
                    <a:pt x="389240" y="1744072"/>
                    <a:pt x="390485" y="1739235"/>
                  </a:cubicBezTo>
                  <a:cubicBezTo>
                    <a:pt x="391124" y="1736634"/>
                    <a:pt x="390485" y="1735403"/>
                    <a:pt x="393132" y="1733532"/>
                  </a:cubicBezTo>
                  <a:cubicBezTo>
                    <a:pt x="395778" y="1731661"/>
                    <a:pt x="403307" y="1727281"/>
                    <a:pt x="403307" y="1727281"/>
                  </a:cubicBezTo>
                  <a:cubicBezTo>
                    <a:pt x="403307" y="1727281"/>
                    <a:pt x="400752" y="1731068"/>
                    <a:pt x="410288" y="1726094"/>
                  </a:cubicBezTo>
                  <a:cubicBezTo>
                    <a:pt x="419825" y="1721121"/>
                    <a:pt x="428859" y="1711721"/>
                    <a:pt x="430091" y="1713592"/>
                  </a:cubicBezTo>
                  <a:cubicBezTo>
                    <a:pt x="431323" y="1715463"/>
                    <a:pt x="435612" y="1725729"/>
                    <a:pt x="440266" y="1712451"/>
                  </a:cubicBezTo>
                  <a:cubicBezTo>
                    <a:pt x="442940" y="1704831"/>
                    <a:pt x="444925" y="1697029"/>
                    <a:pt x="446198" y="1689044"/>
                  </a:cubicBezTo>
                  <a:lnTo>
                    <a:pt x="442411" y="1682656"/>
                  </a:lnTo>
                  <a:lnTo>
                    <a:pt x="446974" y="1675127"/>
                  </a:lnTo>
                  <a:cubicBezTo>
                    <a:pt x="446974" y="1675127"/>
                    <a:pt x="450122" y="1660252"/>
                    <a:pt x="452860" y="1659385"/>
                  </a:cubicBezTo>
                  <a:cubicBezTo>
                    <a:pt x="457628" y="1658336"/>
                    <a:pt x="461894" y="1655689"/>
                    <a:pt x="464951" y="1651856"/>
                  </a:cubicBezTo>
                  <a:cubicBezTo>
                    <a:pt x="464951" y="1651856"/>
                    <a:pt x="454959" y="1641590"/>
                    <a:pt x="455552" y="1639035"/>
                  </a:cubicBezTo>
                  <a:cubicBezTo>
                    <a:pt x="456145" y="1636479"/>
                    <a:pt x="457560" y="1634015"/>
                    <a:pt x="460708" y="1634472"/>
                  </a:cubicBezTo>
                  <a:cubicBezTo>
                    <a:pt x="463856" y="1634928"/>
                    <a:pt x="464769" y="1631642"/>
                    <a:pt x="467689" y="1635202"/>
                  </a:cubicBezTo>
                  <a:cubicBezTo>
                    <a:pt x="474579" y="1643461"/>
                    <a:pt x="470701" y="1648525"/>
                    <a:pt x="475172" y="1647932"/>
                  </a:cubicBezTo>
                  <a:cubicBezTo>
                    <a:pt x="479644" y="1647339"/>
                    <a:pt x="479416" y="1663857"/>
                    <a:pt x="484709" y="1645468"/>
                  </a:cubicBezTo>
                  <a:cubicBezTo>
                    <a:pt x="490002" y="1627080"/>
                    <a:pt x="494473" y="1622654"/>
                    <a:pt x="487446" y="1622654"/>
                  </a:cubicBezTo>
                  <a:cubicBezTo>
                    <a:pt x="480420" y="1622654"/>
                    <a:pt x="477454" y="1614988"/>
                    <a:pt x="472891" y="1619962"/>
                  </a:cubicBezTo>
                  <a:cubicBezTo>
                    <a:pt x="469898" y="1623430"/>
                    <a:pt x="467311" y="1627262"/>
                    <a:pt x="465180" y="1631323"/>
                  </a:cubicBezTo>
                  <a:cubicBezTo>
                    <a:pt x="457605" y="1629316"/>
                    <a:pt x="452769" y="1626760"/>
                    <a:pt x="452586" y="1624206"/>
                  </a:cubicBezTo>
                  <a:cubicBezTo>
                    <a:pt x="452039" y="1617179"/>
                    <a:pt x="448890" y="1617817"/>
                    <a:pt x="449483" y="1613346"/>
                  </a:cubicBezTo>
                  <a:cubicBezTo>
                    <a:pt x="450076" y="1608874"/>
                    <a:pt x="452130" y="1604494"/>
                    <a:pt x="452860" y="1601346"/>
                  </a:cubicBezTo>
                  <a:cubicBezTo>
                    <a:pt x="453079" y="1598380"/>
                    <a:pt x="453521" y="1595414"/>
                    <a:pt x="454183" y="1592493"/>
                  </a:cubicBezTo>
                  <a:cubicBezTo>
                    <a:pt x="455506" y="1587930"/>
                    <a:pt x="446654" y="1584189"/>
                    <a:pt x="449620" y="1579808"/>
                  </a:cubicBezTo>
                  <a:cubicBezTo>
                    <a:pt x="452586" y="1575428"/>
                    <a:pt x="449620" y="1575976"/>
                    <a:pt x="459795" y="1578622"/>
                  </a:cubicBezTo>
                  <a:cubicBezTo>
                    <a:pt x="469971" y="1581269"/>
                    <a:pt x="478823" y="1578622"/>
                    <a:pt x="477545" y="1583185"/>
                  </a:cubicBezTo>
                  <a:cubicBezTo>
                    <a:pt x="476158" y="1587200"/>
                    <a:pt x="478298" y="1591581"/>
                    <a:pt x="482322" y="1592995"/>
                  </a:cubicBezTo>
                  <a:cubicBezTo>
                    <a:pt x="483194" y="1593269"/>
                    <a:pt x="484111" y="1593406"/>
                    <a:pt x="485028" y="1593406"/>
                  </a:cubicBezTo>
                  <a:cubicBezTo>
                    <a:pt x="491371" y="1593406"/>
                    <a:pt x="495797" y="1591627"/>
                    <a:pt x="498945" y="1592311"/>
                  </a:cubicBezTo>
                  <a:cubicBezTo>
                    <a:pt x="502568" y="1592813"/>
                    <a:pt x="506250" y="1592630"/>
                    <a:pt x="509805" y="1591763"/>
                  </a:cubicBezTo>
                  <a:cubicBezTo>
                    <a:pt x="513537" y="1590896"/>
                    <a:pt x="517018" y="1589208"/>
                    <a:pt x="519980" y="1586790"/>
                  </a:cubicBezTo>
                  <a:cubicBezTo>
                    <a:pt x="521851" y="1584326"/>
                    <a:pt x="537775" y="1582546"/>
                    <a:pt x="527645" y="1578668"/>
                  </a:cubicBezTo>
                  <a:cubicBezTo>
                    <a:pt x="517516" y="1574789"/>
                    <a:pt x="516284" y="1573466"/>
                    <a:pt x="517607" y="1570318"/>
                  </a:cubicBezTo>
                  <a:cubicBezTo>
                    <a:pt x="519738" y="1567033"/>
                    <a:pt x="522339" y="1564067"/>
                    <a:pt x="525318" y="1561511"/>
                  </a:cubicBezTo>
                  <a:cubicBezTo>
                    <a:pt x="528558" y="1549556"/>
                    <a:pt x="531159" y="1548279"/>
                    <a:pt x="531204" y="1544446"/>
                  </a:cubicBezTo>
                  <a:cubicBezTo>
                    <a:pt x="531250" y="1540613"/>
                    <a:pt x="535767" y="1541344"/>
                    <a:pt x="531980" y="1533678"/>
                  </a:cubicBezTo>
                  <a:cubicBezTo>
                    <a:pt x="528193" y="1526012"/>
                    <a:pt x="523311" y="1522134"/>
                    <a:pt x="526368" y="1520948"/>
                  </a:cubicBezTo>
                  <a:cubicBezTo>
                    <a:pt x="539098" y="1516065"/>
                    <a:pt x="537775" y="1519168"/>
                    <a:pt x="544072" y="1519852"/>
                  </a:cubicBezTo>
                  <a:cubicBezTo>
                    <a:pt x="550369" y="1520537"/>
                    <a:pt x="541562" y="1520445"/>
                    <a:pt x="550460" y="1520537"/>
                  </a:cubicBezTo>
                  <a:cubicBezTo>
                    <a:pt x="554681" y="1520719"/>
                    <a:pt x="558906" y="1520537"/>
                    <a:pt x="563099" y="1520035"/>
                  </a:cubicBezTo>
                  <a:cubicBezTo>
                    <a:pt x="563099" y="1520035"/>
                    <a:pt x="566293" y="1521997"/>
                    <a:pt x="576468" y="1520035"/>
                  </a:cubicBezTo>
                  <a:cubicBezTo>
                    <a:pt x="586644" y="1518073"/>
                    <a:pt x="620317" y="1509768"/>
                    <a:pt x="622872" y="1509814"/>
                  </a:cubicBezTo>
                  <a:cubicBezTo>
                    <a:pt x="626071" y="1509586"/>
                    <a:pt x="629251" y="1509175"/>
                    <a:pt x="632409" y="1508628"/>
                  </a:cubicBezTo>
                  <a:cubicBezTo>
                    <a:pt x="632409" y="1508628"/>
                    <a:pt x="637474" y="1504841"/>
                    <a:pt x="638751" y="1506757"/>
                  </a:cubicBezTo>
                  <a:cubicBezTo>
                    <a:pt x="640029" y="1508673"/>
                    <a:pt x="643862" y="1501144"/>
                    <a:pt x="645778" y="1502422"/>
                  </a:cubicBezTo>
                  <a:cubicBezTo>
                    <a:pt x="647695" y="1503700"/>
                    <a:pt x="652760" y="1499319"/>
                    <a:pt x="654904" y="1497449"/>
                  </a:cubicBezTo>
                  <a:cubicBezTo>
                    <a:pt x="657049" y="1495578"/>
                    <a:pt x="656820" y="1493661"/>
                    <a:pt x="659467" y="1492384"/>
                  </a:cubicBezTo>
                  <a:cubicBezTo>
                    <a:pt x="661776" y="1490969"/>
                    <a:pt x="663902" y="1489327"/>
                    <a:pt x="665809" y="1487410"/>
                  </a:cubicBezTo>
                  <a:cubicBezTo>
                    <a:pt x="669172" y="1483213"/>
                    <a:pt x="671992" y="1478604"/>
                    <a:pt x="674205" y="1473721"/>
                  </a:cubicBezTo>
                  <a:cubicBezTo>
                    <a:pt x="675327" y="1471212"/>
                    <a:pt x="677111" y="1469022"/>
                    <a:pt x="679361" y="1467425"/>
                  </a:cubicBezTo>
                  <a:cubicBezTo>
                    <a:pt x="682555" y="1465554"/>
                    <a:pt x="682555" y="1463638"/>
                    <a:pt x="683194" y="1461083"/>
                  </a:cubicBezTo>
                  <a:cubicBezTo>
                    <a:pt x="683833" y="1458527"/>
                    <a:pt x="681962" y="1462360"/>
                    <a:pt x="683194" y="1453508"/>
                  </a:cubicBezTo>
                  <a:cubicBezTo>
                    <a:pt x="684426" y="1444656"/>
                    <a:pt x="685840" y="1449721"/>
                    <a:pt x="684608" y="1442101"/>
                  </a:cubicBezTo>
                  <a:cubicBezTo>
                    <a:pt x="683376" y="1434481"/>
                    <a:pt x="686023" y="1434481"/>
                    <a:pt x="680319" y="1432565"/>
                  </a:cubicBezTo>
                  <a:cubicBezTo>
                    <a:pt x="676422" y="1431424"/>
                    <a:pt x="673502" y="1428184"/>
                    <a:pt x="672790" y="1424214"/>
                  </a:cubicBezTo>
                  <a:cubicBezTo>
                    <a:pt x="671559" y="1421066"/>
                    <a:pt x="672790" y="1429325"/>
                    <a:pt x="671559" y="1421066"/>
                  </a:cubicBezTo>
                  <a:cubicBezTo>
                    <a:pt x="670326" y="1412807"/>
                    <a:pt x="674250" y="1410846"/>
                    <a:pt x="673566" y="1407743"/>
                  </a:cubicBezTo>
                  <a:cubicBezTo>
                    <a:pt x="672334" y="1401993"/>
                    <a:pt x="674981" y="1395103"/>
                    <a:pt x="672425" y="1394464"/>
                  </a:cubicBezTo>
                  <a:cubicBezTo>
                    <a:pt x="669870" y="1393826"/>
                    <a:pt x="671923" y="1384928"/>
                    <a:pt x="666174" y="1386069"/>
                  </a:cubicBezTo>
                  <a:cubicBezTo>
                    <a:pt x="660425" y="1387210"/>
                    <a:pt x="646599" y="1379589"/>
                    <a:pt x="643360" y="1378221"/>
                  </a:cubicBezTo>
                  <a:cubicBezTo>
                    <a:pt x="640713" y="1377034"/>
                    <a:pt x="638528" y="1375026"/>
                    <a:pt x="637154" y="1372472"/>
                  </a:cubicBezTo>
                  <a:cubicBezTo>
                    <a:pt x="635051" y="1369734"/>
                    <a:pt x="634376" y="1366175"/>
                    <a:pt x="635329" y="1362890"/>
                  </a:cubicBezTo>
                  <a:cubicBezTo>
                    <a:pt x="636014" y="1357870"/>
                    <a:pt x="639892" y="1364943"/>
                    <a:pt x="638569" y="1354174"/>
                  </a:cubicBezTo>
                  <a:cubicBezTo>
                    <a:pt x="637246" y="1343406"/>
                    <a:pt x="642539" y="1340212"/>
                    <a:pt x="641307" y="1338296"/>
                  </a:cubicBezTo>
                  <a:cubicBezTo>
                    <a:pt x="639125" y="1336379"/>
                    <a:pt x="638624" y="1333185"/>
                    <a:pt x="640120" y="1330675"/>
                  </a:cubicBezTo>
                  <a:cubicBezTo>
                    <a:pt x="642037" y="1326113"/>
                    <a:pt x="638250" y="1326889"/>
                    <a:pt x="642082" y="1323740"/>
                  </a:cubicBezTo>
                  <a:cubicBezTo>
                    <a:pt x="645915" y="1320592"/>
                    <a:pt x="647193" y="1320592"/>
                    <a:pt x="645961" y="1314249"/>
                  </a:cubicBezTo>
                  <a:cubicBezTo>
                    <a:pt x="645286" y="1310553"/>
                    <a:pt x="645286" y="1306720"/>
                    <a:pt x="645961" y="1303025"/>
                  </a:cubicBezTo>
                  <a:cubicBezTo>
                    <a:pt x="647530" y="1308819"/>
                    <a:pt x="648297" y="1314797"/>
                    <a:pt x="648242" y="1320820"/>
                  </a:cubicBezTo>
                  <a:cubicBezTo>
                    <a:pt x="647603" y="1327162"/>
                    <a:pt x="646326" y="1327755"/>
                    <a:pt x="646280" y="1332136"/>
                  </a:cubicBezTo>
                  <a:cubicBezTo>
                    <a:pt x="646467" y="1338523"/>
                    <a:pt x="646175" y="1344866"/>
                    <a:pt x="645413" y="1351208"/>
                  </a:cubicBezTo>
                  <a:cubicBezTo>
                    <a:pt x="641535" y="1360061"/>
                    <a:pt x="638980" y="1361931"/>
                    <a:pt x="640850" y="1363848"/>
                  </a:cubicBezTo>
                  <a:cubicBezTo>
                    <a:pt x="642721" y="1365764"/>
                    <a:pt x="647056" y="1374707"/>
                    <a:pt x="651482" y="1373475"/>
                  </a:cubicBezTo>
                  <a:cubicBezTo>
                    <a:pt x="655908" y="1372243"/>
                    <a:pt x="654174" y="1370053"/>
                    <a:pt x="658509" y="1372289"/>
                  </a:cubicBezTo>
                  <a:cubicBezTo>
                    <a:pt x="666037" y="1376167"/>
                    <a:pt x="671832" y="1371741"/>
                    <a:pt x="672197" y="1376213"/>
                  </a:cubicBezTo>
                  <a:cubicBezTo>
                    <a:pt x="672562" y="1380684"/>
                    <a:pt x="677855" y="1383240"/>
                    <a:pt x="681642" y="1385339"/>
                  </a:cubicBezTo>
                  <a:cubicBezTo>
                    <a:pt x="685776" y="1386571"/>
                    <a:pt x="690002" y="1387438"/>
                    <a:pt x="694282" y="1387985"/>
                  </a:cubicBezTo>
                  <a:cubicBezTo>
                    <a:pt x="700670" y="1390632"/>
                    <a:pt x="699939" y="1390632"/>
                    <a:pt x="703407" y="1390084"/>
                  </a:cubicBezTo>
                  <a:cubicBezTo>
                    <a:pt x="706875" y="1389537"/>
                    <a:pt x="710343" y="1390723"/>
                    <a:pt x="713537" y="1389491"/>
                  </a:cubicBezTo>
                  <a:cubicBezTo>
                    <a:pt x="716731" y="1388259"/>
                    <a:pt x="715408" y="1385704"/>
                    <a:pt x="720518" y="1386981"/>
                  </a:cubicBezTo>
                  <a:cubicBezTo>
                    <a:pt x="725628" y="1388259"/>
                    <a:pt x="729644" y="1386981"/>
                    <a:pt x="731925" y="1388396"/>
                  </a:cubicBezTo>
                  <a:cubicBezTo>
                    <a:pt x="740732" y="1392959"/>
                    <a:pt x="754146" y="1387347"/>
                    <a:pt x="754146" y="1387347"/>
                  </a:cubicBezTo>
                  <a:cubicBezTo>
                    <a:pt x="754146" y="1387347"/>
                    <a:pt x="759896" y="1379772"/>
                    <a:pt x="761812" y="1379225"/>
                  </a:cubicBezTo>
                  <a:cubicBezTo>
                    <a:pt x="763729" y="1378677"/>
                    <a:pt x="765599" y="1379225"/>
                    <a:pt x="770162" y="1372928"/>
                  </a:cubicBezTo>
                  <a:cubicBezTo>
                    <a:pt x="774725" y="1366631"/>
                    <a:pt x="777873" y="1358463"/>
                    <a:pt x="779835" y="1357186"/>
                  </a:cubicBezTo>
                  <a:cubicBezTo>
                    <a:pt x="782902" y="1355178"/>
                    <a:pt x="785338" y="1352395"/>
                    <a:pt x="786862" y="1349064"/>
                  </a:cubicBezTo>
                  <a:cubicBezTo>
                    <a:pt x="789408" y="1344592"/>
                    <a:pt x="792639" y="1340577"/>
                    <a:pt x="796444" y="1337109"/>
                  </a:cubicBezTo>
                  <a:cubicBezTo>
                    <a:pt x="799935" y="1333961"/>
                    <a:pt x="803590" y="1331041"/>
                    <a:pt x="807395" y="1328303"/>
                  </a:cubicBezTo>
                  <a:cubicBezTo>
                    <a:pt x="809595" y="1325109"/>
                    <a:pt x="810931" y="1321413"/>
                    <a:pt x="811274" y="1317580"/>
                  </a:cubicBezTo>
                  <a:cubicBezTo>
                    <a:pt x="811433" y="1313382"/>
                    <a:pt x="812556" y="1309276"/>
                    <a:pt x="814559" y="1305580"/>
                  </a:cubicBezTo>
                  <a:cubicBezTo>
                    <a:pt x="815882" y="1302477"/>
                    <a:pt x="815882" y="1300561"/>
                    <a:pt x="818437" y="1298644"/>
                  </a:cubicBezTo>
                  <a:cubicBezTo>
                    <a:pt x="820993" y="1296728"/>
                    <a:pt x="824004" y="1304530"/>
                    <a:pt x="823274" y="1296682"/>
                  </a:cubicBezTo>
                  <a:cubicBezTo>
                    <a:pt x="828330" y="1294583"/>
                    <a:pt x="833121" y="1291891"/>
                    <a:pt x="837556" y="1288697"/>
                  </a:cubicBezTo>
                  <a:cubicBezTo>
                    <a:pt x="839258" y="1285275"/>
                    <a:pt x="841964" y="1282446"/>
                    <a:pt x="845313" y="1280575"/>
                  </a:cubicBezTo>
                  <a:cubicBezTo>
                    <a:pt x="850378" y="1278065"/>
                    <a:pt x="854210" y="1273731"/>
                    <a:pt x="856127" y="1273092"/>
                  </a:cubicBezTo>
                  <a:cubicBezTo>
                    <a:pt x="858043" y="1272453"/>
                    <a:pt x="860690" y="1269305"/>
                    <a:pt x="863154" y="1266795"/>
                  </a:cubicBezTo>
                  <a:cubicBezTo>
                    <a:pt x="865617" y="1264286"/>
                    <a:pt x="871504" y="1259905"/>
                    <a:pt x="870911" y="1254156"/>
                  </a:cubicBezTo>
                  <a:cubicBezTo>
                    <a:pt x="870075" y="1250369"/>
                    <a:pt x="871052" y="1246445"/>
                    <a:pt x="873557" y="1243479"/>
                  </a:cubicBezTo>
                  <a:cubicBezTo>
                    <a:pt x="875519" y="1241562"/>
                    <a:pt x="876067" y="1244757"/>
                    <a:pt x="878713" y="1235266"/>
                  </a:cubicBezTo>
                  <a:cubicBezTo>
                    <a:pt x="881359" y="1225775"/>
                    <a:pt x="878713" y="1225775"/>
                    <a:pt x="883960" y="1220071"/>
                  </a:cubicBezTo>
                  <a:cubicBezTo>
                    <a:pt x="889208" y="1214368"/>
                    <a:pt x="888523" y="1209166"/>
                    <a:pt x="900660" y="1201227"/>
                  </a:cubicBezTo>
                  <a:cubicBezTo>
                    <a:pt x="900660" y="1201227"/>
                    <a:pt x="911611" y="1183614"/>
                    <a:pt x="914349" y="1179188"/>
                  </a:cubicBezTo>
                  <a:cubicBezTo>
                    <a:pt x="917087" y="1174762"/>
                    <a:pt x="918228" y="1175446"/>
                    <a:pt x="919505" y="1172298"/>
                  </a:cubicBezTo>
                  <a:cubicBezTo>
                    <a:pt x="921408" y="1168055"/>
                    <a:pt x="922745" y="1163583"/>
                    <a:pt x="923475" y="1159020"/>
                  </a:cubicBezTo>
                  <a:cubicBezTo>
                    <a:pt x="923475" y="1155781"/>
                    <a:pt x="927399" y="1145332"/>
                    <a:pt x="925528" y="1142548"/>
                  </a:cubicBezTo>
                  <a:cubicBezTo>
                    <a:pt x="923657" y="1139765"/>
                    <a:pt x="926258" y="1131141"/>
                    <a:pt x="926258" y="1131141"/>
                  </a:cubicBezTo>
                  <a:cubicBezTo>
                    <a:pt x="925268" y="1127902"/>
                    <a:pt x="923808" y="1124844"/>
                    <a:pt x="921923" y="1122015"/>
                  </a:cubicBezTo>
                  <a:cubicBezTo>
                    <a:pt x="919459" y="1118867"/>
                    <a:pt x="921923" y="1118228"/>
                    <a:pt x="919551" y="1113802"/>
                  </a:cubicBezTo>
                  <a:cubicBezTo>
                    <a:pt x="917178" y="1109376"/>
                    <a:pt x="912615" y="1108008"/>
                    <a:pt x="917087" y="1104676"/>
                  </a:cubicBezTo>
                  <a:cubicBezTo>
                    <a:pt x="921558" y="1101345"/>
                    <a:pt x="925254" y="1105954"/>
                    <a:pt x="922836" y="1098379"/>
                  </a:cubicBezTo>
                  <a:cubicBezTo>
                    <a:pt x="920418" y="1090805"/>
                    <a:pt x="914030" y="1087475"/>
                    <a:pt x="919186" y="1086288"/>
                  </a:cubicBezTo>
                  <a:cubicBezTo>
                    <a:pt x="924342" y="1085102"/>
                    <a:pt x="930593" y="1087064"/>
                    <a:pt x="933741" y="1086288"/>
                  </a:cubicBezTo>
                  <a:cubicBezTo>
                    <a:pt x="936004" y="1085969"/>
                    <a:pt x="938167" y="1085102"/>
                    <a:pt x="940084" y="1083870"/>
                  </a:cubicBezTo>
                  <a:lnTo>
                    <a:pt x="940449" y="1083870"/>
                  </a:lnTo>
                  <a:cubicBezTo>
                    <a:pt x="942365" y="1081132"/>
                    <a:pt x="944633" y="1078622"/>
                    <a:pt x="947202" y="1076478"/>
                  </a:cubicBezTo>
                  <a:cubicBezTo>
                    <a:pt x="953640" y="1069816"/>
                    <a:pt x="961192" y="1064341"/>
                    <a:pt x="969514" y="1060280"/>
                  </a:cubicBezTo>
                  <a:cubicBezTo>
                    <a:pt x="976495" y="1053937"/>
                    <a:pt x="974077" y="1051154"/>
                    <a:pt x="976541" y="1050789"/>
                  </a:cubicBezTo>
                  <a:cubicBezTo>
                    <a:pt x="979219" y="1049648"/>
                    <a:pt x="982021" y="1048827"/>
                    <a:pt x="984891" y="1048325"/>
                  </a:cubicBezTo>
                  <a:cubicBezTo>
                    <a:pt x="988418" y="1047914"/>
                    <a:pt x="991845" y="1046865"/>
                    <a:pt x="995021" y="1045268"/>
                  </a:cubicBezTo>
                  <a:cubicBezTo>
                    <a:pt x="997571" y="1046409"/>
                    <a:pt x="999926" y="1047960"/>
                    <a:pt x="1002002" y="1049831"/>
                  </a:cubicBezTo>
                  <a:cubicBezTo>
                    <a:pt x="1004466" y="1052432"/>
                    <a:pt x="1003280" y="1049831"/>
                    <a:pt x="1007660" y="1049283"/>
                  </a:cubicBezTo>
                  <a:cubicBezTo>
                    <a:pt x="1012040" y="1048735"/>
                    <a:pt x="1019751" y="1047458"/>
                    <a:pt x="1019751" y="1047458"/>
                  </a:cubicBezTo>
                  <a:cubicBezTo>
                    <a:pt x="1019751" y="1047458"/>
                    <a:pt x="1006063" y="1044172"/>
                    <a:pt x="1012907" y="1039153"/>
                  </a:cubicBezTo>
                  <a:cubicBezTo>
                    <a:pt x="1019751" y="1034134"/>
                    <a:pt x="1019843" y="1039153"/>
                    <a:pt x="1026185" y="1034910"/>
                  </a:cubicBezTo>
                  <a:cubicBezTo>
                    <a:pt x="1032527" y="1030666"/>
                    <a:pt x="1035311" y="1033085"/>
                    <a:pt x="1037136" y="1026742"/>
                  </a:cubicBezTo>
                  <a:cubicBezTo>
                    <a:pt x="1038961" y="1020400"/>
                    <a:pt x="1036588" y="1015974"/>
                    <a:pt x="1039098" y="1020446"/>
                  </a:cubicBezTo>
                  <a:cubicBezTo>
                    <a:pt x="1041608" y="1024917"/>
                    <a:pt x="1042155" y="1023001"/>
                    <a:pt x="1046627" y="1023639"/>
                  </a:cubicBezTo>
                  <a:cubicBezTo>
                    <a:pt x="1051098" y="1024278"/>
                    <a:pt x="1057441" y="1021267"/>
                    <a:pt x="1060589" y="1021951"/>
                  </a:cubicBezTo>
                  <a:cubicBezTo>
                    <a:pt x="1063738" y="1022636"/>
                    <a:pt x="1066977" y="1018849"/>
                    <a:pt x="1068209" y="1020720"/>
                  </a:cubicBezTo>
                  <a:cubicBezTo>
                    <a:pt x="1069441" y="1022590"/>
                    <a:pt x="1072772" y="1018894"/>
                    <a:pt x="1074597" y="1021449"/>
                  </a:cubicBezTo>
                  <a:cubicBezTo>
                    <a:pt x="1076687" y="1024415"/>
                    <a:pt x="1080789" y="1025146"/>
                    <a:pt x="1083755" y="1023047"/>
                  </a:cubicBezTo>
                  <a:cubicBezTo>
                    <a:pt x="1083851" y="1022955"/>
                    <a:pt x="1083946" y="1022910"/>
                    <a:pt x="1084042" y="1022818"/>
                  </a:cubicBezTo>
                  <a:cubicBezTo>
                    <a:pt x="1088605" y="1020354"/>
                    <a:pt x="1091115" y="1015928"/>
                    <a:pt x="1093168" y="1018256"/>
                  </a:cubicBezTo>
                  <a:cubicBezTo>
                    <a:pt x="1095221" y="1020583"/>
                    <a:pt x="1098826" y="1018940"/>
                    <a:pt x="1100058" y="1020217"/>
                  </a:cubicBezTo>
                  <a:cubicBezTo>
                    <a:pt x="1101290" y="1021495"/>
                    <a:pt x="1106400" y="1020217"/>
                    <a:pt x="1107769" y="1015654"/>
                  </a:cubicBezTo>
                  <a:cubicBezTo>
                    <a:pt x="1108705" y="1011640"/>
                    <a:pt x="1110708" y="1007943"/>
                    <a:pt x="1113564" y="1004932"/>
                  </a:cubicBezTo>
                  <a:cubicBezTo>
                    <a:pt x="1121230" y="999320"/>
                    <a:pt x="1113564" y="1008080"/>
                    <a:pt x="1125108" y="997494"/>
                  </a:cubicBezTo>
                  <a:cubicBezTo>
                    <a:pt x="1136652" y="986909"/>
                    <a:pt x="1137884" y="986133"/>
                    <a:pt x="1137930" y="982391"/>
                  </a:cubicBezTo>
                  <a:cubicBezTo>
                    <a:pt x="1137975" y="978650"/>
                    <a:pt x="1135512" y="970254"/>
                    <a:pt x="1139344" y="966513"/>
                  </a:cubicBezTo>
                  <a:cubicBezTo>
                    <a:pt x="1143177" y="962771"/>
                    <a:pt x="1148926" y="959623"/>
                    <a:pt x="1150250" y="954558"/>
                  </a:cubicBezTo>
                  <a:cubicBezTo>
                    <a:pt x="1151573" y="949493"/>
                    <a:pt x="1152212" y="949995"/>
                    <a:pt x="1159923" y="939455"/>
                  </a:cubicBezTo>
                  <a:cubicBezTo>
                    <a:pt x="1167634" y="928915"/>
                    <a:pt x="1163801" y="928093"/>
                    <a:pt x="1167680" y="924990"/>
                  </a:cubicBezTo>
                  <a:cubicBezTo>
                    <a:pt x="1171558" y="921888"/>
                    <a:pt x="1171376" y="938998"/>
                    <a:pt x="1172836" y="917416"/>
                  </a:cubicBezTo>
                  <a:cubicBezTo>
                    <a:pt x="1174296" y="895834"/>
                    <a:pt x="1176212" y="897796"/>
                    <a:pt x="1175026" y="892731"/>
                  </a:cubicBezTo>
                  <a:cubicBezTo>
                    <a:pt x="1173840" y="887666"/>
                    <a:pt x="1173155" y="887620"/>
                    <a:pt x="1174433" y="884472"/>
                  </a:cubicBezTo>
                  <a:cubicBezTo>
                    <a:pt x="1175710" y="881324"/>
                    <a:pt x="1173247" y="878130"/>
                    <a:pt x="1178996" y="876305"/>
                  </a:cubicBezTo>
                  <a:cubicBezTo>
                    <a:pt x="1184745" y="874479"/>
                    <a:pt x="1186662" y="871742"/>
                    <a:pt x="1187346" y="870008"/>
                  </a:cubicBezTo>
                  <a:cubicBezTo>
                    <a:pt x="1189057" y="866403"/>
                    <a:pt x="1190371" y="862616"/>
                    <a:pt x="1191270" y="858692"/>
                  </a:cubicBezTo>
                  <a:cubicBezTo>
                    <a:pt x="1191270" y="856091"/>
                    <a:pt x="1195194" y="846600"/>
                    <a:pt x="1192684" y="842220"/>
                  </a:cubicBezTo>
                  <a:cubicBezTo>
                    <a:pt x="1190996" y="838570"/>
                    <a:pt x="1190996" y="834372"/>
                    <a:pt x="1192684" y="830722"/>
                  </a:cubicBezTo>
                  <a:cubicBezTo>
                    <a:pt x="1196609" y="820683"/>
                    <a:pt x="1197247" y="821322"/>
                    <a:pt x="1196654" y="816211"/>
                  </a:cubicBezTo>
                  <a:cubicBezTo>
                    <a:pt x="1196061" y="811101"/>
                    <a:pt x="1191042" y="804120"/>
                    <a:pt x="1191772" y="798416"/>
                  </a:cubicBezTo>
                  <a:cubicBezTo>
                    <a:pt x="1192502" y="792712"/>
                    <a:pt x="1196335" y="783861"/>
                    <a:pt x="1195103" y="780165"/>
                  </a:cubicBezTo>
                  <a:cubicBezTo>
                    <a:pt x="1193871" y="776469"/>
                    <a:pt x="1197110" y="773868"/>
                    <a:pt x="1195878" y="767480"/>
                  </a:cubicBezTo>
                  <a:cubicBezTo>
                    <a:pt x="1194647" y="761092"/>
                    <a:pt x="1195878" y="756757"/>
                    <a:pt x="1195376" y="754156"/>
                  </a:cubicBezTo>
                  <a:cubicBezTo>
                    <a:pt x="1194875" y="751556"/>
                    <a:pt x="1196654" y="753563"/>
                    <a:pt x="1194829" y="745897"/>
                  </a:cubicBezTo>
                  <a:cubicBezTo>
                    <a:pt x="1193004" y="738232"/>
                    <a:pt x="1186068" y="736315"/>
                    <a:pt x="1192456" y="734490"/>
                  </a:cubicBezTo>
                  <a:cubicBezTo>
                    <a:pt x="1194610" y="733806"/>
                    <a:pt x="1196827" y="733304"/>
                    <a:pt x="1199072" y="733030"/>
                  </a:cubicBezTo>
                  <a:cubicBezTo>
                    <a:pt x="1206692" y="731251"/>
                    <a:pt x="1211118" y="733030"/>
                    <a:pt x="1204137" y="730612"/>
                  </a:cubicBezTo>
                  <a:cubicBezTo>
                    <a:pt x="1197156" y="728193"/>
                    <a:pt x="1194053" y="726642"/>
                    <a:pt x="1194053" y="726642"/>
                  </a:cubicBezTo>
                  <a:cubicBezTo>
                    <a:pt x="1194053" y="726642"/>
                    <a:pt x="1192821" y="724133"/>
                    <a:pt x="1199802" y="724179"/>
                  </a:cubicBezTo>
                  <a:cubicBezTo>
                    <a:pt x="1206784" y="724224"/>
                    <a:pt x="1204365" y="722353"/>
                    <a:pt x="1209293" y="723676"/>
                  </a:cubicBezTo>
                  <a:cubicBezTo>
                    <a:pt x="1214221" y="725000"/>
                    <a:pt x="1208609" y="728741"/>
                    <a:pt x="1214358" y="725000"/>
                  </a:cubicBezTo>
                  <a:cubicBezTo>
                    <a:pt x="1220107" y="721258"/>
                    <a:pt x="1225172" y="720026"/>
                    <a:pt x="1225902" y="714961"/>
                  </a:cubicBezTo>
                  <a:cubicBezTo>
                    <a:pt x="1227079" y="710535"/>
                    <a:pt x="1229301" y="706429"/>
                    <a:pt x="1232381" y="703007"/>
                  </a:cubicBezTo>
                  <a:cubicBezTo>
                    <a:pt x="1233659" y="701136"/>
                    <a:pt x="1235575" y="697349"/>
                    <a:pt x="1235575" y="697349"/>
                  </a:cubicBezTo>
                  <a:cubicBezTo>
                    <a:pt x="1235890" y="695204"/>
                    <a:pt x="1236347" y="693105"/>
                    <a:pt x="1236944" y="691006"/>
                  </a:cubicBezTo>
                  <a:cubicBezTo>
                    <a:pt x="1237537" y="689090"/>
                    <a:pt x="1237583" y="682793"/>
                    <a:pt x="1239545" y="682154"/>
                  </a:cubicBezTo>
                  <a:cubicBezTo>
                    <a:pt x="1241507" y="681515"/>
                    <a:pt x="1242693" y="682839"/>
                    <a:pt x="1247850" y="675857"/>
                  </a:cubicBezTo>
                  <a:cubicBezTo>
                    <a:pt x="1253006" y="668876"/>
                    <a:pt x="1271531" y="653956"/>
                    <a:pt x="1276687" y="648937"/>
                  </a:cubicBezTo>
                  <a:cubicBezTo>
                    <a:pt x="1281843" y="643917"/>
                    <a:pt x="1283714" y="646473"/>
                    <a:pt x="1286953" y="640769"/>
                  </a:cubicBezTo>
                  <a:cubicBezTo>
                    <a:pt x="1289299" y="636890"/>
                    <a:pt x="1291840" y="633103"/>
                    <a:pt x="1294573" y="629499"/>
                  </a:cubicBezTo>
                  <a:cubicBezTo>
                    <a:pt x="1298497" y="623795"/>
                    <a:pt x="1300368" y="623841"/>
                    <a:pt x="1301691" y="621286"/>
                  </a:cubicBezTo>
                  <a:cubicBezTo>
                    <a:pt x="1303015" y="618730"/>
                    <a:pt x="1303653" y="614350"/>
                    <a:pt x="1305615" y="611247"/>
                  </a:cubicBezTo>
                  <a:cubicBezTo>
                    <a:pt x="1307578" y="608144"/>
                    <a:pt x="1310726" y="603034"/>
                    <a:pt x="1310178" y="599840"/>
                  </a:cubicBezTo>
                  <a:cubicBezTo>
                    <a:pt x="1309631" y="596646"/>
                    <a:pt x="1310863" y="589711"/>
                    <a:pt x="1310178" y="587840"/>
                  </a:cubicBezTo>
                  <a:cubicBezTo>
                    <a:pt x="1309585" y="585330"/>
                    <a:pt x="1309188" y="582775"/>
                    <a:pt x="1308992" y="580174"/>
                  </a:cubicBezTo>
                  <a:cubicBezTo>
                    <a:pt x="1308399" y="575611"/>
                    <a:pt x="1305935" y="569999"/>
                    <a:pt x="1308536" y="566805"/>
                  </a:cubicBezTo>
                  <a:cubicBezTo>
                    <a:pt x="1311355" y="563611"/>
                    <a:pt x="1312400" y="559185"/>
                    <a:pt x="1311319" y="555078"/>
                  </a:cubicBezTo>
                  <a:close/>
                </a:path>
              </a:pathLst>
            </a:custGeom>
            <a:solidFill>
              <a:srgbClr val="E07752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2F8BF9-6C2A-74E8-4F46-60E214C78749}"/>
                </a:ext>
              </a:extLst>
            </p:cNvPr>
            <p:cNvSpPr/>
            <p:nvPr/>
          </p:nvSpPr>
          <p:spPr>
            <a:xfrm>
              <a:off x="3194224" y="1742091"/>
              <a:ext cx="819898" cy="582033"/>
            </a:xfrm>
            <a:custGeom>
              <a:avLst/>
              <a:gdLst>
                <a:gd name="connsiteX0" fmla="*/ 535560 w 819898"/>
                <a:gd name="connsiteY0" fmla="*/ 140870 h 582033"/>
                <a:gd name="connsiteX1" fmla="*/ 535880 w 819898"/>
                <a:gd name="connsiteY1" fmla="*/ 134208 h 582033"/>
                <a:gd name="connsiteX2" fmla="*/ 530815 w 819898"/>
                <a:gd name="connsiteY2" fmla="*/ 128550 h 582033"/>
                <a:gd name="connsiteX3" fmla="*/ 522875 w 819898"/>
                <a:gd name="connsiteY3" fmla="*/ 123759 h 582033"/>
                <a:gd name="connsiteX4" fmla="*/ 515301 w 819898"/>
                <a:gd name="connsiteY4" fmla="*/ 120291 h 582033"/>
                <a:gd name="connsiteX5" fmla="*/ 506175 w 819898"/>
                <a:gd name="connsiteY5" fmla="*/ 120930 h 582033"/>
                <a:gd name="connsiteX6" fmla="*/ 501612 w 819898"/>
                <a:gd name="connsiteY6" fmla="*/ 119972 h 582033"/>
                <a:gd name="connsiteX7" fmla="*/ 495863 w 819898"/>
                <a:gd name="connsiteY7" fmla="*/ 121842 h 582033"/>
                <a:gd name="connsiteX8" fmla="*/ 492395 w 819898"/>
                <a:gd name="connsiteY8" fmla="*/ 123166 h 582033"/>
                <a:gd name="connsiteX9" fmla="*/ 487011 w 819898"/>
                <a:gd name="connsiteY9" fmla="*/ 127272 h 582033"/>
                <a:gd name="connsiteX10" fmla="*/ 483543 w 819898"/>
                <a:gd name="connsiteY10" fmla="*/ 129462 h 582033"/>
                <a:gd name="connsiteX11" fmla="*/ 481946 w 819898"/>
                <a:gd name="connsiteY11" fmla="*/ 124124 h 582033"/>
                <a:gd name="connsiteX12" fmla="*/ 474920 w 819898"/>
                <a:gd name="connsiteY12" fmla="*/ 131379 h 582033"/>
                <a:gd name="connsiteX13" fmla="*/ 469262 w 819898"/>
                <a:gd name="connsiteY13" fmla="*/ 133614 h 582033"/>
                <a:gd name="connsiteX14" fmla="*/ 469262 w 819898"/>
                <a:gd name="connsiteY14" fmla="*/ 127865 h 582033"/>
                <a:gd name="connsiteX15" fmla="*/ 467026 w 819898"/>
                <a:gd name="connsiteY15" fmla="*/ 123759 h 582033"/>
                <a:gd name="connsiteX16" fmla="*/ 463558 w 819898"/>
                <a:gd name="connsiteY16" fmla="*/ 123759 h 582033"/>
                <a:gd name="connsiteX17" fmla="*/ 460729 w 819898"/>
                <a:gd name="connsiteY17" fmla="*/ 122527 h 582033"/>
                <a:gd name="connsiteX18" fmla="*/ 464836 w 819898"/>
                <a:gd name="connsiteY18" fmla="*/ 116823 h 582033"/>
                <a:gd name="connsiteX19" fmla="*/ 463558 w 819898"/>
                <a:gd name="connsiteY19" fmla="*/ 111713 h 582033"/>
                <a:gd name="connsiteX20" fmla="*/ 457809 w 819898"/>
                <a:gd name="connsiteY20" fmla="*/ 112990 h 582033"/>
                <a:gd name="connsiteX21" fmla="*/ 454341 w 819898"/>
                <a:gd name="connsiteY21" fmla="*/ 114222 h 582033"/>
                <a:gd name="connsiteX22" fmla="*/ 447405 w 819898"/>
                <a:gd name="connsiteY22" fmla="*/ 114907 h 582033"/>
                <a:gd name="connsiteX23" fmla="*/ 442295 w 819898"/>
                <a:gd name="connsiteY23" fmla="*/ 116458 h 582033"/>
                <a:gd name="connsiteX24" fmla="*/ 440698 w 819898"/>
                <a:gd name="connsiteY24" fmla="*/ 111120 h 582033"/>
                <a:gd name="connsiteX25" fmla="*/ 446128 w 819898"/>
                <a:gd name="connsiteY25" fmla="*/ 108199 h 582033"/>
                <a:gd name="connsiteX26" fmla="*/ 451193 w 819898"/>
                <a:gd name="connsiteY26" fmla="*/ 105690 h 582033"/>
                <a:gd name="connsiteX27" fmla="*/ 453109 w 819898"/>
                <a:gd name="connsiteY27" fmla="*/ 99986 h 582033"/>
                <a:gd name="connsiteX28" fmla="*/ 453109 w 819898"/>
                <a:gd name="connsiteY28" fmla="*/ 97111 h 582033"/>
                <a:gd name="connsiteX29" fmla="*/ 450554 w 819898"/>
                <a:gd name="connsiteY29" fmla="*/ 93644 h 582033"/>
                <a:gd name="connsiteX30" fmla="*/ 445489 w 819898"/>
                <a:gd name="connsiteY30" fmla="*/ 89857 h 582033"/>
                <a:gd name="connsiteX31" fmla="*/ 440698 w 819898"/>
                <a:gd name="connsiteY31" fmla="*/ 89263 h 582033"/>
                <a:gd name="connsiteX32" fmla="*/ 434082 w 819898"/>
                <a:gd name="connsiteY32" fmla="*/ 91727 h 582033"/>
                <a:gd name="connsiteX33" fmla="*/ 428698 w 819898"/>
                <a:gd name="connsiteY33" fmla="*/ 87164 h 582033"/>
                <a:gd name="connsiteX34" fmla="*/ 424135 w 819898"/>
                <a:gd name="connsiteY34" fmla="*/ 86252 h 582033"/>
                <a:gd name="connsiteX35" fmla="*/ 423176 w 819898"/>
                <a:gd name="connsiteY35" fmla="*/ 81461 h 582033"/>
                <a:gd name="connsiteX36" fmla="*/ 421853 w 819898"/>
                <a:gd name="connsiteY36" fmla="*/ 76898 h 582033"/>
                <a:gd name="connsiteX37" fmla="*/ 418066 w 819898"/>
                <a:gd name="connsiteY37" fmla="*/ 72335 h 582033"/>
                <a:gd name="connsiteX38" fmla="*/ 411724 w 819898"/>
                <a:gd name="connsiteY38" fmla="*/ 70738 h 582033"/>
                <a:gd name="connsiteX39" fmla="*/ 407982 w 819898"/>
                <a:gd name="connsiteY39" fmla="*/ 69506 h 582033"/>
                <a:gd name="connsiteX40" fmla="*/ 401275 w 819898"/>
                <a:gd name="connsiteY40" fmla="*/ 71057 h 582033"/>
                <a:gd name="connsiteX41" fmla="*/ 397168 w 819898"/>
                <a:gd name="connsiteY41" fmla="*/ 67590 h 582033"/>
                <a:gd name="connsiteX42" fmla="*/ 389868 w 819898"/>
                <a:gd name="connsiteY42" fmla="*/ 64076 h 582033"/>
                <a:gd name="connsiteX43" fmla="*/ 383525 w 819898"/>
                <a:gd name="connsiteY43" fmla="*/ 61841 h 582033"/>
                <a:gd name="connsiteX44" fmla="*/ 367373 w 819898"/>
                <a:gd name="connsiteY44" fmla="*/ 60289 h 582033"/>
                <a:gd name="connsiteX45" fmla="*/ 359479 w 819898"/>
                <a:gd name="connsiteY45" fmla="*/ 57415 h 582033"/>
                <a:gd name="connsiteX46" fmla="*/ 342961 w 819898"/>
                <a:gd name="connsiteY46" fmla="*/ 63438 h 582033"/>
                <a:gd name="connsiteX47" fmla="*/ 333470 w 819898"/>
                <a:gd name="connsiteY47" fmla="*/ 68548 h 582033"/>
                <a:gd name="connsiteX48" fmla="*/ 328908 w 819898"/>
                <a:gd name="connsiteY48" fmla="*/ 73978 h 582033"/>
                <a:gd name="connsiteX49" fmla="*/ 330824 w 819898"/>
                <a:gd name="connsiteY49" fmla="*/ 77674 h 582033"/>
                <a:gd name="connsiteX50" fmla="*/ 321698 w 819898"/>
                <a:gd name="connsiteY50" fmla="*/ 85294 h 582033"/>
                <a:gd name="connsiteX51" fmla="*/ 323250 w 819898"/>
                <a:gd name="connsiteY51" fmla="*/ 92321 h 582033"/>
                <a:gd name="connsiteX52" fmla="*/ 327082 w 819898"/>
                <a:gd name="connsiteY52" fmla="*/ 96883 h 582033"/>
                <a:gd name="connsiteX53" fmla="*/ 324527 w 819898"/>
                <a:gd name="connsiteY53" fmla="*/ 100716 h 582033"/>
                <a:gd name="connsiteX54" fmla="*/ 319462 w 819898"/>
                <a:gd name="connsiteY54" fmla="*/ 98800 h 582033"/>
                <a:gd name="connsiteX55" fmla="*/ 315675 w 819898"/>
                <a:gd name="connsiteY55" fmla="*/ 93005 h 582033"/>
                <a:gd name="connsiteX56" fmla="*/ 317866 w 819898"/>
                <a:gd name="connsiteY56" fmla="*/ 88442 h 582033"/>
                <a:gd name="connsiteX57" fmla="*/ 313303 w 819898"/>
                <a:gd name="connsiteY57" fmla="*/ 80503 h 582033"/>
                <a:gd name="connsiteX58" fmla="*/ 308192 w 819898"/>
                <a:gd name="connsiteY58" fmla="*/ 78951 h 582033"/>
                <a:gd name="connsiteX59" fmla="*/ 305682 w 819898"/>
                <a:gd name="connsiteY59" fmla="*/ 82100 h 582033"/>
                <a:gd name="connsiteX60" fmla="*/ 299659 w 819898"/>
                <a:gd name="connsiteY60" fmla="*/ 79590 h 582033"/>
                <a:gd name="connsiteX61" fmla="*/ 292724 w 819898"/>
                <a:gd name="connsiteY61" fmla="*/ 78632 h 582033"/>
                <a:gd name="connsiteX62" fmla="*/ 288572 w 819898"/>
                <a:gd name="connsiteY62" fmla="*/ 75164 h 582033"/>
                <a:gd name="connsiteX63" fmla="*/ 285423 w 819898"/>
                <a:gd name="connsiteY63" fmla="*/ 79727 h 582033"/>
                <a:gd name="connsiteX64" fmla="*/ 284420 w 819898"/>
                <a:gd name="connsiteY64" fmla="*/ 84792 h 582033"/>
                <a:gd name="connsiteX65" fmla="*/ 281271 w 819898"/>
                <a:gd name="connsiteY65" fmla="*/ 91454 h 582033"/>
                <a:gd name="connsiteX66" fmla="*/ 277438 w 819898"/>
                <a:gd name="connsiteY66" fmla="*/ 94921 h 582033"/>
                <a:gd name="connsiteX67" fmla="*/ 274655 w 819898"/>
                <a:gd name="connsiteY67" fmla="*/ 96883 h 582033"/>
                <a:gd name="connsiteX68" fmla="*/ 266396 w 819898"/>
                <a:gd name="connsiteY68" fmla="*/ 98709 h 582033"/>
                <a:gd name="connsiteX69" fmla="*/ 263202 w 819898"/>
                <a:gd name="connsiteY69" fmla="*/ 95560 h 582033"/>
                <a:gd name="connsiteX70" fmla="*/ 268906 w 819898"/>
                <a:gd name="connsiteY70" fmla="*/ 85704 h 582033"/>
                <a:gd name="connsiteX71" fmla="*/ 269864 w 819898"/>
                <a:gd name="connsiteY71" fmla="*/ 80320 h 582033"/>
                <a:gd name="connsiteX72" fmla="*/ 269590 w 819898"/>
                <a:gd name="connsiteY72" fmla="*/ 76487 h 582033"/>
                <a:gd name="connsiteX73" fmla="*/ 270503 w 819898"/>
                <a:gd name="connsiteY73" fmla="*/ 72746 h 582033"/>
                <a:gd name="connsiteX74" fmla="*/ 281591 w 819898"/>
                <a:gd name="connsiteY74" fmla="*/ 59787 h 582033"/>
                <a:gd name="connsiteX75" fmla="*/ 279720 w 819898"/>
                <a:gd name="connsiteY75" fmla="*/ 55909 h 582033"/>
                <a:gd name="connsiteX76" fmla="*/ 272739 w 819898"/>
                <a:gd name="connsiteY76" fmla="*/ 51848 h 582033"/>
                <a:gd name="connsiteX77" fmla="*/ 270229 w 819898"/>
                <a:gd name="connsiteY77" fmla="*/ 45825 h 582033"/>
                <a:gd name="connsiteX78" fmla="*/ 271826 w 819898"/>
                <a:gd name="connsiteY78" fmla="*/ 42266 h 582033"/>
                <a:gd name="connsiteX79" fmla="*/ 266031 w 819898"/>
                <a:gd name="connsiteY79" fmla="*/ 36927 h 582033"/>
                <a:gd name="connsiteX80" fmla="*/ 259369 w 819898"/>
                <a:gd name="connsiteY80" fmla="*/ 34691 h 582033"/>
                <a:gd name="connsiteX81" fmla="*/ 255308 w 819898"/>
                <a:gd name="connsiteY81" fmla="*/ 30585 h 582033"/>
                <a:gd name="connsiteX82" fmla="*/ 253712 w 819898"/>
                <a:gd name="connsiteY82" fmla="*/ 28030 h 582033"/>
                <a:gd name="connsiteX83" fmla="*/ 253712 w 819898"/>
                <a:gd name="connsiteY83" fmla="*/ 22965 h 582033"/>
                <a:gd name="connsiteX84" fmla="*/ 252069 w 819898"/>
                <a:gd name="connsiteY84" fmla="*/ 19817 h 582033"/>
                <a:gd name="connsiteX85" fmla="*/ 254670 w 819898"/>
                <a:gd name="connsiteY85" fmla="*/ 16942 h 582033"/>
                <a:gd name="connsiteX86" fmla="*/ 250107 w 819898"/>
                <a:gd name="connsiteY86" fmla="*/ 11238 h 582033"/>
                <a:gd name="connsiteX87" fmla="*/ 242852 w 819898"/>
                <a:gd name="connsiteY87" fmla="*/ 5854 h 582033"/>
                <a:gd name="connsiteX88" fmla="*/ 233726 w 819898"/>
                <a:gd name="connsiteY88" fmla="*/ 5535 h 582033"/>
                <a:gd name="connsiteX89" fmla="*/ 225148 w 819898"/>
                <a:gd name="connsiteY89" fmla="*/ 8044 h 582033"/>
                <a:gd name="connsiteX90" fmla="*/ 216570 w 819898"/>
                <a:gd name="connsiteY90" fmla="*/ 9322 h 582033"/>
                <a:gd name="connsiteX91" fmla="*/ 210227 w 819898"/>
                <a:gd name="connsiteY91" fmla="*/ 6812 h 582033"/>
                <a:gd name="connsiteX92" fmla="*/ 195991 w 819898"/>
                <a:gd name="connsiteY92" fmla="*/ 14113 h 582033"/>
                <a:gd name="connsiteX93" fmla="*/ 189010 w 819898"/>
                <a:gd name="connsiteY93" fmla="*/ 13155 h 582033"/>
                <a:gd name="connsiteX94" fmla="*/ 177283 w 819898"/>
                <a:gd name="connsiteY94" fmla="*/ 20455 h 582033"/>
                <a:gd name="connsiteX95" fmla="*/ 172720 w 819898"/>
                <a:gd name="connsiteY95" fmla="*/ 22965 h 582033"/>
                <a:gd name="connsiteX96" fmla="*/ 166652 w 819898"/>
                <a:gd name="connsiteY96" fmla="*/ 22645 h 582033"/>
                <a:gd name="connsiteX97" fmla="*/ 159716 w 819898"/>
                <a:gd name="connsiteY97" fmla="*/ 24881 h 582033"/>
                <a:gd name="connsiteX98" fmla="*/ 154013 w 819898"/>
                <a:gd name="connsiteY98" fmla="*/ 29033 h 582033"/>
                <a:gd name="connsiteX99" fmla="*/ 148309 w 819898"/>
                <a:gd name="connsiteY99" fmla="*/ 29946 h 582033"/>
                <a:gd name="connsiteX100" fmla="*/ 143199 w 819898"/>
                <a:gd name="connsiteY100" fmla="*/ 32456 h 582033"/>
                <a:gd name="connsiteX101" fmla="*/ 139092 w 819898"/>
                <a:gd name="connsiteY101" fmla="*/ 37885 h 582033"/>
                <a:gd name="connsiteX102" fmla="*/ 136856 w 819898"/>
                <a:gd name="connsiteY102" fmla="*/ 41992 h 582033"/>
                <a:gd name="connsiteX103" fmla="*/ 132750 w 819898"/>
                <a:gd name="connsiteY103" fmla="*/ 43863 h 582033"/>
                <a:gd name="connsiteX104" fmla="*/ 131152 w 819898"/>
                <a:gd name="connsiteY104" fmla="*/ 51163 h 582033"/>
                <a:gd name="connsiteX105" fmla="*/ 128004 w 819898"/>
                <a:gd name="connsiteY105" fmla="*/ 55726 h 582033"/>
                <a:gd name="connsiteX106" fmla="*/ 125175 w 819898"/>
                <a:gd name="connsiteY106" fmla="*/ 62434 h 582033"/>
                <a:gd name="connsiteX107" fmla="*/ 126407 w 819898"/>
                <a:gd name="connsiteY107" fmla="*/ 69734 h 582033"/>
                <a:gd name="connsiteX108" fmla="*/ 130970 w 819898"/>
                <a:gd name="connsiteY108" fmla="*/ 74708 h 582033"/>
                <a:gd name="connsiteX109" fmla="*/ 133799 w 819898"/>
                <a:gd name="connsiteY109" fmla="*/ 78586 h 582033"/>
                <a:gd name="connsiteX110" fmla="*/ 142925 w 819898"/>
                <a:gd name="connsiteY110" fmla="*/ 79179 h 582033"/>
                <a:gd name="connsiteX111" fmla="*/ 148035 w 819898"/>
                <a:gd name="connsiteY111" fmla="*/ 78586 h 582033"/>
                <a:gd name="connsiteX112" fmla="*/ 156933 w 819898"/>
                <a:gd name="connsiteY112" fmla="*/ 82373 h 582033"/>
                <a:gd name="connsiteX113" fmla="*/ 158119 w 819898"/>
                <a:gd name="connsiteY113" fmla="*/ 90313 h 582033"/>
                <a:gd name="connsiteX114" fmla="*/ 151229 w 819898"/>
                <a:gd name="connsiteY114" fmla="*/ 85750 h 582033"/>
                <a:gd name="connsiteX115" fmla="*/ 144203 w 819898"/>
                <a:gd name="connsiteY115" fmla="*/ 85157 h 582033"/>
                <a:gd name="connsiteX116" fmla="*/ 138225 w 819898"/>
                <a:gd name="connsiteY116" fmla="*/ 88625 h 582033"/>
                <a:gd name="connsiteX117" fmla="*/ 133069 w 819898"/>
                <a:gd name="connsiteY117" fmla="*/ 95286 h 582033"/>
                <a:gd name="connsiteX118" fmla="*/ 126133 w 819898"/>
                <a:gd name="connsiteY118" fmla="*/ 100077 h 582033"/>
                <a:gd name="connsiteX119" fmla="*/ 127092 w 819898"/>
                <a:gd name="connsiteY119" fmla="*/ 106055 h 582033"/>
                <a:gd name="connsiteX120" fmla="*/ 135715 w 819898"/>
                <a:gd name="connsiteY120" fmla="*/ 114314 h 582033"/>
                <a:gd name="connsiteX121" fmla="*/ 141054 w 819898"/>
                <a:gd name="connsiteY121" fmla="*/ 116869 h 582033"/>
                <a:gd name="connsiteX122" fmla="*/ 151229 w 819898"/>
                <a:gd name="connsiteY122" fmla="*/ 118740 h 582033"/>
                <a:gd name="connsiteX123" fmla="*/ 156248 w 819898"/>
                <a:gd name="connsiteY123" fmla="*/ 121614 h 582033"/>
                <a:gd name="connsiteX124" fmla="*/ 158804 w 819898"/>
                <a:gd name="connsiteY124" fmla="*/ 130147 h 582033"/>
                <a:gd name="connsiteX125" fmla="*/ 148993 w 819898"/>
                <a:gd name="connsiteY125" fmla="*/ 132337 h 582033"/>
                <a:gd name="connsiteX126" fmla="*/ 142925 w 819898"/>
                <a:gd name="connsiteY126" fmla="*/ 129827 h 582033"/>
                <a:gd name="connsiteX127" fmla="*/ 132750 w 819898"/>
                <a:gd name="connsiteY127" fmla="*/ 121614 h 582033"/>
                <a:gd name="connsiteX128" fmla="*/ 128689 w 819898"/>
                <a:gd name="connsiteY128" fmla="*/ 121204 h 582033"/>
                <a:gd name="connsiteX129" fmla="*/ 122301 w 819898"/>
                <a:gd name="connsiteY129" fmla="*/ 115865 h 582033"/>
                <a:gd name="connsiteX130" fmla="*/ 118468 w 819898"/>
                <a:gd name="connsiteY130" fmla="*/ 110481 h 582033"/>
                <a:gd name="connsiteX131" fmla="*/ 116597 w 819898"/>
                <a:gd name="connsiteY131" fmla="*/ 105918 h 582033"/>
                <a:gd name="connsiteX132" fmla="*/ 115046 w 819898"/>
                <a:gd name="connsiteY132" fmla="*/ 102724 h 582033"/>
                <a:gd name="connsiteX133" fmla="*/ 109981 w 819898"/>
                <a:gd name="connsiteY133" fmla="*/ 102724 h 582033"/>
                <a:gd name="connsiteX134" fmla="*/ 107745 w 819898"/>
                <a:gd name="connsiteY134" fmla="*/ 96382 h 582033"/>
                <a:gd name="connsiteX135" fmla="*/ 108064 w 819898"/>
                <a:gd name="connsiteY135" fmla="*/ 90997 h 582033"/>
                <a:gd name="connsiteX136" fmla="*/ 108703 w 819898"/>
                <a:gd name="connsiteY136" fmla="*/ 87210 h 582033"/>
                <a:gd name="connsiteX137" fmla="*/ 113722 w 819898"/>
                <a:gd name="connsiteY137" fmla="*/ 74525 h 582033"/>
                <a:gd name="connsiteX138" fmla="*/ 102361 w 819898"/>
                <a:gd name="connsiteY138" fmla="*/ 68183 h 582033"/>
                <a:gd name="connsiteX139" fmla="*/ 115046 w 819898"/>
                <a:gd name="connsiteY139" fmla="*/ 50479 h 582033"/>
                <a:gd name="connsiteX140" fmla="*/ 116323 w 819898"/>
                <a:gd name="connsiteY140" fmla="*/ 36471 h 582033"/>
                <a:gd name="connsiteX141" fmla="*/ 141647 w 819898"/>
                <a:gd name="connsiteY141" fmla="*/ 18767 h 582033"/>
                <a:gd name="connsiteX142" fmla="*/ 153100 w 819898"/>
                <a:gd name="connsiteY142" fmla="*/ 8592 h 582033"/>
                <a:gd name="connsiteX143" fmla="*/ 142149 w 819898"/>
                <a:gd name="connsiteY143" fmla="*/ 4348 h 582033"/>
                <a:gd name="connsiteX144" fmla="*/ 104505 w 819898"/>
                <a:gd name="connsiteY144" fmla="*/ 1154 h 582033"/>
                <a:gd name="connsiteX145" fmla="*/ 80596 w 819898"/>
                <a:gd name="connsiteY145" fmla="*/ 4348 h 582033"/>
                <a:gd name="connsiteX146" fmla="*/ 60383 w 819898"/>
                <a:gd name="connsiteY146" fmla="*/ 14022 h 582033"/>
                <a:gd name="connsiteX147" fmla="*/ 42131 w 819898"/>
                <a:gd name="connsiteY147" fmla="*/ 30083 h 582033"/>
                <a:gd name="connsiteX148" fmla="*/ 24701 w 819898"/>
                <a:gd name="connsiteY148" fmla="*/ 50798 h 582033"/>
                <a:gd name="connsiteX149" fmla="*/ 13750 w 819898"/>
                <a:gd name="connsiteY149" fmla="*/ 69460 h 582033"/>
                <a:gd name="connsiteX150" fmla="*/ 2297 w 819898"/>
                <a:gd name="connsiteY150" fmla="*/ 87210 h 582033"/>
                <a:gd name="connsiteX151" fmla="*/ 3620 w 819898"/>
                <a:gd name="connsiteY151" fmla="*/ 118922 h 582033"/>
                <a:gd name="connsiteX152" fmla="*/ 28990 w 819898"/>
                <a:gd name="connsiteY152" fmla="*/ 139181 h 582033"/>
                <a:gd name="connsiteX153" fmla="*/ 41629 w 819898"/>
                <a:gd name="connsiteY153" fmla="*/ 141737 h 582033"/>
                <a:gd name="connsiteX154" fmla="*/ 64443 w 819898"/>
                <a:gd name="connsiteY154" fmla="*/ 142923 h 582033"/>
                <a:gd name="connsiteX155" fmla="*/ 59516 w 819898"/>
                <a:gd name="connsiteY155" fmla="*/ 144292 h 582033"/>
                <a:gd name="connsiteX156" fmla="*/ 37979 w 819898"/>
                <a:gd name="connsiteY156" fmla="*/ 146847 h 582033"/>
                <a:gd name="connsiteX157" fmla="*/ 24290 w 819898"/>
                <a:gd name="connsiteY157" fmla="*/ 146847 h 582033"/>
                <a:gd name="connsiteX158" fmla="*/ 30633 w 819898"/>
                <a:gd name="connsiteY158" fmla="*/ 170893 h 582033"/>
                <a:gd name="connsiteX159" fmla="*/ 47059 w 819898"/>
                <a:gd name="connsiteY159" fmla="*/ 175958 h 582033"/>
                <a:gd name="connsiteX160" fmla="*/ 57234 w 819898"/>
                <a:gd name="connsiteY160" fmla="*/ 188643 h 582033"/>
                <a:gd name="connsiteX161" fmla="*/ 68641 w 819898"/>
                <a:gd name="connsiteY161" fmla="*/ 188643 h 582033"/>
                <a:gd name="connsiteX162" fmla="*/ 88946 w 819898"/>
                <a:gd name="connsiteY162" fmla="*/ 183624 h 582033"/>
                <a:gd name="connsiteX163" fmla="*/ 106696 w 819898"/>
                <a:gd name="connsiteY163" fmla="*/ 189920 h 582033"/>
                <a:gd name="connsiteX164" fmla="*/ 115548 w 819898"/>
                <a:gd name="connsiteY164" fmla="*/ 202605 h 582033"/>
                <a:gd name="connsiteX165" fmla="*/ 128232 w 819898"/>
                <a:gd name="connsiteY165" fmla="*/ 206392 h 582033"/>
                <a:gd name="connsiteX166" fmla="*/ 148537 w 819898"/>
                <a:gd name="connsiteY166" fmla="*/ 205160 h 582033"/>
                <a:gd name="connsiteX167" fmla="*/ 163686 w 819898"/>
                <a:gd name="connsiteY167" fmla="*/ 203883 h 582033"/>
                <a:gd name="connsiteX168" fmla="*/ 191611 w 819898"/>
                <a:gd name="connsiteY168" fmla="*/ 205160 h 582033"/>
                <a:gd name="connsiteX169" fmla="*/ 209360 w 819898"/>
                <a:gd name="connsiteY169" fmla="*/ 206392 h 582033"/>
                <a:gd name="connsiteX170" fmla="*/ 220767 w 819898"/>
                <a:gd name="connsiteY170" fmla="*/ 206392 h 582033"/>
                <a:gd name="connsiteX171" fmla="*/ 239840 w 819898"/>
                <a:gd name="connsiteY171" fmla="*/ 212735 h 582033"/>
                <a:gd name="connsiteX172" fmla="*/ 228981 w 819898"/>
                <a:gd name="connsiteY172" fmla="*/ 198134 h 582033"/>
                <a:gd name="connsiteX173" fmla="*/ 241711 w 819898"/>
                <a:gd name="connsiteY173" fmla="*/ 201921 h 582033"/>
                <a:gd name="connsiteX174" fmla="*/ 249285 w 819898"/>
                <a:gd name="connsiteY174" fmla="*/ 199411 h 582033"/>
                <a:gd name="connsiteX175" fmla="*/ 253848 w 819898"/>
                <a:gd name="connsiteY175" fmla="*/ 197769 h 582033"/>
                <a:gd name="connsiteX176" fmla="*/ 257681 w 819898"/>
                <a:gd name="connsiteY176" fmla="*/ 200643 h 582033"/>
                <a:gd name="connsiteX177" fmla="*/ 263385 w 819898"/>
                <a:gd name="connsiteY177" fmla="*/ 200963 h 582033"/>
                <a:gd name="connsiteX178" fmla="*/ 269088 w 819898"/>
                <a:gd name="connsiteY178" fmla="*/ 199411 h 582033"/>
                <a:gd name="connsiteX179" fmla="*/ 274199 w 819898"/>
                <a:gd name="connsiteY179" fmla="*/ 201921 h 582033"/>
                <a:gd name="connsiteX180" fmla="*/ 282092 w 819898"/>
                <a:gd name="connsiteY180" fmla="*/ 204157 h 582033"/>
                <a:gd name="connsiteX181" fmla="*/ 285880 w 819898"/>
                <a:gd name="connsiteY181" fmla="*/ 204157 h 582033"/>
                <a:gd name="connsiteX182" fmla="*/ 288754 w 819898"/>
                <a:gd name="connsiteY182" fmla="*/ 203791 h 582033"/>
                <a:gd name="connsiteX183" fmla="*/ 293317 w 819898"/>
                <a:gd name="connsiteY183" fmla="*/ 204750 h 582033"/>
                <a:gd name="connsiteX184" fmla="*/ 300891 w 819898"/>
                <a:gd name="connsiteY184" fmla="*/ 208263 h 582033"/>
                <a:gd name="connsiteX185" fmla="*/ 306915 w 819898"/>
                <a:gd name="connsiteY185" fmla="*/ 208583 h 582033"/>
                <a:gd name="connsiteX186" fmla="*/ 311021 w 819898"/>
                <a:gd name="connsiteY186" fmla="*/ 211092 h 582033"/>
                <a:gd name="connsiteX187" fmla="*/ 316086 w 819898"/>
                <a:gd name="connsiteY187" fmla="*/ 211092 h 582033"/>
                <a:gd name="connsiteX188" fmla="*/ 321835 w 819898"/>
                <a:gd name="connsiteY188" fmla="*/ 208263 h 582033"/>
                <a:gd name="connsiteX189" fmla="*/ 326398 w 819898"/>
                <a:gd name="connsiteY189" fmla="*/ 207624 h 582033"/>
                <a:gd name="connsiteX190" fmla="*/ 326079 w 819898"/>
                <a:gd name="connsiteY190" fmla="*/ 203061 h 582033"/>
                <a:gd name="connsiteX191" fmla="*/ 326079 w 819898"/>
                <a:gd name="connsiteY191" fmla="*/ 199867 h 582033"/>
                <a:gd name="connsiteX192" fmla="*/ 325485 w 819898"/>
                <a:gd name="connsiteY192" fmla="*/ 196080 h 582033"/>
                <a:gd name="connsiteX193" fmla="*/ 322656 w 819898"/>
                <a:gd name="connsiteY193" fmla="*/ 192293 h 582033"/>
                <a:gd name="connsiteX194" fmla="*/ 318504 w 819898"/>
                <a:gd name="connsiteY194" fmla="*/ 189464 h 582033"/>
                <a:gd name="connsiteX195" fmla="*/ 315037 w 819898"/>
                <a:gd name="connsiteY195" fmla="*/ 187183 h 582033"/>
                <a:gd name="connsiteX196" fmla="*/ 308694 w 819898"/>
                <a:gd name="connsiteY196" fmla="*/ 186863 h 582033"/>
                <a:gd name="connsiteX197" fmla="*/ 308375 w 819898"/>
                <a:gd name="connsiteY197" fmla="*/ 182300 h 582033"/>
                <a:gd name="connsiteX198" fmla="*/ 311569 w 819898"/>
                <a:gd name="connsiteY198" fmla="*/ 180110 h 582033"/>
                <a:gd name="connsiteX199" fmla="*/ 315675 w 819898"/>
                <a:gd name="connsiteY199" fmla="*/ 179471 h 582033"/>
                <a:gd name="connsiteX200" fmla="*/ 321379 w 819898"/>
                <a:gd name="connsiteY200" fmla="*/ 175684 h 582033"/>
                <a:gd name="connsiteX201" fmla="*/ 324527 w 819898"/>
                <a:gd name="connsiteY201" fmla="*/ 179745 h 582033"/>
                <a:gd name="connsiteX202" fmla="*/ 323843 w 819898"/>
                <a:gd name="connsiteY202" fmla="*/ 184536 h 582033"/>
                <a:gd name="connsiteX203" fmla="*/ 329318 w 819898"/>
                <a:gd name="connsiteY203" fmla="*/ 185494 h 582033"/>
                <a:gd name="connsiteX204" fmla="*/ 332147 w 819898"/>
                <a:gd name="connsiteY204" fmla="*/ 188323 h 582033"/>
                <a:gd name="connsiteX205" fmla="*/ 334337 w 819898"/>
                <a:gd name="connsiteY205" fmla="*/ 192476 h 582033"/>
                <a:gd name="connsiteX206" fmla="*/ 343189 w 819898"/>
                <a:gd name="connsiteY206" fmla="*/ 192476 h 582033"/>
                <a:gd name="connsiteX207" fmla="*/ 349258 w 819898"/>
                <a:gd name="connsiteY207" fmla="*/ 192795 h 582033"/>
                <a:gd name="connsiteX208" fmla="*/ 353091 w 819898"/>
                <a:gd name="connsiteY208" fmla="*/ 197358 h 582033"/>
                <a:gd name="connsiteX209" fmla="*/ 351174 w 819898"/>
                <a:gd name="connsiteY209" fmla="*/ 208491 h 582033"/>
                <a:gd name="connsiteX210" fmla="*/ 353638 w 819898"/>
                <a:gd name="connsiteY210" fmla="*/ 211320 h 582033"/>
                <a:gd name="connsiteX211" fmla="*/ 367327 w 819898"/>
                <a:gd name="connsiteY211" fmla="*/ 207533 h 582033"/>
                <a:gd name="connsiteX212" fmla="*/ 371434 w 819898"/>
                <a:gd name="connsiteY212" fmla="*/ 209130 h 582033"/>
                <a:gd name="connsiteX213" fmla="*/ 375996 w 819898"/>
                <a:gd name="connsiteY213" fmla="*/ 212279 h 582033"/>
                <a:gd name="connsiteX214" fmla="*/ 374399 w 819898"/>
                <a:gd name="connsiteY214" fmla="*/ 216431 h 582033"/>
                <a:gd name="connsiteX215" fmla="*/ 378187 w 819898"/>
                <a:gd name="connsiteY215" fmla="*/ 217708 h 582033"/>
                <a:gd name="connsiteX216" fmla="*/ 376909 w 819898"/>
                <a:gd name="connsiteY216" fmla="*/ 221176 h 582033"/>
                <a:gd name="connsiteX217" fmla="*/ 383571 w 819898"/>
                <a:gd name="connsiteY217" fmla="*/ 221815 h 582033"/>
                <a:gd name="connsiteX218" fmla="*/ 387404 w 819898"/>
                <a:gd name="connsiteY218" fmla="*/ 224963 h 582033"/>
                <a:gd name="connsiteX219" fmla="*/ 387294 w 819898"/>
                <a:gd name="connsiteY219" fmla="*/ 228965 h 582033"/>
                <a:gd name="connsiteX220" fmla="*/ 388043 w 819898"/>
                <a:gd name="connsiteY220" fmla="*/ 229526 h 582033"/>
                <a:gd name="connsiteX221" fmla="*/ 394978 w 819898"/>
                <a:gd name="connsiteY221" fmla="*/ 233040 h 582033"/>
                <a:gd name="connsiteX222" fmla="*/ 402872 w 819898"/>
                <a:gd name="connsiteY222" fmla="*/ 234317 h 582033"/>
                <a:gd name="connsiteX223" fmla="*/ 407663 w 819898"/>
                <a:gd name="connsiteY223" fmla="*/ 236827 h 582033"/>
                <a:gd name="connsiteX224" fmla="*/ 412728 w 819898"/>
                <a:gd name="connsiteY224" fmla="*/ 240340 h 582033"/>
                <a:gd name="connsiteX225" fmla="*/ 411769 w 819898"/>
                <a:gd name="connsiteY225" fmla="*/ 244903 h 582033"/>
                <a:gd name="connsiteX226" fmla="*/ 406705 w 819898"/>
                <a:gd name="connsiteY226" fmla="*/ 248371 h 582033"/>
                <a:gd name="connsiteX227" fmla="*/ 403237 w 819898"/>
                <a:gd name="connsiteY227" fmla="*/ 250561 h 582033"/>
                <a:gd name="connsiteX228" fmla="*/ 393746 w 819898"/>
                <a:gd name="connsiteY228" fmla="*/ 251565 h 582033"/>
                <a:gd name="connsiteX229" fmla="*/ 387084 w 819898"/>
                <a:gd name="connsiteY229" fmla="*/ 249329 h 582033"/>
                <a:gd name="connsiteX230" fmla="*/ 380742 w 819898"/>
                <a:gd name="connsiteY230" fmla="*/ 256949 h 582033"/>
                <a:gd name="connsiteX231" fmla="*/ 385761 w 819898"/>
                <a:gd name="connsiteY231" fmla="*/ 264569 h 582033"/>
                <a:gd name="connsiteX232" fmla="*/ 404013 w 819898"/>
                <a:gd name="connsiteY232" fmla="*/ 262059 h 582033"/>
                <a:gd name="connsiteX233" fmla="*/ 411587 w 819898"/>
                <a:gd name="connsiteY233" fmla="*/ 258227 h 582033"/>
                <a:gd name="connsiteX234" fmla="*/ 416971 w 819898"/>
                <a:gd name="connsiteY234" fmla="*/ 254074 h 582033"/>
                <a:gd name="connsiteX235" fmla="*/ 420804 w 819898"/>
                <a:gd name="connsiteY235" fmla="*/ 252477 h 582033"/>
                <a:gd name="connsiteX236" fmla="*/ 424226 w 819898"/>
                <a:gd name="connsiteY236" fmla="*/ 254713 h 582033"/>
                <a:gd name="connsiteX237" fmla="*/ 427785 w 819898"/>
                <a:gd name="connsiteY237" fmla="*/ 253162 h 582033"/>
                <a:gd name="connsiteX238" fmla="*/ 436363 w 819898"/>
                <a:gd name="connsiteY238" fmla="*/ 255671 h 582033"/>
                <a:gd name="connsiteX239" fmla="*/ 436637 w 819898"/>
                <a:gd name="connsiteY239" fmla="*/ 256630 h 582033"/>
                <a:gd name="connsiteX240" fmla="*/ 434766 w 819898"/>
                <a:gd name="connsiteY240" fmla="*/ 259824 h 582033"/>
                <a:gd name="connsiteX241" fmla="*/ 441063 w 819898"/>
                <a:gd name="connsiteY241" fmla="*/ 263611 h 582033"/>
                <a:gd name="connsiteX242" fmla="*/ 441702 w 819898"/>
                <a:gd name="connsiteY242" fmla="*/ 264569 h 582033"/>
                <a:gd name="connsiteX243" fmla="*/ 444257 w 819898"/>
                <a:gd name="connsiteY243" fmla="*/ 272189 h 582033"/>
                <a:gd name="connsiteX244" fmla="*/ 447770 w 819898"/>
                <a:gd name="connsiteY244" fmla="*/ 275018 h 582033"/>
                <a:gd name="connsiteX245" fmla="*/ 451877 w 819898"/>
                <a:gd name="connsiteY245" fmla="*/ 276889 h 582033"/>
                <a:gd name="connsiteX246" fmla="*/ 454752 w 819898"/>
                <a:gd name="connsiteY246" fmla="*/ 272326 h 582033"/>
                <a:gd name="connsiteX247" fmla="*/ 456942 w 819898"/>
                <a:gd name="connsiteY247" fmla="*/ 269451 h 582033"/>
                <a:gd name="connsiteX248" fmla="*/ 461505 w 819898"/>
                <a:gd name="connsiteY248" fmla="*/ 272326 h 582033"/>
                <a:gd name="connsiteX249" fmla="*/ 463740 w 819898"/>
                <a:gd name="connsiteY249" fmla="*/ 278303 h 582033"/>
                <a:gd name="connsiteX250" fmla="*/ 461824 w 819898"/>
                <a:gd name="connsiteY250" fmla="*/ 282866 h 582033"/>
                <a:gd name="connsiteX251" fmla="*/ 469444 w 819898"/>
                <a:gd name="connsiteY251" fmla="*/ 286973 h 582033"/>
                <a:gd name="connsiteX252" fmla="*/ 476106 w 819898"/>
                <a:gd name="connsiteY252" fmla="*/ 286380 h 582033"/>
                <a:gd name="connsiteX253" fmla="*/ 491620 w 819898"/>
                <a:gd name="connsiteY253" fmla="*/ 309513 h 582033"/>
                <a:gd name="connsiteX254" fmla="*/ 495407 w 819898"/>
                <a:gd name="connsiteY254" fmla="*/ 314076 h 582033"/>
                <a:gd name="connsiteX255" fmla="*/ 500791 w 819898"/>
                <a:gd name="connsiteY255" fmla="*/ 317909 h 582033"/>
                <a:gd name="connsiteX256" fmla="*/ 503072 w 819898"/>
                <a:gd name="connsiteY256" fmla="*/ 327035 h 582033"/>
                <a:gd name="connsiteX257" fmla="*/ 504624 w 819898"/>
                <a:gd name="connsiteY257" fmla="*/ 333651 h 582033"/>
                <a:gd name="connsiteX258" fmla="*/ 504943 w 819898"/>
                <a:gd name="connsiteY258" fmla="*/ 337758 h 582033"/>
                <a:gd name="connsiteX259" fmla="*/ 501795 w 819898"/>
                <a:gd name="connsiteY259" fmla="*/ 341636 h 582033"/>
                <a:gd name="connsiteX260" fmla="*/ 495772 w 819898"/>
                <a:gd name="connsiteY260" fmla="*/ 346975 h 582033"/>
                <a:gd name="connsiteX261" fmla="*/ 489703 w 819898"/>
                <a:gd name="connsiteY261" fmla="*/ 352085 h 582033"/>
                <a:gd name="connsiteX262" fmla="*/ 484365 w 819898"/>
                <a:gd name="connsiteY262" fmla="*/ 358062 h 582033"/>
                <a:gd name="connsiteX263" fmla="*/ 483726 w 819898"/>
                <a:gd name="connsiteY263" fmla="*/ 360572 h 582033"/>
                <a:gd name="connsiteX264" fmla="*/ 479528 w 819898"/>
                <a:gd name="connsiteY264" fmla="*/ 363720 h 582033"/>
                <a:gd name="connsiteX265" fmla="*/ 471634 w 819898"/>
                <a:gd name="connsiteY265" fmla="*/ 369515 h 582033"/>
                <a:gd name="connsiteX266" fmla="*/ 462098 w 819898"/>
                <a:gd name="connsiteY266" fmla="*/ 377409 h 582033"/>
                <a:gd name="connsiteX267" fmla="*/ 451694 w 819898"/>
                <a:gd name="connsiteY267" fmla="*/ 382747 h 582033"/>
                <a:gd name="connsiteX268" fmla="*/ 446630 w 819898"/>
                <a:gd name="connsiteY268" fmla="*/ 388177 h 582033"/>
                <a:gd name="connsiteX269" fmla="*/ 447907 w 819898"/>
                <a:gd name="connsiteY269" fmla="*/ 393561 h 582033"/>
                <a:gd name="connsiteX270" fmla="*/ 456121 w 819898"/>
                <a:gd name="connsiteY270" fmla="*/ 400223 h 582033"/>
                <a:gd name="connsiteX271" fmla="*/ 462098 w 819898"/>
                <a:gd name="connsiteY271" fmla="*/ 406246 h 582033"/>
                <a:gd name="connsiteX272" fmla="*/ 467208 w 819898"/>
                <a:gd name="connsiteY272" fmla="*/ 411631 h 582033"/>
                <a:gd name="connsiteX273" fmla="*/ 459908 w 819898"/>
                <a:gd name="connsiteY273" fmla="*/ 417973 h 582033"/>
                <a:gd name="connsiteX274" fmla="*/ 454888 w 819898"/>
                <a:gd name="connsiteY274" fmla="*/ 420163 h 582033"/>
                <a:gd name="connsiteX275" fmla="*/ 450098 w 819898"/>
                <a:gd name="connsiteY275" fmla="*/ 421806 h 582033"/>
                <a:gd name="connsiteX276" fmla="*/ 447588 w 819898"/>
                <a:gd name="connsiteY276" fmla="*/ 425319 h 582033"/>
                <a:gd name="connsiteX277" fmla="*/ 438964 w 819898"/>
                <a:gd name="connsiteY277" fmla="*/ 428148 h 582033"/>
                <a:gd name="connsiteX278" fmla="*/ 432667 w 819898"/>
                <a:gd name="connsiteY278" fmla="*/ 427509 h 582033"/>
                <a:gd name="connsiteX279" fmla="*/ 428880 w 819898"/>
                <a:gd name="connsiteY279" fmla="*/ 426505 h 582033"/>
                <a:gd name="connsiteX280" fmla="*/ 423770 w 819898"/>
                <a:gd name="connsiteY280" fmla="*/ 428468 h 582033"/>
                <a:gd name="connsiteX281" fmla="*/ 421260 w 819898"/>
                <a:gd name="connsiteY281" fmla="*/ 431570 h 582033"/>
                <a:gd name="connsiteX282" fmla="*/ 417747 w 819898"/>
                <a:gd name="connsiteY282" fmla="*/ 434490 h 582033"/>
                <a:gd name="connsiteX283" fmla="*/ 417747 w 819898"/>
                <a:gd name="connsiteY283" fmla="*/ 438278 h 582033"/>
                <a:gd name="connsiteX284" fmla="*/ 424363 w 819898"/>
                <a:gd name="connsiteY284" fmla="*/ 438597 h 582033"/>
                <a:gd name="connsiteX285" fmla="*/ 422583 w 819898"/>
                <a:gd name="connsiteY285" fmla="*/ 443981 h 582033"/>
                <a:gd name="connsiteX286" fmla="*/ 419024 w 819898"/>
                <a:gd name="connsiteY286" fmla="*/ 446536 h 582033"/>
                <a:gd name="connsiteX287" fmla="*/ 413321 w 819898"/>
                <a:gd name="connsiteY287" fmla="*/ 443981 h 582033"/>
                <a:gd name="connsiteX288" fmla="*/ 409534 w 819898"/>
                <a:gd name="connsiteY288" fmla="*/ 437274 h 582033"/>
                <a:gd name="connsiteX289" fmla="*/ 400408 w 819898"/>
                <a:gd name="connsiteY289" fmla="*/ 432711 h 582033"/>
                <a:gd name="connsiteX290" fmla="*/ 394750 w 819898"/>
                <a:gd name="connsiteY290" fmla="*/ 428148 h 582033"/>
                <a:gd name="connsiteX291" fmla="*/ 387130 w 819898"/>
                <a:gd name="connsiteY291" fmla="*/ 423996 h 582033"/>
                <a:gd name="connsiteX292" fmla="*/ 379145 w 819898"/>
                <a:gd name="connsiteY292" fmla="*/ 423357 h 582033"/>
                <a:gd name="connsiteX293" fmla="*/ 368422 w 819898"/>
                <a:gd name="connsiteY293" fmla="*/ 426551 h 582033"/>
                <a:gd name="connsiteX294" fmla="*/ 362673 w 819898"/>
                <a:gd name="connsiteY294" fmla="*/ 426870 h 582033"/>
                <a:gd name="connsiteX295" fmla="*/ 359159 w 819898"/>
                <a:gd name="connsiteY295" fmla="*/ 433760 h 582033"/>
                <a:gd name="connsiteX296" fmla="*/ 357608 w 819898"/>
                <a:gd name="connsiteY296" fmla="*/ 438962 h 582033"/>
                <a:gd name="connsiteX297" fmla="*/ 349395 w 819898"/>
                <a:gd name="connsiteY297" fmla="*/ 441380 h 582033"/>
                <a:gd name="connsiteX298" fmla="*/ 343691 w 819898"/>
                <a:gd name="connsiteY298" fmla="*/ 446810 h 582033"/>
                <a:gd name="connsiteX299" fmla="*/ 341136 w 819898"/>
                <a:gd name="connsiteY299" fmla="*/ 460134 h 582033"/>
                <a:gd name="connsiteX300" fmla="*/ 343052 w 819898"/>
                <a:gd name="connsiteY300" fmla="*/ 467434 h 582033"/>
                <a:gd name="connsiteX301" fmla="*/ 348756 w 819898"/>
                <a:gd name="connsiteY301" fmla="*/ 469944 h 582033"/>
                <a:gd name="connsiteX302" fmla="*/ 354140 w 819898"/>
                <a:gd name="connsiteY302" fmla="*/ 470902 h 582033"/>
                <a:gd name="connsiteX303" fmla="*/ 359159 w 819898"/>
                <a:gd name="connsiteY303" fmla="*/ 472180 h 582033"/>
                <a:gd name="connsiteX304" fmla="*/ 362354 w 819898"/>
                <a:gd name="connsiteY304" fmla="*/ 476286 h 582033"/>
                <a:gd name="connsiteX305" fmla="*/ 367783 w 819898"/>
                <a:gd name="connsiteY305" fmla="*/ 474735 h 582033"/>
                <a:gd name="connsiteX306" fmla="*/ 376362 w 819898"/>
                <a:gd name="connsiteY306" fmla="*/ 472499 h 582033"/>
                <a:gd name="connsiteX307" fmla="*/ 381700 w 819898"/>
                <a:gd name="connsiteY307" fmla="*/ 473184 h 582033"/>
                <a:gd name="connsiteX308" fmla="*/ 387449 w 819898"/>
                <a:gd name="connsiteY308" fmla="*/ 475602 h 582033"/>
                <a:gd name="connsiteX309" fmla="*/ 400408 w 819898"/>
                <a:gd name="connsiteY309" fmla="*/ 473731 h 582033"/>
                <a:gd name="connsiteX310" fmla="*/ 404971 w 819898"/>
                <a:gd name="connsiteY310" fmla="*/ 469944 h 582033"/>
                <a:gd name="connsiteX311" fmla="*/ 406568 w 819898"/>
                <a:gd name="connsiteY311" fmla="*/ 465837 h 582033"/>
                <a:gd name="connsiteX312" fmla="*/ 410400 w 819898"/>
                <a:gd name="connsiteY312" fmla="*/ 462689 h 582033"/>
                <a:gd name="connsiteX313" fmla="*/ 415785 w 819898"/>
                <a:gd name="connsiteY313" fmla="*/ 464879 h 582033"/>
                <a:gd name="connsiteX314" fmla="*/ 422492 w 819898"/>
                <a:gd name="connsiteY314" fmla="*/ 469442 h 582033"/>
                <a:gd name="connsiteX315" fmla="*/ 427511 w 819898"/>
                <a:gd name="connsiteY315" fmla="*/ 469214 h 582033"/>
                <a:gd name="connsiteX316" fmla="*/ 432895 w 819898"/>
                <a:gd name="connsiteY316" fmla="*/ 467891 h 582033"/>
                <a:gd name="connsiteX317" fmla="*/ 439877 w 819898"/>
                <a:gd name="connsiteY317" fmla="*/ 467252 h 582033"/>
                <a:gd name="connsiteX318" fmla="*/ 441474 w 819898"/>
                <a:gd name="connsiteY318" fmla="*/ 462689 h 582033"/>
                <a:gd name="connsiteX319" fmla="*/ 438873 w 819898"/>
                <a:gd name="connsiteY319" fmla="*/ 457579 h 582033"/>
                <a:gd name="connsiteX320" fmla="*/ 433534 w 819898"/>
                <a:gd name="connsiteY320" fmla="*/ 455069 h 582033"/>
                <a:gd name="connsiteX321" fmla="*/ 432576 w 819898"/>
                <a:gd name="connsiteY321" fmla="*/ 450917 h 582033"/>
                <a:gd name="connsiteX322" fmla="*/ 437686 w 819898"/>
                <a:gd name="connsiteY322" fmla="*/ 447495 h 582033"/>
                <a:gd name="connsiteX323" fmla="*/ 446812 w 819898"/>
                <a:gd name="connsiteY323" fmla="*/ 454750 h 582033"/>
                <a:gd name="connsiteX324" fmla="*/ 450280 w 819898"/>
                <a:gd name="connsiteY324" fmla="*/ 458537 h 582033"/>
                <a:gd name="connsiteX325" fmla="*/ 452516 w 819898"/>
                <a:gd name="connsiteY325" fmla="*/ 463921 h 582033"/>
                <a:gd name="connsiteX326" fmla="*/ 455984 w 819898"/>
                <a:gd name="connsiteY326" fmla="*/ 471222 h 582033"/>
                <a:gd name="connsiteX327" fmla="*/ 459497 w 819898"/>
                <a:gd name="connsiteY327" fmla="*/ 464879 h 582033"/>
                <a:gd name="connsiteX328" fmla="*/ 460775 w 819898"/>
                <a:gd name="connsiteY328" fmla="*/ 461411 h 582033"/>
                <a:gd name="connsiteX329" fmla="*/ 465338 w 819898"/>
                <a:gd name="connsiteY329" fmla="*/ 462963 h 582033"/>
                <a:gd name="connsiteX330" fmla="*/ 474783 w 819898"/>
                <a:gd name="connsiteY330" fmla="*/ 465244 h 582033"/>
                <a:gd name="connsiteX331" fmla="*/ 476425 w 819898"/>
                <a:gd name="connsiteY331" fmla="*/ 469031 h 582033"/>
                <a:gd name="connsiteX332" fmla="*/ 477977 w 819898"/>
                <a:gd name="connsiteY332" fmla="*/ 476013 h 582033"/>
                <a:gd name="connsiteX333" fmla="*/ 488152 w 819898"/>
                <a:gd name="connsiteY333" fmla="*/ 482994 h 582033"/>
                <a:gd name="connsiteX334" fmla="*/ 493536 w 819898"/>
                <a:gd name="connsiteY334" fmla="*/ 482583 h 582033"/>
                <a:gd name="connsiteX335" fmla="*/ 486235 w 819898"/>
                <a:gd name="connsiteY335" fmla="*/ 485184 h 582033"/>
                <a:gd name="connsiteX336" fmla="*/ 489703 w 819898"/>
                <a:gd name="connsiteY336" fmla="*/ 489017 h 582033"/>
                <a:gd name="connsiteX337" fmla="*/ 497962 w 819898"/>
                <a:gd name="connsiteY337" fmla="*/ 490888 h 582033"/>
                <a:gd name="connsiteX338" fmla="*/ 496046 w 819898"/>
                <a:gd name="connsiteY338" fmla="*/ 498143 h 582033"/>
                <a:gd name="connsiteX339" fmla="*/ 498920 w 819898"/>
                <a:gd name="connsiteY339" fmla="*/ 501975 h 582033"/>
                <a:gd name="connsiteX340" fmla="*/ 505947 w 819898"/>
                <a:gd name="connsiteY340" fmla="*/ 499466 h 582033"/>
                <a:gd name="connsiteX341" fmla="*/ 513476 w 819898"/>
                <a:gd name="connsiteY341" fmla="*/ 498781 h 582033"/>
                <a:gd name="connsiteX342" fmla="*/ 521735 w 819898"/>
                <a:gd name="connsiteY342" fmla="*/ 499785 h 582033"/>
                <a:gd name="connsiteX343" fmla="*/ 528032 w 819898"/>
                <a:gd name="connsiteY343" fmla="*/ 501975 h 582033"/>
                <a:gd name="connsiteX344" fmla="*/ 532594 w 819898"/>
                <a:gd name="connsiteY344" fmla="*/ 507405 h 582033"/>
                <a:gd name="connsiteX345" fmla="*/ 526252 w 819898"/>
                <a:gd name="connsiteY345" fmla="*/ 510554 h 582033"/>
                <a:gd name="connsiteX346" fmla="*/ 517674 w 819898"/>
                <a:gd name="connsiteY346" fmla="*/ 512105 h 582033"/>
                <a:gd name="connsiteX347" fmla="*/ 516122 w 819898"/>
                <a:gd name="connsiteY347" fmla="*/ 517489 h 582033"/>
                <a:gd name="connsiteX348" fmla="*/ 524016 w 819898"/>
                <a:gd name="connsiteY348" fmla="*/ 523877 h 582033"/>
                <a:gd name="connsiteX349" fmla="*/ 533142 w 819898"/>
                <a:gd name="connsiteY349" fmla="*/ 528440 h 582033"/>
                <a:gd name="connsiteX350" fmla="*/ 538891 w 819898"/>
                <a:gd name="connsiteY350" fmla="*/ 528714 h 582033"/>
                <a:gd name="connsiteX351" fmla="*/ 542678 w 819898"/>
                <a:gd name="connsiteY351" fmla="*/ 533779 h 582033"/>
                <a:gd name="connsiteX352" fmla="*/ 547241 w 819898"/>
                <a:gd name="connsiteY352" fmla="*/ 539528 h 582033"/>
                <a:gd name="connsiteX353" fmla="*/ 543180 w 819898"/>
                <a:gd name="connsiteY353" fmla="*/ 543634 h 582033"/>
                <a:gd name="connsiteX354" fmla="*/ 548564 w 819898"/>
                <a:gd name="connsiteY354" fmla="*/ 547148 h 582033"/>
                <a:gd name="connsiteX355" fmla="*/ 550116 w 819898"/>
                <a:gd name="connsiteY355" fmla="*/ 551255 h 582033"/>
                <a:gd name="connsiteX356" fmla="*/ 559972 w 819898"/>
                <a:gd name="connsiteY356" fmla="*/ 552213 h 582033"/>
                <a:gd name="connsiteX357" fmla="*/ 561569 w 819898"/>
                <a:gd name="connsiteY357" fmla="*/ 548745 h 582033"/>
                <a:gd name="connsiteX358" fmla="*/ 563439 w 819898"/>
                <a:gd name="connsiteY358" fmla="*/ 544182 h 582033"/>
                <a:gd name="connsiteX359" fmla="*/ 568002 w 819898"/>
                <a:gd name="connsiteY359" fmla="*/ 542904 h 582033"/>
                <a:gd name="connsiteX360" fmla="*/ 573751 w 819898"/>
                <a:gd name="connsiteY360" fmla="*/ 542266 h 582033"/>
                <a:gd name="connsiteX361" fmla="*/ 583516 w 819898"/>
                <a:gd name="connsiteY361" fmla="*/ 549612 h 582033"/>
                <a:gd name="connsiteX362" fmla="*/ 586710 w 819898"/>
                <a:gd name="connsiteY362" fmla="*/ 553034 h 582033"/>
                <a:gd name="connsiteX363" fmla="*/ 592094 w 819898"/>
                <a:gd name="connsiteY363" fmla="*/ 555543 h 582033"/>
                <a:gd name="connsiteX364" fmla="*/ 596657 w 819898"/>
                <a:gd name="connsiteY364" fmla="*/ 558144 h 582033"/>
                <a:gd name="connsiteX365" fmla="*/ 603958 w 819898"/>
                <a:gd name="connsiteY365" fmla="*/ 563802 h 582033"/>
                <a:gd name="connsiteX366" fmla="*/ 614087 w 819898"/>
                <a:gd name="connsiteY366" fmla="*/ 566358 h 582033"/>
                <a:gd name="connsiteX367" fmla="*/ 620430 w 819898"/>
                <a:gd name="connsiteY367" fmla="*/ 567635 h 582033"/>
                <a:gd name="connsiteX368" fmla="*/ 626453 w 819898"/>
                <a:gd name="connsiteY368" fmla="*/ 569232 h 582033"/>
                <a:gd name="connsiteX369" fmla="*/ 630559 w 819898"/>
                <a:gd name="connsiteY369" fmla="*/ 569871 h 582033"/>
                <a:gd name="connsiteX370" fmla="*/ 638499 w 819898"/>
                <a:gd name="connsiteY370" fmla="*/ 569232 h 582033"/>
                <a:gd name="connsiteX371" fmla="*/ 643883 w 819898"/>
                <a:gd name="connsiteY371" fmla="*/ 572061 h 582033"/>
                <a:gd name="connsiteX372" fmla="*/ 651822 w 819898"/>
                <a:gd name="connsiteY372" fmla="*/ 571742 h 582033"/>
                <a:gd name="connsiteX373" fmla="*/ 660948 w 819898"/>
                <a:gd name="connsiteY373" fmla="*/ 577765 h 582033"/>
                <a:gd name="connsiteX374" fmla="*/ 667883 w 819898"/>
                <a:gd name="connsiteY374" fmla="*/ 579955 h 582033"/>
                <a:gd name="connsiteX375" fmla="*/ 672446 w 819898"/>
                <a:gd name="connsiteY375" fmla="*/ 581871 h 582033"/>
                <a:gd name="connsiteX376" fmla="*/ 676279 w 819898"/>
                <a:gd name="connsiteY376" fmla="*/ 579955 h 582033"/>
                <a:gd name="connsiteX377" fmla="*/ 677511 w 819898"/>
                <a:gd name="connsiteY377" fmla="*/ 575392 h 582033"/>
                <a:gd name="connsiteX378" fmla="*/ 677192 w 819898"/>
                <a:gd name="connsiteY378" fmla="*/ 570601 h 582033"/>
                <a:gd name="connsiteX379" fmla="*/ 675960 w 819898"/>
                <a:gd name="connsiteY379" fmla="*/ 563939 h 582033"/>
                <a:gd name="connsiteX380" fmla="*/ 672446 w 819898"/>
                <a:gd name="connsiteY380" fmla="*/ 560152 h 582033"/>
                <a:gd name="connsiteX381" fmla="*/ 651229 w 819898"/>
                <a:gd name="connsiteY381" fmla="*/ 544319 h 582033"/>
                <a:gd name="connsiteX382" fmla="*/ 646438 w 819898"/>
                <a:gd name="connsiteY382" fmla="*/ 537657 h 582033"/>
                <a:gd name="connsiteX383" fmla="*/ 639457 w 819898"/>
                <a:gd name="connsiteY383" fmla="*/ 531999 h 582033"/>
                <a:gd name="connsiteX384" fmla="*/ 620795 w 819898"/>
                <a:gd name="connsiteY384" fmla="*/ 523421 h 582033"/>
                <a:gd name="connsiteX385" fmla="*/ 618604 w 819898"/>
                <a:gd name="connsiteY385" fmla="*/ 517672 h 582033"/>
                <a:gd name="connsiteX386" fmla="*/ 614042 w 819898"/>
                <a:gd name="connsiteY386" fmla="*/ 513109 h 582033"/>
                <a:gd name="connsiteX387" fmla="*/ 608338 w 819898"/>
                <a:gd name="connsiteY387" fmla="*/ 507679 h 582033"/>
                <a:gd name="connsiteX388" fmla="*/ 605783 w 819898"/>
                <a:gd name="connsiteY388" fmla="*/ 504531 h 582033"/>
                <a:gd name="connsiteX389" fmla="*/ 604186 w 819898"/>
                <a:gd name="connsiteY389" fmla="*/ 499968 h 582033"/>
                <a:gd name="connsiteX390" fmla="*/ 609251 w 819898"/>
                <a:gd name="connsiteY390" fmla="*/ 497778 h 582033"/>
                <a:gd name="connsiteX391" fmla="*/ 614680 w 819898"/>
                <a:gd name="connsiteY391" fmla="*/ 499648 h 582033"/>
                <a:gd name="connsiteX392" fmla="*/ 621023 w 819898"/>
                <a:gd name="connsiteY392" fmla="*/ 502158 h 582033"/>
                <a:gd name="connsiteX393" fmla="*/ 627958 w 819898"/>
                <a:gd name="connsiteY393" fmla="*/ 505306 h 582033"/>
                <a:gd name="connsiteX394" fmla="*/ 632521 w 819898"/>
                <a:gd name="connsiteY394" fmla="*/ 508500 h 582033"/>
                <a:gd name="connsiteX395" fmla="*/ 650271 w 819898"/>
                <a:gd name="connsiteY395" fmla="*/ 518311 h 582033"/>
                <a:gd name="connsiteX396" fmla="*/ 661997 w 819898"/>
                <a:gd name="connsiteY396" fmla="*/ 523421 h 582033"/>
                <a:gd name="connsiteX397" fmla="*/ 669298 w 819898"/>
                <a:gd name="connsiteY397" fmla="*/ 525611 h 582033"/>
                <a:gd name="connsiteX398" fmla="*/ 676918 w 819898"/>
                <a:gd name="connsiteY398" fmla="*/ 533185 h 582033"/>
                <a:gd name="connsiteX399" fmla="*/ 683808 w 819898"/>
                <a:gd name="connsiteY399" fmla="*/ 533551 h 582033"/>
                <a:gd name="connsiteX400" fmla="*/ 691474 w 819898"/>
                <a:gd name="connsiteY400" fmla="*/ 534509 h 582033"/>
                <a:gd name="connsiteX401" fmla="*/ 692067 w 819898"/>
                <a:gd name="connsiteY401" fmla="*/ 539893 h 582033"/>
                <a:gd name="connsiteX402" fmla="*/ 696630 w 819898"/>
                <a:gd name="connsiteY402" fmla="*/ 540212 h 582033"/>
                <a:gd name="connsiteX403" fmla="*/ 701192 w 819898"/>
                <a:gd name="connsiteY403" fmla="*/ 542403 h 582033"/>
                <a:gd name="connsiteX404" fmla="*/ 703109 w 819898"/>
                <a:gd name="connsiteY404" fmla="*/ 546965 h 582033"/>
                <a:gd name="connsiteX405" fmla="*/ 706896 w 819898"/>
                <a:gd name="connsiteY405" fmla="*/ 550433 h 582033"/>
                <a:gd name="connsiteX406" fmla="*/ 710090 w 819898"/>
                <a:gd name="connsiteY406" fmla="*/ 550753 h 582033"/>
                <a:gd name="connsiteX407" fmla="*/ 712326 w 819898"/>
                <a:gd name="connsiteY407" fmla="*/ 556137 h 582033"/>
                <a:gd name="connsiteX408" fmla="*/ 715155 w 819898"/>
                <a:gd name="connsiteY408" fmla="*/ 549521 h 582033"/>
                <a:gd name="connsiteX409" fmla="*/ 713238 w 819898"/>
                <a:gd name="connsiteY409" fmla="*/ 545323 h 582033"/>
                <a:gd name="connsiteX410" fmla="*/ 710409 w 819898"/>
                <a:gd name="connsiteY410" fmla="*/ 542494 h 582033"/>
                <a:gd name="connsiteX411" fmla="*/ 707033 w 819898"/>
                <a:gd name="connsiteY411" fmla="*/ 540349 h 582033"/>
                <a:gd name="connsiteX412" fmla="*/ 704158 w 819898"/>
                <a:gd name="connsiteY412" fmla="*/ 535786 h 582033"/>
                <a:gd name="connsiteX413" fmla="*/ 707033 w 819898"/>
                <a:gd name="connsiteY413" fmla="*/ 532592 h 582033"/>
                <a:gd name="connsiteX414" fmla="*/ 712737 w 819898"/>
                <a:gd name="connsiteY414" fmla="*/ 537703 h 582033"/>
                <a:gd name="connsiteX415" fmla="*/ 715018 w 819898"/>
                <a:gd name="connsiteY415" fmla="*/ 528805 h 582033"/>
                <a:gd name="connsiteX416" fmla="*/ 713102 w 819898"/>
                <a:gd name="connsiteY416" fmla="*/ 523101 h 582033"/>
                <a:gd name="connsiteX417" fmla="*/ 711185 w 819898"/>
                <a:gd name="connsiteY417" fmla="*/ 520273 h 582033"/>
                <a:gd name="connsiteX418" fmla="*/ 716250 w 819898"/>
                <a:gd name="connsiteY418" fmla="*/ 517717 h 582033"/>
                <a:gd name="connsiteX419" fmla="*/ 720402 w 819898"/>
                <a:gd name="connsiteY419" fmla="*/ 517078 h 582033"/>
                <a:gd name="connsiteX420" fmla="*/ 721269 w 819898"/>
                <a:gd name="connsiteY420" fmla="*/ 509824 h 582033"/>
                <a:gd name="connsiteX421" fmla="*/ 719718 w 819898"/>
                <a:gd name="connsiteY421" fmla="*/ 502842 h 582033"/>
                <a:gd name="connsiteX422" fmla="*/ 716570 w 819898"/>
                <a:gd name="connsiteY422" fmla="*/ 498051 h 582033"/>
                <a:gd name="connsiteX423" fmla="*/ 714653 w 819898"/>
                <a:gd name="connsiteY423" fmla="*/ 493488 h 582033"/>
                <a:gd name="connsiteX424" fmla="*/ 714060 w 819898"/>
                <a:gd name="connsiteY424" fmla="*/ 490340 h 582033"/>
                <a:gd name="connsiteX425" fmla="*/ 710820 w 819898"/>
                <a:gd name="connsiteY425" fmla="*/ 483998 h 582033"/>
                <a:gd name="connsiteX426" fmla="*/ 704797 w 819898"/>
                <a:gd name="connsiteY426" fmla="*/ 481442 h 582033"/>
                <a:gd name="connsiteX427" fmla="*/ 701649 w 819898"/>
                <a:gd name="connsiteY427" fmla="*/ 477655 h 582033"/>
                <a:gd name="connsiteX428" fmla="*/ 700691 w 819898"/>
                <a:gd name="connsiteY428" fmla="*/ 473092 h 582033"/>
                <a:gd name="connsiteX429" fmla="*/ 701968 w 819898"/>
                <a:gd name="connsiteY429" fmla="*/ 467617 h 582033"/>
                <a:gd name="connsiteX430" fmla="*/ 702607 w 819898"/>
                <a:gd name="connsiteY430" fmla="*/ 460681 h 582033"/>
                <a:gd name="connsiteX431" fmla="*/ 694074 w 819898"/>
                <a:gd name="connsiteY431" fmla="*/ 455297 h 582033"/>
                <a:gd name="connsiteX432" fmla="*/ 690881 w 819898"/>
                <a:gd name="connsiteY432" fmla="*/ 452149 h 582033"/>
                <a:gd name="connsiteX433" fmla="*/ 688006 w 819898"/>
                <a:gd name="connsiteY433" fmla="*/ 448635 h 582033"/>
                <a:gd name="connsiteX434" fmla="*/ 683215 w 819898"/>
                <a:gd name="connsiteY434" fmla="*/ 452742 h 582033"/>
                <a:gd name="connsiteX435" fmla="*/ 678652 w 819898"/>
                <a:gd name="connsiteY435" fmla="*/ 453061 h 582033"/>
                <a:gd name="connsiteX436" fmla="*/ 675823 w 819898"/>
                <a:gd name="connsiteY436" fmla="*/ 449274 h 582033"/>
                <a:gd name="connsiteX437" fmla="*/ 669435 w 819898"/>
                <a:gd name="connsiteY437" fmla="*/ 446719 h 582033"/>
                <a:gd name="connsiteX438" fmla="*/ 662454 w 819898"/>
                <a:gd name="connsiteY438" fmla="*/ 447038 h 582033"/>
                <a:gd name="connsiteX439" fmla="*/ 660264 w 819898"/>
                <a:gd name="connsiteY439" fmla="*/ 439099 h 582033"/>
                <a:gd name="connsiteX440" fmla="*/ 658986 w 819898"/>
                <a:gd name="connsiteY440" fmla="*/ 433395 h 582033"/>
                <a:gd name="connsiteX441" fmla="*/ 654879 w 819898"/>
                <a:gd name="connsiteY441" fmla="*/ 430886 h 582033"/>
                <a:gd name="connsiteX442" fmla="*/ 651320 w 819898"/>
                <a:gd name="connsiteY442" fmla="*/ 426779 h 582033"/>
                <a:gd name="connsiteX443" fmla="*/ 650453 w 819898"/>
                <a:gd name="connsiteY443" fmla="*/ 421669 h 582033"/>
                <a:gd name="connsiteX444" fmla="*/ 648537 w 819898"/>
                <a:gd name="connsiteY444" fmla="*/ 418475 h 582033"/>
                <a:gd name="connsiteX445" fmla="*/ 643974 w 819898"/>
                <a:gd name="connsiteY445" fmla="*/ 413456 h 582033"/>
                <a:gd name="connsiteX446" fmla="*/ 638544 w 819898"/>
                <a:gd name="connsiteY446" fmla="*/ 411539 h 582033"/>
                <a:gd name="connsiteX447" fmla="*/ 633206 w 819898"/>
                <a:gd name="connsiteY447" fmla="*/ 414368 h 582033"/>
                <a:gd name="connsiteX448" fmla="*/ 630696 w 819898"/>
                <a:gd name="connsiteY448" fmla="*/ 406794 h 582033"/>
                <a:gd name="connsiteX449" fmla="*/ 629692 w 819898"/>
                <a:gd name="connsiteY449" fmla="*/ 403600 h 582033"/>
                <a:gd name="connsiteX450" fmla="*/ 625129 w 819898"/>
                <a:gd name="connsiteY450" fmla="*/ 401410 h 582033"/>
                <a:gd name="connsiteX451" fmla="*/ 623259 w 819898"/>
                <a:gd name="connsiteY451" fmla="*/ 398854 h 582033"/>
                <a:gd name="connsiteX452" fmla="*/ 619426 w 819898"/>
                <a:gd name="connsiteY452" fmla="*/ 395022 h 582033"/>
                <a:gd name="connsiteX453" fmla="*/ 616004 w 819898"/>
                <a:gd name="connsiteY453" fmla="*/ 392193 h 582033"/>
                <a:gd name="connsiteX454" fmla="*/ 614407 w 819898"/>
                <a:gd name="connsiteY454" fmla="*/ 388405 h 582033"/>
                <a:gd name="connsiteX455" fmla="*/ 618239 w 819898"/>
                <a:gd name="connsiteY455" fmla="*/ 389957 h 582033"/>
                <a:gd name="connsiteX456" fmla="*/ 622802 w 819898"/>
                <a:gd name="connsiteY456" fmla="*/ 393516 h 582033"/>
                <a:gd name="connsiteX457" fmla="*/ 625951 w 819898"/>
                <a:gd name="connsiteY457" fmla="*/ 396938 h 582033"/>
                <a:gd name="connsiteX458" fmla="*/ 630513 w 819898"/>
                <a:gd name="connsiteY458" fmla="*/ 399448 h 582033"/>
                <a:gd name="connsiteX459" fmla="*/ 634620 w 819898"/>
                <a:gd name="connsiteY459" fmla="*/ 401729 h 582033"/>
                <a:gd name="connsiteX460" fmla="*/ 642879 w 819898"/>
                <a:gd name="connsiteY460" fmla="*/ 400725 h 582033"/>
                <a:gd name="connsiteX461" fmla="*/ 647031 w 819898"/>
                <a:gd name="connsiteY461" fmla="*/ 400086 h 582033"/>
                <a:gd name="connsiteX462" fmla="*/ 647031 w 819898"/>
                <a:gd name="connsiteY462" fmla="*/ 397303 h 582033"/>
                <a:gd name="connsiteX463" fmla="*/ 647031 w 819898"/>
                <a:gd name="connsiteY463" fmla="*/ 391234 h 582033"/>
                <a:gd name="connsiteX464" fmla="*/ 642468 w 819898"/>
                <a:gd name="connsiteY464" fmla="*/ 389364 h 582033"/>
                <a:gd name="connsiteX465" fmla="*/ 637905 w 819898"/>
                <a:gd name="connsiteY465" fmla="*/ 386489 h 582033"/>
                <a:gd name="connsiteX466" fmla="*/ 637905 w 819898"/>
                <a:gd name="connsiteY466" fmla="*/ 382337 h 582033"/>
                <a:gd name="connsiteX467" fmla="*/ 643290 w 819898"/>
                <a:gd name="connsiteY467" fmla="*/ 382337 h 582033"/>
                <a:gd name="connsiteX468" fmla="*/ 651229 w 819898"/>
                <a:gd name="connsiteY468" fmla="*/ 380147 h 582033"/>
                <a:gd name="connsiteX469" fmla="*/ 650910 w 819898"/>
                <a:gd name="connsiteY469" fmla="*/ 374717 h 582033"/>
                <a:gd name="connsiteX470" fmla="*/ 652780 w 819898"/>
                <a:gd name="connsiteY470" fmla="*/ 370154 h 582033"/>
                <a:gd name="connsiteX471" fmla="*/ 657343 w 819898"/>
                <a:gd name="connsiteY471" fmla="*/ 370793 h 582033"/>
                <a:gd name="connsiteX472" fmla="*/ 662727 w 819898"/>
                <a:gd name="connsiteY472" fmla="*/ 374580 h 582033"/>
                <a:gd name="connsiteX473" fmla="*/ 666788 w 819898"/>
                <a:gd name="connsiteY473" fmla="*/ 379964 h 582033"/>
                <a:gd name="connsiteX474" fmla="*/ 669070 w 819898"/>
                <a:gd name="connsiteY474" fmla="*/ 383843 h 582033"/>
                <a:gd name="connsiteX475" fmla="*/ 674728 w 819898"/>
                <a:gd name="connsiteY475" fmla="*/ 385029 h 582033"/>
                <a:gd name="connsiteX476" fmla="*/ 678241 w 819898"/>
                <a:gd name="connsiteY476" fmla="*/ 386306 h 582033"/>
                <a:gd name="connsiteX477" fmla="*/ 680796 w 819898"/>
                <a:gd name="connsiteY477" fmla="*/ 389501 h 582033"/>
                <a:gd name="connsiteX478" fmla="*/ 683306 w 819898"/>
                <a:gd name="connsiteY478" fmla="*/ 395158 h 582033"/>
                <a:gd name="connsiteX479" fmla="*/ 686181 w 819898"/>
                <a:gd name="connsiteY479" fmla="*/ 398353 h 582033"/>
                <a:gd name="connsiteX480" fmla="*/ 693481 w 819898"/>
                <a:gd name="connsiteY480" fmla="*/ 396801 h 582033"/>
                <a:gd name="connsiteX481" fmla="*/ 698820 w 819898"/>
                <a:gd name="connsiteY481" fmla="*/ 401866 h 582033"/>
                <a:gd name="connsiteX482" fmla="*/ 703383 w 819898"/>
                <a:gd name="connsiteY482" fmla="*/ 403737 h 582033"/>
                <a:gd name="connsiteX483" fmla="*/ 707215 w 819898"/>
                <a:gd name="connsiteY483" fmla="*/ 409486 h 582033"/>
                <a:gd name="connsiteX484" fmla="*/ 705619 w 819898"/>
                <a:gd name="connsiteY484" fmla="*/ 413593 h 582033"/>
                <a:gd name="connsiteX485" fmla="*/ 713512 w 819898"/>
                <a:gd name="connsiteY485" fmla="*/ 416421 h 582033"/>
                <a:gd name="connsiteX486" fmla="*/ 712600 w 819898"/>
                <a:gd name="connsiteY486" fmla="*/ 419250 h 582033"/>
                <a:gd name="connsiteX487" fmla="*/ 712600 w 819898"/>
                <a:gd name="connsiteY487" fmla="*/ 425593 h 582033"/>
                <a:gd name="connsiteX488" fmla="*/ 717984 w 819898"/>
                <a:gd name="connsiteY488" fmla="*/ 431023 h 582033"/>
                <a:gd name="connsiteX489" fmla="*/ 723368 w 819898"/>
                <a:gd name="connsiteY489" fmla="*/ 432939 h 582033"/>
                <a:gd name="connsiteX490" fmla="*/ 727931 w 819898"/>
                <a:gd name="connsiteY490" fmla="*/ 430703 h 582033"/>
                <a:gd name="connsiteX491" fmla="*/ 733954 w 819898"/>
                <a:gd name="connsiteY491" fmla="*/ 434217 h 582033"/>
                <a:gd name="connsiteX492" fmla="*/ 740296 w 819898"/>
                <a:gd name="connsiteY492" fmla="*/ 438780 h 582033"/>
                <a:gd name="connsiteX493" fmla="*/ 746046 w 819898"/>
                <a:gd name="connsiteY493" fmla="*/ 439418 h 582033"/>
                <a:gd name="connsiteX494" fmla="*/ 750152 w 819898"/>
                <a:gd name="connsiteY494" fmla="*/ 443981 h 582033"/>
                <a:gd name="connsiteX495" fmla="*/ 756175 w 819898"/>
                <a:gd name="connsiteY495" fmla="*/ 438323 h 582033"/>
                <a:gd name="connsiteX496" fmla="*/ 758365 w 819898"/>
                <a:gd name="connsiteY496" fmla="*/ 426916 h 582033"/>
                <a:gd name="connsiteX497" fmla="*/ 756175 w 819898"/>
                <a:gd name="connsiteY497" fmla="*/ 419616 h 582033"/>
                <a:gd name="connsiteX498" fmla="*/ 755856 w 819898"/>
                <a:gd name="connsiteY498" fmla="*/ 412908 h 582033"/>
                <a:gd name="connsiteX499" fmla="*/ 760419 w 819898"/>
                <a:gd name="connsiteY499" fmla="*/ 410125 h 582033"/>
                <a:gd name="connsiteX500" fmla="*/ 763293 w 819898"/>
                <a:gd name="connsiteY500" fmla="*/ 412315 h 582033"/>
                <a:gd name="connsiteX501" fmla="*/ 771187 w 819898"/>
                <a:gd name="connsiteY501" fmla="*/ 411357 h 582033"/>
                <a:gd name="connsiteX502" fmla="*/ 778807 w 819898"/>
                <a:gd name="connsiteY502" fmla="*/ 405972 h 582033"/>
                <a:gd name="connsiteX503" fmla="*/ 780724 w 819898"/>
                <a:gd name="connsiteY503" fmla="*/ 402505 h 582033"/>
                <a:gd name="connsiteX504" fmla="*/ 785286 w 819898"/>
                <a:gd name="connsiteY504" fmla="*/ 400223 h 582033"/>
                <a:gd name="connsiteX505" fmla="*/ 787842 w 819898"/>
                <a:gd name="connsiteY505" fmla="*/ 397075 h 582033"/>
                <a:gd name="connsiteX506" fmla="*/ 790351 w 819898"/>
                <a:gd name="connsiteY506" fmla="*/ 393288 h 582033"/>
                <a:gd name="connsiteX507" fmla="*/ 789712 w 819898"/>
                <a:gd name="connsiteY507" fmla="*/ 390459 h 582033"/>
                <a:gd name="connsiteX508" fmla="*/ 784328 w 819898"/>
                <a:gd name="connsiteY508" fmla="*/ 385029 h 582033"/>
                <a:gd name="connsiteX509" fmla="*/ 785286 w 819898"/>
                <a:gd name="connsiteY509" fmla="*/ 378687 h 582033"/>
                <a:gd name="connsiteX510" fmla="*/ 791309 w 819898"/>
                <a:gd name="connsiteY510" fmla="*/ 379964 h 582033"/>
                <a:gd name="connsiteX511" fmla="*/ 799842 w 819898"/>
                <a:gd name="connsiteY511" fmla="*/ 379645 h 582033"/>
                <a:gd name="connsiteX512" fmla="*/ 803720 w 819898"/>
                <a:gd name="connsiteY512" fmla="*/ 381880 h 582033"/>
                <a:gd name="connsiteX513" fmla="*/ 813211 w 819898"/>
                <a:gd name="connsiteY513" fmla="*/ 380922 h 582033"/>
                <a:gd name="connsiteX514" fmla="*/ 818915 w 819898"/>
                <a:gd name="connsiteY514" fmla="*/ 369241 h 582033"/>
                <a:gd name="connsiteX515" fmla="*/ 819189 w 819898"/>
                <a:gd name="connsiteY515" fmla="*/ 363812 h 582033"/>
                <a:gd name="connsiteX516" fmla="*/ 817591 w 819898"/>
                <a:gd name="connsiteY516" fmla="*/ 358427 h 582033"/>
                <a:gd name="connsiteX517" fmla="*/ 811933 w 819898"/>
                <a:gd name="connsiteY517" fmla="*/ 354321 h 582033"/>
                <a:gd name="connsiteX518" fmla="*/ 802351 w 819898"/>
                <a:gd name="connsiteY518" fmla="*/ 350807 h 582033"/>
                <a:gd name="connsiteX519" fmla="*/ 797378 w 819898"/>
                <a:gd name="connsiteY519" fmla="*/ 350169 h 582033"/>
                <a:gd name="connsiteX520" fmla="*/ 792815 w 819898"/>
                <a:gd name="connsiteY520" fmla="*/ 347933 h 582033"/>
                <a:gd name="connsiteX521" fmla="*/ 787385 w 819898"/>
                <a:gd name="connsiteY521" fmla="*/ 345423 h 582033"/>
                <a:gd name="connsiteX522" fmla="*/ 782092 w 819898"/>
                <a:gd name="connsiteY522" fmla="*/ 349986 h 582033"/>
                <a:gd name="connsiteX523" fmla="*/ 777529 w 819898"/>
                <a:gd name="connsiteY523" fmla="*/ 351629 h 582033"/>
                <a:gd name="connsiteX524" fmla="*/ 774016 w 819898"/>
                <a:gd name="connsiteY524" fmla="*/ 349667 h 582033"/>
                <a:gd name="connsiteX525" fmla="*/ 778579 w 819898"/>
                <a:gd name="connsiteY525" fmla="*/ 343005 h 582033"/>
                <a:gd name="connsiteX526" fmla="*/ 782731 w 819898"/>
                <a:gd name="connsiteY526" fmla="*/ 340130 h 582033"/>
                <a:gd name="connsiteX527" fmla="*/ 778579 w 819898"/>
                <a:gd name="connsiteY527" fmla="*/ 335567 h 582033"/>
                <a:gd name="connsiteX528" fmla="*/ 772282 w 819898"/>
                <a:gd name="connsiteY528" fmla="*/ 332738 h 582033"/>
                <a:gd name="connsiteX529" fmla="*/ 768404 w 819898"/>
                <a:gd name="connsiteY529" fmla="*/ 326761 h 582033"/>
                <a:gd name="connsiteX530" fmla="*/ 763111 w 819898"/>
                <a:gd name="connsiteY530" fmla="*/ 318822 h 582033"/>
                <a:gd name="connsiteX531" fmla="*/ 752616 w 819898"/>
                <a:gd name="connsiteY531" fmla="*/ 319460 h 582033"/>
                <a:gd name="connsiteX532" fmla="*/ 743490 w 819898"/>
                <a:gd name="connsiteY532" fmla="*/ 320692 h 582033"/>
                <a:gd name="connsiteX533" fmla="*/ 738927 w 819898"/>
                <a:gd name="connsiteY533" fmla="*/ 326761 h 582033"/>
                <a:gd name="connsiteX534" fmla="*/ 735414 w 819898"/>
                <a:gd name="connsiteY534" fmla="*/ 332419 h 582033"/>
                <a:gd name="connsiteX535" fmla="*/ 731353 w 819898"/>
                <a:gd name="connsiteY535" fmla="*/ 328906 h 582033"/>
                <a:gd name="connsiteX536" fmla="*/ 735095 w 819898"/>
                <a:gd name="connsiteY536" fmla="*/ 322609 h 582033"/>
                <a:gd name="connsiteX537" fmla="*/ 735095 w 819898"/>
                <a:gd name="connsiteY537" fmla="*/ 318046 h 582033"/>
                <a:gd name="connsiteX538" fmla="*/ 731946 w 819898"/>
                <a:gd name="connsiteY538" fmla="*/ 307916 h 582033"/>
                <a:gd name="connsiteX539" fmla="*/ 725604 w 819898"/>
                <a:gd name="connsiteY539" fmla="*/ 306912 h 582033"/>
                <a:gd name="connsiteX540" fmla="*/ 719261 w 819898"/>
                <a:gd name="connsiteY540" fmla="*/ 302806 h 582033"/>
                <a:gd name="connsiteX541" fmla="*/ 711322 w 819898"/>
                <a:gd name="connsiteY541" fmla="*/ 303764 h 582033"/>
                <a:gd name="connsiteX542" fmla="*/ 706257 w 819898"/>
                <a:gd name="connsiteY542" fmla="*/ 298973 h 582033"/>
                <a:gd name="connsiteX543" fmla="*/ 701192 w 819898"/>
                <a:gd name="connsiteY543" fmla="*/ 300251 h 582033"/>
                <a:gd name="connsiteX544" fmla="*/ 699413 w 819898"/>
                <a:gd name="connsiteY544" fmla="*/ 304814 h 582033"/>
                <a:gd name="connsiteX545" fmla="*/ 695808 w 819898"/>
                <a:gd name="connsiteY545" fmla="*/ 304220 h 582033"/>
                <a:gd name="connsiteX546" fmla="*/ 688188 w 819898"/>
                <a:gd name="connsiteY546" fmla="*/ 305452 h 582033"/>
                <a:gd name="connsiteX547" fmla="*/ 684401 w 819898"/>
                <a:gd name="connsiteY547" fmla="*/ 310015 h 582033"/>
                <a:gd name="connsiteX548" fmla="*/ 679838 w 819898"/>
                <a:gd name="connsiteY548" fmla="*/ 305909 h 582033"/>
                <a:gd name="connsiteX549" fmla="*/ 681390 w 819898"/>
                <a:gd name="connsiteY549" fmla="*/ 303034 h 582033"/>
                <a:gd name="connsiteX550" fmla="*/ 685953 w 819898"/>
                <a:gd name="connsiteY550" fmla="*/ 299201 h 582033"/>
                <a:gd name="connsiteX551" fmla="*/ 688508 w 819898"/>
                <a:gd name="connsiteY551" fmla="*/ 293543 h 582033"/>
                <a:gd name="connsiteX552" fmla="*/ 687549 w 819898"/>
                <a:gd name="connsiteY552" fmla="*/ 286243 h 582033"/>
                <a:gd name="connsiteX553" fmla="*/ 682165 w 819898"/>
                <a:gd name="connsiteY553" fmla="*/ 280220 h 582033"/>
                <a:gd name="connsiteX554" fmla="*/ 670484 w 819898"/>
                <a:gd name="connsiteY554" fmla="*/ 276387 h 582033"/>
                <a:gd name="connsiteX555" fmla="*/ 664416 w 819898"/>
                <a:gd name="connsiteY555" fmla="*/ 277984 h 582033"/>
                <a:gd name="connsiteX556" fmla="*/ 656157 w 819898"/>
                <a:gd name="connsiteY556" fmla="*/ 283094 h 582033"/>
                <a:gd name="connsiteX557" fmla="*/ 653647 w 819898"/>
                <a:gd name="connsiteY557" fmla="*/ 287201 h 582033"/>
                <a:gd name="connsiteX558" fmla="*/ 646027 w 819898"/>
                <a:gd name="connsiteY558" fmla="*/ 289117 h 582033"/>
                <a:gd name="connsiteX559" fmla="*/ 644156 w 819898"/>
                <a:gd name="connsiteY559" fmla="*/ 294501 h 582033"/>
                <a:gd name="connsiteX560" fmla="*/ 645389 w 819898"/>
                <a:gd name="connsiteY560" fmla="*/ 284326 h 582033"/>
                <a:gd name="connsiteX561" fmla="*/ 638727 w 819898"/>
                <a:gd name="connsiteY561" fmla="*/ 285878 h 582033"/>
                <a:gd name="connsiteX562" fmla="*/ 634164 w 819898"/>
                <a:gd name="connsiteY562" fmla="*/ 289117 h 582033"/>
                <a:gd name="connsiteX563" fmla="*/ 632886 w 819898"/>
                <a:gd name="connsiteY563" fmla="*/ 285878 h 582033"/>
                <a:gd name="connsiteX564" fmla="*/ 634848 w 819898"/>
                <a:gd name="connsiteY564" fmla="*/ 281771 h 582033"/>
                <a:gd name="connsiteX565" fmla="*/ 636674 w 819898"/>
                <a:gd name="connsiteY565" fmla="*/ 278668 h 582033"/>
                <a:gd name="connsiteX566" fmla="*/ 632613 w 819898"/>
                <a:gd name="connsiteY566" fmla="*/ 274516 h 582033"/>
                <a:gd name="connsiteX567" fmla="*/ 627183 w 819898"/>
                <a:gd name="connsiteY567" fmla="*/ 273558 h 582033"/>
                <a:gd name="connsiteX568" fmla="*/ 623395 w 819898"/>
                <a:gd name="connsiteY568" fmla="*/ 272919 h 582033"/>
                <a:gd name="connsiteX569" fmla="*/ 619882 w 819898"/>
                <a:gd name="connsiteY569" fmla="*/ 269451 h 582033"/>
                <a:gd name="connsiteX570" fmla="*/ 616460 w 819898"/>
                <a:gd name="connsiteY570" fmla="*/ 265664 h 582033"/>
                <a:gd name="connsiteX571" fmla="*/ 609752 w 819898"/>
                <a:gd name="connsiteY571" fmla="*/ 264660 h 582033"/>
                <a:gd name="connsiteX572" fmla="*/ 605646 w 819898"/>
                <a:gd name="connsiteY572" fmla="*/ 260873 h 582033"/>
                <a:gd name="connsiteX573" fmla="*/ 612901 w 819898"/>
                <a:gd name="connsiteY573" fmla="*/ 257725 h 582033"/>
                <a:gd name="connsiteX574" fmla="*/ 614863 w 819898"/>
                <a:gd name="connsiteY574" fmla="*/ 251382 h 582033"/>
                <a:gd name="connsiteX575" fmla="*/ 618696 w 819898"/>
                <a:gd name="connsiteY575" fmla="*/ 251063 h 582033"/>
                <a:gd name="connsiteX576" fmla="*/ 624993 w 819898"/>
                <a:gd name="connsiteY576" fmla="*/ 250744 h 582033"/>
                <a:gd name="connsiteX577" fmla="*/ 628141 w 819898"/>
                <a:gd name="connsiteY577" fmla="*/ 249785 h 582033"/>
                <a:gd name="connsiteX578" fmla="*/ 629099 w 819898"/>
                <a:gd name="connsiteY578" fmla="*/ 247276 h 582033"/>
                <a:gd name="connsiteX579" fmla="*/ 627548 w 819898"/>
                <a:gd name="connsiteY579" fmla="*/ 243443 h 582033"/>
                <a:gd name="connsiteX580" fmla="*/ 635807 w 819898"/>
                <a:gd name="connsiteY580" fmla="*/ 243123 h 582033"/>
                <a:gd name="connsiteX581" fmla="*/ 642742 w 819898"/>
                <a:gd name="connsiteY581" fmla="*/ 244401 h 582033"/>
                <a:gd name="connsiteX582" fmla="*/ 653511 w 819898"/>
                <a:gd name="connsiteY582" fmla="*/ 246956 h 582033"/>
                <a:gd name="connsiteX583" fmla="*/ 661450 w 819898"/>
                <a:gd name="connsiteY583" fmla="*/ 244082 h 582033"/>
                <a:gd name="connsiteX584" fmla="*/ 665237 w 819898"/>
                <a:gd name="connsiteY584" fmla="*/ 243123 h 582033"/>
                <a:gd name="connsiteX585" fmla="*/ 661769 w 819898"/>
                <a:gd name="connsiteY585" fmla="*/ 238561 h 582033"/>
                <a:gd name="connsiteX586" fmla="*/ 655701 w 819898"/>
                <a:gd name="connsiteY586" fmla="*/ 232538 h 582033"/>
                <a:gd name="connsiteX587" fmla="*/ 645252 w 819898"/>
                <a:gd name="connsiteY587" fmla="*/ 229709 h 582033"/>
                <a:gd name="connsiteX588" fmla="*/ 635122 w 819898"/>
                <a:gd name="connsiteY588" fmla="*/ 227792 h 582033"/>
                <a:gd name="connsiteX589" fmla="*/ 628141 w 819898"/>
                <a:gd name="connsiteY589" fmla="*/ 227519 h 582033"/>
                <a:gd name="connsiteX590" fmla="*/ 620338 w 819898"/>
                <a:gd name="connsiteY590" fmla="*/ 225511 h 582033"/>
                <a:gd name="connsiteX591" fmla="*/ 617190 w 819898"/>
                <a:gd name="connsiteY591" fmla="*/ 222317 h 582033"/>
                <a:gd name="connsiteX592" fmla="*/ 618513 w 819898"/>
                <a:gd name="connsiteY592" fmla="*/ 219488 h 582033"/>
                <a:gd name="connsiteX593" fmla="*/ 628278 w 819898"/>
                <a:gd name="connsiteY593" fmla="*/ 217617 h 582033"/>
                <a:gd name="connsiteX594" fmla="*/ 636491 w 819898"/>
                <a:gd name="connsiteY594" fmla="*/ 214423 h 582033"/>
                <a:gd name="connsiteX595" fmla="*/ 646347 w 819898"/>
                <a:gd name="connsiteY595" fmla="*/ 215336 h 582033"/>
                <a:gd name="connsiteX596" fmla="*/ 647989 w 819898"/>
                <a:gd name="connsiteY596" fmla="*/ 212826 h 582033"/>
                <a:gd name="connsiteX597" fmla="*/ 650499 w 819898"/>
                <a:gd name="connsiteY597" fmla="*/ 207442 h 582033"/>
                <a:gd name="connsiteX598" fmla="*/ 644750 w 819898"/>
                <a:gd name="connsiteY598" fmla="*/ 195670 h 582033"/>
                <a:gd name="connsiteX599" fmla="*/ 634940 w 819898"/>
                <a:gd name="connsiteY599" fmla="*/ 188095 h 582033"/>
                <a:gd name="connsiteX600" fmla="*/ 628917 w 819898"/>
                <a:gd name="connsiteY600" fmla="*/ 187456 h 582033"/>
                <a:gd name="connsiteX601" fmla="*/ 620338 w 819898"/>
                <a:gd name="connsiteY601" fmla="*/ 194483 h 582033"/>
                <a:gd name="connsiteX602" fmla="*/ 614954 w 819898"/>
                <a:gd name="connsiteY602" fmla="*/ 199046 h 582033"/>
                <a:gd name="connsiteX603" fmla="*/ 607653 w 819898"/>
                <a:gd name="connsiteY603" fmla="*/ 200004 h 582033"/>
                <a:gd name="connsiteX604" fmla="*/ 603091 w 819898"/>
                <a:gd name="connsiteY604" fmla="*/ 200689 h 582033"/>
                <a:gd name="connsiteX605" fmla="*/ 605920 w 819898"/>
                <a:gd name="connsiteY605" fmla="*/ 196537 h 582033"/>
                <a:gd name="connsiteX606" fmla="*/ 604962 w 819898"/>
                <a:gd name="connsiteY606" fmla="*/ 190879 h 582033"/>
                <a:gd name="connsiteX607" fmla="*/ 599623 w 819898"/>
                <a:gd name="connsiteY607" fmla="*/ 190514 h 582033"/>
                <a:gd name="connsiteX608" fmla="*/ 603365 w 819898"/>
                <a:gd name="connsiteY608" fmla="*/ 186681 h 582033"/>
                <a:gd name="connsiteX609" fmla="*/ 613175 w 819898"/>
                <a:gd name="connsiteY609" fmla="*/ 181023 h 582033"/>
                <a:gd name="connsiteX610" fmla="*/ 618924 w 819898"/>
                <a:gd name="connsiteY610" fmla="*/ 178468 h 582033"/>
                <a:gd name="connsiteX611" fmla="*/ 617327 w 819898"/>
                <a:gd name="connsiteY611" fmla="*/ 173905 h 582033"/>
                <a:gd name="connsiteX612" fmla="*/ 610665 w 819898"/>
                <a:gd name="connsiteY612" fmla="*/ 169752 h 582033"/>
                <a:gd name="connsiteX613" fmla="*/ 600490 w 819898"/>
                <a:gd name="connsiteY613" fmla="*/ 167882 h 582033"/>
                <a:gd name="connsiteX614" fmla="*/ 595927 w 819898"/>
                <a:gd name="connsiteY614" fmla="*/ 165053 h 582033"/>
                <a:gd name="connsiteX615" fmla="*/ 592094 w 819898"/>
                <a:gd name="connsiteY615" fmla="*/ 160901 h 582033"/>
                <a:gd name="connsiteX616" fmla="*/ 584474 w 819898"/>
                <a:gd name="connsiteY616" fmla="*/ 161859 h 582033"/>
                <a:gd name="connsiteX617" fmla="*/ 580368 w 819898"/>
                <a:gd name="connsiteY617" fmla="*/ 163729 h 582033"/>
                <a:gd name="connsiteX618" fmla="*/ 576900 w 819898"/>
                <a:gd name="connsiteY618" fmla="*/ 164368 h 582033"/>
                <a:gd name="connsiteX619" fmla="*/ 573067 w 819898"/>
                <a:gd name="connsiteY619" fmla="*/ 165327 h 582033"/>
                <a:gd name="connsiteX620" fmla="*/ 568504 w 819898"/>
                <a:gd name="connsiteY620" fmla="*/ 168201 h 582033"/>
                <a:gd name="connsiteX621" fmla="*/ 569462 w 819898"/>
                <a:gd name="connsiteY621" fmla="*/ 163182 h 582033"/>
                <a:gd name="connsiteX622" fmla="*/ 572611 w 819898"/>
                <a:gd name="connsiteY622" fmla="*/ 161220 h 582033"/>
                <a:gd name="connsiteX623" fmla="*/ 571653 w 819898"/>
                <a:gd name="connsiteY623" fmla="*/ 159577 h 582033"/>
                <a:gd name="connsiteX624" fmla="*/ 564032 w 819898"/>
                <a:gd name="connsiteY624" fmla="*/ 160581 h 582033"/>
                <a:gd name="connsiteX625" fmla="*/ 557736 w 819898"/>
                <a:gd name="connsiteY625" fmla="*/ 163729 h 582033"/>
                <a:gd name="connsiteX626" fmla="*/ 552260 w 819898"/>
                <a:gd name="connsiteY626" fmla="*/ 165327 h 582033"/>
                <a:gd name="connsiteX627" fmla="*/ 548473 w 819898"/>
                <a:gd name="connsiteY627" fmla="*/ 164688 h 582033"/>
                <a:gd name="connsiteX628" fmla="*/ 551987 w 819898"/>
                <a:gd name="connsiteY628" fmla="*/ 160901 h 582033"/>
                <a:gd name="connsiteX629" fmla="*/ 555500 w 819898"/>
                <a:gd name="connsiteY629" fmla="*/ 157752 h 582033"/>
                <a:gd name="connsiteX630" fmla="*/ 556412 w 819898"/>
                <a:gd name="connsiteY630" fmla="*/ 154877 h 582033"/>
                <a:gd name="connsiteX631" fmla="*/ 555819 w 819898"/>
                <a:gd name="connsiteY631" fmla="*/ 148855 h 582033"/>
                <a:gd name="connsiteX632" fmla="*/ 551256 w 819898"/>
                <a:gd name="connsiteY632" fmla="*/ 144748 h 582033"/>
                <a:gd name="connsiteX633" fmla="*/ 547424 w 819898"/>
                <a:gd name="connsiteY633" fmla="*/ 144429 h 582033"/>
                <a:gd name="connsiteX634" fmla="*/ 541446 w 819898"/>
                <a:gd name="connsiteY634" fmla="*/ 146938 h 582033"/>
                <a:gd name="connsiteX635" fmla="*/ 534739 w 819898"/>
                <a:gd name="connsiteY635" fmla="*/ 152322 h 582033"/>
                <a:gd name="connsiteX636" fmla="*/ 530632 w 819898"/>
                <a:gd name="connsiteY636" fmla="*/ 150132 h 582033"/>
                <a:gd name="connsiteX637" fmla="*/ 534146 w 819898"/>
                <a:gd name="connsiteY637" fmla="*/ 143790 h 582033"/>
                <a:gd name="connsiteX638" fmla="*/ 535560 w 819898"/>
                <a:gd name="connsiteY638" fmla="*/ 140870 h 5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</a:cxnLst>
              <a:rect l="l" t="t" r="r" b="b"/>
              <a:pathLst>
                <a:path w="819898" h="582033">
                  <a:moveTo>
                    <a:pt x="535560" y="140870"/>
                  </a:moveTo>
                  <a:cubicBezTo>
                    <a:pt x="536423" y="138752"/>
                    <a:pt x="536537" y="136398"/>
                    <a:pt x="535880" y="134208"/>
                  </a:cubicBezTo>
                  <a:cubicBezTo>
                    <a:pt x="534702" y="131922"/>
                    <a:pt x="532959" y="129973"/>
                    <a:pt x="530815" y="128550"/>
                  </a:cubicBezTo>
                  <a:cubicBezTo>
                    <a:pt x="529537" y="128185"/>
                    <a:pt x="526252" y="123485"/>
                    <a:pt x="522875" y="123759"/>
                  </a:cubicBezTo>
                  <a:cubicBezTo>
                    <a:pt x="519499" y="124033"/>
                    <a:pt x="519042" y="119196"/>
                    <a:pt x="515301" y="120291"/>
                  </a:cubicBezTo>
                  <a:cubicBezTo>
                    <a:pt x="511559" y="121386"/>
                    <a:pt x="509552" y="119972"/>
                    <a:pt x="506175" y="120930"/>
                  </a:cubicBezTo>
                  <a:cubicBezTo>
                    <a:pt x="502799" y="121888"/>
                    <a:pt x="503985" y="119652"/>
                    <a:pt x="501612" y="119972"/>
                  </a:cubicBezTo>
                  <a:cubicBezTo>
                    <a:pt x="499240" y="120291"/>
                    <a:pt x="497780" y="119972"/>
                    <a:pt x="495863" y="121842"/>
                  </a:cubicBezTo>
                  <a:cubicBezTo>
                    <a:pt x="493947" y="123713"/>
                    <a:pt x="493947" y="121842"/>
                    <a:pt x="492395" y="123166"/>
                  </a:cubicBezTo>
                  <a:cubicBezTo>
                    <a:pt x="490470" y="124352"/>
                    <a:pt x="488668" y="125730"/>
                    <a:pt x="487011" y="127272"/>
                  </a:cubicBezTo>
                  <a:cubicBezTo>
                    <a:pt x="483178" y="130694"/>
                    <a:pt x="484137" y="128550"/>
                    <a:pt x="483543" y="129462"/>
                  </a:cubicBezTo>
                  <a:cubicBezTo>
                    <a:pt x="482950" y="130375"/>
                    <a:pt x="484182" y="121340"/>
                    <a:pt x="481946" y="124124"/>
                  </a:cubicBezTo>
                  <a:cubicBezTo>
                    <a:pt x="476243" y="131059"/>
                    <a:pt x="478752" y="128185"/>
                    <a:pt x="474920" y="131379"/>
                  </a:cubicBezTo>
                  <a:cubicBezTo>
                    <a:pt x="471087" y="134573"/>
                    <a:pt x="469262" y="133614"/>
                    <a:pt x="469262" y="133614"/>
                  </a:cubicBezTo>
                  <a:lnTo>
                    <a:pt x="469262" y="127865"/>
                  </a:lnTo>
                  <a:cubicBezTo>
                    <a:pt x="469262" y="127865"/>
                    <a:pt x="468258" y="123302"/>
                    <a:pt x="467026" y="123759"/>
                  </a:cubicBezTo>
                  <a:cubicBezTo>
                    <a:pt x="465794" y="124215"/>
                    <a:pt x="465748" y="122527"/>
                    <a:pt x="463558" y="123759"/>
                  </a:cubicBezTo>
                  <a:cubicBezTo>
                    <a:pt x="461368" y="124991"/>
                    <a:pt x="458995" y="124124"/>
                    <a:pt x="460729" y="122527"/>
                  </a:cubicBezTo>
                  <a:cubicBezTo>
                    <a:pt x="462463" y="120930"/>
                    <a:pt x="463878" y="117736"/>
                    <a:pt x="464836" y="116823"/>
                  </a:cubicBezTo>
                  <a:cubicBezTo>
                    <a:pt x="465794" y="115911"/>
                    <a:pt x="464836" y="110435"/>
                    <a:pt x="463558" y="111713"/>
                  </a:cubicBezTo>
                  <a:cubicBezTo>
                    <a:pt x="462280" y="112990"/>
                    <a:pt x="461322" y="111713"/>
                    <a:pt x="457809" y="112990"/>
                  </a:cubicBezTo>
                  <a:cubicBezTo>
                    <a:pt x="454295" y="114268"/>
                    <a:pt x="457809" y="112352"/>
                    <a:pt x="454341" y="114222"/>
                  </a:cubicBezTo>
                  <a:cubicBezTo>
                    <a:pt x="450873" y="116093"/>
                    <a:pt x="451193" y="113310"/>
                    <a:pt x="447405" y="114907"/>
                  </a:cubicBezTo>
                  <a:cubicBezTo>
                    <a:pt x="445795" y="115687"/>
                    <a:pt x="444070" y="116212"/>
                    <a:pt x="442295" y="116458"/>
                  </a:cubicBezTo>
                  <a:cubicBezTo>
                    <a:pt x="442295" y="116458"/>
                    <a:pt x="439147" y="111895"/>
                    <a:pt x="440698" y="111120"/>
                  </a:cubicBezTo>
                  <a:cubicBezTo>
                    <a:pt x="442327" y="109847"/>
                    <a:pt x="444166" y="108856"/>
                    <a:pt x="446128" y="108199"/>
                  </a:cubicBezTo>
                  <a:cubicBezTo>
                    <a:pt x="448637" y="107560"/>
                    <a:pt x="449915" y="107287"/>
                    <a:pt x="451193" y="105690"/>
                  </a:cubicBezTo>
                  <a:cubicBezTo>
                    <a:pt x="452575" y="104125"/>
                    <a:pt x="453269" y="102067"/>
                    <a:pt x="453109" y="99986"/>
                  </a:cubicBezTo>
                  <a:lnTo>
                    <a:pt x="453109" y="97111"/>
                  </a:lnTo>
                  <a:cubicBezTo>
                    <a:pt x="453109" y="97111"/>
                    <a:pt x="452790" y="93051"/>
                    <a:pt x="450554" y="93644"/>
                  </a:cubicBezTo>
                  <a:cubicBezTo>
                    <a:pt x="448318" y="94237"/>
                    <a:pt x="448637" y="88260"/>
                    <a:pt x="445489" y="89857"/>
                  </a:cubicBezTo>
                  <a:cubicBezTo>
                    <a:pt x="442341" y="91454"/>
                    <a:pt x="442295" y="88260"/>
                    <a:pt x="440698" y="89263"/>
                  </a:cubicBezTo>
                  <a:cubicBezTo>
                    <a:pt x="438544" y="90217"/>
                    <a:pt x="436336" y="91038"/>
                    <a:pt x="434082" y="91727"/>
                  </a:cubicBezTo>
                  <a:cubicBezTo>
                    <a:pt x="430888" y="89263"/>
                    <a:pt x="428698" y="87164"/>
                    <a:pt x="428698" y="87164"/>
                  </a:cubicBezTo>
                  <a:lnTo>
                    <a:pt x="424135" y="86252"/>
                  </a:lnTo>
                  <a:lnTo>
                    <a:pt x="423176" y="81461"/>
                  </a:lnTo>
                  <a:lnTo>
                    <a:pt x="421853" y="76898"/>
                  </a:lnTo>
                  <a:lnTo>
                    <a:pt x="418066" y="72335"/>
                  </a:lnTo>
                  <a:lnTo>
                    <a:pt x="411724" y="70738"/>
                  </a:lnTo>
                  <a:cubicBezTo>
                    <a:pt x="411724" y="70738"/>
                    <a:pt x="411085" y="67590"/>
                    <a:pt x="407982" y="69506"/>
                  </a:cubicBezTo>
                  <a:cubicBezTo>
                    <a:pt x="404880" y="71423"/>
                    <a:pt x="402552" y="71696"/>
                    <a:pt x="401275" y="71057"/>
                  </a:cubicBezTo>
                  <a:cubicBezTo>
                    <a:pt x="399997" y="70419"/>
                    <a:pt x="399358" y="68822"/>
                    <a:pt x="397168" y="67590"/>
                  </a:cubicBezTo>
                  <a:cubicBezTo>
                    <a:pt x="392058" y="64715"/>
                    <a:pt x="392605" y="63757"/>
                    <a:pt x="389868" y="64076"/>
                  </a:cubicBezTo>
                  <a:cubicBezTo>
                    <a:pt x="387130" y="64396"/>
                    <a:pt x="385305" y="61841"/>
                    <a:pt x="383525" y="61841"/>
                  </a:cubicBezTo>
                  <a:cubicBezTo>
                    <a:pt x="381746" y="61841"/>
                    <a:pt x="368650" y="60289"/>
                    <a:pt x="367373" y="60289"/>
                  </a:cubicBezTo>
                  <a:cubicBezTo>
                    <a:pt x="366095" y="60289"/>
                    <a:pt x="368011" y="55498"/>
                    <a:pt x="359479" y="57415"/>
                  </a:cubicBezTo>
                  <a:cubicBezTo>
                    <a:pt x="353798" y="58902"/>
                    <a:pt x="348268" y="60919"/>
                    <a:pt x="342961" y="63438"/>
                  </a:cubicBezTo>
                  <a:cubicBezTo>
                    <a:pt x="339466" y="64437"/>
                    <a:pt x="336226" y="66180"/>
                    <a:pt x="333470" y="68548"/>
                  </a:cubicBezTo>
                  <a:cubicBezTo>
                    <a:pt x="330231" y="71331"/>
                    <a:pt x="329638" y="71696"/>
                    <a:pt x="328908" y="73978"/>
                  </a:cubicBezTo>
                  <a:cubicBezTo>
                    <a:pt x="328177" y="76259"/>
                    <a:pt x="332512" y="76670"/>
                    <a:pt x="330824" y="77674"/>
                  </a:cubicBezTo>
                  <a:cubicBezTo>
                    <a:pt x="320968" y="83742"/>
                    <a:pt x="321698" y="82830"/>
                    <a:pt x="321698" y="85294"/>
                  </a:cubicBezTo>
                  <a:cubicBezTo>
                    <a:pt x="321817" y="87708"/>
                    <a:pt x="322342" y="90085"/>
                    <a:pt x="323250" y="92321"/>
                  </a:cubicBezTo>
                  <a:cubicBezTo>
                    <a:pt x="324162" y="95469"/>
                    <a:pt x="326763" y="93872"/>
                    <a:pt x="327082" y="96883"/>
                  </a:cubicBezTo>
                  <a:cubicBezTo>
                    <a:pt x="327402" y="99895"/>
                    <a:pt x="326398" y="99758"/>
                    <a:pt x="324527" y="100716"/>
                  </a:cubicBezTo>
                  <a:cubicBezTo>
                    <a:pt x="322656" y="101674"/>
                    <a:pt x="322291" y="99028"/>
                    <a:pt x="319462" y="98800"/>
                  </a:cubicBezTo>
                  <a:cubicBezTo>
                    <a:pt x="316633" y="98572"/>
                    <a:pt x="315675" y="93005"/>
                    <a:pt x="315675" y="93005"/>
                  </a:cubicBezTo>
                  <a:lnTo>
                    <a:pt x="317866" y="88442"/>
                  </a:lnTo>
                  <a:lnTo>
                    <a:pt x="313303" y="80503"/>
                  </a:lnTo>
                  <a:lnTo>
                    <a:pt x="308192" y="78951"/>
                  </a:lnTo>
                  <a:cubicBezTo>
                    <a:pt x="307152" y="79818"/>
                    <a:pt x="306298" y="80890"/>
                    <a:pt x="305682" y="82100"/>
                  </a:cubicBezTo>
                  <a:cubicBezTo>
                    <a:pt x="305363" y="83332"/>
                    <a:pt x="303127" y="77537"/>
                    <a:pt x="299659" y="79590"/>
                  </a:cubicBezTo>
                  <a:cubicBezTo>
                    <a:pt x="297351" y="80608"/>
                    <a:pt x="294668" y="80238"/>
                    <a:pt x="292724" y="78632"/>
                  </a:cubicBezTo>
                  <a:cubicBezTo>
                    <a:pt x="291720" y="78312"/>
                    <a:pt x="290808" y="72883"/>
                    <a:pt x="288572" y="75164"/>
                  </a:cubicBezTo>
                  <a:cubicBezTo>
                    <a:pt x="286336" y="77445"/>
                    <a:pt x="285697" y="76716"/>
                    <a:pt x="285423" y="79727"/>
                  </a:cubicBezTo>
                  <a:cubicBezTo>
                    <a:pt x="285150" y="82738"/>
                    <a:pt x="284100" y="81005"/>
                    <a:pt x="284420" y="84792"/>
                  </a:cubicBezTo>
                  <a:cubicBezTo>
                    <a:pt x="284739" y="88579"/>
                    <a:pt x="282549" y="89355"/>
                    <a:pt x="281271" y="91454"/>
                  </a:cubicBezTo>
                  <a:cubicBezTo>
                    <a:pt x="279993" y="93552"/>
                    <a:pt x="278077" y="93279"/>
                    <a:pt x="277438" y="94921"/>
                  </a:cubicBezTo>
                  <a:cubicBezTo>
                    <a:pt x="276800" y="96564"/>
                    <a:pt x="276845" y="95880"/>
                    <a:pt x="274655" y="96883"/>
                  </a:cubicBezTo>
                  <a:cubicBezTo>
                    <a:pt x="271945" y="97677"/>
                    <a:pt x="269189" y="98289"/>
                    <a:pt x="266396" y="98709"/>
                  </a:cubicBezTo>
                  <a:cubicBezTo>
                    <a:pt x="266396" y="98709"/>
                    <a:pt x="260693" y="99393"/>
                    <a:pt x="263202" y="95560"/>
                  </a:cubicBezTo>
                  <a:cubicBezTo>
                    <a:pt x="265712" y="91727"/>
                    <a:pt x="268906" y="85704"/>
                    <a:pt x="268906" y="85704"/>
                  </a:cubicBezTo>
                  <a:cubicBezTo>
                    <a:pt x="269129" y="83893"/>
                    <a:pt x="269449" y="82095"/>
                    <a:pt x="269864" y="80320"/>
                  </a:cubicBezTo>
                  <a:cubicBezTo>
                    <a:pt x="270074" y="79038"/>
                    <a:pt x="269978" y="77724"/>
                    <a:pt x="269590" y="76487"/>
                  </a:cubicBezTo>
                  <a:cubicBezTo>
                    <a:pt x="269225" y="74890"/>
                    <a:pt x="268586" y="73978"/>
                    <a:pt x="270503" y="72746"/>
                  </a:cubicBezTo>
                  <a:cubicBezTo>
                    <a:pt x="272419" y="71514"/>
                    <a:pt x="281910" y="61339"/>
                    <a:pt x="281591" y="59787"/>
                  </a:cubicBezTo>
                  <a:cubicBezTo>
                    <a:pt x="281271" y="58236"/>
                    <a:pt x="281591" y="60061"/>
                    <a:pt x="279720" y="55909"/>
                  </a:cubicBezTo>
                  <a:cubicBezTo>
                    <a:pt x="277849" y="51757"/>
                    <a:pt x="273012" y="53125"/>
                    <a:pt x="272739" y="51848"/>
                  </a:cubicBezTo>
                  <a:cubicBezTo>
                    <a:pt x="272465" y="50570"/>
                    <a:pt x="270229" y="45825"/>
                    <a:pt x="270229" y="45825"/>
                  </a:cubicBezTo>
                  <a:cubicBezTo>
                    <a:pt x="270229" y="45825"/>
                    <a:pt x="273332" y="43270"/>
                    <a:pt x="271826" y="42266"/>
                  </a:cubicBezTo>
                  <a:cubicBezTo>
                    <a:pt x="270320" y="41262"/>
                    <a:pt x="270777" y="36562"/>
                    <a:pt x="266031" y="36927"/>
                  </a:cubicBezTo>
                  <a:cubicBezTo>
                    <a:pt x="263572" y="37415"/>
                    <a:pt x="261035" y="36567"/>
                    <a:pt x="259369" y="34691"/>
                  </a:cubicBezTo>
                  <a:cubicBezTo>
                    <a:pt x="257544" y="33414"/>
                    <a:pt x="256267" y="30585"/>
                    <a:pt x="255308" y="30585"/>
                  </a:cubicBezTo>
                  <a:cubicBezTo>
                    <a:pt x="254350" y="30585"/>
                    <a:pt x="253392" y="31224"/>
                    <a:pt x="253712" y="28030"/>
                  </a:cubicBezTo>
                  <a:cubicBezTo>
                    <a:pt x="254031" y="24836"/>
                    <a:pt x="254989" y="24197"/>
                    <a:pt x="253712" y="22965"/>
                  </a:cubicBezTo>
                  <a:cubicBezTo>
                    <a:pt x="252434" y="21733"/>
                    <a:pt x="251475" y="21094"/>
                    <a:pt x="252069" y="19817"/>
                  </a:cubicBezTo>
                  <a:cubicBezTo>
                    <a:pt x="252662" y="18539"/>
                    <a:pt x="255628" y="16622"/>
                    <a:pt x="254670" y="16942"/>
                  </a:cubicBezTo>
                  <a:cubicBezTo>
                    <a:pt x="253712" y="17261"/>
                    <a:pt x="252434" y="12379"/>
                    <a:pt x="250107" y="11238"/>
                  </a:cubicBezTo>
                  <a:cubicBezTo>
                    <a:pt x="247780" y="10098"/>
                    <a:pt x="248190" y="5854"/>
                    <a:pt x="242852" y="5854"/>
                  </a:cubicBezTo>
                  <a:cubicBezTo>
                    <a:pt x="237513" y="5854"/>
                    <a:pt x="236509" y="4850"/>
                    <a:pt x="233726" y="5535"/>
                  </a:cubicBezTo>
                  <a:cubicBezTo>
                    <a:pt x="230769" y="6000"/>
                    <a:pt x="227890" y="6844"/>
                    <a:pt x="225148" y="8044"/>
                  </a:cubicBezTo>
                  <a:cubicBezTo>
                    <a:pt x="222378" y="8934"/>
                    <a:pt x="219481" y="9367"/>
                    <a:pt x="216570" y="9322"/>
                  </a:cubicBezTo>
                  <a:cubicBezTo>
                    <a:pt x="214288" y="9641"/>
                    <a:pt x="214288" y="3664"/>
                    <a:pt x="210227" y="6812"/>
                  </a:cubicBezTo>
                  <a:cubicBezTo>
                    <a:pt x="205870" y="9938"/>
                    <a:pt x="201074" y="12397"/>
                    <a:pt x="195991" y="14113"/>
                  </a:cubicBezTo>
                  <a:cubicBezTo>
                    <a:pt x="194713" y="14113"/>
                    <a:pt x="193755" y="11238"/>
                    <a:pt x="189010" y="13155"/>
                  </a:cubicBezTo>
                  <a:cubicBezTo>
                    <a:pt x="184780" y="15030"/>
                    <a:pt x="180833" y="17485"/>
                    <a:pt x="177283" y="20455"/>
                  </a:cubicBezTo>
                  <a:cubicBezTo>
                    <a:pt x="175992" y="21651"/>
                    <a:pt x="174422" y="22513"/>
                    <a:pt x="172720" y="22965"/>
                  </a:cubicBezTo>
                  <a:cubicBezTo>
                    <a:pt x="169481" y="24197"/>
                    <a:pt x="169207" y="22645"/>
                    <a:pt x="166652" y="22645"/>
                  </a:cubicBezTo>
                  <a:cubicBezTo>
                    <a:pt x="164124" y="22335"/>
                    <a:pt x="161587" y="23152"/>
                    <a:pt x="159716" y="24881"/>
                  </a:cubicBezTo>
                  <a:cubicBezTo>
                    <a:pt x="157654" y="26027"/>
                    <a:pt x="155737" y="27423"/>
                    <a:pt x="154013" y="29033"/>
                  </a:cubicBezTo>
                  <a:cubicBezTo>
                    <a:pt x="152370" y="30585"/>
                    <a:pt x="152051" y="28395"/>
                    <a:pt x="148309" y="29946"/>
                  </a:cubicBezTo>
                  <a:cubicBezTo>
                    <a:pt x="144567" y="31497"/>
                    <a:pt x="145708" y="27710"/>
                    <a:pt x="143199" y="32456"/>
                  </a:cubicBezTo>
                  <a:cubicBezTo>
                    <a:pt x="140689" y="37201"/>
                    <a:pt x="140370" y="35376"/>
                    <a:pt x="139092" y="37885"/>
                  </a:cubicBezTo>
                  <a:cubicBezTo>
                    <a:pt x="138490" y="39327"/>
                    <a:pt x="137741" y="40705"/>
                    <a:pt x="136856" y="41992"/>
                  </a:cubicBezTo>
                  <a:cubicBezTo>
                    <a:pt x="135989" y="43270"/>
                    <a:pt x="133981" y="39117"/>
                    <a:pt x="132750" y="43863"/>
                  </a:cubicBezTo>
                  <a:cubicBezTo>
                    <a:pt x="132061" y="46258"/>
                    <a:pt x="131527" y="48699"/>
                    <a:pt x="131152" y="51163"/>
                  </a:cubicBezTo>
                  <a:cubicBezTo>
                    <a:pt x="130833" y="53399"/>
                    <a:pt x="129875" y="53399"/>
                    <a:pt x="128004" y="55726"/>
                  </a:cubicBezTo>
                  <a:cubicBezTo>
                    <a:pt x="126133" y="58053"/>
                    <a:pt x="124856" y="59285"/>
                    <a:pt x="125175" y="62434"/>
                  </a:cubicBezTo>
                  <a:cubicBezTo>
                    <a:pt x="125276" y="64911"/>
                    <a:pt x="125691" y="67362"/>
                    <a:pt x="126407" y="69734"/>
                  </a:cubicBezTo>
                  <a:cubicBezTo>
                    <a:pt x="127046" y="71286"/>
                    <a:pt x="130970" y="72563"/>
                    <a:pt x="130970" y="74708"/>
                  </a:cubicBezTo>
                  <a:cubicBezTo>
                    <a:pt x="130970" y="76852"/>
                    <a:pt x="130970" y="77628"/>
                    <a:pt x="133799" y="78586"/>
                  </a:cubicBezTo>
                  <a:cubicBezTo>
                    <a:pt x="136797" y="79220"/>
                    <a:pt x="139872" y="79421"/>
                    <a:pt x="142925" y="79179"/>
                  </a:cubicBezTo>
                  <a:cubicBezTo>
                    <a:pt x="144887" y="79179"/>
                    <a:pt x="145845" y="77309"/>
                    <a:pt x="148035" y="78586"/>
                  </a:cubicBezTo>
                  <a:cubicBezTo>
                    <a:pt x="150225" y="79864"/>
                    <a:pt x="156568" y="78267"/>
                    <a:pt x="156933" y="82373"/>
                  </a:cubicBezTo>
                  <a:cubicBezTo>
                    <a:pt x="157161" y="85043"/>
                    <a:pt x="157553" y="87694"/>
                    <a:pt x="158119" y="90313"/>
                  </a:cubicBezTo>
                  <a:cubicBezTo>
                    <a:pt x="158119" y="90313"/>
                    <a:pt x="155017" y="85248"/>
                    <a:pt x="151229" y="85750"/>
                  </a:cubicBezTo>
                  <a:cubicBezTo>
                    <a:pt x="147442" y="86252"/>
                    <a:pt x="146393" y="83925"/>
                    <a:pt x="144203" y="85157"/>
                  </a:cubicBezTo>
                  <a:cubicBezTo>
                    <a:pt x="142108" y="86129"/>
                    <a:pt x="140109" y="87288"/>
                    <a:pt x="138225" y="88625"/>
                  </a:cubicBezTo>
                  <a:cubicBezTo>
                    <a:pt x="135966" y="90368"/>
                    <a:pt x="134191" y="92663"/>
                    <a:pt x="133069" y="95286"/>
                  </a:cubicBezTo>
                  <a:cubicBezTo>
                    <a:pt x="131883" y="99119"/>
                    <a:pt x="128506" y="96883"/>
                    <a:pt x="126133" y="100077"/>
                  </a:cubicBezTo>
                  <a:cubicBezTo>
                    <a:pt x="123761" y="103271"/>
                    <a:pt x="124582" y="103545"/>
                    <a:pt x="127092" y="106055"/>
                  </a:cubicBezTo>
                  <a:cubicBezTo>
                    <a:pt x="129601" y="108564"/>
                    <a:pt x="136218" y="113036"/>
                    <a:pt x="135715" y="114314"/>
                  </a:cubicBezTo>
                  <a:cubicBezTo>
                    <a:pt x="135214" y="115591"/>
                    <a:pt x="140689" y="115591"/>
                    <a:pt x="141054" y="116869"/>
                  </a:cubicBezTo>
                  <a:cubicBezTo>
                    <a:pt x="141419" y="118146"/>
                    <a:pt x="150180" y="118740"/>
                    <a:pt x="151229" y="118740"/>
                  </a:cubicBezTo>
                  <a:cubicBezTo>
                    <a:pt x="152279" y="118740"/>
                    <a:pt x="156933" y="119059"/>
                    <a:pt x="156248" y="121614"/>
                  </a:cubicBezTo>
                  <a:cubicBezTo>
                    <a:pt x="155564" y="124169"/>
                    <a:pt x="161952" y="128869"/>
                    <a:pt x="158804" y="130147"/>
                  </a:cubicBezTo>
                  <a:cubicBezTo>
                    <a:pt x="155655" y="131424"/>
                    <a:pt x="150545" y="131379"/>
                    <a:pt x="148993" y="132337"/>
                  </a:cubicBezTo>
                  <a:cubicBezTo>
                    <a:pt x="147442" y="133295"/>
                    <a:pt x="144431" y="129508"/>
                    <a:pt x="142925" y="129827"/>
                  </a:cubicBezTo>
                  <a:cubicBezTo>
                    <a:pt x="141419" y="130147"/>
                    <a:pt x="133799" y="120337"/>
                    <a:pt x="132750" y="121614"/>
                  </a:cubicBezTo>
                  <a:cubicBezTo>
                    <a:pt x="131700" y="122892"/>
                    <a:pt x="129966" y="120975"/>
                    <a:pt x="128689" y="121204"/>
                  </a:cubicBezTo>
                  <a:cubicBezTo>
                    <a:pt x="126822" y="119127"/>
                    <a:pt x="124673" y="117330"/>
                    <a:pt x="122301" y="115865"/>
                  </a:cubicBezTo>
                  <a:cubicBezTo>
                    <a:pt x="120430" y="115317"/>
                    <a:pt x="120110" y="112397"/>
                    <a:pt x="118468" y="110481"/>
                  </a:cubicBezTo>
                  <a:cubicBezTo>
                    <a:pt x="116825" y="108564"/>
                    <a:pt x="117555" y="107013"/>
                    <a:pt x="116597" y="105918"/>
                  </a:cubicBezTo>
                  <a:cubicBezTo>
                    <a:pt x="115639" y="104823"/>
                    <a:pt x="117875" y="101766"/>
                    <a:pt x="115046" y="102724"/>
                  </a:cubicBezTo>
                  <a:cubicBezTo>
                    <a:pt x="112217" y="103682"/>
                    <a:pt x="111076" y="104230"/>
                    <a:pt x="109981" y="102724"/>
                  </a:cubicBezTo>
                  <a:cubicBezTo>
                    <a:pt x="108425" y="100990"/>
                    <a:pt x="107622" y="98709"/>
                    <a:pt x="107745" y="96382"/>
                  </a:cubicBezTo>
                  <a:cubicBezTo>
                    <a:pt x="108064" y="95149"/>
                    <a:pt x="107745" y="93187"/>
                    <a:pt x="108064" y="90997"/>
                  </a:cubicBezTo>
                  <a:lnTo>
                    <a:pt x="108703" y="87210"/>
                  </a:lnTo>
                  <a:cubicBezTo>
                    <a:pt x="112536" y="83377"/>
                    <a:pt x="120110" y="77081"/>
                    <a:pt x="113722" y="74525"/>
                  </a:cubicBezTo>
                  <a:cubicBezTo>
                    <a:pt x="109698" y="72869"/>
                    <a:pt x="105883" y="70743"/>
                    <a:pt x="102361" y="68183"/>
                  </a:cubicBezTo>
                  <a:cubicBezTo>
                    <a:pt x="106203" y="62014"/>
                    <a:pt x="110437" y="56100"/>
                    <a:pt x="115046" y="50479"/>
                  </a:cubicBezTo>
                  <a:cubicBezTo>
                    <a:pt x="118878" y="46646"/>
                    <a:pt x="97296" y="47924"/>
                    <a:pt x="116323" y="36471"/>
                  </a:cubicBezTo>
                  <a:cubicBezTo>
                    <a:pt x="135351" y="25018"/>
                    <a:pt x="136856" y="23102"/>
                    <a:pt x="141647" y="18767"/>
                  </a:cubicBezTo>
                  <a:cubicBezTo>
                    <a:pt x="153100" y="8592"/>
                    <a:pt x="153100" y="17444"/>
                    <a:pt x="153100" y="8592"/>
                  </a:cubicBezTo>
                  <a:cubicBezTo>
                    <a:pt x="149149" y="8140"/>
                    <a:pt x="145375" y="6675"/>
                    <a:pt x="142149" y="4348"/>
                  </a:cubicBezTo>
                  <a:cubicBezTo>
                    <a:pt x="137039" y="561"/>
                    <a:pt x="113357" y="-1401"/>
                    <a:pt x="104505" y="1154"/>
                  </a:cubicBezTo>
                  <a:cubicBezTo>
                    <a:pt x="95653" y="3710"/>
                    <a:pt x="85661" y="561"/>
                    <a:pt x="80596" y="4348"/>
                  </a:cubicBezTo>
                  <a:cubicBezTo>
                    <a:pt x="75531" y="8135"/>
                    <a:pt x="62938" y="8911"/>
                    <a:pt x="60383" y="14022"/>
                  </a:cubicBezTo>
                  <a:cubicBezTo>
                    <a:pt x="57827" y="19132"/>
                    <a:pt x="50892" y="19953"/>
                    <a:pt x="42131" y="30083"/>
                  </a:cubicBezTo>
                  <a:cubicBezTo>
                    <a:pt x="33370" y="40213"/>
                    <a:pt x="28442" y="38022"/>
                    <a:pt x="24701" y="50798"/>
                  </a:cubicBezTo>
                  <a:cubicBezTo>
                    <a:pt x="20959" y="63574"/>
                    <a:pt x="13750" y="58053"/>
                    <a:pt x="13750" y="69460"/>
                  </a:cubicBezTo>
                  <a:cubicBezTo>
                    <a:pt x="13750" y="80868"/>
                    <a:pt x="2297" y="87210"/>
                    <a:pt x="2297" y="87210"/>
                  </a:cubicBezTo>
                  <a:cubicBezTo>
                    <a:pt x="3620" y="110024"/>
                    <a:pt x="-4410" y="112580"/>
                    <a:pt x="3620" y="118922"/>
                  </a:cubicBezTo>
                  <a:cubicBezTo>
                    <a:pt x="22602" y="134162"/>
                    <a:pt x="23925" y="136672"/>
                    <a:pt x="28990" y="139181"/>
                  </a:cubicBezTo>
                  <a:cubicBezTo>
                    <a:pt x="32982" y="140897"/>
                    <a:pt x="37285" y="141768"/>
                    <a:pt x="41629" y="141737"/>
                  </a:cubicBezTo>
                  <a:cubicBezTo>
                    <a:pt x="56048" y="143835"/>
                    <a:pt x="60428" y="141737"/>
                    <a:pt x="64443" y="142923"/>
                  </a:cubicBezTo>
                  <a:cubicBezTo>
                    <a:pt x="62773" y="143265"/>
                    <a:pt x="61126" y="143726"/>
                    <a:pt x="59516" y="144292"/>
                  </a:cubicBezTo>
                  <a:cubicBezTo>
                    <a:pt x="52580" y="146569"/>
                    <a:pt x="45257" y="147440"/>
                    <a:pt x="37979" y="146847"/>
                  </a:cubicBezTo>
                  <a:lnTo>
                    <a:pt x="24290" y="146847"/>
                  </a:lnTo>
                  <a:cubicBezTo>
                    <a:pt x="25522" y="160764"/>
                    <a:pt x="25157" y="169205"/>
                    <a:pt x="30633" y="170893"/>
                  </a:cubicBezTo>
                  <a:cubicBezTo>
                    <a:pt x="47059" y="175958"/>
                    <a:pt x="40762" y="169616"/>
                    <a:pt x="47059" y="175958"/>
                  </a:cubicBezTo>
                  <a:cubicBezTo>
                    <a:pt x="53356" y="182300"/>
                    <a:pt x="50892" y="186133"/>
                    <a:pt x="57234" y="188643"/>
                  </a:cubicBezTo>
                  <a:cubicBezTo>
                    <a:pt x="63576" y="191152"/>
                    <a:pt x="48382" y="193753"/>
                    <a:pt x="68641" y="188643"/>
                  </a:cubicBezTo>
                  <a:cubicBezTo>
                    <a:pt x="88901" y="183532"/>
                    <a:pt x="82604" y="179745"/>
                    <a:pt x="88946" y="183624"/>
                  </a:cubicBezTo>
                  <a:cubicBezTo>
                    <a:pt x="104140" y="198818"/>
                    <a:pt x="102863" y="184856"/>
                    <a:pt x="106696" y="189920"/>
                  </a:cubicBezTo>
                  <a:cubicBezTo>
                    <a:pt x="110528" y="194985"/>
                    <a:pt x="107928" y="200096"/>
                    <a:pt x="115548" y="202605"/>
                  </a:cubicBezTo>
                  <a:cubicBezTo>
                    <a:pt x="123167" y="205115"/>
                    <a:pt x="123167" y="206392"/>
                    <a:pt x="128232" y="206392"/>
                  </a:cubicBezTo>
                  <a:cubicBezTo>
                    <a:pt x="133297" y="206392"/>
                    <a:pt x="144704" y="203883"/>
                    <a:pt x="148537" y="205160"/>
                  </a:cubicBezTo>
                  <a:cubicBezTo>
                    <a:pt x="148537" y="205160"/>
                    <a:pt x="159944" y="201328"/>
                    <a:pt x="163686" y="203883"/>
                  </a:cubicBezTo>
                  <a:cubicBezTo>
                    <a:pt x="167427" y="206438"/>
                    <a:pt x="191611" y="205160"/>
                    <a:pt x="191611" y="205160"/>
                  </a:cubicBezTo>
                  <a:lnTo>
                    <a:pt x="209360" y="206392"/>
                  </a:lnTo>
                  <a:lnTo>
                    <a:pt x="220767" y="206392"/>
                  </a:lnTo>
                  <a:cubicBezTo>
                    <a:pt x="233407" y="219077"/>
                    <a:pt x="235962" y="216568"/>
                    <a:pt x="239840" y="212735"/>
                  </a:cubicBezTo>
                  <a:lnTo>
                    <a:pt x="228981" y="198134"/>
                  </a:lnTo>
                  <a:cubicBezTo>
                    <a:pt x="228981" y="198134"/>
                    <a:pt x="238106" y="200643"/>
                    <a:pt x="241711" y="201921"/>
                  </a:cubicBezTo>
                  <a:cubicBezTo>
                    <a:pt x="241711" y="201921"/>
                    <a:pt x="248099" y="200004"/>
                    <a:pt x="249285" y="199411"/>
                  </a:cubicBezTo>
                  <a:cubicBezTo>
                    <a:pt x="250472" y="198818"/>
                    <a:pt x="252160" y="197175"/>
                    <a:pt x="253848" y="197769"/>
                  </a:cubicBezTo>
                  <a:cubicBezTo>
                    <a:pt x="255536" y="198362"/>
                    <a:pt x="256449" y="200369"/>
                    <a:pt x="257681" y="200643"/>
                  </a:cubicBezTo>
                  <a:cubicBezTo>
                    <a:pt x="259570" y="200899"/>
                    <a:pt x="261477" y="201008"/>
                    <a:pt x="263385" y="200963"/>
                  </a:cubicBezTo>
                  <a:cubicBezTo>
                    <a:pt x="265315" y="200561"/>
                    <a:pt x="267222" y="200045"/>
                    <a:pt x="269088" y="199411"/>
                  </a:cubicBezTo>
                  <a:lnTo>
                    <a:pt x="274199" y="201921"/>
                  </a:lnTo>
                  <a:cubicBezTo>
                    <a:pt x="276704" y="203057"/>
                    <a:pt x="279364" y="203810"/>
                    <a:pt x="282092" y="204157"/>
                  </a:cubicBezTo>
                  <a:lnTo>
                    <a:pt x="285880" y="204157"/>
                  </a:lnTo>
                  <a:lnTo>
                    <a:pt x="288754" y="203791"/>
                  </a:lnTo>
                  <a:cubicBezTo>
                    <a:pt x="288754" y="203791"/>
                    <a:pt x="292587" y="203791"/>
                    <a:pt x="293317" y="204750"/>
                  </a:cubicBezTo>
                  <a:cubicBezTo>
                    <a:pt x="295229" y="206940"/>
                    <a:pt x="297985" y="208217"/>
                    <a:pt x="300891" y="208263"/>
                  </a:cubicBezTo>
                  <a:cubicBezTo>
                    <a:pt x="301850" y="208263"/>
                    <a:pt x="306048" y="207442"/>
                    <a:pt x="306915" y="208583"/>
                  </a:cubicBezTo>
                  <a:cubicBezTo>
                    <a:pt x="309105" y="211412"/>
                    <a:pt x="308511" y="210180"/>
                    <a:pt x="311021" y="211092"/>
                  </a:cubicBezTo>
                  <a:cubicBezTo>
                    <a:pt x="312623" y="211850"/>
                    <a:pt x="314484" y="211850"/>
                    <a:pt x="316086" y="211092"/>
                  </a:cubicBezTo>
                  <a:cubicBezTo>
                    <a:pt x="319599" y="209495"/>
                    <a:pt x="320649" y="208081"/>
                    <a:pt x="321835" y="208263"/>
                  </a:cubicBezTo>
                  <a:cubicBezTo>
                    <a:pt x="326398" y="208902"/>
                    <a:pt x="326398" y="208902"/>
                    <a:pt x="326398" y="207624"/>
                  </a:cubicBezTo>
                  <a:cubicBezTo>
                    <a:pt x="326398" y="206347"/>
                    <a:pt x="326079" y="203061"/>
                    <a:pt x="326079" y="203061"/>
                  </a:cubicBezTo>
                  <a:lnTo>
                    <a:pt x="326079" y="199867"/>
                  </a:lnTo>
                  <a:cubicBezTo>
                    <a:pt x="325951" y="198594"/>
                    <a:pt x="325755" y="197331"/>
                    <a:pt x="325485" y="196080"/>
                  </a:cubicBezTo>
                  <a:lnTo>
                    <a:pt x="322656" y="192293"/>
                  </a:lnTo>
                  <a:lnTo>
                    <a:pt x="318504" y="189464"/>
                  </a:lnTo>
                  <a:cubicBezTo>
                    <a:pt x="318103" y="187926"/>
                    <a:pt x="316606" y="186945"/>
                    <a:pt x="315037" y="187183"/>
                  </a:cubicBezTo>
                  <a:cubicBezTo>
                    <a:pt x="312207" y="187502"/>
                    <a:pt x="308968" y="188141"/>
                    <a:pt x="308694" y="186863"/>
                  </a:cubicBezTo>
                  <a:cubicBezTo>
                    <a:pt x="308420" y="185586"/>
                    <a:pt x="306778" y="183076"/>
                    <a:pt x="308375" y="182300"/>
                  </a:cubicBezTo>
                  <a:cubicBezTo>
                    <a:pt x="309972" y="181525"/>
                    <a:pt x="308968" y="180110"/>
                    <a:pt x="311569" y="180110"/>
                  </a:cubicBezTo>
                  <a:cubicBezTo>
                    <a:pt x="314170" y="180110"/>
                    <a:pt x="311569" y="184673"/>
                    <a:pt x="315675" y="179471"/>
                  </a:cubicBezTo>
                  <a:cubicBezTo>
                    <a:pt x="319782" y="174270"/>
                    <a:pt x="319736" y="173448"/>
                    <a:pt x="321379" y="175684"/>
                  </a:cubicBezTo>
                  <a:cubicBezTo>
                    <a:pt x="323022" y="177920"/>
                    <a:pt x="324847" y="177236"/>
                    <a:pt x="324527" y="179745"/>
                  </a:cubicBezTo>
                  <a:cubicBezTo>
                    <a:pt x="324208" y="182255"/>
                    <a:pt x="322291" y="183897"/>
                    <a:pt x="323843" y="184536"/>
                  </a:cubicBezTo>
                  <a:cubicBezTo>
                    <a:pt x="325394" y="185175"/>
                    <a:pt x="328406" y="184856"/>
                    <a:pt x="329318" y="185494"/>
                  </a:cubicBezTo>
                  <a:cubicBezTo>
                    <a:pt x="330231" y="186133"/>
                    <a:pt x="333014" y="184536"/>
                    <a:pt x="332147" y="188323"/>
                  </a:cubicBezTo>
                  <a:cubicBezTo>
                    <a:pt x="331280" y="192111"/>
                    <a:pt x="329911" y="192476"/>
                    <a:pt x="334337" y="192476"/>
                  </a:cubicBezTo>
                  <a:cubicBezTo>
                    <a:pt x="337276" y="192124"/>
                    <a:pt x="340251" y="192124"/>
                    <a:pt x="343189" y="192476"/>
                  </a:cubicBezTo>
                  <a:cubicBezTo>
                    <a:pt x="344147" y="193069"/>
                    <a:pt x="348345" y="192476"/>
                    <a:pt x="349258" y="192795"/>
                  </a:cubicBezTo>
                  <a:cubicBezTo>
                    <a:pt x="351389" y="193324"/>
                    <a:pt x="352936" y="195168"/>
                    <a:pt x="353091" y="197358"/>
                  </a:cubicBezTo>
                  <a:cubicBezTo>
                    <a:pt x="353365" y="200552"/>
                    <a:pt x="350536" y="206484"/>
                    <a:pt x="351174" y="208491"/>
                  </a:cubicBezTo>
                  <a:cubicBezTo>
                    <a:pt x="351813" y="210499"/>
                    <a:pt x="345745" y="208491"/>
                    <a:pt x="353638" y="211320"/>
                  </a:cubicBezTo>
                  <a:cubicBezTo>
                    <a:pt x="361532" y="214149"/>
                    <a:pt x="365091" y="207853"/>
                    <a:pt x="367327" y="207533"/>
                  </a:cubicBezTo>
                  <a:cubicBezTo>
                    <a:pt x="368869" y="207392"/>
                    <a:pt x="370393" y="207980"/>
                    <a:pt x="371434" y="209130"/>
                  </a:cubicBezTo>
                  <a:cubicBezTo>
                    <a:pt x="372392" y="209769"/>
                    <a:pt x="376818" y="210408"/>
                    <a:pt x="375996" y="212279"/>
                  </a:cubicBezTo>
                  <a:cubicBezTo>
                    <a:pt x="375330" y="213606"/>
                    <a:pt x="374796" y="214998"/>
                    <a:pt x="374399" y="216431"/>
                  </a:cubicBezTo>
                  <a:cubicBezTo>
                    <a:pt x="374399" y="216431"/>
                    <a:pt x="377867" y="215427"/>
                    <a:pt x="378187" y="217708"/>
                  </a:cubicBezTo>
                  <a:cubicBezTo>
                    <a:pt x="378506" y="219990"/>
                    <a:pt x="374993" y="220811"/>
                    <a:pt x="376909" y="221176"/>
                  </a:cubicBezTo>
                  <a:cubicBezTo>
                    <a:pt x="378825" y="221541"/>
                    <a:pt x="382658" y="221450"/>
                    <a:pt x="383571" y="221815"/>
                  </a:cubicBezTo>
                  <a:cubicBezTo>
                    <a:pt x="384483" y="222180"/>
                    <a:pt x="389001" y="223093"/>
                    <a:pt x="387404" y="224963"/>
                  </a:cubicBezTo>
                  <a:cubicBezTo>
                    <a:pt x="386267" y="226036"/>
                    <a:pt x="386222" y="227829"/>
                    <a:pt x="387294" y="228965"/>
                  </a:cubicBezTo>
                  <a:cubicBezTo>
                    <a:pt x="387513" y="229189"/>
                    <a:pt x="387764" y="229380"/>
                    <a:pt x="388043" y="229526"/>
                  </a:cubicBezTo>
                  <a:cubicBezTo>
                    <a:pt x="389001" y="229891"/>
                    <a:pt x="393062" y="233359"/>
                    <a:pt x="394978" y="233040"/>
                  </a:cubicBezTo>
                  <a:cubicBezTo>
                    <a:pt x="396895" y="232720"/>
                    <a:pt x="402872" y="233359"/>
                    <a:pt x="402872" y="234317"/>
                  </a:cubicBezTo>
                  <a:cubicBezTo>
                    <a:pt x="402872" y="235275"/>
                    <a:pt x="405427" y="234956"/>
                    <a:pt x="407663" y="236827"/>
                  </a:cubicBezTo>
                  <a:cubicBezTo>
                    <a:pt x="409899" y="238698"/>
                    <a:pt x="413731" y="235868"/>
                    <a:pt x="412728" y="240340"/>
                  </a:cubicBezTo>
                  <a:cubicBezTo>
                    <a:pt x="411724" y="244812"/>
                    <a:pt x="414005" y="242211"/>
                    <a:pt x="411769" y="244903"/>
                  </a:cubicBezTo>
                  <a:cubicBezTo>
                    <a:pt x="410414" y="246482"/>
                    <a:pt x="408667" y="247677"/>
                    <a:pt x="406705" y="248371"/>
                  </a:cubicBezTo>
                  <a:cubicBezTo>
                    <a:pt x="405108" y="249329"/>
                    <a:pt x="405746" y="249968"/>
                    <a:pt x="403237" y="250561"/>
                  </a:cubicBezTo>
                  <a:cubicBezTo>
                    <a:pt x="400102" y="251141"/>
                    <a:pt x="396931" y="251474"/>
                    <a:pt x="393746" y="251565"/>
                  </a:cubicBezTo>
                  <a:cubicBezTo>
                    <a:pt x="393062" y="251565"/>
                    <a:pt x="389183" y="247002"/>
                    <a:pt x="387084" y="249329"/>
                  </a:cubicBezTo>
                  <a:cubicBezTo>
                    <a:pt x="384985" y="251656"/>
                    <a:pt x="381654" y="251246"/>
                    <a:pt x="380742" y="256949"/>
                  </a:cubicBezTo>
                  <a:cubicBezTo>
                    <a:pt x="379829" y="262653"/>
                    <a:pt x="386400" y="263291"/>
                    <a:pt x="385761" y="264569"/>
                  </a:cubicBezTo>
                  <a:cubicBezTo>
                    <a:pt x="385122" y="265847"/>
                    <a:pt x="402872" y="262972"/>
                    <a:pt x="404013" y="262059"/>
                  </a:cubicBezTo>
                  <a:cubicBezTo>
                    <a:pt x="406636" y="260987"/>
                    <a:pt x="409168" y="259705"/>
                    <a:pt x="411587" y="258227"/>
                  </a:cubicBezTo>
                  <a:lnTo>
                    <a:pt x="416971" y="254074"/>
                  </a:lnTo>
                  <a:lnTo>
                    <a:pt x="420804" y="252477"/>
                  </a:lnTo>
                  <a:lnTo>
                    <a:pt x="424226" y="254713"/>
                  </a:lnTo>
                  <a:cubicBezTo>
                    <a:pt x="425490" y="254394"/>
                    <a:pt x="426690" y="253869"/>
                    <a:pt x="427785" y="253162"/>
                  </a:cubicBezTo>
                  <a:cubicBezTo>
                    <a:pt x="429975" y="250561"/>
                    <a:pt x="436044" y="254713"/>
                    <a:pt x="436363" y="255671"/>
                  </a:cubicBezTo>
                  <a:cubicBezTo>
                    <a:pt x="436683" y="256630"/>
                    <a:pt x="438553" y="253436"/>
                    <a:pt x="436637" y="256630"/>
                  </a:cubicBezTo>
                  <a:cubicBezTo>
                    <a:pt x="434721" y="259824"/>
                    <a:pt x="434127" y="257588"/>
                    <a:pt x="434766" y="259824"/>
                  </a:cubicBezTo>
                  <a:cubicBezTo>
                    <a:pt x="435405" y="262059"/>
                    <a:pt x="440470" y="262607"/>
                    <a:pt x="441063" y="263611"/>
                  </a:cubicBezTo>
                  <a:cubicBezTo>
                    <a:pt x="441656" y="264615"/>
                    <a:pt x="439557" y="260736"/>
                    <a:pt x="441702" y="264569"/>
                  </a:cubicBezTo>
                  <a:cubicBezTo>
                    <a:pt x="443436" y="266723"/>
                    <a:pt x="444339" y="269424"/>
                    <a:pt x="444257" y="272189"/>
                  </a:cubicBezTo>
                  <a:cubicBezTo>
                    <a:pt x="444257" y="275018"/>
                    <a:pt x="446812" y="274379"/>
                    <a:pt x="447770" y="275018"/>
                  </a:cubicBezTo>
                  <a:cubicBezTo>
                    <a:pt x="448729" y="275657"/>
                    <a:pt x="450599" y="277893"/>
                    <a:pt x="451877" y="276889"/>
                  </a:cubicBezTo>
                  <a:cubicBezTo>
                    <a:pt x="453155" y="275885"/>
                    <a:pt x="453793" y="273740"/>
                    <a:pt x="454752" y="272326"/>
                  </a:cubicBezTo>
                  <a:cubicBezTo>
                    <a:pt x="455710" y="270911"/>
                    <a:pt x="454113" y="269451"/>
                    <a:pt x="456942" y="269451"/>
                  </a:cubicBezTo>
                  <a:cubicBezTo>
                    <a:pt x="459771" y="269451"/>
                    <a:pt x="460775" y="270364"/>
                    <a:pt x="461505" y="272326"/>
                  </a:cubicBezTo>
                  <a:cubicBezTo>
                    <a:pt x="462235" y="274288"/>
                    <a:pt x="464653" y="276387"/>
                    <a:pt x="463740" y="278303"/>
                  </a:cubicBezTo>
                  <a:cubicBezTo>
                    <a:pt x="462828" y="280220"/>
                    <a:pt x="459178" y="282136"/>
                    <a:pt x="461824" y="282866"/>
                  </a:cubicBezTo>
                  <a:cubicBezTo>
                    <a:pt x="464471" y="283596"/>
                    <a:pt x="465018" y="286380"/>
                    <a:pt x="469444" y="286973"/>
                  </a:cubicBezTo>
                  <a:cubicBezTo>
                    <a:pt x="473870" y="287566"/>
                    <a:pt x="475330" y="285604"/>
                    <a:pt x="476106" y="286380"/>
                  </a:cubicBezTo>
                  <a:cubicBezTo>
                    <a:pt x="481965" y="293607"/>
                    <a:pt x="487153" y="301350"/>
                    <a:pt x="491620" y="309513"/>
                  </a:cubicBezTo>
                  <a:cubicBezTo>
                    <a:pt x="491620" y="310517"/>
                    <a:pt x="493810" y="312069"/>
                    <a:pt x="495407" y="314076"/>
                  </a:cubicBezTo>
                  <a:cubicBezTo>
                    <a:pt x="497004" y="316084"/>
                    <a:pt x="499605" y="314076"/>
                    <a:pt x="500791" y="317909"/>
                  </a:cubicBezTo>
                  <a:cubicBezTo>
                    <a:pt x="502114" y="320784"/>
                    <a:pt x="502890" y="323877"/>
                    <a:pt x="503072" y="327035"/>
                  </a:cubicBezTo>
                  <a:cubicBezTo>
                    <a:pt x="503392" y="331598"/>
                    <a:pt x="504624" y="331096"/>
                    <a:pt x="504624" y="333651"/>
                  </a:cubicBezTo>
                  <a:cubicBezTo>
                    <a:pt x="504624" y="336206"/>
                    <a:pt x="506814" y="334290"/>
                    <a:pt x="504943" y="337758"/>
                  </a:cubicBezTo>
                  <a:cubicBezTo>
                    <a:pt x="503072" y="341225"/>
                    <a:pt x="505537" y="338442"/>
                    <a:pt x="501795" y="341636"/>
                  </a:cubicBezTo>
                  <a:cubicBezTo>
                    <a:pt x="498053" y="344830"/>
                    <a:pt x="499285" y="343826"/>
                    <a:pt x="495772" y="346975"/>
                  </a:cubicBezTo>
                  <a:cubicBezTo>
                    <a:pt x="492258" y="350123"/>
                    <a:pt x="493536" y="346975"/>
                    <a:pt x="489703" y="352085"/>
                  </a:cubicBezTo>
                  <a:cubicBezTo>
                    <a:pt x="485871" y="357195"/>
                    <a:pt x="485140" y="355553"/>
                    <a:pt x="484365" y="358062"/>
                  </a:cubicBezTo>
                  <a:cubicBezTo>
                    <a:pt x="483589" y="360572"/>
                    <a:pt x="485871" y="357104"/>
                    <a:pt x="483726" y="360572"/>
                  </a:cubicBezTo>
                  <a:cubicBezTo>
                    <a:pt x="481581" y="364040"/>
                    <a:pt x="483361" y="360572"/>
                    <a:pt x="479528" y="363720"/>
                  </a:cubicBezTo>
                  <a:cubicBezTo>
                    <a:pt x="475695" y="366869"/>
                    <a:pt x="477019" y="365043"/>
                    <a:pt x="471634" y="369515"/>
                  </a:cubicBezTo>
                  <a:cubicBezTo>
                    <a:pt x="468221" y="371851"/>
                    <a:pt x="465032" y="374493"/>
                    <a:pt x="462098" y="377409"/>
                  </a:cubicBezTo>
                  <a:cubicBezTo>
                    <a:pt x="460912" y="379234"/>
                    <a:pt x="452653" y="381196"/>
                    <a:pt x="451694" y="382747"/>
                  </a:cubicBezTo>
                  <a:cubicBezTo>
                    <a:pt x="450736" y="384299"/>
                    <a:pt x="447907" y="385668"/>
                    <a:pt x="446630" y="388177"/>
                  </a:cubicBezTo>
                  <a:cubicBezTo>
                    <a:pt x="445352" y="390687"/>
                    <a:pt x="447223" y="391006"/>
                    <a:pt x="447907" y="393561"/>
                  </a:cubicBezTo>
                  <a:cubicBezTo>
                    <a:pt x="448592" y="396117"/>
                    <a:pt x="453292" y="397075"/>
                    <a:pt x="456121" y="400223"/>
                  </a:cubicBezTo>
                  <a:cubicBezTo>
                    <a:pt x="458950" y="403372"/>
                    <a:pt x="459315" y="402459"/>
                    <a:pt x="462098" y="406246"/>
                  </a:cubicBezTo>
                  <a:cubicBezTo>
                    <a:pt x="464881" y="410033"/>
                    <a:pt x="471224" y="408117"/>
                    <a:pt x="467208" y="411631"/>
                  </a:cubicBezTo>
                  <a:cubicBezTo>
                    <a:pt x="463193" y="415144"/>
                    <a:pt x="462645" y="415418"/>
                    <a:pt x="459908" y="417973"/>
                  </a:cubicBezTo>
                  <a:cubicBezTo>
                    <a:pt x="457170" y="420528"/>
                    <a:pt x="457672" y="419524"/>
                    <a:pt x="454888" y="420163"/>
                  </a:cubicBezTo>
                  <a:cubicBezTo>
                    <a:pt x="452105" y="420802"/>
                    <a:pt x="450326" y="420163"/>
                    <a:pt x="450098" y="421806"/>
                  </a:cubicBezTo>
                  <a:cubicBezTo>
                    <a:pt x="449869" y="423448"/>
                    <a:pt x="449778" y="423357"/>
                    <a:pt x="447588" y="425319"/>
                  </a:cubicBezTo>
                  <a:cubicBezTo>
                    <a:pt x="445398" y="427281"/>
                    <a:pt x="441839" y="426870"/>
                    <a:pt x="438964" y="428148"/>
                  </a:cubicBezTo>
                  <a:cubicBezTo>
                    <a:pt x="436089" y="429426"/>
                    <a:pt x="433945" y="427509"/>
                    <a:pt x="432667" y="427509"/>
                  </a:cubicBezTo>
                  <a:cubicBezTo>
                    <a:pt x="431390" y="427509"/>
                    <a:pt x="431709" y="424908"/>
                    <a:pt x="428880" y="426505"/>
                  </a:cubicBezTo>
                  <a:cubicBezTo>
                    <a:pt x="426051" y="428102"/>
                    <a:pt x="426279" y="425319"/>
                    <a:pt x="423770" y="428468"/>
                  </a:cubicBezTo>
                  <a:cubicBezTo>
                    <a:pt x="421260" y="431616"/>
                    <a:pt x="422218" y="429380"/>
                    <a:pt x="421260" y="431570"/>
                  </a:cubicBezTo>
                  <a:cubicBezTo>
                    <a:pt x="420302" y="433760"/>
                    <a:pt x="419618" y="430658"/>
                    <a:pt x="417747" y="434490"/>
                  </a:cubicBezTo>
                  <a:cubicBezTo>
                    <a:pt x="415876" y="438323"/>
                    <a:pt x="413184" y="437958"/>
                    <a:pt x="417747" y="438278"/>
                  </a:cubicBezTo>
                  <a:cubicBezTo>
                    <a:pt x="422310" y="438597"/>
                    <a:pt x="424728" y="436087"/>
                    <a:pt x="424363" y="438597"/>
                  </a:cubicBezTo>
                  <a:cubicBezTo>
                    <a:pt x="424418" y="440545"/>
                    <a:pt x="423788" y="442453"/>
                    <a:pt x="422583" y="443981"/>
                  </a:cubicBezTo>
                  <a:cubicBezTo>
                    <a:pt x="420941" y="446171"/>
                    <a:pt x="421260" y="444939"/>
                    <a:pt x="419024" y="446536"/>
                  </a:cubicBezTo>
                  <a:cubicBezTo>
                    <a:pt x="416789" y="448134"/>
                    <a:pt x="413321" y="443981"/>
                    <a:pt x="413321" y="443981"/>
                  </a:cubicBezTo>
                  <a:cubicBezTo>
                    <a:pt x="413321" y="443981"/>
                    <a:pt x="417108" y="440148"/>
                    <a:pt x="409534" y="437274"/>
                  </a:cubicBezTo>
                  <a:cubicBezTo>
                    <a:pt x="401959" y="434399"/>
                    <a:pt x="403191" y="435084"/>
                    <a:pt x="400408" y="432711"/>
                  </a:cubicBezTo>
                  <a:cubicBezTo>
                    <a:pt x="397624" y="430338"/>
                    <a:pt x="396621" y="428148"/>
                    <a:pt x="394750" y="428148"/>
                  </a:cubicBezTo>
                  <a:cubicBezTo>
                    <a:pt x="392879" y="428148"/>
                    <a:pt x="388088" y="424589"/>
                    <a:pt x="387130" y="423996"/>
                  </a:cubicBezTo>
                  <a:cubicBezTo>
                    <a:pt x="384693" y="422622"/>
                    <a:pt x="381773" y="422390"/>
                    <a:pt x="379145" y="423357"/>
                  </a:cubicBezTo>
                  <a:cubicBezTo>
                    <a:pt x="375038" y="424589"/>
                    <a:pt x="370977" y="425912"/>
                    <a:pt x="368422" y="426551"/>
                  </a:cubicBezTo>
                  <a:cubicBezTo>
                    <a:pt x="365867" y="427190"/>
                    <a:pt x="364589" y="423996"/>
                    <a:pt x="362673" y="426870"/>
                  </a:cubicBezTo>
                  <a:cubicBezTo>
                    <a:pt x="361272" y="429042"/>
                    <a:pt x="360090" y="431351"/>
                    <a:pt x="359159" y="433760"/>
                  </a:cubicBezTo>
                  <a:cubicBezTo>
                    <a:pt x="358293" y="436042"/>
                    <a:pt x="360118" y="437958"/>
                    <a:pt x="357608" y="438962"/>
                  </a:cubicBezTo>
                  <a:cubicBezTo>
                    <a:pt x="355098" y="439966"/>
                    <a:pt x="353045" y="438551"/>
                    <a:pt x="349395" y="441380"/>
                  </a:cubicBezTo>
                  <a:cubicBezTo>
                    <a:pt x="345745" y="444209"/>
                    <a:pt x="346566" y="442019"/>
                    <a:pt x="343691" y="446810"/>
                  </a:cubicBezTo>
                  <a:cubicBezTo>
                    <a:pt x="341296" y="450812"/>
                    <a:pt x="340388" y="455530"/>
                    <a:pt x="341136" y="460134"/>
                  </a:cubicBezTo>
                  <a:cubicBezTo>
                    <a:pt x="341821" y="463602"/>
                    <a:pt x="340223" y="465518"/>
                    <a:pt x="343052" y="467434"/>
                  </a:cubicBezTo>
                  <a:cubicBezTo>
                    <a:pt x="345881" y="469351"/>
                    <a:pt x="347159" y="468666"/>
                    <a:pt x="348756" y="469944"/>
                  </a:cubicBezTo>
                  <a:cubicBezTo>
                    <a:pt x="350353" y="471222"/>
                    <a:pt x="352269" y="469031"/>
                    <a:pt x="354140" y="470902"/>
                  </a:cubicBezTo>
                  <a:cubicBezTo>
                    <a:pt x="356011" y="472773"/>
                    <a:pt x="358703" y="470902"/>
                    <a:pt x="359159" y="472180"/>
                  </a:cubicBezTo>
                  <a:cubicBezTo>
                    <a:pt x="360136" y="473617"/>
                    <a:pt x="361199" y="474986"/>
                    <a:pt x="362354" y="476286"/>
                  </a:cubicBezTo>
                  <a:cubicBezTo>
                    <a:pt x="363982" y="475273"/>
                    <a:pt x="365862" y="474735"/>
                    <a:pt x="367783" y="474735"/>
                  </a:cubicBezTo>
                  <a:cubicBezTo>
                    <a:pt x="370735" y="474411"/>
                    <a:pt x="373628" y="473658"/>
                    <a:pt x="376362" y="472499"/>
                  </a:cubicBezTo>
                  <a:lnTo>
                    <a:pt x="381700" y="473184"/>
                  </a:lnTo>
                  <a:cubicBezTo>
                    <a:pt x="384940" y="476013"/>
                    <a:pt x="375723" y="476925"/>
                    <a:pt x="387449" y="475602"/>
                  </a:cubicBezTo>
                  <a:cubicBezTo>
                    <a:pt x="399176" y="474279"/>
                    <a:pt x="398537" y="474416"/>
                    <a:pt x="400408" y="473731"/>
                  </a:cubicBezTo>
                  <a:cubicBezTo>
                    <a:pt x="402160" y="472778"/>
                    <a:pt x="403711" y="471491"/>
                    <a:pt x="404971" y="469944"/>
                  </a:cubicBezTo>
                  <a:cubicBezTo>
                    <a:pt x="405642" y="468634"/>
                    <a:pt x="406180" y="467256"/>
                    <a:pt x="406568" y="465837"/>
                  </a:cubicBezTo>
                  <a:cubicBezTo>
                    <a:pt x="406933" y="464240"/>
                    <a:pt x="408210" y="462005"/>
                    <a:pt x="410400" y="462689"/>
                  </a:cubicBezTo>
                  <a:cubicBezTo>
                    <a:pt x="412285" y="463173"/>
                    <a:pt x="414096" y="463912"/>
                    <a:pt x="415785" y="464879"/>
                  </a:cubicBezTo>
                  <a:cubicBezTo>
                    <a:pt x="418125" y="466239"/>
                    <a:pt x="420366" y="467763"/>
                    <a:pt x="422492" y="469442"/>
                  </a:cubicBezTo>
                  <a:cubicBezTo>
                    <a:pt x="423085" y="470446"/>
                    <a:pt x="425595" y="469214"/>
                    <a:pt x="427511" y="469214"/>
                  </a:cubicBezTo>
                  <a:cubicBezTo>
                    <a:pt x="429428" y="469214"/>
                    <a:pt x="431618" y="466933"/>
                    <a:pt x="432895" y="467891"/>
                  </a:cubicBezTo>
                  <a:cubicBezTo>
                    <a:pt x="434173" y="468849"/>
                    <a:pt x="439877" y="467252"/>
                    <a:pt x="439877" y="467252"/>
                  </a:cubicBezTo>
                  <a:cubicBezTo>
                    <a:pt x="439877" y="467252"/>
                    <a:pt x="442113" y="463784"/>
                    <a:pt x="441474" y="462689"/>
                  </a:cubicBezTo>
                  <a:cubicBezTo>
                    <a:pt x="440835" y="461594"/>
                    <a:pt x="442113" y="458126"/>
                    <a:pt x="438873" y="457579"/>
                  </a:cubicBezTo>
                  <a:cubicBezTo>
                    <a:pt x="436842" y="457433"/>
                    <a:pt x="434940" y="456538"/>
                    <a:pt x="433534" y="455069"/>
                  </a:cubicBezTo>
                  <a:cubicBezTo>
                    <a:pt x="432895" y="454065"/>
                    <a:pt x="432257" y="453837"/>
                    <a:pt x="432576" y="450917"/>
                  </a:cubicBezTo>
                  <a:cubicBezTo>
                    <a:pt x="432895" y="447997"/>
                    <a:pt x="435724" y="445533"/>
                    <a:pt x="437686" y="447495"/>
                  </a:cubicBezTo>
                  <a:cubicBezTo>
                    <a:pt x="439649" y="449457"/>
                    <a:pt x="445854" y="453426"/>
                    <a:pt x="446812" y="454750"/>
                  </a:cubicBezTo>
                  <a:cubicBezTo>
                    <a:pt x="447770" y="456073"/>
                    <a:pt x="450280" y="455069"/>
                    <a:pt x="450280" y="458537"/>
                  </a:cubicBezTo>
                  <a:cubicBezTo>
                    <a:pt x="450280" y="462005"/>
                    <a:pt x="452151" y="460773"/>
                    <a:pt x="452516" y="463921"/>
                  </a:cubicBezTo>
                  <a:cubicBezTo>
                    <a:pt x="452931" y="466641"/>
                    <a:pt x="454136" y="469182"/>
                    <a:pt x="455984" y="471222"/>
                  </a:cubicBezTo>
                  <a:cubicBezTo>
                    <a:pt x="456622" y="471541"/>
                    <a:pt x="458858" y="466659"/>
                    <a:pt x="459497" y="464879"/>
                  </a:cubicBezTo>
                  <a:cubicBezTo>
                    <a:pt x="460136" y="463100"/>
                    <a:pt x="459497" y="460316"/>
                    <a:pt x="460775" y="461411"/>
                  </a:cubicBezTo>
                  <a:cubicBezTo>
                    <a:pt x="462052" y="462507"/>
                    <a:pt x="463011" y="461411"/>
                    <a:pt x="465338" y="462963"/>
                  </a:cubicBezTo>
                  <a:cubicBezTo>
                    <a:pt x="467664" y="464514"/>
                    <a:pt x="474463" y="463921"/>
                    <a:pt x="474783" y="465244"/>
                  </a:cubicBezTo>
                  <a:cubicBezTo>
                    <a:pt x="475102" y="466567"/>
                    <a:pt x="476425" y="463602"/>
                    <a:pt x="476425" y="469031"/>
                  </a:cubicBezTo>
                  <a:cubicBezTo>
                    <a:pt x="476425" y="474461"/>
                    <a:pt x="473277" y="470902"/>
                    <a:pt x="477977" y="476013"/>
                  </a:cubicBezTo>
                  <a:cubicBezTo>
                    <a:pt x="482677" y="481123"/>
                    <a:pt x="485871" y="483268"/>
                    <a:pt x="488152" y="482994"/>
                  </a:cubicBezTo>
                  <a:cubicBezTo>
                    <a:pt x="490433" y="482720"/>
                    <a:pt x="492258" y="480758"/>
                    <a:pt x="493536" y="482583"/>
                  </a:cubicBezTo>
                  <a:cubicBezTo>
                    <a:pt x="494814" y="484408"/>
                    <a:pt x="485597" y="481716"/>
                    <a:pt x="486235" y="485184"/>
                  </a:cubicBezTo>
                  <a:cubicBezTo>
                    <a:pt x="486874" y="488652"/>
                    <a:pt x="487194" y="488013"/>
                    <a:pt x="489703" y="489017"/>
                  </a:cubicBezTo>
                  <a:cubicBezTo>
                    <a:pt x="492213" y="490021"/>
                    <a:pt x="497825" y="489884"/>
                    <a:pt x="497962" y="490888"/>
                  </a:cubicBezTo>
                  <a:cubicBezTo>
                    <a:pt x="498920" y="496272"/>
                    <a:pt x="496685" y="495952"/>
                    <a:pt x="496046" y="498143"/>
                  </a:cubicBezTo>
                  <a:cubicBezTo>
                    <a:pt x="495407" y="500333"/>
                    <a:pt x="497643" y="501063"/>
                    <a:pt x="498920" y="501975"/>
                  </a:cubicBezTo>
                  <a:cubicBezTo>
                    <a:pt x="500198" y="502888"/>
                    <a:pt x="504624" y="500105"/>
                    <a:pt x="505947" y="499466"/>
                  </a:cubicBezTo>
                  <a:cubicBezTo>
                    <a:pt x="507270" y="498827"/>
                    <a:pt x="513156" y="497823"/>
                    <a:pt x="513476" y="498781"/>
                  </a:cubicBezTo>
                  <a:cubicBezTo>
                    <a:pt x="513795" y="499740"/>
                    <a:pt x="519864" y="498781"/>
                    <a:pt x="521735" y="499785"/>
                  </a:cubicBezTo>
                  <a:cubicBezTo>
                    <a:pt x="523605" y="500789"/>
                    <a:pt x="525248" y="498462"/>
                    <a:pt x="528032" y="501975"/>
                  </a:cubicBezTo>
                  <a:cubicBezTo>
                    <a:pt x="530815" y="505489"/>
                    <a:pt x="534693" y="505124"/>
                    <a:pt x="532594" y="507405"/>
                  </a:cubicBezTo>
                  <a:cubicBezTo>
                    <a:pt x="530495" y="509687"/>
                    <a:pt x="530359" y="509276"/>
                    <a:pt x="526252" y="510554"/>
                  </a:cubicBezTo>
                  <a:cubicBezTo>
                    <a:pt x="522145" y="511831"/>
                    <a:pt x="520594" y="508911"/>
                    <a:pt x="517674" y="512105"/>
                  </a:cubicBezTo>
                  <a:cubicBezTo>
                    <a:pt x="514753" y="515299"/>
                    <a:pt x="513567" y="514980"/>
                    <a:pt x="516122" y="517489"/>
                  </a:cubicBezTo>
                  <a:cubicBezTo>
                    <a:pt x="518677" y="519999"/>
                    <a:pt x="523195" y="522873"/>
                    <a:pt x="524016" y="523877"/>
                  </a:cubicBezTo>
                  <a:cubicBezTo>
                    <a:pt x="528214" y="528896"/>
                    <a:pt x="531362" y="527345"/>
                    <a:pt x="533142" y="528440"/>
                  </a:cubicBezTo>
                  <a:cubicBezTo>
                    <a:pt x="534922" y="529535"/>
                    <a:pt x="536336" y="527482"/>
                    <a:pt x="538891" y="528714"/>
                  </a:cubicBezTo>
                  <a:cubicBezTo>
                    <a:pt x="541446" y="529946"/>
                    <a:pt x="541720" y="532227"/>
                    <a:pt x="542678" y="533779"/>
                  </a:cubicBezTo>
                  <a:cubicBezTo>
                    <a:pt x="543636" y="535330"/>
                    <a:pt x="550892" y="536653"/>
                    <a:pt x="547241" y="539528"/>
                  </a:cubicBezTo>
                  <a:cubicBezTo>
                    <a:pt x="543591" y="542403"/>
                    <a:pt x="542678" y="542676"/>
                    <a:pt x="543180" y="543634"/>
                  </a:cubicBezTo>
                  <a:cubicBezTo>
                    <a:pt x="543682" y="544593"/>
                    <a:pt x="549796" y="544273"/>
                    <a:pt x="548564" y="547148"/>
                  </a:cubicBezTo>
                  <a:cubicBezTo>
                    <a:pt x="547332" y="550022"/>
                    <a:pt x="547880" y="548334"/>
                    <a:pt x="550116" y="551255"/>
                  </a:cubicBezTo>
                  <a:cubicBezTo>
                    <a:pt x="552351" y="554175"/>
                    <a:pt x="559241" y="553764"/>
                    <a:pt x="559972" y="552213"/>
                  </a:cubicBezTo>
                  <a:cubicBezTo>
                    <a:pt x="560702" y="550661"/>
                    <a:pt x="561249" y="549703"/>
                    <a:pt x="561569" y="548745"/>
                  </a:cubicBezTo>
                  <a:cubicBezTo>
                    <a:pt x="561888" y="547787"/>
                    <a:pt x="563439" y="544182"/>
                    <a:pt x="563439" y="544182"/>
                  </a:cubicBezTo>
                  <a:cubicBezTo>
                    <a:pt x="564849" y="543429"/>
                    <a:pt x="566405" y="542991"/>
                    <a:pt x="568002" y="542904"/>
                  </a:cubicBezTo>
                  <a:cubicBezTo>
                    <a:pt x="569599" y="543224"/>
                    <a:pt x="568002" y="536243"/>
                    <a:pt x="573751" y="542266"/>
                  </a:cubicBezTo>
                  <a:cubicBezTo>
                    <a:pt x="579501" y="548289"/>
                    <a:pt x="583835" y="548243"/>
                    <a:pt x="583516" y="549612"/>
                  </a:cubicBezTo>
                  <a:cubicBezTo>
                    <a:pt x="583197" y="550981"/>
                    <a:pt x="586071" y="552121"/>
                    <a:pt x="586710" y="553034"/>
                  </a:cubicBezTo>
                  <a:cubicBezTo>
                    <a:pt x="587349" y="553947"/>
                    <a:pt x="589904" y="553353"/>
                    <a:pt x="592094" y="555543"/>
                  </a:cubicBezTo>
                  <a:cubicBezTo>
                    <a:pt x="594284" y="557734"/>
                    <a:pt x="594330" y="554677"/>
                    <a:pt x="596657" y="558144"/>
                  </a:cubicBezTo>
                  <a:cubicBezTo>
                    <a:pt x="598984" y="561612"/>
                    <a:pt x="601220" y="563802"/>
                    <a:pt x="603958" y="563802"/>
                  </a:cubicBezTo>
                  <a:cubicBezTo>
                    <a:pt x="607462" y="564040"/>
                    <a:pt x="610893" y="564907"/>
                    <a:pt x="614087" y="566358"/>
                  </a:cubicBezTo>
                  <a:cubicBezTo>
                    <a:pt x="615000" y="567316"/>
                    <a:pt x="617875" y="566038"/>
                    <a:pt x="620430" y="567635"/>
                  </a:cubicBezTo>
                  <a:cubicBezTo>
                    <a:pt x="622985" y="569232"/>
                    <a:pt x="624536" y="568320"/>
                    <a:pt x="626453" y="569232"/>
                  </a:cubicBezTo>
                  <a:cubicBezTo>
                    <a:pt x="627662" y="570040"/>
                    <a:pt x="629163" y="570273"/>
                    <a:pt x="630559" y="569871"/>
                  </a:cubicBezTo>
                  <a:cubicBezTo>
                    <a:pt x="633151" y="569218"/>
                    <a:pt x="635834" y="568999"/>
                    <a:pt x="638499" y="569232"/>
                  </a:cubicBezTo>
                  <a:cubicBezTo>
                    <a:pt x="639776" y="569871"/>
                    <a:pt x="639776" y="571377"/>
                    <a:pt x="643883" y="572061"/>
                  </a:cubicBezTo>
                  <a:cubicBezTo>
                    <a:pt x="647989" y="572746"/>
                    <a:pt x="649221" y="568913"/>
                    <a:pt x="651822" y="571742"/>
                  </a:cubicBezTo>
                  <a:cubicBezTo>
                    <a:pt x="654574" y="574160"/>
                    <a:pt x="657645" y="576186"/>
                    <a:pt x="660948" y="577765"/>
                  </a:cubicBezTo>
                  <a:cubicBezTo>
                    <a:pt x="663334" y="578230"/>
                    <a:pt x="665661" y="578965"/>
                    <a:pt x="667883" y="579955"/>
                  </a:cubicBezTo>
                  <a:cubicBezTo>
                    <a:pt x="668842" y="580913"/>
                    <a:pt x="671397" y="582556"/>
                    <a:pt x="672446" y="581871"/>
                  </a:cubicBezTo>
                  <a:cubicBezTo>
                    <a:pt x="673496" y="581187"/>
                    <a:pt x="674956" y="580594"/>
                    <a:pt x="676279" y="579955"/>
                  </a:cubicBezTo>
                  <a:cubicBezTo>
                    <a:pt x="677602" y="579316"/>
                    <a:pt x="677511" y="578084"/>
                    <a:pt x="677511" y="575392"/>
                  </a:cubicBezTo>
                  <a:cubicBezTo>
                    <a:pt x="677511" y="572700"/>
                    <a:pt x="678789" y="571879"/>
                    <a:pt x="677192" y="570601"/>
                  </a:cubicBezTo>
                  <a:cubicBezTo>
                    <a:pt x="675595" y="569323"/>
                    <a:pt x="677192" y="565582"/>
                    <a:pt x="675960" y="563939"/>
                  </a:cubicBezTo>
                  <a:cubicBezTo>
                    <a:pt x="674728" y="562297"/>
                    <a:pt x="679428" y="564259"/>
                    <a:pt x="672446" y="560152"/>
                  </a:cubicBezTo>
                  <a:cubicBezTo>
                    <a:pt x="665465" y="556045"/>
                    <a:pt x="651503" y="546190"/>
                    <a:pt x="651229" y="544319"/>
                  </a:cubicBezTo>
                  <a:cubicBezTo>
                    <a:pt x="650745" y="541481"/>
                    <a:pt x="648975" y="539021"/>
                    <a:pt x="646438" y="537657"/>
                  </a:cubicBezTo>
                  <a:cubicBezTo>
                    <a:pt x="643290" y="536060"/>
                    <a:pt x="655564" y="537338"/>
                    <a:pt x="639457" y="531999"/>
                  </a:cubicBezTo>
                  <a:cubicBezTo>
                    <a:pt x="623350" y="526661"/>
                    <a:pt x="621707" y="524379"/>
                    <a:pt x="620795" y="523421"/>
                  </a:cubicBezTo>
                  <a:cubicBezTo>
                    <a:pt x="619882" y="522463"/>
                    <a:pt x="621707" y="519862"/>
                    <a:pt x="618604" y="517672"/>
                  </a:cubicBezTo>
                  <a:cubicBezTo>
                    <a:pt x="615502" y="515481"/>
                    <a:pt x="618239" y="516120"/>
                    <a:pt x="614042" y="513109"/>
                  </a:cubicBezTo>
                  <a:cubicBezTo>
                    <a:pt x="609844" y="510097"/>
                    <a:pt x="609479" y="508044"/>
                    <a:pt x="608338" y="507679"/>
                  </a:cubicBezTo>
                  <a:cubicBezTo>
                    <a:pt x="607197" y="507314"/>
                    <a:pt x="607015" y="506128"/>
                    <a:pt x="605783" y="504531"/>
                  </a:cubicBezTo>
                  <a:cubicBezTo>
                    <a:pt x="604934" y="503139"/>
                    <a:pt x="604387" y="501583"/>
                    <a:pt x="604186" y="499968"/>
                  </a:cubicBezTo>
                  <a:cubicBezTo>
                    <a:pt x="604186" y="499968"/>
                    <a:pt x="607973" y="497412"/>
                    <a:pt x="609251" y="497778"/>
                  </a:cubicBezTo>
                  <a:cubicBezTo>
                    <a:pt x="611162" y="498047"/>
                    <a:pt x="613006" y="498681"/>
                    <a:pt x="614680" y="499648"/>
                  </a:cubicBezTo>
                  <a:cubicBezTo>
                    <a:pt x="615958" y="500561"/>
                    <a:pt x="620384" y="500287"/>
                    <a:pt x="621023" y="502158"/>
                  </a:cubicBezTo>
                  <a:cubicBezTo>
                    <a:pt x="621662" y="504029"/>
                    <a:pt x="627685" y="503755"/>
                    <a:pt x="627958" y="505306"/>
                  </a:cubicBezTo>
                  <a:cubicBezTo>
                    <a:pt x="628232" y="506858"/>
                    <a:pt x="630513" y="505945"/>
                    <a:pt x="632521" y="508500"/>
                  </a:cubicBezTo>
                  <a:cubicBezTo>
                    <a:pt x="634529" y="511055"/>
                    <a:pt x="648035" y="517033"/>
                    <a:pt x="650271" y="518311"/>
                  </a:cubicBezTo>
                  <a:cubicBezTo>
                    <a:pt x="652507" y="519588"/>
                    <a:pt x="661997" y="523421"/>
                    <a:pt x="661997" y="523421"/>
                  </a:cubicBezTo>
                  <a:cubicBezTo>
                    <a:pt x="661997" y="523421"/>
                    <a:pt x="668887" y="522417"/>
                    <a:pt x="669298" y="525611"/>
                  </a:cubicBezTo>
                  <a:cubicBezTo>
                    <a:pt x="669709" y="528805"/>
                    <a:pt x="674682" y="531999"/>
                    <a:pt x="676918" y="533185"/>
                  </a:cubicBezTo>
                  <a:cubicBezTo>
                    <a:pt x="679154" y="534372"/>
                    <a:pt x="678150" y="533185"/>
                    <a:pt x="683808" y="533551"/>
                  </a:cubicBezTo>
                  <a:cubicBezTo>
                    <a:pt x="689466" y="533916"/>
                    <a:pt x="688873" y="526615"/>
                    <a:pt x="691474" y="534509"/>
                  </a:cubicBezTo>
                  <a:cubicBezTo>
                    <a:pt x="691779" y="536288"/>
                    <a:pt x="691980" y="538086"/>
                    <a:pt x="692067" y="539893"/>
                  </a:cubicBezTo>
                  <a:cubicBezTo>
                    <a:pt x="692067" y="539893"/>
                    <a:pt x="695626" y="538570"/>
                    <a:pt x="696630" y="540212"/>
                  </a:cubicBezTo>
                  <a:cubicBezTo>
                    <a:pt x="697907" y="541371"/>
                    <a:pt x="699490" y="542133"/>
                    <a:pt x="701192" y="542403"/>
                  </a:cubicBezTo>
                  <a:lnTo>
                    <a:pt x="703109" y="546965"/>
                  </a:lnTo>
                  <a:cubicBezTo>
                    <a:pt x="703109" y="546965"/>
                    <a:pt x="706577" y="549521"/>
                    <a:pt x="706896" y="550433"/>
                  </a:cubicBezTo>
                  <a:cubicBezTo>
                    <a:pt x="707215" y="551346"/>
                    <a:pt x="709086" y="549475"/>
                    <a:pt x="710090" y="550753"/>
                  </a:cubicBezTo>
                  <a:cubicBezTo>
                    <a:pt x="712919" y="554585"/>
                    <a:pt x="711961" y="557414"/>
                    <a:pt x="712326" y="556137"/>
                  </a:cubicBezTo>
                  <a:cubicBezTo>
                    <a:pt x="712691" y="554859"/>
                    <a:pt x="715155" y="549521"/>
                    <a:pt x="715155" y="549521"/>
                  </a:cubicBezTo>
                  <a:cubicBezTo>
                    <a:pt x="715155" y="549521"/>
                    <a:pt x="714836" y="544958"/>
                    <a:pt x="713238" y="545323"/>
                  </a:cubicBezTo>
                  <a:cubicBezTo>
                    <a:pt x="711642" y="545688"/>
                    <a:pt x="710409" y="542494"/>
                    <a:pt x="710409" y="542494"/>
                  </a:cubicBezTo>
                  <a:cubicBezTo>
                    <a:pt x="709387" y="541627"/>
                    <a:pt x="708251" y="540906"/>
                    <a:pt x="707033" y="540349"/>
                  </a:cubicBezTo>
                  <a:cubicBezTo>
                    <a:pt x="705117" y="539117"/>
                    <a:pt x="703565" y="536836"/>
                    <a:pt x="704158" y="535786"/>
                  </a:cubicBezTo>
                  <a:cubicBezTo>
                    <a:pt x="704752" y="534737"/>
                    <a:pt x="706759" y="531634"/>
                    <a:pt x="707033" y="532592"/>
                  </a:cubicBezTo>
                  <a:cubicBezTo>
                    <a:pt x="707307" y="533551"/>
                    <a:pt x="712098" y="538478"/>
                    <a:pt x="712737" y="537703"/>
                  </a:cubicBezTo>
                  <a:cubicBezTo>
                    <a:pt x="714379" y="535038"/>
                    <a:pt x="715178" y="531935"/>
                    <a:pt x="715018" y="528805"/>
                  </a:cubicBezTo>
                  <a:cubicBezTo>
                    <a:pt x="715018" y="528805"/>
                    <a:pt x="714333" y="522782"/>
                    <a:pt x="713102" y="523101"/>
                  </a:cubicBezTo>
                  <a:cubicBezTo>
                    <a:pt x="711870" y="523421"/>
                    <a:pt x="711185" y="520273"/>
                    <a:pt x="711185" y="520273"/>
                  </a:cubicBezTo>
                  <a:lnTo>
                    <a:pt x="716250" y="517717"/>
                  </a:lnTo>
                  <a:cubicBezTo>
                    <a:pt x="716250" y="517717"/>
                    <a:pt x="719718" y="518082"/>
                    <a:pt x="720402" y="517078"/>
                  </a:cubicBezTo>
                  <a:cubicBezTo>
                    <a:pt x="720909" y="514692"/>
                    <a:pt x="721201" y="512265"/>
                    <a:pt x="721269" y="509824"/>
                  </a:cubicBezTo>
                  <a:cubicBezTo>
                    <a:pt x="721269" y="509824"/>
                    <a:pt x="720402" y="502204"/>
                    <a:pt x="719718" y="502842"/>
                  </a:cubicBezTo>
                  <a:cubicBezTo>
                    <a:pt x="719033" y="503481"/>
                    <a:pt x="718121" y="498051"/>
                    <a:pt x="716570" y="498051"/>
                  </a:cubicBezTo>
                  <a:cubicBezTo>
                    <a:pt x="715018" y="498051"/>
                    <a:pt x="715018" y="494903"/>
                    <a:pt x="714653" y="493488"/>
                  </a:cubicBezTo>
                  <a:cubicBezTo>
                    <a:pt x="714288" y="492074"/>
                    <a:pt x="715018" y="492850"/>
                    <a:pt x="714060" y="490340"/>
                  </a:cubicBezTo>
                  <a:cubicBezTo>
                    <a:pt x="713102" y="487830"/>
                    <a:pt x="714060" y="483678"/>
                    <a:pt x="710820" y="483998"/>
                  </a:cubicBezTo>
                  <a:cubicBezTo>
                    <a:pt x="707581" y="484317"/>
                    <a:pt x="706759" y="481442"/>
                    <a:pt x="704797" y="481442"/>
                  </a:cubicBezTo>
                  <a:cubicBezTo>
                    <a:pt x="702835" y="481442"/>
                    <a:pt x="702607" y="478613"/>
                    <a:pt x="701649" y="477655"/>
                  </a:cubicBezTo>
                  <a:cubicBezTo>
                    <a:pt x="700691" y="476697"/>
                    <a:pt x="699459" y="473092"/>
                    <a:pt x="700691" y="473092"/>
                  </a:cubicBezTo>
                  <a:cubicBezTo>
                    <a:pt x="701923" y="473092"/>
                    <a:pt x="701968" y="468530"/>
                    <a:pt x="701968" y="467617"/>
                  </a:cubicBezTo>
                  <a:cubicBezTo>
                    <a:pt x="701968" y="466704"/>
                    <a:pt x="706531" y="461320"/>
                    <a:pt x="702607" y="460681"/>
                  </a:cubicBezTo>
                  <a:cubicBezTo>
                    <a:pt x="698683" y="460043"/>
                    <a:pt x="695626" y="454293"/>
                    <a:pt x="694074" y="455297"/>
                  </a:cubicBezTo>
                  <a:cubicBezTo>
                    <a:pt x="692523" y="456301"/>
                    <a:pt x="691793" y="453061"/>
                    <a:pt x="690881" y="452149"/>
                  </a:cubicBezTo>
                  <a:cubicBezTo>
                    <a:pt x="689968" y="451236"/>
                    <a:pt x="690561" y="446719"/>
                    <a:pt x="688006" y="448635"/>
                  </a:cubicBezTo>
                  <a:cubicBezTo>
                    <a:pt x="685451" y="450552"/>
                    <a:pt x="685131" y="451191"/>
                    <a:pt x="683215" y="452742"/>
                  </a:cubicBezTo>
                  <a:cubicBezTo>
                    <a:pt x="681298" y="454293"/>
                    <a:pt x="680705" y="453746"/>
                    <a:pt x="678652" y="453061"/>
                  </a:cubicBezTo>
                  <a:cubicBezTo>
                    <a:pt x="676599" y="452377"/>
                    <a:pt x="677101" y="449731"/>
                    <a:pt x="675823" y="449274"/>
                  </a:cubicBezTo>
                  <a:cubicBezTo>
                    <a:pt x="671671" y="447677"/>
                    <a:pt x="671990" y="445441"/>
                    <a:pt x="669435" y="446719"/>
                  </a:cubicBezTo>
                  <a:cubicBezTo>
                    <a:pt x="666880" y="447997"/>
                    <a:pt x="663731" y="445761"/>
                    <a:pt x="662454" y="447038"/>
                  </a:cubicBezTo>
                  <a:cubicBezTo>
                    <a:pt x="661176" y="448316"/>
                    <a:pt x="660629" y="440422"/>
                    <a:pt x="660264" y="439099"/>
                  </a:cubicBezTo>
                  <a:cubicBezTo>
                    <a:pt x="659898" y="437776"/>
                    <a:pt x="659944" y="432483"/>
                    <a:pt x="658986" y="433395"/>
                  </a:cubicBezTo>
                  <a:cubicBezTo>
                    <a:pt x="658028" y="434308"/>
                    <a:pt x="656796" y="430247"/>
                    <a:pt x="654879" y="430886"/>
                  </a:cubicBezTo>
                  <a:cubicBezTo>
                    <a:pt x="652963" y="431525"/>
                    <a:pt x="652324" y="426779"/>
                    <a:pt x="651320" y="426779"/>
                  </a:cubicBezTo>
                  <a:cubicBezTo>
                    <a:pt x="650316" y="426779"/>
                    <a:pt x="650453" y="421669"/>
                    <a:pt x="650453" y="421669"/>
                  </a:cubicBezTo>
                  <a:cubicBezTo>
                    <a:pt x="650453" y="421669"/>
                    <a:pt x="651731" y="419752"/>
                    <a:pt x="648537" y="418475"/>
                  </a:cubicBezTo>
                  <a:cubicBezTo>
                    <a:pt x="645343" y="417197"/>
                    <a:pt x="647898" y="413912"/>
                    <a:pt x="643974" y="413456"/>
                  </a:cubicBezTo>
                  <a:cubicBezTo>
                    <a:pt x="640050" y="412999"/>
                    <a:pt x="642331" y="408893"/>
                    <a:pt x="638544" y="411539"/>
                  </a:cubicBezTo>
                  <a:cubicBezTo>
                    <a:pt x="634757" y="414186"/>
                    <a:pt x="633708" y="415418"/>
                    <a:pt x="633206" y="414368"/>
                  </a:cubicBezTo>
                  <a:cubicBezTo>
                    <a:pt x="631937" y="412009"/>
                    <a:pt x="631089" y="409445"/>
                    <a:pt x="630696" y="406794"/>
                  </a:cubicBezTo>
                  <a:cubicBezTo>
                    <a:pt x="630331" y="404877"/>
                    <a:pt x="631289" y="403600"/>
                    <a:pt x="629692" y="403600"/>
                  </a:cubicBezTo>
                  <a:cubicBezTo>
                    <a:pt x="628095" y="403600"/>
                    <a:pt x="626224" y="401090"/>
                    <a:pt x="625129" y="401410"/>
                  </a:cubicBezTo>
                  <a:cubicBezTo>
                    <a:pt x="624034" y="401729"/>
                    <a:pt x="625129" y="398854"/>
                    <a:pt x="623259" y="398854"/>
                  </a:cubicBezTo>
                  <a:cubicBezTo>
                    <a:pt x="621388" y="398854"/>
                    <a:pt x="621023" y="395706"/>
                    <a:pt x="619426" y="395022"/>
                  </a:cubicBezTo>
                  <a:cubicBezTo>
                    <a:pt x="618112" y="394310"/>
                    <a:pt x="616953" y="393347"/>
                    <a:pt x="616004" y="392193"/>
                  </a:cubicBezTo>
                  <a:lnTo>
                    <a:pt x="614407" y="388405"/>
                  </a:lnTo>
                  <a:cubicBezTo>
                    <a:pt x="615835" y="388415"/>
                    <a:pt x="617204" y="388971"/>
                    <a:pt x="618239" y="389957"/>
                  </a:cubicBezTo>
                  <a:cubicBezTo>
                    <a:pt x="619426" y="391554"/>
                    <a:pt x="622802" y="392193"/>
                    <a:pt x="622802" y="393516"/>
                  </a:cubicBezTo>
                  <a:cubicBezTo>
                    <a:pt x="622802" y="394839"/>
                    <a:pt x="625951" y="396938"/>
                    <a:pt x="625951" y="396938"/>
                  </a:cubicBezTo>
                  <a:cubicBezTo>
                    <a:pt x="627420" y="397864"/>
                    <a:pt x="628944" y="398704"/>
                    <a:pt x="630513" y="399448"/>
                  </a:cubicBezTo>
                  <a:cubicBezTo>
                    <a:pt x="631964" y="400050"/>
                    <a:pt x="633342" y="400817"/>
                    <a:pt x="634620" y="401729"/>
                  </a:cubicBezTo>
                  <a:cubicBezTo>
                    <a:pt x="635898" y="402596"/>
                    <a:pt x="641921" y="400725"/>
                    <a:pt x="642879" y="400725"/>
                  </a:cubicBezTo>
                  <a:cubicBezTo>
                    <a:pt x="643837" y="400725"/>
                    <a:pt x="647031" y="402961"/>
                    <a:pt x="647031" y="400086"/>
                  </a:cubicBezTo>
                  <a:cubicBezTo>
                    <a:pt x="647031" y="397212"/>
                    <a:pt x="646347" y="399174"/>
                    <a:pt x="647031" y="397303"/>
                  </a:cubicBezTo>
                  <a:cubicBezTo>
                    <a:pt x="647716" y="395432"/>
                    <a:pt x="649541" y="389957"/>
                    <a:pt x="647031" y="391234"/>
                  </a:cubicBezTo>
                  <a:cubicBezTo>
                    <a:pt x="644522" y="392512"/>
                    <a:pt x="644430" y="389044"/>
                    <a:pt x="642468" y="389364"/>
                  </a:cubicBezTo>
                  <a:cubicBezTo>
                    <a:pt x="640506" y="389683"/>
                    <a:pt x="638681" y="387128"/>
                    <a:pt x="637905" y="386489"/>
                  </a:cubicBezTo>
                  <a:cubicBezTo>
                    <a:pt x="637130" y="385850"/>
                    <a:pt x="635715" y="381926"/>
                    <a:pt x="637905" y="382337"/>
                  </a:cubicBezTo>
                  <a:cubicBezTo>
                    <a:pt x="639680" y="382711"/>
                    <a:pt x="641515" y="382711"/>
                    <a:pt x="643290" y="382337"/>
                  </a:cubicBezTo>
                  <a:cubicBezTo>
                    <a:pt x="646757" y="382063"/>
                    <a:pt x="652187" y="380785"/>
                    <a:pt x="651229" y="380147"/>
                  </a:cubicBezTo>
                  <a:cubicBezTo>
                    <a:pt x="650271" y="379508"/>
                    <a:pt x="651229" y="376953"/>
                    <a:pt x="650910" y="374717"/>
                  </a:cubicBezTo>
                  <a:cubicBezTo>
                    <a:pt x="650590" y="372481"/>
                    <a:pt x="651229" y="369378"/>
                    <a:pt x="652780" y="370154"/>
                  </a:cubicBezTo>
                  <a:cubicBezTo>
                    <a:pt x="654332" y="370930"/>
                    <a:pt x="655336" y="368831"/>
                    <a:pt x="657343" y="370793"/>
                  </a:cubicBezTo>
                  <a:cubicBezTo>
                    <a:pt x="659351" y="372755"/>
                    <a:pt x="661450" y="371112"/>
                    <a:pt x="662727" y="374580"/>
                  </a:cubicBezTo>
                  <a:cubicBezTo>
                    <a:pt x="664005" y="378048"/>
                    <a:pt x="667290" y="378367"/>
                    <a:pt x="666788" y="379964"/>
                  </a:cubicBezTo>
                  <a:cubicBezTo>
                    <a:pt x="666287" y="381561"/>
                    <a:pt x="668659" y="382200"/>
                    <a:pt x="669070" y="383843"/>
                  </a:cubicBezTo>
                  <a:cubicBezTo>
                    <a:pt x="669481" y="385485"/>
                    <a:pt x="674454" y="383478"/>
                    <a:pt x="674728" y="385029"/>
                  </a:cubicBezTo>
                  <a:cubicBezTo>
                    <a:pt x="675002" y="386580"/>
                    <a:pt x="676964" y="385029"/>
                    <a:pt x="678241" y="386306"/>
                  </a:cubicBezTo>
                  <a:cubicBezTo>
                    <a:pt x="679519" y="387584"/>
                    <a:pt x="680431" y="386033"/>
                    <a:pt x="680796" y="389501"/>
                  </a:cubicBezTo>
                  <a:cubicBezTo>
                    <a:pt x="681162" y="392968"/>
                    <a:pt x="682987" y="393288"/>
                    <a:pt x="683306" y="395158"/>
                  </a:cubicBezTo>
                  <a:cubicBezTo>
                    <a:pt x="683625" y="397029"/>
                    <a:pt x="684584" y="397440"/>
                    <a:pt x="686181" y="398353"/>
                  </a:cubicBezTo>
                  <a:cubicBezTo>
                    <a:pt x="687778" y="399265"/>
                    <a:pt x="692751" y="395341"/>
                    <a:pt x="693481" y="396801"/>
                  </a:cubicBezTo>
                  <a:cubicBezTo>
                    <a:pt x="695671" y="401364"/>
                    <a:pt x="698546" y="400862"/>
                    <a:pt x="698820" y="401866"/>
                  </a:cubicBezTo>
                  <a:cubicBezTo>
                    <a:pt x="700097" y="405653"/>
                    <a:pt x="702014" y="401546"/>
                    <a:pt x="703383" y="403737"/>
                  </a:cubicBezTo>
                  <a:cubicBezTo>
                    <a:pt x="704752" y="405927"/>
                    <a:pt x="708447" y="407569"/>
                    <a:pt x="707215" y="409486"/>
                  </a:cubicBezTo>
                  <a:cubicBezTo>
                    <a:pt x="705984" y="411402"/>
                    <a:pt x="703748" y="413273"/>
                    <a:pt x="705619" y="413593"/>
                  </a:cubicBezTo>
                  <a:cubicBezTo>
                    <a:pt x="707489" y="413912"/>
                    <a:pt x="714744" y="414870"/>
                    <a:pt x="713512" y="416421"/>
                  </a:cubicBezTo>
                  <a:cubicBezTo>
                    <a:pt x="712280" y="417973"/>
                    <a:pt x="715200" y="415463"/>
                    <a:pt x="712600" y="419250"/>
                  </a:cubicBezTo>
                  <a:cubicBezTo>
                    <a:pt x="709999" y="423038"/>
                    <a:pt x="710683" y="424042"/>
                    <a:pt x="712600" y="425593"/>
                  </a:cubicBezTo>
                  <a:cubicBezTo>
                    <a:pt x="714516" y="427144"/>
                    <a:pt x="717391" y="429426"/>
                    <a:pt x="717984" y="431023"/>
                  </a:cubicBezTo>
                  <a:cubicBezTo>
                    <a:pt x="718577" y="432620"/>
                    <a:pt x="721817" y="432255"/>
                    <a:pt x="723368" y="432939"/>
                  </a:cubicBezTo>
                  <a:cubicBezTo>
                    <a:pt x="724919" y="433623"/>
                    <a:pt x="727201" y="430977"/>
                    <a:pt x="727931" y="430703"/>
                  </a:cubicBezTo>
                  <a:cubicBezTo>
                    <a:pt x="728661" y="430430"/>
                    <a:pt x="733635" y="430384"/>
                    <a:pt x="733954" y="434217"/>
                  </a:cubicBezTo>
                  <a:cubicBezTo>
                    <a:pt x="734273" y="438049"/>
                    <a:pt x="738517" y="438004"/>
                    <a:pt x="740296" y="438780"/>
                  </a:cubicBezTo>
                  <a:cubicBezTo>
                    <a:pt x="742076" y="439555"/>
                    <a:pt x="744859" y="437867"/>
                    <a:pt x="746046" y="439418"/>
                  </a:cubicBezTo>
                  <a:cubicBezTo>
                    <a:pt x="747232" y="440970"/>
                    <a:pt x="748555" y="443981"/>
                    <a:pt x="750152" y="443981"/>
                  </a:cubicBezTo>
                  <a:cubicBezTo>
                    <a:pt x="751749" y="443981"/>
                    <a:pt x="755856" y="440559"/>
                    <a:pt x="756175" y="438323"/>
                  </a:cubicBezTo>
                  <a:cubicBezTo>
                    <a:pt x="756495" y="436087"/>
                    <a:pt x="760738" y="429745"/>
                    <a:pt x="758365" y="426916"/>
                  </a:cubicBezTo>
                  <a:cubicBezTo>
                    <a:pt x="755993" y="424087"/>
                    <a:pt x="757133" y="423722"/>
                    <a:pt x="756175" y="419616"/>
                  </a:cubicBezTo>
                  <a:cubicBezTo>
                    <a:pt x="755217" y="415509"/>
                    <a:pt x="755582" y="418292"/>
                    <a:pt x="755856" y="412908"/>
                  </a:cubicBezTo>
                  <a:cubicBezTo>
                    <a:pt x="756130" y="407524"/>
                    <a:pt x="760419" y="408345"/>
                    <a:pt x="760419" y="410125"/>
                  </a:cubicBezTo>
                  <a:cubicBezTo>
                    <a:pt x="760419" y="411904"/>
                    <a:pt x="760738" y="410444"/>
                    <a:pt x="763293" y="412315"/>
                  </a:cubicBezTo>
                  <a:cubicBezTo>
                    <a:pt x="765849" y="414186"/>
                    <a:pt x="771187" y="411357"/>
                    <a:pt x="771187" y="411357"/>
                  </a:cubicBezTo>
                  <a:lnTo>
                    <a:pt x="778807" y="405972"/>
                  </a:lnTo>
                  <a:lnTo>
                    <a:pt x="780724" y="402505"/>
                  </a:lnTo>
                  <a:lnTo>
                    <a:pt x="785286" y="400223"/>
                  </a:lnTo>
                  <a:cubicBezTo>
                    <a:pt x="786432" y="399452"/>
                    <a:pt x="787321" y="398357"/>
                    <a:pt x="787842" y="397075"/>
                  </a:cubicBezTo>
                  <a:cubicBezTo>
                    <a:pt x="788526" y="395158"/>
                    <a:pt x="791035" y="393653"/>
                    <a:pt x="790351" y="393288"/>
                  </a:cubicBezTo>
                  <a:cubicBezTo>
                    <a:pt x="789667" y="392923"/>
                    <a:pt x="791902" y="392010"/>
                    <a:pt x="789712" y="390459"/>
                  </a:cubicBezTo>
                  <a:cubicBezTo>
                    <a:pt x="787467" y="389158"/>
                    <a:pt x="785610" y="387283"/>
                    <a:pt x="784328" y="385029"/>
                  </a:cubicBezTo>
                  <a:cubicBezTo>
                    <a:pt x="783370" y="382839"/>
                    <a:pt x="783370" y="378687"/>
                    <a:pt x="785286" y="378687"/>
                  </a:cubicBezTo>
                  <a:cubicBezTo>
                    <a:pt x="787339" y="378865"/>
                    <a:pt x="789361" y="379293"/>
                    <a:pt x="791309" y="379964"/>
                  </a:cubicBezTo>
                  <a:cubicBezTo>
                    <a:pt x="793819" y="380603"/>
                    <a:pt x="799203" y="378048"/>
                    <a:pt x="799842" y="379645"/>
                  </a:cubicBezTo>
                  <a:cubicBezTo>
                    <a:pt x="800481" y="381242"/>
                    <a:pt x="798610" y="381561"/>
                    <a:pt x="803720" y="381880"/>
                  </a:cubicBezTo>
                  <a:cubicBezTo>
                    <a:pt x="806901" y="381766"/>
                    <a:pt x="810072" y="381447"/>
                    <a:pt x="813211" y="380922"/>
                  </a:cubicBezTo>
                  <a:cubicBezTo>
                    <a:pt x="814443" y="381242"/>
                    <a:pt x="818595" y="370473"/>
                    <a:pt x="818915" y="369241"/>
                  </a:cubicBezTo>
                  <a:cubicBezTo>
                    <a:pt x="819234" y="368009"/>
                    <a:pt x="820785" y="364131"/>
                    <a:pt x="819189" y="363812"/>
                  </a:cubicBezTo>
                  <a:cubicBezTo>
                    <a:pt x="817591" y="363492"/>
                    <a:pt x="818595" y="358701"/>
                    <a:pt x="817591" y="358427"/>
                  </a:cubicBezTo>
                  <a:cubicBezTo>
                    <a:pt x="816588" y="358154"/>
                    <a:pt x="815721" y="355279"/>
                    <a:pt x="811933" y="354321"/>
                  </a:cubicBezTo>
                  <a:cubicBezTo>
                    <a:pt x="808146" y="353363"/>
                    <a:pt x="805272" y="350169"/>
                    <a:pt x="802351" y="350807"/>
                  </a:cubicBezTo>
                  <a:cubicBezTo>
                    <a:pt x="799431" y="351446"/>
                    <a:pt x="800161" y="349621"/>
                    <a:pt x="797378" y="350169"/>
                  </a:cubicBezTo>
                  <a:cubicBezTo>
                    <a:pt x="794595" y="350716"/>
                    <a:pt x="796967" y="349849"/>
                    <a:pt x="792815" y="347933"/>
                  </a:cubicBezTo>
                  <a:cubicBezTo>
                    <a:pt x="788663" y="346016"/>
                    <a:pt x="790579" y="342229"/>
                    <a:pt x="787385" y="345423"/>
                  </a:cubicBezTo>
                  <a:cubicBezTo>
                    <a:pt x="784191" y="348617"/>
                    <a:pt x="783917" y="347659"/>
                    <a:pt x="782092" y="349986"/>
                  </a:cubicBezTo>
                  <a:cubicBezTo>
                    <a:pt x="780267" y="352313"/>
                    <a:pt x="780769" y="350625"/>
                    <a:pt x="777529" y="351629"/>
                  </a:cubicBezTo>
                  <a:cubicBezTo>
                    <a:pt x="774290" y="352632"/>
                    <a:pt x="771187" y="353499"/>
                    <a:pt x="774016" y="349667"/>
                  </a:cubicBezTo>
                  <a:cubicBezTo>
                    <a:pt x="776845" y="345834"/>
                    <a:pt x="776571" y="343963"/>
                    <a:pt x="778579" y="343005"/>
                  </a:cubicBezTo>
                  <a:cubicBezTo>
                    <a:pt x="780586" y="342047"/>
                    <a:pt x="783963" y="340815"/>
                    <a:pt x="782731" y="340130"/>
                  </a:cubicBezTo>
                  <a:cubicBezTo>
                    <a:pt x="781499" y="339446"/>
                    <a:pt x="782731" y="335567"/>
                    <a:pt x="778579" y="335567"/>
                  </a:cubicBezTo>
                  <a:cubicBezTo>
                    <a:pt x="774427" y="335567"/>
                    <a:pt x="775111" y="334016"/>
                    <a:pt x="772282" y="332738"/>
                  </a:cubicBezTo>
                  <a:cubicBezTo>
                    <a:pt x="769453" y="331461"/>
                    <a:pt x="769407" y="328176"/>
                    <a:pt x="768404" y="326761"/>
                  </a:cubicBezTo>
                  <a:cubicBezTo>
                    <a:pt x="767400" y="325347"/>
                    <a:pt x="765575" y="318137"/>
                    <a:pt x="763111" y="318822"/>
                  </a:cubicBezTo>
                  <a:cubicBezTo>
                    <a:pt x="759629" y="319264"/>
                    <a:pt x="756125" y="319479"/>
                    <a:pt x="752616" y="319460"/>
                  </a:cubicBezTo>
                  <a:cubicBezTo>
                    <a:pt x="747186" y="319689"/>
                    <a:pt x="746912" y="317179"/>
                    <a:pt x="743490" y="320692"/>
                  </a:cubicBezTo>
                  <a:cubicBezTo>
                    <a:pt x="740068" y="324206"/>
                    <a:pt x="740616" y="325255"/>
                    <a:pt x="738927" y="326761"/>
                  </a:cubicBezTo>
                  <a:cubicBezTo>
                    <a:pt x="737239" y="328267"/>
                    <a:pt x="738608" y="330503"/>
                    <a:pt x="735414" y="332419"/>
                  </a:cubicBezTo>
                  <a:cubicBezTo>
                    <a:pt x="732220" y="334335"/>
                    <a:pt x="732266" y="330503"/>
                    <a:pt x="731353" y="328906"/>
                  </a:cubicBezTo>
                  <a:cubicBezTo>
                    <a:pt x="730441" y="327309"/>
                    <a:pt x="735095" y="322609"/>
                    <a:pt x="735095" y="322609"/>
                  </a:cubicBezTo>
                  <a:cubicBezTo>
                    <a:pt x="735095" y="322609"/>
                    <a:pt x="736965" y="322883"/>
                    <a:pt x="735095" y="318046"/>
                  </a:cubicBezTo>
                  <a:cubicBezTo>
                    <a:pt x="733224" y="313209"/>
                    <a:pt x="736692" y="307551"/>
                    <a:pt x="731946" y="307916"/>
                  </a:cubicBezTo>
                  <a:cubicBezTo>
                    <a:pt x="727201" y="308281"/>
                    <a:pt x="729756" y="309148"/>
                    <a:pt x="725604" y="306912"/>
                  </a:cubicBezTo>
                  <a:cubicBezTo>
                    <a:pt x="721452" y="304677"/>
                    <a:pt x="721041" y="302350"/>
                    <a:pt x="719261" y="302806"/>
                  </a:cubicBezTo>
                  <a:cubicBezTo>
                    <a:pt x="716770" y="303910"/>
                    <a:pt x="714005" y="304243"/>
                    <a:pt x="711322" y="303764"/>
                  </a:cubicBezTo>
                  <a:cubicBezTo>
                    <a:pt x="709086" y="302806"/>
                    <a:pt x="709771" y="298973"/>
                    <a:pt x="706257" y="298973"/>
                  </a:cubicBezTo>
                  <a:cubicBezTo>
                    <a:pt x="702744" y="298973"/>
                    <a:pt x="702744" y="297422"/>
                    <a:pt x="701192" y="300251"/>
                  </a:cubicBezTo>
                  <a:cubicBezTo>
                    <a:pt x="699641" y="303080"/>
                    <a:pt x="701192" y="302076"/>
                    <a:pt x="699413" y="304814"/>
                  </a:cubicBezTo>
                  <a:cubicBezTo>
                    <a:pt x="699413" y="304175"/>
                    <a:pt x="698455" y="303764"/>
                    <a:pt x="695808" y="304220"/>
                  </a:cubicBezTo>
                  <a:cubicBezTo>
                    <a:pt x="688188" y="305452"/>
                    <a:pt x="690743" y="302304"/>
                    <a:pt x="688188" y="305452"/>
                  </a:cubicBezTo>
                  <a:cubicBezTo>
                    <a:pt x="685633" y="308601"/>
                    <a:pt x="686682" y="310015"/>
                    <a:pt x="684401" y="310015"/>
                  </a:cubicBezTo>
                  <a:cubicBezTo>
                    <a:pt x="682047" y="310029"/>
                    <a:pt x="680071" y="308249"/>
                    <a:pt x="679838" y="305909"/>
                  </a:cubicBezTo>
                  <a:cubicBezTo>
                    <a:pt x="679519" y="304585"/>
                    <a:pt x="679519" y="304585"/>
                    <a:pt x="681390" y="303034"/>
                  </a:cubicBezTo>
                  <a:cubicBezTo>
                    <a:pt x="683260" y="301483"/>
                    <a:pt x="685222" y="300798"/>
                    <a:pt x="685953" y="299201"/>
                  </a:cubicBezTo>
                  <a:cubicBezTo>
                    <a:pt x="686682" y="297604"/>
                    <a:pt x="689192" y="294638"/>
                    <a:pt x="688508" y="293543"/>
                  </a:cubicBezTo>
                  <a:cubicBezTo>
                    <a:pt x="687823" y="292448"/>
                    <a:pt x="691382" y="290988"/>
                    <a:pt x="687549" y="286243"/>
                  </a:cubicBezTo>
                  <a:cubicBezTo>
                    <a:pt x="683717" y="281497"/>
                    <a:pt x="691382" y="283094"/>
                    <a:pt x="682165" y="280220"/>
                  </a:cubicBezTo>
                  <a:cubicBezTo>
                    <a:pt x="672948" y="277345"/>
                    <a:pt x="674272" y="274835"/>
                    <a:pt x="670484" y="276387"/>
                  </a:cubicBezTo>
                  <a:cubicBezTo>
                    <a:pt x="666697" y="277938"/>
                    <a:pt x="667929" y="276706"/>
                    <a:pt x="664416" y="277984"/>
                  </a:cubicBezTo>
                  <a:cubicBezTo>
                    <a:pt x="661318" y="279052"/>
                    <a:pt x="658498" y="280799"/>
                    <a:pt x="656157" y="283094"/>
                  </a:cubicBezTo>
                  <a:cubicBezTo>
                    <a:pt x="653921" y="285285"/>
                    <a:pt x="656522" y="284007"/>
                    <a:pt x="653647" y="287201"/>
                  </a:cubicBezTo>
                  <a:cubicBezTo>
                    <a:pt x="650773" y="290395"/>
                    <a:pt x="647944" y="285878"/>
                    <a:pt x="646027" y="289117"/>
                  </a:cubicBezTo>
                  <a:cubicBezTo>
                    <a:pt x="644111" y="292357"/>
                    <a:pt x="645708" y="293224"/>
                    <a:pt x="644156" y="294501"/>
                  </a:cubicBezTo>
                  <a:cubicBezTo>
                    <a:pt x="642605" y="295779"/>
                    <a:pt x="645708" y="283094"/>
                    <a:pt x="645389" y="284326"/>
                  </a:cubicBezTo>
                  <a:cubicBezTo>
                    <a:pt x="645069" y="285558"/>
                    <a:pt x="640826" y="284007"/>
                    <a:pt x="638727" y="285878"/>
                  </a:cubicBezTo>
                  <a:cubicBezTo>
                    <a:pt x="637371" y="287174"/>
                    <a:pt x="635834" y="288264"/>
                    <a:pt x="634164" y="289117"/>
                  </a:cubicBezTo>
                  <a:lnTo>
                    <a:pt x="632886" y="285878"/>
                  </a:lnTo>
                  <a:cubicBezTo>
                    <a:pt x="632886" y="285878"/>
                    <a:pt x="634164" y="283049"/>
                    <a:pt x="634848" y="281771"/>
                  </a:cubicBezTo>
                  <a:cubicBezTo>
                    <a:pt x="635533" y="280493"/>
                    <a:pt x="636674" y="278668"/>
                    <a:pt x="636674" y="278668"/>
                  </a:cubicBezTo>
                  <a:cubicBezTo>
                    <a:pt x="636674" y="278668"/>
                    <a:pt x="634483" y="274835"/>
                    <a:pt x="632613" y="274516"/>
                  </a:cubicBezTo>
                  <a:cubicBezTo>
                    <a:pt x="630742" y="274197"/>
                    <a:pt x="628050" y="272645"/>
                    <a:pt x="627183" y="273558"/>
                  </a:cubicBezTo>
                  <a:cubicBezTo>
                    <a:pt x="626316" y="274471"/>
                    <a:pt x="624993" y="272326"/>
                    <a:pt x="623395" y="272919"/>
                  </a:cubicBezTo>
                  <a:cubicBezTo>
                    <a:pt x="621799" y="273512"/>
                    <a:pt x="622437" y="271003"/>
                    <a:pt x="619882" y="269451"/>
                  </a:cubicBezTo>
                  <a:cubicBezTo>
                    <a:pt x="617327" y="267900"/>
                    <a:pt x="620521" y="264386"/>
                    <a:pt x="616460" y="265664"/>
                  </a:cubicBezTo>
                  <a:cubicBezTo>
                    <a:pt x="612399" y="266942"/>
                    <a:pt x="611395" y="264386"/>
                    <a:pt x="609752" y="264660"/>
                  </a:cubicBezTo>
                  <a:cubicBezTo>
                    <a:pt x="608110" y="264934"/>
                    <a:pt x="606604" y="261147"/>
                    <a:pt x="605646" y="260873"/>
                  </a:cubicBezTo>
                  <a:cubicBezTo>
                    <a:pt x="604688" y="260599"/>
                    <a:pt x="612627" y="258957"/>
                    <a:pt x="612901" y="257725"/>
                  </a:cubicBezTo>
                  <a:cubicBezTo>
                    <a:pt x="613175" y="256493"/>
                    <a:pt x="614863" y="251382"/>
                    <a:pt x="614863" y="251382"/>
                  </a:cubicBezTo>
                  <a:cubicBezTo>
                    <a:pt x="614863" y="251382"/>
                    <a:pt x="617372" y="250105"/>
                    <a:pt x="618696" y="251063"/>
                  </a:cubicBezTo>
                  <a:cubicBezTo>
                    <a:pt x="620019" y="252021"/>
                    <a:pt x="624034" y="250105"/>
                    <a:pt x="624993" y="250744"/>
                  </a:cubicBezTo>
                  <a:cubicBezTo>
                    <a:pt x="625951" y="251382"/>
                    <a:pt x="628141" y="249785"/>
                    <a:pt x="628141" y="249785"/>
                  </a:cubicBezTo>
                  <a:lnTo>
                    <a:pt x="629099" y="247276"/>
                  </a:lnTo>
                  <a:lnTo>
                    <a:pt x="627548" y="243443"/>
                  </a:lnTo>
                  <a:cubicBezTo>
                    <a:pt x="627548" y="243443"/>
                    <a:pt x="635122" y="241846"/>
                    <a:pt x="635807" y="243123"/>
                  </a:cubicBezTo>
                  <a:cubicBezTo>
                    <a:pt x="636491" y="244401"/>
                    <a:pt x="641784" y="243123"/>
                    <a:pt x="642742" y="244401"/>
                  </a:cubicBezTo>
                  <a:cubicBezTo>
                    <a:pt x="646219" y="245679"/>
                    <a:pt x="649833" y="246537"/>
                    <a:pt x="653511" y="246956"/>
                  </a:cubicBezTo>
                  <a:cubicBezTo>
                    <a:pt x="656257" y="246299"/>
                    <a:pt x="658918" y="245332"/>
                    <a:pt x="661450" y="244082"/>
                  </a:cubicBezTo>
                  <a:cubicBezTo>
                    <a:pt x="661450" y="244082"/>
                    <a:pt x="666788" y="243762"/>
                    <a:pt x="665237" y="243123"/>
                  </a:cubicBezTo>
                  <a:cubicBezTo>
                    <a:pt x="663686" y="242485"/>
                    <a:pt x="663321" y="240294"/>
                    <a:pt x="661769" y="238561"/>
                  </a:cubicBezTo>
                  <a:cubicBezTo>
                    <a:pt x="660218" y="236827"/>
                    <a:pt x="659853" y="233998"/>
                    <a:pt x="655701" y="232538"/>
                  </a:cubicBezTo>
                  <a:cubicBezTo>
                    <a:pt x="651549" y="231078"/>
                    <a:pt x="649358" y="230941"/>
                    <a:pt x="645252" y="229709"/>
                  </a:cubicBezTo>
                  <a:cubicBezTo>
                    <a:pt x="641145" y="228477"/>
                    <a:pt x="637997" y="226834"/>
                    <a:pt x="635122" y="227792"/>
                  </a:cubicBezTo>
                  <a:cubicBezTo>
                    <a:pt x="632247" y="228750"/>
                    <a:pt x="631016" y="227792"/>
                    <a:pt x="628141" y="227519"/>
                  </a:cubicBezTo>
                  <a:cubicBezTo>
                    <a:pt x="625472" y="227153"/>
                    <a:pt x="622853" y="226478"/>
                    <a:pt x="620338" y="225511"/>
                  </a:cubicBezTo>
                  <a:cubicBezTo>
                    <a:pt x="618787" y="224918"/>
                    <a:pt x="617190" y="223640"/>
                    <a:pt x="617190" y="222317"/>
                  </a:cubicBezTo>
                  <a:cubicBezTo>
                    <a:pt x="617190" y="220994"/>
                    <a:pt x="615274" y="219168"/>
                    <a:pt x="618513" y="219488"/>
                  </a:cubicBezTo>
                  <a:cubicBezTo>
                    <a:pt x="621849" y="219415"/>
                    <a:pt x="625152" y="218781"/>
                    <a:pt x="628278" y="217617"/>
                  </a:cubicBezTo>
                  <a:cubicBezTo>
                    <a:pt x="629282" y="217252"/>
                    <a:pt x="633708" y="213739"/>
                    <a:pt x="636491" y="214423"/>
                  </a:cubicBezTo>
                  <a:cubicBezTo>
                    <a:pt x="639274" y="215107"/>
                    <a:pt x="645617" y="216659"/>
                    <a:pt x="646347" y="215336"/>
                  </a:cubicBezTo>
                  <a:cubicBezTo>
                    <a:pt x="647077" y="214012"/>
                    <a:pt x="646986" y="213739"/>
                    <a:pt x="647989" y="212826"/>
                  </a:cubicBezTo>
                  <a:cubicBezTo>
                    <a:pt x="649021" y="211129"/>
                    <a:pt x="649860" y="209322"/>
                    <a:pt x="650499" y="207442"/>
                  </a:cubicBezTo>
                  <a:cubicBezTo>
                    <a:pt x="650499" y="207442"/>
                    <a:pt x="648583" y="195396"/>
                    <a:pt x="644750" y="195670"/>
                  </a:cubicBezTo>
                  <a:cubicBezTo>
                    <a:pt x="640917" y="195943"/>
                    <a:pt x="636856" y="188095"/>
                    <a:pt x="634940" y="188095"/>
                  </a:cubicBezTo>
                  <a:cubicBezTo>
                    <a:pt x="633023" y="188095"/>
                    <a:pt x="633981" y="184308"/>
                    <a:pt x="628917" y="187456"/>
                  </a:cubicBezTo>
                  <a:cubicBezTo>
                    <a:pt x="625755" y="189405"/>
                    <a:pt x="622871" y="191768"/>
                    <a:pt x="620338" y="194483"/>
                  </a:cubicBezTo>
                  <a:cubicBezTo>
                    <a:pt x="616551" y="197905"/>
                    <a:pt x="619700" y="196354"/>
                    <a:pt x="614954" y="199046"/>
                  </a:cubicBezTo>
                  <a:cubicBezTo>
                    <a:pt x="610209" y="201738"/>
                    <a:pt x="610848" y="198772"/>
                    <a:pt x="607653" y="200004"/>
                  </a:cubicBezTo>
                  <a:cubicBezTo>
                    <a:pt x="606253" y="200739"/>
                    <a:pt x="604647" y="200981"/>
                    <a:pt x="603091" y="200689"/>
                  </a:cubicBezTo>
                  <a:cubicBezTo>
                    <a:pt x="604432" y="199621"/>
                    <a:pt x="605418" y="198175"/>
                    <a:pt x="605920" y="196537"/>
                  </a:cubicBezTo>
                  <a:cubicBezTo>
                    <a:pt x="606558" y="194027"/>
                    <a:pt x="607790" y="191426"/>
                    <a:pt x="604962" y="190879"/>
                  </a:cubicBezTo>
                  <a:cubicBezTo>
                    <a:pt x="603218" y="190441"/>
                    <a:pt x="601412" y="190317"/>
                    <a:pt x="599623" y="190514"/>
                  </a:cubicBezTo>
                  <a:cubicBezTo>
                    <a:pt x="599623" y="190514"/>
                    <a:pt x="598300" y="189875"/>
                    <a:pt x="603365" y="186681"/>
                  </a:cubicBezTo>
                  <a:cubicBezTo>
                    <a:pt x="606435" y="184468"/>
                    <a:pt x="609720" y="182574"/>
                    <a:pt x="613175" y="181023"/>
                  </a:cubicBezTo>
                  <a:cubicBezTo>
                    <a:pt x="615410" y="180338"/>
                    <a:pt x="618650" y="179380"/>
                    <a:pt x="618924" y="178468"/>
                  </a:cubicBezTo>
                  <a:cubicBezTo>
                    <a:pt x="619198" y="177555"/>
                    <a:pt x="619837" y="176277"/>
                    <a:pt x="617327" y="173905"/>
                  </a:cubicBezTo>
                  <a:cubicBezTo>
                    <a:pt x="614817" y="171532"/>
                    <a:pt x="613175" y="169342"/>
                    <a:pt x="610665" y="169752"/>
                  </a:cubicBezTo>
                  <a:cubicBezTo>
                    <a:pt x="607229" y="169392"/>
                    <a:pt x="603830" y="168767"/>
                    <a:pt x="600490" y="167882"/>
                  </a:cubicBezTo>
                  <a:cubicBezTo>
                    <a:pt x="599304" y="167882"/>
                    <a:pt x="596703" y="165053"/>
                    <a:pt x="595927" y="165053"/>
                  </a:cubicBezTo>
                  <a:cubicBezTo>
                    <a:pt x="595151" y="165053"/>
                    <a:pt x="595927" y="159942"/>
                    <a:pt x="592094" y="160901"/>
                  </a:cubicBezTo>
                  <a:cubicBezTo>
                    <a:pt x="588261" y="161859"/>
                    <a:pt x="587075" y="160901"/>
                    <a:pt x="584474" y="161859"/>
                  </a:cubicBezTo>
                  <a:cubicBezTo>
                    <a:pt x="581873" y="162817"/>
                    <a:pt x="581645" y="162178"/>
                    <a:pt x="580368" y="163729"/>
                  </a:cubicBezTo>
                  <a:cubicBezTo>
                    <a:pt x="579090" y="165281"/>
                    <a:pt x="579410" y="163729"/>
                    <a:pt x="576900" y="164368"/>
                  </a:cubicBezTo>
                  <a:cubicBezTo>
                    <a:pt x="574390" y="165007"/>
                    <a:pt x="576261" y="163410"/>
                    <a:pt x="573067" y="165327"/>
                  </a:cubicBezTo>
                  <a:cubicBezTo>
                    <a:pt x="569873" y="167243"/>
                    <a:pt x="569325" y="169889"/>
                    <a:pt x="568504" y="168201"/>
                  </a:cubicBezTo>
                  <a:cubicBezTo>
                    <a:pt x="567683" y="166513"/>
                    <a:pt x="568504" y="163182"/>
                    <a:pt x="569462" y="163182"/>
                  </a:cubicBezTo>
                  <a:cubicBezTo>
                    <a:pt x="570421" y="163182"/>
                    <a:pt x="573523" y="162771"/>
                    <a:pt x="572611" y="161220"/>
                  </a:cubicBezTo>
                  <a:cubicBezTo>
                    <a:pt x="571698" y="159669"/>
                    <a:pt x="575805" y="159577"/>
                    <a:pt x="571653" y="159577"/>
                  </a:cubicBezTo>
                  <a:cubicBezTo>
                    <a:pt x="567500" y="159577"/>
                    <a:pt x="568504" y="158391"/>
                    <a:pt x="564032" y="160581"/>
                  </a:cubicBezTo>
                  <a:cubicBezTo>
                    <a:pt x="559561" y="162771"/>
                    <a:pt x="562435" y="160262"/>
                    <a:pt x="557736" y="163729"/>
                  </a:cubicBezTo>
                  <a:cubicBezTo>
                    <a:pt x="553036" y="167197"/>
                    <a:pt x="556412" y="163410"/>
                    <a:pt x="552260" y="165327"/>
                  </a:cubicBezTo>
                  <a:cubicBezTo>
                    <a:pt x="548108" y="167243"/>
                    <a:pt x="546283" y="166878"/>
                    <a:pt x="548473" y="164688"/>
                  </a:cubicBezTo>
                  <a:cubicBezTo>
                    <a:pt x="550663" y="162498"/>
                    <a:pt x="551987" y="160901"/>
                    <a:pt x="551987" y="160901"/>
                  </a:cubicBezTo>
                  <a:lnTo>
                    <a:pt x="555500" y="157752"/>
                  </a:lnTo>
                  <a:cubicBezTo>
                    <a:pt x="555714" y="156767"/>
                    <a:pt x="556020" y="155804"/>
                    <a:pt x="556412" y="154877"/>
                  </a:cubicBezTo>
                  <a:cubicBezTo>
                    <a:pt x="557033" y="152870"/>
                    <a:pt x="556819" y="150703"/>
                    <a:pt x="555819" y="148855"/>
                  </a:cubicBezTo>
                  <a:cubicBezTo>
                    <a:pt x="554861" y="147942"/>
                    <a:pt x="553857" y="143151"/>
                    <a:pt x="551256" y="144748"/>
                  </a:cubicBezTo>
                  <a:cubicBezTo>
                    <a:pt x="548656" y="146345"/>
                    <a:pt x="551256" y="143151"/>
                    <a:pt x="547424" y="144429"/>
                  </a:cubicBezTo>
                  <a:cubicBezTo>
                    <a:pt x="543591" y="145706"/>
                    <a:pt x="545872" y="143151"/>
                    <a:pt x="541446" y="146938"/>
                  </a:cubicBezTo>
                  <a:cubicBezTo>
                    <a:pt x="537020" y="150725"/>
                    <a:pt x="538435" y="151501"/>
                    <a:pt x="534739" y="152322"/>
                  </a:cubicBezTo>
                  <a:cubicBezTo>
                    <a:pt x="531043" y="153144"/>
                    <a:pt x="530495" y="151090"/>
                    <a:pt x="530632" y="150132"/>
                  </a:cubicBezTo>
                  <a:cubicBezTo>
                    <a:pt x="531326" y="147787"/>
                    <a:pt x="532526" y="145624"/>
                    <a:pt x="534146" y="143790"/>
                  </a:cubicBezTo>
                  <a:cubicBezTo>
                    <a:pt x="534561" y="142790"/>
                    <a:pt x="535031" y="141814"/>
                    <a:pt x="535560" y="140870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37553-9833-8070-B41D-198D27AE01B4}"/>
                </a:ext>
              </a:extLst>
            </p:cNvPr>
            <p:cNvSpPr/>
            <p:nvPr/>
          </p:nvSpPr>
          <p:spPr>
            <a:xfrm>
              <a:off x="2186711" y="1700654"/>
              <a:ext cx="301761" cy="190292"/>
            </a:xfrm>
            <a:custGeom>
              <a:avLst/>
              <a:gdLst>
                <a:gd name="connsiteX0" fmla="*/ 23773 w 301761"/>
                <a:gd name="connsiteY0" fmla="*/ 144571 h 190292"/>
                <a:gd name="connsiteX1" fmla="*/ 37005 w 301761"/>
                <a:gd name="connsiteY1" fmla="*/ 152191 h 190292"/>
                <a:gd name="connsiteX2" fmla="*/ 49416 w 301761"/>
                <a:gd name="connsiteY2" fmla="*/ 154108 h 190292"/>
                <a:gd name="connsiteX3" fmla="*/ 53979 w 301761"/>
                <a:gd name="connsiteY3" fmla="*/ 168344 h 190292"/>
                <a:gd name="connsiteX4" fmla="*/ 66344 w 301761"/>
                <a:gd name="connsiteY4" fmla="*/ 174093 h 190292"/>
                <a:gd name="connsiteX5" fmla="*/ 76793 w 301761"/>
                <a:gd name="connsiteY5" fmla="*/ 187417 h 190292"/>
                <a:gd name="connsiteX6" fmla="*/ 88200 w 301761"/>
                <a:gd name="connsiteY6" fmla="*/ 190246 h 190292"/>
                <a:gd name="connsiteX7" fmla="*/ 96779 w 301761"/>
                <a:gd name="connsiteY7" fmla="*/ 187417 h 190292"/>
                <a:gd name="connsiteX8" fmla="*/ 105357 w 301761"/>
                <a:gd name="connsiteY8" fmla="*/ 183584 h 190292"/>
                <a:gd name="connsiteX9" fmla="*/ 121509 w 301761"/>
                <a:gd name="connsiteY9" fmla="*/ 173089 h 190292"/>
                <a:gd name="connsiteX10" fmla="*/ 133875 w 301761"/>
                <a:gd name="connsiteY10" fmla="*/ 170260 h 190292"/>
                <a:gd name="connsiteX11" fmla="*/ 147198 w 301761"/>
                <a:gd name="connsiteY11" fmla="*/ 170260 h 190292"/>
                <a:gd name="connsiteX12" fmla="*/ 155731 w 301761"/>
                <a:gd name="connsiteY12" fmla="*/ 159811 h 190292"/>
                <a:gd name="connsiteX13" fmla="*/ 157647 w 301761"/>
                <a:gd name="connsiteY13" fmla="*/ 149363 h 190292"/>
                <a:gd name="connsiteX14" fmla="*/ 159564 w 301761"/>
                <a:gd name="connsiteY14" fmla="*/ 141788 h 190292"/>
                <a:gd name="connsiteX15" fmla="*/ 166226 w 301761"/>
                <a:gd name="connsiteY15" fmla="*/ 134077 h 190292"/>
                <a:gd name="connsiteX16" fmla="*/ 181420 w 301761"/>
                <a:gd name="connsiteY16" fmla="*/ 124677 h 190292"/>
                <a:gd name="connsiteX17" fmla="*/ 193785 w 301761"/>
                <a:gd name="connsiteY17" fmla="*/ 109346 h 190292"/>
                <a:gd name="connsiteX18" fmla="*/ 205192 w 301761"/>
                <a:gd name="connsiteY18" fmla="*/ 102775 h 190292"/>
                <a:gd name="connsiteX19" fmla="*/ 223444 w 301761"/>
                <a:gd name="connsiteY19" fmla="*/ 94197 h 190292"/>
                <a:gd name="connsiteX20" fmla="*/ 235855 w 301761"/>
                <a:gd name="connsiteY20" fmla="*/ 91368 h 190292"/>
                <a:gd name="connsiteX21" fmla="*/ 251049 w 301761"/>
                <a:gd name="connsiteY21" fmla="*/ 82790 h 190292"/>
                <a:gd name="connsiteX22" fmla="*/ 266244 w 301761"/>
                <a:gd name="connsiteY22" fmla="*/ 73254 h 190292"/>
                <a:gd name="connsiteX23" fmla="*/ 280526 w 301761"/>
                <a:gd name="connsiteY23" fmla="*/ 66638 h 190292"/>
                <a:gd name="connsiteX24" fmla="*/ 293804 w 301761"/>
                <a:gd name="connsiteY24" fmla="*/ 62075 h 190292"/>
                <a:gd name="connsiteX25" fmla="*/ 301423 w 301761"/>
                <a:gd name="connsiteY25" fmla="*/ 54455 h 190292"/>
                <a:gd name="connsiteX26" fmla="*/ 269118 w 301761"/>
                <a:gd name="connsiteY26" fmla="*/ 38256 h 190292"/>
                <a:gd name="connsiteX27" fmla="*/ 258669 w 301761"/>
                <a:gd name="connsiteY27" fmla="*/ 23975 h 190292"/>
                <a:gd name="connsiteX28" fmla="*/ 243384 w 301761"/>
                <a:gd name="connsiteY28" fmla="*/ 21146 h 190292"/>
                <a:gd name="connsiteX29" fmla="*/ 227277 w 301761"/>
                <a:gd name="connsiteY29" fmla="*/ 18271 h 190292"/>
                <a:gd name="connsiteX30" fmla="*/ 217695 w 301761"/>
                <a:gd name="connsiteY30" fmla="*/ 17404 h 190292"/>
                <a:gd name="connsiteX31" fmla="*/ 205375 w 301761"/>
                <a:gd name="connsiteY31" fmla="*/ 21146 h 190292"/>
                <a:gd name="connsiteX32" fmla="*/ 193055 w 301761"/>
                <a:gd name="connsiteY32" fmla="*/ 24933 h 190292"/>
                <a:gd name="connsiteX33" fmla="*/ 182515 w 301761"/>
                <a:gd name="connsiteY33" fmla="*/ 17404 h 190292"/>
                <a:gd name="connsiteX34" fmla="*/ 166408 w 301761"/>
                <a:gd name="connsiteY34" fmla="*/ 19275 h 190292"/>
                <a:gd name="connsiteX35" fmla="*/ 156872 w 301761"/>
                <a:gd name="connsiteY35" fmla="*/ 21146 h 190292"/>
                <a:gd name="connsiteX36" fmla="*/ 134057 w 301761"/>
                <a:gd name="connsiteY36" fmla="*/ 2118 h 190292"/>
                <a:gd name="connsiteX37" fmla="*/ 124521 w 301761"/>
                <a:gd name="connsiteY37" fmla="*/ 7868 h 190292"/>
                <a:gd name="connsiteX38" fmla="*/ 108414 w 301761"/>
                <a:gd name="connsiteY38" fmla="*/ 5951 h 190292"/>
                <a:gd name="connsiteX39" fmla="*/ 97965 w 301761"/>
                <a:gd name="connsiteY39" fmla="*/ 2118 h 190292"/>
                <a:gd name="connsiteX40" fmla="*/ 85554 w 301761"/>
                <a:gd name="connsiteY40" fmla="*/ 202 h 190292"/>
                <a:gd name="connsiteX41" fmla="*/ 64610 w 301761"/>
                <a:gd name="connsiteY41" fmla="*/ 9739 h 190292"/>
                <a:gd name="connsiteX42" fmla="*/ 56032 w 301761"/>
                <a:gd name="connsiteY42" fmla="*/ 5951 h 190292"/>
                <a:gd name="connsiteX43" fmla="*/ 31347 w 301761"/>
                <a:gd name="connsiteY43" fmla="*/ 11655 h 190292"/>
                <a:gd name="connsiteX44" fmla="*/ 41842 w 301761"/>
                <a:gd name="connsiteY44" fmla="*/ 23975 h 190292"/>
                <a:gd name="connsiteX45" fmla="*/ 49416 w 301761"/>
                <a:gd name="connsiteY45" fmla="*/ 34424 h 190292"/>
                <a:gd name="connsiteX46" fmla="*/ 53249 w 301761"/>
                <a:gd name="connsiteY46" fmla="*/ 45831 h 190292"/>
                <a:gd name="connsiteX47" fmla="*/ 47500 w 301761"/>
                <a:gd name="connsiteY47" fmla="*/ 53496 h 190292"/>
                <a:gd name="connsiteX48" fmla="*/ 40838 w 301761"/>
                <a:gd name="connsiteY48" fmla="*/ 66820 h 190292"/>
                <a:gd name="connsiteX49" fmla="*/ 30389 w 301761"/>
                <a:gd name="connsiteY49" fmla="*/ 81056 h 190292"/>
                <a:gd name="connsiteX50" fmla="*/ 32351 w 301761"/>
                <a:gd name="connsiteY50" fmla="*/ 89635 h 190292"/>
                <a:gd name="connsiteX51" fmla="*/ 22814 w 301761"/>
                <a:gd name="connsiteY51" fmla="*/ 97254 h 190292"/>
                <a:gd name="connsiteX52" fmla="*/ 18023 w 301761"/>
                <a:gd name="connsiteY52" fmla="*/ 107658 h 190292"/>
                <a:gd name="connsiteX53" fmla="*/ 16107 w 301761"/>
                <a:gd name="connsiteY53" fmla="*/ 120069 h 190292"/>
                <a:gd name="connsiteX54" fmla="*/ 0 w 301761"/>
                <a:gd name="connsiteY54" fmla="*/ 143796 h 190292"/>
                <a:gd name="connsiteX55" fmla="*/ 5704 w 301761"/>
                <a:gd name="connsiteY55" fmla="*/ 145712 h 190292"/>
                <a:gd name="connsiteX56" fmla="*/ 23773 w 301761"/>
                <a:gd name="connsiteY56" fmla="*/ 144571 h 19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01761" h="190292">
                  <a:moveTo>
                    <a:pt x="23773" y="144571"/>
                  </a:moveTo>
                  <a:cubicBezTo>
                    <a:pt x="31347" y="143978"/>
                    <a:pt x="28336" y="147492"/>
                    <a:pt x="37005" y="152191"/>
                  </a:cubicBezTo>
                  <a:cubicBezTo>
                    <a:pt x="41057" y="153305"/>
                    <a:pt x="45218" y="153948"/>
                    <a:pt x="49416" y="154108"/>
                  </a:cubicBezTo>
                  <a:lnTo>
                    <a:pt x="53979" y="168344"/>
                  </a:lnTo>
                  <a:lnTo>
                    <a:pt x="66344" y="174093"/>
                  </a:lnTo>
                  <a:cubicBezTo>
                    <a:pt x="70866" y="177616"/>
                    <a:pt x="74452" y="182188"/>
                    <a:pt x="76793" y="187417"/>
                  </a:cubicBezTo>
                  <a:cubicBezTo>
                    <a:pt x="78573" y="190885"/>
                    <a:pt x="88200" y="190246"/>
                    <a:pt x="88200" y="190246"/>
                  </a:cubicBezTo>
                  <a:lnTo>
                    <a:pt x="96779" y="187417"/>
                  </a:lnTo>
                  <a:cubicBezTo>
                    <a:pt x="96779" y="187417"/>
                    <a:pt x="100611" y="189333"/>
                    <a:pt x="105357" y="183584"/>
                  </a:cubicBezTo>
                  <a:cubicBezTo>
                    <a:pt x="110102" y="177835"/>
                    <a:pt x="111060" y="179021"/>
                    <a:pt x="121509" y="173089"/>
                  </a:cubicBezTo>
                  <a:cubicBezTo>
                    <a:pt x="125748" y="172752"/>
                    <a:pt x="129914" y="171803"/>
                    <a:pt x="133875" y="170260"/>
                  </a:cubicBezTo>
                  <a:cubicBezTo>
                    <a:pt x="136749" y="168344"/>
                    <a:pt x="138438" y="174093"/>
                    <a:pt x="147198" y="170260"/>
                  </a:cubicBezTo>
                  <a:cubicBezTo>
                    <a:pt x="151141" y="167842"/>
                    <a:pt x="154148" y="164160"/>
                    <a:pt x="155731" y="159811"/>
                  </a:cubicBezTo>
                  <a:cubicBezTo>
                    <a:pt x="158606" y="154108"/>
                    <a:pt x="154818" y="156070"/>
                    <a:pt x="157647" y="149363"/>
                  </a:cubicBezTo>
                  <a:cubicBezTo>
                    <a:pt x="160476" y="142655"/>
                    <a:pt x="157647" y="149363"/>
                    <a:pt x="159564" y="141788"/>
                  </a:cubicBezTo>
                  <a:cubicBezTo>
                    <a:pt x="161480" y="134214"/>
                    <a:pt x="166226" y="134077"/>
                    <a:pt x="166226" y="134077"/>
                  </a:cubicBezTo>
                  <a:cubicBezTo>
                    <a:pt x="171797" y="131850"/>
                    <a:pt x="176939" y="128670"/>
                    <a:pt x="181420" y="124677"/>
                  </a:cubicBezTo>
                  <a:cubicBezTo>
                    <a:pt x="186161" y="120101"/>
                    <a:pt x="190313" y="114949"/>
                    <a:pt x="193785" y="109346"/>
                  </a:cubicBezTo>
                  <a:cubicBezTo>
                    <a:pt x="197728" y="107411"/>
                    <a:pt x="201538" y="105217"/>
                    <a:pt x="205192" y="102775"/>
                  </a:cubicBezTo>
                  <a:cubicBezTo>
                    <a:pt x="209025" y="99855"/>
                    <a:pt x="217512" y="98213"/>
                    <a:pt x="223444" y="94197"/>
                  </a:cubicBezTo>
                  <a:cubicBezTo>
                    <a:pt x="229376" y="90182"/>
                    <a:pt x="232022" y="93239"/>
                    <a:pt x="235855" y="91368"/>
                  </a:cubicBezTo>
                  <a:cubicBezTo>
                    <a:pt x="239688" y="89497"/>
                    <a:pt x="248175" y="83703"/>
                    <a:pt x="251049" y="82790"/>
                  </a:cubicBezTo>
                  <a:cubicBezTo>
                    <a:pt x="253924" y="81878"/>
                    <a:pt x="260540" y="76174"/>
                    <a:pt x="266244" y="73254"/>
                  </a:cubicBezTo>
                  <a:cubicBezTo>
                    <a:pt x="271947" y="70333"/>
                    <a:pt x="272860" y="70470"/>
                    <a:pt x="280526" y="66638"/>
                  </a:cubicBezTo>
                  <a:cubicBezTo>
                    <a:pt x="288191" y="62805"/>
                    <a:pt x="290062" y="64721"/>
                    <a:pt x="293804" y="62075"/>
                  </a:cubicBezTo>
                  <a:cubicBezTo>
                    <a:pt x="297545" y="59428"/>
                    <a:pt x="298366" y="61117"/>
                    <a:pt x="301423" y="54455"/>
                  </a:cubicBezTo>
                  <a:cubicBezTo>
                    <a:pt x="304481" y="47793"/>
                    <a:pt x="286229" y="49664"/>
                    <a:pt x="269118" y="38256"/>
                  </a:cubicBezTo>
                  <a:cubicBezTo>
                    <a:pt x="265149" y="35610"/>
                    <a:pt x="262411" y="34424"/>
                    <a:pt x="258669" y="23975"/>
                  </a:cubicBezTo>
                  <a:cubicBezTo>
                    <a:pt x="253472" y="23719"/>
                    <a:pt x="248330" y="22770"/>
                    <a:pt x="243384" y="21146"/>
                  </a:cubicBezTo>
                  <a:cubicBezTo>
                    <a:pt x="238155" y="19517"/>
                    <a:pt x="232743" y="18549"/>
                    <a:pt x="227277" y="18271"/>
                  </a:cubicBezTo>
                  <a:cubicBezTo>
                    <a:pt x="224060" y="18823"/>
                    <a:pt x="220756" y="18522"/>
                    <a:pt x="217695" y="17404"/>
                  </a:cubicBezTo>
                  <a:cubicBezTo>
                    <a:pt x="213953" y="15442"/>
                    <a:pt x="205375" y="21146"/>
                    <a:pt x="205375" y="21146"/>
                  </a:cubicBezTo>
                  <a:lnTo>
                    <a:pt x="193055" y="24933"/>
                  </a:lnTo>
                  <a:cubicBezTo>
                    <a:pt x="191185" y="18271"/>
                    <a:pt x="193055" y="24933"/>
                    <a:pt x="182515" y="17404"/>
                  </a:cubicBezTo>
                  <a:cubicBezTo>
                    <a:pt x="179367" y="14986"/>
                    <a:pt x="174028" y="18271"/>
                    <a:pt x="166408" y="19275"/>
                  </a:cubicBezTo>
                  <a:cubicBezTo>
                    <a:pt x="158788" y="20279"/>
                    <a:pt x="161845" y="22104"/>
                    <a:pt x="156872" y="21146"/>
                  </a:cubicBezTo>
                  <a:cubicBezTo>
                    <a:pt x="151898" y="20188"/>
                    <a:pt x="143594" y="12613"/>
                    <a:pt x="134057" y="2118"/>
                  </a:cubicBezTo>
                  <a:cubicBezTo>
                    <a:pt x="129221" y="-3266"/>
                    <a:pt x="124521" y="7868"/>
                    <a:pt x="124521" y="7868"/>
                  </a:cubicBezTo>
                  <a:lnTo>
                    <a:pt x="108414" y="5951"/>
                  </a:lnTo>
                  <a:cubicBezTo>
                    <a:pt x="105042" y="4391"/>
                    <a:pt x="101547" y="3109"/>
                    <a:pt x="97965" y="2118"/>
                  </a:cubicBezTo>
                  <a:cubicBezTo>
                    <a:pt x="91303" y="202"/>
                    <a:pt x="88383" y="2118"/>
                    <a:pt x="85554" y="202"/>
                  </a:cubicBezTo>
                  <a:cubicBezTo>
                    <a:pt x="82725" y="-1714"/>
                    <a:pt x="67302" y="10651"/>
                    <a:pt x="64610" y="9739"/>
                  </a:cubicBezTo>
                  <a:cubicBezTo>
                    <a:pt x="61918" y="8826"/>
                    <a:pt x="56032" y="5951"/>
                    <a:pt x="56032" y="5951"/>
                  </a:cubicBezTo>
                  <a:cubicBezTo>
                    <a:pt x="48357" y="9734"/>
                    <a:pt x="39907" y="11687"/>
                    <a:pt x="31347" y="11655"/>
                  </a:cubicBezTo>
                  <a:lnTo>
                    <a:pt x="41842" y="23975"/>
                  </a:lnTo>
                  <a:lnTo>
                    <a:pt x="49416" y="34424"/>
                  </a:lnTo>
                  <a:cubicBezTo>
                    <a:pt x="51287" y="38001"/>
                    <a:pt x="52583" y="41852"/>
                    <a:pt x="53249" y="45831"/>
                  </a:cubicBezTo>
                  <a:cubicBezTo>
                    <a:pt x="53249" y="49664"/>
                    <a:pt x="47500" y="53496"/>
                    <a:pt x="47500" y="53496"/>
                  </a:cubicBezTo>
                  <a:lnTo>
                    <a:pt x="40838" y="66820"/>
                  </a:lnTo>
                  <a:cubicBezTo>
                    <a:pt x="40838" y="66820"/>
                    <a:pt x="36275" y="73436"/>
                    <a:pt x="30389" y="81056"/>
                  </a:cubicBezTo>
                  <a:lnTo>
                    <a:pt x="32351" y="89635"/>
                  </a:lnTo>
                  <a:cubicBezTo>
                    <a:pt x="29431" y="86805"/>
                    <a:pt x="22814" y="97254"/>
                    <a:pt x="22814" y="97254"/>
                  </a:cubicBezTo>
                  <a:lnTo>
                    <a:pt x="18023" y="107658"/>
                  </a:lnTo>
                  <a:lnTo>
                    <a:pt x="16107" y="120069"/>
                  </a:lnTo>
                  <a:lnTo>
                    <a:pt x="0" y="143796"/>
                  </a:lnTo>
                  <a:lnTo>
                    <a:pt x="5704" y="145712"/>
                  </a:lnTo>
                  <a:cubicBezTo>
                    <a:pt x="5704" y="145712"/>
                    <a:pt x="12594" y="145530"/>
                    <a:pt x="23773" y="144571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3E13E3-CFFA-B5B2-EF3E-5997C1833E79}"/>
                </a:ext>
              </a:extLst>
            </p:cNvPr>
            <p:cNvSpPr/>
            <p:nvPr/>
          </p:nvSpPr>
          <p:spPr>
            <a:xfrm>
              <a:off x="2376880" y="1743853"/>
              <a:ext cx="517051" cy="276389"/>
            </a:xfrm>
            <a:custGeom>
              <a:avLst/>
              <a:gdLst>
                <a:gd name="connsiteX0" fmla="*/ 470352 w 517051"/>
                <a:gd name="connsiteY0" fmla="*/ 211703 h 276389"/>
                <a:gd name="connsiteX1" fmla="*/ 479478 w 517051"/>
                <a:gd name="connsiteY1" fmla="*/ 211703 h 276389"/>
                <a:gd name="connsiteX2" fmla="*/ 486550 w 517051"/>
                <a:gd name="connsiteY2" fmla="*/ 210745 h 276389"/>
                <a:gd name="connsiteX3" fmla="*/ 490840 w 517051"/>
                <a:gd name="connsiteY3" fmla="*/ 215307 h 276389"/>
                <a:gd name="connsiteX4" fmla="*/ 498003 w 517051"/>
                <a:gd name="connsiteY4" fmla="*/ 214349 h 276389"/>
                <a:gd name="connsiteX5" fmla="*/ 510369 w 517051"/>
                <a:gd name="connsiteY5" fmla="*/ 216768 h 276389"/>
                <a:gd name="connsiteX6" fmla="*/ 516072 w 517051"/>
                <a:gd name="connsiteY6" fmla="*/ 216266 h 276389"/>
                <a:gd name="connsiteX7" fmla="*/ 517030 w 517051"/>
                <a:gd name="connsiteY7" fmla="*/ 206775 h 276389"/>
                <a:gd name="connsiteX8" fmla="*/ 515616 w 517051"/>
                <a:gd name="connsiteY8" fmla="*/ 196782 h 276389"/>
                <a:gd name="connsiteX9" fmla="*/ 507540 w 517051"/>
                <a:gd name="connsiteY9" fmla="*/ 193451 h 276389"/>
                <a:gd name="connsiteX10" fmla="*/ 496589 w 517051"/>
                <a:gd name="connsiteY10" fmla="*/ 191079 h 276389"/>
                <a:gd name="connsiteX11" fmla="*/ 494170 w 517051"/>
                <a:gd name="connsiteY11" fmla="*/ 186288 h 276389"/>
                <a:gd name="connsiteX12" fmla="*/ 489973 w 517051"/>
                <a:gd name="connsiteY12" fmla="*/ 182546 h 276389"/>
                <a:gd name="connsiteX13" fmla="*/ 477060 w 517051"/>
                <a:gd name="connsiteY13" fmla="*/ 183504 h 276389"/>
                <a:gd name="connsiteX14" fmla="*/ 474276 w 517051"/>
                <a:gd name="connsiteY14" fmla="*/ 178941 h 276389"/>
                <a:gd name="connsiteX15" fmla="*/ 467569 w 517051"/>
                <a:gd name="connsiteY15" fmla="*/ 171367 h 276389"/>
                <a:gd name="connsiteX16" fmla="*/ 459949 w 517051"/>
                <a:gd name="connsiteY16" fmla="*/ 166804 h 276389"/>
                <a:gd name="connsiteX17" fmla="*/ 455386 w 517051"/>
                <a:gd name="connsiteY17" fmla="*/ 163930 h 276389"/>
                <a:gd name="connsiteX18" fmla="*/ 442564 w 517051"/>
                <a:gd name="connsiteY18" fmla="*/ 168173 h 276389"/>
                <a:gd name="connsiteX19" fmla="*/ 432572 w 517051"/>
                <a:gd name="connsiteY19" fmla="*/ 157724 h 276389"/>
                <a:gd name="connsiteX20" fmla="*/ 426412 w 517051"/>
                <a:gd name="connsiteY20" fmla="*/ 147731 h 276389"/>
                <a:gd name="connsiteX21" fmla="*/ 414457 w 517051"/>
                <a:gd name="connsiteY21" fmla="*/ 143168 h 276389"/>
                <a:gd name="connsiteX22" fmla="*/ 416419 w 517051"/>
                <a:gd name="connsiteY22" fmla="*/ 133221 h 276389"/>
                <a:gd name="connsiteX23" fmla="*/ 421621 w 517051"/>
                <a:gd name="connsiteY23" fmla="*/ 128430 h 276389"/>
                <a:gd name="connsiteX24" fmla="*/ 420708 w 517051"/>
                <a:gd name="connsiteY24" fmla="*/ 113692 h 276389"/>
                <a:gd name="connsiteX25" fmla="*/ 412586 w 517051"/>
                <a:gd name="connsiteY25" fmla="*/ 104247 h 276389"/>
                <a:gd name="connsiteX26" fmla="*/ 404054 w 517051"/>
                <a:gd name="connsiteY26" fmla="*/ 92338 h 276389"/>
                <a:gd name="connsiteX27" fmla="*/ 399491 w 517051"/>
                <a:gd name="connsiteY27" fmla="*/ 84718 h 276389"/>
                <a:gd name="connsiteX28" fmla="*/ 392783 w 517051"/>
                <a:gd name="connsiteY28" fmla="*/ 72854 h 276389"/>
                <a:gd name="connsiteX29" fmla="*/ 390411 w 517051"/>
                <a:gd name="connsiteY29" fmla="*/ 59531 h 276389"/>
                <a:gd name="connsiteX30" fmla="*/ 388038 w 517051"/>
                <a:gd name="connsiteY30" fmla="*/ 52367 h 276389"/>
                <a:gd name="connsiteX31" fmla="*/ 385209 w 517051"/>
                <a:gd name="connsiteY31" fmla="*/ 48626 h 276389"/>
                <a:gd name="connsiteX32" fmla="*/ 395658 w 517051"/>
                <a:gd name="connsiteY32" fmla="*/ 48626 h 276389"/>
                <a:gd name="connsiteX33" fmla="*/ 400951 w 517051"/>
                <a:gd name="connsiteY33" fmla="*/ 43835 h 276389"/>
                <a:gd name="connsiteX34" fmla="*/ 406107 w 517051"/>
                <a:gd name="connsiteY34" fmla="*/ 34709 h 276389"/>
                <a:gd name="connsiteX35" fmla="*/ 414229 w 517051"/>
                <a:gd name="connsiteY35" fmla="*/ 27180 h 276389"/>
                <a:gd name="connsiteX36" fmla="*/ 414229 w 517051"/>
                <a:gd name="connsiteY36" fmla="*/ 20473 h 276389"/>
                <a:gd name="connsiteX37" fmla="*/ 410396 w 517051"/>
                <a:gd name="connsiteY37" fmla="*/ 9111 h 276389"/>
                <a:gd name="connsiteX38" fmla="*/ 408024 w 517051"/>
                <a:gd name="connsiteY38" fmla="*/ 5278 h 276389"/>
                <a:gd name="connsiteX39" fmla="*/ 395202 w 517051"/>
                <a:gd name="connsiteY39" fmla="*/ 31 h 276389"/>
                <a:gd name="connsiteX40" fmla="*/ 374714 w 517051"/>
                <a:gd name="connsiteY40" fmla="*/ 1948 h 276389"/>
                <a:gd name="connsiteX41" fmla="*/ 364813 w 517051"/>
                <a:gd name="connsiteY41" fmla="*/ 1948 h 276389"/>
                <a:gd name="connsiteX42" fmla="*/ 354273 w 517051"/>
                <a:gd name="connsiteY42" fmla="*/ 7149 h 276389"/>
                <a:gd name="connsiteX43" fmla="*/ 346196 w 517051"/>
                <a:gd name="connsiteY43" fmla="*/ 12853 h 276389"/>
                <a:gd name="connsiteX44" fmla="*/ 353817 w 517051"/>
                <a:gd name="connsiteY44" fmla="*/ 19058 h 276389"/>
                <a:gd name="connsiteX45" fmla="*/ 366228 w 517051"/>
                <a:gd name="connsiteY45" fmla="*/ 25218 h 276389"/>
                <a:gd name="connsiteX46" fmla="*/ 373300 w 517051"/>
                <a:gd name="connsiteY46" fmla="*/ 32382 h 276389"/>
                <a:gd name="connsiteX47" fmla="*/ 373802 w 517051"/>
                <a:gd name="connsiteY47" fmla="*/ 40914 h 276389"/>
                <a:gd name="connsiteX48" fmla="*/ 364266 w 517051"/>
                <a:gd name="connsiteY48" fmla="*/ 36352 h 276389"/>
                <a:gd name="connsiteX49" fmla="*/ 357147 w 517051"/>
                <a:gd name="connsiteY49" fmla="*/ 31104 h 276389"/>
                <a:gd name="connsiteX50" fmla="*/ 348022 w 517051"/>
                <a:gd name="connsiteY50" fmla="*/ 24397 h 276389"/>
                <a:gd name="connsiteX51" fmla="*/ 343231 w 517051"/>
                <a:gd name="connsiteY51" fmla="*/ 32062 h 276389"/>
                <a:gd name="connsiteX52" fmla="*/ 327534 w 517051"/>
                <a:gd name="connsiteY52" fmla="*/ 25401 h 276389"/>
                <a:gd name="connsiteX53" fmla="*/ 321831 w 517051"/>
                <a:gd name="connsiteY53" fmla="*/ 23940 h 276389"/>
                <a:gd name="connsiteX54" fmla="*/ 313709 w 517051"/>
                <a:gd name="connsiteY54" fmla="*/ 30694 h 276389"/>
                <a:gd name="connsiteX55" fmla="*/ 311884 w 517051"/>
                <a:gd name="connsiteY55" fmla="*/ 38724 h 276389"/>
                <a:gd name="connsiteX56" fmla="*/ 311382 w 517051"/>
                <a:gd name="connsiteY56" fmla="*/ 54421 h 276389"/>
                <a:gd name="connsiteX57" fmla="*/ 314758 w 517051"/>
                <a:gd name="connsiteY57" fmla="*/ 60124 h 276389"/>
                <a:gd name="connsiteX58" fmla="*/ 315625 w 517051"/>
                <a:gd name="connsiteY58" fmla="*/ 69250 h 276389"/>
                <a:gd name="connsiteX59" fmla="*/ 325116 w 517051"/>
                <a:gd name="connsiteY59" fmla="*/ 77372 h 276389"/>
                <a:gd name="connsiteX60" fmla="*/ 330363 w 517051"/>
                <a:gd name="connsiteY60" fmla="*/ 86498 h 276389"/>
                <a:gd name="connsiteX61" fmla="*/ 331367 w 517051"/>
                <a:gd name="connsiteY61" fmla="*/ 98909 h 276389"/>
                <a:gd name="connsiteX62" fmla="*/ 334652 w 517051"/>
                <a:gd name="connsiteY62" fmla="*/ 106483 h 276389"/>
                <a:gd name="connsiteX63" fmla="*/ 326622 w 517051"/>
                <a:gd name="connsiteY63" fmla="*/ 109814 h 276389"/>
                <a:gd name="connsiteX64" fmla="*/ 321375 w 517051"/>
                <a:gd name="connsiteY64" fmla="*/ 114377 h 276389"/>
                <a:gd name="connsiteX65" fmla="*/ 315215 w 517051"/>
                <a:gd name="connsiteY65" fmla="*/ 112506 h 276389"/>
                <a:gd name="connsiteX66" fmla="*/ 309009 w 517051"/>
                <a:gd name="connsiteY66" fmla="*/ 104475 h 276389"/>
                <a:gd name="connsiteX67" fmla="*/ 308553 w 517051"/>
                <a:gd name="connsiteY67" fmla="*/ 94939 h 276389"/>
                <a:gd name="connsiteX68" fmla="*/ 301343 w 517051"/>
                <a:gd name="connsiteY68" fmla="*/ 87821 h 276389"/>
                <a:gd name="connsiteX69" fmla="*/ 298514 w 517051"/>
                <a:gd name="connsiteY69" fmla="*/ 77372 h 276389"/>
                <a:gd name="connsiteX70" fmla="*/ 294682 w 517051"/>
                <a:gd name="connsiteY70" fmla="*/ 70664 h 276389"/>
                <a:gd name="connsiteX71" fmla="*/ 290119 w 517051"/>
                <a:gd name="connsiteY71" fmla="*/ 64003 h 276389"/>
                <a:gd name="connsiteX72" fmla="*/ 281449 w 517051"/>
                <a:gd name="connsiteY72" fmla="*/ 59029 h 276389"/>
                <a:gd name="connsiteX73" fmla="*/ 269130 w 517051"/>
                <a:gd name="connsiteY73" fmla="*/ 52413 h 276389"/>
                <a:gd name="connsiteX74" fmla="*/ 265297 w 517051"/>
                <a:gd name="connsiteY74" fmla="*/ 46253 h 276389"/>
                <a:gd name="connsiteX75" fmla="*/ 260734 w 517051"/>
                <a:gd name="connsiteY75" fmla="*/ 43424 h 276389"/>
                <a:gd name="connsiteX76" fmla="*/ 252201 w 517051"/>
                <a:gd name="connsiteY76" fmla="*/ 41964 h 276389"/>
                <a:gd name="connsiteX77" fmla="*/ 246954 w 517051"/>
                <a:gd name="connsiteY77" fmla="*/ 42922 h 276389"/>
                <a:gd name="connsiteX78" fmla="*/ 240748 w 517051"/>
                <a:gd name="connsiteY78" fmla="*/ 45249 h 276389"/>
                <a:gd name="connsiteX79" fmla="*/ 242665 w 517051"/>
                <a:gd name="connsiteY79" fmla="*/ 50542 h 276389"/>
                <a:gd name="connsiteX80" fmla="*/ 253159 w 517051"/>
                <a:gd name="connsiteY80" fmla="*/ 57204 h 276389"/>
                <a:gd name="connsiteX81" fmla="*/ 258361 w 517051"/>
                <a:gd name="connsiteY81" fmla="*/ 60033 h 276389"/>
                <a:gd name="connsiteX82" fmla="*/ 262148 w 517051"/>
                <a:gd name="connsiteY82" fmla="*/ 65736 h 276389"/>
                <a:gd name="connsiteX83" fmla="*/ 256947 w 517051"/>
                <a:gd name="connsiteY83" fmla="*/ 66695 h 276389"/>
                <a:gd name="connsiteX84" fmla="*/ 250787 w 517051"/>
                <a:gd name="connsiteY84" fmla="*/ 66147 h 276389"/>
                <a:gd name="connsiteX85" fmla="*/ 243121 w 517051"/>
                <a:gd name="connsiteY85" fmla="*/ 70026 h 276389"/>
                <a:gd name="connsiteX86" fmla="*/ 238558 w 517051"/>
                <a:gd name="connsiteY86" fmla="*/ 67607 h 276389"/>
                <a:gd name="connsiteX87" fmla="*/ 229433 w 517051"/>
                <a:gd name="connsiteY87" fmla="*/ 72900 h 276389"/>
                <a:gd name="connsiteX88" fmla="*/ 221813 w 517051"/>
                <a:gd name="connsiteY88" fmla="*/ 78604 h 276389"/>
                <a:gd name="connsiteX89" fmla="*/ 215653 w 517051"/>
                <a:gd name="connsiteY89" fmla="*/ 78056 h 276389"/>
                <a:gd name="connsiteX90" fmla="*/ 224185 w 517051"/>
                <a:gd name="connsiteY90" fmla="*/ 67607 h 276389"/>
                <a:gd name="connsiteX91" fmla="*/ 225600 w 517051"/>
                <a:gd name="connsiteY91" fmla="*/ 60033 h 276389"/>
                <a:gd name="connsiteX92" fmla="*/ 220444 w 517051"/>
                <a:gd name="connsiteY92" fmla="*/ 57660 h 276389"/>
                <a:gd name="connsiteX93" fmla="*/ 208078 w 517051"/>
                <a:gd name="connsiteY93" fmla="*/ 52413 h 276389"/>
                <a:gd name="connsiteX94" fmla="*/ 203515 w 517051"/>
                <a:gd name="connsiteY94" fmla="*/ 50542 h 276389"/>
                <a:gd name="connsiteX95" fmla="*/ 196854 w 517051"/>
                <a:gd name="connsiteY95" fmla="*/ 48169 h 276389"/>
                <a:gd name="connsiteX96" fmla="*/ 187363 w 517051"/>
                <a:gd name="connsiteY96" fmla="*/ 45249 h 276389"/>
                <a:gd name="connsiteX97" fmla="*/ 181659 w 517051"/>
                <a:gd name="connsiteY97" fmla="*/ 45751 h 276389"/>
                <a:gd name="connsiteX98" fmla="*/ 175910 w 517051"/>
                <a:gd name="connsiteY98" fmla="*/ 44337 h 276389"/>
                <a:gd name="connsiteX99" fmla="*/ 169750 w 517051"/>
                <a:gd name="connsiteY99" fmla="*/ 44337 h 276389"/>
                <a:gd name="connsiteX100" fmla="*/ 164549 w 517051"/>
                <a:gd name="connsiteY100" fmla="*/ 47211 h 276389"/>
                <a:gd name="connsiteX101" fmla="*/ 158343 w 517051"/>
                <a:gd name="connsiteY101" fmla="*/ 54329 h 276389"/>
                <a:gd name="connsiteX102" fmla="*/ 153552 w 517051"/>
                <a:gd name="connsiteY102" fmla="*/ 60033 h 276389"/>
                <a:gd name="connsiteX103" fmla="*/ 158343 w 517051"/>
                <a:gd name="connsiteY103" fmla="*/ 60991 h 276389"/>
                <a:gd name="connsiteX104" fmla="*/ 148305 w 517051"/>
                <a:gd name="connsiteY104" fmla="*/ 66147 h 276389"/>
                <a:gd name="connsiteX105" fmla="*/ 143149 w 517051"/>
                <a:gd name="connsiteY105" fmla="*/ 65235 h 276389"/>
                <a:gd name="connsiteX106" fmla="*/ 133612 w 517051"/>
                <a:gd name="connsiteY106" fmla="*/ 65736 h 276389"/>
                <a:gd name="connsiteX107" fmla="*/ 135574 w 517051"/>
                <a:gd name="connsiteY107" fmla="*/ 61447 h 276389"/>
                <a:gd name="connsiteX108" fmla="*/ 144061 w 517051"/>
                <a:gd name="connsiteY108" fmla="*/ 55333 h 276389"/>
                <a:gd name="connsiteX109" fmla="*/ 145521 w 517051"/>
                <a:gd name="connsiteY109" fmla="*/ 50998 h 276389"/>
                <a:gd name="connsiteX110" fmla="*/ 148305 w 517051"/>
                <a:gd name="connsiteY110" fmla="*/ 38633 h 276389"/>
                <a:gd name="connsiteX111" fmla="*/ 146936 w 517051"/>
                <a:gd name="connsiteY111" fmla="*/ 31469 h 276389"/>
                <a:gd name="connsiteX112" fmla="*/ 142373 w 517051"/>
                <a:gd name="connsiteY112" fmla="*/ 24306 h 276389"/>
                <a:gd name="connsiteX113" fmla="*/ 133795 w 517051"/>
                <a:gd name="connsiteY113" fmla="*/ 20108 h 276389"/>
                <a:gd name="connsiteX114" fmla="*/ 122889 w 517051"/>
                <a:gd name="connsiteY114" fmla="*/ 24671 h 276389"/>
                <a:gd name="connsiteX115" fmla="*/ 117231 w 517051"/>
                <a:gd name="connsiteY115" fmla="*/ 28002 h 276389"/>
                <a:gd name="connsiteX116" fmla="*/ 107649 w 517051"/>
                <a:gd name="connsiteY116" fmla="*/ 31287 h 276389"/>
                <a:gd name="connsiteX117" fmla="*/ 99619 w 517051"/>
                <a:gd name="connsiteY117" fmla="*/ 30830 h 276389"/>
                <a:gd name="connsiteX118" fmla="*/ 92455 w 517051"/>
                <a:gd name="connsiteY118" fmla="*/ 34618 h 276389"/>
                <a:gd name="connsiteX119" fmla="*/ 85291 w 517051"/>
                <a:gd name="connsiteY119" fmla="*/ 36990 h 276389"/>
                <a:gd name="connsiteX120" fmla="*/ 78219 w 517051"/>
                <a:gd name="connsiteY120" fmla="*/ 38952 h 276389"/>
                <a:gd name="connsiteX121" fmla="*/ 71055 w 517051"/>
                <a:gd name="connsiteY121" fmla="*/ 39911 h 276389"/>
                <a:gd name="connsiteX122" fmla="*/ 65854 w 517051"/>
                <a:gd name="connsiteY122" fmla="*/ 43241 h 276389"/>
                <a:gd name="connsiteX123" fmla="*/ 57275 w 517051"/>
                <a:gd name="connsiteY123" fmla="*/ 48489 h 276389"/>
                <a:gd name="connsiteX124" fmla="*/ 52484 w 517051"/>
                <a:gd name="connsiteY124" fmla="*/ 50360 h 276389"/>
                <a:gd name="connsiteX125" fmla="*/ 42081 w 517051"/>
                <a:gd name="connsiteY125" fmla="*/ 52230 h 276389"/>
                <a:gd name="connsiteX126" fmla="*/ 34461 w 517051"/>
                <a:gd name="connsiteY126" fmla="*/ 57980 h 276389"/>
                <a:gd name="connsiteX127" fmla="*/ 25335 w 517051"/>
                <a:gd name="connsiteY127" fmla="*/ 64596 h 276389"/>
                <a:gd name="connsiteX128" fmla="*/ 18217 w 517051"/>
                <a:gd name="connsiteY128" fmla="*/ 74588 h 276389"/>
                <a:gd name="connsiteX129" fmla="*/ 23464 w 517051"/>
                <a:gd name="connsiteY129" fmla="*/ 79790 h 276389"/>
                <a:gd name="connsiteX130" fmla="*/ 32043 w 517051"/>
                <a:gd name="connsiteY130" fmla="*/ 83121 h 276389"/>
                <a:gd name="connsiteX131" fmla="*/ 20133 w 517051"/>
                <a:gd name="connsiteY131" fmla="*/ 90285 h 276389"/>
                <a:gd name="connsiteX132" fmla="*/ 12970 w 517051"/>
                <a:gd name="connsiteY132" fmla="*/ 92201 h 276389"/>
                <a:gd name="connsiteX133" fmla="*/ 6354 w 517051"/>
                <a:gd name="connsiteY133" fmla="*/ 97905 h 276389"/>
                <a:gd name="connsiteX134" fmla="*/ 3981 w 517051"/>
                <a:gd name="connsiteY134" fmla="*/ 105479 h 276389"/>
                <a:gd name="connsiteX135" fmla="*/ 2065 w 517051"/>
                <a:gd name="connsiteY135" fmla="*/ 113555 h 276389"/>
                <a:gd name="connsiteX136" fmla="*/ 10141 w 517051"/>
                <a:gd name="connsiteY136" fmla="*/ 118346 h 276389"/>
                <a:gd name="connsiteX137" fmla="*/ 27297 w 517051"/>
                <a:gd name="connsiteY137" fmla="*/ 116430 h 276389"/>
                <a:gd name="connsiteX138" fmla="*/ 38659 w 517051"/>
                <a:gd name="connsiteY138" fmla="*/ 116932 h 276389"/>
                <a:gd name="connsiteX139" fmla="*/ 30126 w 517051"/>
                <a:gd name="connsiteY139" fmla="*/ 124506 h 276389"/>
                <a:gd name="connsiteX140" fmla="*/ 35875 w 517051"/>
                <a:gd name="connsiteY140" fmla="*/ 128750 h 276389"/>
                <a:gd name="connsiteX141" fmla="*/ 45321 w 517051"/>
                <a:gd name="connsiteY141" fmla="*/ 130210 h 276389"/>
                <a:gd name="connsiteX142" fmla="*/ 58644 w 517051"/>
                <a:gd name="connsiteY142" fmla="*/ 127381 h 276389"/>
                <a:gd name="connsiteX143" fmla="*/ 70599 w 517051"/>
                <a:gd name="connsiteY143" fmla="*/ 124506 h 276389"/>
                <a:gd name="connsiteX144" fmla="*/ 87162 w 517051"/>
                <a:gd name="connsiteY144" fmla="*/ 122635 h 276389"/>
                <a:gd name="connsiteX145" fmla="*/ 98569 w 517051"/>
                <a:gd name="connsiteY145" fmla="*/ 121677 h 276389"/>
                <a:gd name="connsiteX146" fmla="*/ 104273 w 517051"/>
                <a:gd name="connsiteY146" fmla="*/ 122179 h 276389"/>
                <a:gd name="connsiteX147" fmla="*/ 89580 w 517051"/>
                <a:gd name="connsiteY147" fmla="*/ 129708 h 276389"/>
                <a:gd name="connsiteX148" fmla="*/ 75299 w 517051"/>
                <a:gd name="connsiteY148" fmla="*/ 133541 h 276389"/>
                <a:gd name="connsiteX149" fmla="*/ 64850 w 517051"/>
                <a:gd name="connsiteY149" fmla="*/ 136461 h 276389"/>
                <a:gd name="connsiteX150" fmla="*/ 51982 w 517051"/>
                <a:gd name="connsiteY150" fmla="*/ 140203 h 276389"/>
                <a:gd name="connsiteX151" fmla="*/ 42857 w 517051"/>
                <a:gd name="connsiteY151" fmla="*/ 141161 h 276389"/>
                <a:gd name="connsiteX152" fmla="*/ 28027 w 517051"/>
                <a:gd name="connsiteY152" fmla="*/ 146408 h 276389"/>
                <a:gd name="connsiteX153" fmla="*/ 22369 w 517051"/>
                <a:gd name="connsiteY153" fmla="*/ 156401 h 276389"/>
                <a:gd name="connsiteX154" fmla="*/ 37107 w 517051"/>
                <a:gd name="connsiteY154" fmla="*/ 163473 h 276389"/>
                <a:gd name="connsiteX155" fmla="*/ 52804 w 517051"/>
                <a:gd name="connsiteY155" fmla="*/ 171595 h 276389"/>
                <a:gd name="connsiteX156" fmla="*/ 60880 w 517051"/>
                <a:gd name="connsiteY156" fmla="*/ 172097 h 276389"/>
                <a:gd name="connsiteX157" fmla="*/ 73747 w 517051"/>
                <a:gd name="connsiteY157" fmla="*/ 170135 h 276389"/>
                <a:gd name="connsiteX158" fmla="*/ 84698 w 517051"/>
                <a:gd name="connsiteY158" fmla="*/ 167762 h 276389"/>
                <a:gd name="connsiteX159" fmla="*/ 103725 w 517051"/>
                <a:gd name="connsiteY159" fmla="*/ 169177 h 276389"/>
                <a:gd name="connsiteX160" fmla="*/ 115999 w 517051"/>
                <a:gd name="connsiteY160" fmla="*/ 169177 h 276389"/>
                <a:gd name="connsiteX161" fmla="*/ 132654 w 517051"/>
                <a:gd name="connsiteY161" fmla="*/ 168721 h 276389"/>
                <a:gd name="connsiteX162" fmla="*/ 146936 w 517051"/>
                <a:gd name="connsiteY162" fmla="*/ 166348 h 276389"/>
                <a:gd name="connsiteX163" fmla="*/ 165507 w 517051"/>
                <a:gd name="connsiteY163" fmla="*/ 171595 h 276389"/>
                <a:gd name="connsiteX164" fmla="*/ 189736 w 517051"/>
                <a:gd name="connsiteY164" fmla="*/ 173466 h 276389"/>
                <a:gd name="connsiteX165" fmla="*/ 197356 w 517051"/>
                <a:gd name="connsiteY165" fmla="*/ 180173 h 276389"/>
                <a:gd name="connsiteX166" fmla="*/ 183028 w 517051"/>
                <a:gd name="connsiteY166" fmla="*/ 185375 h 276389"/>
                <a:gd name="connsiteX167" fmla="*/ 166967 w 517051"/>
                <a:gd name="connsiteY167" fmla="*/ 183002 h 276389"/>
                <a:gd name="connsiteX168" fmla="*/ 146023 w 517051"/>
                <a:gd name="connsiteY168" fmla="*/ 185375 h 276389"/>
                <a:gd name="connsiteX169" fmla="*/ 132335 w 517051"/>
                <a:gd name="connsiteY169" fmla="*/ 185375 h 276389"/>
                <a:gd name="connsiteX170" fmla="*/ 117140 w 517051"/>
                <a:gd name="connsiteY170" fmla="*/ 187793 h 276389"/>
                <a:gd name="connsiteX171" fmla="*/ 105185 w 517051"/>
                <a:gd name="connsiteY171" fmla="*/ 186288 h 276389"/>
                <a:gd name="connsiteX172" fmla="*/ 82827 w 517051"/>
                <a:gd name="connsiteY172" fmla="*/ 189162 h 276389"/>
                <a:gd name="connsiteX173" fmla="*/ 70006 w 517051"/>
                <a:gd name="connsiteY173" fmla="*/ 189618 h 276389"/>
                <a:gd name="connsiteX174" fmla="*/ 59055 w 517051"/>
                <a:gd name="connsiteY174" fmla="*/ 192949 h 276389"/>
                <a:gd name="connsiteX175" fmla="*/ 52895 w 517051"/>
                <a:gd name="connsiteY175" fmla="*/ 195824 h 276389"/>
                <a:gd name="connsiteX176" fmla="*/ 54309 w 517051"/>
                <a:gd name="connsiteY176" fmla="*/ 204357 h 276389"/>
                <a:gd name="connsiteX177" fmla="*/ 60515 w 517051"/>
                <a:gd name="connsiteY177" fmla="*/ 217224 h 276389"/>
                <a:gd name="connsiteX178" fmla="*/ 79998 w 517051"/>
                <a:gd name="connsiteY178" fmla="*/ 230091 h 276389"/>
                <a:gd name="connsiteX179" fmla="*/ 87117 w 517051"/>
                <a:gd name="connsiteY179" fmla="*/ 233878 h 276389"/>
                <a:gd name="connsiteX180" fmla="*/ 94280 w 517051"/>
                <a:gd name="connsiteY180" fmla="*/ 238669 h 276389"/>
                <a:gd name="connsiteX181" fmla="*/ 112304 w 517051"/>
                <a:gd name="connsiteY181" fmla="*/ 239582 h 276389"/>
                <a:gd name="connsiteX182" fmla="*/ 127087 w 517051"/>
                <a:gd name="connsiteY182" fmla="*/ 244829 h 276389"/>
                <a:gd name="connsiteX183" fmla="*/ 132745 w 517051"/>
                <a:gd name="connsiteY183" fmla="*/ 240996 h 276389"/>
                <a:gd name="connsiteX184" fmla="*/ 143240 w 517051"/>
                <a:gd name="connsiteY184" fmla="*/ 241955 h 276389"/>
                <a:gd name="connsiteX185" fmla="*/ 150860 w 517051"/>
                <a:gd name="connsiteY185" fmla="*/ 241453 h 276389"/>
                <a:gd name="connsiteX186" fmla="*/ 156564 w 517051"/>
                <a:gd name="connsiteY186" fmla="*/ 245286 h 276389"/>
                <a:gd name="connsiteX187" fmla="*/ 157020 w 517051"/>
                <a:gd name="connsiteY187" fmla="*/ 253864 h 276389"/>
                <a:gd name="connsiteX188" fmla="*/ 157020 w 517051"/>
                <a:gd name="connsiteY188" fmla="*/ 262990 h 276389"/>
                <a:gd name="connsiteX189" fmla="*/ 158434 w 517051"/>
                <a:gd name="connsiteY189" fmla="*/ 265864 h 276389"/>
                <a:gd name="connsiteX190" fmla="*/ 163682 w 517051"/>
                <a:gd name="connsiteY190" fmla="*/ 267781 h 276389"/>
                <a:gd name="connsiteX191" fmla="*/ 170343 w 517051"/>
                <a:gd name="connsiteY191" fmla="*/ 273028 h 276389"/>
                <a:gd name="connsiteX192" fmla="*/ 178922 w 517051"/>
                <a:gd name="connsiteY192" fmla="*/ 275355 h 276389"/>
                <a:gd name="connsiteX193" fmla="*/ 191698 w 517051"/>
                <a:gd name="connsiteY193" fmla="*/ 275355 h 276389"/>
                <a:gd name="connsiteX194" fmla="*/ 197447 w 517051"/>
                <a:gd name="connsiteY194" fmla="*/ 274397 h 276389"/>
                <a:gd name="connsiteX195" fmla="*/ 215059 w 517051"/>
                <a:gd name="connsiteY195" fmla="*/ 275857 h 276389"/>
                <a:gd name="connsiteX196" fmla="*/ 219303 w 517051"/>
                <a:gd name="connsiteY196" fmla="*/ 273484 h 276389"/>
                <a:gd name="connsiteX197" fmla="*/ 230710 w 517051"/>
                <a:gd name="connsiteY197" fmla="*/ 271111 h 276389"/>
                <a:gd name="connsiteX198" fmla="*/ 264475 w 517051"/>
                <a:gd name="connsiteY198" fmla="*/ 268693 h 276389"/>
                <a:gd name="connsiteX199" fmla="*/ 283001 w 517051"/>
                <a:gd name="connsiteY199" fmla="*/ 267279 h 276389"/>
                <a:gd name="connsiteX200" fmla="*/ 296370 w 517051"/>
                <a:gd name="connsiteY200" fmla="*/ 262716 h 276389"/>
                <a:gd name="connsiteX201" fmla="*/ 303442 w 517051"/>
                <a:gd name="connsiteY201" fmla="*/ 257468 h 276389"/>
                <a:gd name="connsiteX202" fmla="*/ 319139 w 517051"/>
                <a:gd name="connsiteY202" fmla="*/ 254685 h 276389"/>
                <a:gd name="connsiteX203" fmla="*/ 328629 w 517051"/>
                <a:gd name="connsiteY203" fmla="*/ 251765 h 276389"/>
                <a:gd name="connsiteX204" fmla="*/ 339124 w 517051"/>
                <a:gd name="connsiteY204" fmla="*/ 248480 h 276389"/>
                <a:gd name="connsiteX205" fmla="*/ 345832 w 517051"/>
                <a:gd name="connsiteY205" fmla="*/ 243232 h 276389"/>
                <a:gd name="connsiteX206" fmla="*/ 349071 w 517051"/>
                <a:gd name="connsiteY206" fmla="*/ 235658 h 276389"/>
                <a:gd name="connsiteX207" fmla="*/ 357695 w 517051"/>
                <a:gd name="connsiteY207" fmla="*/ 231323 h 276389"/>
                <a:gd name="connsiteX208" fmla="*/ 364859 w 517051"/>
                <a:gd name="connsiteY208" fmla="*/ 236114 h 276389"/>
                <a:gd name="connsiteX209" fmla="*/ 364859 w 517051"/>
                <a:gd name="connsiteY209" fmla="*/ 243689 h 276389"/>
                <a:gd name="connsiteX210" fmla="*/ 376220 w 517051"/>
                <a:gd name="connsiteY210" fmla="*/ 243689 h 276389"/>
                <a:gd name="connsiteX211" fmla="*/ 387217 w 517051"/>
                <a:gd name="connsiteY211" fmla="*/ 243232 h 276389"/>
                <a:gd name="connsiteX212" fmla="*/ 395247 w 517051"/>
                <a:gd name="connsiteY212" fmla="*/ 249392 h 276389"/>
                <a:gd name="connsiteX213" fmla="*/ 404738 w 517051"/>
                <a:gd name="connsiteY213" fmla="*/ 257970 h 276389"/>
                <a:gd name="connsiteX214" fmla="*/ 409986 w 517051"/>
                <a:gd name="connsiteY214" fmla="*/ 259385 h 276389"/>
                <a:gd name="connsiteX215" fmla="*/ 416191 w 517051"/>
                <a:gd name="connsiteY215" fmla="*/ 256556 h 276389"/>
                <a:gd name="connsiteX216" fmla="*/ 424222 w 517051"/>
                <a:gd name="connsiteY216" fmla="*/ 257468 h 276389"/>
                <a:gd name="connsiteX217" fmla="*/ 431385 w 517051"/>
                <a:gd name="connsiteY217" fmla="*/ 258929 h 276389"/>
                <a:gd name="connsiteX218" fmla="*/ 457531 w 517051"/>
                <a:gd name="connsiteY218" fmla="*/ 259841 h 276389"/>
                <a:gd name="connsiteX219" fmla="*/ 467980 w 517051"/>
                <a:gd name="connsiteY219" fmla="*/ 258427 h 276389"/>
                <a:gd name="connsiteX220" fmla="*/ 475554 w 517051"/>
                <a:gd name="connsiteY220" fmla="*/ 256556 h 276389"/>
                <a:gd name="connsiteX221" fmla="*/ 482261 w 517051"/>
                <a:gd name="connsiteY221" fmla="*/ 253179 h 276389"/>
                <a:gd name="connsiteX222" fmla="*/ 487463 w 517051"/>
                <a:gd name="connsiteY222" fmla="*/ 249894 h 276389"/>
                <a:gd name="connsiteX223" fmla="*/ 493623 w 517051"/>
                <a:gd name="connsiteY223" fmla="*/ 247019 h 276389"/>
                <a:gd name="connsiteX224" fmla="*/ 494581 w 517051"/>
                <a:gd name="connsiteY224" fmla="*/ 243232 h 276389"/>
                <a:gd name="connsiteX225" fmla="*/ 485455 w 517051"/>
                <a:gd name="connsiteY225" fmla="*/ 237574 h 276389"/>
                <a:gd name="connsiteX226" fmla="*/ 482125 w 517051"/>
                <a:gd name="connsiteY226" fmla="*/ 230411 h 276389"/>
                <a:gd name="connsiteX227" fmla="*/ 471675 w 517051"/>
                <a:gd name="connsiteY227" fmla="*/ 228494 h 276389"/>
                <a:gd name="connsiteX228" fmla="*/ 466885 w 517051"/>
                <a:gd name="connsiteY228" fmla="*/ 231323 h 276389"/>
                <a:gd name="connsiteX229" fmla="*/ 460725 w 517051"/>
                <a:gd name="connsiteY229" fmla="*/ 237574 h 276389"/>
                <a:gd name="connsiteX230" fmla="*/ 459766 w 517051"/>
                <a:gd name="connsiteY230" fmla="*/ 232783 h 276389"/>
                <a:gd name="connsiteX231" fmla="*/ 460725 w 517051"/>
                <a:gd name="connsiteY231" fmla="*/ 227536 h 276389"/>
                <a:gd name="connsiteX232" fmla="*/ 453105 w 517051"/>
                <a:gd name="connsiteY232" fmla="*/ 225163 h 276389"/>
                <a:gd name="connsiteX233" fmla="*/ 460223 w 517051"/>
                <a:gd name="connsiteY233" fmla="*/ 224205 h 276389"/>
                <a:gd name="connsiteX234" fmla="*/ 467843 w 517051"/>
                <a:gd name="connsiteY234" fmla="*/ 224205 h 276389"/>
                <a:gd name="connsiteX235" fmla="*/ 467843 w 517051"/>
                <a:gd name="connsiteY235" fmla="*/ 221376 h 276389"/>
                <a:gd name="connsiteX236" fmla="*/ 470352 w 517051"/>
                <a:gd name="connsiteY236" fmla="*/ 211703 h 27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517051" h="276389">
                  <a:moveTo>
                    <a:pt x="470352" y="211703"/>
                  </a:moveTo>
                  <a:cubicBezTo>
                    <a:pt x="473373" y="211215"/>
                    <a:pt x="476458" y="211215"/>
                    <a:pt x="479478" y="211703"/>
                  </a:cubicBezTo>
                  <a:cubicBezTo>
                    <a:pt x="482307" y="211703"/>
                    <a:pt x="485638" y="207140"/>
                    <a:pt x="486550" y="210745"/>
                  </a:cubicBezTo>
                  <a:cubicBezTo>
                    <a:pt x="487463" y="214349"/>
                    <a:pt x="488011" y="214121"/>
                    <a:pt x="490840" y="215307"/>
                  </a:cubicBezTo>
                  <a:cubicBezTo>
                    <a:pt x="493669" y="216494"/>
                    <a:pt x="493714" y="212478"/>
                    <a:pt x="498003" y="214349"/>
                  </a:cubicBezTo>
                  <a:cubicBezTo>
                    <a:pt x="502060" y="215458"/>
                    <a:pt x="506194" y="216266"/>
                    <a:pt x="510369" y="216768"/>
                  </a:cubicBezTo>
                  <a:cubicBezTo>
                    <a:pt x="513198" y="217726"/>
                    <a:pt x="514932" y="219642"/>
                    <a:pt x="516072" y="216266"/>
                  </a:cubicBezTo>
                  <a:cubicBezTo>
                    <a:pt x="516821" y="213158"/>
                    <a:pt x="517140" y="209969"/>
                    <a:pt x="517030" y="206775"/>
                  </a:cubicBezTo>
                  <a:cubicBezTo>
                    <a:pt x="517030" y="204357"/>
                    <a:pt x="517030" y="196782"/>
                    <a:pt x="515616" y="196782"/>
                  </a:cubicBezTo>
                  <a:cubicBezTo>
                    <a:pt x="514201" y="196782"/>
                    <a:pt x="513198" y="193908"/>
                    <a:pt x="507540" y="193451"/>
                  </a:cubicBezTo>
                  <a:cubicBezTo>
                    <a:pt x="503771" y="193383"/>
                    <a:pt x="500048" y="192575"/>
                    <a:pt x="496589" y="191079"/>
                  </a:cubicBezTo>
                  <a:cubicBezTo>
                    <a:pt x="495174" y="190120"/>
                    <a:pt x="496087" y="188751"/>
                    <a:pt x="494170" y="186288"/>
                  </a:cubicBezTo>
                  <a:cubicBezTo>
                    <a:pt x="492254" y="183824"/>
                    <a:pt x="494673" y="181132"/>
                    <a:pt x="489973" y="182546"/>
                  </a:cubicBezTo>
                  <a:cubicBezTo>
                    <a:pt x="485729" y="183436"/>
                    <a:pt x="481386" y="183760"/>
                    <a:pt x="477060" y="183504"/>
                  </a:cubicBezTo>
                  <a:cubicBezTo>
                    <a:pt x="477365" y="181510"/>
                    <a:pt x="476188" y="179585"/>
                    <a:pt x="474276" y="178941"/>
                  </a:cubicBezTo>
                  <a:cubicBezTo>
                    <a:pt x="470946" y="177481"/>
                    <a:pt x="473774" y="170911"/>
                    <a:pt x="467569" y="171367"/>
                  </a:cubicBezTo>
                  <a:cubicBezTo>
                    <a:pt x="461364" y="171823"/>
                    <a:pt x="463280" y="167534"/>
                    <a:pt x="459949" y="166804"/>
                  </a:cubicBezTo>
                  <a:cubicBezTo>
                    <a:pt x="456618" y="166074"/>
                    <a:pt x="461409" y="159184"/>
                    <a:pt x="455386" y="163930"/>
                  </a:cubicBezTo>
                  <a:cubicBezTo>
                    <a:pt x="449363" y="168675"/>
                    <a:pt x="446853" y="170637"/>
                    <a:pt x="442564" y="168173"/>
                  </a:cubicBezTo>
                  <a:cubicBezTo>
                    <a:pt x="438695" y="165248"/>
                    <a:pt x="435323" y="161721"/>
                    <a:pt x="432572" y="157724"/>
                  </a:cubicBezTo>
                  <a:cubicBezTo>
                    <a:pt x="432572" y="157724"/>
                    <a:pt x="431157" y="147321"/>
                    <a:pt x="426412" y="147731"/>
                  </a:cubicBezTo>
                  <a:cubicBezTo>
                    <a:pt x="421667" y="148142"/>
                    <a:pt x="414959" y="149191"/>
                    <a:pt x="414457" y="143168"/>
                  </a:cubicBezTo>
                  <a:cubicBezTo>
                    <a:pt x="413955" y="137145"/>
                    <a:pt x="414959" y="133221"/>
                    <a:pt x="416419" y="133221"/>
                  </a:cubicBezTo>
                  <a:cubicBezTo>
                    <a:pt x="417879" y="133221"/>
                    <a:pt x="422077" y="132218"/>
                    <a:pt x="421621" y="128430"/>
                  </a:cubicBezTo>
                  <a:cubicBezTo>
                    <a:pt x="421164" y="124643"/>
                    <a:pt x="424952" y="116111"/>
                    <a:pt x="420708" y="113692"/>
                  </a:cubicBezTo>
                  <a:cubicBezTo>
                    <a:pt x="416465" y="111274"/>
                    <a:pt x="417377" y="107989"/>
                    <a:pt x="412586" y="104247"/>
                  </a:cubicBezTo>
                  <a:cubicBezTo>
                    <a:pt x="407795" y="100506"/>
                    <a:pt x="405925" y="93296"/>
                    <a:pt x="404054" y="92338"/>
                  </a:cubicBezTo>
                  <a:cubicBezTo>
                    <a:pt x="402183" y="91380"/>
                    <a:pt x="402594" y="88049"/>
                    <a:pt x="399491" y="84718"/>
                  </a:cubicBezTo>
                  <a:cubicBezTo>
                    <a:pt x="396388" y="81387"/>
                    <a:pt x="393285" y="80429"/>
                    <a:pt x="392783" y="72854"/>
                  </a:cubicBezTo>
                  <a:cubicBezTo>
                    <a:pt x="392282" y="65280"/>
                    <a:pt x="389955" y="62360"/>
                    <a:pt x="390411" y="59531"/>
                  </a:cubicBezTo>
                  <a:cubicBezTo>
                    <a:pt x="390867" y="56702"/>
                    <a:pt x="391369" y="53325"/>
                    <a:pt x="388038" y="52367"/>
                  </a:cubicBezTo>
                  <a:cubicBezTo>
                    <a:pt x="384707" y="51409"/>
                    <a:pt x="382335" y="48124"/>
                    <a:pt x="385209" y="48626"/>
                  </a:cubicBezTo>
                  <a:cubicBezTo>
                    <a:pt x="388691" y="48840"/>
                    <a:pt x="392177" y="48840"/>
                    <a:pt x="395658" y="48626"/>
                  </a:cubicBezTo>
                  <a:cubicBezTo>
                    <a:pt x="397880" y="47622"/>
                    <a:pt x="399728" y="45943"/>
                    <a:pt x="400951" y="43835"/>
                  </a:cubicBezTo>
                  <a:cubicBezTo>
                    <a:pt x="403232" y="40047"/>
                    <a:pt x="402320" y="38587"/>
                    <a:pt x="406107" y="34709"/>
                  </a:cubicBezTo>
                  <a:cubicBezTo>
                    <a:pt x="409894" y="30830"/>
                    <a:pt x="414229" y="30511"/>
                    <a:pt x="414229" y="27180"/>
                  </a:cubicBezTo>
                  <a:cubicBezTo>
                    <a:pt x="414229" y="23849"/>
                    <a:pt x="416602" y="27180"/>
                    <a:pt x="414229" y="20473"/>
                  </a:cubicBezTo>
                  <a:cubicBezTo>
                    <a:pt x="411856" y="13765"/>
                    <a:pt x="410396" y="9111"/>
                    <a:pt x="410396" y="9111"/>
                  </a:cubicBezTo>
                  <a:cubicBezTo>
                    <a:pt x="410396" y="9111"/>
                    <a:pt x="411354" y="5278"/>
                    <a:pt x="408024" y="5278"/>
                  </a:cubicBezTo>
                  <a:cubicBezTo>
                    <a:pt x="404693" y="5278"/>
                    <a:pt x="401864" y="-471"/>
                    <a:pt x="395202" y="31"/>
                  </a:cubicBezTo>
                  <a:cubicBezTo>
                    <a:pt x="388540" y="533"/>
                    <a:pt x="379506" y="989"/>
                    <a:pt x="374714" y="1948"/>
                  </a:cubicBezTo>
                  <a:cubicBezTo>
                    <a:pt x="369923" y="2906"/>
                    <a:pt x="372342" y="-471"/>
                    <a:pt x="364813" y="1948"/>
                  </a:cubicBezTo>
                  <a:cubicBezTo>
                    <a:pt x="357284" y="4366"/>
                    <a:pt x="358106" y="3818"/>
                    <a:pt x="354273" y="7149"/>
                  </a:cubicBezTo>
                  <a:cubicBezTo>
                    <a:pt x="350440" y="10480"/>
                    <a:pt x="348158" y="10024"/>
                    <a:pt x="346196" y="12853"/>
                  </a:cubicBezTo>
                  <a:cubicBezTo>
                    <a:pt x="344234" y="15682"/>
                    <a:pt x="348615" y="17644"/>
                    <a:pt x="353817" y="19058"/>
                  </a:cubicBezTo>
                  <a:cubicBezTo>
                    <a:pt x="358507" y="19720"/>
                    <a:pt x="362865" y="21883"/>
                    <a:pt x="366228" y="25218"/>
                  </a:cubicBezTo>
                  <a:cubicBezTo>
                    <a:pt x="370471" y="29507"/>
                    <a:pt x="373300" y="26176"/>
                    <a:pt x="373300" y="32382"/>
                  </a:cubicBezTo>
                  <a:cubicBezTo>
                    <a:pt x="373300" y="38587"/>
                    <a:pt x="377863" y="40002"/>
                    <a:pt x="373802" y="40914"/>
                  </a:cubicBezTo>
                  <a:cubicBezTo>
                    <a:pt x="369741" y="41827"/>
                    <a:pt x="368098" y="36625"/>
                    <a:pt x="364266" y="36352"/>
                  </a:cubicBezTo>
                  <a:cubicBezTo>
                    <a:pt x="360433" y="36078"/>
                    <a:pt x="359064" y="32564"/>
                    <a:pt x="357147" y="31104"/>
                  </a:cubicBezTo>
                  <a:lnTo>
                    <a:pt x="348022" y="24397"/>
                  </a:lnTo>
                  <a:cubicBezTo>
                    <a:pt x="342318" y="26861"/>
                    <a:pt x="345466" y="33066"/>
                    <a:pt x="343231" y="32062"/>
                  </a:cubicBezTo>
                  <a:cubicBezTo>
                    <a:pt x="335200" y="28275"/>
                    <a:pt x="329907" y="24944"/>
                    <a:pt x="327534" y="25401"/>
                  </a:cubicBezTo>
                  <a:cubicBezTo>
                    <a:pt x="325162" y="25857"/>
                    <a:pt x="328447" y="20838"/>
                    <a:pt x="321831" y="23940"/>
                  </a:cubicBezTo>
                  <a:cubicBezTo>
                    <a:pt x="315215" y="27043"/>
                    <a:pt x="315215" y="26861"/>
                    <a:pt x="313709" y="30694"/>
                  </a:cubicBezTo>
                  <a:cubicBezTo>
                    <a:pt x="312755" y="33281"/>
                    <a:pt x="312144" y="35982"/>
                    <a:pt x="311884" y="38724"/>
                  </a:cubicBezTo>
                  <a:cubicBezTo>
                    <a:pt x="310766" y="43885"/>
                    <a:pt x="310597" y="49201"/>
                    <a:pt x="311382" y="54421"/>
                  </a:cubicBezTo>
                  <a:cubicBezTo>
                    <a:pt x="312294" y="55835"/>
                    <a:pt x="314758" y="58253"/>
                    <a:pt x="314758" y="60124"/>
                  </a:cubicBezTo>
                  <a:cubicBezTo>
                    <a:pt x="314653" y="63190"/>
                    <a:pt x="314945" y="66257"/>
                    <a:pt x="315625" y="69250"/>
                  </a:cubicBezTo>
                  <a:cubicBezTo>
                    <a:pt x="316629" y="72170"/>
                    <a:pt x="324751" y="74954"/>
                    <a:pt x="325116" y="77372"/>
                  </a:cubicBezTo>
                  <a:cubicBezTo>
                    <a:pt x="325481" y="79790"/>
                    <a:pt x="331367" y="81113"/>
                    <a:pt x="330363" y="86498"/>
                  </a:cubicBezTo>
                  <a:cubicBezTo>
                    <a:pt x="330067" y="90663"/>
                    <a:pt x="330404" y="94848"/>
                    <a:pt x="331367" y="98909"/>
                  </a:cubicBezTo>
                  <a:cubicBezTo>
                    <a:pt x="332116" y="101569"/>
                    <a:pt x="333220" y="104119"/>
                    <a:pt x="334652" y="106483"/>
                  </a:cubicBezTo>
                  <a:cubicBezTo>
                    <a:pt x="332736" y="111046"/>
                    <a:pt x="328447" y="108810"/>
                    <a:pt x="326622" y="109814"/>
                  </a:cubicBezTo>
                  <a:cubicBezTo>
                    <a:pt x="324797" y="110818"/>
                    <a:pt x="323747" y="112643"/>
                    <a:pt x="321375" y="114377"/>
                  </a:cubicBezTo>
                  <a:cubicBezTo>
                    <a:pt x="319002" y="116111"/>
                    <a:pt x="318956" y="112506"/>
                    <a:pt x="315215" y="112506"/>
                  </a:cubicBezTo>
                  <a:cubicBezTo>
                    <a:pt x="311473" y="112506"/>
                    <a:pt x="309420" y="107304"/>
                    <a:pt x="309009" y="104475"/>
                  </a:cubicBezTo>
                  <a:cubicBezTo>
                    <a:pt x="308598" y="101646"/>
                    <a:pt x="311382" y="94939"/>
                    <a:pt x="308553" y="94939"/>
                  </a:cubicBezTo>
                  <a:cubicBezTo>
                    <a:pt x="305724" y="94939"/>
                    <a:pt x="302347" y="90148"/>
                    <a:pt x="301343" y="87821"/>
                  </a:cubicBezTo>
                  <a:cubicBezTo>
                    <a:pt x="300340" y="85494"/>
                    <a:pt x="301343" y="80155"/>
                    <a:pt x="298514" y="77372"/>
                  </a:cubicBezTo>
                  <a:cubicBezTo>
                    <a:pt x="295686" y="74588"/>
                    <a:pt x="296644" y="71623"/>
                    <a:pt x="294682" y="70664"/>
                  </a:cubicBezTo>
                  <a:cubicBezTo>
                    <a:pt x="292720" y="69706"/>
                    <a:pt x="292857" y="65417"/>
                    <a:pt x="290119" y="64003"/>
                  </a:cubicBezTo>
                  <a:cubicBezTo>
                    <a:pt x="287381" y="62588"/>
                    <a:pt x="283274" y="59485"/>
                    <a:pt x="281449" y="59029"/>
                  </a:cubicBezTo>
                  <a:cubicBezTo>
                    <a:pt x="277220" y="57058"/>
                    <a:pt x="273108" y="54849"/>
                    <a:pt x="269130" y="52413"/>
                  </a:cubicBezTo>
                  <a:lnTo>
                    <a:pt x="265297" y="46253"/>
                  </a:lnTo>
                  <a:lnTo>
                    <a:pt x="260734" y="43424"/>
                  </a:lnTo>
                  <a:cubicBezTo>
                    <a:pt x="260734" y="43424"/>
                    <a:pt x="253616" y="41964"/>
                    <a:pt x="252201" y="41964"/>
                  </a:cubicBezTo>
                  <a:cubicBezTo>
                    <a:pt x="250403" y="41895"/>
                    <a:pt x="248610" y="42224"/>
                    <a:pt x="246954" y="42922"/>
                  </a:cubicBezTo>
                  <a:cubicBezTo>
                    <a:pt x="240748" y="45249"/>
                    <a:pt x="241707" y="41006"/>
                    <a:pt x="240748" y="45249"/>
                  </a:cubicBezTo>
                  <a:cubicBezTo>
                    <a:pt x="239790" y="49493"/>
                    <a:pt x="238421" y="48169"/>
                    <a:pt x="242665" y="50542"/>
                  </a:cubicBezTo>
                  <a:cubicBezTo>
                    <a:pt x="246908" y="52915"/>
                    <a:pt x="253159" y="57204"/>
                    <a:pt x="253159" y="57204"/>
                  </a:cubicBezTo>
                  <a:cubicBezTo>
                    <a:pt x="254761" y="58372"/>
                    <a:pt x="256509" y="59321"/>
                    <a:pt x="258361" y="60033"/>
                  </a:cubicBezTo>
                  <a:cubicBezTo>
                    <a:pt x="260232" y="60489"/>
                    <a:pt x="264065" y="63820"/>
                    <a:pt x="262148" y="65736"/>
                  </a:cubicBezTo>
                  <a:cubicBezTo>
                    <a:pt x="260921" y="67352"/>
                    <a:pt x="258667" y="67767"/>
                    <a:pt x="256947" y="66695"/>
                  </a:cubicBezTo>
                  <a:cubicBezTo>
                    <a:pt x="255030" y="65736"/>
                    <a:pt x="251973" y="64094"/>
                    <a:pt x="250787" y="66147"/>
                  </a:cubicBezTo>
                  <a:cubicBezTo>
                    <a:pt x="249135" y="68748"/>
                    <a:pt x="246197" y="70235"/>
                    <a:pt x="243121" y="70026"/>
                  </a:cubicBezTo>
                  <a:lnTo>
                    <a:pt x="238558" y="67607"/>
                  </a:lnTo>
                  <a:cubicBezTo>
                    <a:pt x="231896" y="72900"/>
                    <a:pt x="231303" y="70391"/>
                    <a:pt x="229433" y="72900"/>
                  </a:cubicBezTo>
                  <a:cubicBezTo>
                    <a:pt x="225600" y="78056"/>
                    <a:pt x="223775" y="78056"/>
                    <a:pt x="221813" y="78604"/>
                  </a:cubicBezTo>
                  <a:cubicBezTo>
                    <a:pt x="219741" y="78745"/>
                    <a:pt x="217665" y="78563"/>
                    <a:pt x="215653" y="78056"/>
                  </a:cubicBezTo>
                  <a:cubicBezTo>
                    <a:pt x="218194" y="74337"/>
                    <a:pt x="221046" y="70838"/>
                    <a:pt x="224185" y="67607"/>
                  </a:cubicBezTo>
                  <a:cubicBezTo>
                    <a:pt x="227562" y="63820"/>
                    <a:pt x="227014" y="60991"/>
                    <a:pt x="225600" y="60033"/>
                  </a:cubicBezTo>
                  <a:cubicBezTo>
                    <a:pt x="223953" y="59088"/>
                    <a:pt x="222228" y="58294"/>
                    <a:pt x="220444" y="57660"/>
                  </a:cubicBezTo>
                  <a:cubicBezTo>
                    <a:pt x="220444" y="57660"/>
                    <a:pt x="209904" y="50998"/>
                    <a:pt x="208078" y="52413"/>
                  </a:cubicBezTo>
                  <a:cubicBezTo>
                    <a:pt x="206253" y="53827"/>
                    <a:pt x="206618" y="50040"/>
                    <a:pt x="203515" y="50542"/>
                  </a:cubicBezTo>
                  <a:cubicBezTo>
                    <a:pt x="200413" y="51044"/>
                    <a:pt x="200185" y="48169"/>
                    <a:pt x="196854" y="48169"/>
                  </a:cubicBezTo>
                  <a:cubicBezTo>
                    <a:pt x="193523" y="48169"/>
                    <a:pt x="189736" y="44337"/>
                    <a:pt x="187363" y="45249"/>
                  </a:cubicBezTo>
                  <a:cubicBezTo>
                    <a:pt x="185602" y="46157"/>
                    <a:pt x="183553" y="46335"/>
                    <a:pt x="181659" y="45751"/>
                  </a:cubicBezTo>
                  <a:cubicBezTo>
                    <a:pt x="179287" y="45249"/>
                    <a:pt x="179743" y="43880"/>
                    <a:pt x="175910" y="44337"/>
                  </a:cubicBezTo>
                  <a:cubicBezTo>
                    <a:pt x="172077" y="44793"/>
                    <a:pt x="173127" y="41006"/>
                    <a:pt x="169750" y="44337"/>
                  </a:cubicBezTo>
                  <a:cubicBezTo>
                    <a:pt x="166374" y="47667"/>
                    <a:pt x="167879" y="43880"/>
                    <a:pt x="164549" y="47211"/>
                  </a:cubicBezTo>
                  <a:cubicBezTo>
                    <a:pt x="162244" y="49365"/>
                    <a:pt x="160164" y="51751"/>
                    <a:pt x="158343" y="54329"/>
                  </a:cubicBezTo>
                  <a:cubicBezTo>
                    <a:pt x="155560" y="58162"/>
                    <a:pt x="148852" y="58892"/>
                    <a:pt x="153552" y="60033"/>
                  </a:cubicBezTo>
                  <a:cubicBezTo>
                    <a:pt x="158252" y="61174"/>
                    <a:pt x="157430" y="58618"/>
                    <a:pt x="158343" y="60991"/>
                  </a:cubicBezTo>
                  <a:cubicBezTo>
                    <a:pt x="156344" y="64577"/>
                    <a:pt x="152384" y="66613"/>
                    <a:pt x="148305" y="66147"/>
                  </a:cubicBezTo>
                  <a:cubicBezTo>
                    <a:pt x="145019" y="66147"/>
                    <a:pt x="146936" y="60991"/>
                    <a:pt x="143149" y="65235"/>
                  </a:cubicBezTo>
                  <a:cubicBezTo>
                    <a:pt x="139361" y="69478"/>
                    <a:pt x="133156" y="67607"/>
                    <a:pt x="133612" y="65736"/>
                  </a:cubicBezTo>
                  <a:cubicBezTo>
                    <a:pt x="134068" y="63866"/>
                    <a:pt x="133612" y="62360"/>
                    <a:pt x="135574" y="61447"/>
                  </a:cubicBezTo>
                  <a:cubicBezTo>
                    <a:pt x="138732" y="59910"/>
                    <a:pt x="141602" y="57843"/>
                    <a:pt x="144061" y="55333"/>
                  </a:cubicBezTo>
                  <a:cubicBezTo>
                    <a:pt x="144627" y="53919"/>
                    <a:pt x="145115" y="52468"/>
                    <a:pt x="145521" y="50998"/>
                  </a:cubicBezTo>
                  <a:cubicBezTo>
                    <a:pt x="146023" y="49082"/>
                    <a:pt x="148305" y="38633"/>
                    <a:pt x="148305" y="38633"/>
                  </a:cubicBezTo>
                  <a:lnTo>
                    <a:pt x="146936" y="31469"/>
                  </a:lnTo>
                  <a:cubicBezTo>
                    <a:pt x="146000" y="28754"/>
                    <a:pt x="144435" y="26299"/>
                    <a:pt x="142373" y="24306"/>
                  </a:cubicBezTo>
                  <a:cubicBezTo>
                    <a:pt x="139544" y="22480"/>
                    <a:pt x="136213" y="18693"/>
                    <a:pt x="133795" y="20108"/>
                  </a:cubicBezTo>
                  <a:cubicBezTo>
                    <a:pt x="131376" y="21522"/>
                    <a:pt x="124669" y="23439"/>
                    <a:pt x="122889" y="24671"/>
                  </a:cubicBezTo>
                  <a:cubicBezTo>
                    <a:pt x="121087" y="25916"/>
                    <a:pt x="119198" y="27030"/>
                    <a:pt x="117231" y="28002"/>
                  </a:cubicBezTo>
                  <a:cubicBezTo>
                    <a:pt x="114307" y="29763"/>
                    <a:pt x="111040" y="30885"/>
                    <a:pt x="107649" y="31287"/>
                  </a:cubicBezTo>
                  <a:cubicBezTo>
                    <a:pt x="104866" y="32291"/>
                    <a:pt x="104319" y="28002"/>
                    <a:pt x="99619" y="30830"/>
                  </a:cubicBezTo>
                  <a:cubicBezTo>
                    <a:pt x="94919" y="33659"/>
                    <a:pt x="96744" y="31287"/>
                    <a:pt x="92455" y="34618"/>
                  </a:cubicBezTo>
                  <a:cubicBezTo>
                    <a:pt x="88166" y="37949"/>
                    <a:pt x="89124" y="34618"/>
                    <a:pt x="85291" y="36990"/>
                  </a:cubicBezTo>
                  <a:cubicBezTo>
                    <a:pt x="81458" y="39363"/>
                    <a:pt x="82462" y="36534"/>
                    <a:pt x="78219" y="38952"/>
                  </a:cubicBezTo>
                  <a:cubicBezTo>
                    <a:pt x="73975" y="41371"/>
                    <a:pt x="73930" y="36990"/>
                    <a:pt x="71055" y="39911"/>
                  </a:cubicBezTo>
                  <a:cubicBezTo>
                    <a:pt x="68181" y="42831"/>
                    <a:pt x="71055" y="38952"/>
                    <a:pt x="65854" y="43241"/>
                  </a:cubicBezTo>
                  <a:cubicBezTo>
                    <a:pt x="63180" y="45276"/>
                    <a:pt x="60305" y="47038"/>
                    <a:pt x="57275" y="48489"/>
                  </a:cubicBezTo>
                  <a:cubicBezTo>
                    <a:pt x="55359" y="49858"/>
                    <a:pt x="56773" y="47987"/>
                    <a:pt x="52484" y="50360"/>
                  </a:cubicBezTo>
                  <a:cubicBezTo>
                    <a:pt x="48195" y="52732"/>
                    <a:pt x="45868" y="49356"/>
                    <a:pt x="42081" y="52230"/>
                  </a:cubicBezTo>
                  <a:cubicBezTo>
                    <a:pt x="39361" y="53896"/>
                    <a:pt x="36811" y="55821"/>
                    <a:pt x="34461" y="57980"/>
                  </a:cubicBezTo>
                  <a:cubicBezTo>
                    <a:pt x="27799" y="63638"/>
                    <a:pt x="28164" y="61676"/>
                    <a:pt x="25335" y="64596"/>
                  </a:cubicBezTo>
                  <a:cubicBezTo>
                    <a:pt x="18217" y="72216"/>
                    <a:pt x="18217" y="74588"/>
                    <a:pt x="18217" y="74588"/>
                  </a:cubicBezTo>
                  <a:cubicBezTo>
                    <a:pt x="23464" y="79790"/>
                    <a:pt x="17715" y="76505"/>
                    <a:pt x="23464" y="79790"/>
                  </a:cubicBezTo>
                  <a:cubicBezTo>
                    <a:pt x="26020" y="81565"/>
                    <a:pt x="28958" y="82706"/>
                    <a:pt x="32043" y="83121"/>
                  </a:cubicBezTo>
                  <a:cubicBezTo>
                    <a:pt x="32043" y="83121"/>
                    <a:pt x="21548" y="89874"/>
                    <a:pt x="20133" y="90285"/>
                  </a:cubicBezTo>
                  <a:cubicBezTo>
                    <a:pt x="12970" y="92201"/>
                    <a:pt x="18719" y="89783"/>
                    <a:pt x="12970" y="92201"/>
                  </a:cubicBezTo>
                  <a:cubicBezTo>
                    <a:pt x="7221" y="94619"/>
                    <a:pt x="8407" y="93159"/>
                    <a:pt x="6354" y="97905"/>
                  </a:cubicBezTo>
                  <a:cubicBezTo>
                    <a:pt x="4300" y="102650"/>
                    <a:pt x="5897" y="97448"/>
                    <a:pt x="3981" y="105479"/>
                  </a:cubicBezTo>
                  <a:cubicBezTo>
                    <a:pt x="2065" y="113510"/>
                    <a:pt x="-2726" y="110270"/>
                    <a:pt x="2065" y="113555"/>
                  </a:cubicBezTo>
                  <a:cubicBezTo>
                    <a:pt x="6856" y="116841"/>
                    <a:pt x="-3228" y="119259"/>
                    <a:pt x="10141" y="118346"/>
                  </a:cubicBezTo>
                  <a:cubicBezTo>
                    <a:pt x="23510" y="117434"/>
                    <a:pt x="25837" y="115426"/>
                    <a:pt x="27297" y="116430"/>
                  </a:cubicBezTo>
                  <a:cubicBezTo>
                    <a:pt x="28757" y="117434"/>
                    <a:pt x="39434" y="113920"/>
                    <a:pt x="38659" y="116932"/>
                  </a:cubicBezTo>
                  <a:cubicBezTo>
                    <a:pt x="37244" y="122635"/>
                    <a:pt x="32499" y="123092"/>
                    <a:pt x="30126" y="124506"/>
                  </a:cubicBezTo>
                  <a:cubicBezTo>
                    <a:pt x="31924" y="126076"/>
                    <a:pt x="33845" y="127495"/>
                    <a:pt x="35875" y="128750"/>
                  </a:cubicBezTo>
                  <a:cubicBezTo>
                    <a:pt x="38499" y="130976"/>
                    <a:pt x="42149" y="131542"/>
                    <a:pt x="45321" y="130210"/>
                  </a:cubicBezTo>
                  <a:cubicBezTo>
                    <a:pt x="51024" y="128750"/>
                    <a:pt x="56956" y="127563"/>
                    <a:pt x="58644" y="127381"/>
                  </a:cubicBezTo>
                  <a:cubicBezTo>
                    <a:pt x="65306" y="126468"/>
                    <a:pt x="65808" y="124004"/>
                    <a:pt x="70599" y="124506"/>
                  </a:cubicBezTo>
                  <a:cubicBezTo>
                    <a:pt x="76170" y="124474"/>
                    <a:pt x="81723" y="123845"/>
                    <a:pt x="87162" y="122635"/>
                  </a:cubicBezTo>
                  <a:cubicBezTo>
                    <a:pt x="89580" y="122179"/>
                    <a:pt x="96288" y="120217"/>
                    <a:pt x="98569" y="121677"/>
                  </a:cubicBezTo>
                  <a:cubicBezTo>
                    <a:pt x="100851" y="123137"/>
                    <a:pt x="107148" y="118346"/>
                    <a:pt x="104273" y="122179"/>
                  </a:cubicBezTo>
                  <a:cubicBezTo>
                    <a:pt x="100449" y="126382"/>
                    <a:pt x="95229" y="129060"/>
                    <a:pt x="89580" y="129708"/>
                  </a:cubicBezTo>
                  <a:cubicBezTo>
                    <a:pt x="84703" y="130511"/>
                    <a:pt x="79921" y="131793"/>
                    <a:pt x="75299" y="133541"/>
                  </a:cubicBezTo>
                  <a:cubicBezTo>
                    <a:pt x="69549" y="135457"/>
                    <a:pt x="70736" y="134499"/>
                    <a:pt x="64850" y="136461"/>
                  </a:cubicBezTo>
                  <a:cubicBezTo>
                    <a:pt x="58964" y="138423"/>
                    <a:pt x="55724" y="139244"/>
                    <a:pt x="51982" y="140203"/>
                  </a:cubicBezTo>
                  <a:cubicBezTo>
                    <a:pt x="48241" y="141161"/>
                    <a:pt x="51024" y="138332"/>
                    <a:pt x="42857" y="141161"/>
                  </a:cubicBezTo>
                  <a:cubicBezTo>
                    <a:pt x="34689" y="143990"/>
                    <a:pt x="33275" y="141161"/>
                    <a:pt x="28027" y="146408"/>
                  </a:cubicBezTo>
                  <a:cubicBezTo>
                    <a:pt x="22780" y="151655"/>
                    <a:pt x="20499" y="153024"/>
                    <a:pt x="22369" y="156401"/>
                  </a:cubicBezTo>
                  <a:cubicBezTo>
                    <a:pt x="24240" y="159777"/>
                    <a:pt x="30446" y="160188"/>
                    <a:pt x="37107" y="163473"/>
                  </a:cubicBezTo>
                  <a:cubicBezTo>
                    <a:pt x="43769" y="166759"/>
                    <a:pt x="52804" y="171595"/>
                    <a:pt x="52804" y="171595"/>
                  </a:cubicBezTo>
                  <a:cubicBezTo>
                    <a:pt x="55455" y="172161"/>
                    <a:pt x="58179" y="172330"/>
                    <a:pt x="60880" y="172097"/>
                  </a:cubicBezTo>
                  <a:cubicBezTo>
                    <a:pt x="65206" y="171723"/>
                    <a:pt x="69504" y="171066"/>
                    <a:pt x="73747" y="170135"/>
                  </a:cubicBezTo>
                  <a:cubicBezTo>
                    <a:pt x="77142" y="168447"/>
                    <a:pt x="80906" y="167630"/>
                    <a:pt x="84698" y="167762"/>
                  </a:cubicBezTo>
                  <a:cubicBezTo>
                    <a:pt x="91063" y="167817"/>
                    <a:pt x="97420" y="168292"/>
                    <a:pt x="103725" y="169177"/>
                  </a:cubicBezTo>
                  <a:cubicBezTo>
                    <a:pt x="107814" y="168949"/>
                    <a:pt x="111911" y="168949"/>
                    <a:pt x="115999" y="169177"/>
                  </a:cubicBezTo>
                  <a:cubicBezTo>
                    <a:pt x="121548" y="169752"/>
                    <a:pt x="127147" y="169601"/>
                    <a:pt x="132654" y="168721"/>
                  </a:cubicBezTo>
                  <a:cubicBezTo>
                    <a:pt x="137217" y="167009"/>
                    <a:pt x="142067" y="166202"/>
                    <a:pt x="146936" y="166348"/>
                  </a:cubicBezTo>
                  <a:cubicBezTo>
                    <a:pt x="151271" y="167306"/>
                    <a:pt x="161719" y="170911"/>
                    <a:pt x="165507" y="171595"/>
                  </a:cubicBezTo>
                  <a:cubicBezTo>
                    <a:pt x="169294" y="172280"/>
                    <a:pt x="186861" y="172508"/>
                    <a:pt x="189736" y="173466"/>
                  </a:cubicBezTo>
                  <a:cubicBezTo>
                    <a:pt x="192610" y="174424"/>
                    <a:pt x="201143" y="177709"/>
                    <a:pt x="197356" y="180173"/>
                  </a:cubicBezTo>
                  <a:cubicBezTo>
                    <a:pt x="193568" y="182637"/>
                    <a:pt x="186861" y="186288"/>
                    <a:pt x="183028" y="185375"/>
                  </a:cubicBezTo>
                  <a:cubicBezTo>
                    <a:pt x="177968" y="183212"/>
                    <a:pt x="172438" y="182396"/>
                    <a:pt x="166967" y="183002"/>
                  </a:cubicBezTo>
                  <a:cubicBezTo>
                    <a:pt x="157841" y="183961"/>
                    <a:pt x="152138" y="184417"/>
                    <a:pt x="146023" y="185375"/>
                  </a:cubicBezTo>
                  <a:cubicBezTo>
                    <a:pt x="139909" y="186333"/>
                    <a:pt x="138403" y="183504"/>
                    <a:pt x="132335" y="185375"/>
                  </a:cubicBezTo>
                  <a:cubicBezTo>
                    <a:pt x="127325" y="186484"/>
                    <a:pt x="122251" y="187291"/>
                    <a:pt x="117140" y="187793"/>
                  </a:cubicBezTo>
                  <a:cubicBezTo>
                    <a:pt x="112304" y="188751"/>
                    <a:pt x="115224" y="183504"/>
                    <a:pt x="105185" y="186288"/>
                  </a:cubicBezTo>
                  <a:cubicBezTo>
                    <a:pt x="95147" y="189071"/>
                    <a:pt x="89535" y="187793"/>
                    <a:pt x="82827" y="189162"/>
                  </a:cubicBezTo>
                  <a:cubicBezTo>
                    <a:pt x="76120" y="190531"/>
                    <a:pt x="75755" y="186789"/>
                    <a:pt x="70006" y="189618"/>
                  </a:cubicBezTo>
                  <a:cubicBezTo>
                    <a:pt x="64257" y="192448"/>
                    <a:pt x="63390" y="189162"/>
                    <a:pt x="59055" y="192949"/>
                  </a:cubicBezTo>
                  <a:cubicBezTo>
                    <a:pt x="54720" y="196737"/>
                    <a:pt x="52895" y="192539"/>
                    <a:pt x="52895" y="195824"/>
                  </a:cubicBezTo>
                  <a:cubicBezTo>
                    <a:pt x="52895" y="199109"/>
                    <a:pt x="48606" y="196782"/>
                    <a:pt x="54309" y="204357"/>
                  </a:cubicBezTo>
                  <a:cubicBezTo>
                    <a:pt x="57116" y="208249"/>
                    <a:pt x="59214" y="212606"/>
                    <a:pt x="60515" y="217224"/>
                  </a:cubicBezTo>
                  <a:cubicBezTo>
                    <a:pt x="65822" y="223087"/>
                    <a:pt x="72524" y="227513"/>
                    <a:pt x="79998" y="230091"/>
                  </a:cubicBezTo>
                  <a:cubicBezTo>
                    <a:pt x="81869" y="231004"/>
                    <a:pt x="85748" y="231506"/>
                    <a:pt x="87117" y="233878"/>
                  </a:cubicBezTo>
                  <a:cubicBezTo>
                    <a:pt x="88485" y="236251"/>
                    <a:pt x="86615" y="235795"/>
                    <a:pt x="94280" y="238669"/>
                  </a:cubicBezTo>
                  <a:cubicBezTo>
                    <a:pt x="101946" y="241544"/>
                    <a:pt x="110387" y="237665"/>
                    <a:pt x="112304" y="239582"/>
                  </a:cubicBezTo>
                  <a:cubicBezTo>
                    <a:pt x="114220" y="241498"/>
                    <a:pt x="124669" y="247658"/>
                    <a:pt x="127087" y="244829"/>
                  </a:cubicBezTo>
                  <a:cubicBezTo>
                    <a:pt x="129506" y="242000"/>
                    <a:pt x="130418" y="239080"/>
                    <a:pt x="132745" y="240996"/>
                  </a:cubicBezTo>
                  <a:cubicBezTo>
                    <a:pt x="135072" y="242913"/>
                    <a:pt x="138951" y="241955"/>
                    <a:pt x="143240" y="241955"/>
                  </a:cubicBezTo>
                  <a:cubicBezTo>
                    <a:pt x="147529" y="241955"/>
                    <a:pt x="147803" y="240495"/>
                    <a:pt x="150860" y="241453"/>
                  </a:cubicBezTo>
                  <a:cubicBezTo>
                    <a:pt x="153109" y="242114"/>
                    <a:pt x="155103" y="243451"/>
                    <a:pt x="156564" y="245286"/>
                  </a:cubicBezTo>
                  <a:cubicBezTo>
                    <a:pt x="157745" y="247996"/>
                    <a:pt x="157905" y="251044"/>
                    <a:pt x="157020" y="253864"/>
                  </a:cubicBezTo>
                  <a:cubicBezTo>
                    <a:pt x="156107" y="257149"/>
                    <a:pt x="157978" y="258427"/>
                    <a:pt x="157020" y="262990"/>
                  </a:cubicBezTo>
                  <a:cubicBezTo>
                    <a:pt x="156062" y="267552"/>
                    <a:pt x="156107" y="263993"/>
                    <a:pt x="158434" y="265864"/>
                  </a:cubicBezTo>
                  <a:cubicBezTo>
                    <a:pt x="160761" y="267735"/>
                    <a:pt x="160351" y="265408"/>
                    <a:pt x="163682" y="267781"/>
                  </a:cubicBezTo>
                  <a:cubicBezTo>
                    <a:pt x="167012" y="270153"/>
                    <a:pt x="169385" y="271111"/>
                    <a:pt x="170343" y="273028"/>
                  </a:cubicBezTo>
                  <a:cubicBezTo>
                    <a:pt x="171302" y="274944"/>
                    <a:pt x="176503" y="273028"/>
                    <a:pt x="178922" y="275355"/>
                  </a:cubicBezTo>
                  <a:cubicBezTo>
                    <a:pt x="181340" y="277682"/>
                    <a:pt x="191698" y="275355"/>
                    <a:pt x="191698" y="275355"/>
                  </a:cubicBezTo>
                  <a:cubicBezTo>
                    <a:pt x="191698" y="275355"/>
                    <a:pt x="192701" y="273028"/>
                    <a:pt x="197447" y="274397"/>
                  </a:cubicBezTo>
                  <a:cubicBezTo>
                    <a:pt x="203260" y="275437"/>
                    <a:pt x="209155" y="275925"/>
                    <a:pt x="215059" y="275857"/>
                  </a:cubicBezTo>
                  <a:cubicBezTo>
                    <a:pt x="215059" y="275857"/>
                    <a:pt x="214056" y="273028"/>
                    <a:pt x="219303" y="273484"/>
                  </a:cubicBezTo>
                  <a:cubicBezTo>
                    <a:pt x="224550" y="273940"/>
                    <a:pt x="212641" y="270655"/>
                    <a:pt x="230710" y="271111"/>
                  </a:cubicBezTo>
                  <a:cubicBezTo>
                    <a:pt x="242017" y="271344"/>
                    <a:pt x="253319" y="270532"/>
                    <a:pt x="264475" y="268693"/>
                  </a:cubicBezTo>
                  <a:lnTo>
                    <a:pt x="283001" y="267279"/>
                  </a:lnTo>
                  <a:cubicBezTo>
                    <a:pt x="287628" y="266311"/>
                    <a:pt x="292117" y="264778"/>
                    <a:pt x="296370" y="262716"/>
                  </a:cubicBezTo>
                  <a:cubicBezTo>
                    <a:pt x="298373" y="260535"/>
                    <a:pt x="300773" y="258755"/>
                    <a:pt x="303442" y="257468"/>
                  </a:cubicBezTo>
                  <a:cubicBezTo>
                    <a:pt x="310150" y="255643"/>
                    <a:pt x="309602" y="257468"/>
                    <a:pt x="319139" y="254685"/>
                  </a:cubicBezTo>
                  <a:cubicBezTo>
                    <a:pt x="328675" y="251902"/>
                    <a:pt x="325801" y="252769"/>
                    <a:pt x="328629" y="251765"/>
                  </a:cubicBezTo>
                  <a:lnTo>
                    <a:pt x="339124" y="248480"/>
                  </a:lnTo>
                  <a:lnTo>
                    <a:pt x="345832" y="243232"/>
                  </a:lnTo>
                  <a:cubicBezTo>
                    <a:pt x="345832" y="243232"/>
                    <a:pt x="347246" y="236114"/>
                    <a:pt x="349071" y="235658"/>
                  </a:cubicBezTo>
                  <a:cubicBezTo>
                    <a:pt x="350896" y="235202"/>
                    <a:pt x="355870" y="230411"/>
                    <a:pt x="357695" y="231323"/>
                  </a:cubicBezTo>
                  <a:cubicBezTo>
                    <a:pt x="362942" y="234198"/>
                    <a:pt x="366273" y="230867"/>
                    <a:pt x="364859" y="236114"/>
                  </a:cubicBezTo>
                  <a:cubicBezTo>
                    <a:pt x="363444" y="241361"/>
                    <a:pt x="362942" y="243232"/>
                    <a:pt x="364859" y="243689"/>
                  </a:cubicBezTo>
                  <a:cubicBezTo>
                    <a:pt x="366775" y="244145"/>
                    <a:pt x="374760" y="243232"/>
                    <a:pt x="376220" y="243689"/>
                  </a:cubicBezTo>
                  <a:cubicBezTo>
                    <a:pt x="379893" y="243798"/>
                    <a:pt x="383566" y="243643"/>
                    <a:pt x="387217" y="243232"/>
                  </a:cubicBezTo>
                  <a:cubicBezTo>
                    <a:pt x="391415" y="247795"/>
                    <a:pt x="393650" y="245879"/>
                    <a:pt x="395247" y="249392"/>
                  </a:cubicBezTo>
                  <a:cubicBezTo>
                    <a:pt x="398031" y="255643"/>
                    <a:pt x="403278" y="256556"/>
                    <a:pt x="404738" y="257970"/>
                  </a:cubicBezTo>
                  <a:cubicBezTo>
                    <a:pt x="406198" y="259385"/>
                    <a:pt x="406153" y="260389"/>
                    <a:pt x="409986" y="259385"/>
                  </a:cubicBezTo>
                  <a:cubicBezTo>
                    <a:pt x="413818" y="258381"/>
                    <a:pt x="413773" y="256556"/>
                    <a:pt x="416191" y="256556"/>
                  </a:cubicBezTo>
                  <a:cubicBezTo>
                    <a:pt x="418609" y="256556"/>
                    <a:pt x="422305" y="256054"/>
                    <a:pt x="424222" y="257468"/>
                  </a:cubicBezTo>
                  <a:cubicBezTo>
                    <a:pt x="426138" y="258883"/>
                    <a:pt x="424724" y="255643"/>
                    <a:pt x="431385" y="258929"/>
                  </a:cubicBezTo>
                  <a:cubicBezTo>
                    <a:pt x="438047" y="262214"/>
                    <a:pt x="454656" y="259385"/>
                    <a:pt x="457531" y="259841"/>
                  </a:cubicBezTo>
                  <a:cubicBezTo>
                    <a:pt x="461062" y="259846"/>
                    <a:pt x="464576" y="259371"/>
                    <a:pt x="467980" y="258427"/>
                  </a:cubicBezTo>
                  <a:cubicBezTo>
                    <a:pt x="470402" y="257450"/>
                    <a:pt x="472953" y="256820"/>
                    <a:pt x="475554" y="256556"/>
                  </a:cubicBezTo>
                  <a:cubicBezTo>
                    <a:pt x="478086" y="256154"/>
                    <a:pt x="480432" y="254977"/>
                    <a:pt x="482261" y="253179"/>
                  </a:cubicBezTo>
                  <a:cubicBezTo>
                    <a:pt x="483676" y="252221"/>
                    <a:pt x="483676" y="252221"/>
                    <a:pt x="487463" y="249894"/>
                  </a:cubicBezTo>
                  <a:cubicBezTo>
                    <a:pt x="491250" y="247567"/>
                    <a:pt x="493623" y="248890"/>
                    <a:pt x="493623" y="247019"/>
                  </a:cubicBezTo>
                  <a:cubicBezTo>
                    <a:pt x="493687" y="245705"/>
                    <a:pt x="494011" y="244419"/>
                    <a:pt x="494581" y="243232"/>
                  </a:cubicBezTo>
                  <a:cubicBezTo>
                    <a:pt x="486961" y="242274"/>
                    <a:pt x="485455" y="237574"/>
                    <a:pt x="485455" y="237574"/>
                  </a:cubicBezTo>
                  <a:cubicBezTo>
                    <a:pt x="483083" y="232281"/>
                    <a:pt x="482125" y="230411"/>
                    <a:pt x="482125" y="230411"/>
                  </a:cubicBezTo>
                  <a:cubicBezTo>
                    <a:pt x="482125" y="230411"/>
                    <a:pt x="474048" y="225620"/>
                    <a:pt x="471675" y="228494"/>
                  </a:cubicBezTo>
                  <a:cubicBezTo>
                    <a:pt x="469303" y="231369"/>
                    <a:pt x="471675" y="227080"/>
                    <a:pt x="466885" y="231323"/>
                  </a:cubicBezTo>
                  <a:cubicBezTo>
                    <a:pt x="464662" y="233235"/>
                    <a:pt x="462605" y="235325"/>
                    <a:pt x="460725" y="237574"/>
                  </a:cubicBezTo>
                  <a:cubicBezTo>
                    <a:pt x="460725" y="237574"/>
                    <a:pt x="458306" y="235156"/>
                    <a:pt x="459766" y="232783"/>
                  </a:cubicBezTo>
                  <a:cubicBezTo>
                    <a:pt x="461227" y="230411"/>
                    <a:pt x="463554" y="227992"/>
                    <a:pt x="460725" y="227536"/>
                  </a:cubicBezTo>
                  <a:cubicBezTo>
                    <a:pt x="458124" y="226961"/>
                    <a:pt x="455573" y="226167"/>
                    <a:pt x="453105" y="225163"/>
                  </a:cubicBezTo>
                  <a:cubicBezTo>
                    <a:pt x="455176" y="223699"/>
                    <a:pt x="457836" y="223343"/>
                    <a:pt x="460223" y="224205"/>
                  </a:cubicBezTo>
                  <a:cubicBezTo>
                    <a:pt x="464512" y="225620"/>
                    <a:pt x="467843" y="227080"/>
                    <a:pt x="467843" y="224205"/>
                  </a:cubicBezTo>
                  <a:cubicBezTo>
                    <a:pt x="467843" y="221330"/>
                    <a:pt x="467386" y="225620"/>
                    <a:pt x="467843" y="221376"/>
                  </a:cubicBezTo>
                  <a:cubicBezTo>
                    <a:pt x="468299" y="217133"/>
                    <a:pt x="466930" y="212661"/>
                    <a:pt x="470352" y="211703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153399-6B08-67FE-F84E-1AF3F6EC43D7}"/>
                </a:ext>
              </a:extLst>
            </p:cNvPr>
            <p:cNvSpPr/>
            <p:nvPr/>
          </p:nvSpPr>
          <p:spPr>
            <a:xfrm>
              <a:off x="3146603" y="1164282"/>
              <a:ext cx="870862" cy="449469"/>
            </a:xfrm>
            <a:custGeom>
              <a:avLst/>
              <a:gdLst>
                <a:gd name="connsiteX0" fmla="*/ 5613 w 870862"/>
                <a:gd name="connsiteY0" fmla="*/ 109489 h 449469"/>
                <a:gd name="connsiteX1" fmla="*/ 16700 w 870862"/>
                <a:gd name="connsiteY1" fmla="*/ 112136 h 449469"/>
                <a:gd name="connsiteX2" fmla="*/ 25552 w 870862"/>
                <a:gd name="connsiteY2" fmla="*/ 111543 h 449469"/>
                <a:gd name="connsiteX3" fmla="*/ 30754 w 870862"/>
                <a:gd name="connsiteY3" fmla="*/ 106706 h 449469"/>
                <a:gd name="connsiteX4" fmla="*/ 40153 w 870862"/>
                <a:gd name="connsiteY4" fmla="*/ 103649 h 449469"/>
                <a:gd name="connsiteX5" fmla="*/ 54618 w 870862"/>
                <a:gd name="connsiteY5" fmla="*/ 102143 h 449469"/>
                <a:gd name="connsiteX6" fmla="*/ 59591 w 870862"/>
                <a:gd name="connsiteY6" fmla="*/ 102873 h 449469"/>
                <a:gd name="connsiteX7" fmla="*/ 55850 w 870862"/>
                <a:gd name="connsiteY7" fmla="*/ 106706 h 449469"/>
                <a:gd name="connsiteX8" fmla="*/ 46040 w 870862"/>
                <a:gd name="connsiteY8" fmla="*/ 108942 h 449469"/>
                <a:gd name="connsiteX9" fmla="*/ 34085 w 870862"/>
                <a:gd name="connsiteY9" fmla="*/ 114919 h 449469"/>
                <a:gd name="connsiteX10" fmla="*/ 31986 w 870862"/>
                <a:gd name="connsiteY10" fmla="*/ 119254 h 449469"/>
                <a:gd name="connsiteX11" fmla="*/ 41887 w 870862"/>
                <a:gd name="connsiteY11" fmla="*/ 123224 h 449469"/>
                <a:gd name="connsiteX12" fmla="*/ 52017 w 870862"/>
                <a:gd name="connsiteY12" fmla="*/ 122311 h 449469"/>
                <a:gd name="connsiteX13" fmla="*/ 61143 w 870862"/>
                <a:gd name="connsiteY13" fmla="*/ 118296 h 449469"/>
                <a:gd name="connsiteX14" fmla="*/ 70679 w 870862"/>
                <a:gd name="connsiteY14" fmla="*/ 114737 h 449469"/>
                <a:gd name="connsiteX15" fmla="*/ 79805 w 870862"/>
                <a:gd name="connsiteY15" fmla="*/ 112775 h 449469"/>
                <a:gd name="connsiteX16" fmla="*/ 83957 w 870862"/>
                <a:gd name="connsiteY16" fmla="*/ 114645 h 449469"/>
                <a:gd name="connsiteX17" fmla="*/ 72778 w 870862"/>
                <a:gd name="connsiteY17" fmla="*/ 118889 h 449469"/>
                <a:gd name="connsiteX18" fmla="*/ 61553 w 870862"/>
                <a:gd name="connsiteY18" fmla="*/ 122311 h 449469"/>
                <a:gd name="connsiteX19" fmla="*/ 54526 w 870862"/>
                <a:gd name="connsiteY19" fmla="*/ 127513 h 449469"/>
                <a:gd name="connsiteX20" fmla="*/ 48184 w 870862"/>
                <a:gd name="connsiteY20" fmla="*/ 133262 h 449469"/>
                <a:gd name="connsiteX21" fmla="*/ 43621 w 870862"/>
                <a:gd name="connsiteY21" fmla="*/ 136958 h 449469"/>
                <a:gd name="connsiteX22" fmla="*/ 45127 w 870862"/>
                <a:gd name="connsiteY22" fmla="*/ 143209 h 449469"/>
                <a:gd name="connsiteX23" fmla="*/ 51332 w 870862"/>
                <a:gd name="connsiteY23" fmla="*/ 146951 h 449469"/>
                <a:gd name="connsiteX24" fmla="*/ 59363 w 870862"/>
                <a:gd name="connsiteY24" fmla="*/ 149141 h 449469"/>
                <a:gd name="connsiteX25" fmla="*/ 65614 w 870862"/>
                <a:gd name="connsiteY25" fmla="*/ 147863 h 449469"/>
                <a:gd name="connsiteX26" fmla="*/ 73052 w 870862"/>
                <a:gd name="connsiteY26" fmla="*/ 148821 h 449469"/>
                <a:gd name="connsiteX27" fmla="*/ 72139 w 870862"/>
                <a:gd name="connsiteY27" fmla="*/ 153612 h 449469"/>
                <a:gd name="connsiteX28" fmla="*/ 75698 w 870862"/>
                <a:gd name="connsiteY28" fmla="*/ 159270 h 449469"/>
                <a:gd name="connsiteX29" fmla="*/ 85234 w 870862"/>
                <a:gd name="connsiteY29" fmla="*/ 162829 h 449469"/>
                <a:gd name="connsiteX30" fmla="*/ 105266 w 870862"/>
                <a:gd name="connsiteY30" fmla="*/ 168533 h 449469"/>
                <a:gd name="connsiteX31" fmla="*/ 111243 w 870862"/>
                <a:gd name="connsiteY31" fmla="*/ 171773 h 449469"/>
                <a:gd name="connsiteX32" fmla="*/ 119411 w 870862"/>
                <a:gd name="connsiteY32" fmla="*/ 173917 h 449469"/>
                <a:gd name="connsiteX33" fmla="*/ 135152 w 870862"/>
                <a:gd name="connsiteY33" fmla="*/ 172685 h 449469"/>
                <a:gd name="connsiteX34" fmla="*/ 139168 w 870862"/>
                <a:gd name="connsiteY34" fmla="*/ 166708 h 449469"/>
                <a:gd name="connsiteX35" fmla="*/ 145145 w 870862"/>
                <a:gd name="connsiteY35" fmla="*/ 160411 h 449469"/>
                <a:gd name="connsiteX36" fmla="*/ 149024 w 870862"/>
                <a:gd name="connsiteY36" fmla="*/ 157126 h 449469"/>
                <a:gd name="connsiteX37" fmla="*/ 153951 w 870862"/>
                <a:gd name="connsiteY37" fmla="*/ 153156 h 449469"/>
                <a:gd name="connsiteX38" fmla="*/ 167640 w 870862"/>
                <a:gd name="connsiteY38" fmla="*/ 150373 h 449469"/>
                <a:gd name="connsiteX39" fmla="*/ 173617 w 870862"/>
                <a:gd name="connsiteY39" fmla="*/ 148320 h 449469"/>
                <a:gd name="connsiteX40" fmla="*/ 174576 w 870862"/>
                <a:gd name="connsiteY40" fmla="*/ 151103 h 449469"/>
                <a:gd name="connsiteX41" fmla="*/ 164902 w 870862"/>
                <a:gd name="connsiteY41" fmla="*/ 159407 h 449469"/>
                <a:gd name="connsiteX42" fmla="*/ 157784 w 870862"/>
                <a:gd name="connsiteY42" fmla="*/ 162693 h 449469"/>
                <a:gd name="connsiteX43" fmla="*/ 153221 w 870862"/>
                <a:gd name="connsiteY43" fmla="*/ 166069 h 449469"/>
                <a:gd name="connsiteX44" fmla="*/ 150119 w 870862"/>
                <a:gd name="connsiteY44" fmla="*/ 169765 h 449469"/>
                <a:gd name="connsiteX45" fmla="*/ 150894 w 870862"/>
                <a:gd name="connsiteY45" fmla="*/ 177339 h 449469"/>
                <a:gd name="connsiteX46" fmla="*/ 159518 w 870862"/>
                <a:gd name="connsiteY46" fmla="*/ 178526 h 449469"/>
                <a:gd name="connsiteX47" fmla="*/ 186028 w 870862"/>
                <a:gd name="connsiteY47" fmla="*/ 180214 h 449469"/>
                <a:gd name="connsiteX48" fmla="*/ 191093 w 870862"/>
                <a:gd name="connsiteY48" fmla="*/ 181309 h 449469"/>
                <a:gd name="connsiteX49" fmla="*/ 198029 w 870862"/>
                <a:gd name="connsiteY49" fmla="*/ 181309 h 449469"/>
                <a:gd name="connsiteX50" fmla="*/ 205147 w 870862"/>
                <a:gd name="connsiteY50" fmla="*/ 181309 h 449469"/>
                <a:gd name="connsiteX51" fmla="*/ 216508 w 870862"/>
                <a:gd name="connsiteY51" fmla="*/ 180716 h 449469"/>
                <a:gd name="connsiteX52" fmla="*/ 222988 w 870862"/>
                <a:gd name="connsiteY52" fmla="*/ 179484 h 449469"/>
                <a:gd name="connsiteX53" fmla="*/ 227551 w 870862"/>
                <a:gd name="connsiteY53" fmla="*/ 177294 h 449469"/>
                <a:gd name="connsiteX54" fmla="*/ 229284 w 870862"/>
                <a:gd name="connsiteY54" fmla="*/ 173096 h 449469"/>
                <a:gd name="connsiteX55" fmla="*/ 235216 w 870862"/>
                <a:gd name="connsiteY55" fmla="*/ 165750 h 449469"/>
                <a:gd name="connsiteX56" fmla="*/ 240053 w 870862"/>
                <a:gd name="connsiteY56" fmla="*/ 162282 h 449469"/>
                <a:gd name="connsiteX57" fmla="*/ 243475 w 870862"/>
                <a:gd name="connsiteY57" fmla="*/ 165932 h 449469"/>
                <a:gd name="connsiteX58" fmla="*/ 243110 w 870862"/>
                <a:gd name="connsiteY58" fmla="*/ 174419 h 449469"/>
                <a:gd name="connsiteX59" fmla="*/ 246623 w 870862"/>
                <a:gd name="connsiteY59" fmla="*/ 177294 h 449469"/>
                <a:gd name="connsiteX60" fmla="*/ 267339 w 870862"/>
                <a:gd name="connsiteY60" fmla="*/ 177294 h 449469"/>
                <a:gd name="connsiteX61" fmla="*/ 279613 w 870862"/>
                <a:gd name="connsiteY61" fmla="*/ 178206 h 449469"/>
                <a:gd name="connsiteX62" fmla="*/ 291705 w 870862"/>
                <a:gd name="connsiteY62" fmla="*/ 175514 h 449469"/>
                <a:gd name="connsiteX63" fmla="*/ 296267 w 870862"/>
                <a:gd name="connsiteY63" fmla="*/ 174054 h 449469"/>
                <a:gd name="connsiteX64" fmla="*/ 301423 w 870862"/>
                <a:gd name="connsiteY64" fmla="*/ 172640 h 449469"/>
                <a:gd name="connsiteX65" fmla="*/ 312648 w 870862"/>
                <a:gd name="connsiteY65" fmla="*/ 167575 h 449469"/>
                <a:gd name="connsiteX66" fmla="*/ 336968 w 870862"/>
                <a:gd name="connsiteY66" fmla="*/ 163012 h 449469"/>
                <a:gd name="connsiteX67" fmla="*/ 347326 w 870862"/>
                <a:gd name="connsiteY67" fmla="*/ 159590 h 449469"/>
                <a:gd name="connsiteX68" fmla="*/ 352710 w 870862"/>
                <a:gd name="connsiteY68" fmla="*/ 156533 h 449469"/>
                <a:gd name="connsiteX69" fmla="*/ 355950 w 870862"/>
                <a:gd name="connsiteY69" fmla="*/ 152791 h 449469"/>
                <a:gd name="connsiteX70" fmla="*/ 357958 w 870862"/>
                <a:gd name="connsiteY70" fmla="*/ 149141 h 449469"/>
                <a:gd name="connsiteX71" fmla="*/ 365349 w 870862"/>
                <a:gd name="connsiteY71" fmla="*/ 141521 h 449469"/>
                <a:gd name="connsiteX72" fmla="*/ 373973 w 870862"/>
                <a:gd name="connsiteY72" fmla="*/ 139878 h 449469"/>
                <a:gd name="connsiteX73" fmla="*/ 379038 w 870862"/>
                <a:gd name="connsiteY73" fmla="*/ 136593 h 449469"/>
                <a:gd name="connsiteX74" fmla="*/ 384468 w 870862"/>
                <a:gd name="connsiteY74" fmla="*/ 131346 h 449469"/>
                <a:gd name="connsiteX75" fmla="*/ 391723 w 870862"/>
                <a:gd name="connsiteY75" fmla="*/ 128152 h 449469"/>
                <a:gd name="connsiteX76" fmla="*/ 417275 w 870862"/>
                <a:gd name="connsiteY76" fmla="*/ 122311 h 449469"/>
                <a:gd name="connsiteX77" fmla="*/ 385837 w 870862"/>
                <a:gd name="connsiteY77" fmla="*/ 136958 h 449469"/>
                <a:gd name="connsiteX78" fmla="*/ 376711 w 870862"/>
                <a:gd name="connsiteY78" fmla="*/ 143392 h 449469"/>
                <a:gd name="connsiteX79" fmla="*/ 369045 w 870862"/>
                <a:gd name="connsiteY79" fmla="*/ 151285 h 449469"/>
                <a:gd name="connsiteX80" fmla="*/ 368543 w 870862"/>
                <a:gd name="connsiteY80" fmla="*/ 154981 h 449469"/>
                <a:gd name="connsiteX81" fmla="*/ 375023 w 870862"/>
                <a:gd name="connsiteY81" fmla="*/ 157400 h 449469"/>
                <a:gd name="connsiteX82" fmla="*/ 382917 w 870862"/>
                <a:gd name="connsiteY82" fmla="*/ 157856 h 449469"/>
                <a:gd name="connsiteX83" fmla="*/ 390719 w 870862"/>
                <a:gd name="connsiteY83" fmla="*/ 156989 h 449469"/>
                <a:gd name="connsiteX84" fmla="*/ 398293 w 870862"/>
                <a:gd name="connsiteY84" fmla="*/ 156396 h 449469"/>
                <a:gd name="connsiteX85" fmla="*/ 411982 w 870862"/>
                <a:gd name="connsiteY85" fmla="*/ 156670 h 449469"/>
                <a:gd name="connsiteX86" fmla="*/ 413260 w 870862"/>
                <a:gd name="connsiteY86" fmla="*/ 159270 h 449469"/>
                <a:gd name="connsiteX87" fmla="*/ 399571 w 870862"/>
                <a:gd name="connsiteY87" fmla="*/ 159270 h 449469"/>
                <a:gd name="connsiteX88" fmla="*/ 389304 w 870862"/>
                <a:gd name="connsiteY88" fmla="*/ 160959 h 449469"/>
                <a:gd name="connsiteX89" fmla="*/ 380498 w 870862"/>
                <a:gd name="connsiteY89" fmla="*/ 160959 h 449469"/>
                <a:gd name="connsiteX90" fmla="*/ 370962 w 870862"/>
                <a:gd name="connsiteY90" fmla="*/ 162510 h 449469"/>
                <a:gd name="connsiteX91" fmla="*/ 362155 w 870862"/>
                <a:gd name="connsiteY91" fmla="*/ 164974 h 449469"/>
                <a:gd name="connsiteX92" fmla="*/ 355494 w 870862"/>
                <a:gd name="connsiteY92" fmla="*/ 167894 h 449469"/>
                <a:gd name="connsiteX93" fmla="*/ 346368 w 870862"/>
                <a:gd name="connsiteY93" fmla="*/ 171499 h 449469"/>
                <a:gd name="connsiteX94" fmla="*/ 341577 w 870862"/>
                <a:gd name="connsiteY94" fmla="*/ 173507 h 449469"/>
                <a:gd name="connsiteX95" fmla="*/ 331995 w 870862"/>
                <a:gd name="connsiteY95" fmla="*/ 179758 h 449469"/>
                <a:gd name="connsiteX96" fmla="*/ 324649 w 870862"/>
                <a:gd name="connsiteY96" fmla="*/ 182404 h 449469"/>
                <a:gd name="connsiteX97" fmla="*/ 315797 w 870862"/>
                <a:gd name="connsiteY97" fmla="*/ 185142 h 449469"/>
                <a:gd name="connsiteX98" fmla="*/ 308450 w 870862"/>
                <a:gd name="connsiteY98" fmla="*/ 185507 h 449469"/>
                <a:gd name="connsiteX99" fmla="*/ 290838 w 870862"/>
                <a:gd name="connsiteY99" fmla="*/ 188701 h 449469"/>
                <a:gd name="connsiteX100" fmla="*/ 280069 w 870862"/>
                <a:gd name="connsiteY100" fmla="*/ 187469 h 449469"/>
                <a:gd name="connsiteX101" fmla="*/ 270944 w 870862"/>
                <a:gd name="connsiteY101" fmla="*/ 187195 h 449469"/>
                <a:gd name="connsiteX102" fmla="*/ 264008 w 870862"/>
                <a:gd name="connsiteY102" fmla="*/ 188701 h 449469"/>
                <a:gd name="connsiteX103" fmla="*/ 256434 w 870862"/>
                <a:gd name="connsiteY103" fmla="*/ 191530 h 449469"/>
                <a:gd name="connsiteX104" fmla="*/ 253833 w 870862"/>
                <a:gd name="connsiteY104" fmla="*/ 194587 h 449469"/>
                <a:gd name="connsiteX105" fmla="*/ 260038 w 870862"/>
                <a:gd name="connsiteY105" fmla="*/ 204580 h 449469"/>
                <a:gd name="connsiteX106" fmla="*/ 268023 w 870862"/>
                <a:gd name="connsiteY106" fmla="*/ 207819 h 449469"/>
                <a:gd name="connsiteX107" fmla="*/ 274776 w 870862"/>
                <a:gd name="connsiteY107" fmla="*/ 213249 h 449469"/>
                <a:gd name="connsiteX108" fmla="*/ 289788 w 870862"/>
                <a:gd name="connsiteY108" fmla="*/ 220322 h 449469"/>
                <a:gd name="connsiteX109" fmla="*/ 294807 w 870862"/>
                <a:gd name="connsiteY109" fmla="*/ 223561 h 449469"/>
                <a:gd name="connsiteX110" fmla="*/ 291613 w 870862"/>
                <a:gd name="connsiteY110" fmla="*/ 229539 h 449469"/>
                <a:gd name="connsiteX111" fmla="*/ 295036 w 870862"/>
                <a:gd name="connsiteY111" fmla="*/ 231866 h 449469"/>
                <a:gd name="connsiteX112" fmla="*/ 303751 w 870862"/>
                <a:gd name="connsiteY112" fmla="*/ 232961 h 449469"/>
                <a:gd name="connsiteX113" fmla="*/ 314291 w 870862"/>
                <a:gd name="connsiteY113" fmla="*/ 232961 h 449469"/>
                <a:gd name="connsiteX114" fmla="*/ 325379 w 870862"/>
                <a:gd name="connsiteY114" fmla="*/ 232961 h 449469"/>
                <a:gd name="connsiteX115" fmla="*/ 339524 w 870862"/>
                <a:gd name="connsiteY115" fmla="*/ 234238 h 449469"/>
                <a:gd name="connsiteX116" fmla="*/ 323736 w 870862"/>
                <a:gd name="connsiteY116" fmla="*/ 236657 h 449469"/>
                <a:gd name="connsiteX117" fmla="*/ 305211 w 870862"/>
                <a:gd name="connsiteY117" fmla="*/ 236155 h 449469"/>
                <a:gd name="connsiteX118" fmla="*/ 295766 w 870862"/>
                <a:gd name="connsiteY118" fmla="*/ 235242 h 449469"/>
                <a:gd name="connsiteX119" fmla="*/ 286047 w 870862"/>
                <a:gd name="connsiteY119" fmla="*/ 233919 h 449469"/>
                <a:gd name="connsiteX120" fmla="*/ 278792 w 870862"/>
                <a:gd name="connsiteY120" fmla="*/ 227257 h 449469"/>
                <a:gd name="connsiteX121" fmla="*/ 272221 w 870862"/>
                <a:gd name="connsiteY121" fmla="*/ 217264 h 449469"/>
                <a:gd name="connsiteX122" fmla="*/ 259536 w 870862"/>
                <a:gd name="connsiteY122" fmla="*/ 215576 h 449469"/>
                <a:gd name="connsiteX123" fmla="*/ 256434 w 870862"/>
                <a:gd name="connsiteY123" fmla="*/ 211561 h 449469"/>
                <a:gd name="connsiteX124" fmla="*/ 250319 w 870862"/>
                <a:gd name="connsiteY124" fmla="*/ 208778 h 449469"/>
                <a:gd name="connsiteX125" fmla="*/ 240737 w 870862"/>
                <a:gd name="connsiteY125" fmla="*/ 204215 h 449469"/>
                <a:gd name="connsiteX126" fmla="*/ 235216 w 870862"/>
                <a:gd name="connsiteY126" fmla="*/ 200656 h 449469"/>
                <a:gd name="connsiteX127" fmla="*/ 228144 w 870862"/>
                <a:gd name="connsiteY127" fmla="*/ 197462 h 449469"/>
                <a:gd name="connsiteX128" fmla="*/ 218562 w 870862"/>
                <a:gd name="connsiteY128" fmla="*/ 196001 h 449469"/>
                <a:gd name="connsiteX129" fmla="*/ 212265 w 870862"/>
                <a:gd name="connsiteY129" fmla="*/ 194998 h 449469"/>
                <a:gd name="connsiteX130" fmla="*/ 201907 w 870862"/>
                <a:gd name="connsiteY130" fmla="*/ 194359 h 449469"/>
                <a:gd name="connsiteX131" fmla="*/ 192781 w 870862"/>
                <a:gd name="connsiteY131" fmla="*/ 193903 h 449469"/>
                <a:gd name="connsiteX132" fmla="*/ 184933 w 870862"/>
                <a:gd name="connsiteY132" fmla="*/ 195865 h 449469"/>
                <a:gd name="connsiteX133" fmla="*/ 177678 w 870862"/>
                <a:gd name="connsiteY133" fmla="*/ 192990 h 449469"/>
                <a:gd name="connsiteX134" fmla="*/ 170469 w 870862"/>
                <a:gd name="connsiteY134" fmla="*/ 191621 h 449469"/>
                <a:gd name="connsiteX135" fmla="*/ 158606 w 870862"/>
                <a:gd name="connsiteY135" fmla="*/ 192169 h 449469"/>
                <a:gd name="connsiteX136" fmla="*/ 151214 w 870862"/>
                <a:gd name="connsiteY136" fmla="*/ 194998 h 449469"/>
                <a:gd name="connsiteX137" fmla="*/ 147016 w 870862"/>
                <a:gd name="connsiteY137" fmla="*/ 201888 h 449469"/>
                <a:gd name="connsiteX138" fmla="*/ 148430 w 870862"/>
                <a:gd name="connsiteY138" fmla="*/ 209781 h 449469"/>
                <a:gd name="connsiteX139" fmla="*/ 153815 w 870862"/>
                <a:gd name="connsiteY139" fmla="*/ 215531 h 449469"/>
                <a:gd name="connsiteX140" fmla="*/ 158377 w 870862"/>
                <a:gd name="connsiteY140" fmla="*/ 218451 h 449469"/>
                <a:gd name="connsiteX141" fmla="*/ 157100 w 870862"/>
                <a:gd name="connsiteY141" fmla="*/ 221782 h 449469"/>
                <a:gd name="connsiteX142" fmla="*/ 158651 w 870862"/>
                <a:gd name="connsiteY142" fmla="*/ 226345 h 449469"/>
                <a:gd name="connsiteX143" fmla="*/ 165496 w 870862"/>
                <a:gd name="connsiteY143" fmla="*/ 229904 h 449469"/>
                <a:gd name="connsiteX144" fmla="*/ 176081 w 870862"/>
                <a:gd name="connsiteY144" fmla="*/ 233691 h 449469"/>
                <a:gd name="connsiteX145" fmla="*/ 197664 w 870862"/>
                <a:gd name="connsiteY145" fmla="*/ 240353 h 449469"/>
                <a:gd name="connsiteX146" fmla="*/ 203961 w 870862"/>
                <a:gd name="connsiteY146" fmla="*/ 248611 h 449469"/>
                <a:gd name="connsiteX147" fmla="*/ 208797 w 870862"/>
                <a:gd name="connsiteY147" fmla="*/ 252718 h 449469"/>
                <a:gd name="connsiteX148" fmla="*/ 214409 w 870862"/>
                <a:gd name="connsiteY148" fmla="*/ 257281 h 449469"/>
                <a:gd name="connsiteX149" fmla="*/ 219520 w 870862"/>
                <a:gd name="connsiteY149" fmla="*/ 260657 h 449469"/>
                <a:gd name="connsiteX150" fmla="*/ 236631 w 870862"/>
                <a:gd name="connsiteY150" fmla="*/ 272795 h 449469"/>
                <a:gd name="connsiteX151" fmla="*/ 241193 w 870862"/>
                <a:gd name="connsiteY151" fmla="*/ 276719 h 449469"/>
                <a:gd name="connsiteX152" fmla="*/ 246715 w 870862"/>
                <a:gd name="connsiteY152" fmla="*/ 278088 h 449469"/>
                <a:gd name="connsiteX153" fmla="*/ 252053 w 870862"/>
                <a:gd name="connsiteY153" fmla="*/ 279320 h 449469"/>
                <a:gd name="connsiteX154" fmla="*/ 257209 w 870862"/>
                <a:gd name="connsiteY154" fmla="*/ 280643 h 449469"/>
                <a:gd name="connsiteX155" fmla="*/ 261042 w 870862"/>
                <a:gd name="connsiteY155" fmla="*/ 280871 h 449469"/>
                <a:gd name="connsiteX156" fmla="*/ 266609 w 870862"/>
                <a:gd name="connsiteY156" fmla="*/ 279958 h 449469"/>
                <a:gd name="connsiteX157" fmla="*/ 275734 w 870862"/>
                <a:gd name="connsiteY157" fmla="*/ 279320 h 449469"/>
                <a:gd name="connsiteX158" fmla="*/ 282533 w 870862"/>
                <a:gd name="connsiteY158" fmla="*/ 277129 h 449469"/>
                <a:gd name="connsiteX159" fmla="*/ 289149 w 870862"/>
                <a:gd name="connsiteY159" fmla="*/ 276217 h 449469"/>
                <a:gd name="connsiteX160" fmla="*/ 290838 w 870862"/>
                <a:gd name="connsiteY160" fmla="*/ 277859 h 449469"/>
                <a:gd name="connsiteX161" fmla="*/ 284404 w 870862"/>
                <a:gd name="connsiteY161" fmla="*/ 282422 h 449469"/>
                <a:gd name="connsiteX162" fmla="*/ 269438 w 870862"/>
                <a:gd name="connsiteY162" fmla="*/ 287350 h 449469"/>
                <a:gd name="connsiteX163" fmla="*/ 258030 w 870862"/>
                <a:gd name="connsiteY163" fmla="*/ 288308 h 449469"/>
                <a:gd name="connsiteX164" fmla="*/ 264191 w 870862"/>
                <a:gd name="connsiteY164" fmla="*/ 289860 h 449469"/>
                <a:gd name="connsiteX165" fmla="*/ 270670 w 870862"/>
                <a:gd name="connsiteY165" fmla="*/ 294103 h 449469"/>
                <a:gd name="connsiteX166" fmla="*/ 272358 w 870862"/>
                <a:gd name="connsiteY166" fmla="*/ 299533 h 449469"/>
                <a:gd name="connsiteX167" fmla="*/ 268160 w 870862"/>
                <a:gd name="connsiteY167" fmla="*/ 302590 h 449469"/>
                <a:gd name="connsiteX168" fmla="*/ 263096 w 870862"/>
                <a:gd name="connsiteY168" fmla="*/ 303412 h 449469"/>
                <a:gd name="connsiteX169" fmla="*/ 255247 w 870862"/>
                <a:gd name="connsiteY169" fmla="*/ 300446 h 449469"/>
                <a:gd name="connsiteX170" fmla="*/ 246487 w 870862"/>
                <a:gd name="connsiteY170" fmla="*/ 293465 h 449469"/>
                <a:gd name="connsiteX171" fmla="*/ 238000 w 870862"/>
                <a:gd name="connsiteY171" fmla="*/ 288308 h 449469"/>
                <a:gd name="connsiteX172" fmla="*/ 232752 w 870862"/>
                <a:gd name="connsiteY172" fmla="*/ 286757 h 449469"/>
                <a:gd name="connsiteX173" fmla="*/ 213999 w 870862"/>
                <a:gd name="connsiteY173" fmla="*/ 285023 h 449469"/>
                <a:gd name="connsiteX174" fmla="*/ 200310 w 870862"/>
                <a:gd name="connsiteY174" fmla="*/ 283061 h 449469"/>
                <a:gd name="connsiteX175" fmla="*/ 191185 w 870862"/>
                <a:gd name="connsiteY175" fmla="*/ 283061 h 449469"/>
                <a:gd name="connsiteX176" fmla="*/ 184249 w 870862"/>
                <a:gd name="connsiteY176" fmla="*/ 282559 h 449469"/>
                <a:gd name="connsiteX177" fmla="*/ 185025 w 870862"/>
                <a:gd name="connsiteY177" fmla="*/ 284293 h 449469"/>
                <a:gd name="connsiteX178" fmla="*/ 170424 w 870862"/>
                <a:gd name="connsiteY178" fmla="*/ 285343 h 449469"/>
                <a:gd name="connsiteX179" fmla="*/ 162667 w 870862"/>
                <a:gd name="connsiteY179" fmla="*/ 288582 h 449469"/>
                <a:gd name="connsiteX180" fmla="*/ 153267 w 870862"/>
                <a:gd name="connsiteY180" fmla="*/ 289039 h 449469"/>
                <a:gd name="connsiteX181" fmla="*/ 139578 w 870862"/>
                <a:gd name="connsiteY181" fmla="*/ 296887 h 449469"/>
                <a:gd name="connsiteX182" fmla="*/ 130772 w 870862"/>
                <a:gd name="connsiteY182" fmla="*/ 305739 h 449469"/>
                <a:gd name="connsiteX183" fmla="*/ 126209 w 870862"/>
                <a:gd name="connsiteY183" fmla="*/ 314864 h 449469"/>
                <a:gd name="connsiteX184" fmla="*/ 125890 w 870862"/>
                <a:gd name="connsiteY184" fmla="*/ 323306 h 449469"/>
                <a:gd name="connsiteX185" fmla="*/ 131730 w 870862"/>
                <a:gd name="connsiteY185" fmla="*/ 327367 h 449469"/>
                <a:gd name="connsiteX186" fmla="*/ 136932 w 870862"/>
                <a:gd name="connsiteY186" fmla="*/ 329785 h 449469"/>
                <a:gd name="connsiteX187" fmla="*/ 138816 w 870862"/>
                <a:gd name="connsiteY187" fmla="*/ 333317 h 449469"/>
                <a:gd name="connsiteX188" fmla="*/ 139761 w 870862"/>
                <a:gd name="connsiteY188" fmla="*/ 333435 h 449469"/>
                <a:gd name="connsiteX189" fmla="*/ 148385 w 870862"/>
                <a:gd name="connsiteY189" fmla="*/ 331291 h 449469"/>
                <a:gd name="connsiteX190" fmla="*/ 154362 w 870862"/>
                <a:gd name="connsiteY190" fmla="*/ 326226 h 449469"/>
                <a:gd name="connsiteX191" fmla="*/ 159290 w 870862"/>
                <a:gd name="connsiteY191" fmla="*/ 323716 h 449469"/>
                <a:gd name="connsiteX192" fmla="*/ 162439 w 870862"/>
                <a:gd name="connsiteY192" fmla="*/ 328279 h 449469"/>
                <a:gd name="connsiteX193" fmla="*/ 167001 w 870862"/>
                <a:gd name="connsiteY193" fmla="*/ 334120 h 449469"/>
                <a:gd name="connsiteX194" fmla="*/ 176127 w 870862"/>
                <a:gd name="connsiteY194" fmla="*/ 334530 h 449469"/>
                <a:gd name="connsiteX195" fmla="*/ 183245 w 870862"/>
                <a:gd name="connsiteY195" fmla="*/ 332751 h 449469"/>
                <a:gd name="connsiteX196" fmla="*/ 195519 w 870862"/>
                <a:gd name="connsiteY196" fmla="*/ 324264 h 449469"/>
                <a:gd name="connsiteX197" fmla="*/ 194743 w 870862"/>
                <a:gd name="connsiteY197" fmla="*/ 321754 h 449469"/>
                <a:gd name="connsiteX198" fmla="*/ 197572 w 870862"/>
                <a:gd name="connsiteY198" fmla="*/ 314226 h 449469"/>
                <a:gd name="connsiteX199" fmla="*/ 199671 w 870862"/>
                <a:gd name="connsiteY199" fmla="*/ 308841 h 449469"/>
                <a:gd name="connsiteX200" fmla="*/ 204599 w 870862"/>
                <a:gd name="connsiteY200" fmla="*/ 309754 h 449469"/>
                <a:gd name="connsiteX201" fmla="*/ 204326 w 870862"/>
                <a:gd name="connsiteY201" fmla="*/ 317602 h 449469"/>
                <a:gd name="connsiteX202" fmla="*/ 208889 w 870862"/>
                <a:gd name="connsiteY202" fmla="*/ 324538 h 449469"/>
                <a:gd name="connsiteX203" fmla="*/ 217330 w 870862"/>
                <a:gd name="connsiteY203" fmla="*/ 329648 h 449469"/>
                <a:gd name="connsiteX204" fmla="*/ 210896 w 870862"/>
                <a:gd name="connsiteY204" fmla="*/ 332431 h 449469"/>
                <a:gd name="connsiteX205" fmla="*/ 197208 w 870862"/>
                <a:gd name="connsiteY205" fmla="*/ 334120 h 449469"/>
                <a:gd name="connsiteX206" fmla="*/ 189496 w 870862"/>
                <a:gd name="connsiteY206" fmla="*/ 336903 h 449469"/>
                <a:gd name="connsiteX207" fmla="*/ 181329 w 870862"/>
                <a:gd name="connsiteY207" fmla="*/ 341968 h 449469"/>
                <a:gd name="connsiteX208" fmla="*/ 187990 w 870862"/>
                <a:gd name="connsiteY208" fmla="*/ 346759 h 449469"/>
                <a:gd name="connsiteX209" fmla="*/ 194698 w 870862"/>
                <a:gd name="connsiteY209" fmla="*/ 344934 h 449469"/>
                <a:gd name="connsiteX210" fmla="*/ 198120 w 870862"/>
                <a:gd name="connsiteY210" fmla="*/ 348310 h 449469"/>
                <a:gd name="connsiteX211" fmla="*/ 195246 w 870862"/>
                <a:gd name="connsiteY211" fmla="*/ 353877 h 449469"/>
                <a:gd name="connsiteX212" fmla="*/ 190272 w 870862"/>
                <a:gd name="connsiteY212" fmla="*/ 358440 h 449469"/>
                <a:gd name="connsiteX213" fmla="*/ 189952 w 870862"/>
                <a:gd name="connsiteY213" fmla="*/ 361999 h 449469"/>
                <a:gd name="connsiteX214" fmla="*/ 204006 w 870862"/>
                <a:gd name="connsiteY214" fmla="*/ 364007 h 449469"/>
                <a:gd name="connsiteX215" fmla="*/ 210166 w 870862"/>
                <a:gd name="connsiteY215" fmla="*/ 365056 h 449469"/>
                <a:gd name="connsiteX216" fmla="*/ 236494 w 870862"/>
                <a:gd name="connsiteY216" fmla="*/ 364600 h 449469"/>
                <a:gd name="connsiteX217" fmla="*/ 243019 w 870862"/>
                <a:gd name="connsiteY217" fmla="*/ 361360 h 449469"/>
                <a:gd name="connsiteX218" fmla="*/ 247308 w 870862"/>
                <a:gd name="connsiteY218" fmla="*/ 354607 h 449469"/>
                <a:gd name="connsiteX219" fmla="*/ 253285 w 870862"/>
                <a:gd name="connsiteY219" fmla="*/ 345801 h 449469"/>
                <a:gd name="connsiteX220" fmla="*/ 255156 w 870862"/>
                <a:gd name="connsiteY220" fmla="*/ 342059 h 449469"/>
                <a:gd name="connsiteX221" fmla="*/ 264966 w 870862"/>
                <a:gd name="connsiteY221" fmla="*/ 339778 h 449469"/>
                <a:gd name="connsiteX222" fmla="*/ 266700 w 870862"/>
                <a:gd name="connsiteY222" fmla="*/ 343200 h 449469"/>
                <a:gd name="connsiteX223" fmla="*/ 252692 w 870862"/>
                <a:gd name="connsiteY223" fmla="*/ 358257 h 449469"/>
                <a:gd name="connsiteX224" fmla="*/ 248677 w 870862"/>
                <a:gd name="connsiteY224" fmla="*/ 364874 h 449469"/>
                <a:gd name="connsiteX225" fmla="*/ 241285 w 870862"/>
                <a:gd name="connsiteY225" fmla="*/ 369847 h 449469"/>
                <a:gd name="connsiteX226" fmla="*/ 226775 w 870862"/>
                <a:gd name="connsiteY226" fmla="*/ 374957 h 449469"/>
                <a:gd name="connsiteX227" fmla="*/ 210349 w 870862"/>
                <a:gd name="connsiteY227" fmla="*/ 376326 h 449469"/>
                <a:gd name="connsiteX228" fmla="*/ 202272 w 870862"/>
                <a:gd name="connsiteY228" fmla="*/ 377376 h 449469"/>
                <a:gd name="connsiteX229" fmla="*/ 193831 w 870862"/>
                <a:gd name="connsiteY229" fmla="*/ 376007 h 449469"/>
                <a:gd name="connsiteX230" fmla="*/ 185937 w 870862"/>
                <a:gd name="connsiteY230" fmla="*/ 372767 h 449469"/>
                <a:gd name="connsiteX231" fmla="*/ 170652 w 870862"/>
                <a:gd name="connsiteY231" fmla="*/ 359079 h 449469"/>
                <a:gd name="connsiteX232" fmla="*/ 152400 w 870862"/>
                <a:gd name="connsiteY232" fmla="*/ 349405 h 449469"/>
                <a:gd name="connsiteX233" fmla="*/ 148293 w 870862"/>
                <a:gd name="connsiteY233" fmla="*/ 346303 h 449469"/>
                <a:gd name="connsiteX234" fmla="*/ 141312 w 870862"/>
                <a:gd name="connsiteY234" fmla="*/ 346303 h 449469"/>
                <a:gd name="connsiteX235" fmla="*/ 127943 w 870862"/>
                <a:gd name="connsiteY235" fmla="*/ 345664 h 449469"/>
                <a:gd name="connsiteX236" fmla="*/ 119456 w 870862"/>
                <a:gd name="connsiteY236" fmla="*/ 346576 h 449469"/>
                <a:gd name="connsiteX237" fmla="*/ 114163 w 870862"/>
                <a:gd name="connsiteY237" fmla="*/ 349770 h 449469"/>
                <a:gd name="connsiteX238" fmla="*/ 109600 w 870862"/>
                <a:gd name="connsiteY238" fmla="*/ 353831 h 449469"/>
                <a:gd name="connsiteX239" fmla="*/ 111197 w 870862"/>
                <a:gd name="connsiteY239" fmla="*/ 364463 h 449469"/>
                <a:gd name="connsiteX240" fmla="*/ 114848 w 870862"/>
                <a:gd name="connsiteY240" fmla="*/ 367520 h 449469"/>
                <a:gd name="connsiteX241" fmla="*/ 118589 w 870862"/>
                <a:gd name="connsiteY241" fmla="*/ 373224 h 449469"/>
                <a:gd name="connsiteX242" fmla="*/ 121190 w 870862"/>
                <a:gd name="connsiteY242" fmla="*/ 379247 h 449469"/>
                <a:gd name="connsiteX243" fmla="*/ 129312 w 870862"/>
                <a:gd name="connsiteY243" fmla="*/ 380159 h 449469"/>
                <a:gd name="connsiteX244" fmla="*/ 138438 w 870862"/>
                <a:gd name="connsiteY244" fmla="*/ 383581 h 449469"/>
                <a:gd name="connsiteX245" fmla="*/ 137708 w 870862"/>
                <a:gd name="connsiteY245" fmla="*/ 390654 h 449469"/>
                <a:gd name="connsiteX246" fmla="*/ 124703 w 870862"/>
                <a:gd name="connsiteY246" fmla="*/ 390334 h 449469"/>
                <a:gd name="connsiteX247" fmla="*/ 109600 w 870862"/>
                <a:gd name="connsiteY247" fmla="*/ 389832 h 449469"/>
                <a:gd name="connsiteX248" fmla="*/ 98239 w 870862"/>
                <a:gd name="connsiteY248" fmla="*/ 392023 h 449469"/>
                <a:gd name="connsiteX249" fmla="*/ 93676 w 870862"/>
                <a:gd name="connsiteY249" fmla="*/ 395262 h 449469"/>
                <a:gd name="connsiteX250" fmla="*/ 83318 w 870862"/>
                <a:gd name="connsiteY250" fmla="*/ 400692 h 449469"/>
                <a:gd name="connsiteX251" fmla="*/ 73371 w 870862"/>
                <a:gd name="connsiteY251" fmla="*/ 407034 h 449469"/>
                <a:gd name="connsiteX252" fmla="*/ 69356 w 870862"/>
                <a:gd name="connsiteY252" fmla="*/ 411141 h 449469"/>
                <a:gd name="connsiteX253" fmla="*/ 70770 w 870862"/>
                <a:gd name="connsiteY253" fmla="*/ 424237 h 449469"/>
                <a:gd name="connsiteX254" fmla="*/ 79211 w 870862"/>
                <a:gd name="connsiteY254" fmla="*/ 433043 h 449469"/>
                <a:gd name="connsiteX255" fmla="*/ 86923 w 870862"/>
                <a:gd name="connsiteY255" fmla="*/ 432541 h 449469"/>
                <a:gd name="connsiteX256" fmla="*/ 91486 w 870862"/>
                <a:gd name="connsiteY256" fmla="*/ 427659 h 449469"/>
                <a:gd name="connsiteX257" fmla="*/ 93995 w 870862"/>
                <a:gd name="connsiteY257" fmla="*/ 417757 h 449469"/>
                <a:gd name="connsiteX258" fmla="*/ 98147 w 870862"/>
                <a:gd name="connsiteY258" fmla="*/ 419035 h 449469"/>
                <a:gd name="connsiteX259" fmla="*/ 95820 w 870862"/>
                <a:gd name="connsiteY259" fmla="*/ 425149 h 449469"/>
                <a:gd name="connsiteX260" fmla="*/ 96596 w 870862"/>
                <a:gd name="connsiteY260" fmla="*/ 430123 h 449469"/>
                <a:gd name="connsiteX261" fmla="*/ 104125 w 870862"/>
                <a:gd name="connsiteY261" fmla="*/ 435507 h 449469"/>
                <a:gd name="connsiteX262" fmla="*/ 111243 w 870862"/>
                <a:gd name="connsiteY262" fmla="*/ 436100 h 449469"/>
                <a:gd name="connsiteX263" fmla="*/ 115213 w 870862"/>
                <a:gd name="connsiteY263" fmla="*/ 433362 h 449469"/>
                <a:gd name="connsiteX264" fmla="*/ 118315 w 870862"/>
                <a:gd name="connsiteY264" fmla="*/ 430123 h 449469"/>
                <a:gd name="connsiteX265" fmla="*/ 121692 w 870862"/>
                <a:gd name="connsiteY265" fmla="*/ 427796 h 449469"/>
                <a:gd name="connsiteX266" fmla="*/ 127396 w 870862"/>
                <a:gd name="connsiteY266" fmla="*/ 431948 h 449469"/>
                <a:gd name="connsiteX267" fmla="*/ 131137 w 870862"/>
                <a:gd name="connsiteY267" fmla="*/ 435187 h 449469"/>
                <a:gd name="connsiteX268" fmla="*/ 136978 w 870862"/>
                <a:gd name="connsiteY268" fmla="*/ 435187 h 449469"/>
                <a:gd name="connsiteX269" fmla="*/ 152811 w 870862"/>
                <a:gd name="connsiteY269" fmla="*/ 435187 h 449469"/>
                <a:gd name="connsiteX270" fmla="*/ 155914 w 870862"/>
                <a:gd name="connsiteY270" fmla="*/ 428252 h 449469"/>
                <a:gd name="connsiteX271" fmla="*/ 160476 w 870862"/>
                <a:gd name="connsiteY271" fmla="*/ 429210 h 449469"/>
                <a:gd name="connsiteX272" fmla="*/ 160476 w 870862"/>
                <a:gd name="connsiteY272" fmla="*/ 433499 h 449469"/>
                <a:gd name="connsiteX273" fmla="*/ 166134 w 870862"/>
                <a:gd name="connsiteY273" fmla="*/ 436100 h 449469"/>
                <a:gd name="connsiteX274" fmla="*/ 174439 w 870862"/>
                <a:gd name="connsiteY274" fmla="*/ 437378 h 449469"/>
                <a:gd name="connsiteX275" fmla="*/ 176629 w 870862"/>
                <a:gd name="connsiteY275" fmla="*/ 437378 h 449469"/>
                <a:gd name="connsiteX276" fmla="*/ 179686 w 870862"/>
                <a:gd name="connsiteY276" fmla="*/ 439842 h 449469"/>
                <a:gd name="connsiteX277" fmla="*/ 185891 w 870862"/>
                <a:gd name="connsiteY277" fmla="*/ 439248 h 449469"/>
                <a:gd name="connsiteX278" fmla="*/ 191550 w 870862"/>
                <a:gd name="connsiteY278" fmla="*/ 438883 h 449469"/>
                <a:gd name="connsiteX279" fmla="*/ 195109 w 870862"/>
                <a:gd name="connsiteY279" fmla="*/ 439750 h 449469"/>
                <a:gd name="connsiteX280" fmla="*/ 198804 w 870862"/>
                <a:gd name="connsiteY280" fmla="*/ 438336 h 449469"/>
                <a:gd name="connsiteX281" fmla="*/ 200265 w 870862"/>
                <a:gd name="connsiteY281" fmla="*/ 436602 h 449469"/>
                <a:gd name="connsiteX282" fmla="*/ 200265 w 870862"/>
                <a:gd name="connsiteY282" fmla="*/ 434412 h 449469"/>
                <a:gd name="connsiteX283" fmla="*/ 198759 w 870862"/>
                <a:gd name="connsiteY283" fmla="*/ 430944 h 449469"/>
                <a:gd name="connsiteX284" fmla="*/ 200493 w 870862"/>
                <a:gd name="connsiteY284" fmla="*/ 429119 h 449469"/>
                <a:gd name="connsiteX285" fmla="*/ 204782 w 870862"/>
                <a:gd name="connsiteY285" fmla="*/ 431126 h 449469"/>
                <a:gd name="connsiteX286" fmla="*/ 208752 w 870862"/>
                <a:gd name="connsiteY286" fmla="*/ 432039 h 449469"/>
                <a:gd name="connsiteX287" fmla="*/ 212767 w 870862"/>
                <a:gd name="connsiteY287" fmla="*/ 433727 h 449469"/>
                <a:gd name="connsiteX288" fmla="*/ 216463 w 870862"/>
                <a:gd name="connsiteY288" fmla="*/ 433088 h 449469"/>
                <a:gd name="connsiteX289" fmla="*/ 218607 w 870862"/>
                <a:gd name="connsiteY289" fmla="*/ 429849 h 449469"/>
                <a:gd name="connsiteX290" fmla="*/ 219064 w 870862"/>
                <a:gd name="connsiteY290" fmla="*/ 423552 h 449469"/>
                <a:gd name="connsiteX291" fmla="*/ 222121 w 870862"/>
                <a:gd name="connsiteY291" fmla="*/ 422183 h 449469"/>
                <a:gd name="connsiteX292" fmla="*/ 225862 w 870862"/>
                <a:gd name="connsiteY292" fmla="*/ 427202 h 449469"/>
                <a:gd name="connsiteX293" fmla="*/ 226638 w 870862"/>
                <a:gd name="connsiteY293" fmla="*/ 429210 h 449469"/>
                <a:gd name="connsiteX294" fmla="*/ 232980 w 870862"/>
                <a:gd name="connsiteY294" fmla="*/ 431126 h 449469"/>
                <a:gd name="connsiteX295" fmla="*/ 240053 w 870862"/>
                <a:gd name="connsiteY295" fmla="*/ 432313 h 449469"/>
                <a:gd name="connsiteX296" fmla="*/ 242380 w 870862"/>
                <a:gd name="connsiteY296" fmla="*/ 430488 h 449469"/>
                <a:gd name="connsiteX297" fmla="*/ 243886 w 870862"/>
                <a:gd name="connsiteY297" fmla="*/ 428936 h 449469"/>
                <a:gd name="connsiteX298" fmla="*/ 248950 w 870862"/>
                <a:gd name="connsiteY298" fmla="*/ 431583 h 449469"/>
                <a:gd name="connsiteX299" fmla="*/ 252190 w 870862"/>
                <a:gd name="connsiteY299" fmla="*/ 433408 h 449469"/>
                <a:gd name="connsiteX300" fmla="*/ 255156 w 870862"/>
                <a:gd name="connsiteY300" fmla="*/ 435872 h 449469"/>
                <a:gd name="connsiteX301" fmla="*/ 256251 w 870862"/>
                <a:gd name="connsiteY301" fmla="*/ 437697 h 449469"/>
                <a:gd name="connsiteX302" fmla="*/ 260814 w 870862"/>
                <a:gd name="connsiteY302" fmla="*/ 441439 h 449469"/>
                <a:gd name="connsiteX303" fmla="*/ 263734 w 870862"/>
                <a:gd name="connsiteY303" fmla="*/ 443903 h 449469"/>
                <a:gd name="connsiteX304" fmla="*/ 269392 w 870862"/>
                <a:gd name="connsiteY304" fmla="*/ 445865 h 449469"/>
                <a:gd name="connsiteX305" fmla="*/ 274503 w 870862"/>
                <a:gd name="connsiteY305" fmla="*/ 444496 h 449469"/>
                <a:gd name="connsiteX306" fmla="*/ 277651 w 870862"/>
                <a:gd name="connsiteY306" fmla="*/ 442944 h 449469"/>
                <a:gd name="connsiteX307" fmla="*/ 281438 w 870862"/>
                <a:gd name="connsiteY307" fmla="*/ 440480 h 449469"/>
                <a:gd name="connsiteX308" fmla="*/ 285453 w 870862"/>
                <a:gd name="connsiteY308" fmla="*/ 433408 h 449469"/>
                <a:gd name="connsiteX309" fmla="*/ 285910 w 870862"/>
                <a:gd name="connsiteY309" fmla="*/ 430351 h 449469"/>
                <a:gd name="connsiteX310" fmla="*/ 281940 w 870862"/>
                <a:gd name="connsiteY310" fmla="*/ 426290 h 449469"/>
                <a:gd name="connsiteX311" fmla="*/ 276784 w 870862"/>
                <a:gd name="connsiteY311" fmla="*/ 424282 h 449469"/>
                <a:gd name="connsiteX312" fmla="*/ 273909 w 870862"/>
                <a:gd name="connsiteY312" fmla="*/ 420358 h 449469"/>
                <a:gd name="connsiteX313" fmla="*/ 276711 w 870862"/>
                <a:gd name="connsiteY313" fmla="*/ 417593 h 449469"/>
                <a:gd name="connsiteX314" fmla="*/ 277332 w 870862"/>
                <a:gd name="connsiteY314" fmla="*/ 417666 h 449469"/>
                <a:gd name="connsiteX315" fmla="*/ 283765 w 870862"/>
                <a:gd name="connsiteY315" fmla="*/ 421088 h 449469"/>
                <a:gd name="connsiteX316" fmla="*/ 288328 w 870862"/>
                <a:gd name="connsiteY316" fmla="*/ 427385 h 449469"/>
                <a:gd name="connsiteX317" fmla="*/ 292480 w 870862"/>
                <a:gd name="connsiteY317" fmla="*/ 428297 h 449469"/>
                <a:gd name="connsiteX318" fmla="*/ 297043 w 870862"/>
                <a:gd name="connsiteY318" fmla="*/ 430351 h 449469"/>
                <a:gd name="connsiteX319" fmla="*/ 299781 w 870862"/>
                <a:gd name="connsiteY319" fmla="*/ 430351 h 449469"/>
                <a:gd name="connsiteX320" fmla="*/ 305622 w 870862"/>
                <a:gd name="connsiteY320" fmla="*/ 430351 h 449469"/>
                <a:gd name="connsiteX321" fmla="*/ 310184 w 870862"/>
                <a:gd name="connsiteY321" fmla="*/ 430670 h 449469"/>
                <a:gd name="connsiteX322" fmla="*/ 314474 w 870862"/>
                <a:gd name="connsiteY322" fmla="*/ 433727 h 449469"/>
                <a:gd name="connsiteX323" fmla="*/ 311599 w 870862"/>
                <a:gd name="connsiteY323" fmla="*/ 440070 h 449469"/>
                <a:gd name="connsiteX324" fmla="*/ 309454 w 870862"/>
                <a:gd name="connsiteY324" fmla="*/ 443401 h 449469"/>
                <a:gd name="connsiteX325" fmla="*/ 311142 w 870862"/>
                <a:gd name="connsiteY325" fmla="*/ 447963 h 449469"/>
                <a:gd name="connsiteX326" fmla="*/ 320040 w 870862"/>
                <a:gd name="connsiteY326" fmla="*/ 449469 h 449469"/>
                <a:gd name="connsiteX327" fmla="*/ 326337 w 870862"/>
                <a:gd name="connsiteY327" fmla="*/ 447507 h 449469"/>
                <a:gd name="connsiteX328" fmla="*/ 330900 w 870862"/>
                <a:gd name="connsiteY328" fmla="*/ 444541 h 449469"/>
                <a:gd name="connsiteX329" fmla="*/ 335463 w 870862"/>
                <a:gd name="connsiteY329" fmla="*/ 442260 h 449469"/>
                <a:gd name="connsiteX330" fmla="*/ 340254 w 870862"/>
                <a:gd name="connsiteY330" fmla="*/ 441165 h 449469"/>
                <a:gd name="connsiteX331" fmla="*/ 345318 w 870862"/>
                <a:gd name="connsiteY331" fmla="*/ 440207 h 449469"/>
                <a:gd name="connsiteX332" fmla="*/ 349881 w 870862"/>
                <a:gd name="connsiteY332" fmla="*/ 439568 h 449469"/>
                <a:gd name="connsiteX333" fmla="*/ 359646 w 870862"/>
                <a:gd name="connsiteY333" fmla="*/ 436967 h 449469"/>
                <a:gd name="connsiteX334" fmla="*/ 367038 w 870862"/>
                <a:gd name="connsiteY334" fmla="*/ 431948 h 449469"/>
                <a:gd name="connsiteX335" fmla="*/ 371190 w 870862"/>
                <a:gd name="connsiteY335" fmla="*/ 429301 h 449469"/>
                <a:gd name="connsiteX336" fmla="*/ 371190 w 870862"/>
                <a:gd name="connsiteY336" fmla="*/ 425605 h 449469"/>
                <a:gd name="connsiteX337" fmla="*/ 375479 w 870862"/>
                <a:gd name="connsiteY337" fmla="*/ 424647 h 449469"/>
                <a:gd name="connsiteX338" fmla="*/ 378125 w 870862"/>
                <a:gd name="connsiteY338" fmla="*/ 427430 h 449469"/>
                <a:gd name="connsiteX339" fmla="*/ 379905 w 870862"/>
                <a:gd name="connsiteY339" fmla="*/ 431492 h 449469"/>
                <a:gd name="connsiteX340" fmla="*/ 396286 w 870862"/>
                <a:gd name="connsiteY340" fmla="*/ 423461 h 449469"/>
                <a:gd name="connsiteX341" fmla="*/ 398385 w 870862"/>
                <a:gd name="connsiteY341" fmla="*/ 419445 h 449469"/>
                <a:gd name="connsiteX342" fmla="*/ 400894 w 870862"/>
                <a:gd name="connsiteY342" fmla="*/ 414198 h 449469"/>
                <a:gd name="connsiteX343" fmla="*/ 399389 w 870862"/>
                <a:gd name="connsiteY343" fmla="*/ 409635 h 449469"/>
                <a:gd name="connsiteX344" fmla="*/ 389396 w 870862"/>
                <a:gd name="connsiteY344" fmla="*/ 395627 h 449469"/>
                <a:gd name="connsiteX345" fmla="*/ 386795 w 870862"/>
                <a:gd name="connsiteY345" fmla="*/ 396220 h 449469"/>
                <a:gd name="connsiteX346" fmla="*/ 384468 w 870862"/>
                <a:gd name="connsiteY346" fmla="*/ 396859 h 449469"/>
                <a:gd name="connsiteX347" fmla="*/ 378034 w 870862"/>
                <a:gd name="connsiteY347" fmla="*/ 402243 h 449469"/>
                <a:gd name="connsiteX348" fmla="*/ 374110 w 870862"/>
                <a:gd name="connsiteY348" fmla="*/ 405985 h 449469"/>
                <a:gd name="connsiteX349" fmla="*/ 367175 w 870862"/>
                <a:gd name="connsiteY349" fmla="*/ 404114 h 449469"/>
                <a:gd name="connsiteX350" fmla="*/ 357182 w 870862"/>
                <a:gd name="connsiteY350" fmla="*/ 400875 h 449469"/>
                <a:gd name="connsiteX351" fmla="*/ 355174 w 870862"/>
                <a:gd name="connsiteY351" fmla="*/ 398411 h 449469"/>
                <a:gd name="connsiteX352" fmla="*/ 360558 w 870862"/>
                <a:gd name="connsiteY352" fmla="*/ 394122 h 449469"/>
                <a:gd name="connsiteX353" fmla="*/ 361471 w 870862"/>
                <a:gd name="connsiteY353" fmla="*/ 390015 h 449469"/>
                <a:gd name="connsiteX354" fmla="*/ 360695 w 870862"/>
                <a:gd name="connsiteY354" fmla="*/ 386228 h 449469"/>
                <a:gd name="connsiteX355" fmla="*/ 364711 w 870862"/>
                <a:gd name="connsiteY355" fmla="*/ 381665 h 449469"/>
                <a:gd name="connsiteX356" fmla="*/ 369684 w 870862"/>
                <a:gd name="connsiteY356" fmla="*/ 380159 h 449469"/>
                <a:gd name="connsiteX357" fmla="*/ 373791 w 870862"/>
                <a:gd name="connsiteY357" fmla="*/ 379064 h 449469"/>
                <a:gd name="connsiteX358" fmla="*/ 381319 w 870862"/>
                <a:gd name="connsiteY358" fmla="*/ 378471 h 449469"/>
                <a:gd name="connsiteX359" fmla="*/ 394598 w 870862"/>
                <a:gd name="connsiteY359" fmla="*/ 367657 h 449469"/>
                <a:gd name="connsiteX360" fmla="*/ 397563 w 870862"/>
                <a:gd name="connsiteY360" fmla="*/ 364143 h 449469"/>
                <a:gd name="connsiteX361" fmla="*/ 395829 w 870862"/>
                <a:gd name="connsiteY361" fmla="*/ 359946 h 449469"/>
                <a:gd name="connsiteX362" fmla="*/ 388575 w 870862"/>
                <a:gd name="connsiteY362" fmla="*/ 347900 h 449469"/>
                <a:gd name="connsiteX363" fmla="*/ 387708 w 870862"/>
                <a:gd name="connsiteY363" fmla="*/ 343930 h 449469"/>
                <a:gd name="connsiteX364" fmla="*/ 396833 w 870862"/>
                <a:gd name="connsiteY364" fmla="*/ 341512 h 449469"/>
                <a:gd name="connsiteX365" fmla="*/ 402947 w 870862"/>
                <a:gd name="connsiteY365" fmla="*/ 343611 h 449469"/>
                <a:gd name="connsiteX366" fmla="*/ 407510 w 870862"/>
                <a:gd name="connsiteY366" fmla="*/ 345299 h 449469"/>
                <a:gd name="connsiteX367" fmla="*/ 415952 w 870862"/>
                <a:gd name="connsiteY367" fmla="*/ 344249 h 449469"/>
                <a:gd name="connsiteX368" fmla="*/ 422294 w 870862"/>
                <a:gd name="connsiteY368" fmla="*/ 343611 h 449469"/>
                <a:gd name="connsiteX369" fmla="*/ 426857 w 870862"/>
                <a:gd name="connsiteY369" fmla="*/ 345208 h 449469"/>
                <a:gd name="connsiteX370" fmla="*/ 436713 w 870862"/>
                <a:gd name="connsiteY370" fmla="*/ 344706 h 449469"/>
                <a:gd name="connsiteX371" fmla="*/ 443511 w 870862"/>
                <a:gd name="connsiteY371" fmla="*/ 342698 h 449469"/>
                <a:gd name="connsiteX372" fmla="*/ 448074 w 870862"/>
                <a:gd name="connsiteY372" fmla="*/ 340416 h 449469"/>
                <a:gd name="connsiteX373" fmla="*/ 461763 w 870862"/>
                <a:gd name="connsiteY373" fmla="*/ 336584 h 449469"/>
                <a:gd name="connsiteX374" fmla="*/ 462037 w 870862"/>
                <a:gd name="connsiteY374" fmla="*/ 330378 h 449469"/>
                <a:gd name="connsiteX375" fmla="*/ 461763 w 870862"/>
                <a:gd name="connsiteY375" fmla="*/ 324994 h 449469"/>
                <a:gd name="connsiteX376" fmla="*/ 466965 w 870862"/>
                <a:gd name="connsiteY376" fmla="*/ 322028 h 449469"/>
                <a:gd name="connsiteX377" fmla="*/ 472668 w 870862"/>
                <a:gd name="connsiteY377" fmla="*/ 318058 h 449469"/>
                <a:gd name="connsiteX378" fmla="*/ 465596 w 870862"/>
                <a:gd name="connsiteY378" fmla="*/ 312035 h 449469"/>
                <a:gd name="connsiteX379" fmla="*/ 459892 w 870862"/>
                <a:gd name="connsiteY379" fmla="*/ 309800 h 449469"/>
                <a:gd name="connsiteX380" fmla="*/ 459116 w 870862"/>
                <a:gd name="connsiteY380" fmla="*/ 306834 h 449469"/>
                <a:gd name="connsiteX381" fmla="*/ 465870 w 870862"/>
                <a:gd name="connsiteY381" fmla="*/ 305556 h 449469"/>
                <a:gd name="connsiteX382" fmla="*/ 474995 w 870862"/>
                <a:gd name="connsiteY382" fmla="*/ 305876 h 449469"/>
                <a:gd name="connsiteX383" fmla="*/ 480106 w 870862"/>
                <a:gd name="connsiteY383" fmla="*/ 305100 h 449469"/>
                <a:gd name="connsiteX384" fmla="*/ 485171 w 870862"/>
                <a:gd name="connsiteY384" fmla="*/ 303092 h 449469"/>
                <a:gd name="connsiteX385" fmla="*/ 485764 w 870862"/>
                <a:gd name="connsiteY385" fmla="*/ 300400 h 449469"/>
                <a:gd name="connsiteX386" fmla="*/ 485033 w 870862"/>
                <a:gd name="connsiteY386" fmla="*/ 296430 h 449469"/>
                <a:gd name="connsiteX387" fmla="*/ 489596 w 870862"/>
                <a:gd name="connsiteY387" fmla="*/ 294925 h 449469"/>
                <a:gd name="connsiteX388" fmla="*/ 494661 w 870862"/>
                <a:gd name="connsiteY388" fmla="*/ 293556 h 449469"/>
                <a:gd name="connsiteX389" fmla="*/ 483756 w 870862"/>
                <a:gd name="connsiteY389" fmla="*/ 289814 h 449469"/>
                <a:gd name="connsiteX390" fmla="*/ 478235 w 870862"/>
                <a:gd name="connsiteY390" fmla="*/ 285844 h 449469"/>
                <a:gd name="connsiteX391" fmla="*/ 471254 w 870862"/>
                <a:gd name="connsiteY391" fmla="*/ 282833 h 449469"/>
                <a:gd name="connsiteX392" fmla="*/ 454325 w 870862"/>
                <a:gd name="connsiteY392" fmla="*/ 276582 h 449469"/>
                <a:gd name="connsiteX393" fmla="*/ 460166 w 870862"/>
                <a:gd name="connsiteY393" fmla="*/ 277084 h 449469"/>
                <a:gd name="connsiteX394" fmla="*/ 473079 w 870862"/>
                <a:gd name="connsiteY394" fmla="*/ 275989 h 449469"/>
                <a:gd name="connsiteX395" fmla="*/ 481109 w 870862"/>
                <a:gd name="connsiteY395" fmla="*/ 277814 h 449469"/>
                <a:gd name="connsiteX396" fmla="*/ 489140 w 870862"/>
                <a:gd name="connsiteY396" fmla="*/ 277540 h 449469"/>
                <a:gd name="connsiteX397" fmla="*/ 488684 w 870862"/>
                <a:gd name="connsiteY397" fmla="*/ 266863 h 449469"/>
                <a:gd name="connsiteX398" fmla="*/ 487726 w 870862"/>
                <a:gd name="connsiteY398" fmla="*/ 262300 h 449469"/>
                <a:gd name="connsiteX399" fmla="*/ 480516 w 870862"/>
                <a:gd name="connsiteY399" fmla="*/ 258787 h 449469"/>
                <a:gd name="connsiteX400" fmla="*/ 470296 w 870862"/>
                <a:gd name="connsiteY400" fmla="*/ 258787 h 449469"/>
                <a:gd name="connsiteX401" fmla="*/ 460166 w 870862"/>
                <a:gd name="connsiteY401" fmla="*/ 258467 h 449469"/>
                <a:gd name="connsiteX402" fmla="*/ 455603 w 870862"/>
                <a:gd name="connsiteY402" fmla="*/ 259060 h 449469"/>
                <a:gd name="connsiteX403" fmla="*/ 449443 w 870862"/>
                <a:gd name="connsiteY403" fmla="*/ 257281 h 449469"/>
                <a:gd name="connsiteX404" fmla="*/ 443603 w 870862"/>
                <a:gd name="connsiteY404" fmla="*/ 255684 h 449469"/>
                <a:gd name="connsiteX405" fmla="*/ 438036 w 870862"/>
                <a:gd name="connsiteY405" fmla="*/ 253950 h 449469"/>
                <a:gd name="connsiteX406" fmla="*/ 438036 w 870862"/>
                <a:gd name="connsiteY406" fmla="*/ 250619 h 449469"/>
                <a:gd name="connsiteX407" fmla="*/ 438310 w 870862"/>
                <a:gd name="connsiteY407" fmla="*/ 247106 h 449469"/>
                <a:gd name="connsiteX408" fmla="*/ 440865 w 870862"/>
                <a:gd name="connsiteY408" fmla="*/ 247973 h 449469"/>
                <a:gd name="connsiteX409" fmla="*/ 447435 w 870862"/>
                <a:gd name="connsiteY409" fmla="*/ 248748 h 449469"/>
                <a:gd name="connsiteX410" fmla="*/ 450401 w 870862"/>
                <a:gd name="connsiteY410" fmla="*/ 251349 h 449469"/>
                <a:gd name="connsiteX411" fmla="*/ 458295 w 870862"/>
                <a:gd name="connsiteY411" fmla="*/ 253494 h 449469"/>
                <a:gd name="connsiteX412" fmla="*/ 465185 w 870862"/>
                <a:gd name="connsiteY412" fmla="*/ 253494 h 449469"/>
                <a:gd name="connsiteX413" fmla="*/ 472851 w 870862"/>
                <a:gd name="connsiteY413" fmla="*/ 254269 h 449469"/>
                <a:gd name="connsiteX414" fmla="*/ 481018 w 870862"/>
                <a:gd name="connsiteY414" fmla="*/ 253950 h 449469"/>
                <a:gd name="connsiteX415" fmla="*/ 491194 w 870862"/>
                <a:gd name="connsiteY415" fmla="*/ 250117 h 449469"/>
                <a:gd name="connsiteX416" fmla="*/ 496806 w 870862"/>
                <a:gd name="connsiteY416" fmla="*/ 250437 h 449469"/>
                <a:gd name="connsiteX417" fmla="*/ 502464 w 870862"/>
                <a:gd name="connsiteY417" fmla="*/ 249524 h 449469"/>
                <a:gd name="connsiteX418" fmla="*/ 510038 w 870862"/>
                <a:gd name="connsiteY418" fmla="*/ 248475 h 449469"/>
                <a:gd name="connsiteX419" fmla="*/ 518160 w 870862"/>
                <a:gd name="connsiteY419" fmla="*/ 245189 h 449469"/>
                <a:gd name="connsiteX420" fmla="*/ 523727 w 870862"/>
                <a:gd name="connsiteY420" fmla="*/ 244596 h 449469"/>
                <a:gd name="connsiteX421" fmla="*/ 529248 w 870862"/>
                <a:gd name="connsiteY421" fmla="*/ 243318 h 449469"/>
                <a:gd name="connsiteX422" fmla="*/ 531301 w 870862"/>
                <a:gd name="connsiteY422" fmla="*/ 238756 h 449469"/>
                <a:gd name="connsiteX423" fmla="*/ 526236 w 870862"/>
                <a:gd name="connsiteY423" fmla="*/ 233371 h 449469"/>
                <a:gd name="connsiteX424" fmla="*/ 522175 w 870862"/>
                <a:gd name="connsiteY424" fmla="*/ 229539 h 449469"/>
                <a:gd name="connsiteX425" fmla="*/ 516654 w 870862"/>
                <a:gd name="connsiteY425" fmla="*/ 226299 h 449469"/>
                <a:gd name="connsiteX426" fmla="*/ 526693 w 870862"/>
                <a:gd name="connsiteY426" fmla="*/ 227622 h 449469"/>
                <a:gd name="connsiteX427" fmla="*/ 531255 w 870862"/>
                <a:gd name="connsiteY427" fmla="*/ 228854 h 449469"/>
                <a:gd name="connsiteX428" fmla="*/ 536822 w 870862"/>
                <a:gd name="connsiteY428" fmla="*/ 231774 h 449469"/>
                <a:gd name="connsiteX429" fmla="*/ 544032 w 870862"/>
                <a:gd name="connsiteY429" fmla="*/ 233828 h 449469"/>
                <a:gd name="connsiteX430" fmla="*/ 556123 w 870862"/>
                <a:gd name="connsiteY430" fmla="*/ 233828 h 449469"/>
                <a:gd name="connsiteX431" fmla="*/ 562876 w 870862"/>
                <a:gd name="connsiteY431" fmla="*/ 234558 h 449469"/>
                <a:gd name="connsiteX432" fmla="*/ 569310 w 870862"/>
                <a:gd name="connsiteY432" fmla="*/ 234558 h 449469"/>
                <a:gd name="connsiteX433" fmla="*/ 575333 w 870862"/>
                <a:gd name="connsiteY433" fmla="*/ 232915 h 449469"/>
                <a:gd name="connsiteX434" fmla="*/ 582999 w 870862"/>
                <a:gd name="connsiteY434" fmla="*/ 229676 h 449469"/>
                <a:gd name="connsiteX435" fmla="*/ 593174 w 870862"/>
                <a:gd name="connsiteY435" fmla="*/ 221097 h 449469"/>
                <a:gd name="connsiteX436" fmla="*/ 593813 w 870862"/>
                <a:gd name="connsiteY436" fmla="*/ 216534 h 449469"/>
                <a:gd name="connsiteX437" fmla="*/ 592124 w 870862"/>
                <a:gd name="connsiteY437" fmla="*/ 212702 h 449469"/>
                <a:gd name="connsiteX438" fmla="*/ 590892 w 870862"/>
                <a:gd name="connsiteY438" fmla="*/ 209051 h 449469"/>
                <a:gd name="connsiteX439" fmla="*/ 602299 w 870862"/>
                <a:gd name="connsiteY439" fmla="*/ 207500 h 449469"/>
                <a:gd name="connsiteX440" fmla="*/ 600794 w 870862"/>
                <a:gd name="connsiteY440" fmla="*/ 204762 h 449469"/>
                <a:gd name="connsiteX441" fmla="*/ 590892 w 870862"/>
                <a:gd name="connsiteY441" fmla="*/ 203622 h 449469"/>
                <a:gd name="connsiteX442" fmla="*/ 583546 w 870862"/>
                <a:gd name="connsiteY442" fmla="*/ 204397 h 449469"/>
                <a:gd name="connsiteX443" fmla="*/ 580261 w 870862"/>
                <a:gd name="connsiteY443" fmla="*/ 203622 h 449469"/>
                <a:gd name="connsiteX444" fmla="*/ 600566 w 870862"/>
                <a:gd name="connsiteY444" fmla="*/ 199743 h 449469"/>
                <a:gd name="connsiteX445" fmla="*/ 610193 w 870862"/>
                <a:gd name="connsiteY445" fmla="*/ 199150 h 449469"/>
                <a:gd name="connsiteX446" fmla="*/ 613570 w 870862"/>
                <a:gd name="connsiteY446" fmla="*/ 197005 h 449469"/>
                <a:gd name="connsiteX447" fmla="*/ 614939 w 870862"/>
                <a:gd name="connsiteY447" fmla="*/ 194222 h 449469"/>
                <a:gd name="connsiteX448" fmla="*/ 609965 w 870862"/>
                <a:gd name="connsiteY448" fmla="*/ 188701 h 449469"/>
                <a:gd name="connsiteX449" fmla="*/ 616216 w 870862"/>
                <a:gd name="connsiteY449" fmla="*/ 186830 h 449469"/>
                <a:gd name="connsiteX450" fmla="*/ 625890 w 870862"/>
                <a:gd name="connsiteY450" fmla="*/ 187286 h 449469"/>
                <a:gd name="connsiteX451" fmla="*/ 633555 w 870862"/>
                <a:gd name="connsiteY451" fmla="*/ 185735 h 449469"/>
                <a:gd name="connsiteX452" fmla="*/ 642681 w 870862"/>
                <a:gd name="connsiteY452" fmla="*/ 183271 h 449469"/>
                <a:gd name="connsiteX453" fmla="*/ 653358 w 870862"/>
                <a:gd name="connsiteY453" fmla="*/ 173643 h 449469"/>
                <a:gd name="connsiteX454" fmla="*/ 678637 w 870862"/>
                <a:gd name="connsiteY454" fmla="*/ 152700 h 449469"/>
                <a:gd name="connsiteX455" fmla="*/ 688492 w 870862"/>
                <a:gd name="connsiteY455" fmla="*/ 153339 h 449469"/>
                <a:gd name="connsiteX456" fmla="*/ 697618 w 870862"/>
                <a:gd name="connsiteY456" fmla="*/ 148228 h 449469"/>
                <a:gd name="connsiteX457" fmla="*/ 706744 w 870862"/>
                <a:gd name="connsiteY457" fmla="*/ 146084 h 449469"/>
                <a:gd name="connsiteX458" fmla="*/ 714044 w 870862"/>
                <a:gd name="connsiteY458" fmla="*/ 143027 h 449469"/>
                <a:gd name="connsiteX459" fmla="*/ 722805 w 870862"/>
                <a:gd name="connsiteY459" fmla="*/ 138464 h 449469"/>
                <a:gd name="connsiteX460" fmla="*/ 729147 w 870862"/>
                <a:gd name="connsiteY460" fmla="*/ 134722 h 449469"/>
                <a:gd name="connsiteX461" fmla="*/ 735581 w 870862"/>
                <a:gd name="connsiteY461" fmla="*/ 131984 h 449469"/>
                <a:gd name="connsiteX462" fmla="*/ 777788 w 870862"/>
                <a:gd name="connsiteY462" fmla="*/ 113733 h 449469"/>
                <a:gd name="connsiteX463" fmla="*/ 777788 w 870862"/>
                <a:gd name="connsiteY463" fmla="*/ 112045 h 449469"/>
                <a:gd name="connsiteX464" fmla="*/ 779795 w 870862"/>
                <a:gd name="connsiteY464" fmla="*/ 110356 h 449469"/>
                <a:gd name="connsiteX465" fmla="*/ 771765 w 870862"/>
                <a:gd name="connsiteY465" fmla="*/ 107071 h 449469"/>
                <a:gd name="connsiteX466" fmla="*/ 758350 w 870862"/>
                <a:gd name="connsiteY466" fmla="*/ 110037 h 449469"/>
                <a:gd name="connsiteX467" fmla="*/ 742836 w 870862"/>
                <a:gd name="connsiteY467" fmla="*/ 113003 h 449469"/>
                <a:gd name="connsiteX468" fmla="*/ 733391 w 870862"/>
                <a:gd name="connsiteY468" fmla="*/ 114509 h 449469"/>
                <a:gd name="connsiteX469" fmla="*/ 724265 w 870862"/>
                <a:gd name="connsiteY469" fmla="*/ 116653 h 449469"/>
                <a:gd name="connsiteX470" fmla="*/ 711672 w 870862"/>
                <a:gd name="connsiteY470" fmla="*/ 121216 h 449469"/>
                <a:gd name="connsiteX471" fmla="*/ 702226 w 870862"/>
                <a:gd name="connsiteY471" fmla="*/ 119071 h 449469"/>
                <a:gd name="connsiteX472" fmla="*/ 707793 w 870862"/>
                <a:gd name="connsiteY472" fmla="*/ 115832 h 449469"/>
                <a:gd name="connsiteX473" fmla="*/ 721482 w 870862"/>
                <a:gd name="connsiteY473" fmla="*/ 111041 h 449469"/>
                <a:gd name="connsiteX474" fmla="*/ 731338 w 870862"/>
                <a:gd name="connsiteY474" fmla="*/ 107938 h 449469"/>
                <a:gd name="connsiteX475" fmla="*/ 756753 w 870862"/>
                <a:gd name="connsiteY475" fmla="*/ 103056 h 449469"/>
                <a:gd name="connsiteX476" fmla="*/ 766517 w 870862"/>
                <a:gd name="connsiteY476" fmla="*/ 100729 h 449469"/>
                <a:gd name="connsiteX477" fmla="*/ 779704 w 870862"/>
                <a:gd name="connsiteY477" fmla="*/ 96576 h 449469"/>
                <a:gd name="connsiteX478" fmla="*/ 783446 w 870862"/>
                <a:gd name="connsiteY478" fmla="*/ 94706 h 449469"/>
                <a:gd name="connsiteX479" fmla="*/ 793438 w 870862"/>
                <a:gd name="connsiteY479" fmla="*/ 92561 h 449469"/>
                <a:gd name="connsiteX480" fmla="*/ 798549 w 870862"/>
                <a:gd name="connsiteY480" fmla="*/ 91512 h 449469"/>
                <a:gd name="connsiteX481" fmla="*/ 803477 w 870862"/>
                <a:gd name="connsiteY481" fmla="*/ 90918 h 449469"/>
                <a:gd name="connsiteX482" fmla="*/ 809135 w 870862"/>
                <a:gd name="connsiteY482" fmla="*/ 89960 h 449469"/>
                <a:gd name="connsiteX483" fmla="*/ 820907 w 870862"/>
                <a:gd name="connsiteY483" fmla="*/ 87177 h 449469"/>
                <a:gd name="connsiteX484" fmla="*/ 828390 w 870862"/>
                <a:gd name="connsiteY484" fmla="*/ 83618 h 449469"/>
                <a:gd name="connsiteX485" fmla="*/ 840390 w 870862"/>
                <a:gd name="connsiteY485" fmla="*/ 77458 h 449469"/>
                <a:gd name="connsiteX486" fmla="*/ 849972 w 870862"/>
                <a:gd name="connsiteY486" fmla="*/ 76363 h 449469"/>
                <a:gd name="connsiteX487" fmla="*/ 854170 w 870862"/>
                <a:gd name="connsiteY487" fmla="*/ 72986 h 449469"/>
                <a:gd name="connsiteX488" fmla="*/ 857227 w 870862"/>
                <a:gd name="connsiteY488" fmla="*/ 69473 h 449469"/>
                <a:gd name="connsiteX489" fmla="*/ 860969 w 870862"/>
                <a:gd name="connsiteY489" fmla="*/ 67739 h 449469"/>
                <a:gd name="connsiteX490" fmla="*/ 868178 w 870862"/>
                <a:gd name="connsiteY490" fmla="*/ 64180 h 449469"/>
                <a:gd name="connsiteX491" fmla="*/ 869228 w 870862"/>
                <a:gd name="connsiteY491" fmla="*/ 59070 h 449469"/>
                <a:gd name="connsiteX492" fmla="*/ 860695 w 870862"/>
                <a:gd name="connsiteY492" fmla="*/ 50491 h 449469"/>
                <a:gd name="connsiteX493" fmla="*/ 842444 w 870862"/>
                <a:gd name="connsiteY493" fmla="*/ 44788 h 449469"/>
                <a:gd name="connsiteX494" fmla="*/ 827249 w 870862"/>
                <a:gd name="connsiteY494" fmla="*/ 45746 h 449469"/>
                <a:gd name="connsiteX495" fmla="*/ 812968 w 870862"/>
                <a:gd name="connsiteY495" fmla="*/ 45746 h 449469"/>
                <a:gd name="connsiteX496" fmla="*/ 795857 w 870862"/>
                <a:gd name="connsiteY496" fmla="*/ 33381 h 449469"/>
                <a:gd name="connsiteX497" fmla="*/ 800420 w 870862"/>
                <a:gd name="connsiteY497" fmla="*/ 20970 h 449469"/>
                <a:gd name="connsiteX498" fmla="*/ 783263 w 870862"/>
                <a:gd name="connsiteY498" fmla="*/ 19099 h 449469"/>
                <a:gd name="connsiteX499" fmla="*/ 764327 w 870862"/>
                <a:gd name="connsiteY499" fmla="*/ 20970 h 449469"/>
                <a:gd name="connsiteX500" fmla="*/ 748175 w 870862"/>
                <a:gd name="connsiteY500" fmla="*/ 16407 h 449469"/>
                <a:gd name="connsiteX501" fmla="*/ 742425 w 870862"/>
                <a:gd name="connsiteY501" fmla="*/ 24985 h 449469"/>
                <a:gd name="connsiteX502" fmla="*/ 733847 w 870862"/>
                <a:gd name="connsiteY502" fmla="*/ 25898 h 449469"/>
                <a:gd name="connsiteX503" fmla="*/ 723398 w 870862"/>
                <a:gd name="connsiteY503" fmla="*/ 23023 h 449469"/>
                <a:gd name="connsiteX504" fmla="*/ 712949 w 870862"/>
                <a:gd name="connsiteY504" fmla="*/ 27814 h 449469"/>
                <a:gd name="connsiteX505" fmla="*/ 702455 w 870862"/>
                <a:gd name="connsiteY505" fmla="*/ 31647 h 449469"/>
                <a:gd name="connsiteX506" fmla="*/ 683473 w 870862"/>
                <a:gd name="connsiteY506" fmla="*/ 36210 h 449469"/>
                <a:gd name="connsiteX507" fmla="*/ 674895 w 870862"/>
                <a:gd name="connsiteY507" fmla="*/ 34293 h 449469"/>
                <a:gd name="connsiteX508" fmla="*/ 662529 w 870862"/>
                <a:gd name="connsiteY508" fmla="*/ 36210 h 449469"/>
                <a:gd name="connsiteX509" fmla="*/ 651122 w 870862"/>
                <a:gd name="connsiteY509" fmla="*/ 39997 h 449469"/>
                <a:gd name="connsiteX510" fmla="*/ 679686 w 870862"/>
                <a:gd name="connsiteY510" fmla="*/ 28635 h 449469"/>
                <a:gd name="connsiteX511" fmla="*/ 695793 w 870862"/>
                <a:gd name="connsiteY511" fmla="*/ 27677 h 449469"/>
                <a:gd name="connsiteX512" fmla="*/ 711991 w 870862"/>
                <a:gd name="connsiteY512" fmla="*/ 21928 h 449469"/>
                <a:gd name="connsiteX513" fmla="*/ 716326 w 870862"/>
                <a:gd name="connsiteY513" fmla="*/ 19373 h 449469"/>
                <a:gd name="connsiteX514" fmla="*/ 716964 w 870862"/>
                <a:gd name="connsiteY514" fmla="*/ 16133 h 449469"/>
                <a:gd name="connsiteX515" fmla="*/ 706789 w 870862"/>
                <a:gd name="connsiteY515" fmla="*/ 15631 h 449469"/>
                <a:gd name="connsiteX516" fmla="*/ 705101 w 870862"/>
                <a:gd name="connsiteY516" fmla="*/ 15631 h 449469"/>
                <a:gd name="connsiteX517" fmla="*/ 698120 w 870862"/>
                <a:gd name="connsiteY517" fmla="*/ 16407 h 449469"/>
                <a:gd name="connsiteX518" fmla="*/ 682561 w 870862"/>
                <a:gd name="connsiteY518" fmla="*/ 15494 h 449469"/>
                <a:gd name="connsiteX519" fmla="*/ 677998 w 870862"/>
                <a:gd name="connsiteY519" fmla="*/ 13623 h 449469"/>
                <a:gd name="connsiteX520" fmla="*/ 675214 w 870862"/>
                <a:gd name="connsiteY520" fmla="*/ 12118 h 449469"/>
                <a:gd name="connsiteX521" fmla="*/ 665039 w 870862"/>
                <a:gd name="connsiteY521" fmla="*/ 9197 h 449469"/>
                <a:gd name="connsiteX522" fmla="*/ 658240 w 870862"/>
                <a:gd name="connsiteY522" fmla="*/ 9973 h 449469"/>
                <a:gd name="connsiteX523" fmla="*/ 649936 w 870862"/>
                <a:gd name="connsiteY523" fmla="*/ 12300 h 449469"/>
                <a:gd name="connsiteX524" fmla="*/ 646240 w 870862"/>
                <a:gd name="connsiteY524" fmla="*/ 9654 h 449469"/>
                <a:gd name="connsiteX525" fmla="*/ 637616 w 870862"/>
                <a:gd name="connsiteY525" fmla="*/ 8559 h 449469"/>
                <a:gd name="connsiteX526" fmla="*/ 631274 w 870862"/>
                <a:gd name="connsiteY526" fmla="*/ 7190 h 449469"/>
                <a:gd name="connsiteX527" fmla="*/ 626392 w 870862"/>
                <a:gd name="connsiteY527" fmla="*/ 6414 h 449469"/>
                <a:gd name="connsiteX528" fmla="*/ 614847 w 870862"/>
                <a:gd name="connsiteY528" fmla="*/ 3813 h 449469"/>
                <a:gd name="connsiteX529" fmla="*/ 610011 w 870862"/>
                <a:gd name="connsiteY529" fmla="*/ 1486 h 449469"/>
                <a:gd name="connsiteX530" fmla="*/ 605722 w 870862"/>
                <a:gd name="connsiteY530" fmla="*/ 1486 h 449469"/>
                <a:gd name="connsiteX531" fmla="*/ 599881 w 870862"/>
                <a:gd name="connsiteY531" fmla="*/ 117 h 449469"/>
                <a:gd name="connsiteX532" fmla="*/ 589706 w 870862"/>
                <a:gd name="connsiteY532" fmla="*/ 1304 h 449469"/>
                <a:gd name="connsiteX533" fmla="*/ 583500 w 870862"/>
                <a:gd name="connsiteY533" fmla="*/ 4406 h 449469"/>
                <a:gd name="connsiteX534" fmla="*/ 578572 w 870862"/>
                <a:gd name="connsiteY534" fmla="*/ 6734 h 449469"/>
                <a:gd name="connsiteX535" fmla="*/ 581037 w 870862"/>
                <a:gd name="connsiteY535" fmla="*/ 9973 h 449469"/>
                <a:gd name="connsiteX536" fmla="*/ 588291 w 870862"/>
                <a:gd name="connsiteY536" fmla="*/ 13760 h 449469"/>
                <a:gd name="connsiteX537" fmla="*/ 589022 w 870862"/>
                <a:gd name="connsiteY537" fmla="*/ 17046 h 449469"/>
                <a:gd name="connsiteX538" fmla="*/ 580306 w 870862"/>
                <a:gd name="connsiteY538" fmla="*/ 16452 h 449469"/>
                <a:gd name="connsiteX539" fmla="*/ 572093 w 870862"/>
                <a:gd name="connsiteY539" fmla="*/ 13167 h 449469"/>
                <a:gd name="connsiteX540" fmla="*/ 571135 w 870862"/>
                <a:gd name="connsiteY540" fmla="*/ 9471 h 449469"/>
                <a:gd name="connsiteX541" fmla="*/ 569994 w 870862"/>
                <a:gd name="connsiteY541" fmla="*/ 5958 h 449469"/>
                <a:gd name="connsiteX542" fmla="*/ 564565 w 870862"/>
                <a:gd name="connsiteY542" fmla="*/ 4224 h 449469"/>
                <a:gd name="connsiteX543" fmla="*/ 558906 w 870862"/>
                <a:gd name="connsiteY543" fmla="*/ 5228 h 449469"/>
                <a:gd name="connsiteX544" fmla="*/ 536959 w 870862"/>
                <a:gd name="connsiteY544" fmla="*/ 3768 h 449469"/>
                <a:gd name="connsiteX545" fmla="*/ 529750 w 870862"/>
                <a:gd name="connsiteY545" fmla="*/ 2718 h 449469"/>
                <a:gd name="connsiteX546" fmla="*/ 521856 w 870862"/>
                <a:gd name="connsiteY546" fmla="*/ 5958 h 449469"/>
                <a:gd name="connsiteX547" fmla="*/ 519574 w 870862"/>
                <a:gd name="connsiteY547" fmla="*/ 10886 h 449469"/>
                <a:gd name="connsiteX548" fmla="*/ 515285 w 870862"/>
                <a:gd name="connsiteY548" fmla="*/ 13669 h 449469"/>
                <a:gd name="connsiteX549" fmla="*/ 515285 w 870862"/>
                <a:gd name="connsiteY549" fmla="*/ 15631 h 449469"/>
                <a:gd name="connsiteX550" fmla="*/ 520077 w 870862"/>
                <a:gd name="connsiteY550" fmla="*/ 20878 h 449469"/>
                <a:gd name="connsiteX551" fmla="*/ 525461 w 870862"/>
                <a:gd name="connsiteY551" fmla="*/ 24118 h 449469"/>
                <a:gd name="connsiteX552" fmla="*/ 515285 w 870862"/>
                <a:gd name="connsiteY552" fmla="*/ 24574 h 449469"/>
                <a:gd name="connsiteX553" fmla="*/ 508669 w 870862"/>
                <a:gd name="connsiteY553" fmla="*/ 22430 h 449469"/>
                <a:gd name="connsiteX554" fmla="*/ 502509 w 870862"/>
                <a:gd name="connsiteY554" fmla="*/ 17046 h 449469"/>
                <a:gd name="connsiteX555" fmla="*/ 497947 w 870862"/>
                <a:gd name="connsiteY555" fmla="*/ 11844 h 449469"/>
                <a:gd name="connsiteX556" fmla="*/ 492882 w 870862"/>
                <a:gd name="connsiteY556" fmla="*/ 7281 h 449469"/>
                <a:gd name="connsiteX557" fmla="*/ 474630 w 870862"/>
                <a:gd name="connsiteY557" fmla="*/ 7692 h 449469"/>
                <a:gd name="connsiteX558" fmla="*/ 465185 w 870862"/>
                <a:gd name="connsiteY558" fmla="*/ 6642 h 449469"/>
                <a:gd name="connsiteX559" fmla="*/ 457611 w 870862"/>
                <a:gd name="connsiteY559" fmla="*/ 5912 h 449469"/>
                <a:gd name="connsiteX560" fmla="*/ 445017 w 870862"/>
                <a:gd name="connsiteY560" fmla="*/ 5912 h 449469"/>
                <a:gd name="connsiteX561" fmla="*/ 420515 w 870862"/>
                <a:gd name="connsiteY561" fmla="*/ 5410 h 449469"/>
                <a:gd name="connsiteX562" fmla="*/ 410339 w 870862"/>
                <a:gd name="connsiteY562" fmla="*/ 8832 h 449469"/>
                <a:gd name="connsiteX563" fmla="*/ 409974 w 870862"/>
                <a:gd name="connsiteY563" fmla="*/ 11798 h 449469"/>
                <a:gd name="connsiteX564" fmla="*/ 415222 w 870862"/>
                <a:gd name="connsiteY564" fmla="*/ 17639 h 449469"/>
                <a:gd name="connsiteX565" fmla="*/ 421564 w 870862"/>
                <a:gd name="connsiteY565" fmla="*/ 22612 h 449469"/>
                <a:gd name="connsiteX566" fmla="*/ 427678 w 870862"/>
                <a:gd name="connsiteY566" fmla="*/ 26263 h 449469"/>
                <a:gd name="connsiteX567" fmla="*/ 433884 w 870862"/>
                <a:gd name="connsiteY567" fmla="*/ 26582 h 449469"/>
                <a:gd name="connsiteX568" fmla="*/ 439861 w 870862"/>
                <a:gd name="connsiteY568" fmla="*/ 32012 h 449469"/>
                <a:gd name="connsiteX569" fmla="*/ 442644 w 870862"/>
                <a:gd name="connsiteY569" fmla="*/ 34658 h 449469"/>
                <a:gd name="connsiteX570" fmla="*/ 448531 w 870862"/>
                <a:gd name="connsiteY570" fmla="*/ 37122 h 449469"/>
                <a:gd name="connsiteX571" fmla="*/ 448531 w 870862"/>
                <a:gd name="connsiteY571" fmla="*/ 44468 h 449469"/>
                <a:gd name="connsiteX572" fmla="*/ 443146 w 870862"/>
                <a:gd name="connsiteY572" fmla="*/ 42917 h 449469"/>
                <a:gd name="connsiteX573" fmla="*/ 438583 w 870862"/>
                <a:gd name="connsiteY573" fmla="*/ 38354 h 449469"/>
                <a:gd name="connsiteX574" fmla="*/ 434021 w 870862"/>
                <a:gd name="connsiteY574" fmla="*/ 34430 h 449469"/>
                <a:gd name="connsiteX575" fmla="*/ 428636 w 870862"/>
                <a:gd name="connsiteY575" fmla="*/ 32696 h 449469"/>
                <a:gd name="connsiteX576" fmla="*/ 419511 w 870862"/>
                <a:gd name="connsiteY576" fmla="*/ 30689 h 449469"/>
                <a:gd name="connsiteX577" fmla="*/ 417868 w 870862"/>
                <a:gd name="connsiteY577" fmla="*/ 27449 h 449469"/>
                <a:gd name="connsiteX578" fmla="*/ 411845 w 870862"/>
                <a:gd name="connsiteY578" fmla="*/ 21700 h 449469"/>
                <a:gd name="connsiteX579" fmla="*/ 408012 w 870862"/>
                <a:gd name="connsiteY579" fmla="*/ 17593 h 449469"/>
                <a:gd name="connsiteX580" fmla="*/ 398111 w 870862"/>
                <a:gd name="connsiteY580" fmla="*/ 17593 h 449469"/>
                <a:gd name="connsiteX581" fmla="*/ 388711 w 870862"/>
                <a:gd name="connsiteY581" fmla="*/ 16087 h 449469"/>
                <a:gd name="connsiteX582" fmla="*/ 382688 w 870862"/>
                <a:gd name="connsiteY582" fmla="*/ 19281 h 449469"/>
                <a:gd name="connsiteX583" fmla="*/ 373563 w 870862"/>
                <a:gd name="connsiteY583" fmla="*/ 17000 h 449469"/>
                <a:gd name="connsiteX584" fmla="*/ 368589 w 870862"/>
                <a:gd name="connsiteY584" fmla="*/ 15266 h 449469"/>
                <a:gd name="connsiteX585" fmla="*/ 360924 w 870862"/>
                <a:gd name="connsiteY585" fmla="*/ 14536 h 449469"/>
                <a:gd name="connsiteX586" fmla="*/ 356908 w 870862"/>
                <a:gd name="connsiteY586" fmla="*/ 12985 h 449469"/>
                <a:gd name="connsiteX587" fmla="*/ 348558 w 870862"/>
                <a:gd name="connsiteY587" fmla="*/ 11296 h 449469"/>
                <a:gd name="connsiteX588" fmla="*/ 335964 w 870862"/>
                <a:gd name="connsiteY588" fmla="*/ 14034 h 449469"/>
                <a:gd name="connsiteX589" fmla="*/ 331402 w 870862"/>
                <a:gd name="connsiteY589" fmla="*/ 15266 h 449469"/>
                <a:gd name="connsiteX590" fmla="*/ 330124 w 870862"/>
                <a:gd name="connsiteY590" fmla="*/ 17137 h 449469"/>
                <a:gd name="connsiteX591" fmla="*/ 333546 w 870862"/>
                <a:gd name="connsiteY591" fmla="*/ 24848 h 449469"/>
                <a:gd name="connsiteX592" fmla="*/ 339980 w 870862"/>
                <a:gd name="connsiteY592" fmla="*/ 27905 h 449469"/>
                <a:gd name="connsiteX593" fmla="*/ 345729 w 870862"/>
                <a:gd name="connsiteY593" fmla="*/ 32742 h 449469"/>
                <a:gd name="connsiteX594" fmla="*/ 335326 w 870862"/>
                <a:gd name="connsiteY594" fmla="*/ 30415 h 449469"/>
                <a:gd name="connsiteX595" fmla="*/ 330444 w 870862"/>
                <a:gd name="connsiteY595" fmla="*/ 27905 h 449469"/>
                <a:gd name="connsiteX596" fmla="*/ 323234 w 870862"/>
                <a:gd name="connsiteY596" fmla="*/ 24072 h 449469"/>
                <a:gd name="connsiteX597" fmla="*/ 318260 w 870862"/>
                <a:gd name="connsiteY597" fmla="*/ 22977 h 449469"/>
                <a:gd name="connsiteX598" fmla="*/ 307948 w 870862"/>
                <a:gd name="connsiteY598" fmla="*/ 22658 h 449469"/>
                <a:gd name="connsiteX599" fmla="*/ 297682 w 870862"/>
                <a:gd name="connsiteY599" fmla="*/ 22977 h 449469"/>
                <a:gd name="connsiteX600" fmla="*/ 292070 w 870862"/>
                <a:gd name="connsiteY600" fmla="*/ 26354 h 449469"/>
                <a:gd name="connsiteX601" fmla="*/ 295674 w 870862"/>
                <a:gd name="connsiteY601" fmla="*/ 29959 h 449469"/>
                <a:gd name="connsiteX602" fmla="*/ 305941 w 870862"/>
                <a:gd name="connsiteY602" fmla="*/ 37350 h 449469"/>
                <a:gd name="connsiteX603" fmla="*/ 311188 w 870862"/>
                <a:gd name="connsiteY603" fmla="*/ 40088 h 449469"/>
                <a:gd name="connsiteX604" fmla="*/ 304389 w 870862"/>
                <a:gd name="connsiteY604" fmla="*/ 41503 h 449469"/>
                <a:gd name="connsiteX605" fmla="*/ 299827 w 870862"/>
                <a:gd name="connsiteY605" fmla="*/ 37578 h 449469"/>
                <a:gd name="connsiteX606" fmla="*/ 292389 w 870862"/>
                <a:gd name="connsiteY606" fmla="*/ 35571 h 449469"/>
                <a:gd name="connsiteX607" fmla="*/ 282214 w 870862"/>
                <a:gd name="connsiteY607" fmla="*/ 35297 h 449469"/>
                <a:gd name="connsiteX608" fmla="*/ 272221 w 870862"/>
                <a:gd name="connsiteY608" fmla="*/ 40727 h 449469"/>
                <a:gd name="connsiteX609" fmla="*/ 274548 w 870862"/>
                <a:gd name="connsiteY609" fmla="*/ 43191 h 449469"/>
                <a:gd name="connsiteX610" fmla="*/ 275324 w 870862"/>
                <a:gd name="connsiteY610" fmla="*/ 47069 h 449469"/>
                <a:gd name="connsiteX611" fmla="*/ 267613 w 870862"/>
                <a:gd name="connsiteY611" fmla="*/ 48438 h 449469"/>
                <a:gd name="connsiteX612" fmla="*/ 261726 w 870862"/>
                <a:gd name="connsiteY612" fmla="*/ 50172 h 449469"/>
                <a:gd name="connsiteX613" fmla="*/ 261726 w 870862"/>
                <a:gd name="connsiteY613" fmla="*/ 56104 h 449469"/>
                <a:gd name="connsiteX614" fmla="*/ 266289 w 870862"/>
                <a:gd name="connsiteY614" fmla="*/ 58887 h 449469"/>
                <a:gd name="connsiteX615" fmla="*/ 272404 w 870862"/>
                <a:gd name="connsiteY615" fmla="*/ 61351 h 449469"/>
                <a:gd name="connsiteX616" fmla="*/ 277514 w 870862"/>
                <a:gd name="connsiteY616" fmla="*/ 61716 h 449469"/>
                <a:gd name="connsiteX617" fmla="*/ 286275 w 870862"/>
                <a:gd name="connsiteY617" fmla="*/ 63678 h 449469"/>
                <a:gd name="connsiteX618" fmla="*/ 308313 w 870862"/>
                <a:gd name="connsiteY618" fmla="*/ 71024 h 449469"/>
                <a:gd name="connsiteX619" fmla="*/ 319127 w 870862"/>
                <a:gd name="connsiteY619" fmla="*/ 73078 h 449469"/>
                <a:gd name="connsiteX620" fmla="*/ 326976 w 870862"/>
                <a:gd name="connsiteY620" fmla="*/ 76317 h 449469"/>
                <a:gd name="connsiteX621" fmla="*/ 336649 w 870862"/>
                <a:gd name="connsiteY621" fmla="*/ 77230 h 449469"/>
                <a:gd name="connsiteX622" fmla="*/ 344543 w 870862"/>
                <a:gd name="connsiteY622" fmla="*/ 79876 h 449469"/>
                <a:gd name="connsiteX623" fmla="*/ 351296 w 870862"/>
                <a:gd name="connsiteY623" fmla="*/ 87588 h 449469"/>
                <a:gd name="connsiteX624" fmla="*/ 351615 w 870862"/>
                <a:gd name="connsiteY624" fmla="*/ 92151 h 449469"/>
                <a:gd name="connsiteX625" fmla="*/ 340938 w 870862"/>
                <a:gd name="connsiteY625" fmla="*/ 87998 h 449469"/>
                <a:gd name="connsiteX626" fmla="*/ 332223 w 870862"/>
                <a:gd name="connsiteY626" fmla="*/ 81428 h 449469"/>
                <a:gd name="connsiteX627" fmla="*/ 324192 w 870862"/>
                <a:gd name="connsiteY627" fmla="*/ 78142 h 449469"/>
                <a:gd name="connsiteX628" fmla="*/ 306762 w 870862"/>
                <a:gd name="connsiteY628" fmla="*/ 76454 h 449469"/>
                <a:gd name="connsiteX629" fmla="*/ 303066 w 870862"/>
                <a:gd name="connsiteY629" fmla="*/ 73717 h 449469"/>
                <a:gd name="connsiteX630" fmla="*/ 287051 w 870862"/>
                <a:gd name="connsiteY630" fmla="*/ 70477 h 449469"/>
                <a:gd name="connsiteX631" fmla="*/ 277058 w 870862"/>
                <a:gd name="connsiteY631" fmla="*/ 66918 h 449469"/>
                <a:gd name="connsiteX632" fmla="*/ 268890 w 870862"/>
                <a:gd name="connsiteY632" fmla="*/ 63496 h 449469"/>
                <a:gd name="connsiteX633" fmla="*/ 260540 w 870862"/>
                <a:gd name="connsiteY633" fmla="*/ 61488 h 449469"/>
                <a:gd name="connsiteX634" fmla="*/ 255977 w 870862"/>
                <a:gd name="connsiteY634" fmla="*/ 62309 h 449469"/>
                <a:gd name="connsiteX635" fmla="*/ 259263 w 870862"/>
                <a:gd name="connsiteY635" fmla="*/ 66872 h 449469"/>
                <a:gd name="connsiteX636" fmla="*/ 268936 w 870862"/>
                <a:gd name="connsiteY636" fmla="*/ 72713 h 449469"/>
                <a:gd name="connsiteX637" fmla="*/ 271719 w 870862"/>
                <a:gd name="connsiteY637" fmla="*/ 74994 h 449469"/>
                <a:gd name="connsiteX638" fmla="*/ 262593 w 870862"/>
                <a:gd name="connsiteY638" fmla="*/ 75998 h 449469"/>
                <a:gd name="connsiteX639" fmla="*/ 253057 w 870862"/>
                <a:gd name="connsiteY639" fmla="*/ 70751 h 449469"/>
                <a:gd name="connsiteX640" fmla="*/ 246897 w 870862"/>
                <a:gd name="connsiteY640" fmla="*/ 67009 h 449469"/>
                <a:gd name="connsiteX641" fmla="*/ 237771 w 870862"/>
                <a:gd name="connsiteY641" fmla="*/ 57883 h 449469"/>
                <a:gd name="connsiteX642" fmla="*/ 226501 w 870862"/>
                <a:gd name="connsiteY642" fmla="*/ 54507 h 449469"/>
                <a:gd name="connsiteX643" fmla="*/ 216828 w 870862"/>
                <a:gd name="connsiteY643" fmla="*/ 53868 h 449469"/>
                <a:gd name="connsiteX644" fmla="*/ 208295 w 870862"/>
                <a:gd name="connsiteY644" fmla="*/ 53001 h 449469"/>
                <a:gd name="connsiteX645" fmla="*/ 202774 w 870862"/>
                <a:gd name="connsiteY645" fmla="*/ 51587 h 449469"/>
                <a:gd name="connsiteX646" fmla="*/ 192280 w 870862"/>
                <a:gd name="connsiteY646" fmla="*/ 47389 h 449469"/>
                <a:gd name="connsiteX647" fmla="*/ 180279 w 870862"/>
                <a:gd name="connsiteY647" fmla="*/ 45564 h 449469"/>
                <a:gd name="connsiteX648" fmla="*/ 180279 w 870862"/>
                <a:gd name="connsiteY648" fmla="*/ 49716 h 449469"/>
                <a:gd name="connsiteX649" fmla="*/ 176538 w 870862"/>
                <a:gd name="connsiteY649" fmla="*/ 56925 h 449469"/>
                <a:gd name="connsiteX650" fmla="*/ 180599 w 870862"/>
                <a:gd name="connsiteY650" fmla="*/ 63131 h 449469"/>
                <a:gd name="connsiteX651" fmla="*/ 171473 w 870862"/>
                <a:gd name="connsiteY651" fmla="*/ 62492 h 449469"/>
                <a:gd name="connsiteX652" fmla="*/ 163168 w 870862"/>
                <a:gd name="connsiteY652" fmla="*/ 61123 h 449469"/>
                <a:gd name="connsiteX653" fmla="*/ 153130 w 870862"/>
                <a:gd name="connsiteY653" fmla="*/ 62674 h 449469"/>
                <a:gd name="connsiteX654" fmla="*/ 144461 w 870862"/>
                <a:gd name="connsiteY654" fmla="*/ 66507 h 449469"/>
                <a:gd name="connsiteX655" fmla="*/ 146788 w 870862"/>
                <a:gd name="connsiteY655" fmla="*/ 69336 h 449469"/>
                <a:gd name="connsiteX656" fmla="*/ 164035 w 870862"/>
                <a:gd name="connsiteY656" fmla="*/ 72804 h 449469"/>
                <a:gd name="connsiteX657" fmla="*/ 178545 w 870862"/>
                <a:gd name="connsiteY657" fmla="*/ 71618 h 449469"/>
                <a:gd name="connsiteX658" fmla="*/ 185481 w 870862"/>
                <a:gd name="connsiteY658" fmla="*/ 74355 h 449469"/>
                <a:gd name="connsiteX659" fmla="*/ 196569 w 870862"/>
                <a:gd name="connsiteY659" fmla="*/ 80105 h 449469"/>
                <a:gd name="connsiteX660" fmla="*/ 197983 w 870862"/>
                <a:gd name="connsiteY660" fmla="*/ 84667 h 449469"/>
                <a:gd name="connsiteX661" fmla="*/ 185618 w 870862"/>
                <a:gd name="connsiteY661" fmla="*/ 87588 h 449469"/>
                <a:gd name="connsiteX662" fmla="*/ 175169 w 870862"/>
                <a:gd name="connsiteY662" fmla="*/ 80515 h 449469"/>
                <a:gd name="connsiteX663" fmla="*/ 169191 w 870862"/>
                <a:gd name="connsiteY663" fmla="*/ 77732 h 449469"/>
                <a:gd name="connsiteX664" fmla="*/ 153587 w 870862"/>
                <a:gd name="connsiteY664" fmla="*/ 75450 h 449469"/>
                <a:gd name="connsiteX665" fmla="*/ 146195 w 870862"/>
                <a:gd name="connsiteY665" fmla="*/ 75450 h 449469"/>
                <a:gd name="connsiteX666" fmla="*/ 141632 w 870862"/>
                <a:gd name="connsiteY666" fmla="*/ 82660 h 449469"/>
                <a:gd name="connsiteX667" fmla="*/ 135472 w 870862"/>
                <a:gd name="connsiteY667" fmla="*/ 82660 h 449469"/>
                <a:gd name="connsiteX668" fmla="*/ 130544 w 870862"/>
                <a:gd name="connsiteY668" fmla="*/ 78507 h 449469"/>
                <a:gd name="connsiteX669" fmla="*/ 126802 w 870862"/>
                <a:gd name="connsiteY669" fmla="*/ 74310 h 449469"/>
                <a:gd name="connsiteX670" fmla="*/ 114346 w 870862"/>
                <a:gd name="connsiteY670" fmla="*/ 73990 h 449469"/>
                <a:gd name="connsiteX671" fmla="*/ 103577 w 870862"/>
                <a:gd name="connsiteY671" fmla="*/ 72758 h 449469"/>
                <a:gd name="connsiteX672" fmla="*/ 91257 w 870862"/>
                <a:gd name="connsiteY672" fmla="*/ 75770 h 449469"/>
                <a:gd name="connsiteX673" fmla="*/ 80900 w 870862"/>
                <a:gd name="connsiteY673" fmla="*/ 83390 h 449469"/>
                <a:gd name="connsiteX674" fmla="*/ 76611 w 870862"/>
                <a:gd name="connsiteY674" fmla="*/ 87542 h 449469"/>
                <a:gd name="connsiteX675" fmla="*/ 71363 w 870862"/>
                <a:gd name="connsiteY675" fmla="*/ 89915 h 449469"/>
                <a:gd name="connsiteX676" fmla="*/ 63835 w 870862"/>
                <a:gd name="connsiteY676" fmla="*/ 87542 h 449469"/>
                <a:gd name="connsiteX677" fmla="*/ 59911 w 870862"/>
                <a:gd name="connsiteY677" fmla="*/ 85306 h 449469"/>
                <a:gd name="connsiteX678" fmla="*/ 47500 w 870862"/>
                <a:gd name="connsiteY678" fmla="*/ 85306 h 449469"/>
                <a:gd name="connsiteX679" fmla="*/ 40564 w 870862"/>
                <a:gd name="connsiteY679" fmla="*/ 87314 h 449469"/>
                <a:gd name="connsiteX680" fmla="*/ 31712 w 870862"/>
                <a:gd name="connsiteY680" fmla="*/ 89321 h 449469"/>
                <a:gd name="connsiteX681" fmla="*/ 24320 w 870862"/>
                <a:gd name="connsiteY681" fmla="*/ 91147 h 449469"/>
                <a:gd name="connsiteX682" fmla="*/ 18160 w 870862"/>
                <a:gd name="connsiteY682" fmla="*/ 95710 h 449469"/>
                <a:gd name="connsiteX683" fmla="*/ 10358 w 870862"/>
                <a:gd name="connsiteY683" fmla="*/ 98493 h 449469"/>
                <a:gd name="connsiteX684" fmla="*/ 4152 w 870862"/>
                <a:gd name="connsiteY684" fmla="*/ 100364 h 449469"/>
                <a:gd name="connsiteX685" fmla="*/ 0 w 870862"/>
                <a:gd name="connsiteY685" fmla="*/ 104516 h 449469"/>
                <a:gd name="connsiteX686" fmla="*/ 5613 w 870862"/>
                <a:gd name="connsiteY686" fmla="*/ 109489 h 44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</a:cxnLst>
              <a:rect l="l" t="t" r="r" b="b"/>
              <a:pathLst>
                <a:path w="870862" h="449469">
                  <a:moveTo>
                    <a:pt x="5613" y="109489"/>
                  </a:moveTo>
                  <a:cubicBezTo>
                    <a:pt x="9244" y="110626"/>
                    <a:pt x="12949" y="111511"/>
                    <a:pt x="16700" y="112136"/>
                  </a:cubicBezTo>
                  <a:cubicBezTo>
                    <a:pt x="21263" y="112410"/>
                    <a:pt x="21263" y="115832"/>
                    <a:pt x="25552" y="111543"/>
                  </a:cubicBezTo>
                  <a:cubicBezTo>
                    <a:pt x="29841" y="107254"/>
                    <a:pt x="29522" y="107482"/>
                    <a:pt x="30754" y="106706"/>
                  </a:cubicBezTo>
                  <a:cubicBezTo>
                    <a:pt x="33820" y="105492"/>
                    <a:pt x="36959" y="104470"/>
                    <a:pt x="40153" y="103649"/>
                  </a:cubicBezTo>
                  <a:cubicBezTo>
                    <a:pt x="40746" y="103649"/>
                    <a:pt x="53431" y="102143"/>
                    <a:pt x="54618" y="102143"/>
                  </a:cubicBezTo>
                  <a:cubicBezTo>
                    <a:pt x="55804" y="102143"/>
                    <a:pt x="61416" y="100409"/>
                    <a:pt x="59591" y="102873"/>
                  </a:cubicBezTo>
                  <a:cubicBezTo>
                    <a:pt x="57766" y="105337"/>
                    <a:pt x="59135" y="105520"/>
                    <a:pt x="55850" y="106706"/>
                  </a:cubicBezTo>
                  <a:cubicBezTo>
                    <a:pt x="52564" y="107892"/>
                    <a:pt x="53568" y="105657"/>
                    <a:pt x="46040" y="108942"/>
                  </a:cubicBezTo>
                  <a:cubicBezTo>
                    <a:pt x="38511" y="112227"/>
                    <a:pt x="35727" y="112273"/>
                    <a:pt x="34085" y="114919"/>
                  </a:cubicBezTo>
                  <a:cubicBezTo>
                    <a:pt x="32442" y="117566"/>
                    <a:pt x="29796" y="117383"/>
                    <a:pt x="31986" y="119254"/>
                  </a:cubicBezTo>
                  <a:cubicBezTo>
                    <a:pt x="34089" y="122571"/>
                    <a:pt x="38077" y="124168"/>
                    <a:pt x="41887" y="123224"/>
                  </a:cubicBezTo>
                  <a:cubicBezTo>
                    <a:pt x="49416" y="122585"/>
                    <a:pt x="49872" y="122311"/>
                    <a:pt x="52017" y="122311"/>
                  </a:cubicBezTo>
                  <a:cubicBezTo>
                    <a:pt x="55215" y="121367"/>
                    <a:pt x="58286" y="120016"/>
                    <a:pt x="61143" y="118296"/>
                  </a:cubicBezTo>
                  <a:cubicBezTo>
                    <a:pt x="62329" y="117703"/>
                    <a:pt x="69128" y="115239"/>
                    <a:pt x="70679" y="114737"/>
                  </a:cubicBezTo>
                  <a:cubicBezTo>
                    <a:pt x="73645" y="113760"/>
                    <a:pt x="76702" y="113103"/>
                    <a:pt x="79805" y="112775"/>
                  </a:cubicBezTo>
                  <a:cubicBezTo>
                    <a:pt x="81128" y="112775"/>
                    <a:pt x="85006" y="113961"/>
                    <a:pt x="83957" y="114645"/>
                  </a:cubicBezTo>
                  <a:cubicBezTo>
                    <a:pt x="80581" y="116849"/>
                    <a:pt x="76766" y="118296"/>
                    <a:pt x="72778" y="118889"/>
                  </a:cubicBezTo>
                  <a:cubicBezTo>
                    <a:pt x="63059" y="121535"/>
                    <a:pt x="66344" y="118889"/>
                    <a:pt x="61553" y="122311"/>
                  </a:cubicBezTo>
                  <a:cubicBezTo>
                    <a:pt x="56762" y="125733"/>
                    <a:pt x="58816" y="123999"/>
                    <a:pt x="54526" y="127513"/>
                  </a:cubicBezTo>
                  <a:cubicBezTo>
                    <a:pt x="50237" y="131026"/>
                    <a:pt x="50785" y="130935"/>
                    <a:pt x="48184" y="133262"/>
                  </a:cubicBezTo>
                  <a:cubicBezTo>
                    <a:pt x="46738" y="134585"/>
                    <a:pt x="45214" y="135822"/>
                    <a:pt x="43621" y="136958"/>
                  </a:cubicBezTo>
                  <a:cubicBezTo>
                    <a:pt x="41431" y="138646"/>
                    <a:pt x="42344" y="141521"/>
                    <a:pt x="45127" y="143209"/>
                  </a:cubicBezTo>
                  <a:cubicBezTo>
                    <a:pt x="47910" y="144897"/>
                    <a:pt x="46998" y="145399"/>
                    <a:pt x="51332" y="146951"/>
                  </a:cubicBezTo>
                  <a:cubicBezTo>
                    <a:pt x="55667" y="148502"/>
                    <a:pt x="55895" y="149597"/>
                    <a:pt x="59363" y="149141"/>
                  </a:cubicBezTo>
                  <a:cubicBezTo>
                    <a:pt x="62831" y="148684"/>
                    <a:pt x="62603" y="147544"/>
                    <a:pt x="65614" y="147863"/>
                  </a:cubicBezTo>
                  <a:cubicBezTo>
                    <a:pt x="68626" y="148183"/>
                    <a:pt x="72687" y="146175"/>
                    <a:pt x="73052" y="148821"/>
                  </a:cubicBezTo>
                  <a:cubicBezTo>
                    <a:pt x="73417" y="151468"/>
                    <a:pt x="72276" y="150373"/>
                    <a:pt x="72139" y="153612"/>
                  </a:cubicBezTo>
                  <a:cubicBezTo>
                    <a:pt x="71952" y="156076"/>
                    <a:pt x="73394" y="158372"/>
                    <a:pt x="75698" y="159270"/>
                  </a:cubicBezTo>
                  <a:cubicBezTo>
                    <a:pt x="77204" y="159909"/>
                    <a:pt x="85234" y="162829"/>
                    <a:pt x="85234" y="162829"/>
                  </a:cubicBezTo>
                  <a:cubicBezTo>
                    <a:pt x="85234" y="162829"/>
                    <a:pt x="103714" y="168396"/>
                    <a:pt x="105266" y="168533"/>
                  </a:cubicBezTo>
                  <a:cubicBezTo>
                    <a:pt x="106817" y="168670"/>
                    <a:pt x="108460" y="170221"/>
                    <a:pt x="111243" y="171773"/>
                  </a:cubicBezTo>
                  <a:cubicBezTo>
                    <a:pt x="113816" y="172973"/>
                    <a:pt x="116581" y="173698"/>
                    <a:pt x="119411" y="173917"/>
                  </a:cubicBezTo>
                  <a:cubicBezTo>
                    <a:pt x="124681" y="173844"/>
                    <a:pt x="129937" y="173434"/>
                    <a:pt x="135152" y="172685"/>
                  </a:cubicBezTo>
                  <a:cubicBezTo>
                    <a:pt x="136362" y="170609"/>
                    <a:pt x="137703" y="168611"/>
                    <a:pt x="139168" y="166708"/>
                  </a:cubicBezTo>
                  <a:lnTo>
                    <a:pt x="145145" y="160411"/>
                  </a:lnTo>
                  <a:cubicBezTo>
                    <a:pt x="146240" y="159270"/>
                    <a:pt x="147153" y="158723"/>
                    <a:pt x="149024" y="157126"/>
                  </a:cubicBezTo>
                  <a:cubicBezTo>
                    <a:pt x="150593" y="155716"/>
                    <a:pt x="152240" y="154393"/>
                    <a:pt x="153951" y="153156"/>
                  </a:cubicBezTo>
                  <a:cubicBezTo>
                    <a:pt x="158514" y="149597"/>
                    <a:pt x="166728" y="150966"/>
                    <a:pt x="167640" y="150373"/>
                  </a:cubicBezTo>
                  <a:cubicBezTo>
                    <a:pt x="169429" y="149191"/>
                    <a:pt x="171482" y="148488"/>
                    <a:pt x="173617" y="148320"/>
                  </a:cubicBezTo>
                  <a:cubicBezTo>
                    <a:pt x="175214" y="148639"/>
                    <a:pt x="180872" y="147087"/>
                    <a:pt x="174576" y="151103"/>
                  </a:cubicBezTo>
                  <a:cubicBezTo>
                    <a:pt x="171071" y="153526"/>
                    <a:pt x="167827" y="156309"/>
                    <a:pt x="164902" y="159407"/>
                  </a:cubicBezTo>
                  <a:cubicBezTo>
                    <a:pt x="163305" y="160365"/>
                    <a:pt x="160339" y="161141"/>
                    <a:pt x="157784" y="162693"/>
                  </a:cubicBezTo>
                  <a:cubicBezTo>
                    <a:pt x="155229" y="164244"/>
                    <a:pt x="155138" y="163423"/>
                    <a:pt x="153221" y="166069"/>
                  </a:cubicBezTo>
                  <a:cubicBezTo>
                    <a:pt x="151305" y="168716"/>
                    <a:pt x="153221" y="163286"/>
                    <a:pt x="150119" y="169765"/>
                  </a:cubicBezTo>
                  <a:cubicBezTo>
                    <a:pt x="147016" y="176244"/>
                    <a:pt x="144826" y="176746"/>
                    <a:pt x="150894" y="177339"/>
                  </a:cubicBezTo>
                  <a:cubicBezTo>
                    <a:pt x="156963" y="177933"/>
                    <a:pt x="152446" y="179301"/>
                    <a:pt x="159518" y="178526"/>
                  </a:cubicBezTo>
                  <a:cubicBezTo>
                    <a:pt x="168388" y="178193"/>
                    <a:pt x="177272" y="178758"/>
                    <a:pt x="186028" y="180214"/>
                  </a:cubicBezTo>
                  <a:cubicBezTo>
                    <a:pt x="187078" y="180853"/>
                    <a:pt x="187717" y="180214"/>
                    <a:pt x="191093" y="181309"/>
                  </a:cubicBezTo>
                  <a:cubicBezTo>
                    <a:pt x="194470" y="182404"/>
                    <a:pt x="193922" y="180944"/>
                    <a:pt x="198029" y="181309"/>
                  </a:cubicBezTo>
                  <a:cubicBezTo>
                    <a:pt x="200392" y="181628"/>
                    <a:pt x="202783" y="181628"/>
                    <a:pt x="205147" y="181309"/>
                  </a:cubicBezTo>
                  <a:cubicBezTo>
                    <a:pt x="210075" y="181309"/>
                    <a:pt x="215322" y="180579"/>
                    <a:pt x="216508" y="180716"/>
                  </a:cubicBezTo>
                  <a:cubicBezTo>
                    <a:pt x="218731" y="180761"/>
                    <a:pt x="220939" y="180342"/>
                    <a:pt x="222988" y="179484"/>
                  </a:cubicBezTo>
                  <a:cubicBezTo>
                    <a:pt x="223992" y="178754"/>
                    <a:pt x="226547" y="179164"/>
                    <a:pt x="227551" y="177294"/>
                  </a:cubicBezTo>
                  <a:cubicBezTo>
                    <a:pt x="228555" y="175423"/>
                    <a:pt x="226593" y="175605"/>
                    <a:pt x="229284" y="173096"/>
                  </a:cubicBezTo>
                  <a:cubicBezTo>
                    <a:pt x="231757" y="171093"/>
                    <a:pt x="233779" y="168588"/>
                    <a:pt x="235216" y="165750"/>
                  </a:cubicBezTo>
                  <a:cubicBezTo>
                    <a:pt x="235718" y="164061"/>
                    <a:pt x="238547" y="161917"/>
                    <a:pt x="240053" y="162282"/>
                  </a:cubicBezTo>
                  <a:cubicBezTo>
                    <a:pt x="241559" y="162647"/>
                    <a:pt x="244616" y="158084"/>
                    <a:pt x="243475" y="165932"/>
                  </a:cubicBezTo>
                  <a:cubicBezTo>
                    <a:pt x="242334" y="173780"/>
                    <a:pt x="240829" y="171499"/>
                    <a:pt x="243110" y="174419"/>
                  </a:cubicBezTo>
                  <a:cubicBezTo>
                    <a:pt x="245392" y="177339"/>
                    <a:pt x="244342" y="176427"/>
                    <a:pt x="246623" y="177294"/>
                  </a:cubicBezTo>
                  <a:cubicBezTo>
                    <a:pt x="248905" y="178161"/>
                    <a:pt x="262685" y="176427"/>
                    <a:pt x="267339" y="177294"/>
                  </a:cubicBezTo>
                  <a:cubicBezTo>
                    <a:pt x="271395" y="177974"/>
                    <a:pt x="275502" y="178279"/>
                    <a:pt x="279613" y="178206"/>
                  </a:cubicBezTo>
                  <a:cubicBezTo>
                    <a:pt x="283697" y="177577"/>
                    <a:pt x="287740" y="176678"/>
                    <a:pt x="291705" y="175514"/>
                  </a:cubicBezTo>
                  <a:cubicBezTo>
                    <a:pt x="292298" y="175514"/>
                    <a:pt x="296267" y="174054"/>
                    <a:pt x="296267" y="174054"/>
                  </a:cubicBezTo>
                  <a:lnTo>
                    <a:pt x="301423" y="172640"/>
                  </a:lnTo>
                  <a:cubicBezTo>
                    <a:pt x="305037" y="170678"/>
                    <a:pt x="308788" y="168985"/>
                    <a:pt x="312648" y="167575"/>
                  </a:cubicBezTo>
                  <a:cubicBezTo>
                    <a:pt x="316937" y="166160"/>
                    <a:pt x="333729" y="164016"/>
                    <a:pt x="336968" y="163012"/>
                  </a:cubicBezTo>
                  <a:cubicBezTo>
                    <a:pt x="340482" y="162072"/>
                    <a:pt x="343940" y="160927"/>
                    <a:pt x="347326" y="159590"/>
                  </a:cubicBezTo>
                  <a:cubicBezTo>
                    <a:pt x="349179" y="158682"/>
                    <a:pt x="350981" y="157660"/>
                    <a:pt x="352710" y="156533"/>
                  </a:cubicBezTo>
                  <a:cubicBezTo>
                    <a:pt x="354047" y="155533"/>
                    <a:pt x="355151" y="154256"/>
                    <a:pt x="355950" y="152791"/>
                  </a:cubicBezTo>
                  <a:cubicBezTo>
                    <a:pt x="356452" y="152198"/>
                    <a:pt x="351159" y="156670"/>
                    <a:pt x="357958" y="149141"/>
                  </a:cubicBezTo>
                  <a:cubicBezTo>
                    <a:pt x="364756" y="141612"/>
                    <a:pt x="361517" y="141886"/>
                    <a:pt x="365349" y="141521"/>
                  </a:cubicBezTo>
                  <a:cubicBezTo>
                    <a:pt x="368306" y="141589"/>
                    <a:pt x="371249" y="141028"/>
                    <a:pt x="373973" y="139878"/>
                  </a:cubicBezTo>
                  <a:cubicBezTo>
                    <a:pt x="375885" y="139176"/>
                    <a:pt x="377614" y="138053"/>
                    <a:pt x="379038" y="136593"/>
                  </a:cubicBezTo>
                  <a:cubicBezTo>
                    <a:pt x="381685" y="134175"/>
                    <a:pt x="380726" y="133125"/>
                    <a:pt x="384468" y="131346"/>
                  </a:cubicBezTo>
                  <a:cubicBezTo>
                    <a:pt x="388209" y="129566"/>
                    <a:pt x="379220" y="134175"/>
                    <a:pt x="391723" y="128152"/>
                  </a:cubicBezTo>
                  <a:cubicBezTo>
                    <a:pt x="404225" y="122129"/>
                    <a:pt x="425351" y="120303"/>
                    <a:pt x="417275" y="122311"/>
                  </a:cubicBezTo>
                  <a:cubicBezTo>
                    <a:pt x="406406" y="126308"/>
                    <a:pt x="395889" y="131209"/>
                    <a:pt x="385837" y="136958"/>
                  </a:cubicBezTo>
                  <a:cubicBezTo>
                    <a:pt x="382255" y="138208"/>
                    <a:pt x="379093" y="140439"/>
                    <a:pt x="376711" y="143392"/>
                  </a:cubicBezTo>
                  <a:cubicBezTo>
                    <a:pt x="371829" y="148639"/>
                    <a:pt x="370414" y="149962"/>
                    <a:pt x="369045" y="151285"/>
                  </a:cubicBezTo>
                  <a:cubicBezTo>
                    <a:pt x="367677" y="152609"/>
                    <a:pt x="368224" y="152791"/>
                    <a:pt x="368543" y="154981"/>
                  </a:cubicBezTo>
                  <a:cubicBezTo>
                    <a:pt x="368863" y="157172"/>
                    <a:pt x="373106" y="157582"/>
                    <a:pt x="375023" y="157400"/>
                  </a:cubicBezTo>
                  <a:cubicBezTo>
                    <a:pt x="376939" y="157217"/>
                    <a:pt x="378992" y="158038"/>
                    <a:pt x="382917" y="157856"/>
                  </a:cubicBezTo>
                  <a:cubicBezTo>
                    <a:pt x="386841" y="157673"/>
                    <a:pt x="387480" y="156806"/>
                    <a:pt x="390719" y="156989"/>
                  </a:cubicBezTo>
                  <a:cubicBezTo>
                    <a:pt x="393959" y="157172"/>
                    <a:pt x="394917" y="156031"/>
                    <a:pt x="398293" y="156396"/>
                  </a:cubicBezTo>
                  <a:cubicBezTo>
                    <a:pt x="401670" y="156761"/>
                    <a:pt x="405548" y="154662"/>
                    <a:pt x="411982" y="156670"/>
                  </a:cubicBezTo>
                  <a:cubicBezTo>
                    <a:pt x="418416" y="158677"/>
                    <a:pt x="421427" y="159727"/>
                    <a:pt x="413260" y="159270"/>
                  </a:cubicBezTo>
                  <a:cubicBezTo>
                    <a:pt x="408706" y="158855"/>
                    <a:pt x="404125" y="158855"/>
                    <a:pt x="399571" y="159270"/>
                  </a:cubicBezTo>
                  <a:cubicBezTo>
                    <a:pt x="395008" y="159727"/>
                    <a:pt x="393913" y="160502"/>
                    <a:pt x="389304" y="160959"/>
                  </a:cubicBezTo>
                  <a:cubicBezTo>
                    <a:pt x="384696" y="161415"/>
                    <a:pt x="385700" y="159909"/>
                    <a:pt x="380498" y="160959"/>
                  </a:cubicBezTo>
                  <a:cubicBezTo>
                    <a:pt x="377290" y="161287"/>
                    <a:pt x="374106" y="161807"/>
                    <a:pt x="370962" y="162510"/>
                  </a:cubicBezTo>
                  <a:cubicBezTo>
                    <a:pt x="367978" y="163153"/>
                    <a:pt x="365039" y="163975"/>
                    <a:pt x="362155" y="164974"/>
                  </a:cubicBezTo>
                  <a:cubicBezTo>
                    <a:pt x="360002" y="166092"/>
                    <a:pt x="357775" y="167068"/>
                    <a:pt x="355494" y="167894"/>
                  </a:cubicBezTo>
                  <a:cubicBezTo>
                    <a:pt x="351250" y="169628"/>
                    <a:pt x="349334" y="170541"/>
                    <a:pt x="346368" y="171499"/>
                  </a:cubicBezTo>
                  <a:cubicBezTo>
                    <a:pt x="343402" y="172457"/>
                    <a:pt x="347874" y="168670"/>
                    <a:pt x="341577" y="173507"/>
                  </a:cubicBezTo>
                  <a:cubicBezTo>
                    <a:pt x="338693" y="176030"/>
                    <a:pt x="335467" y="178133"/>
                    <a:pt x="331995" y="179758"/>
                  </a:cubicBezTo>
                  <a:cubicBezTo>
                    <a:pt x="329650" y="180903"/>
                    <a:pt x="327185" y="181793"/>
                    <a:pt x="324649" y="182404"/>
                  </a:cubicBezTo>
                  <a:cubicBezTo>
                    <a:pt x="321801" y="183618"/>
                    <a:pt x="318836" y="184535"/>
                    <a:pt x="315797" y="185142"/>
                  </a:cubicBezTo>
                  <a:cubicBezTo>
                    <a:pt x="312009" y="185963"/>
                    <a:pt x="316892" y="185142"/>
                    <a:pt x="308450" y="185507"/>
                  </a:cubicBezTo>
                  <a:cubicBezTo>
                    <a:pt x="302528" y="186255"/>
                    <a:pt x="296646" y="187323"/>
                    <a:pt x="290838" y="188701"/>
                  </a:cubicBezTo>
                  <a:cubicBezTo>
                    <a:pt x="287288" y="187989"/>
                    <a:pt x="283688" y="187574"/>
                    <a:pt x="280069" y="187469"/>
                  </a:cubicBezTo>
                  <a:cubicBezTo>
                    <a:pt x="277240" y="188108"/>
                    <a:pt x="273864" y="186419"/>
                    <a:pt x="270944" y="187195"/>
                  </a:cubicBezTo>
                  <a:cubicBezTo>
                    <a:pt x="268023" y="187971"/>
                    <a:pt x="266837" y="187195"/>
                    <a:pt x="264008" y="188701"/>
                  </a:cubicBezTo>
                  <a:cubicBezTo>
                    <a:pt x="261179" y="190207"/>
                    <a:pt x="259445" y="190115"/>
                    <a:pt x="256434" y="191530"/>
                  </a:cubicBezTo>
                  <a:cubicBezTo>
                    <a:pt x="253422" y="192944"/>
                    <a:pt x="251871" y="192077"/>
                    <a:pt x="253833" y="194587"/>
                  </a:cubicBezTo>
                  <a:cubicBezTo>
                    <a:pt x="255603" y="198091"/>
                    <a:pt x="257679" y="201436"/>
                    <a:pt x="260038" y="204580"/>
                  </a:cubicBezTo>
                  <a:cubicBezTo>
                    <a:pt x="261726" y="205675"/>
                    <a:pt x="265742" y="205538"/>
                    <a:pt x="268023" y="207819"/>
                  </a:cubicBezTo>
                  <a:cubicBezTo>
                    <a:pt x="269899" y="210051"/>
                    <a:pt x="272194" y="211899"/>
                    <a:pt x="274776" y="213249"/>
                  </a:cubicBezTo>
                  <a:cubicBezTo>
                    <a:pt x="277332" y="214162"/>
                    <a:pt x="287279" y="219363"/>
                    <a:pt x="289788" y="220322"/>
                  </a:cubicBezTo>
                  <a:cubicBezTo>
                    <a:pt x="292298" y="221280"/>
                    <a:pt x="295629" y="221234"/>
                    <a:pt x="294807" y="223561"/>
                  </a:cubicBezTo>
                  <a:cubicBezTo>
                    <a:pt x="293986" y="225888"/>
                    <a:pt x="290838" y="228535"/>
                    <a:pt x="291613" y="229539"/>
                  </a:cubicBezTo>
                  <a:cubicBezTo>
                    <a:pt x="292389" y="230542"/>
                    <a:pt x="291933" y="231227"/>
                    <a:pt x="295036" y="231866"/>
                  </a:cubicBezTo>
                  <a:cubicBezTo>
                    <a:pt x="297906" y="232482"/>
                    <a:pt x="300821" y="232847"/>
                    <a:pt x="303751" y="232961"/>
                  </a:cubicBezTo>
                  <a:cubicBezTo>
                    <a:pt x="304983" y="232961"/>
                    <a:pt x="312876" y="232961"/>
                    <a:pt x="314291" y="232961"/>
                  </a:cubicBezTo>
                  <a:cubicBezTo>
                    <a:pt x="317982" y="232774"/>
                    <a:pt x="321687" y="232774"/>
                    <a:pt x="325379" y="232961"/>
                  </a:cubicBezTo>
                  <a:cubicBezTo>
                    <a:pt x="334504" y="232961"/>
                    <a:pt x="341349" y="233554"/>
                    <a:pt x="339524" y="234238"/>
                  </a:cubicBezTo>
                  <a:cubicBezTo>
                    <a:pt x="334326" y="235420"/>
                    <a:pt x="329047" y="236228"/>
                    <a:pt x="323736" y="236657"/>
                  </a:cubicBezTo>
                  <a:cubicBezTo>
                    <a:pt x="319173" y="236657"/>
                    <a:pt x="306260" y="236018"/>
                    <a:pt x="305211" y="236155"/>
                  </a:cubicBezTo>
                  <a:cubicBezTo>
                    <a:pt x="302081" y="235680"/>
                    <a:pt x="298928" y="235379"/>
                    <a:pt x="295766" y="235242"/>
                  </a:cubicBezTo>
                  <a:cubicBezTo>
                    <a:pt x="290564" y="235242"/>
                    <a:pt x="289286" y="236018"/>
                    <a:pt x="286047" y="233919"/>
                  </a:cubicBezTo>
                  <a:cubicBezTo>
                    <a:pt x="282807" y="231820"/>
                    <a:pt x="285317" y="234786"/>
                    <a:pt x="278792" y="227257"/>
                  </a:cubicBezTo>
                  <a:cubicBezTo>
                    <a:pt x="272267" y="219728"/>
                    <a:pt x="274959" y="216443"/>
                    <a:pt x="272221" y="217264"/>
                  </a:cubicBezTo>
                  <a:cubicBezTo>
                    <a:pt x="267937" y="217301"/>
                    <a:pt x="263666" y="216731"/>
                    <a:pt x="259536" y="215576"/>
                  </a:cubicBezTo>
                  <a:cubicBezTo>
                    <a:pt x="258030" y="215211"/>
                    <a:pt x="258943" y="212610"/>
                    <a:pt x="256434" y="211561"/>
                  </a:cubicBezTo>
                  <a:cubicBezTo>
                    <a:pt x="253924" y="210511"/>
                    <a:pt x="256844" y="210466"/>
                    <a:pt x="250319" y="208778"/>
                  </a:cubicBezTo>
                  <a:cubicBezTo>
                    <a:pt x="246902" y="207778"/>
                    <a:pt x="243667" y="206236"/>
                    <a:pt x="240737" y="204215"/>
                  </a:cubicBezTo>
                  <a:cubicBezTo>
                    <a:pt x="238319" y="203302"/>
                    <a:pt x="238638" y="202025"/>
                    <a:pt x="235216" y="200656"/>
                  </a:cubicBezTo>
                  <a:cubicBezTo>
                    <a:pt x="231794" y="199287"/>
                    <a:pt x="231520" y="197827"/>
                    <a:pt x="228144" y="197462"/>
                  </a:cubicBezTo>
                  <a:cubicBezTo>
                    <a:pt x="224982" y="196782"/>
                    <a:pt x="221783" y="196298"/>
                    <a:pt x="218562" y="196001"/>
                  </a:cubicBezTo>
                  <a:cubicBezTo>
                    <a:pt x="215961" y="196001"/>
                    <a:pt x="215641" y="194815"/>
                    <a:pt x="212265" y="194998"/>
                  </a:cubicBezTo>
                  <a:cubicBezTo>
                    <a:pt x="208843" y="194450"/>
                    <a:pt x="205371" y="194236"/>
                    <a:pt x="201907" y="194359"/>
                  </a:cubicBezTo>
                  <a:cubicBezTo>
                    <a:pt x="198668" y="195089"/>
                    <a:pt x="200995" y="192990"/>
                    <a:pt x="192781" y="193903"/>
                  </a:cubicBezTo>
                  <a:cubicBezTo>
                    <a:pt x="190048" y="193921"/>
                    <a:pt x="187356" y="194596"/>
                    <a:pt x="184933" y="195865"/>
                  </a:cubicBezTo>
                  <a:cubicBezTo>
                    <a:pt x="183519" y="195865"/>
                    <a:pt x="180371" y="193173"/>
                    <a:pt x="177678" y="192990"/>
                  </a:cubicBezTo>
                  <a:cubicBezTo>
                    <a:pt x="174986" y="192808"/>
                    <a:pt x="174941" y="191439"/>
                    <a:pt x="170469" y="191621"/>
                  </a:cubicBezTo>
                  <a:cubicBezTo>
                    <a:pt x="166513" y="191106"/>
                    <a:pt x="162498" y="191293"/>
                    <a:pt x="158606" y="192169"/>
                  </a:cubicBezTo>
                  <a:cubicBezTo>
                    <a:pt x="153678" y="193720"/>
                    <a:pt x="155229" y="190845"/>
                    <a:pt x="151214" y="194998"/>
                  </a:cubicBezTo>
                  <a:cubicBezTo>
                    <a:pt x="147198" y="199150"/>
                    <a:pt x="147974" y="197325"/>
                    <a:pt x="147016" y="201888"/>
                  </a:cubicBezTo>
                  <a:cubicBezTo>
                    <a:pt x="146058" y="206451"/>
                    <a:pt x="146286" y="206085"/>
                    <a:pt x="148430" y="209781"/>
                  </a:cubicBezTo>
                  <a:cubicBezTo>
                    <a:pt x="150575" y="213477"/>
                    <a:pt x="150712" y="213751"/>
                    <a:pt x="153815" y="215531"/>
                  </a:cubicBezTo>
                  <a:cubicBezTo>
                    <a:pt x="156917" y="217310"/>
                    <a:pt x="157921" y="217356"/>
                    <a:pt x="158377" y="218451"/>
                  </a:cubicBezTo>
                  <a:cubicBezTo>
                    <a:pt x="158834" y="219546"/>
                    <a:pt x="158377" y="219181"/>
                    <a:pt x="157100" y="221782"/>
                  </a:cubicBezTo>
                  <a:cubicBezTo>
                    <a:pt x="155822" y="224383"/>
                    <a:pt x="157100" y="225204"/>
                    <a:pt x="158651" y="226345"/>
                  </a:cubicBezTo>
                  <a:cubicBezTo>
                    <a:pt x="160837" y="227709"/>
                    <a:pt x="163123" y="228900"/>
                    <a:pt x="165496" y="229904"/>
                  </a:cubicBezTo>
                  <a:cubicBezTo>
                    <a:pt x="168799" y="231720"/>
                    <a:pt x="172376" y="232997"/>
                    <a:pt x="176081" y="233691"/>
                  </a:cubicBezTo>
                  <a:cubicBezTo>
                    <a:pt x="183496" y="235128"/>
                    <a:pt x="190728" y="237364"/>
                    <a:pt x="197664" y="240353"/>
                  </a:cubicBezTo>
                  <a:cubicBezTo>
                    <a:pt x="201770" y="242315"/>
                    <a:pt x="201679" y="247151"/>
                    <a:pt x="203961" y="248611"/>
                  </a:cubicBezTo>
                  <a:cubicBezTo>
                    <a:pt x="205836" y="249633"/>
                    <a:pt x="207483" y="251030"/>
                    <a:pt x="208797" y="252718"/>
                  </a:cubicBezTo>
                  <a:cubicBezTo>
                    <a:pt x="210257" y="254685"/>
                    <a:pt x="212187" y="256254"/>
                    <a:pt x="214409" y="257281"/>
                  </a:cubicBezTo>
                  <a:cubicBezTo>
                    <a:pt x="216280" y="258134"/>
                    <a:pt x="218001" y="259270"/>
                    <a:pt x="219520" y="260657"/>
                  </a:cubicBezTo>
                  <a:cubicBezTo>
                    <a:pt x="222623" y="262984"/>
                    <a:pt x="235262" y="272384"/>
                    <a:pt x="236631" y="272795"/>
                  </a:cubicBezTo>
                  <a:cubicBezTo>
                    <a:pt x="238000" y="273205"/>
                    <a:pt x="239734" y="276034"/>
                    <a:pt x="241193" y="276719"/>
                  </a:cubicBezTo>
                  <a:cubicBezTo>
                    <a:pt x="243078" y="276974"/>
                    <a:pt x="244931" y="277435"/>
                    <a:pt x="246715" y="278088"/>
                  </a:cubicBezTo>
                  <a:cubicBezTo>
                    <a:pt x="248403" y="278822"/>
                    <a:pt x="250215" y="279242"/>
                    <a:pt x="252053" y="279320"/>
                  </a:cubicBezTo>
                  <a:cubicBezTo>
                    <a:pt x="253792" y="279671"/>
                    <a:pt x="255512" y="280114"/>
                    <a:pt x="257209" y="280643"/>
                  </a:cubicBezTo>
                  <a:cubicBezTo>
                    <a:pt x="258478" y="280825"/>
                    <a:pt x="259760" y="280903"/>
                    <a:pt x="261042" y="280871"/>
                  </a:cubicBezTo>
                  <a:cubicBezTo>
                    <a:pt x="262858" y="280360"/>
                    <a:pt x="264724" y="280054"/>
                    <a:pt x="266609" y="279958"/>
                  </a:cubicBezTo>
                  <a:cubicBezTo>
                    <a:pt x="269661" y="279940"/>
                    <a:pt x="272709" y="279726"/>
                    <a:pt x="275734" y="279320"/>
                  </a:cubicBezTo>
                  <a:cubicBezTo>
                    <a:pt x="277332" y="278863"/>
                    <a:pt x="282077" y="277129"/>
                    <a:pt x="282533" y="277129"/>
                  </a:cubicBezTo>
                  <a:cubicBezTo>
                    <a:pt x="282990" y="277129"/>
                    <a:pt x="287781" y="275259"/>
                    <a:pt x="289149" y="276217"/>
                  </a:cubicBezTo>
                  <a:cubicBezTo>
                    <a:pt x="290518" y="277175"/>
                    <a:pt x="292207" y="274848"/>
                    <a:pt x="290838" y="277859"/>
                  </a:cubicBezTo>
                  <a:cubicBezTo>
                    <a:pt x="289469" y="280871"/>
                    <a:pt x="288693" y="281464"/>
                    <a:pt x="284404" y="282422"/>
                  </a:cubicBezTo>
                  <a:cubicBezTo>
                    <a:pt x="280115" y="283381"/>
                    <a:pt x="270350" y="287213"/>
                    <a:pt x="269438" y="287350"/>
                  </a:cubicBezTo>
                  <a:cubicBezTo>
                    <a:pt x="265614" y="287277"/>
                    <a:pt x="261790" y="287597"/>
                    <a:pt x="258030" y="288308"/>
                  </a:cubicBezTo>
                  <a:cubicBezTo>
                    <a:pt x="257255" y="289175"/>
                    <a:pt x="260631" y="287350"/>
                    <a:pt x="264191" y="289860"/>
                  </a:cubicBezTo>
                  <a:cubicBezTo>
                    <a:pt x="267749" y="292369"/>
                    <a:pt x="269575" y="291548"/>
                    <a:pt x="270670" y="294103"/>
                  </a:cubicBezTo>
                  <a:cubicBezTo>
                    <a:pt x="271765" y="296658"/>
                    <a:pt x="273271" y="298027"/>
                    <a:pt x="272358" y="299533"/>
                  </a:cubicBezTo>
                  <a:cubicBezTo>
                    <a:pt x="271414" y="301066"/>
                    <a:pt x="269908" y="302161"/>
                    <a:pt x="268160" y="302590"/>
                  </a:cubicBezTo>
                  <a:cubicBezTo>
                    <a:pt x="266522" y="303120"/>
                    <a:pt x="264815" y="303398"/>
                    <a:pt x="263096" y="303412"/>
                  </a:cubicBezTo>
                  <a:lnTo>
                    <a:pt x="255247" y="300446"/>
                  </a:lnTo>
                  <a:cubicBezTo>
                    <a:pt x="252646" y="299533"/>
                    <a:pt x="250684" y="295883"/>
                    <a:pt x="246487" y="293465"/>
                  </a:cubicBezTo>
                  <a:cubicBezTo>
                    <a:pt x="242289" y="291046"/>
                    <a:pt x="241924" y="288902"/>
                    <a:pt x="238000" y="288308"/>
                  </a:cubicBezTo>
                  <a:cubicBezTo>
                    <a:pt x="234075" y="287715"/>
                    <a:pt x="237635" y="286757"/>
                    <a:pt x="232752" y="286757"/>
                  </a:cubicBezTo>
                  <a:cubicBezTo>
                    <a:pt x="227870" y="286757"/>
                    <a:pt x="216372" y="285206"/>
                    <a:pt x="213999" y="285023"/>
                  </a:cubicBezTo>
                  <a:cubicBezTo>
                    <a:pt x="211626" y="284841"/>
                    <a:pt x="204508" y="283061"/>
                    <a:pt x="200310" y="283061"/>
                  </a:cubicBezTo>
                  <a:cubicBezTo>
                    <a:pt x="196113" y="283061"/>
                    <a:pt x="195337" y="283061"/>
                    <a:pt x="191185" y="283061"/>
                  </a:cubicBezTo>
                  <a:cubicBezTo>
                    <a:pt x="187032" y="283061"/>
                    <a:pt x="187808" y="281784"/>
                    <a:pt x="184249" y="282559"/>
                  </a:cubicBezTo>
                  <a:cubicBezTo>
                    <a:pt x="180690" y="283335"/>
                    <a:pt x="189040" y="284156"/>
                    <a:pt x="185025" y="284293"/>
                  </a:cubicBezTo>
                  <a:cubicBezTo>
                    <a:pt x="181009" y="284430"/>
                    <a:pt x="174530" y="282787"/>
                    <a:pt x="170424" y="285343"/>
                  </a:cubicBezTo>
                  <a:cubicBezTo>
                    <a:pt x="166317" y="287898"/>
                    <a:pt x="169511" y="287487"/>
                    <a:pt x="162667" y="288582"/>
                  </a:cubicBezTo>
                  <a:cubicBezTo>
                    <a:pt x="155822" y="289677"/>
                    <a:pt x="162667" y="285343"/>
                    <a:pt x="153267" y="289039"/>
                  </a:cubicBezTo>
                  <a:cubicBezTo>
                    <a:pt x="148198" y="290645"/>
                    <a:pt x="143525" y="293323"/>
                    <a:pt x="139578" y="296887"/>
                  </a:cubicBezTo>
                  <a:cubicBezTo>
                    <a:pt x="136266" y="299437"/>
                    <a:pt x="133305" y="302412"/>
                    <a:pt x="130772" y="305739"/>
                  </a:cubicBezTo>
                  <a:cubicBezTo>
                    <a:pt x="128386" y="308262"/>
                    <a:pt x="126798" y="311438"/>
                    <a:pt x="126209" y="314864"/>
                  </a:cubicBezTo>
                  <a:cubicBezTo>
                    <a:pt x="125214" y="317575"/>
                    <a:pt x="125105" y="320527"/>
                    <a:pt x="125890" y="323306"/>
                  </a:cubicBezTo>
                  <a:cubicBezTo>
                    <a:pt x="127373" y="325227"/>
                    <a:pt x="129412" y="326646"/>
                    <a:pt x="131730" y="327367"/>
                  </a:cubicBezTo>
                  <a:cubicBezTo>
                    <a:pt x="132962" y="327367"/>
                    <a:pt x="137753" y="327914"/>
                    <a:pt x="136932" y="329785"/>
                  </a:cubicBezTo>
                  <a:cubicBezTo>
                    <a:pt x="136476" y="331282"/>
                    <a:pt x="137320" y="332860"/>
                    <a:pt x="138816" y="333317"/>
                  </a:cubicBezTo>
                  <a:cubicBezTo>
                    <a:pt x="139122" y="333408"/>
                    <a:pt x="139441" y="333449"/>
                    <a:pt x="139761" y="333435"/>
                  </a:cubicBezTo>
                  <a:cubicBezTo>
                    <a:pt x="142759" y="333353"/>
                    <a:pt x="145697" y="332623"/>
                    <a:pt x="148385" y="331291"/>
                  </a:cubicBezTo>
                  <a:cubicBezTo>
                    <a:pt x="149617" y="330378"/>
                    <a:pt x="153906" y="326226"/>
                    <a:pt x="154362" y="326226"/>
                  </a:cubicBezTo>
                  <a:cubicBezTo>
                    <a:pt x="154818" y="326226"/>
                    <a:pt x="156963" y="322028"/>
                    <a:pt x="159290" y="323716"/>
                  </a:cubicBezTo>
                  <a:cubicBezTo>
                    <a:pt x="161617" y="325405"/>
                    <a:pt x="161936" y="323123"/>
                    <a:pt x="162439" y="328279"/>
                  </a:cubicBezTo>
                  <a:cubicBezTo>
                    <a:pt x="162940" y="333435"/>
                    <a:pt x="163944" y="333207"/>
                    <a:pt x="167001" y="334120"/>
                  </a:cubicBezTo>
                  <a:cubicBezTo>
                    <a:pt x="169981" y="334905"/>
                    <a:pt x="173093" y="335041"/>
                    <a:pt x="176127" y="334530"/>
                  </a:cubicBezTo>
                  <a:cubicBezTo>
                    <a:pt x="178559" y="334211"/>
                    <a:pt x="180945" y="333613"/>
                    <a:pt x="183245" y="332751"/>
                  </a:cubicBezTo>
                  <a:cubicBezTo>
                    <a:pt x="187562" y="330264"/>
                    <a:pt x="191668" y="327426"/>
                    <a:pt x="195519" y="324264"/>
                  </a:cubicBezTo>
                  <a:cubicBezTo>
                    <a:pt x="195519" y="323625"/>
                    <a:pt x="193694" y="324264"/>
                    <a:pt x="194743" y="321754"/>
                  </a:cubicBezTo>
                  <a:cubicBezTo>
                    <a:pt x="196035" y="319391"/>
                    <a:pt x="196984" y="316854"/>
                    <a:pt x="197572" y="314226"/>
                  </a:cubicBezTo>
                  <a:cubicBezTo>
                    <a:pt x="197572" y="312400"/>
                    <a:pt x="197846" y="309161"/>
                    <a:pt x="199671" y="308841"/>
                  </a:cubicBezTo>
                  <a:cubicBezTo>
                    <a:pt x="201497" y="308522"/>
                    <a:pt x="205421" y="307290"/>
                    <a:pt x="204599" y="309754"/>
                  </a:cubicBezTo>
                  <a:cubicBezTo>
                    <a:pt x="204148" y="312346"/>
                    <a:pt x="204052" y="314988"/>
                    <a:pt x="204326" y="317602"/>
                  </a:cubicBezTo>
                  <a:cubicBezTo>
                    <a:pt x="204326" y="321207"/>
                    <a:pt x="203915" y="323351"/>
                    <a:pt x="208889" y="324538"/>
                  </a:cubicBezTo>
                  <a:cubicBezTo>
                    <a:pt x="213862" y="325724"/>
                    <a:pt x="217330" y="327823"/>
                    <a:pt x="217330" y="329648"/>
                  </a:cubicBezTo>
                  <a:cubicBezTo>
                    <a:pt x="217330" y="331473"/>
                    <a:pt x="219794" y="331063"/>
                    <a:pt x="210896" y="332431"/>
                  </a:cubicBezTo>
                  <a:cubicBezTo>
                    <a:pt x="201999" y="333800"/>
                    <a:pt x="199306" y="333481"/>
                    <a:pt x="197208" y="334120"/>
                  </a:cubicBezTo>
                  <a:cubicBezTo>
                    <a:pt x="194429" y="334307"/>
                    <a:pt x="191755" y="335270"/>
                    <a:pt x="189496" y="336903"/>
                  </a:cubicBezTo>
                  <a:cubicBezTo>
                    <a:pt x="186580" y="338263"/>
                    <a:pt x="183843" y="339960"/>
                    <a:pt x="181329" y="341968"/>
                  </a:cubicBezTo>
                  <a:cubicBezTo>
                    <a:pt x="178728" y="344432"/>
                    <a:pt x="185891" y="346531"/>
                    <a:pt x="187990" y="346759"/>
                  </a:cubicBezTo>
                  <a:cubicBezTo>
                    <a:pt x="190090" y="346987"/>
                    <a:pt x="191641" y="344295"/>
                    <a:pt x="194698" y="344934"/>
                  </a:cubicBezTo>
                  <a:cubicBezTo>
                    <a:pt x="197755" y="345573"/>
                    <a:pt x="198303" y="347261"/>
                    <a:pt x="198120" y="348310"/>
                  </a:cubicBezTo>
                  <a:cubicBezTo>
                    <a:pt x="198125" y="350523"/>
                    <a:pt x="197052" y="352599"/>
                    <a:pt x="195246" y="353877"/>
                  </a:cubicBezTo>
                  <a:cubicBezTo>
                    <a:pt x="192097" y="356615"/>
                    <a:pt x="190272" y="356478"/>
                    <a:pt x="190272" y="358440"/>
                  </a:cubicBezTo>
                  <a:cubicBezTo>
                    <a:pt x="190272" y="360402"/>
                    <a:pt x="188584" y="359398"/>
                    <a:pt x="189952" y="361999"/>
                  </a:cubicBezTo>
                  <a:cubicBezTo>
                    <a:pt x="191321" y="364600"/>
                    <a:pt x="201542" y="363824"/>
                    <a:pt x="204006" y="364007"/>
                  </a:cubicBezTo>
                  <a:cubicBezTo>
                    <a:pt x="206470" y="364189"/>
                    <a:pt x="207839" y="363231"/>
                    <a:pt x="210166" y="365056"/>
                  </a:cubicBezTo>
                  <a:cubicBezTo>
                    <a:pt x="212493" y="366881"/>
                    <a:pt x="235262" y="364600"/>
                    <a:pt x="236494" y="364600"/>
                  </a:cubicBezTo>
                  <a:cubicBezTo>
                    <a:pt x="239145" y="365074"/>
                    <a:pt x="241796" y="363760"/>
                    <a:pt x="243019" y="361360"/>
                  </a:cubicBezTo>
                  <a:cubicBezTo>
                    <a:pt x="245255" y="357482"/>
                    <a:pt x="245437" y="358166"/>
                    <a:pt x="247308" y="354607"/>
                  </a:cubicBezTo>
                  <a:cubicBezTo>
                    <a:pt x="249179" y="351048"/>
                    <a:pt x="253148" y="346576"/>
                    <a:pt x="253285" y="345801"/>
                  </a:cubicBezTo>
                  <a:cubicBezTo>
                    <a:pt x="253422" y="345025"/>
                    <a:pt x="250684" y="344249"/>
                    <a:pt x="255156" y="342059"/>
                  </a:cubicBezTo>
                  <a:cubicBezTo>
                    <a:pt x="258222" y="340594"/>
                    <a:pt x="261571" y="339819"/>
                    <a:pt x="264966" y="339778"/>
                  </a:cubicBezTo>
                  <a:cubicBezTo>
                    <a:pt x="265468" y="339778"/>
                    <a:pt x="267658" y="341785"/>
                    <a:pt x="266700" y="343200"/>
                  </a:cubicBezTo>
                  <a:cubicBezTo>
                    <a:pt x="265742" y="344614"/>
                    <a:pt x="253741" y="356295"/>
                    <a:pt x="252692" y="358257"/>
                  </a:cubicBezTo>
                  <a:cubicBezTo>
                    <a:pt x="251643" y="360219"/>
                    <a:pt x="252190" y="361816"/>
                    <a:pt x="248677" y="364874"/>
                  </a:cubicBezTo>
                  <a:cubicBezTo>
                    <a:pt x="246564" y="367000"/>
                    <a:pt x="244050" y="368693"/>
                    <a:pt x="241285" y="369847"/>
                  </a:cubicBezTo>
                  <a:cubicBezTo>
                    <a:pt x="236731" y="372261"/>
                    <a:pt x="231840" y="373986"/>
                    <a:pt x="226775" y="374957"/>
                  </a:cubicBezTo>
                  <a:cubicBezTo>
                    <a:pt x="221710" y="376144"/>
                    <a:pt x="215870" y="374957"/>
                    <a:pt x="210349" y="376326"/>
                  </a:cubicBezTo>
                  <a:cubicBezTo>
                    <a:pt x="207711" y="377020"/>
                    <a:pt x="204996" y="377371"/>
                    <a:pt x="202272" y="377376"/>
                  </a:cubicBezTo>
                  <a:cubicBezTo>
                    <a:pt x="202272" y="377376"/>
                    <a:pt x="199671" y="377102"/>
                    <a:pt x="193831" y="376007"/>
                  </a:cubicBezTo>
                  <a:cubicBezTo>
                    <a:pt x="187990" y="374912"/>
                    <a:pt x="189268" y="373817"/>
                    <a:pt x="185937" y="372767"/>
                  </a:cubicBezTo>
                  <a:cubicBezTo>
                    <a:pt x="182606" y="371718"/>
                    <a:pt x="181009" y="362775"/>
                    <a:pt x="170652" y="359079"/>
                  </a:cubicBezTo>
                  <a:cubicBezTo>
                    <a:pt x="164150" y="356711"/>
                    <a:pt x="158008" y="353457"/>
                    <a:pt x="152400" y="349405"/>
                  </a:cubicBezTo>
                  <a:cubicBezTo>
                    <a:pt x="151625" y="348584"/>
                    <a:pt x="151031" y="346439"/>
                    <a:pt x="148293" y="346303"/>
                  </a:cubicBezTo>
                  <a:cubicBezTo>
                    <a:pt x="145976" y="346015"/>
                    <a:pt x="143630" y="346015"/>
                    <a:pt x="141312" y="346303"/>
                  </a:cubicBezTo>
                  <a:cubicBezTo>
                    <a:pt x="135472" y="346576"/>
                    <a:pt x="131913" y="344751"/>
                    <a:pt x="127943" y="345664"/>
                  </a:cubicBezTo>
                  <a:cubicBezTo>
                    <a:pt x="123973" y="346576"/>
                    <a:pt x="122011" y="344751"/>
                    <a:pt x="119456" y="346576"/>
                  </a:cubicBezTo>
                  <a:cubicBezTo>
                    <a:pt x="116901" y="348401"/>
                    <a:pt x="116490" y="347672"/>
                    <a:pt x="114163" y="349770"/>
                  </a:cubicBezTo>
                  <a:cubicBezTo>
                    <a:pt x="111836" y="351869"/>
                    <a:pt x="112019" y="349223"/>
                    <a:pt x="109600" y="353831"/>
                  </a:cubicBezTo>
                  <a:cubicBezTo>
                    <a:pt x="108117" y="357395"/>
                    <a:pt x="108733" y="361488"/>
                    <a:pt x="111197" y="364463"/>
                  </a:cubicBezTo>
                  <a:cubicBezTo>
                    <a:pt x="112384" y="366471"/>
                    <a:pt x="113068" y="364782"/>
                    <a:pt x="114848" y="367520"/>
                  </a:cubicBezTo>
                  <a:cubicBezTo>
                    <a:pt x="116627" y="370258"/>
                    <a:pt x="117448" y="370303"/>
                    <a:pt x="118589" y="373224"/>
                  </a:cubicBezTo>
                  <a:cubicBezTo>
                    <a:pt x="119730" y="376144"/>
                    <a:pt x="119502" y="378927"/>
                    <a:pt x="121190" y="379247"/>
                  </a:cubicBezTo>
                  <a:cubicBezTo>
                    <a:pt x="123923" y="379224"/>
                    <a:pt x="126652" y="379529"/>
                    <a:pt x="129312" y="380159"/>
                  </a:cubicBezTo>
                  <a:cubicBezTo>
                    <a:pt x="133875" y="381437"/>
                    <a:pt x="137069" y="381984"/>
                    <a:pt x="138438" y="383581"/>
                  </a:cubicBezTo>
                  <a:cubicBezTo>
                    <a:pt x="139473" y="385899"/>
                    <a:pt x="139195" y="388596"/>
                    <a:pt x="137708" y="390654"/>
                  </a:cubicBezTo>
                  <a:cubicBezTo>
                    <a:pt x="133368" y="390818"/>
                    <a:pt x="129029" y="390713"/>
                    <a:pt x="124703" y="390334"/>
                  </a:cubicBezTo>
                  <a:cubicBezTo>
                    <a:pt x="119698" y="389650"/>
                    <a:pt x="114638" y="389481"/>
                    <a:pt x="109600" y="389832"/>
                  </a:cubicBezTo>
                  <a:cubicBezTo>
                    <a:pt x="105037" y="390836"/>
                    <a:pt x="100201" y="391293"/>
                    <a:pt x="98239" y="392023"/>
                  </a:cubicBezTo>
                  <a:cubicBezTo>
                    <a:pt x="96277" y="392753"/>
                    <a:pt x="101159" y="392023"/>
                    <a:pt x="93676" y="395262"/>
                  </a:cubicBezTo>
                  <a:cubicBezTo>
                    <a:pt x="89994" y="396599"/>
                    <a:pt x="86512" y="398424"/>
                    <a:pt x="83318" y="400692"/>
                  </a:cubicBezTo>
                  <a:cubicBezTo>
                    <a:pt x="78436" y="403932"/>
                    <a:pt x="77523" y="404525"/>
                    <a:pt x="73371" y="407034"/>
                  </a:cubicBezTo>
                  <a:cubicBezTo>
                    <a:pt x="69219" y="409544"/>
                    <a:pt x="69219" y="407034"/>
                    <a:pt x="69356" y="411141"/>
                  </a:cubicBezTo>
                  <a:cubicBezTo>
                    <a:pt x="69493" y="415248"/>
                    <a:pt x="65523" y="416571"/>
                    <a:pt x="70770" y="424237"/>
                  </a:cubicBezTo>
                  <a:cubicBezTo>
                    <a:pt x="76018" y="431902"/>
                    <a:pt x="76611" y="432769"/>
                    <a:pt x="79211" y="433043"/>
                  </a:cubicBezTo>
                  <a:cubicBezTo>
                    <a:pt x="81812" y="433317"/>
                    <a:pt x="85554" y="433955"/>
                    <a:pt x="86923" y="432541"/>
                  </a:cubicBezTo>
                  <a:cubicBezTo>
                    <a:pt x="88570" y="431040"/>
                    <a:pt x="90099" y="429406"/>
                    <a:pt x="91486" y="427659"/>
                  </a:cubicBezTo>
                  <a:cubicBezTo>
                    <a:pt x="92626" y="424442"/>
                    <a:pt x="93466" y="421129"/>
                    <a:pt x="93995" y="417757"/>
                  </a:cubicBezTo>
                  <a:cubicBezTo>
                    <a:pt x="93630" y="417347"/>
                    <a:pt x="98147" y="418214"/>
                    <a:pt x="98147" y="419035"/>
                  </a:cubicBezTo>
                  <a:cubicBezTo>
                    <a:pt x="98147" y="419856"/>
                    <a:pt x="95501" y="422046"/>
                    <a:pt x="95820" y="425149"/>
                  </a:cubicBezTo>
                  <a:cubicBezTo>
                    <a:pt x="95789" y="426837"/>
                    <a:pt x="96048" y="428521"/>
                    <a:pt x="96596" y="430123"/>
                  </a:cubicBezTo>
                  <a:cubicBezTo>
                    <a:pt x="97509" y="433499"/>
                    <a:pt x="101387" y="434914"/>
                    <a:pt x="104125" y="435507"/>
                  </a:cubicBezTo>
                  <a:cubicBezTo>
                    <a:pt x="106863" y="436100"/>
                    <a:pt x="109509" y="437469"/>
                    <a:pt x="111243" y="436100"/>
                  </a:cubicBezTo>
                  <a:cubicBezTo>
                    <a:pt x="112977" y="434731"/>
                    <a:pt x="113707" y="434914"/>
                    <a:pt x="115213" y="433362"/>
                  </a:cubicBezTo>
                  <a:cubicBezTo>
                    <a:pt x="116718" y="431811"/>
                    <a:pt x="117585" y="430716"/>
                    <a:pt x="118315" y="430123"/>
                  </a:cubicBezTo>
                  <a:cubicBezTo>
                    <a:pt x="119046" y="429529"/>
                    <a:pt x="119091" y="425560"/>
                    <a:pt x="121692" y="427796"/>
                  </a:cubicBezTo>
                  <a:cubicBezTo>
                    <a:pt x="124293" y="430031"/>
                    <a:pt x="126802" y="429940"/>
                    <a:pt x="127396" y="431948"/>
                  </a:cubicBezTo>
                  <a:cubicBezTo>
                    <a:pt x="127989" y="433955"/>
                    <a:pt x="128810" y="434549"/>
                    <a:pt x="131137" y="435187"/>
                  </a:cubicBezTo>
                  <a:cubicBezTo>
                    <a:pt x="133081" y="435301"/>
                    <a:pt x="135034" y="435301"/>
                    <a:pt x="136978" y="435187"/>
                  </a:cubicBezTo>
                  <a:cubicBezTo>
                    <a:pt x="137388" y="435416"/>
                    <a:pt x="151625" y="436419"/>
                    <a:pt x="152811" y="435187"/>
                  </a:cubicBezTo>
                  <a:cubicBezTo>
                    <a:pt x="153997" y="433955"/>
                    <a:pt x="154088" y="430123"/>
                    <a:pt x="155914" y="428252"/>
                  </a:cubicBezTo>
                  <a:cubicBezTo>
                    <a:pt x="157739" y="426381"/>
                    <a:pt x="160476" y="427796"/>
                    <a:pt x="160476" y="429210"/>
                  </a:cubicBezTo>
                  <a:cubicBezTo>
                    <a:pt x="160002" y="430602"/>
                    <a:pt x="160002" y="432107"/>
                    <a:pt x="160476" y="433499"/>
                  </a:cubicBezTo>
                  <a:cubicBezTo>
                    <a:pt x="161252" y="435051"/>
                    <a:pt x="163077" y="435781"/>
                    <a:pt x="166134" y="436100"/>
                  </a:cubicBezTo>
                  <a:cubicBezTo>
                    <a:pt x="166134" y="436100"/>
                    <a:pt x="173709" y="437378"/>
                    <a:pt x="174439" y="437378"/>
                  </a:cubicBezTo>
                  <a:cubicBezTo>
                    <a:pt x="175169" y="437378"/>
                    <a:pt x="176310" y="436282"/>
                    <a:pt x="176629" y="437378"/>
                  </a:cubicBezTo>
                  <a:cubicBezTo>
                    <a:pt x="176948" y="438473"/>
                    <a:pt x="179367" y="439431"/>
                    <a:pt x="179686" y="439842"/>
                  </a:cubicBezTo>
                  <a:cubicBezTo>
                    <a:pt x="181771" y="439924"/>
                    <a:pt x="183861" y="439723"/>
                    <a:pt x="185891" y="439248"/>
                  </a:cubicBezTo>
                  <a:cubicBezTo>
                    <a:pt x="189086" y="438883"/>
                    <a:pt x="190774" y="437925"/>
                    <a:pt x="191550" y="438883"/>
                  </a:cubicBezTo>
                  <a:cubicBezTo>
                    <a:pt x="192325" y="439842"/>
                    <a:pt x="194014" y="439248"/>
                    <a:pt x="195109" y="439750"/>
                  </a:cubicBezTo>
                  <a:cubicBezTo>
                    <a:pt x="196204" y="440252"/>
                    <a:pt x="198348" y="438655"/>
                    <a:pt x="198804" y="438336"/>
                  </a:cubicBezTo>
                  <a:cubicBezTo>
                    <a:pt x="199361" y="437820"/>
                    <a:pt x="199854" y="437236"/>
                    <a:pt x="200265" y="436602"/>
                  </a:cubicBezTo>
                  <a:cubicBezTo>
                    <a:pt x="200548" y="435899"/>
                    <a:pt x="200548" y="435114"/>
                    <a:pt x="200265" y="434412"/>
                  </a:cubicBezTo>
                  <a:cubicBezTo>
                    <a:pt x="199676" y="433294"/>
                    <a:pt x="199170" y="432135"/>
                    <a:pt x="198759" y="430944"/>
                  </a:cubicBezTo>
                  <a:cubicBezTo>
                    <a:pt x="198759" y="430168"/>
                    <a:pt x="199033" y="428480"/>
                    <a:pt x="200493" y="429119"/>
                  </a:cubicBezTo>
                  <a:cubicBezTo>
                    <a:pt x="201953" y="429758"/>
                    <a:pt x="204462" y="430168"/>
                    <a:pt x="204782" y="431126"/>
                  </a:cubicBezTo>
                  <a:cubicBezTo>
                    <a:pt x="205101" y="432085"/>
                    <a:pt x="208432" y="430625"/>
                    <a:pt x="208752" y="432039"/>
                  </a:cubicBezTo>
                  <a:cubicBezTo>
                    <a:pt x="209071" y="433454"/>
                    <a:pt x="211809" y="432952"/>
                    <a:pt x="212767" y="433727"/>
                  </a:cubicBezTo>
                  <a:cubicBezTo>
                    <a:pt x="213967" y="434549"/>
                    <a:pt x="215605" y="434266"/>
                    <a:pt x="216463" y="433088"/>
                  </a:cubicBezTo>
                  <a:cubicBezTo>
                    <a:pt x="217261" y="432066"/>
                    <a:pt x="217982" y="430985"/>
                    <a:pt x="218607" y="429849"/>
                  </a:cubicBezTo>
                  <a:cubicBezTo>
                    <a:pt x="218913" y="427764"/>
                    <a:pt x="219064" y="425660"/>
                    <a:pt x="219064" y="423552"/>
                  </a:cubicBezTo>
                  <a:cubicBezTo>
                    <a:pt x="219064" y="422913"/>
                    <a:pt x="221573" y="421271"/>
                    <a:pt x="222121" y="422183"/>
                  </a:cubicBezTo>
                  <a:cubicBezTo>
                    <a:pt x="222668" y="423096"/>
                    <a:pt x="226182" y="426746"/>
                    <a:pt x="225862" y="427202"/>
                  </a:cubicBezTo>
                  <a:cubicBezTo>
                    <a:pt x="225543" y="427659"/>
                    <a:pt x="219383" y="423871"/>
                    <a:pt x="226638" y="429210"/>
                  </a:cubicBezTo>
                  <a:cubicBezTo>
                    <a:pt x="233893" y="434549"/>
                    <a:pt x="232022" y="430488"/>
                    <a:pt x="232980" y="431126"/>
                  </a:cubicBezTo>
                  <a:cubicBezTo>
                    <a:pt x="235298" y="431738"/>
                    <a:pt x="237662" y="432135"/>
                    <a:pt x="240053" y="432313"/>
                  </a:cubicBezTo>
                  <a:cubicBezTo>
                    <a:pt x="240053" y="432313"/>
                    <a:pt x="242563" y="430944"/>
                    <a:pt x="242380" y="430488"/>
                  </a:cubicBezTo>
                  <a:cubicBezTo>
                    <a:pt x="242197" y="430031"/>
                    <a:pt x="243292" y="428297"/>
                    <a:pt x="243886" y="428936"/>
                  </a:cubicBezTo>
                  <a:cubicBezTo>
                    <a:pt x="245501" y="429949"/>
                    <a:pt x="247198" y="430834"/>
                    <a:pt x="248950" y="431583"/>
                  </a:cubicBezTo>
                  <a:cubicBezTo>
                    <a:pt x="250182" y="432176"/>
                    <a:pt x="251278" y="431856"/>
                    <a:pt x="252190" y="433408"/>
                  </a:cubicBezTo>
                  <a:cubicBezTo>
                    <a:pt x="253103" y="434959"/>
                    <a:pt x="254061" y="434001"/>
                    <a:pt x="255156" y="435872"/>
                  </a:cubicBezTo>
                  <a:lnTo>
                    <a:pt x="256251" y="437697"/>
                  </a:lnTo>
                  <a:cubicBezTo>
                    <a:pt x="258533" y="441621"/>
                    <a:pt x="260403" y="440161"/>
                    <a:pt x="260814" y="441439"/>
                  </a:cubicBezTo>
                  <a:cubicBezTo>
                    <a:pt x="261225" y="442716"/>
                    <a:pt x="262046" y="442944"/>
                    <a:pt x="263734" y="443903"/>
                  </a:cubicBezTo>
                  <a:cubicBezTo>
                    <a:pt x="265555" y="444733"/>
                    <a:pt x="267448" y="445390"/>
                    <a:pt x="269392" y="445865"/>
                  </a:cubicBezTo>
                  <a:cubicBezTo>
                    <a:pt x="271067" y="445312"/>
                    <a:pt x="272773" y="444852"/>
                    <a:pt x="274503" y="444496"/>
                  </a:cubicBezTo>
                  <a:cubicBezTo>
                    <a:pt x="275278" y="444496"/>
                    <a:pt x="276510" y="443309"/>
                    <a:pt x="277651" y="442944"/>
                  </a:cubicBezTo>
                  <a:cubicBezTo>
                    <a:pt x="278792" y="442579"/>
                    <a:pt x="279933" y="440800"/>
                    <a:pt x="281438" y="440480"/>
                  </a:cubicBezTo>
                  <a:cubicBezTo>
                    <a:pt x="282944" y="440161"/>
                    <a:pt x="285317" y="434184"/>
                    <a:pt x="285453" y="433408"/>
                  </a:cubicBezTo>
                  <a:cubicBezTo>
                    <a:pt x="285590" y="432632"/>
                    <a:pt x="287598" y="431583"/>
                    <a:pt x="285910" y="430351"/>
                  </a:cubicBezTo>
                  <a:cubicBezTo>
                    <a:pt x="284222" y="429119"/>
                    <a:pt x="283765" y="426153"/>
                    <a:pt x="281940" y="426290"/>
                  </a:cubicBezTo>
                  <a:cubicBezTo>
                    <a:pt x="279973" y="426755"/>
                    <a:pt x="277920" y="425957"/>
                    <a:pt x="276784" y="424282"/>
                  </a:cubicBezTo>
                  <a:cubicBezTo>
                    <a:pt x="274822" y="422183"/>
                    <a:pt x="273590" y="422640"/>
                    <a:pt x="273909" y="420358"/>
                  </a:cubicBezTo>
                  <a:cubicBezTo>
                    <a:pt x="273919" y="418820"/>
                    <a:pt x="275173" y="417584"/>
                    <a:pt x="276711" y="417593"/>
                  </a:cubicBezTo>
                  <a:cubicBezTo>
                    <a:pt x="276921" y="417593"/>
                    <a:pt x="277126" y="417616"/>
                    <a:pt x="277332" y="417666"/>
                  </a:cubicBezTo>
                  <a:cubicBezTo>
                    <a:pt x="278381" y="418122"/>
                    <a:pt x="283309" y="419080"/>
                    <a:pt x="283765" y="421088"/>
                  </a:cubicBezTo>
                  <a:cubicBezTo>
                    <a:pt x="284947" y="423415"/>
                    <a:pt x="286485" y="425541"/>
                    <a:pt x="288328" y="427385"/>
                  </a:cubicBezTo>
                  <a:cubicBezTo>
                    <a:pt x="289756" y="427417"/>
                    <a:pt x="291171" y="427727"/>
                    <a:pt x="292480" y="428297"/>
                  </a:cubicBezTo>
                  <a:cubicBezTo>
                    <a:pt x="293804" y="429361"/>
                    <a:pt x="295373" y="430068"/>
                    <a:pt x="297043" y="430351"/>
                  </a:cubicBezTo>
                  <a:cubicBezTo>
                    <a:pt x="297956" y="430351"/>
                    <a:pt x="296267" y="429849"/>
                    <a:pt x="299781" y="430351"/>
                  </a:cubicBezTo>
                  <a:cubicBezTo>
                    <a:pt x="303294" y="430853"/>
                    <a:pt x="304937" y="429803"/>
                    <a:pt x="305622" y="430351"/>
                  </a:cubicBezTo>
                  <a:cubicBezTo>
                    <a:pt x="306306" y="430898"/>
                    <a:pt x="308907" y="430351"/>
                    <a:pt x="310184" y="430670"/>
                  </a:cubicBezTo>
                  <a:cubicBezTo>
                    <a:pt x="311462" y="430990"/>
                    <a:pt x="315569" y="432176"/>
                    <a:pt x="314474" y="433727"/>
                  </a:cubicBezTo>
                  <a:cubicBezTo>
                    <a:pt x="313378" y="435279"/>
                    <a:pt x="313104" y="437879"/>
                    <a:pt x="311599" y="440070"/>
                  </a:cubicBezTo>
                  <a:cubicBezTo>
                    <a:pt x="310093" y="442260"/>
                    <a:pt x="309865" y="442214"/>
                    <a:pt x="309454" y="443401"/>
                  </a:cubicBezTo>
                  <a:cubicBezTo>
                    <a:pt x="309176" y="445112"/>
                    <a:pt x="309815" y="446846"/>
                    <a:pt x="311142" y="447963"/>
                  </a:cubicBezTo>
                  <a:cubicBezTo>
                    <a:pt x="314003" y="448967"/>
                    <a:pt x="317010" y="449474"/>
                    <a:pt x="320040" y="449469"/>
                  </a:cubicBezTo>
                  <a:cubicBezTo>
                    <a:pt x="320040" y="449469"/>
                    <a:pt x="325926" y="447507"/>
                    <a:pt x="326337" y="447507"/>
                  </a:cubicBezTo>
                  <a:cubicBezTo>
                    <a:pt x="326747" y="447507"/>
                    <a:pt x="329805" y="444998"/>
                    <a:pt x="330900" y="444541"/>
                  </a:cubicBezTo>
                  <a:cubicBezTo>
                    <a:pt x="331995" y="444085"/>
                    <a:pt x="334413" y="442397"/>
                    <a:pt x="335463" y="442260"/>
                  </a:cubicBezTo>
                  <a:cubicBezTo>
                    <a:pt x="337037" y="441794"/>
                    <a:pt x="338634" y="441429"/>
                    <a:pt x="340254" y="441165"/>
                  </a:cubicBezTo>
                  <a:cubicBezTo>
                    <a:pt x="341303" y="441165"/>
                    <a:pt x="344223" y="440207"/>
                    <a:pt x="345318" y="440207"/>
                  </a:cubicBezTo>
                  <a:cubicBezTo>
                    <a:pt x="346856" y="440156"/>
                    <a:pt x="348389" y="439942"/>
                    <a:pt x="349881" y="439568"/>
                  </a:cubicBezTo>
                  <a:cubicBezTo>
                    <a:pt x="353623" y="438701"/>
                    <a:pt x="359007" y="436967"/>
                    <a:pt x="359646" y="436967"/>
                  </a:cubicBezTo>
                  <a:cubicBezTo>
                    <a:pt x="360285" y="436967"/>
                    <a:pt x="365897" y="432404"/>
                    <a:pt x="367038" y="431948"/>
                  </a:cubicBezTo>
                  <a:cubicBezTo>
                    <a:pt x="368178" y="431492"/>
                    <a:pt x="371007" y="430214"/>
                    <a:pt x="371190" y="429301"/>
                  </a:cubicBezTo>
                  <a:cubicBezTo>
                    <a:pt x="371372" y="428389"/>
                    <a:pt x="369821" y="426381"/>
                    <a:pt x="371190" y="425605"/>
                  </a:cubicBezTo>
                  <a:cubicBezTo>
                    <a:pt x="372559" y="424830"/>
                    <a:pt x="373791" y="423461"/>
                    <a:pt x="375479" y="424647"/>
                  </a:cubicBezTo>
                  <a:cubicBezTo>
                    <a:pt x="377167" y="425833"/>
                    <a:pt x="378125" y="425103"/>
                    <a:pt x="378125" y="427430"/>
                  </a:cubicBezTo>
                  <a:cubicBezTo>
                    <a:pt x="378089" y="428982"/>
                    <a:pt x="378741" y="430469"/>
                    <a:pt x="379905" y="431492"/>
                  </a:cubicBezTo>
                  <a:cubicBezTo>
                    <a:pt x="385540" y="429187"/>
                    <a:pt x="391011" y="426504"/>
                    <a:pt x="396286" y="423461"/>
                  </a:cubicBezTo>
                  <a:cubicBezTo>
                    <a:pt x="396742" y="422685"/>
                    <a:pt x="397381" y="421316"/>
                    <a:pt x="398385" y="419445"/>
                  </a:cubicBezTo>
                  <a:lnTo>
                    <a:pt x="400894" y="414198"/>
                  </a:lnTo>
                  <a:cubicBezTo>
                    <a:pt x="400702" y="412592"/>
                    <a:pt x="400191" y="411041"/>
                    <a:pt x="399389" y="409635"/>
                  </a:cubicBezTo>
                  <a:cubicBezTo>
                    <a:pt x="397837" y="406533"/>
                    <a:pt x="389396" y="395627"/>
                    <a:pt x="389396" y="395627"/>
                  </a:cubicBezTo>
                  <a:lnTo>
                    <a:pt x="386795" y="396220"/>
                  </a:lnTo>
                  <a:cubicBezTo>
                    <a:pt x="386795" y="396220"/>
                    <a:pt x="385974" y="395627"/>
                    <a:pt x="384468" y="396859"/>
                  </a:cubicBezTo>
                  <a:cubicBezTo>
                    <a:pt x="382136" y="398415"/>
                    <a:pt x="379978" y="400222"/>
                    <a:pt x="378034" y="402243"/>
                  </a:cubicBezTo>
                  <a:cubicBezTo>
                    <a:pt x="375935" y="404570"/>
                    <a:pt x="375479" y="405666"/>
                    <a:pt x="374110" y="405985"/>
                  </a:cubicBezTo>
                  <a:cubicBezTo>
                    <a:pt x="371706" y="405784"/>
                    <a:pt x="369356" y="405150"/>
                    <a:pt x="367175" y="404114"/>
                  </a:cubicBezTo>
                  <a:cubicBezTo>
                    <a:pt x="364140" y="402271"/>
                    <a:pt x="360718" y="401162"/>
                    <a:pt x="357182" y="400875"/>
                  </a:cubicBezTo>
                  <a:cubicBezTo>
                    <a:pt x="355904" y="400875"/>
                    <a:pt x="352619" y="400373"/>
                    <a:pt x="355174" y="398411"/>
                  </a:cubicBezTo>
                  <a:cubicBezTo>
                    <a:pt x="357729" y="396449"/>
                    <a:pt x="359737" y="395764"/>
                    <a:pt x="360558" y="394122"/>
                  </a:cubicBezTo>
                  <a:cubicBezTo>
                    <a:pt x="361215" y="392853"/>
                    <a:pt x="361530" y="391439"/>
                    <a:pt x="361471" y="390015"/>
                  </a:cubicBezTo>
                  <a:cubicBezTo>
                    <a:pt x="361471" y="388509"/>
                    <a:pt x="360239" y="387734"/>
                    <a:pt x="360695" y="386228"/>
                  </a:cubicBezTo>
                  <a:cubicBezTo>
                    <a:pt x="361448" y="384275"/>
                    <a:pt x="362872" y="382660"/>
                    <a:pt x="364711" y="381665"/>
                  </a:cubicBezTo>
                  <a:cubicBezTo>
                    <a:pt x="366436" y="381428"/>
                    <a:pt x="368115" y="380921"/>
                    <a:pt x="369684" y="380159"/>
                  </a:cubicBezTo>
                  <a:cubicBezTo>
                    <a:pt x="372467" y="379064"/>
                    <a:pt x="370095" y="378471"/>
                    <a:pt x="373791" y="379064"/>
                  </a:cubicBezTo>
                  <a:cubicBezTo>
                    <a:pt x="376278" y="379899"/>
                    <a:pt x="378997" y="379685"/>
                    <a:pt x="381319" y="378471"/>
                  </a:cubicBezTo>
                  <a:cubicBezTo>
                    <a:pt x="383373" y="377239"/>
                    <a:pt x="394598" y="367657"/>
                    <a:pt x="394598" y="367657"/>
                  </a:cubicBezTo>
                  <a:cubicBezTo>
                    <a:pt x="394598" y="367657"/>
                    <a:pt x="398020" y="365330"/>
                    <a:pt x="397563" y="364143"/>
                  </a:cubicBezTo>
                  <a:cubicBezTo>
                    <a:pt x="397107" y="362957"/>
                    <a:pt x="401077" y="368934"/>
                    <a:pt x="395829" y="359946"/>
                  </a:cubicBezTo>
                  <a:cubicBezTo>
                    <a:pt x="390582" y="350957"/>
                    <a:pt x="389806" y="349679"/>
                    <a:pt x="388575" y="347900"/>
                  </a:cubicBezTo>
                  <a:cubicBezTo>
                    <a:pt x="387342" y="346120"/>
                    <a:pt x="386932" y="344112"/>
                    <a:pt x="387708" y="343930"/>
                  </a:cubicBezTo>
                  <a:cubicBezTo>
                    <a:pt x="390678" y="342867"/>
                    <a:pt x="393731" y="342059"/>
                    <a:pt x="396833" y="341512"/>
                  </a:cubicBezTo>
                  <a:cubicBezTo>
                    <a:pt x="397107" y="341922"/>
                    <a:pt x="402126" y="343017"/>
                    <a:pt x="402947" y="343611"/>
                  </a:cubicBezTo>
                  <a:cubicBezTo>
                    <a:pt x="404275" y="344601"/>
                    <a:pt x="405859" y="345189"/>
                    <a:pt x="407510" y="345299"/>
                  </a:cubicBezTo>
                  <a:cubicBezTo>
                    <a:pt x="409381" y="345299"/>
                    <a:pt x="412575" y="344249"/>
                    <a:pt x="415952" y="344249"/>
                  </a:cubicBezTo>
                  <a:cubicBezTo>
                    <a:pt x="419328" y="344249"/>
                    <a:pt x="421792" y="343154"/>
                    <a:pt x="422294" y="343611"/>
                  </a:cubicBezTo>
                  <a:cubicBezTo>
                    <a:pt x="422796" y="344067"/>
                    <a:pt x="423663" y="345208"/>
                    <a:pt x="426857" y="345208"/>
                  </a:cubicBezTo>
                  <a:cubicBezTo>
                    <a:pt x="430051" y="345208"/>
                    <a:pt x="435983" y="344569"/>
                    <a:pt x="436713" y="344706"/>
                  </a:cubicBezTo>
                  <a:cubicBezTo>
                    <a:pt x="439026" y="344204"/>
                    <a:pt x="441299" y="343533"/>
                    <a:pt x="443511" y="342698"/>
                  </a:cubicBezTo>
                  <a:cubicBezTo>
                    <a:pt x="444744" y="342379"/>
                    <a:pt x="447071" y="339823"/>
                    <a:pt x="448074" y="340416"/>
                  </a:cubicBezTo>
                  <a:cubicBezTo>
                    <a:pt x="452993" y="341794"/>
                    <a:pt x="458272" y="340316"/>
                    <a:pt x="461763" y="336584"/>
                  </a:cubicBezTo>
                  <a:cubicBezTo>
                    <a:pt x="462329" y="334562"/>
                    <a:pt x="462420" y="332441"/>
                    <a:pt x="462037" y="330378"/>
                  </a:cubicBezTo>
                  <a:cubicBezTo>
                    <a:pt x="461489" y="328827"/>
                    <a:pt x="460211" y="326089"/>
                    <a:pt x="461763" y="324994"/>
                  </a:cubicBezTo>
                  <a:cubicBezTo>
                    <a:pt x="463314" y="323899"/>
                    <a:pt x="465139" y="323123"/>
                    <a:pt x="466965" y="322028"/>
                  </a:cubicBezTo>
                  <a:cubicBezTo>
                    <a:pt x="469141" y="321157"/>
                    <a:pt x="471094" y="319797"/>
                    <a:pt x="472668" y="318058"/>
                  </a:cubicBezTo>
                  <a:cubicBezTo>
                    <a:pt x="474265" y="315868"/>
                    <a:pt x="466828" y="312035"/>
                    <a:pt x="465596" y="312035"/>
                  </a:cubicBezTo>
                  <a:cubicBezTo>
                    <a:pt x="464364" y="312035"/>
                    <a:pt x="462995" y="310210"/>
                    <a:pt x="459892" y="309800"/>
                  </a:cubicBezTo>
                  <a:cubicBezTo>
                    <a:pt x="456789" y="309389"/>
                    <a:pt x="457291" y="307108"/>
                    <a:pt x="459116" y="306834"/>
                  </a:cubicBezTo>
                  <a:cubicBezTo>
                    <a:pt x="460942" y="306560"/>
                    <a:pt x="461763" y="304689"/>
                    <a:pt x="465870" y="305556"/>
                  </a:cubicBezTo>
                  <a:cubicBezTo>
                    <a:pt x="468881" y="306104"/>
                    <a:pt x="471956" y="306213"/>
                    <a:pt x="474995" y="305876"/>
                  </a:cubicBezTo>
                  <a:cubicBezTo>
                    <a:pt x="477185" y="305876"/>
                    <a:pt x="478235" y="305100"/>
                    <a:pt x="480106" y="305100"/>
                  </a:cubicBezTo>
                  <a:cubicBezTo>
                    <a:pt x="481899" y="304739"/>
                    <a:pt x="483615" y="304060"/>
                    <a:pt x="485171" y="303092"/>
                  </a:cubicBezTo>
                  <a:cubicBezTo>
                    <a:pt x="485627" y="303092"/>
                    <a:pt x="485992" y="300948"/>
                    <a:pt x="485764" y="300400"/>
                  </a:cubicBezTo>
                  <a:lnTo>
                    <a:pt x="485033" y="296430"/>
                  </a:lnTo>
                  <a:cubicBezTo>
                    <a:pt x="485033" y="296430"/>
                    <a:pt x="488775" y="294651"/>
                    <a:pt x="489596" y="294925"/>
                  </a:cubicBezTo>
                  <a:cubicBezTo>
                    <a:pt x="490418" y="295198"/>
                    <a:pt x="496258" y="293875"/>
                    <a:pt x="494661" y="293556"/>
                  </a:cubicBezTo>
                  <a:cubicBezTo>
                    <a:pt x="490947" y="292552"/>
                    <a:pt x="487301" y="291302"/>
                    <a:pt x="483756" y="289814"/>
                  </a:cubicBezTo>
                  <a:cubicBezTo>
                    <a:pt x="481748" y="288947"/>
                    <a:pt x="482843" y="286940"/>
                    <a:pt x="478235" y="285844"/>
                  </a:cubicBezTo>
                  <a:cubicBezTo>
                    <a:pt x="473626" y="284749"/>
                    <a:pt x="474950" y="282012"/>
                    <a:pt x="471254" y="282833"/>
                  </a:cubicBezTo>
                  <a:cubicBezTo>
                    <a:pt x="467558" y="283654"/>
                    <a:pt x="454325" y="276582"/>
                    <a:pt x="454325" y="276582"/>
                  </a:cubicBezTo>
                  <a:cubicBezTo>
                    <a:pt x="454325" y="276582"/>
                    <a:pt x="459710" y="276856"/>
                    <a:pt x="460166" y="277084"/>
                  </a:cubicBezTo>
                  <a:cubicBezTo>
                    <a:pt x="464441" y="276440"/>
                    <a:pt x="468753" y="276075"/>
                    <a:pt x="473079" y="275989"/>
                  </a:cubicBezTo>
                  <a:cubicBezTo>
                    <a:pt x="475269" y="276582"/>
                    <a:pt x="480014" y="277540"/>
                    <a:pt x="481109" y="277814"/>
                  </a:cubicBezTo>
                  <a:cubicBezTo>
                    <a:pt x="483788" y="278037"/>
                    <a:pt x="486485" y="277946"/>
                    <a:pt x="489140" y="277540"/>
                  </a:cubicBezTo>
                  <a:cubicBezTo>
                    <a:pt x="490509" y="277266"/>
                    <a:pt x="488501" y="267319"/>
                    <a:pt x="488684" y="266863"/>
                  </a:cubicBezTo>
                  <a:cubicBezTo>
                    <a:pt x="488866" y="266407"/>
                    <a:pt x="489596" y="262300"/>
                    <a:pt x="487726" y="262300"/>
                  </a:cubicBezTo>
                  <a:cubicBezTo>
                    <a:pt x="485855" y="262300"/>
                    <a:pt x="482843" y="259243"/>
                    <a:pt x="480516" y="258787"/>
                  </a:cubicBezTo>
                  <a:cubicBezTo>
                    <a:pt x="477145" y="258093"/>
                    <a:pt x="473668" y="258093"/>
                    <a:pt x="470296" y="258787"/>
                  </a:cubicBezTo>
                  <a:cubicBezTo>
                    <a:pt x="465094" y="259517"/>
                    <a:pt x="463543" y="257053"/>
                    <a:pt x="460166" y="258467"/>
                  </a:cubicBezTo>
                  <a:cubicBezTo>
                    <a:pt x="456789" y="259882"/>
                    <a:pt x="458295" y="258467"/>
                    <a:pt x="455603" y="259060"/>
                  </a:cubicBezTo>
                  <a:cubicBezTo>
                    <a:pt x="452911" y="259654"/>
                    <a:pt x="451314" y="257281"/>
                    <a:pt x="449443" y="257281"/>
                  </a:cubicBezTo>
                  <a:cubicBezTo>
                    <a:pt x="447572" y="257281"/>
                    <a:pt x="447435" y="254908"/>
                    <a:pt x="443603" y="255684"/>
                  </a:cubicBezTo>
                  <a:cubicBezTo>
                    <a:pt x="439770" y="256460"/>
                    <a:pt x="438036" y="255684"/>
                    <a:pt x="438036" y="253950"/>
                  </a:cubicBezTo>
                  <a:cubicBezTo>
                    <a:pt x="438036" y="252216"/>
                    <a:pt x="441641" y="251486"/>
                    <a:pt x="438036" y="250619"/>
                  </a:cubicBezTo>
                  <a:cubicBezTo>
                    <a:pt x="436074" y="250072"/>
                    <a:pt x="438310" y="247973"/>
                    <a:pt x="438310" y="247106"/>
                  </a:cubicBezTo>
                  <a:cubicBezTo>
                    <a:pt x="439496" y="247516"/>
                    <a:pt x="440454" y="247881"/>
                    <a:pt x="440865" y="247973"/>
                  </a:cubicBezTo>
                  <a:cubicBezTo>
                    <a:pt x="441276" y="248064"/>
                    <a:pt x="446477" y="247973"/>
                    <a:pt x="447435" y="248748"/>
                  </a:cubicBezTo>
                  <a:cubicBezTo>
                    <a:pt x="448344" y="249702"/>
                    <a:pt x="449334" y="250573"/>
                    <a:pt x="450401" y="251349"/>
                  </a:cubicBezTo>
                  <a:cubicBezTo>
                    <a:pt x="452861" y="252595"/>
                    <a:pt x="455544" y="253325"/>
                    <a:pt x="458295" y="253494"/>
                  </a:cubicBezTo>
                  <a:cubicBezTo>
                    <a:pt x="460586" y="253722"/>
                    <a:pt x="462894" y="253722"/>
                    <a:pt x="465185" y="253494"/>
                  </a:cubicBezTo>
                  <a:cubicBezTo>
                    <a:pt x="466873" y="253494"/>
                    <a:pt x="472851" y="254269"/>
                    <a:pt x="472851" y="254269"/>
                  </a:cubicBezTo>
                  <a:lnTo>
                    <a:pt x="481018" y="253950"/>
                  </a:lnTo>
                  <a:lnTo>
                    <a:pt x="491194" y="250117"/>
                  </a:lnTo>
                  <a:cubicBezTo>
                    <a:pt x="491194" y="250117"/>
                    <a:pt x="494752" y="250117"/>
                    <a:pt x="496806" y="250437"/>
                  </a:cubicBezTo>
                  <a:cubicBezTo>
                    <a:pt x="498718" y="250313"/>
                    <a:pt x="500611" y="250008"/>
                    <a:pt x="502464" y="249524"/>
                  </a:cubicBezTo>
                  <a:cubicBezTo>
                    <a:pt x="505019" y="249465"/>
                    <a:pt x="507560" y="249113"/>
                    <a:pt x="510038" y="248475"/>
                  </a:cubicBezTo>
                  <a:cubicBezTo>
                    <a:pt x="512566" y="246982"/>
                    <a:pt x="515304" y="245874"/>
                    <a:pt x="518160" y="245189"/>
                  </a:cubicBezTo>
                  <a:cubicBezTo>
                    <a:pt x="519301" y="245189"/>
                    <a:pt x="522175" y="244277"/>
                    <a:pt x="523727" y="244596"/>
                  </a:cubicBezTo>
                  <a:cubicBezTo>
                    <a:pt x="525278" y="244916"/>
                    <a:pt x="527879" y="245372"/>
                    <a:pt x="529248" y="243318"/>
                  </a:cubicBezTo>
                  <a:cubicBezTo>
                    <a:pt x="530617" y="241265"/>
                    <a:pt x="531621" y="240261"/>
                    <a:pt x="531301" y="238756"/>
                  </a:cubicBezTo>
                  <a:cubicBezTo>
                    <a:pt x="530275" y="236438"/>
                    <a:pt x="528486" y="234540"/>
                    <a:pt x="526236" y="233371"/>
                  </a:cubicBezTo>
                  <a:cubicBezTo>
                    <a:pt x="523909" y="232140"/>
                    <a:pt x="523590" y="230040"/>
                    <a:pt x="522175" y="229539"/>
                  </a:cubicBezTo>
                  <a:cubicBezTo>
                    <a:pt x="520761" y="229037"/>
                    <a:pt x="516061" y="226755"/>
                    <a:pt x="516654" y="226299"/>
                  </a:cubicBezTo>
                  <a:cubicBezTo>
                    <a:pt x="520049" y="226212"/>
                    <a:pt x="523435" y="226655"/>
                    <a:pt x="526693" y="227622"/>
                  </a:cubicBezTo>
                  <a:cubicBezTo>
                    <a:pt x="528198" y="228444"/>
                    <a:pt x="529567" y="227987"/>
                    <a:pt x="531255" y="228854"/>
                  </a:cubicBezTo>
                  <a:cubicBezTo>
                    <a:pt x="533177" y="229698"/>
                    <a:pt x="535038" y="230675"/>
                    <a:pt x="536822" y="231774"/>
                  </a:cubicBezTo>
                  <a:cubicBezTo>
                    <a:pt x="538971" y="233152"/>
                    <a:pt x="541477" y="233869"/>
                    <a:pt x="544032" y="233828"/>
                  </a:cubicBezTo>
                  <a:cubicBezTo>
                    <a:pt x="548056" y="233581"/>
                    <a:pt x="552094" y="233581"/>
                    <a:pt x="556123" y="233828"/>
                  </a:cubicBezTo>
                  <a:cubicBezTo>
                    <a:pt x="556534" y="234238"/>
                    <a:pt x="561918" y="233828"/>
                    <a:pt x="562876" y="234558"/>
                  </a:cubicBezTo>
                  <a:cubicBezTo>
                    <a:pt x="563834" y="235288"/>
                    <a:pt x="567804" y="234558"/>
                    <a:pt x="569310" y="234558"/>
                  </a:cubicBezTo>
                  <a:cubicBezTo>
                    <a:pt x="571363" y="234184"/>
                    <a:pt x="573375" y="233636"/>
                    <a:pt x="575333" y="232915"/>
                  </a:cubicBezTo>
                  <a:cubicBezTo>
                    <a:pt x="576565" y="232641"/>
                    <a:pt x="582999" y="229676"/>
                    <a:pt x="582999" y="229676"/>
                  </a:cubicBezTo>
                  <a:cubicBezTo>
                    <a:pt x="586685" y="227184"/>
                    <a:pt x="590094" y="224310"/>
                    <a:pt x="593174" y="221097"/>
                  </a:cubicBezTo>
                  <a:cubicBezTo>
                    <a:pt x="593493" y="219500"/>
                    <a:pt x="594451" y="217493"/>
                    <a:pt x="593813" y="216534"/>
                  </a:cubicBezTo>
                  <a:cubicBezTo>
                    <a:pt x="593069" y="215344"/>
                    <a:pt x="592498" y="214052"/>
                    <a:pt x="592124" y="212702"/>
                  </a:cubicBezTo>
                  <a:cubicBezTo>
                    <a:pt x="592124" y="212154"/>
                    <a:pt x="589478" y="209918"/>
                    <a:pt x="590892" y="209051"/>
                  </a:cubicBezTo>
                  <a:cubicBezTo>
                    <a:pt x="592307" y="208184"/>
                    <a:pt x="602117" y="208413"/>
                    <a:pt x="602299" y="207500"/>
                  </a:cubicBezTo>
                  <a:cubicBezTo>
                    <a:pt x="602482" y="206587"/>
                    <a:pt x="605813" y="204853"/>
                    <a:pt x="600794" y="204762"/>
                  </a:cubicBezTo>
                  <a:cubicBezTo>
                    <a:pt x="595775" y="204671"/>
                    <a:pt x="597189" y="202298"/>
                    <a:pt x="590892" y="203622"/>
                  </a:cubicBezTo>
                  <a:cubicBezTo>
                    <a:pt x="588497" y="204260"/>
                    <a:pt x="586019" y="204520"/>
                    <a:pt x="583546" y="204397"/>
                  </a:cubicBezTo>
                  <a:cubicBezTo>
                    <a:pt x="579348" y="204853"/>
                    <a:pt x="576246" y="204762"/>
                    <a:pt x="580261" y="203622"/>
                  </a:cubicBezTo>
                  <a:cubicBezTo>
                    <a:pt x="584276" y="202481"/>
                    <a:pt x="600566" y="199743"/>
                    <a:pt x="600566" y="199743"/>
                  </a:cubicBezTo>
                  <a:cubicBezTo>
                    <a:pt x="603782" y="199757"/>
                    <a:pt x="606999" y="199556"/>
                    <a:pt x="610193" y="199150"/>
                  </a:cubicBezTo>
                  <a:cubicBezTo>
                    <a:pt x="611462" y="198689"/>
                    <a:pt x="612612" y="197954"/>
                    <a:pt x="613570" y="197005"/>
                  </a:cubicBezTo>
                  <a:cubicBezTo>
                    <a:pt x="614095" y="196111"/>
                    <a:pt x="614551" y="195180"/>
                    <a:pt x="614939" y="194222"/>
                  </a:cubicBezTo>
                  <a:lnTo>
                    <a:pt x="609965" y="188701"/>
                  </a:lnTo>
                  <a:cubicBezTo>
                    <a:pt x="609235" y="187788"/>
                    <a:pt x="613570" y="186693"/>
                    <a:pt x="616216" y="186830"/>
                  </a:cubicBezTo>
                  <a:cubicBezTo>
                    <a:pt x="618863" y="186967"/>
                    <a:pt x="624475" y="187286"/>
                    <a:pt x="625890" y="187286"/>
                  </a:cubicBezTo>
                  <a:cubicBezTo>
                    <a:pt x="628404" y="186584"/>
                    <a:pt x="630968" y="186068"/>
                    <a:pt x="633555" y="185735"/>
                  </a:cubicBezTo>
                  <a:cubicBezTo>
                    <a:pt x="636699" y="185356"/>
                    <a:pt x="639774" y="184526"/>
                    <a:pt x="642681" y="183271"/>
                  </a:cubicBezTo>
                  <a:lnTo>
                    <a:pt x="653358" y="173643"/>
                  </a:lnTo>
                  <a:cubicBezTo>
                    <a:pt x="653358" y="173643"/>
                    <a:pt x="678454" y="151650"/>
                    <a:pt x="678637" y="152700"/>
                  </a:cubicBezTo>
                  <a:cubicBezTo>
                    <a:pt x="678819" y="153749"/>
                    <a:pt x="687762" y="153658"/>
                    <a:pt x="688492" y="153339"/>
                  </a:cubicBezTo>
                  <a:cubicBezTo>
                    <a:pt x="691280" y="151217"/>
                    <a:pt x="694351" y="149497"/>
                    <a:pt x="697618" y="148228"/>
                  </a:cubicBezTo>
                  <a:cubicBezTo>
                    <a:pt x="700173" y="147954"/>
                    <a:pt x="705147" y="146403"/>
                    <a:pt x="706744" y="146084"/>
                  </a:cubicBezTo>
                  <a:cubicBezTo>
                    <a:pt x="708341" y="145764"/>
                    <a:pt x="712630" y="143483"/>
                    <a:pt x="714044" y="143027"/>
                  </a:cubicBezTo>
                  <a:cubicBezTo>
                    <a:pt x="715459" y="142570"/>
                    <a:pt x="722805" y="138464"/>
                    <a:pt x="722805" y="138464"/>
                  </a:cubicBezTo>
                  <a:cubicBezTo>
                    <a:pt x="722805" y="138464"/>
                    <a:pt x="726820" y="136000"/>
                    <a:pt x="729147" y="134722"/>
                  </a:cubicBezTo>
                  <a:cubicBezTo>
                    <a:pt x="731474" y="133445"/>
                    <a:pt x="729421" y="134722"/>
                    <a:pt x="735581" y="131984"/>
                  </a:cubicBezTo>
                  <a:cubicBezTo>
                    <a:pt x="741741" y="129247"/>
                    <a:pt x="777788" y="113733"/>
                    <a:pt x="777788" y="113733"/>
                  </a:cubicBezTo>
                  <a:cubicBezTo>
                    <a:pt x="777788" y="113733"/>
                    <a:pt x="777057" y="112182"/>
                    <a:pt x="777788" y="112045"/>
                  </a:cubicBezTo>
                  <a:cubicBezTo>
                    <a:pt x="778518" y="111908"/>
                    <a:pt x="781164" y="110356"/>
                    <a:pt x="779795" y="110356"/>
                  </a:cubicBezTo>
                  <a:cubicBezTo>
                    <a:pt x="778427" y="110356"/>
                    <a:pt x="776693" y="106432"/>
                    <a:pt x="771765" y="107071"/>
                  </a:cubicBezTo>
                  <a:cubicBezTo>
                    <a:pt x="767247" y="107833"/>
                    <a:pt x="762767" y="108823"/>
                    <a:pt x="758350" y="110037"/>
                  </a:cubicBezTo>
                  <a:lnTo>
                    <a:pt x="742836" y="113003"/>
                  </a:lnTo>
                  <a:cubicBezTo>
                    <a:pt x="739651" y="113240"/>
                    <a:pt x="736494" y="113747"/>
                    <a:pt x="733391" y="114509"/>
                  </a:cubicBezTo>
                  <a:cubicBezTo>
                    <a:pt x="730293" y="114969"/>
                    <a:pt x="727240" y="115686"/>
                    <a:pt x="724265" y="116653"/>
                  </a:cubicBezTo>
                  <a:cubicBezTo>
                    <a:pt x="720181" y="118478"/>
                    <a:pt x="715974" y="120002"/>
                    <a:pt x="711672" y="121216"/>
                  </a:cubicBezTo>
                  <a:cubicBezTo>
                    <a:pt x="708888" y="122037"/>
                    <a:pt x="703960" y="118889"/>
                    <a:pt x="702226" y="119071"/>
                  </a:cubicBezTo>
                  <a:cubicBezTo>
                    <a:pt x="700493" y="119254"/>
                    <a:pt x="702683" y="117064"/>
                    <a:pt x="707793" y="115832"/>
                  </a:cubicBezTo>
                  <a:cubicBezTo>
                    <a:pt x="712903" y="114600"/>
                    <a:pt x="718379" y="111817"/>
                    <a:pt x="721482" y="111041"/>
                  </a:cubicBezTo>
                  <a:cubicBezTo>
                    <a:pt x="724584" y="110265"/>
                    <a:pt x="715459" y="111406"/>
                    <a:pt x="731338" y="107938"/>
                  </a:cubicBezTo>
                  <a:cubicBezTo>
                    <a:pt x="747216" y="104470"/>
                    <a:pt x="750912" y="104014"/>
                    <a:pt x="756753" y="103056"/>
                  </a:cubicBezTo>
                  <a:cubicBezTo>
                    <a:pt x="760065" y="102536"/>
                    <a:pt x="763328" y="101755"/>
                    <a:pt x="766517" y="100729"/>
                  </a:cubicBezTo>
                  <a:cubicBezTo>
                    <a:pt x="773133" y="99040"/>
                    <a:pt x="778518" y="96713"/>
                    <a:pt x="779704" y="96576"/>
                  </a:cubicBezTo>
                  <a:cubicBezTo>
                    <a:pt x="780890" y="96440"/>
                    <a:pt x="780617" y="95162"/>
                    <a:pt x="783446" y="94706"/>
                  </a:cubicBezTo>
                  <a:cubicBezTo>
                    <a:pt x="786275" y="94249"/>
                    <a:pt x="790701" y="92835"/>
                    <a:pt x="793438" y="92561"/>
                  </a:cubicBezTo>
                  <a:cubicBezTo>
                    <a:pt x="796176" y="92287"/>
                    <a:pt x="796359" y="91329"/>
                    <a:pt x="798549" y="91512"/>
                  </a:cubicBezTo>
                  <a:cubicBezTo>
                    <a:pt x="800739" y="91694"/>
                    <a:pt x="800693" y="90097"/>
                    <a:pt x="803477" y="90918"/>
                  </a:cubicBezTo>
                  <a:cubicBezTo>
                    <a:pt x="806260" y="91740"/>
                    <a:pt x="803796" y="90690"/>
                    <a:pt x="809135" y="89960"/>
                  </a:cubicBezTo>
                  <a:cubicBezTo>
                    <a:pt x="814473" y="89230"/>
                    <a:pt x="819036" y="87451"/>
                    <a:pt x="820907" y="87177"/>
                  </a:cubicBezTo>
                  <a:cubicBezTo>
                    <a:pt x="823521" y="86264"/>
                    <a:pt x="826031" y="85069"/>
                    <a:pt x="828390" y="83618"/>
                  </a:cubicBezTo>
                  <a:cubicBezTo>
                    <a:pt x="832218" y="81245"/>
                    <a:pt x="836234" y="79187"/>
                    <a:pt x="840390" y="77458"/>
                  </a:cubicBezTo>
                  <a:cubicBezTo>
                    <a:pt x="843607" y="77317"/>
                    <a:pt x="846806" y="76952"/>
                    <a:pt x="849972" y="76363"/>
                  </a:cubicBezTo>
                  <a:lnTo>
                    <a:pt x="854170" y="72986"/>
                  </a:lnTo>
                  <a:cubicBezTo>
                    <a:pt x="854170" y="72986"/>
                    <a:pt x="856771" y="69792"/>
                    <a:pt x="857227" y="69473"/>
                  </a:cubicBezTo>
                  <a:cubicBezTo>
                    <a:pt x="857684" y="69154"/>
                    <a:pt x="858322" y="67283"/>
                    <a:pt x="860969" y="67739"/>
                  </a:cubicBezTo>
                  <a:cubicBezTo>
                    <a:pt x="863615" y="68195"/>
                    <a:pt x="864482" y="66325"/>
                    <a:pt x="868178" y="64180"/>
                  </a:cubicBezTo>
                  <a:cubicBezTo>
                    <a:pt x="871874" y="62036"/>
                    <a:pt x="871281" y="58477"/>
                    <a:pt x="869228" y="59070"/>
                  </a:cubicBezTo>
                  <a:cubicBezTo>
                    <a:pt x="861881" y="60986"/>
                    <a:pt x="868315" y="55191"/>
                    <a:pt x="860695" y="50491"/>
                  </a:cubicBezTo>
                  <a:cubicBezTo>
                    <a:pt x="853075" y="45792"/>
                    <a:pt x="853121" y="43830"/>
                    <a:pt x="842444" y="44788"/>
                  </a:cubicBezTo>
                  <a:cubicBezTo>
                    <a:pt x="831767" y="45746"/>
                    <a:pt x="827249" y="45746"/>
                    <a:pt x="827249" y="45746"/>
                  </a:cubicBezTo>
                  <a:cubicBezTo>
                    <a:pt x="827249" y="45746"/>
                    <a:pt x="818580" y="53229"/>
                    <a:pt x="812968" y="45746"/>
                  </a:cubicBezTo>
                  <a:cubicBezTo>
                    <a:pt x="804389" y="34293"/>
                    <a:pt x="795857" y="33381"/>
                    <a:pt x="795857" y="33381"/>
                  </a:cubicBezTo>
                  <a:cubicBezTo>
                    <a:pt x="807264" y="22886"/>
                    <a:pt x="808222" y="20057"/>
                    <a:pt x="800420" y="20970"/>
                  </a:cubicBezTo>
                  <a:cubicBezTo>
                    <a:pt x="792617" y="21882"/>
                    <a:pt x="787963" y="15996"/>
                    <a:pt x="783263" y="19099"/>
                  </a:cubicBezTo>
                  <a:cubicBezTo>
                    <a:pt x="777523" y="22453"/>
                    <a:pt x="770610" y="23132"/>
                    <a:pt x="764327" y="20970"/>
                  </a:cubicBezTo>
                  <a:cubicBezTo>
                    <a:pt x="754791" y="18141"/>
                    <a:pt x="747171" y="12437"/>
                    <a:pt x="748175" y="16407"/>
                  </a:cubicBezTo>
                  <a:cubicBezTo>
                    <a:pt x="748403" y="20235"/>
                    <a:pt x="746053" y="23739"/>
                    <a:pt x="742425" y="24985"/>
                  </a:cubicBezTo>
                  <a:cubicBezTo>
                    <a:pt x="739610" y="25610"/>
                    <a:pt x="736731" y="25916"/>
                    <a:pt x="733847" y="25898"/>
                  </a:cubicBezTo>
                  <a:cubicBezTo>
                    <a:pt x="733847" y="25898"/>
                    <a:pt x="726273" y="19236"/>
                    <a:pt x="723398" y="23023"/>
                  </a:cubicBezTo>
                  <a:cubicBezTo>
                    <a:pt x="720524" y="26810"/>
                    <a:pt x="715824" y="24027"/>
                    <a:pt x="712949" y="27814"/>
                  </a:cubicBezTo>
                  <a:cubicBezTo>
                    <a:pt x="710075" y="31601"/>
                    <a:pt x="705329" y="30643"/>
                    <a:pt x="702455" y="31647"/>
                  </a:cubicBezTo>
                  <a:cubicBezTo>
                    <a:pt x="696222" y="33531"/>
                    <a:pt x="689884" y="35055"/>
                    <a:pt x="683473" y="36210"/>
                  </a:cubicBezTo>
                  <a:lnTo>
                    <a:pt x="674895" y="34293"/>
                  </a:lnTo>
                  <a:cubicBezTo>
                    <a:pt x="670702" y="34298"/>
                    <a:pt x="666531" y="34941"/>
                    <a:pt x="662529" y="36210"/>
                  </a:cubicBezTo>
                  <a:cubicBezTo>
                    <a:pt x="657967" y="38080"/>
                    <a:pt x="651122" y="39997"/>
                    <a:pt x="651122" y="39997"/>
                  </a:cubicBezTo>
                  <a:cubicBezTo>
                    <a:pt x="651122" y="39997"/>
                    <a:pt x="669374" y="29548"/>
                    <a:pt x="679686" y="28635"/>
                  </a:cubicBezTo>
                  <a:cubicBezTo>
                    <a:pt x="689998" y="27723"/>
                    <a:pt x="688218" y="28635"/>
                    <a:pt x="695793" y="27677"/>
                  </a:cubicBezTo>
                  <a:cubicBezTo>
                    <a:pt x="701606" y="27230"/>
                    <a:pt x="707195" y="25245"/>
                    <a:pt x="711991" y="21928"/>
                  </a:cubicBezTo>
                  <a:cubicBezTo>
                    <a:pt x="713506" y="21207"/>
                    <a:pt x="714957" y="20349"/>
                    <a:pt x="716326" y="19373"/>
                  </a:cubicBezTo>
                  <a:cubicBezTo>
                    <a:pt x="717558" y="18278"/>
                    <a:pt x="718835" y="16452"/>
                    <a:pt x="716964" y="16133"/>
                  </a:cubicBezTo>
                  <a:cubicBezTo>
                    <a:pt x="713588" y="15750"/>
                    <a:pt x="710189" y="15581"/>
                    <a:pt x="706789" y="15631"/>
                  </a:cubicBezTo>
                  <a:cubicBezTo>
                    <a:pt x="706228" y="15681"/>
                    <a:pt x="705662" y="15681"/>
                    <a:pt x="705101" y="15631"/>
                  </a:cubicBezTo>
                  <a:lnTo>
                    <a:pt x="698120" y="16407"/>
                  </a:lnTo>
                  <a:cubicBezTo>
                    <a:pt x="692918" y="16840"/>
                    <a:pt x="687675" y="16535"/>
                    <a:pt x="682561" y="15494"/>
                  </a:cubicBezTo>
                  <a:cubicBezTo>
                    <a:pt x="680279" y="14399"/>
                    <a:pt x="679184" y="13350"/>
                    <a:pt x="677998" y="13623"/>
                  </a:cubicBezTo>
                  <a:cubicBezTo>
                    <a:pt x="676811" y="13897"/>
                    <a:pt x="677085" y="12620"/>
                    <a:pt x="675214" y="12118"/>
                  </a:cubicBezTo>
                  <a:cubicBezTo>
                    <a:pt x="673343" y="11616"/>
                    <a:pt x="668096" y="8422"/>
                    <a:pt x="665039" y="9197"/>
                  </a:cubicBezTo>
                  <a:cubicBezTo>
                    <a:pt x="661982" y="9973"/>
                    <a:pt x="660750" y="8741"/>
                    <a:pt x="658240" y="9973"/>
                  </a:cubicBezTo>
                  <a:cubicBezTo>
                    <a:pt x="655539" y="10963"/>
                    <a:pt x="652760" y="11744"/>
                    <a:pt x="649936" y="12300"/>
                  </a:cubicBezTo>
                  <a:cubicBezTo>
                    <a:pt x="648385" y="12756"/>
                    <a:pt x="648385" y="9654"/>
                    <a:pt x="646240" y="9654"/>
                  </a:cubicBezTo>
                  <a:cubicBezTo>
                    <a:pt x="643407" y="9010"/>
                    <a:pt x="640518" y="8641"/>
                    <a:pt x="637616" y="8559"/>
                  </a:cubicBezTo>
                  <a:cubicBezTo>
                    <a:pt x="634559" y="9061"/>
                    <a:pt x="631274" y="6597"/>
                    <a:pt x="631274" y="7190"/>
                  </a:cubicBezTo>
                  <a:cubicBezTo>
                    <a:pt x="631274" y="7783"/>
                    <a:pt x="628810" y="6734"/>
                    <a:pt x="626392" y="6414"/>
                  </a:cubicBezTo>
                  <a:cubicBezTo>
                    <a:pt x="623973" y="6095"/>
                    <a:pt x="615395" y="3950"/>
                    <a:pt x="614847" y="3813"/>
                  </a:cubicBezTo>
                  <a:cubicBezTo>
                    <a:pt x="613301" y="2910"/>
                    <a:pt x="611681" y="2130"/>
                    <a:pt x="610011" y="1486"/>
                  </a:cubicBezTo>
                  <a:cubicBezTo>
                    <a:pt x="609418" y="1486"/>
                    <a:pt x="607410" y="984"/>
                    <a:pt x="605722" y="1486"/>
                  </a:cubicBezTo>
                  <a:cubicBezTo>
                    <a:pt x="604033" y="1988"/>
                    <a:pt x="602801" y="-567"/>
                    <a:pt x="599881" y="117"/>
                  </a:cubicBezTo>
                  <a:cubicBezTo>
                    <a:pt x="596961" y="802"/>
                    <a:pt x="592900" y="-567"/>
                    <a:pt x="589706" y="1304"/>
                  </a:cubicBezTo>
                  <a:cubicBezTo>
                    <a:pt x="586512" y="3174"/>
                    <a:pt x="585965" y="2855"/>
                    <a:pt x="583500" y="4406"/>
                  </a:cubicBezTo>
                  <a:cubicBezTo>
                    <a:pt x="581037" y="5958"/>
                    <a:pt x="578938" y="5638"/>
                    <a:pt x="578572" y="6734"/>
                  </a:cubicBezTo>
                  <a:cubicBezTo>
                    <a:pt x="578208" y="7829"/>
                    <a:pt x="578116" y="8878"/>
                    <a:pt x="581037" y="9973"/>
                  </a:cubicBezTo>
                  <a:cubicBezTo>
                    <a:pt x="583624" y="10886"/>
                    <a:pt x="586065" y="12159"/>
                    <a:pt x="588291" y="13760"/>
                  </a:cubicBezTo>
                  <a:cubicBezTo>
                    <a:pt x="590025" y="15220"/>
                    <a:pt x="591075" y="15768"/>
                    <a:pt x="589022" y="17046"/>
                  </a:cubicBezTo>
                  <a:cubicBezTo>
                    <a:pt x="586968" y="18323"/>
                    <a:pt x="582177" y="17046"/>
                    <a:pt x="580306" y="16452"/>
                  </a:cubicBezTo>
                  <a:cubicBezTo>
                    <a:pt x="578436" y="15859"/>
                    <a:pt x="573052" y="13167"/>
                    <a:pt x="572093" y="13167"/>
                  </a:cubicBezTo>
                  <a:cubicBezTo>
                    <a:pt x="571135" y="13167"/>
                    <a:pt x="571363" y="10247"/>
                    <a:pt x="571135" y="9471"/>
                  </a:cubicBezTo>
                  <a:cubicBezTo>
                    <a:pt x="570907" y="8696"/>
                    <a:pt x="573645" y="7235"/>
                    <a:pt x="569994" y="5958"/>
                  </a:cubicBezTo>
                  <a:cubicBezTo>
                    <a:pt x="566344" y="4680"/>
                    <a:pt x="568261" y="2262"/>
                    <a:pt x="564565" y="4224"/>
                  </a:cubicBezTo>
                  <a:cubicBezTo>
                    <a:pt x="560869" y="6186"/>
                    <a:pt x="561507" y="5319"/>
                    <a:pt x="558906" y="5228"/>
                  </a:cubicBezTo>
                  <a:cubicBezTo>
                    <a:pt x="556306" y="5137"/>
                    <a:pt x="537598" y="3950"/>
                    <a:pt x="536959" y="3768"/>
                  </a:cubicBezTo>
                  <a:cubicBezTo>
                    <a:pt x="534719" y="2695"/>
                    <a:pt x="532205" y="2326"/>
                    <a:pt x="529750" y="2718"/>
                  </a:cubicBezTo>
                  <a:cubicBezTo>
                    <a:pt x="525598" y="3357"/>
                    <a:pt x="522769" y="4087"/>
                    <a:pt x="521856" y="5958"/>
                  </a:cubicBezTo>
                  <a:cubicBezTo>
                    <a:pt x="521203" y="7646"/>
                    <a:pt x="520441" y="9293"/>
                    <a:pt x="519574" y="10886"/>
                  </a:cubicBezTo>
                  <a:cubicBezTo>
                    <a:pt x="518936" y="11525"/>
                    <a:pt x="516335" y="12756"/>
                    <a:pt x="515285" y="13669"/>
                  </a:cubicBezTo>
                  <a:cubicBezTo>
                    <a:pt x="514236" y="14582"/>
                    <a:pt x="512274" y="13669"/>
                    <a:pt x="515285" y="15631"/>
                  </a:cubicBezTo>
                  <a:cubicBezTo>
                    <a:pt x="517161" y="17105"/>
                    <a:pt x="518776" y="18880"/>
                    <a:pt x="520077" y="20878"/>
                  </a:cubicBezTo>
                  <a:cubicBezTo>
                    <a:pt x="521445" y="22430"/>
                    <a:pt x="524640" y="23342"/>
                    <a:pt x="525461" y="24118"/>
                  </a:cubicBezTo>
                  <a:cubicBezTo>
                    <a:pt x="526282" y="24894"/>
                    <a:pt x="518206" y="24757"/>
                    <a:pt x="515285" y="24574"/>
                  </a:cubicBezTo>
                  <a:cubicBezTo>
                    <a:pt x="512972" y="24241"/>
                    <a:pt x="510736" y="23516"/>
                    <a:pt x="508669" y="22430"/>
                  </a:cubicBezTo>
                  <a:cubicBezTo>
                    <a:pt x="506798" y="21837"/>
                    <a:pt x="504107" y="18414"/>
                    <a:pt x="502509" y="17046"/>
                  </a:cubicBezTo>
                  <a:cubicBezTo>
                    <a:pt x="500912" y="15677"/>
                    <a:pt x="500958" y="13943"/>
                    <a:pt x="497947" y="11844"/>
                  </a:cubicBezTo>
                  <a:cubicBezTo>
                    <a:pt x="494935" y="9745"/>
                    <a:pt x="498905" y="5456"/>
                    <a:pt x="492882" y="7281"/>
                  </a:cubicBezTo>
                  <a:cubicBezTo>
                    <a:pt x="486859" y="8408"/>
                    <a:pt x="480694" y="8549"/>
                    <a:pt x="474630" y="7692"/>
                  </a:cubicBezTo>
                  <a:cubicBezTo>
                    <a:pt x="473809" y="7692"/>
                    <a:pt x="469063" y="6779"/>
                    <a:pt x="465185" y="6642"/>
                  </a:cubicBezTo>
                  <a:cubicBezTo>
                    <a:pt x="461307" y="6505"/>
                    <a:pt x="462493" y="5547"/>
                    <a:pt x="457611" y="5912"/>
                  </a:cubicBezTo>
                  <a:cubicBezTo>
                    <a:pt x="452729" y="6277"/>
                    <a:pt x="448485" y="5410"/>
                    <a:pt x="445017" y="5912"/>
                  </a:cubicBezTo>
                  <a:cubicBezTo>
                    <a:pt x="441549" y="6414"/>
                    <a:pt x="425260" y="4817"/>
                    <a:pt x="420515" y="5410"/>
                  </a:cubicBezTo>
                  <a:cubicBezTo>
                    <a:pt x="416905" y="5762"/>
                    <a:pt x="413428" y="6934"/>
                    <a:pt x="410339" y="8832"/>
                  </a:cubicBezTo>
                  <a:cubicBezTo>
                    <a:pt x="409244" y="9927"/>
                    <a:pt x="409062" y="9608"/>
                    <a:pt x="409974" y="11798"/>
                  </a:cubicBezTo>
                  <a:cubicBezTo>
                    <a:pt x="410887" y="13988"/>
                    <a:pt x="412210" y="14673"/>
                    <a:pt x="415222" y="17639"/>
                  </a:cubicBezTo>
                  <a:cubicBezTo>
                    <a:pt x="417070" y="19610"/>
                    <a:pt x="419210" y="21289"/>
                    <a:pt x="421564" y="22612"/>
                  </a:cubicBezTo>
                  <a:cubicBezTo>
                    <a:pt x="423845" y="23799"/>
                    <a:pt x="427678" y="25669"/>
                    <a:pt x="427678" y="26263"/>
                  </a:cubicBezTo>
                  <a:cubicBezTo>
                    <a:pt x="427678" y="26856"/>
                    <a:pt x="431693" y="24894"/>
                    <a:pt x="433884" y="26582"/>
                  </a:cubicBezTo>
                  <a:cubicBezTo>
                    <a:pt x="436074" y="28270"/>
                    <a:pt x="439770" y="31145"/>
                    <a:pt x="439861" y="32012"/>
                  </a:cubicBezTo>
                  <a:cubicBezTo>
                    <a:pt x="439953" y="32879"/>
                    <a:pt x="441276" y="32605"/>
                    <a:pt x="442644" y="34658"/>
                  </a:cubicBezTo>
                  <a:cubicBezTo>
                    <a:pt x="444013" y="36712"/>
                    <a:pt x="445884" y="31236"/>
                    <a:pt x="448531" y="37122"/>
                  </a:cubicBezTo>
                  <a:cubicBezTo>
                    <a:pt x="451177" y="43008"/>
                    <a:pt x="452044" y="44468"/>
                    <a:pt x="448531" y="44468"/>
                  </a:cubicBezTo>
                  <a:cubicBezTo>
                    <a:pt x="445017" y="44468"/>
                    <a:pt x="444378" y="42187"/>
                    <a:pt x="443146" y="42917"/>
                  </a:cubicBezTo>
                  <a:cubicBezTo>
                    <a:pt x="441915" y="43647"/>
                    <a:pt x="440226" y="40453"/>
                    <a:pt x="438583" y="38354"/>
                  </a:cubicBezTo>
                  <a:cubicBezTo>
                    <a:pt x="436941" y="36255"/>
                    <a:pt x="436576" y="35023"/>
                    <a:pt x="434021" y="34430"/>
                  </a:cubicBezTo>
                  <a:cubicBezTo>
                    <a:pt x="431465" y="33837"/>
                    <a:pt x="432287" y="32514"/>
                    <a:pt x="428636" y="32696"/>
                  </a:cubicBezTo>
                  <a:cubicBezTo>
                    <a:pt x="424986" y="32879"/>
                    <a:pt x="419967" y="31875"/>
                    <a:pt x="419511" y="30689"/>
                  </a:cubicBezTo>
                  <a:cubicBezTo>
                    <a:pt x="419055" y="29502"/>
                    <a:pt x="420286" y="29274"/>
                    <a:pt x="417868" y="27449"/>
                  </a:cubicBezTo>
                  <a:cubicBezTo>
                    <a:pt x="415450" y="25624"/>
                    <a:pt x="413670" y="21107"/>
                    <a:pt x="411845" y="21700"/>
                  </a:cubicBezTo>
                  <a:cubicBezTo>
                    <a:pt x="410020" y="22293"/>
                    <a:pt x="413397" y="17867"/>
                    <a:pt x="408012" y="17593"/>
                  </a:cubicBezTo>
                  <a:cubicBezTo>
                    <a:pt x="402628" y="17319"/>
                    <a:pt x="399799" y="18049"/>
                    <a:pt x="398111" y="17593"/>
                  </a:cubicBezTo>
                  <a:cubicBezTo>
                    <a:pt x="396423" y="17137"/>
                    <a:pt x="390080" y="15129"/>
                    <a:pt x="388711" y="16087"/>
                  </a:cubicBezTo>
                  <a:cubicBezTo>
                    <a:pt x="386795" y="17315"/>
                    <a:pt x="384783" y="18382"/>
                    <a:pt x="382688" y="19281"/>
                  </a:cubicBezTo>
                  <a:cubicBezTo>
                    <a:pt x="380863" y="20057"/>
                    <a:pt x="375935" y="17137"/>
                    <a:pt x="373563" y="17000"/>
                  </a:cubicBezTo>
                  <a:cubicBezTo>
                    <a:pt x="371190" y="16863"/>
                    <a:pt x="371692" y="14992"/>
                    <a:pt x="368589" y="15266"/>
                  </a:cubicBezTo>
                  <a:cubicBezTo>
                    <a:pt x="365486" y="15540"/>
                    <a:pt x="362931" y="14308"/>
                    <a:pt x="360924" y="14536"/>
                  </a:cubicBezTo>
                  <a:cubicBezTo>
                    <a:pt x="358916" y="14764"/>
                    <a:pt x="359691" y="13578"/>
                    <a:pt x="356908" y="12985"/>
                  </a:cubicBezTo>
                  <a:cubicBezTo>
                    <a:pt x="354125" y="12391"/>
                    <a:pt x="356452" y="9608"/>
                    <a:pt x="348558" y="11296"/>
                  </a:cubicBezTo>
                  <a:lnTo>
                    <a:pt x="335964" y="14034"/>
                  </a:lnTo>
                  <a:cubicBezTo>
                    <a:pt x="332725" y="14855"/>
                    <a:pt x="332360" y="14034"/>
                    <a:pt x="331402" y="15266"/>
                  </a:cubicBezTo>
                  <a:cubicBezTo>
                    <a:pt x="330444" y="16498"/>
                    <a:pt x="330900" y="14034"/>
                    <a:pt x="330124" y="17137"/>
                  </a:cubicBezTo>
                  <a:cubicBezTo>
                    <a:pt x="329421" y="20180"/>
                    <a:pt x="330818" y="23324"/>
                    <a:pt x="333546" y="24848"/>
                  </a:cubicBezTo>
                  <a:cubicBezTo>
                    <a:pt x="335800" y="25624"/>
                    <a:pt x="337954" y="26650"/>
                    <a:pt x="339980" y="27905"/>
                  </a:cubicBezTo>
                  <a:cubicBezTo>
                    <a:pt x="340801" y="28544"/>
                    <a:pt x="346185" y="32468"/>
                    <a:pt x="345729" y="32742"/>
                  </a:cubicBezTo>
                  <a:cubicBezTo>
                    <a:pt x="345273" y="33016"/>
                    <a:pt x="338930" y="30871"/>
                    <a:pt x="335326" y="30415"/>
                  </a:cubicBezTo>
                  <a:cubicBezTo>
                    <a:pt x="331721" y="29959"/>
                    <a:pt x="333364" y="28270"/>
                    <a:pt x="330444" y="27905"/>
                  </a:cubicBezTo>
                  <a:cubicBezTo>
                    <a:pt x="327523" y="27540"/>
                    <a:pt x="325196" y="24209"/>
                    <a:pt x="323234" y="24072"/>
                  </a:cubicBezTo>
                  <a:cubicBezTo>
                    <a:pt x="321272" y="23936"/>
                    <a:pt x="321683" y="21198"/>
                    <a:pt x="318260" y="22977"/>
                  </a:cubicBezTo>
                  <a:cubicBezTo>
                    <a:pt x="314838" y="24757"/>
                    <a:pt x="310412" y="22521"/>
                    <a:pt x="307948" y="22658"/>
                  </a:cubicBezTo>
                  <a:cubicBezTo>
                    <a:pt x="305485" y="22795"/>
                    <a:pt x="301013" y="21289"/>
                    <a:pt x="297682" y="22977"/>
                  </a:cubicBezTo>
                  <a:cubicBezTo>
                    <a:pt x="294351" y="24666"/>
                    <a:pt x="291157" y="24392"/>
                    <a:pt x="292070" y="26354"/>
                  </a:cubicBezTo>
                  <a:cubicBezTo>
                    <a:pt x="292982" y="28316"/>
                    <a:pt x="289606" y="26080"/>
                    <a:pt x="295674" y="29959"/>
                  </a:cubicBezTo>
                  <a:cubicBezTo>
                    <a:pt x="301743" y="33837"/>
                    <a:pt x="302747" y="36894"/>
                    <a:pt x="305941" y="37350"/>
                  </a:cubicBezTo>
                  <a:cubicBezTo>
                    <a:pt x="307944" y="37656"/>
                    <a:pt x="309792" y="38619"/>
                    <a:pt x="311188" y="40088"/>
                  </a:cubicBezTo>
                  <a:cubicBezTo>
                    <a:pt x="308962" y="40736"/>
                    <a:pt x="306689" y="41211"/>
                    <a:pt x="304389" y="41503"/>
                  </a:cubicBezTo>
                  <a:cubicBezTo>
                    <a:pt x="302701" y="41503"/>
                    <a:pt x="302062" y="38445"/>
                    <a:pt x="299827" y="37578"/>
                  </a:cubicBezTo>
                  <a:cubicBezTo>
                    <a:pt x="297591" y="36712"/>
                    <a:pt x="297180" y="35206"/>
                    <a:pt x="292389" y="35571"/>
                  </a:cubicBezTo>
                  <a:cubicBezTo>
                    <a:pt x="287598" y="35936"/>
                    <a:pt x="285499" y="34111"/>
                    <a:pt x="282214" y="35297"/>
                  </a:cubicBezTo>
                  <a:cubicBezTo>
                    <a:pt x="278929" y="36483"/>
                    <a:pt x="271765" y="39358"/>
                    <a:pt x="272221" y="40727"/>
                  </a:cubicBezTo>
                  <a:cubicBezTo>
                    <a:pt x="272677" y="42096"/>
                    <a:pt x="273271" y="40407"/>
                    <a:pt x="274548" y="43191"/>
                  </a:cubicBezTo>
                  <a:cubicBezTo>
                    <a:pt x="275826" y="45974"/>
                    <a:pt x="276875" y="45016"/>
                    <a:pt x="275324" y="47069"/>
                  </a:cubicBezTo>
                  <a:cubicBezTo>
                    <a:pt x="273772" y="49123"/>
                    <a:pt x="270350" y="47799"/>
                    <a:pt x="267613" y="48438"/>
                  </a:cubicBezTo>
                  <a:cubicBezTo>
                    <a:pt x="264875" y="49077"/>
                    <a:pt x="263050" y="48119"/>
                    <a:pt x="261726" y="50172"/>
                  </a:cubicBezTo>
                  <a:cubicBezTo>
                    <a:pt x="260267" y="51879"/>
                    <a:pt x="260267" y="54397"/>
                    <a:pt x="261726" y="56104"/>
                  </a:cubicBezTo>
                  <a:cubicBezTo>
                    <a:pt x="263460" y="58111"/>
                    <a:pt x="263917" y="57518"/>
                    <a:pt x="266289" y="58887"/>
                  </a:cubicBezTo>
                  <a:cubicBezTo>
                    <a:pt x="268220" y="59950"/>
                    <a:pt x="270273" y="60776"/>
                    <a:pt x="272404" y="61351"/>
                  </a:cubicBezTo>
                  <a:cubicBezTo>
                    <a:pt x="274115" y="61173"/>
                    <a:pt x="275844" y="61296"/>
                    <a:pt x="277514" y="61716"/>
                  </a:cubicBezTo>
                  <a:cubicBezTo>
                    <a:pt x="280279" y="62930"/>
                    <a:pt x="283254" y="63596"/>
                    <a:pt x="286275" y="63678"/>
                  </a:cubicBezTo>
                  <a:cubicBezTo>
                    <a:pt x="291705" y="63998"/>
                    <a:pt x="306762" y="70888"/>
                    <a:pt x="308313" y="71024"/>
                  </a:cubicBezTo>
                  <a:cubicBezTo>
                    <a:pt x="309865" y="71161"/>
                    <a:pt x="316800" y="72621"/>
                    <a:pt x="319127" y="73078"/>
                  </a:cubicBezTo>
                  <a:cubicBezTo>
                    <a:pt x="321455" y="73534"/>
                    <a:pt x="324922" y="76317"/>
                    <a:pt x="326976" y="76317"/>
                  </a:cubicBezTo>
                  <a:cubicBezTo>
                    <a:pt x="330224" y="76299"/>
                    <a:pt x="333464" y="76605"/>
                    <a:pt x="336649" y="77230"/>
                  </a:cubicBezTo>
                  <a:cubicBezTo>
                    <a:pt x="339660" y="78006"/>
                    <a:pt x="340664" y="76135"/>
                    <a:pt x="344543" y="79876"/>
                  </a:cubicBezTo>
                  <a:cubicBezTo>
                    <a:pt x="348421" y="83618"/>
                    <a:pt x="350429" y="84439"/>
                    <a:pt x="351296" y="87588"/>
                  </a:cubicBezTo>
                  <a:cubicBezTo>
                    <a:pt x="352163" y="90736"/>
                    <a:pt x="354262" y="91877"/>
                    <a:pt x="351615" y="92151"/>
                  </a:cubicBezTo>
                  <a:cubicBezTo>
                    <a:pt x="347714" y="91895"/>
                    <a:pt x="343986" y="90449"/>
                    <a:pt x="340938" y="87998"/>
                  </a:cubicBezTo>
                  <a:cubicBezTo>
                    <a:pt x="338260" y="85525"/>
                    <a:pt x="335340" y="83321"/>
                    <a:pt x="332223" y="81428"/>
                  </a:cubicBezTo>
                  <a:cubicBezTo>
                    <a:pt x="328527" y="79511"/>
                    <a:pt x="334048" y="78051"/>
                    <a:pt x="324192" y="78142"/>
                  </a:cubicBezTo>
                  <a:cubicBezTo>
                    <a:pt x="318329" y="78466"/>
                    <a:pt x="312452" y="77896"/>
                    <a:pt x="306762" y="76454"/>
                  </a:cubicBezTo>
                  <a:cubicBezTo>
                    <a:pt x="306032" y="76043"/>
                    <a:pt x="306488" y="74264"/>
                    <a:pt x="303066" y="73717"/>
                  </a:cubicBezTo>
                  <a:cubicBezTo>
                    <a:pt x="299644" y="73169"/>
                    <a:pt x="289834" y="71389"/>
                    <a:pt x="287051" y="70477"/>
                  </a:cubicBezTo>
                  <a:cubicBezTo>
                    <a:pt x="284267" y="69564"/>
                    <a:pt x="281666" y="68150"/>
                    <a:pt x="277058" y="66918"/>
                  </a:cubicBezTo>
                  <a:cubicBezTo>
                    <a:pt x="272449" y="65686"/>
                    <a:pt x="272495" y="63952"/>
                    <a:pt x="268890" y="63496"/>
                  </a:cubicBezTo>
                  <a:cubicBezTo>
                    <a:pt x="265286" y="63039"/>
                    <a:pt x="262685" y="60575"/>
                    <a:pt x="260540" y="61488"/>
                  </a:cubicBezTo>
                  <a:cubicBezTo>
                    <a:pt x="258396" y="62401"/>
                    <a:pt x="257164" y="60575"/>
                    <a:pt x="255977" y="62309"/>
                  </a:cubicBezTo>
                  <a:cubicBezTo>
                    <a:pt x="254791" y="64043"/>
                    <a:pt x="253422" y="63952"/>
                    <a:pt x="259263" y="66872"/>
                  </a:cubicBezTo>
                  <a:cubicBezTo>
                    <a:pt x="262667" y="68501"/>
                    <a:pt x="265906" y="70459"/>
                    <a:pt x="268936" y="72713"/>
                  </a:cubicBezTo>
                  <a:cubicBezTo>
                    <a:pt x="271217" y="74218"/>
                    <a:pt x="275278" y="73671"/>
                    <a:pt x="271719" y="74994"/>
                  </a:cubicBezTo>
                  <a:cubicBezTo>
                    <a:pt x="268831" y="76167"/>
                    <a:pt x="265669" y="76514"/>
                    <a:pt x="262593" y="75998"/>
                  </a:cubicBezTo>
                  <a:cubicBezTo>
                    <a:pt x="259673" y="75496"/>
                    <a:pt x="254882" y="70751"/>
                    <a:pt x="253057" y="70751"/>
                  </a:cubicBezTo>
                  <a:cubicBezTo>
                    <a:pt x="251232" y="70751"/>
                    <a:pt x="255840" y="75998"/>
                    <a:pt x="246897" y="67009"/>
                  </a:cubicBezTo>
                  <a:cubicBezTo>
                    <a:pt x="237954" y="58020"/>
                    <a:pt x="240235" y="58659"/>
                    <a:pt x="237771" y="57883"/>
                  </a:cubicBezTo>
                  <a:cubicBezTo>
                    <a:pt x="235307" y="57108"/>
                    <a:pt x="228189" y="54689"/>
                    <a:pt x="226501" y="54507"/>
                  </a:cubicBezTo>
                  <a:cubicBezTo>
                    <a:pt x="224813" y="54324"/>
                    <a:pt x="218790" y="53868"/>
                    <a:pt x="216828" y="53868"/>
                  </a:cubicBezTo>
                  <a:cubicBezTo>
                    <a:pt x="214866" y="53868"/>
                    <a:pt x="210759" y="52180"/>
                    <a:pt x="208295" y="53001"/>
                  </a:cubicBezTo>
                  <a:cubicBezTo>
                    <a:pt x="205831" y="53822"/>
                    <a:pt x="207520" y="54507"/>
                    <a:pt x="202774" y="51587"/>
                  </a:cubicBezTo>
                  <a:cubicBezTo>
                    <a:pt x="199667" y="49355"/>
                    <a:pt x="196067" y="47913"/>
                    <a:pt x="192280" y="47389"/>
                  </a:cubicBezTo>
                  <a:cubicBezTo>
                    <a:pt x="188360" y="46335"/>
                    <a:pt x="184336" y="45723"/>
                    <a:pt x="180279" y="45564"/>
                  </a:cubicBezTo>
                  <a:cubicBezTo>
                    <a:pt x="176401" y="46020"/>
                    <a:pt x="182606" y="46796"/>
                    <a:pt x="180279" y="49716"/>
                  </a:cubicBezTo>
                  <a:cubicBezTo>
                    <a:pt x="177952" y="52636"/>
                    <a:pt x="174849" y="53457"/>
                    <a:pt x="176538" y="56925"/>
                  </a:cubicBezTo>
                  <a:cubicBezTo>
                    <a:pt x="178226" y="60393"/>
                    <a:pt x="182424" y="61488"/>
                    <a:pt x="180599" y="63131"/>
                  </a:cubicBezTo>
                  <a:cubicBezTo>
                    <a:pt x="178773" y="64773"/>
                    <a:pt x="173344" y="62355"/>
                    <a:pt x="171473" y="62492"/>
                  </a:cubicBezTo>
                  <a:cubicBezTo>
                    <a:pt x="169602" y="62629"/>
                    <a:pt x="167777" y="59800"/>
                    <a:pt x="163168" y="61123"/>
                  </a:cubicBezTo>
                  <a:cubicBezTo>
                    <a:pt x="158560" y="62446"/>
                    <a:pt x="158195" y="60347"/>
                    <a:pt x="153130" y="62674"/>
                  </a:cubicBezTo>
                  <a:cubicBezTo>
                    <a:pt x="148065" y="65001"/>
                    <a:pt x="145373" y="64363"/>
                    <a:pt x="144461" y="66507"/>
                  </a:cubicBezTo>
                  <a:cubicBezTo>
                    <a:pt x="143548" y="68652"/>
                    <a:pt x="139259" y="67557"/>
                    <a:pt x="146788" y="69336"/>
                  </a:cubicBezTo>
                  <a:cubicBezTo>
                    <a:pt x="152418" y="71015"/>
                    <a:pt x="158195" y="72174"/>
                    <a:pt x="164035" y="72804"/>
                  </a:cubicBezTo>
                  <a:cubicBezTo>
                    <a:pt x="168822" y="71932"/>
                    <a:pt x="173681" y="71535"/>
                    <a:pt x="178545" y="71618"/>
                  </a:cubicBezTo>
                  <a:cubicBezTo>
                    <a:pt x="181785" y="72211"/>
                    <a:pt x="179458" y="72028"/>
                    <a:pt x="185481" y="74355"/>
                  </a:cubicBezTo>
                  <a:cubicBezTo>
                    <a:pt x="191504" y="76682"/>
                    <a:pt x="195793" y="77139"/>
                    <a:pt x="196569" y="80105"/>
                  </a:cubicBezTo>
                  <a:cubicBezTo>
                    <a:pt x="197344" y="83070"/>
                    <a:pt x="203048" y="82249"/>
                    <a:pt x="197983" y="84667"/>
                  </a:cubicBezTo>
                  <a:cubicBezTo>
                    <a:pt x="194119" y="86520"/>
                    <a:pt x="189902" y="87515"/>
                    <a:pt x="185618" y="87588"/>
                  </a:cubicBezTo>
                  <a:cubicBezTo>
                    <a:pt x="181949" y="85516"/>
                    <a:pt x="178454" y="83152"/>
                    <a:pt x="175169" y="80515"/>
                  </a:cubicBezTo>
                  <a:cubicBezTo>
                    <a:pt x="173617" y="79603"/>
                    <a:pt x="176857" y="78371"/>
                    <a:pt x="169191" y="77732"/>
                  </a:cubicBezTo>
                  <a:cubicBezTo>
                    <a:pt x="161526" y="77093"/>
                    <a:pt x="154636" y="75450"/>
                    <a:pt x="153587" y="75450"/>
                  </a:cubicBezTo>
                  <a:cubicBezTo>
                    <a:pt x="152537" y="75450"/>
                    <a:pt x="149434" y="72484"/>
                    <a:pt x="146195" y="75450"/>
                  </a:cubicBezTo>
                  <a:cubicBezTo>
                    <a:pt x="142955" y="78416"/>
                    <a:pt x="144643" y="80835"/>
                    <a:pt x="141632" y="82660"/>
                  </a:cubicBezTo>
                  <a:cubicBezTo>
                    <a:pt x="138620" y="84485"/>
                    <a:pt x="138392" y="82979"/>
                    <a:pt x="135472" y="82660"/>
                  </a:cubicBezTo>
                  <a:cubicBezTo>
                    <a:pt x="132551" y="82340"/>
                    <a:pt x="131913" y="80515"/>
                    <a:pt x="130544" y="78507"/>
                  </a:cubicBezTo>
                  <a:cubicBezTo>
                    <a:pt x="129175" y="76500"/>
                    <a:pt x="135107" y="73945"/>
                    <a:pt x="126802" y="74310"/>
                  </a:cubicBezTo>
                  <a:cubicBezTo>
                    <a:pt x="122655" y="74748"/>
                    <a:pt x="118466" y="74638"/>
                    <a:pt x="114346" y="73990"/>
                  </a:cubicBezTo>
                  <a:cubicBezTo>
                    <a:pt x="111010" y="72339"/>
                    <a:pt x="107200" y="71900"/>
                    <a:pt x="103577" y="72758"/>
                  </a:cubicBezTo>
                  <a:cubicBezTo>
                    <a:pt x="96505" y="74218"/>
                    <a:pt x="96003" y="72758"/>
                    <a:pt x="91257" y="75770"/>
                  </a:cubicBezTo>
                  <a:cubicBezTo>
                    <a:pt x="87521" y="77896"/>
                    <a:pt x="84044" y="80456"/>
                    <a:pt x="80900" y="83390"/>
                  </a:cubicBezTo>
                  <a:cubicBezTo>
                    <a:pt x="76885" y="86949"/>
                    <a:pt x="79075" y="85626"/>
                    <a:pt x="76611" y="87542"/>
                  </a:cubicBezTo>
                  <a:cubicBezTo>
                    <a:pt x="74147" y="89458"/>
                    <a:pt x="74466" y="87131"/>
                    <a:pt x="71363" y="89915"/>
                  </a:cubicBezTo>
                  <a:cubicBezTo>
                    <a:pt x="68261" y="92698"/>
                    <a:pt x="65158" y="88226"/>
                    <a:pt x="63835" y="87542"/>
                  </a:cubicBezTo>
                  <a:cubicBezTo>
                    <a:pt x="62511" y="86858"/>
                    <a:pt x="64930" y="84987"/>
                    <a:pt x="59911" y="85306"/>
                  </a:cubicBezTo>
                  <a:cubicBezTo>
                    <a:pt x="54892" y="85626"/>
                    <a:pt x="47135" y="85306"/>
                    <a:pt x="47500" y="85306"/>
                  </a:cubicBezTo>
                  <a:cubicBezTo>
                    <a:pt x="47865" y="85306"/>
                    <a:pt x="43302" y="86082"/>
                    <a:pt x="40564" y="87314"/>
                  </a:cubicBezTo>
                  <a:cubicBezTo>
                    <a:pt x="37826" y="88546"/>
                    <a:pt x="34678" y="88363"/>
                    <a:pt x="31712" y="89321"/>
                  </a:cubicBezTo>
                  <a:cubicBezTo>
                    <a:pt x="28746" y="90280"/>
                    <a:pt x="28107" y="89321"/>
                    <a:pt x="24320" y="91147"/>
                  </a:cubicBezTo>
                  <a:cubicBezTo>
                    <a:pt x="22089" y="92415"/>
                    <a:pt x="20022" y="93948"/>
                    <a:pt x="18160" y="95710"/>
                  </a:cubicBezTo>
                  <a:cubicBezTo>
                    <a:pt x="15879" y="97580"/>
                    <a:pt x="13278" y="96942"/>
                    <a:pt x="10358" y="98493"/>
                  </a:cubicBezTo>
                  <a:cubicBezTo>
                    <a:pt x="7438" y="100044"/>
                    <a:pt x="6799" y="97672"/>
                    <a:pt x="4152" y="100364"/>
                  </a:cubicBezTo>
                  <a:cubicBezTo>
                    <a:pt x="1506" y="103056"/>
                    <a:pt x="0" y="102463"/>
                    <a:pt x="0" y="104516"/>
                  </a:cubicBezTo>
                  <a:cubicBezTo>
                    <a:pt x="0" y="106569"/>
                    <a:pt x="274" y="108486"/>
                    <a:pt x="5613" y="109489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F9F5BD-77B0-05BB-B2CC-317A2B5BF76E}"/>
                </a:ext>
              </a:extLst>
            </p:cNvPr>
            <p:cNvSpPr/>
            <p:nvPr/>
          </p:nvSpPr>
          <p:spPr>
            <a:xfrm>
              <a:off x="3014274" y="1284414"/>
              <a:ext cx="324200" cy="212695"/>
            </a:xfrm>
            <a:custGeom>
              <a:avLst/>
              <a:gdLst>
                <a:gd name="connsiteX0" fmla="*/ 10910 w 324200"/>
                <a:gd name="connsiteY0" fmla="*/ 105802 h 212695"/>
                <a:gd name="connsiteX1" fmla="*/ 16660 w 324200"/>
                <a:gd name="connsiteY1" fmla="*/ 114928 h 212695"/>
                <a:gd name="connsiteX2" fmla="*/ 23823 w 324200"/>
                <a:gd name="connsiteY2" fmla="*/ 116844 h 212695"/>
                <a:gd name="connsiteX3" fmla="*/ 39017 w 324200"/>
                <a:gd name="connsiteY3" fmla="*/ 114928 h 212695"/>
                <a:gd name="connsiteX4" fmla="*/ 48965 w 324200"/>
                <a:gd name="connsiteY4" fmla="*/ 112555 h 212695"/>
                <a:gd name="connsiteX5" fmla="*/ 58547 w 324200"/>
                <a:gd name="connsiteY5" fmla="*/ 110137 h 212695"/>
                <a:gd name="connsiteX6" fmla="*/ 57087 w 324200"/>
                <a:gd name="connsiteY6" fmla="*/ 116297 h 212695"/>
                <a:gd name="connsiteX7" fmla="*/ 38835 w 324200"/>
                <a:gd name="connsiteY7" fmla="*/ 118259 h 212695"/>
                <a:gd name="connsiteX8" fmla="*/ 27428 w 324200"/>
                <a:gd name="connsiteY8" fmla="*/ 120175 h 212695"/>
                <a:gd name="connsiteX9" fmla="*/ 35048 w 324200"/>
                <a:gd name="connsiteY9" fmla="*/ 133042 h 212695"/>
                <a:gd name="connsiteX10" fmla="*/ 47915 w 324200"/>
                <a:gd name="connsiteY10" fmla="*/ 139704 h 212695"/>
                <a:gd name="connsiteX11" fmla="*/ 52478 w 324200"/>
                <a:gd name="connsiteY11" fmla="*/ 141073 h 212695"/>
                <a:gd name="connsiteX12" fmla="*/ 60098 w 324200"/>
                <a:gd name="connsiteY12" fmla="*/ 136510 h 212695"/>
                <a:gd name="connsiteX13" fmla="*/ 65756 w 324200"/>
                <a:gd name="connsiteY13" fmla="*/ 134183 h 212695"/>
                <a:gd name="connsiteX14" fmla="*/ 69589 w 324200"/>
                <a:gd name="connsiteY14" fmla="*/ 134639 h 212695"/>
                <a:gd name="connsiteX15" fmla="*/ 71049 w 324200"/>
                <a:gd name="connsiteY15" fmla="*/ 141256 h 212695"/>
                <a:gd name="connsiteX16" fmla="*/ 83369 w 324200"/>
                <a:gd name="connsiteY16" fmla="*/ 135552 h 212695"/>
                <a:gd name="connsiteX17" fmla="*/ 90532 w 324200"/>
                <a:gd name="connsiteY17" fmla="*/ 133225 h 212695"/>
                <a:gd name="connsiteX18" fmla="*/ 99658 w 324200"/>
                <a:gd name="connsiteY18" fmla="*/ 128981 h 212695"/>
                <a:gd name="connsiteX19" fmla="*/ 106822 w 324200"/>
                <a:gd name="connsiteY19" fmla="*/ 127476 h 212695"/>
                <a:gd name="connsiteX20" fmla="*/ 117317 w 324200"/>
                <a:gd name="connsiteY20" fmla="*/ 133225 h 212695"/>
                <a:gd name="connsiteX21" fmla="*/ 122518 w 324200"/>
                <a:gd name="connsiteY21" fmla="*/ 136054 h 212695"/>
                <a:gd name="connsiteX22" fmla="*/ 133971 w 324200"/>
                <a:gd name="connsiteY22" fmla="*/ 134183 h 212695"/>
                <a:gd name="connsiteX23" fmla="*/ 128724 w 324200"/>
                <a:gd name="connsiteY23" fmla="*/ 138472 h 212695"/>
                <a:gd name="connsiteX24" fmla="*/ 115400 w 324200"/>
                <a:gd name="connsiteY24" fmla="*/ 140297 h 212695"/>
                <a:gd name="connsiteX25" fmla="*/ 110198 w 324200"/>
                <a:gd name="connsiteY25" fmla="*/ 140297 h 212695"/>
                <a:gd name="connsiteX26" fmla="*/ 120145 w 324200"/>
                <a:gd name="connsiteY26" fmla="*/ 144860 h 212695"/>
                <a:gd name="connsiteX27" fmla="*/ 142002 w 324200"/>
                <a:gd name="connsiteY27" fmla="*/ 142487 h 212695"/>
                <a:gd name="connsiteX28" fmla="*/ 147295 w 324200"/>
                <a:gd name="connsiteY28" fmla="*/ 142031 h 212695"/>
                <a:gd name="connsiteX29" fmla="*/ 133606 w 324200"/>
                <a:gd name="connsiteY29" fmla="*/ 149195 h 212695"/>
                <a:gd name="connsiteX30" fmla="*/ 111795 w 324200"/>
                <a:gd name="connsiteY30" fmla="*/ 148647 h 212695"/>
                <a:gd name="connsiteX31" fmla="*/ 99841 w 324200"/>
                <a:gd name="connsiteY31" fmla="*/ 149195 h 212695"/>
                <a:gd name="connsiteX32" fmla="*/ 87019 w 324200"/>
                <a:gd name="connsiteY32" fmla="*/ 150609 h 212695"/>
                <a:gd name="connsiteX33" fmla="*/ 81772 w 324200"/>
                <a:gd name="connsiteY33" fmla="*/ 152480 h 212695"/>
                <a:gd name="connsiteX34" fmla="*/ 71368 w 324200"/>
                <a:gd name="connsiteY34" fmla="*/ 153438 h 212695"/>
                <a:gd name="connsiteX35" fmla="*/ 64661 w 324200"/>
                <a:gd name="connsiteY35" fmla="*/ 155309 h 212695"/>
                <a:gd name="connsiteX36" fmla="*/ 80403 w 324200"/>
                <a:gd name="connsiteY36" fmla="*/ 168998 h 212695"/>
                <a:gd name="connsiteX37" fmla="*/ 87521 w 324200"/>
                <a:gd name="connsiteY37" fmla="*/ 172831 h 212695"/>
                <a:gd name="connsiteX38" fmla="*/ 97057 w 324200"/>
                <a:gd name="connsiteY38" fmla="*/ 172329 h 212695"/>
                <a:gd name="connsiteX39" fmla="*/ 98974 w 324200"/>
                <a:gd name="connsiteY39" fmla="*/ 180359 h 212695"/>
                <a:gd name="connsiteX40" fmla="*/ 104632 w 324200"/>
                <a:gd name="connsiteY40" fmla="*/ 182823 h 212695"/>
                <a:gd name="connsiteX41" fmla="*/ 115126 w 324200"/>
                <a:gd name="connsiteY41" fmla="*/ 181363 h 212695"/>
                <a:gd name="connsiteX42" fmla="*/ 123157 w 324200"/>
                <a:gd name="connsiteY42" fmla="*/ 180861 h 212695"/>
                <a:gd name="connsiteX43" fmla="*/ 132283 w 324200"/>
                <a:gd name="connsiteY43" fmla="*/ 184192 h 212695"/>
                <a:gd name="connsiteX44" fmla="*/ 115172 w 324200"/>
                <a:gd name="connsiteY44" fmla="*/ 188755 h 212695"/>
                <a:gd name="connsiteX45" fmla="*/ 106046 w 324200"/>
                <a:gd name="connsiteY45" fmla="*/ 187340 h 212695"/>
                <a:gd name="connsiteX46" fmla="*/ 115172 w 324200"/>
                <a:gd name="connsiteY46" fmla="*/ 199250 h 212695"/>
                <a:gd name="connsiteX47" fmla="*/ 127993 w 324200"/>
                <a:gd name="connsiteY47" fmla="*/ 203813 h 212695"/>
                <a:gd name="connsiteX48" fmla="*/ 137941 w 324200"/>
                <a:gd name="connsiteY48" fmla="*/ 206687 h 212695"/>
                <a:gd name="connsiteX49" fmla="*/ 146063 w 324200"/>
                <a:gd name="connsiteY49" fmla="*/ 211250 h 212695"/>
                <a:gd name="connsiteX50" fmla="*/ 156055 w 324200"/>
                <a:gd name="connsiteY50" fmla="*/ 209288 h 212695"/>
                <a:gd name="connsiteX51" fmla="*/ 167462 w 324200"/>
                <a:gd name="connsiteY51" fmla="*/ 206961 h 212695"/>
                <a:gd name="connsiteX52" fmla="*/ 179326 w 324200"/>
                <a:gd name="connsiteY52" fmla="*/ 208832 h 212695"/>
                <a:gd name="connsiteX53" fmla="*/ 176953 w 324200"/>
                <a:gd name="connsiteY53" fmla="*/ 196466 h 212695"/>
                <a:gd name="connsiteX54" fmla="*/ 186079 w 324200"/>
                <a:gd name="connsiteY54" fmla="*/ 195964 h 212695"/>
                <a:gd name="connsiteX55" fmla="*/ 195205 w 324200"/>
                <a:gd name="connsiteY55" fmla="*/ 203128 h 212695"/>
                <a:gd name="connsiteX56" fmla="*/ 198992 w 324200"/>
                <a:gd name="connsiteY56" fmla="*/ 207417 h 212695"/>
                <a:gd name="connsiteX57" fmla="*/ 202277 w 324200"/>
                <a:gd name="connsiteY57" fmla="*/ 203584 h 212695"/>
                <a:gd name="connsiteX58" fmla="*/ 201365 w 324200"/>
                <a:gd name="connsiteY58" fmla="*/ 196968 h 212695"/>
                <a:gd name="connsiteX59" fmla="*/ 209395 w 324200"/>
                <a:gd name="connsiteY59" fmla="*/ 202170 h 212695"/>
                <a:gd name="connsiteX60" fmla="*/ 219844 w 324200"/>
                <a:gd name="connsiteY60" fmla="*/ 208832 h 212695"/>
                <a:gd name="connsiteX61" fmla="*/ 226095 w 324200"/>
                <a:gd name="connsiteY61" fmla="*/ 204041 h 212695"/>
                <a:gd name="connsiteX62" fmla="*/ 227966 w 324200"/>
                <a:gd name="connsiteY62" fmla="*/ 193135 h 212695"/>
                <a:gd name="connsiteX63" fmla="*/ 229381 w 324200"/>
                <a:gd name="connsiteY63" fmla="*/ 187432 h 212695"/>
                <a:gd name="connsiteX64" fmla="*/ 240332 w 324200"/>
                <a:gd name="connsiteY64" fmla="*/ 188846 h 212695"/>
                <a:gd name="connsiteX65" fmla="*/ 239830 w 324200"/>
                <a:gd name="connsiteY65" fmla="*/ 192633 h 212695"/>
                <a:gd name="connsiteX66" fmla="*/ 245579 w 324200"/>
                <a:gd name="connsiteY66" fmla="*/ 185515 h 212695"/>
                <a:gd name="connsiteX67" fmla="*/ 243252 w 324200"/>
                <a:gd name="connsiteY67" fmla="*/ 179310 h 212695"/>
                <a:gd name="connsiteX68" fmla="*/ 237502 w 324200"/>
                <a:gd name="connsiteY68" fmla="*/ 173196 h 212695"/>
                <a:gd name="connsiteX69" fmla="*/ 236544 w 324200"/>
                <a:gd name="connsiteY69" fmla="*/ 164572 h 212695"/>
                <a:gd name="connsiteX70" fmla="*/ 241792 w 324200"/>
                <a:gd name="connsiteY70" fmla="*/ 157956 h 212695"/>
                <a:gd name="connsiteX71" fmla="*/ 248910 w 324200"/>
                <a:gd name="connsiteY71" fmla="*/ 160328 h 212695"/>
                <a:gd name="connsiteX72" fmla="*/ 242750 w 324200"/>
                <a:gd name="connsiteY72" fmla="*/ 168861 h 212695"/>
                <a:gd name="connsiteX73" fmla="*/ 246537 w 324200"/>
                <a:gd name="connsiteY73" fmla="*/ 177987 h 212695"/>
                <a:gd name="connsiteX74" fmla="*/ 254568 w 324200"/>
                <a:gd name="connsiteY74" fmla="*/ 176572 h 212695"/>
                <a:gd name="connsiteX75" fmla="*/ 265108 w 324200"/>
                <a:gd name="connsiteY75" fmla="*/ 169910 h 212695"/>
                <a:gd name="connsiteX76" fmla="*/ 270310 w 324200"/>
                <a:gd name="connsiteY76" fmla="*/ 165667 h 212695"/>
                <a:gd name="connsiteX77" fmla="*/ 283131 w 324200"/>
                <a:gd name="connsiteY77" fmla="*/ 158549 h 212695"/>
                <a:gd name="connsiteX78" fmla="*/ 304531 w 324200"/>
                <a:gd name="connsiteY78" fmla="*/ 150883 h 212695"/>
                <a:gd name="connsiteX79" fmla="*/ 313109 w 324200"/>
                <a:gd name="connsiteY79" fmla="*/ 148556 h 212695"/>
                <a:gd name="connsiteX80" fmla="*/ 322235 w 324200"/>
                <a:gd name="connsiteY80" fmla="*/ 142807 h 212695"/>
                <a:gd name="connsiteX81" fmla="*/ 318402 w 324200"/>
                <a:gd name="connsiteY81" fmla="*/ 143309 h 212695"/>
                <a:gd name="connsiteX82" fmla="*/ 324106 w 324200"/>
                <a:gd name="connsiteY82" fmla="*/ 137651 h 212695"/>
                <a:gd name="connsiteX83" fmla="*/ 321277 w 324200"/>
                <a:gd name="connsiteY83" fmla="*/ 132404 h 212695"/>
                <a:gd name="connsiteX84" fmla="*/ 317444 w 324200"/>
                <a:gd name="connsiteY84" fmla="*/ 128571 h 212695"/>
                <a:gd name="connsiteX85" fmla="*/ 314570 w 324200"/>
                <a:gd name="connsiteY85" fmla="*/ 121909 h 212695"/>
                <a:gd name="connsiteX86" fmla="*/ 310007 w 324200"/>
                <a:gd name="connsiteY86" fmla="*/ 118076 h 212695"/>
                <a:gd name="connsiteX87" fmla="*/ 303847 w 324200"/>
                <a:gd name="connsiteY87" fmla="*/ 117620 h 212695"/>
                <a:gd name="connsiteX88" fmla="*/ 299010 w 324200"/>
                <a:gd name="connsiteY88" fmla="*/ 123369 h 212695"/>
                <a:gd name="connsiteX89" fmla="*/ 294447 w 324200"/>
                <a:gd name="connsiteY89" fmla="*/ 119536 h 212695"/>
                <a:gd name="connsiteX90" fmla="*/ 288744 w 324200"/>
                <a:gd name="connsiteY90" fmla="*/ 116205 h 212695"/>
                <a:gd name="connsiteX91" fmla="*/ 280166 w 324200"/>
                <a:gd name="connsiteY91" fmla="*/ 116205 h 212695"/>
                <a:gd name="connsiteX92" fmla="*/ 270173 w 324200"/>
                <a:gd name="connsiteY92" fmla="*/ 119034 h 212695"/>
                <a:gd name="connsiteX93" fmla="*/ 269716 w 324200"/>
                <a:gd name="connsiteY93" fmla="*/ 112829 h 212695"/>
                <a:gd name="connsiteX94" fmla="*/ 272546 w 324200"/>
                <a:gd name="connsiteY94" fmla="*/ 107171 h 212695"/>
                <a:gd name="connsiteX95" fmla="*/ 268256 w 324200"/>
                <a:gd name="connsiteY95" fmla="*/ 103840 h 212695"/>
                <a:gd name="connsiteX96" fmla="*/ 263694 w 324200"/>
                <a:gd name="connsiteY96" fmla="*/ 101923 h 212695"/>
                <a:gd name="connsiteX97" fmla="*/ 268941 w 324200"/>
                <a:gd name="connsiteY97" fmla="*/ 94349 h 212695"/>
                <a:gd name="connsiteX98" fmla="*/ 262279 w 324200"/>
                <a:gd name="connsiteY98" fmla="*/ 90973 h 212695"/>
                <a:gd name="connsiteX99" fmla="*/ 249457 w 324200"/>
                <a:gd name="connsiteY99" fmla="*/ 83854 h 212695"/>
                <a:gd name="connsiteX100" fmla="*/ 239875 w 324200"/>
                <a:gd name="connsiteY100" fmla="*/ 85953 h 212695"/>
                <a:gd name="connsiteX101" fmla="*/ 256576 w 324200"/>
                <a:gd name="connsiteY101" fmla="*/ 78653 h 212695"/>
                <a:gd name="connsiteX102" fmla="*/ 255115 w 324200"/>
                <a:gd name="connsiteY102" fmla="*/ 73405 h 212695"/>
                <a:gd name="connsiteX103" fmla="*/ 250553 w 324200"/>
                <a:gd name="connsiteY103" fmla="*/ 68158 h 212695"/>
                <a:gd name="connsiteX104" fmla="*/ 231525 w 324200"/>
                <a:gd name="connsiteY104" fmla="*/ 61542 h 212695"/>
                <a:gd name="connsiteX105" fmla="*/ 224909 w 324200"/>
                <a:gd name="connsiteY105" fmla="*/ 66105 h 212695"/>
                <a:gd name="connsiteX106" fmla="*/ 223905 w 324200"/>
                <a:gd name="connsiteY106" fmla="*/ 73269 h 212695"/>
                <a:gd name="connsiteX107" fmla="*/ 230658 w 324200"/>
                <a:gd name="connsiteY107" fmla="*/ 80387 h 212695"/>
                <a:gd name="connsiteX108" fmla="*/ 227327 w 324200"/>
                <a:gd name="connsiteY108" fmla="*/ 86090 h 212695"/>
                <a:gd name="connsiteX109" fmla="*/ 214962 w 324200"/>
                <a:gd name="connsiteY109" fmla="*/ 81528 h 212695"/>
                <a:gd name="connsiteX110" fmla="*/ 210673 w 324200"/>
                <a:gd name="connsiteY110" fmla="*/ 75778 h 212695"/>
                <a:gd name="connsiteX111" fmla="*/ 211129 w 324200"/>
                <a:gd name="connsiteY111" fmla="*/ 66653 h 212695"/>
                <a:gd name="connsiteX112" fmla="*/ 209167 w 324200"/>
                <a:gd name="connsiteY112" fmla="*/ 59078 h 212695"/>
                <a:gd name="connsiteX113" fmla="*/ 200041 w 324200"/>
                <a:gd name="connsiteY113" fmla="*/ 57162 h 212695"/>
                <a:gd name="connsiteX114" fmla="*/ 188178 w 324200"/>
                <a:gd name="connsiteY114" fmla="*/ 54743 h 212695"/>
                <a:gd name="connsiteX115" fmla="*/ 170565 w 324200"/>
                <a:gd name="connsiteY115" fmla="*/ 53831 h 212695"/>
                <a:gd name="connsiteX116" fmla="*/ 167736 w 324200"/>
                <a:gd name="connsiteY116" fmla="*/ 45709 h 212695"/>
                <a:gd name="connsiteX117" fmla="*/ 160071 w 324200"/>
                <a:gd name="connsiteY117" fmla="*/ 37176 h 212695"/>
                <a:gd name="connsiteX118" fmla="*/ 150124 w 324200"/>
                <a:gd name="connsiteY118" fmla="*/ 31473 h 212695"/>
                <a:gd name="connsiteX119" fmla="*/ 142960 w 324200"/>
                <a:gd name="connsiteY119" fmla="*/ 24309 h 212695"/>
                <a:gd name="connsiteX120" fmla="*/ 133013 w 324200"/>
                <a:gd name="connsiteY120" fmla="*/ 14362 h 212695"/>
                <a:gd name="connsiteX121" fmla="*/ 125849 w 324200"/>
                <a:gd name="connsiteY121" fmla="*/ 11533 h 212695"/>
                <a:gd name="connsiteX122" fmla="*/ 118275 w 324200"/>
                <a:gd name="connsiteY122" fmla="*/ 6240 h 212695"/>
                <a:gd name="connsiteX123" fmla="*/ 105909 w 324200"/>
                <a:gd name="connsiteY123" fmla="*/ 4871 h 212695"/>
                <a:gd name="connsiteX124" fmla="*/ 95460 w 324200"/>
                <a:gd name="connsiteY124" fmla="*/ 993 h 212695"/>
                <a:gd name="connsiteX125" fmla="*/ 85878 w 324200"/>
                <a:gd name="connsiteY125" fmla="*/ 80 h 212695"/>
                <a:gd name="connsiteX126" fmla="*/ 75475 w 324200"/>
                <a:gd name="connsiteY126" fmla="*/ 993 h 212695"/>
                <a:gd name="connsiteX127" fmla="*/ 65939 w 324200"/>
                <a:gd name="connsiteY127" fmla="*/ 4369 h 212695"/>
                <a:gd name="connsiteX128" fmla="*/ 67855 w 324200"/>
                <a:gd name="connsiteY128" fmla="*/ 14362 h 212695"/>
                <a:gd name="connsiteX129" fmla="*/ 83095 w 324200"/>
                <a:gd name="connsiteY129" fmla="*/ 16233 h 212695"/>
                <a:gd name="connsiteX130" fmla="*/ 94456 w 324200"/>
                <a:gd name="connsiteY130" fmla="*/ 15776 h 212695"/>
                <a:gd name="connsiteX131" fmla="*/ 101575 w 324200"/>
                <a:gd name="connsiteY131" fmla="*/ 21480 h 212695"/>
                <a:gd name="connsiteX132" fmla="*/ 86380 w 324200"/>
                <a:gd name="connsiteY132" fmla="*/ 20567 h 212695"/>
                <a:gd name="connsiteX133" fmla="*/ 71642 w 324200"/>
                <a:gd name="connsiteY133" fmla="*/ 21480 h 212695"/>
                <a:gd name="connsiteX134" fmla="*/ 66440 w 324200"/>
                <a:gd name="connsiteY134" fmla="*/ 21480 h 212695"/>
                <a:gd name="connsiteX135" fmla="*/ 62608 w 324200"/>
                <a:gd name="connsiteY135" fmla="*/ 28598 h 212695"/>
                <a:gd name="connsiteX136" fmla="*/ 58045 w 324200"/>
                <a:gd name="connsiteY136" fmla="*/ 27686 h 212695"/>
                <a:gd name="connsiteX137" fmla="*/ 41892 w 324200"/>
                <a:gd name="connsiteY137" fmla="*/ 23898 h 212695"/>
                <a:gd name="connsiteX138" fmla="*/ 33862 w 324200"/>
                <a:gd name="connsiteY138" fmla="*/ 29556 h 212695"/>
                <a:gd name="connsiteX139" fmla="*/ 33862 w 324200"/>
                <a:gd name="connsiteY139" fmla="*/ 37678 h 212695"/>
                <a:gd name="connsiteX140" fmla="*/ 40934 w 324200"/>
                <a:gd name="connsiteY140" fmla="*/ 42241 h 212695"/>
                <a:gd name="connsiteX141" fmla="*/ 53299 w 324200"/>
                <a:gd name="connsiteY141" fmla="*/ 44203 h 212695"/>
                <a:gd name="connsiteX142" fmla="*/ 62425 w 324200"/>
                <a:gd name="connsiteY142" fmla="*/ 44659 h 212695"/>
                <a:gd name="connsiteX143" fmla="*/ 65209 w 324200"/>
                <a:gd name="connsiteY143" fmla="*/ 48492 h 212695"/>
                <a:gd name="connsiteX144" fmla="*/ 58592 w 324200"/>
                <a:gd name="connsiteY144" fmla="*/ 53055 h 212695"/>
                <a:gd name="connsiteX145" fmla="*/ 51474 w 324200"/>
                <a:gd name="connsiteY145" fmla="*/ 53511 h 212695"/>
                <a:gd name="connsiteX146" fmla="*/ 45314 w 324200"/>
                <a:gd name="connsiteY146" fmla="*/ 46804 h 212695"/>
                <a:gd name="connsiteX147" fmla="*/ 35322 w 324200"/>
                <a:gd name="connsiteY147" fmla="*/ 46804 h 212695"/>
                <a:gd name="connsiteX148" fmla="*/ 25785 w 324200"/>
                <a:gd name="connsiteY148" fmla="*/ 47808 h 212695"/>
                <a:gd name="connsiteX149" fmla="*/ 17253 w 324200"/>
                <a:gd name="connsiteY149" fmla="*/ 48766 h 212695"/>
                <a:gd name="connsiteX150" fmla="*/ 23458 w 324200"/>
                <a:gd name="connsiteY150" fmla="*/ 53968 h 212695"/>
                <a:gd name="connsiteX151" fmla="*/ 16294 w 324200"/>
                <a:gd name="connsiteY151" fmla="*/ 61131 h 212695"/>
                <a:gd name="connsiteX152" fmla="*/ 22454 w 324200"/>
                <a:gd name="connsiteY152" fmla="*/ 67291 h 212695"/>
                <a:gd name="connsiteX153" fmla="*/ 6804 w 324200"/>
                <a:gd name="connsiteY153" fmla="*/ 67748 h 212695"/>
                <a:gd name="connsiteX154" fmla="*/ 4887 w 324200"/>
                <a:gd name="connsiteY154" fmla="*/ 70622 h 212695"/>
                <a:gd name="connsiteX155" fmla="*/ 7260 w 324200"/>
                <a:gd name="connsiteY155" fmla="*/ 77740 h 212695"/>
                <a:gd name="connsiteX156" fmla="*/ 24371 w 324200"/>
                <a:gd name="connsiteY156" fmla="*/ 79657 h 212695"/>
                <a:gd name="connsiteX157" fmla="*/ 33953 w 324200"/>
                <a:gd name="connsiteY157" fmla="*/ 79657 h 212695"/>
                <a:gd name="connsiteX158" fmla="*/ 42485 w 324200"/>
                <a:gd name="connsiteY158" fmla="*/ 81528 h 212695"/>
                <a:gd name="connsiteX159" fmla="*/ 58592 w 324200"/>
                <a:gd name="connsiteY159" fmla="*/ 83444 h 212695"/>
                <a:gd name="connsiteX160" fmla="*/ 67125 w 324200"/>
                <a:gd name="connsiteY160" fmla="*/ 78881 h 212695"/>
                <a:gd name="connsiteX161" fmla="*/ 49558 w 324200"/>
                <a:gd name="connsiteY161" fmla="*/ 88828 h 212695"/>
                <a:gd name="connsiteX162" fmla="*/ 31991 w 324200"/>
                <a:gd name="connsiteY162" fmla="*/ 88828 h 212695"/>
                <a:gd name="connsiteX163" fmla="*/ 21040 w 324200"/>
                <a:gd name="connsiteY163" fmla="*/ 88417 h 212695"/>
                <a:gd name="connsiteX164" fmla="*/ 13420 w 324200"/>
                <a:gd name="connsiteY164" fmla="*/ 84128 h 212695"/>
                <a:gd name="connsiteX165" fmla="*/ 1055 w 324200"/>
                <a:gd name="connsiteY165" fmla="*/ 83626 h 212695"/>
                <a:gd name="connsiteX166" fmla="*/ 1055 w 324200"/>
                <a:gd name="connsiteY166" fmla="*/ 89330 h 212695"/>
                <a:gd name="connsiteX167" fmla="*/ 10910 w 324200"/>
                <a:gd name="connsiteY167" fmla="*/ 105802 h 21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24200" h="212695">
                  <a:moveTo>
                    <a:pt x="10910" y="105802"/>
                  </a:moveTo>
                  <a:cubicBezTo>
                    <a:pt x="12370" y="111049"/>
                    <a:pt x="16203" y="112966"/>
                    <a:pt x="16660" y="114928"/>
                  </a:cubicBezTo>
                  <a:cubicBezTo>
                    <a:pt x="17116" y="116890"/>
                    <a:pt x="18120" y="115886"/>
                    <a:pt x="23823" y="116844"/>
                  </a:cubicBezTo>
                  <a:cubicBezTo>
                    <a:pt x="28957" y="116981"/>
                    <a:pt x="34081" y="116338"/>
                    <a:pt x="39017" y="114928"/>
                  </a:cubicBezTo>
                  <a:cubicBezTo>
                    <a:pt x="40478" y="114928"/>
                    <a:pt x="44265" y="113057"/>
                    <a:pt x="48965" y="112555"/>
                  </a:cubicBezTo>
                  <a:cubicBezTo>
                    <a:pt x="53664" y="112053"/>
                    <a:pt x="57543" y="107308"/>
                    <a:pt x="58547" y="110137"/>
                  </a:cubicBezTo>
                  <a:cubicBezTo>
                    <a:pt x="59550" y="112966"/>
                    <a:pt x="64661" y="114015"/>
                    <a:pt x="57087" y="116297"/>
                  </a:cubicBezTo>
                  <a:cubicBezTo>
                    <a:pt x="49512" y="118578"/>
                    <a:pt x="43763" y="114928"/>
                    <a:pt x="38835" y="118259"/>
                  </a:cubicBezTo>
                  <a:cubicBezTo>
                    <a:pt x="33907" y="121590"/>
                    <a:pt x="29390" y="113057"/>
                    <a:pt x="27428" y="120175"/>
                  </a:cubicBezTo>
                  <a:cubicBezTo>
                    <a:pt x="25466" y="127293"/>
                    <a:pt x="31215" y="128799"/>
                    <a:pt x="35048" y="133042"/>
                  </a:cubicBezTo>
                  <a:cubicBezTo>
                    <a:pt x="38776" y="136209"/>
                    <a:pt x="43179" y="138486"/>
                    <a:pt x="47915" y="139704"/>
                  </a:cubicBezTo>
                  <a:cubicBezTo>
                    <a:pt x="49061" y="140982"/>
                    <a:pt x="50822" y="141511"/>
                    <a:pt x="52478" y="141073"/>
                  </a:cubicBezTo>
                  <a:cubicBezTo>
                    <a:pt x="55106" y="139700"/>
                    <a:pt x="57648" y="138176"/>
                    <a:pt x="60098" y="136510"/>
                  </a:cubicBezTo>
                  <a:cubicBezTo>
                    <a:pt x="61513" y="136054"/>
                    <a:pt x="62015" y="133681"/>
                    <a:pt x="65756" y="134183"/>
                  </a:cubicBezTo>
                  <a:cubicBezTo>
                    <a:pt x="69498" y="134685"/>
                    <a:pt x="68174" y="127978"/>
                    <a:pt x="69589" y="134639"/>
                  </a:cubicBezTo>
                  <a:cubicBezTo>
                    <a:pt x="71003" y="141301"/>
                    <a:pt x="66760" y="141757"/>
                    <a:pt x="71049" y="141256"/>
                  </a:cubicBezTo>
                  <a:cubicBezTo>
                    <a:pt x="75434" y="140028"/>
                    <a:pt x="79595" y="138103"/>
                    <a:pt x="83369" y="135552"/>
                  </a:cubicBezTo>
                  <a:lnTo>
                    <a:pt x="90532" y="133225"/>
                  </a:lnTo>
                  <a:cubicBezTo>
                    <a:pt x="93361" y="132221"/>
                    <a:pt x="94822" y="130807"/>
                    <a:pt x="99658" y="128981"/>
                  </a:cubicBezTo>
                  <a:cubicBezTo>
                    <a:pt x="104495" y="127156"/>
                    <a:pt x="97331" y="124190"/>
                    <a:pt x="106822" y="127476"/>
                  </a:cubicBezTo>
                  <a:cubicBezTo>
                    <a:pt x="116313" y="130761"/>
                    <a:pt x="117773" y="130305"/>
                    <a:pt x="117317" y="133225"/>
                  </a:cubicBezTo>
                  <a:cubicBezTo>
                    <a:pt x="116860" y="136145"/>
                    <a:pt x="118685" y="136966"/>
                    <a:pt x="122518" y="136054"/>
                  </a:cubicBezTo>
                  <a:cubicBezTo>
                    <a:pt x="126351" y="135141"/>
                    <a:pt x="132511" y="132723"/>
                    <a:pt x="133971" y="134183"/>
                  </a:cubicBezTo>
                  <a:cubicBezTo>
                    <a:pt x="135431" y="135643"/>
                    <a:pt x="132055" y="137468"/>
                    <a:pt x="128724" y="138472"/>
                  </a:cubicBezTo>
                  <a:cubicBezTo>
                    <a:pt x="125393" y="139476"/>
                    <a:pt x="117317" y="139339"/>
                    <a:pt x="115400" y="140297"/>
                  </a:cubicBezTo>
                  <a:cubicBezTo>
                    <a:pt x="113484" y="141256"/>
                    <a:pt x="107780" y="135050"/>
                    <a:pt x="110198" y="140297"/>
                  </a:cubicBezTo>
                  <a:cubicBezTo>
                    <a:pt x="112617" y="145545"/>
                    <a:pt x="108282" y="146503"/>
                    <a:pt x="120145" y="144860"/>
                  </a:cubicBezTo>
                  <a:cubicBezTo>
                    <a:pt x="132009" y="143218"/>
                    <a:pt x="140131" y="142989"/>
                    <a:pt x="142002" y="142487"/>
                  </a:cubicBezTo>
                  <a:cubicBezTo>
                    <a:pt x="143872" y="141986"/>
                    <a:pt x="142504" y="141073"/>
                    <a:pt x="147295" y="142031"/>
                  </a:cubicBezTo>
                  <a:cubicBezTo>
                    <a:pt x="152086" y="142989"/>
                    <a:pt x="135842" y="149195"/>
                    <a:pt x="133606" y="149195"/>
                  </a:cubicBezTo>
                  <a:cubicBezTo>
                    <a:pt x="131370" y="149195"/>
                    <a:pt x="115583" y="148647"/>
                    <a:pt x="111795" y="148647"/>
                  </a:cubicBezTo>
                  <a:cubicBezTo>
                    <a:pt x="107803" y="148579"/>
                    <a:pt x="103810" y="148761"/>
                    <a:pt x="99841" y="149195"/>
                  </a:cubicBezTo>
                  <a:cubicBezTo>
                    <a:pt x="95515" y="148926"/>
                    <a:pt x="91180" y="149405"/>
                    <a:pt x="87019" y="150609"/>
                  </a:cubicBezTo>
                  <a:cubicBezTo>
                    <a:pt x="81772" y="152480"/>
                    <a:pt x="85604" y="147278"/>
                    <a:pt x="81772" y="152480"/>
                  </a:cubicBezTo>
                  <a:cubicBezTo>
                    <a:pt x="77939" y="157682"/>
                    <a:pt x="78030" y="151522"/>
                    <a:pt x="71368" y="153438"/>
                  </a:cubicBezTo>
                  <a:cubicBezTo>
                    <a:pt x="64706" y="155355"/>
                    <a:pt x="58547" y="146777"/>
                    <a:pt x="64661" y="155309"/>
                  </a:cubicBezTo>
                  <a:cubicBezTo>
                    <a:pt x="68631" y="161163"/>
                    <a:pt x="74056" y="165881"/>
                    <a:pt x="80403" y="168998"/>
                  </a:cubicBezTo>
                  <a:cubicBezTo>
                    <a:pt x="84236" y="170960"/>
                    <a:pt x="82821" y="171370"/>
                    <a:pt x="87521" y="172831"/>
                  </a:cubicBezTo>
                  <a:cubicBezTo>
                    <a:pt x="92221" y="174291"/>
                    <a:pt x="94183" y="167127"/>
                    <a:pt x="97057" y="172329"/>
                  </a:cubicBezTo>
                  <a:cubicBezTo>
                    <a:pt x="99932" y="177530"/>
                    <a:pt x="98472" y="177530"/>
                    <a:pt x="98974" y="180359"/>
                  </a:cubicBezTo>
                  <a:cubicBezTo>
                    <a:pt x="99476" y="183188"/>
                    <a:pt x="101346" y="182823"/>
                    <a:pt x="104632" y="182823"/>
                  </a:cubicBezTo>
                  <a:cubicBezTo>
                    <a:pt x="107917" y="182823"/>
                    <a:pt x="113210" y="180861"/>
                    <a:pt x="115126" y="181363"/>
                  </a:cubicBezTo>
                  <a:cubicBezTo>
                    <a:pt x="117043" y="181865"/>
                    <a:pt x="120784" y="178032"/>
                    <a:pt x="123157" y="180861"/>
                  </a:cubicBezTo>
                  <a:cubicBezTo>
                    <a:pt x="125530" y="183690"/>
                    <a:pt x="130823" y="182823"/>
                    <a:pt x="132283" y="184192"/>
                  </a:cubicBezTo>
                  <a:cubicBezTo>
                    <a:pt x="133743" y="185561"/>
                    <a:pt x="118913" y="188755"/>
                    <a:pt x="115172" y="188755"/>
                  </a:cubicBezTo>
                  <a:cubicBezTo>
                    <a:pt x="111431" y="188755"/>
                    <a:pt x="107187" y="183690"/>
                    <a:pt x="106046" y="187340"/>
                  </a:cubicBezTo>
                  <a:cubicBezTo>
                    <a:pt x="104130" y="194002"/>
                    <a:pt x="112252" y="196877"/>
                    <a:pt x="115172" y="199250"/>
                  </a:cubicBezTo>
                  <a:cubicBezTo>
                    <a:pt x="118092" y="201622"/>
                    <a:pt x="120830" y="201120"/>
                    <a:pt x="127993" y="203813"/>
                  </a:cubicBezTo>
                  <a:cubicBezTo>
                    <a:pt x="135157" y="206505"/>
                    <a:pt x="135112" y="202854"/>
                    <a:pt x="137941" y="206687"/>
                  </a:cubicBezTo>
                  <a:cubicBezTo>
                    <a:pt x="140770" y="210520"/>
                    <a:pt x="140359" y="211250"/>
                    <a:pt x="146063" y="211250"/>
                  </a:cubicBezTo>
                  <a:cubicBezTo>
                    <a:pt x="151766" y="211250"/>
                    <a:pt x="150625" y="210246"/>
                    <a:pt x="156055" y="209288"/>
                  </a:cubicBezTo>
                  <a:cubicBezTo>
                    <a:pt x="161485" y="208330"/>
                    <a:pt x="160390" y="205501"/>
                    <a:pt x="167462" y="206961"/>
                  </a:cubicBezTo>
                  <a:cubicBezTo>
                    <a:pt x="174535" y="208421"/>
                    <a:pt x="182200" y="217866"/>
                    <a:pt x="179326" y="208832"/>
                  </a:cubicBezTo>
                  <a:cubicBezTo>
                    <a:pt x="176451" y="199797"/>
                    <a:pt x="173622" y="198383"/>
                    <a:pt x="176953" y="196466"/>
                  </a:cubicBezTo>
                  <a:cubicBezTo>
                    <a:pt x="179718" y="194783"/>
                    <a:pt x="183145" y="194596"/>
                    <a:pt x="186079" y="195964"/>
                  </a:cubicBezTo>
                  <a:cubicBezTo>
                    <a:pt x="192193" y="200299"/>
                    <a:pt x="194566" y="198839"/>
                    <a:pt x="195205" y="203128"/>
                  </a:cubicBezTo>
                  <a:cubicBezTo>
                    <a:pt x="195844" y="207417"/>
                    <a:pt x="196117" y="208330"/>
                    <a:pt x="198992" y="207417"/>
                  </a:cubicBezTo>
                  <a:cubicBezTo>
                    <a:pt x="201866" y="206505"/>
                    <a:pt x="203281" y="205501"/>
                    <a:pt x="202277" y="203584"/>
                  </a:cubicBezTo>
                  <a:cubicBezTo>
                    <a:pt x="201273" y="201668"/>
                    <a:pt x="200407" y="195508"/>
                    <a:pt x="201365" y="196968"/>
                  </a:cubicBezTo>
                  <a:cubicBezTo>
                    <a:pt x="202323" y="198428"/>
                    <a:pt x="203783" y="197835"/>
                    <a:pt x="209395" y="202170"/>
                  </a:cubicBezTo>
                  <a:cubicBezTo>
                    <a:pt x="212462" y="204985"/>
                    <a:pt x="215998" y="207239"/>
                    <a:pt x="219844" y="208832"/>
                  </a:cubicBezTo>
                  <a:cubicBezTo>
                    <a:pt x="222824" y="208987"/>
                    <a:pt x="225470" y="206956"/>
                    <a:pt x="226095" y="204041"/>
                  </a:cubicBezTo>
                  <a:cubicBezTo>
                    <a:pt x="227008" y="199797"/>
                    <a:pt x="227966" y="193135"/>
                    <a:pt x="227966" y="193135"/>
                  </a:cubicBezTo>
                  <a:cubicBezTo>
                    <a:pt x="227966" y="193135"/>
                    <a:pt x="219844" y="188846"/>
                    <a:pt x="229381" y="187432"/>
                  </a:cubicBezTo>
                  <a:cubicBezTo>
                    <a:pt x="238917" y="186017"/>
                    <a:pt x="240834" y="185059"/>
                    <a:pt x="240332" y="188846"/>
                  </a:cubicBezTo>
                  <a:cubicBezTo>
                    <a:pt x="239830" y="192633"/>
                    <a:pt x="238415" y="190306"/>
                    <a:pt x="239830" y="192633"/>
                  </a:cubicBezTo>
                  <a:cubicBezTo>
                    <a:pt x="241244" y="194961"/>
                    <a:pt x="246537" y="187432"/>
                    <a:pt x="245579" y="185515"/>
                  </a:cubicBezTo>
                  <a:cubicBezTo>
                    <a:pt x="244621" y="183599"/>
                    <a:pt x="245579" y="180268"/>
                    <a:pt x="243252" y="179310"/>
                  </a:cubicBezTo>
                  <a:cubicBezTo>
                    <a:pt x="240925" y="178352"/>
                    <a:pt x="238005" y="177439"/>
                    <a:pt x="237502" y="173196"/>
                  </a:cubicBezTo>
                  <a:cubicBezTo>
                    <a:pt x="237001" y="168952"/>
                    <a:pt x="233670" y="169819"/>
                    <a:pt x="236544" y="164572"/>
                  </a:cubicBezTo>
                  <a:cubicBezTo>
                    <a:pt x="239419" y="159324"/>
                    <a:pt x="238872" y="156541"/>
                    <a:pt x="241792" y="157956"/>
                  </a:cubicBezTo>
                  <a:cubicBezTo>
                    <a:pt x="244712" y="159370"/>
                    <a:pt x="252195" y="155537"/>
                    <a:pt x="248910" y="160328"/>
                  </a:cubicBezTo>
                  <a:cubicBezTo>
                    <a:pt x="245625" y="165119"/>
                    <a:pt x="241290" y="164891"/>
                    <a:pt x="242750" y="168861"/>
                  </a:cubicBezTo>
                  <a:cubicBezTo>
                    <a:pt x="244210" y="172831"/>
                    <a:pt x="243663" y="178397"/>
                    <a:pt x="246537" y="177987"/>
                  </a:cubicBezTo>
                  <a:cubicBezTo>
                    <a:pt x="249412" y="177576"/>
                    <a:pt x="246035" y="182549"/>
                    <a:pt x="254568" y="176572"/>
                  </a:cubicBezTo>
                  <a:cubicBezTo>
                    <a:pt x="263100" y="170595"/>
                    <a:pt x="262690" y="171370"/>
                    <a:pt x="265108" y="169910"/>
                  </a:cubicBezTo>
                  <a:cubicBezTo>
                    <a:pt x="267526" y="168450"/>
                    <a:pt x="259359" y="172329"/>
                    <a:pt x="270310" y="165667"/>
                  </a:cubicBezTo>
                  <a:cubicBezTo>
                    <a:pt x="281261" y="159005"/>
                    <a:pt x="264104" y="165119"/>
                    <a:pt x="283131" y="158549"/>
                  </a:cubicBezTo>
                  <a:cubicBezTo>
                    <a:pt x="302159" y="151978"/>
                    <a:pt x="300698" y="150883"/>
                    <a:pt x="304531" y="150883"/>
                  </a:cubicBezTo>
                  <a:cubicBezTo>
                    <a:pt x="307547" y="150897"/>
                    <a:pt x="310513" y="150094"/>
                    <a:pt x="313109" y="148556"/>
                  </a:cubicBezTo>
                  <a:cubicBezTo>
                    <a:pt x="315915" y="146288"/>
                    <a:pt x="318977" y="144358"/>
                    <a:pt x="322235" y="142807"/>
                  </a:cubicBezTo>
                  <a:lnTo>
                    <a:pt x="318402" y="143309"/>
                  </a:lnTo>
                  <a:cubicBezTo>
                    <a:pt x="318402" y="143309"/>
                    <a:pt x="325064" y="139065"/>
                    <a:pt x="324106" y="137651"/>
                  </a:cubicBezTo>
                  <a:cubicBezTo>
                    <a:pt x="323148" y="136236"/>
                    <a:pt x="321277" y="132404"/>
                    <a:pt x="321277" y="132404"/>
                  </a:cubicBezTo>
                  <a:cubicBezTo>
                    <a:pt x="319726" y="131432"/>
                    <a:pt x="318416" y="130122"/>
                    <a:pt x="317444" y="128571"/>
                  </a:cubicBezTo>
                  <a:cubicBezTo>
                    <a:pt x="315619" y="125696"/>
                    <a:pt x="315619" y="123369"/>
                    <a:pt x="314570" y="121909"/>
                  </a:cubicBezTo>
                  <a:cubicBezTo>
                    <a:pt x="313520" y="120449"/>
                    <a:pt x="311786" y="117346"/>
                    <a:pt x="310007" y="118076"/>
                  </a:cubicBezTo>
                  <a:cubicBezTo>
                    <a:pt x="308227" y="118806"/>
                    <a:pt x="306174" y="112829"/>
                    <a:pt x="303847" y="117620"/>
                  </a:cubicBezTo>
                  <a:cubicBezTo>
                    <a:pt x="301520" y="122411"/>
                    <a:pt x="301885" y="124783"/>
                    <a:pt x="299010" y="123369"/>
                  </a:cubicBezTo>
                  <a:cubicBezTo>
                    <a:pt x="296136" y="121955"/>
                    <a:pt x="294447" y="120951"/>
                    <a:pt x="294447" y="119536"/>
                  </a:cubicBezTo>
                  <a:cubicBezTo>
                    <a:pt x="293631" y="117168"/>
                    <a:pt x="291208" y="115754"/>
                    <a:pt x="288744" y="116205"/>
                  </a:cubicBezTo>
                  <a:cubicBezTo>
                    <a:pt x="285869" y="116662"/>
                    <a:pt x="282082" y="114289"/>
                    <a:pt x="280166" y="116205"/>
                  </a:cubicBezTo>
                  <a:cubicBezTo>
                    <a:pt x="277044" y="117779"/>
                    <a:pt x="273654" y="118738"/>
                    <a:pt x="270173" y="119034"/>
                  </a:cubicBezTo>
                  <a:cubicBezTo>
                    <a:pt x="270173" y="119034"/>
                    <a:pt x="268256" y="113376"/>
                    <a:pt x="269716" y="112829"/>
                  </a:cubicBezTo>
                  <a:cubicBezTo>
                    <a:pt x="271177" y="112281"/>
                    <a:pt x="273960" y="107171"/>
                    <a:pt x="272546" y="107171"/>
                  </a:cubicBezTo>
                  <a:cubicBezTo>
                    <a:pt x="271131" y="107171"/>
                    <a:pt x="270675" y="102608"/>
                    <a:pt x="268256" y="103840"/>
                  </a:cubicBezTo>
                  <a:cubicBezTo>
                    <a:pt x="265838" y="105072"/>
                    <a:pt x="263694" y="101923"/>
                    <a:pt x="263694" y="101923"/>
                  </a:cubicBezTo>
                  <a:cubicBezTo>
                    <a:pt x="263694" y="101923"/>
                    <a:pt x="270857" y="93847"/>
                    <a:pt x="268941" y="94349"/>
                  </a:cubicBezTo>
                  <a:cubicBezTo>
                    <a:pt x="267024" y="94851"/>
                    <a:pt x="262279" y="90973"/>
                    <a:pt x="262279" y="90973"/>
                  </a:cubicBezTo>
                  <a:cubicBezTo>
                    <a:pt x="262279" y="90973"/>
                    <a:pt x="251556" y="82714"/>
                    <a:pt x="249457" y="83854"/>
                  </a:cubicBezTo>
                  <a:cubicBezTo>
                    <a:pt x="246537" y="85479"/>
                    <a:pt x="243206" y="86209"/>
                    <a:pt x="239875" y="85953"/>
                  </a:cubicBezTo>
                  <a:cubicBezTo>
                    <a:pt x="243526" y="84493"/>
                    <a:pt x="256576" y="78653"/>
                    <a:pt x="256576" y="78653"/>
                  </a:cubicBezTo>
                  <a:cubicBezTo>
                    <a:pt x="256576" y="78653"/>
                    <a:pt x="257077" y="74866"/>
                    <a:pt x="255115" y="73405"/>
                  </a:cubicBezTo>
                  <a:cubicBezTo>
                    <a:pt x="253354" y="71882"/>
                    <a:pt x="251816" y="70116"/>
                    <a:pt x="250553" y="68158"/>
                  </a:cubicBezTo>
                  <a:cubicBezTo>
                    <a:pt x="244607" y="64950"/>
                    <a:pt x="238183" y="62715"/>
                    <a:pt x="231525" y="61542"/>
                  </a:cubicBezTo>
                  <a:cubicBezTo>
                    <a:pt x="229654" y="61998"/>
                    <a:pt x="225411" y="63915"/>
                    <a:pt x="224909" y="66105"/>
                  </a:cubicBezTo>
                  <a:cubicBezTo>
                    <a:pt x="224407" y="68295"/>
                    <a:pt x="222035" y="69938"/>
                    <a:pt x="223905" y="73269"/>
                  </a:cubicBezTo>
                  <a:cubicBezTo>
                    <a:pt x="225776" y="76600"/>
                    <a:pt x="229654" y="77102"/>
                    <a:pt x="230658" y="80387"/>
                  </a:cubicBezTo>
                  <a:cubicBezTo>
                    <a:pt x="231662" y="83672"/>
                    <a:pt x="230658" y="87550"/>
                    <a:pt x="227327" y="86090"/>
                  </a:cubicBezTo>
                  <a:cubicBezTo>
                    <a:pt x="223303" y="84315"/>
                    <a:pt x="219174" y="82791"/>
                    <a:pt x="214962" y="81528"/>
                  </a:cubicBezTo>
                  <a:cubicBezTo>
                    <a:pt x="212252" y="81021"/>
                    <a:pt x="210390" y="78520"/>
                    <a:pt x="210673" y="75778"/>
                  </a:cubicBezTo>
                  <a:cubicBezTo>
                    <a:pt x="210673" y="72493"/>
                    <a:pt x="212042" y="69664"/>
                    <a:pt x="211129" y="66653"/>
                  </a:cubicBezTo>
                  <a:cubicBezTo>
                    <a:pt x="210217" y="63641"/>
                    <a:pt x="213000" y="59078"/>
                    <a:pt x="209167" y="59078"/>
                  </a:cubicBezTo>
                  <a:cubicBezTo>
                    <a:pt x="205334" y="59078"/>
                    <a:pt x="205426" y="58120"/>
                    <a:pt x="200041" y="57162"/>
                  </a:cubicBezTo>
                  <a:cubicBezTo>
                    <a:pt x="194657" y="56203"/>
                    <a:pt x="195798" y="53831"/>
                    <a:pt x="188178" y="54743"/>
                  </a:cubicBezTo>
                  <a:cubicBezTo>
                    <a:pt x="182292" y="55222"/>
                    <a:pt x="176369" y="54912"/>
                    <a:pt x="170565" y="53831"/>
                  </a:cubicBezTo>
                  <a:cubicBezTo>
                    <a:pt x="170565" y="53831"/>
                    <a:pt x="170565" y="47625"/>
                    <a:pt x="167736" y="45709"/>
                  </a:cubicBezTo>
                  <a:cubicBezTo>
                    <a:pt x="164907" y="43792"/>
                    <a:pt x="166276" y="37176"/>
                    <a:pt x="160071" y="37176"/>
                  </a:cubicBezTo>
                  <a:cubicBezTo>
                    <a:pt x="153865" y="37176"/>
                    <a:pt x="154367" y="33891"/>
                    <a:pt x="150124" y="31473"/>
                  </a:cubicBezTo>
                  <a:cubicBezTo>
                    <a:pt x="145880" y="29054"/>
                    <a:pt x="148709" y="30013"/>
                    <a:pt x="142960" y="24309"/>
                  </a:cubicBezTo>
                  <a:cubicBezTo>
                    <a:pt x="137211" y="18605"/>
                    <a:pt x="134929" y="14362"/>
                    <a:pt x="133013" y="14362"/>
                  </a:cubicBezTo>
                  <a:cubicBezTo>
                    <a:pt x="130426" y="14029"/>
                    <a:pt x="127966" y="13057"/>
                    <a:pt x="125849" y="11533"/>
                  </a:cubicBezTo>
                  <a:cubicBezTo>
                    <a:pt x="122564" y="9571"/>
                    <a:pt x="123476" y="6742"/>
                    <a:pt x="118275" y="6240"/>
                  </a:cubicBezTo>
                  <a:cubicBezTo>
                    <a:pt x="113073" y="5738"/>
                    <a:pt x="109697" y="6742"/>
                    <a:pt x="105909" y="4871"/>
                  </a:cubicBezTo>
                  <a:cubicBezTo>
                    <a:pt x="102606" y="3142"/>
                    <a:pt x="99092" y="1841"/>
                    <a:pt x="95460" y="993"/>
                  </a:cubicBezTo>
                  <a:cubicBezTo>
                    <a:pt x="92284" y="509"/>
                    <a:pt x="89086" y="203"/>
                    <a:pt x="85878" y="80"/>
                  </a:cubicBezTo>
                  <a:cubicBezTo>
                    <a:pt x="82383" y="-162"/>
                    <a:pt x="78874" y="144"/>
                    <a:pt x="75475" y="993"/>
                  </a:cubicBezTo>
                  <a:lnTo>
                    <a:pt x="65939" y="4369"/>
                  </a:lnTo>
                  <a:cubicBezTo>
                    <a:pt x="62608" y="10073"/>
                    <a:pt x="61695" y="14362"/>
                    <a:pt x="67855" y="14362"/>
                  </a:cubicBezTo>
                  <a:cubicBezTo>
                    <a:pt x="74015" y="14362"/>
                    <a:pt x="78350" y="16735"/>
                    <a:pt x="83095" y="16233"/>
                  </a:cubicBezTo>
                  <a:cubicBezTo>
                    <a:pt x="87840" y="15731"/>
                    <a:pt x="92221" y="13860"/>
                    <a:pt x="94456" y="15776"/>
                  </a:cubicBezTo>
                  <a:cubicBezTo>
                    <a:pt x="96692" y="17693"/>
                    <a:pt x="103993" y="20066"/>
                    <a:pt x="101575" y="21480"/>
                  </a:cubicBezTo>
                  <a:cubicBezTo>
                    <a:pt x="99156" y="22895"/>
                    <a:pt x="91126" y="20066"/>
                    <a:pt x="86380" y="20567"/>
                  </a:cubicBezTo>
                  <a:cubicBezTo>
                    <a:pt x="81530" y="21526"/>
                    <a:pt x="76575" y="21831"/>
                    <a:pt x="71642" y="21480"/>
                  </a:cubicBezTo>
                  <a:cubicBezTo>
                    <a:pt x="68767" y="20567"/>
                    <a:pt x="65437" y="18149"/>
                    <a:pt x="66440" y="21480"/>
                  </a:cubicBezTo>
                  <a:cubicBezTo>
                    <a:pt x="67444" y="24811"/>
                    <a:pt x="62608" y="28598"/>
                    <a:pt x="62608" y="28598"/>
                  </a:cubicBezTo>
                  <a:lnTo>
                    <a:pt x="58045" y="27686"/>
                  </a:lnTo>
                  <a:cubicBezTo>
                    <a:pt x="52889" y="23898"/>
                    <a:pt x="44356" y="22438"/>
                    <a:pt x="41892" y="23898"/>
                  </a:cubicBezTo>
                  <a:cubicBezTo>
                    <a:pt x="39428" y="25358"/>
                    <a:pt x="34272" y="26271"/>
                    <a:pt x="33862" y="29556"/>
                  </a:cubicBezTo>
                  <a:cubicBezTo>
                    <a:pt x="33451" y="32842"/>
                    <a:pt x="31899" y="34119"/>
                    <a:pt x="33862" y="37678"/>
                  </a:cubicBezTo>
                  <a:cubicBezTo>
                    <a:pt x="35824" y="41237"/>
                    <a:pt x="36188" y="41420"/>
                    <a:pt x="40934" y="42241"/>
                  </a:cubicBezTo>
                  <a:cubicBezTo>
                    <a:pt x="45679" y="43062"/>
                    <a:pt x="50425" y="43245"/>
                    <a:pt x="53299" y="44203"/>
                  </a:cubicBezTo>
                  <a:cubicBezTo>
                    <a:pt x="56174" y="45161"/>
                    <a:pt x="59961" y="43245"/>
                    <a:pt x="62425" y="44659"/>
                  </a:cubicBezTo>
                  <a:cubicBezTo>
                    <a:pt x="63835" y="45504"/>
                    <a:pt x="64843" y="46886"/>
                    <a:pt x="65209" y="48492"/>
                  </a:cubicBezTo>
                  <a:cubicBezTo>
                    <a:pt x="63100" y="50153"/>
                    <a:pt x="60892" y="51677"/>
                    <a:pt x="58592" y="53055"/>
                  </a:cubicBezTo>
                  <a:cubicBezTo>
                    <a:pt x="56721" y="53968"/>
                    <a:pt x="53391" y="55428"/>
                    <a:pt x="51474" y="53511"/>
                  </a:cubicBezTo>
                  <a:cubicBezTo>
                    <a:pt x="49558" y="51595"/>
                    <a:pt x="47733" y="47306"/>
                    <a:pt x="45314" y="46804"/>
                  </a:cubicBezTo>
                  <a:cubicBezTo>
                    <a:pt x="42896" y="46302"/>
                    <a:pt x="38150" y="44477"/>
                    <a:pt x="35322" y="46804"/>
                  </a:cubicBezTo>
                  <a:cubicBezTo>
                    <a:pt x="32493" y="49131"/>
                    <a:pt x="30759" y="45389"/>
                    <a:pt x="25785" y="47808"/>
                  </a:cubicBezTo>
                  <a:cubicBezTo>
                    <a:pt x="20812" y="50226"/>
                    <a:pt x="20584" y="45891"/>
                    <a:pt x="17253" y="48766"/>
                  </a:cubicBezTo>
                  <a:cubicBezTo>
                    <a:pt x="17253" y="48766"/>
                    <a:pt x="25374" y="50637"/>
                    <a:pt x="23458" y="53968"/>
                  </a:cubicBezTo>
                  <a:cubicBezTo>
                    <a:pt x="21455" y="56710"/>
                    <a:pt x="19037" y="59128"/>
                    <a:pt x="16294" y="61131"/>
                  </a:cubicBezTo>
                  <a:cubicBezTo>
                    <a:pt x="16294" y="61131"/>
                    <a:pt x="21998" y="64417"/>
                    <a:pt x="22454" y="67291"/>
                  </a:cubicBezTo>
                  <a:cubicBezTo>
                    <a:pt x="22911" y="70166"/>
                    <a:pt x="8766" y="64873"/>
                    <a:pt x="6804" y="67748"/>
                  </a:cubicBezTo>
                  <a:cubicBezTo>
                    <a:pt x="4842" y="70622"/>
                    <a:pt x="4887" y="65831"/>
                    <a:pt x="4887" y="70622"/>
                  </a:cubicBezTo>
                  <a:cubicBezTo>
                    <a:pt x="4887" y="75413"/>
                    <a:pt x="-1318" y="78242"/>
                    <a:pt x="7260" y="77740"/>
                  </a:cubicBezTo>
                  <a:cubicBezTo>
                    <a:pt x="13009" y="77868"/>
                    <a:pt x="18736" y="78511"/>
                    <a:pt x="24371" y="79657"/>
                  </a:cubicBezTo>
                  <a:cubicBezTo>
                    <a:pt x="28158" y="79657"/>
                    <a:pt x="30120" y="77284"/>
                    <a:pt x="33953" y="79657"/>
                  </a:cubicBezTo>
                  <a:cubicBezTo>
                    <a:pt x="37786" y="82029"/>
                    <a:pt x="35778" y="82942"/>
                    <a:pt x="42485" y="81528"/>
                  </a:cubicBezTo>
                  <a:cubicBezTo>
                    <a:pt x="49193" y="80113"/>
                    <a:pt x="57680" y="85816"/>
                    <a:pt x="58592" y="83444"/>
                  </a:cubicBezTo>
                  <a:cubicBezTo>
                    <a:pt x="59505" y="81071"/>
                    <a:pt x="72874" y="72037"/>
                    <a:pt x="67125" y="78881"/>
                  </a:cubicBezTo>
                  <a:cubicBezTo>
                    <a:pt x="63055" y="84662"/>
                    <a:pt x="56608" y="88313"/>
                    <a:pt x="49558" y="88828"/>
                  </a:cubicBezTo>
                  <a:cubicBezTo>
                    <a:pt x="41025" y="90334"/>
                    <a:pt x="36280" y="86912"/>
                    <a:pt x="31991" y="88828"/>
                  </a:cubicBezTo>
                  <a:cubicBezTo>
                    <a:pt x="27702" y="90744"/>
                    <a:pt x="27702" y="88828"/>
                    <a:pt x="21040" y="88417"/>
                  </a:cubicBezTo>
                  <a:cubicBezTo>
                    <a:pt x="14378" y="88007"/>
                    <a:pt x="19169" y="87916"/>
                    <a:pt x="13420" y="84128"/>
                  </a:cubicBezTo>
                  <a:cubicBezTo>
                    <a:pt x="9633" y="81934"/>
                    <a:pt x="5006" y="81746"/>
                    <a:pt x="1055" y="83626"/>
                  </a:cubicBezTo>
                  <a:cubicBezTo>
                    <a:pt x="1055" y="83626"/>
                    <a:pt x="-1318" y="83124"/>
                    <a:pt x="1055" y="89330"/>
                  </a:cubicBezTo>
                  <a:cubicBezTo>
                    <a:pt x="3427" y="95535"/>
                    <a:pt x="9678" y="100555"/>
                    <a:pt x="10910" y="105802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A6BAC9-F88C-FAE5-CF89-23FF7DA262CD}"/>
                </a:ext>
              </a:extLst>
            </p:cNvPr>
            <p:cNvSpPr/>
            <p:nvPr/>
          </p:nvSpPr>
          <p:spPr>
            <a:xfrm>
              <a:off x="2965058" y="1450236"/>
              <a:ext cx="96310" cy="65048"/>
            </a:xfrm>
            <a:custGeom>
              <a:avLst/>
              <a:gdLst>
                <a:gd name="connsiteX0" fmla="*/ 1813 w 96310"/>
                <a:gd name="connsiteY0" fmla="*/ 18416 h 65048"/>
                <a:gd name="connsiteX1" fmla="*/ 6376 w 96310"/>
                <a:gd name="connsiteY1" fmla="*/ 33200 h 65048"/>
                <a:gd name="connsiteX2" fmla="*/ 13951 w 96310"/>
                <a:gd name="connsiteY2" fmla="*/ 37443 h 65048"/>
                <a:gd name="connsiteX3" fmla="*/ 21981 w 96310"/>
                <a:gd name="connsiteY3" fmla="*/ 38401 h 65048"/>
                <a:gd name="connsiteX4" fmla="*/ 32020 w 96310"/>
                <a:gd name="connsiteY4" fmla="*/ 44607 h 65048"/>
                <a:gd name="connsiteX5" fmla="*/ 16323 w 96310"/>
                <a:gd name="connsiteY5" fmla="*/ 47436 h 65048"/>
                <a:gd name="connsiteX6" fmla="*/ 23487 w 96310"/>
                <a:gd name="connsiteY6" fmla="*/ 49854 h 65048"/>
                <a:gd name="connsiteX7" fmla="*/ 27731 w 96310"/>
                <a:gd name="connsiteY7" fmla="*/ 55512 h 65048"/>
                <a:gd name="connsiteX8" fmla="*/ 31518 w 96310"/>
                <a:gd name="connsiteY8" fmla="*/ 61216 h 65048"/>
                <a:gd name="connsiteX9" fmla="*/ 43929 w 96310"/>
                <a:gd name="connsiteY9" fmla="*/ 65048 h 65048"/>
                <a:gd name="connsiteX10" fmla="*/ 51047 w 96310"/>
                <a:gd name="connsiteY10" fmla="*/ 60759 h 65048"/>
                <a:gd name="connsiteX11" fmla="*/ 56294 w 96310"/>
                <a:gd name="connsiteY11" fmla="*/ 59345 h 65048"/>
                <a:gd name="connsiteX12" fmla="*/ 60127 w 96310"/>
                <a:gd name="connsiteY12" fmla="*/ 62174 h 65048"/>
                <a:gd name="connsiteX13" fmla="*/ 72903 w 96310"/>
                <a:gd name="connsiteY13" fmla="*/ 57930 h 65048"/>
                <a:gd name="connsiteX14" fmla="*/ 83854 w 96310"/>
                <a:gd name="connsiteY14" fmla="*/ 56926 h 65048"/>
                <a:gd name="connsiteX15" fmla="*/ 92980 w 96310"/>
                <a:gd name="connsiteY15" fmla="*/ 53139 h 65048"/>
                <a:gd name="connsiteX16" fmla="*/ 94805 w 96310"/>
                <a:gd name="connsiteY16" fmla="*/ 45063 h 65048"/>
                <a:gd name="connsiteX17" fmla="*/ 88189 w 96310"/>
                <a:gd name="connsiteY17" fmla="*/ 39816 h 65048"/>
                <a:gd name="connsiteX18" fmla="*/ 96310 w 96310"/>
                <a:gd name="connsiteY18" fmla="*/ 33200 h 65048"/>
                <a:gd name="connsiteX19" fmla="*/ 94303 w 96310"/>
                <a:gd name="connsiteY19" fmla="*/ 28408 h 65048"/>
                <a:gd name="connsiteX20" fmla="*/ 89147 w 96310"/>
                <a:gd name="connsiteY20" fmla="*/ 24119 h 65048"/>
                <a:gd name="connsiteX21" fmla="*/ 72036 w 96310"/>
                <a:gd name="connsiteY21" fmla="*/ 22249 h 65048"/>
                <a:gd name="connsiteX22" fmla="*/ 66287 w 96310"/>
                <a:gd name="connsiteY22" fmla="*/ 23161 h 65048"/>
                <a:gd name="connsiteX23" fmla="*/ 60921 w 96310"/>
                <a:gd name="connsiteY23" fmla="*/ 17581 h 65048"/>
                <a:gd name="connsiteX24" fmla="*/ 61039 w 96310"/>
                <a:gd name="connsiteY24" fmla="*/ 16545 h 65048"/>
                <a:gd name="connsiteX25" fmla="*/ 57252 w 96310"/>
                <a:gd name="connsiteY25" fmla="*/ 10340 h 65048"/>
                <a:gd name="connsiteX26" fmla="*/ 40643 w 96310"/>
                <a:gd name="connsiteY26" fmla="*/ 9381 h 65048"/>
                <a:gd name="connsiteX27" fmla="*/ 28780 w 96310"/>
                <a:gd name="connsiteY27" fmla="*/ 5183 h 65048"/>
                <a:gd name="connsiteX28" fmla="*/ 17783 w 96310"/>
                <a:gd name="connsiteY28" fmla="*/ 392 h 65048"/>
                <a:gd name="connsiteX29" fmla="*/ 2589 w 96310"/>
                <a:gd name="connsiteY29" fmla="*/ 2263 h 65048"/>
                <a:gd name="connsiteX30" fmla="*/ 672 w 96310"/>
                <a:gd name="connsiteY30" fmla="*/ 8925 h 65048"/>
                <a:gd name="connsiteX31" fmla="*/ 1813 w 96310"/>
                <a:gd name="connsiteY31" fmla="*/ 18416 h 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310" h="65048">
                  <a:moveTo>
                    <a:pt x="1813" y="18416"/>
                  </a:moveTo>
                  <a:cubicBezTo>
                    <a:pt x="1448" y="25123"/>
                    <a:pt x="1813" y="21290"/>
                    <a:pt x="6376" y="33200"/>
                  </a:cubicBezTo>
                  <a:cubicBezTo>
                    <a:pt x="10939" y="45109"/>
                    <a:pt x="7791" y="36029"/>
                    <a:pt x="13951" y="37443"/>
                  </a:cubicBezTo>
                  <a:cubicBezTo>
                    <a:pt x="20110" y="38857"/>
                    <a:pt x="18513" y="38857"/>
                    <a:pt x="21981" y="38401"/>
                  </a:cubicBezTo>
                  <a:cubicBezTo>
                    <a:pt x="25449" y="37945"/>
                    <a:pt x="27274" y="42234"/>
                    <a:pt x="32020" y="44607"/>
                  </a:cubicBezTo>
                  <a:cubicBezTo>
                    <a:pt x="36765" y="46979"/>
                    <a:pt x="32020" y="44607"/>
                    <a:pt x="16323" y="47436"/>
                  </a:cubicBezTo>
                  <a:cubicBezTo>
                    <a:pt x="18390" y="48992"/>
                    <a:pt x="20900" y="49840"/>
                    <a:pt x="23487" y="49854"/>
                  </a:cubicBezTo>
                  <a:cubicBezTo>
                    <a:pt x="27731" y="49854"/>
                    <a:pt x="27274" y="53595"/>
                    <a:pt x="27731" y="55512"/>
                  </a:cubicBezTo>
                  <a:cubicBezTo>
                    <a:pt x="28187" y="57428"/>
                    <a:pt x="30605" y="58797"/>
                    <a:pt x="31518" y="61216"/>
                  </a:cubicBezTo>
                  <a:cubicBezTo>
                    <a:pt x="32430" y="63634"/>
                    <a:pt x="37267" y="65048"/>
                    <a:pt x="43929" y="65048"/>
                  </a:cubicBezTo>
                  <a:cubicBezTo>
                    <a:pt x="45298" y="63132"/>
                    <a:pt x="43929" y="65048"/>
                    <a:pt x="51047" y="60759"/>
                  </a:cubicBezTo>
                  <a:cubicBezTo>
                    <a:pt x="58165" y="56470"/>
                    <a:pt x="54378" y="59345"/>
                    <a:pt x="56294" y="59345"/>
                  </a:cubicBezTo>
                  <a:cubicBezTo>
                    <a:pt x="56294" y="59345"/>
                    <a:pt x="53876" y="60257"/>
                    <a:pt x="60127" y="62174"/>
                  </a:cubicBezTo>
                  <a:cubicBezTo>
                    <a:pt x="66378" y="64090"/>
                    <a:pt x="65283" y="60257"/>
                    <a:pt x="72903" y="57930"/>
                  </a:cubicBezTo>
                  <a:cubicBezTo>
                    <a:pt x="75367" y="57155"/>
                    <a:pt x="78652" y="57930"/>
                    <a:pt x="83854" y="56926"/>
                  </a:cubicBezTo>
                  <a:cubicBezTo>
                    <a:pt x="89056" y="55923"/>
                    <a:pt x="88417" y="55056"/>
                    <a:pt x="92980" y="53139"/>
                  </a:cubicBezTo>
                  <a:cubicBezTo>
                    <a:pt x="97542" y="51223"/>
                    <a:pt x="94303" y="48348"/>
                    <a:pt x="94805" y="45063"/>
                  </a:cubicBezTo>
                  <a:cubicBezTo>
                    <a:pt x="95307" y="41778"/>
                    <a:pt x="88645" y="41778"/>
                    <a:pt x="88189" y="39816"/>
                  </a:cubicBezTo>
                  <a:cubicBezTo>
                    <a:pt x="87732" y="37854"/>
                    <a:pt x="96310" y="33200"/>
                    <a:pt x="96310" y="33200"/>
                  </a:cubicBezTo>
                  <a:cubicBezTo>
                    <a:pt x="96310" y="33200"/>
                    <a:pt x="94303" y="33200"/>
                    <a:pt x="94303" y="28408"/>
                  </a:cubicBezTo>
                  <a:cubicBezTo>
                    <a:pt x="94303" y="23618"/>
                    <a:pt x="89147" y="24119"/>
                    <a:pt x="89147" y="24119"/>
                  </a:cubicBezTo>
                  <a:cubicBezTo>
                    <a:pt x="83416" y="23800"/>
                    <a:pt x="77703" y="23175"/>
                    <a:pt x="72036" y="22249"/>
                  </a:cubicBezTo>
                  <a:cubicBezTo>
                    <a:pt x="63914" y="20834"/>
                    <a:pt x="69161" y="23663"/>
                    <a:pt x="66287" y="23161"/>
                  </a:cubicBezTo>
                  <a:cubicBezTo>
                    <a:pt x="63262" y="23102"/>
                    <a:pt x="60862" y="20601"/>
                    <a:pt x="60921" y="17581"/>
                  </a:cubicBezTo>
                  <a:cubicBezTo>
                    <a:pt x="60925" y="17230"/>
                    <a:pt x="60967" y="16887"/>
                    <a:pt x="61039" y="16545"/>
                  </a:cubicBezTo>
                  <a:cubicBezTo>
                    <a:pt x="61541" y="11754"/>
                    <a:pt x="58712" y="12712"/>
                    <a:pt x="57252" y="10340"/>
                  </a:cubicBezTo>
                  <a:cubicBezTo>
                    <a:pt x="55792" y="7967"/>
                    <a:pt x="43974" y="12256"/>
                    <a:pt x="40643" y="9381"/>
                  </a:cubicBezTo>
                  <a:cubicBezTo>
                    <a:pt x="37312" y="6507"/>
                    <a:pt x="32522" y="7054"/>
                    <a:pt x="28780" y="5183"/>
                  </a:cubicBezTo>
                  <a:cubicBezTo>
                    <a:pt x="25038" y="3313"/>
                    <a:pt x="20202" y="1807"/>
                    <a:pt x="17783" y="392"/>
                  </a:cubicBezTo>
                  <a:cubicBezTo>
                    <a:pt x="15365" y="-1022"/>
                    <a:pt x="6924" y="1807"/>
                    <a:pt x="2589" y="2263"/>
                  </a:cubicBezTo>
                  <a:cubicBezTo>
                    <a:pt x="-1746" y="2719"/>
                    <a:pt x="672" y="5594"/>
                    <a:pt x="672" y="8925"/>
                  </a:cubicBezTo>
                  <a:cubicBezTo>
                    <a:pt x="672" y="12256"/>
                    <a:pt x="2361" y="11754"/>
                    <a:pt x="1813" y="18416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A120A2-2E7F-F436-0207-6C1DF6C605EB}"/>
                </a:ext>
              </a:extLst>
            </p:cNvPr>
            <p:cNvSpPr/>
            <p:nvPr/>
          </p:nvSpPr>
          <p:spPr>
            <a:xfrm>
              <a:off x="3008633" y="1515284"/>
              <a:ext cx="2821" cy="851"/>
            </a:xfrm>
            <a:custGeom>
              <a:avLst/>
              <a:gdLst>
                <a:gd name="connsiteX0" fmla="*/ 171 w 2821"/>
                <a:gd name="connsiteY0" fmla="*/ 0 h 851"/>
                <a:gd name="connsiteX1" fmla="*/ 171 w 2821"/>
                <a:gd name="connsiteY1" fmla="*/ 0 h 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1" h="851">
                  <a:moveTo>
                    <a:pt x="171" y="0"/>
                  </a:moveTo>
                  <a:cubicBezTo>
                    <a:pt x="-1244" y="1916"/>
                    <a:pt x="6787" y="0"/>
                    <a:pt x="171" y="0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C0E02-92D3-5CAE-48AE-808DE97EB738}"/>
                </a:ext>
              </a:extLst>
            </p:cNvPr>
            <p:cNvSpPr/>
            <p:nvPr/>
          </p:nvSpPr>
          <p:spPr>
            <a:xfrm>
              <a:off x="3021013" y="1512146"/>
              <a:ext cx="89254" cy="26466"/>
            </a:xfrm>
            <a:custGeom>
              <a:avLst/>
              <a:gdLst>
                <a:gd name="connsiteX0" fmla="*/ 12019 w 89254"/>
                <a:gd name="connsiteY0" fmla="*/ 21618 h 26466"/>
                <a:gd name="connsiteX1" fmla="*/ 18179 w 89254"/>
                <a:gd name="connsiteY1" fmla="*/ 21618 h 26466"/>
                <a:gd name="connsiteX2" fmla="*/ 24385 w 89254"/>
                <a:gd name="connsiteY2" fmla="*/ 26409 h 26466"/>
                <a:gd name="connsiteX3" fmla="*/ 37708 w 89254"/>
                <a:gd name="connsiteY3" fmla="*/ 23580 h 26466"/>
                <a:gd name="connsiteX4" fmla="*/ 50074 w 89254"/>
                <a:gd name="connsiteY4" fmla="*/ 22165 h 26466"/>
                <a:gd name="connsiteX5" fmla="*/ 63351 w 89254"/>
                <a:gd name="connsiteY5" fmla="*/ 24994 h 26466"/>
                <a:gd name="connsiteX6" fmla="*/ 70515 w 89254"/>
                <a:gd name="connsiteY6" fmla="*/ 24036 h 26466"/>
                <a:gd name="connsiteX7" fmla="*/ 83793 w 89254"/>
                <a:gd name="connsiteY7" fmla="*/ 23078 h 26466"/>
                <a:gd name="connsiteX8" fmla="*/ 87124 w 89254"/>
                <a:gd name="connsiteY8" fmla="*/ 17374 h 26466"/>
                <a:gd name="connsiteX9" fmla="*/ 88128 w 89254"/>
                <a:gd name="connsiteY9" fmla="*/ 10712 h 26466"/>
                <a:gd name="connsiteX10" fmla="*/ 81421 w 89254"/>
                <a:gd name="connsiteY10" fmla="*/ 4553 h 26466"/>
                <a:gd name="connsiteX11" fmla="*/ 68143 w 89254"/>
                <a:gd name="connsiteY11" fmla="*/ 2636 h 26466"/>
                <a:gd name="connsiteX12" fmla="*/ 56233 w 89254"/>
                <a:gd name="connsiteY12" fmla="*/ 263 h 26466"/>
                <a:gd name="connsiteX13" fmla="*/ 34879 w 89254"/>
                <a:gd name="connsiteY13" fmla="*/ 5054 h 26466"/>
                <a:gd name="connsiteX14" fmla="*/ 26757 w 89254"/>
                <a:gd name="connsiteY14" fmla="*/ 5967 h 26466"/>
                <a:gd name="connsiteX15" fmla="*/ 21510 w 89254"/>
                <a:gd name="connsiteY15" fmla="*/ 4051 h 26466"/>
                <a:gd name="connsiteX16" fmla="*/ 10650 w 89254"/>
                <a:gd name="connsiteY16" fmla="*/ 5054 h 26466"/>
                <a:gd name="connsiteX17" fmla="*/ 2529 w 89254"/>
                <a:gd name="connsiteY17" fmla="*/ 11716 h 26466"/>
                <a:gd name="connsiteX18" fmla="*/ 1525 w 89254"/>
                <a:gd name="connsiteY18" fmla="*/ 16279 h 26466"/>
                <a:gd name="connsiteX19" fmla="*/ 12019 w 89254"/>
                <a:gd name="connsiteY19" fmla="*/ 21618 h 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54" h="26466">
                  <a:moveTo>
                    <a:pt x="12019" y="21618"/>
                  </a:moveTo>
                  <a:cubicBezTo>
                    <a:pt x="14392" y="22165"/>
                    <a:pt x="16582" y="19747"/>
                    <a:pt x="18179" y="21618"/>
                  </a:cubicBezTo>
                  <a:cubicBezTo>
                    <a:pt x="19776" y="23488"/>
                    <a:pt x="21510" y="26956"/>
                    <a:pt x="24385" y="26409"/>
                  </a:cubicBezTo>
                  <a:cubicBezTo>
                    <a:pt x="28697" y="24940"/>
                    <a:pt x="33168" y="23986"/>
                    <a:pt x="37708" y="23580"/>
                  </a:cubicBezTo>
                  <a:cubicBezTo>
                    <a:pt x="41039" y="24036"/>
                    <a:pt x="47701" y="21207"/>
                    <a:pt x="50074" y="22165"/>
                  </a:cubicBezTo>
                  <a:cubicBezTo>
                    <a:pt x="52446" y="23123"/>
                    <a:pt x="61025" y="24036"/>
                    <a:pt x="63351" y="24994"/>
                  </a:cubicBezTo>
                  <a:cubicBezTo>
                    <a:pt x="65679" y="25952"/>
                    <a:pt x="67184" y="22622"/>
                    <a:pt x="70515" y="24036"/>
                  </a:cubicBezTo>
                  <a:cubicBezTo>
                    <a:pt x="74959" y="24570"/>
                    <a:pt x="79468" y="24246"/>
                    <a:pt x="83793" y="23078"/>
                  </a:cubicBezTo>
                  <a:cubicBezTo>
                    <a:pt x="85034" y="21257"/>
                    <a:pt x="86148" y="19350"/>
                    <a:pt x="87124" y="17374"/>
                  </a:cubicBezTo>
                  <a:cubicBezTo>
                    <a:pt x="87626" y="15960"/>
                    <a:pt x="90957" y="14545"/>
                    <a:pt x="88128" y="10712"/>
                  </a:cubicBezTo>
                  <a:cubicBezTo>
                    <a:pt x="85299" y="6880"/>
                    <a:pt x="88584" y="4553"/>
                    <a:pt x="81421" y="4553"/>
                  </a:cubicBezTo>
                  <a:cubicBezTo>
                    <a:pt x="74257" y="4553"/>
                    <a:pt x="72888" y="1632"/>
                    <a:pt x="68143" y="2636"/>
                  </a:cubicBezTo>
                  <a:cubicBezTo>
                    <a:pt x="63397" y="3640"/>
                    <a:pt x="65268" y="-1151"/>
                    <a:pt x="56233" y="263"/>
                  </a:cubicBezTo>
                  <a:cubicBezTo>
                    <a:pt x="47199" y="1678"/>
                    <a:pt x="39077" y="4051"/>
                    <a:pt x="34879" y="5054"/>
                  </a:cubicBezTo>
                  <a:cubicBezTo>
                    <a:pt x="32205" y="5611"/>
                    <a:pt x="29486" y="5917"/>
                    <a:pt x="26757" y="5967"/>
                  </a:cubicBezTo>
                  <a:cubicBezTo>
                    <a:pt x="26757" y="5967"/>
                    <a:pt x="23016" y="3686"/>
                    <a:pt x="21510" y="4051"/>
                  </a:cubicBezTo>
                  <a:cubicBezTo>
                    <a:pt x="12977" y="5967"/>
                    <a:pt x="14392" y="2134"/>
                    <a:pt x="10650" y="5054"/>
                  </a:cubicBezTo>
                  <a:cubicBezTo>
                    <a:pt x="6909" y="7975"/>
                    <a:pt x="2529" y="11716"/>
                    <a:pt x="2529" y="11716"/>
                  </a:cubicBezTo>
                  <a:cubicBezTo>
                    <a:pt x="1068" y="12127"/>
                    <a:pt x="-1761" y="15002"/>
                    <a:pt x="1525" y="16279"/>
                  </a:cubicBezTo>
                  <a:cubicBezTo>
                    <a:pt x="4901" y="18291"/>
                    <a:pt x="8405" y="20075"/>
                    <a:pt x="12019" y="21618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C9DF88-784A-9782-FF4C-A55FDA6D7E27}"/>
                </a:ext>
              </a:extLst>
            </p:cNvPr>
            <p:cNvSpPr/>
            <p:nvPr/>
          </p:nvSpPr>
          <p:spPr>
            <a:xfrm>
              <a:off x="3162383" y="1519786"/>
              <a:ext cx="47740" cy="32607"/>
            </a:xfrm>
            <a:custGeom>
              <a:avLst/>
              <a:gdLst>
                <a:gd name="connsiteX0" fmla="*/ 17939 w 47740"/>
                <a:gd name="connsiteY0" fmla="*/ 1248 h 32607"/>
                <a:gd name="connsiteX1" fmla="*/ 1330 w 47740"/>
                <a:gd name="connsiteY1" fmla="*/ 13568 h 32607"/>
                <a:gd name="connsiteX2" fmla="*/ 6532 w 47740"/>
                <a:gd name="connsiteY2" fmla="*/ 20640 h 32607"/>
                <a:gd name="connsiteX3" fmla="*/ 4205 w 47740"/>
                <a:gd name="connsiteY3" fmla="*/ 25887 h 32607"/>
                <a:gd name="connsiteX4" fmla="*/ 6532 w 47740"/>
                <a:gd name="connsiteY4" fmla="*/ 29720 h 32607"/>
                <a:gd name="connsiteX5" fmla="*/ 10821 w 47740"/>
                <a:gd name="connsiteY5" fmla="*/ 31591 h 32607"/>
                <a:gd name="connsiteX6" fmla="*/ 15110 w 47740"/>
                <a:gd name="connsiteY6" fmla="*/ 30222 h 32607"/>
                <a:gd name="connsiteX7" fmla="*/ 17483 w 47740"/>
                <a:gd name="connsiteY7" fmla="*/ 24473 h 32607"/>
                <a:gd name="connsiteX8" fmla="*/ 22730 w 47740"/>
                <a:gd name="connsiteY8" fmla="*/ 28260 h 32607"/>
                <a:gd name="connsiteX9" fmla="*/ 29346 w 47740"/>
                <a:gd name="connsiteY9" fmla="*/ 29218 h 32607"/>
                <a:gd name="connsiteX10" fmla="*/ 38883 w 47740"/>
                <a:gd name="connsiteY10" fmla="*/ 32549 h 32607"/>
                <a:gd name="connsiteX11" fmla="*/ 46001 w 47740"/>
                <a:gd name="connsiteY11" fmla="*/ 29720 h 32607"/>
                <a:gd name="connsiteX12" fmla="*/ 47004 w 47740"/>
                <a:gd name="connsiteY12" fmla="*/ 16397 h 32607"/>
                <a:gd name="connsiteX13" fmla="*/ 42715 w 47740"/>
                <a:gd name="connsiteY13" fmla="*/ 11104 h 32607"/>
                <a:gd name="connsiteX14" fmla="*/ 35551 w 47740"/>
                <a:gd name="connsiteY14" fmla="*/ 5948 h 32607"/>
                <a:gd name="connsiteX15" fmla="*/ 17939 w 47740"/>
                <a:gd name="connsiteY15" fmla="*/ 1248 h 3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740" h="32607">
                  <a:moveTo>
                    <a:pt x="17939" y="1248"/>
                  </a:moveTo>
                  <a:cubicBezTo>
                    <a:pt x="-7704" y="4077"/>
                    <a:pt x="1832" y="11104"/>
                    <a:pt x="1330" y="13568"/>
                  </a:cubicBezTo>
                  <a:cubicBezTo>
                    <a:pt x="828" y="16032"/>
                    <a:pt x="4661" y="17811"/>
                    <a:pt x="6532" y="20640"/>
                  </a:cubicBezTo>
                  <a:cubicBezTo>
                    <a:pt x="8402" y="23469"/>
                    <a:pt x="6532" y="24975"/>
                    <a:pt x="4205" y="25887"/>
                  </a:cubicBezTo>
                  <a:cubicBezTo>
                    <a:pt x="1877" y="26800"/>
                    <a:pt x="4661" y="28260"/>
                    <a:pt x="6532" y="29720"/>
                  </a:cubicBezTo>
                  <a:cubicBezTo>
                    <a:pt x="8402" y="31180"/>
                    <a:pt x="8494" y="32093"/>
                    <a:pt x="10821" y="31591"/>
                  </a:cubicBezTo>
                  <a:cubicBezTo>
                    <a:pt x="13148" y="31089"/>
                    <a:pt x="13695" y="33508"/>
                    <a:pt x="15110" y="30222"/>
                  </a:cubicBezTo>
                  <a:cubicBezTo>
                    <a:pt x="16524" y="26937"/>
                    <a:pt x="16068" y="25659"/>
                    <a:pt x="17483" y="24473"/>
                  </a:cubicBezTo>
                  <a:cubicBezTo>
                    <a:pt x="17483" y="24473"/>
                    <a:pt x="21270" y="30678"/>
                    <a:pt x="22730" y="28260"/>
                  </a:cubicBezTo>
                  <a:cubicBezTo>
                    <a:pt x="24190" y="25842"/>
                    <a:pt x="22730" y="28260"/>
                    <a:pt x="29346" y="29218"/>
                  </a:cubicBezTo>
                  <a:cubicBezTo>
                    <a:pt x="35962" y="30177"/>
                    <a:pt x="35095" y="33051"/>
                    <a:pt x="38883" y="32549"/>
                  </a:cubicBezTo>
                  <a:cubicBezTo>
                    <a:pt x="42670" y="32047"/>
                    <a:pt x="43126" y="30222"/>
                    <a:pt x="46001" y="29720"/>
                  </a:cubicBezTo>
                  <a:cubicBezTo>
                    <a:pt x="48875" y="29218"/>
                    <a:pt x="47415" y="20230"/>
                    <a:pt x="47004" y="16397"/>
                  </a:cubicBezTo>
                  <a:cubicBezTo>
                    <a:pt x="46594" y="12564"/>
                    <a:pt x="45042" y="12609"/>
                    <a:pt x="42715" y="11104"/>
                  </a:cubicBezTo>
                  <a:cubicBezTo>
                    <a:pt x="40388" y="9598"/>
                    <a:pt x="37468" y="11104"/>
                    <a:pt x="35551" y="5948"/>
                  </a:cubicBezTo>
                  <a:cubicBezTo>
                    <a:pt x="33635" y="792"/>
                    <a:pt x="43719" y="-1672"/>
                    <a:pt x="17939" y="1248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D5758C3-9DB4-F745-674C-0B3BC1D24DF5}"/>
                </a:ext>
              </a:extLst>
            </p:cNvPr>
            <p:cNvSpPr/>
            <p:nvPr/>
          </p:nvSpPr>
          <p:spPr>
            <a:xfrm>
              <a:off x="3007937" y="1559499"/>
              <a:ext cx="103837" cy="50490"/>
            </a:xfrm>
            <a:custGeom>
              <a:avLst/>
              <a:gdLst>
                <a:gd name="connsiteX0" fmla="*/ 94497 w 103837"/>
                <a:gd name="connsiteY0" fmla="*/ 34222 h 50490"/>
                <a:gd name="connsiteX1" fmla="*/ 100201 w 103837"/>
                <a:gd name="connsiteY1" fmla="*/ 28974 h 50490"/>
                <a:gd name="connsiteX2" fmla="*/ 102620 w 103837"/>
                <a:gd name="connsiteY2" fmla="*/ 22814 h 50490"/>
                <a:gd name="connsiteX3" fmla="*/ 94497 w 103837"/>
                <a:gd name="connsiteY3" fmla="*/ 12365 h 50490"/>
                <a:gd name="connsiteX4" fmla="*/ 84550 w 103837"/>
                <a:gd name="connsiteY4" fmla="*/ 8989 h 50490"/>
                <a:gd name="connsiteX5" fmla="*/ 76931 w 103837"/>
                <a:gd name="connsiteY5" fmla="*/ 7118 h 50490"/>
                <a:gd name="connsiteX6" fmla="*/ 69310 w 103837"/>
                <a:gd name="connsiteY6" fmla="*/ 8031 h 50490"/>
                <a:gd name="connsiteX7" fmla="*/ 64747 w 103837"/>
                <a:gd name="connsiteY7" fmla="*/ 7118 h 50490"/>
                <a:gd name="connsiteX8" fmla="*/ 60185 w 103837"/>
                <a:gd name="connsiteY8" fmla="*/ 4745 h 50490"/>
                <a:gd name="connsiteX9" fmla="*/ 51561 w 103837"/>
                <a:gd name="connsiteY9" fmla="*/ 3833 h 50490"/>
                <a:gd name="connsiteX10" fmla="*/ 39241 w 103837"/>
                <a:gd name="connsiteY10" fmla="*/ 456 h 50490"/>
                <a:gd name="connsiteX11" fmla="*/ 20259 w 103837"/>
                <a:gd name="connsiteY11" fmla="*/ 0 h 50490"/>
                <a:gd name="connsiteX12" fmla="*/ 7392 w 103837"/>
                <a:gd name="connsiteY12" fmla="*/ 5247 h 50490"/>
                <a:gd name="connsiteX13" fmla="*/ 2191 w 103837"/>
                <a:gd name="connsiteY13" fmla="*/ 9491 h 50490"/>
                <a:gd name="connsiteX14" fmla="*/ 274 w 103837"/>
                <a:gd name="connsiteY14" fmla="*/ 17111 h 50490"/>
                <a:gd name="connsiteX15" fmla="*/ 2191 w 103837"/>
                <a:gd name="connsiteY15" fmla="*/ 22814 h 50490"/>
                <a:gd name="connsiteX16" fmla="*/ 10267 w 103837"/>
                <a:gd name="connsiteY16" fmla="*/ 25187 h 50490"/>
                <a:gd name="connsiteX17" fmla="*/ 14830 w 103837"/>
                <a:gd name="connsiteY17" fmla="*/ 28564 h 50490"/>
                <a:gd name="connsiteX18" fmla="*/ 22952 w 103837"/>
                <a:gd name="connsiteY18" fmla="*/ 30434 h 50490"/>
                <a:gd name="connsiteX19" fmla="*/ 28655 w 103837"/>
                <a:gd name="connsiteY19" fmla="*/ 30891 h 50490"/>
                <a:gd name="connsiteX20" fmla="*/ 25324 w 103837"/>
                <a:gd name="connsiteY20" fmla="*/ 37507 h 50490"/>
                <a:gd name="connsiteX21" fmla="*/ 33401 w 103837"/>
                <a:gd name="connsiteY21" fmla="*/ 39469 h 50490"/>
                <a:gd name="connsiteX22" fmla="*/ 39652 w 103837"/>
                <a:gd name="connsiteY22" fmla="*/ 40883 h 50490"/>
                <a:gd name="connsiteX23" fmla="*/ 43850 w 103837"/>
                <a:gd name="connsiteY23" fmla="*/ 39925 h 50490"/>
                <a:gd name="connsiteX24" fmla="*/ 48413 w 103837"/>
                <a:gd name="connsiteY24" fmla="*/ 42252 h 50490"/>
                <a:gd name="connsiteX25" fmla="*/ 54025 w 103837"/>
                <a:gd name="connsiteY25" fmla="*/ 43758 h 50490"/>
                <a:gd name="connsiteX26" fmla="*/ 62192 w 103837"/>
                <a:gd name="connsiteY26" fmla="*/ 48001 h 50490"/>
                <a:gd name="connsiteX27" fmla="*/ 69767 w 103837"/>
                <a:gd name="connsiteY27" fmla="*/ 49462 h 50490"/>
                <a:gd name="connsiteX28" fmla="*/ 76885 w 103837"/>
                <a:gd name="connsiteY28" fmla="*/ 50374 h 50490"/>
                <a:gd name="connsiteX29" fmla="*/ 89296 w 103837"/>
                <a:gd name="connsiteY29" fmla="*/ 46541 h 50490"/>
                <a:gd name="connsiteX30" fmla="*/ 94497 w 103837"/>
                <a:gd name="connsiteY30" fmla="*/ 45172 h 50490"/>
                <a:gd name="connsiteX31" fmla="*/ 97326 w 103837"/>
                <a:gd name="connsiteY31" fmla="*/ 40883 h 50490"/>
                <a:gd name="connsiteX32" fmla="*/ 94497 w 103837"/>
                <a:gd name="connsiteY32" fmla="*/ 34222 h 5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837" h="50490">
                  <a:moveTo>
                    <a:pt x="94497" y="34222"/>
                  </a:moveTo>
                  <a:cubicBezTo>
                    <a:pt x="97112" y="33455"/>
                    <a:pt x="99220" y="31516"/>
                    <a:pt x="100201" y="28974"/>
                  </a:cubicBezTo>
                  <a:cubicBezTo>
                    <a:pt x="101661" y="26145"/>
                    <a:pt x="105905" y="28974"/>
                    <a:pt x="102620" y="22814"/>
                  </a:cubicBezTo>
                  <a:cubicBezTo>
                    <a:pt x="100831" y="18708"/>
                    <a:pt x="98038" y="15112"/>
                    <a:pt x="94497" y="12365"/>
                  </a:cubicBezTo>
                  <a:lnTo>
                    <a:pt x="84550" y="8989"/>
                  </a:lnTo>
                  <a:cubicBezTo>
                    <a:pt x="82164" y="7862"/>
                    <a:pt x="79572" y="7223"/>
                    <a:pt x="76931" y="7118"/>
                  </a:cubicBezTo>
                  <a:cubicBezTo>
                    <a:pt x="74512" y="7620"/>
                    <a:pt x="69310" y="8031"/>
                    <a:pt x="69310" y="8031"/>
                  </a:cubicBezTo>
                  <a:cubicBezTo>
                    <a:pt x="67745" y="8035"/>
                    <a:pt x="66194" y="7725"/>
                    <a:pt x="64747" y="7118"/>
                  </a:cubicBezTo>
                  <a:cubicBezTo>
                    <a:pt x="63333" y="6160"/>
                    <a:pt x="62831" y="4745"/>
                    <a:pt x="60185" y="4745"/>
                  </a:cubicBezTo>
                  <a:cubicBezTo>
                    <a:pt x="57292" y="4654"/>
                    <a:pt x="54408" y="4348"/>
                    <a:pt x="51561" y="3833"/>
                  </a:cubicBezTo>
                  <a:cubicBezTo>
                    <a:pt x="46998" y="2875"/>
                    <a:pt x="39241" y="456"/>
                    <a:pt x="39241" y="456"/>
                  </a:cubicBezTo>
                  <a:lnTo>
                    <a:pt x="20259" y="0"/>
                  </a:lnTo>
                  <a:cubicBezTo>
                    <a:pt x="15665" y="881"/>
                    <a:pt x="11294" y="2665"/>
                    <a:pt x="7392" y="5247"/>
                  </a:cubicBezTo>
                  <a:cubicBezTo>
                    <a:pt x="5978" y="7118"/>
                    <a:pt x="3103" y="5704"/>
                    <a:pt x="2191" y="9491"/>
                  </a:cubicBezTo>
                  <a:cubicBezTo>
                    <a:pt x="1278" y="13278"/>
                    <a:pt x="-730" y="14738"/>
                    <a:pt x="274" y="17111"/>
                  </a:cubicBezTo>
                  <a:cubicBezTo>
                    <a:pt x="1278" y="19483"/>
                    <a:pt x="-91" y="22130"/>
                    <a:pt x="2191" y="22814"/>
                  </a:cubicBezTo>
                  <a:cubicBezTo>
                    <a:pt x="10267" y="25187"/>
                    <a:pt x="7849" y="25735"/>
                    <a:pt x="10267" y="25187"/>
                  </a:cubicBezTo>
                  <a:cubicBezTo>
                    <a:pt x="14830" y="28564"/>
                    <a:pt x="9354" y="24731"/>
                    <a:pt x="14830" y="28564"/>
                  </a:cubicBezTo>
                  <a:cubicBezTo>
                    <a:pt x="20305" y="32396"/>
                    <a:pt x="20625" y="30891"/>
                    <a:pt x="22952" y="30434"/>
                  </a:cubicBezTo>
                  <a:cubicBezTo>
                    <a:pt x="25279" y="29978"/>
                    <a:pt x="27515" y="28974"/>
                    <a:pt x="28655" y="30891"/>
                  </a:cubicBezTo>
                  <a:cubicBezTo>
                    <a:pt x="29796" y="32807"/>
                    <a:pt x="22450" y="36549"/>
                    <a:pt x="25324" y="37507"/>
                  </a:cubicBezTo>
                  <a:cubicBezTo>
                    <a:pt x="28199" y="38465"/>
                    <a:pt x="31986" y="36549"/>
                    <a:pt x="33401" y="39469"/>
                  </a:cubicBezTo>
                  <a:cubicBezTo>
                    <a:pt x="34815" y="42389"/>
                    <a:pt x="37188" y="40883"/>
                    <a:pt x="39652" y="40883"/>
                  </a:cubicBezTo>
                  <a:cubicBezTo>
                    <a:pt x="42116" y="40883"/>
                    <a:pt x="41979" y="37507"/>
                    <a:pt x="43850" y="39925"/>
                  </a:cubicBezTo>
                  <a:cubicBezTo>
                    <a:pt x="45720" y="42343"/>
                    <a:pt x="47226" y="40427"/>
                    <a:pt x="48413" y="42252"/>
                  </a:cubicBezTo>
                  <a:cubicBezTo>
                    <a:pt x="49599" y="44077"/>
                    <a:pt x="52610" y="41340"/>
                    <a:pt x="54025" y="43758"/>
                  </a:cubicBezTo>
                  <a:cubicBezTo>
                    <a:pt x="55439" y="46176"/>
                    <a:pt x="62192" y="48001"/>
                    <a:pt x="62192" y="48001"/>
                  </a:cubicBezTo>
                  <a:cubicBezTo>
                    <a:pt x="62192" y="48001"/>
                    <a:pt x="69310" y="48001"/>
                    <a:pt x="69767" y="49462"/>
                  </a:cubicBezTo>
                  <a:cubicBezTo>
                    <a:pt x="70223" y="50922"/>
                    <a:pt x="75470" y="49462"/>
                    <a:pt x="76885" y="50374"/>
                  </a:cubicBezTo>
                  <a:cubicBezTo>
                    <a:pt x="78299" y="51287"/>
                    <a:pt x="87836" y="46541"/>
                    <a:pt x="89296" y="46541"/>
                  </a:cubicBezTo>
                  <a:cubicBezTo>
                    <a:pt x="91117" y="46532"/>
                    <a:pt x="92905" y="46058"/>
                    <a:pt x="94497" y="45172"/>
                  </a:cubicBezTo>
                  <a:cubicBezTo>
                    <a:pt x="95730" y="43954"/>
                    <a:pt x="96692" y="42494"/>
                    <a:pt x="97326" y="40883"/>
                  </a:cubicBezTo>
                  <a:cubicBezTo>
                    <a:pt x="94817" y="36549"/>
                    <a:pt x="92125" y="34678"/>
                    <a:pt x="94497" y="34222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87405A-7822-09D5-59D2-0C3247E964DF}"/>
                </a:ext>
              </a:extLst>
            </p:cNvPr>
            <p:cNvSpPr/>
            <p:nvPr/>
          </p:nvSpPr>
          <p:spPr>
            <a:xfrm>
              <a:off x="3105257" y="1579834"/>
              <a:ext cx="393445" cy="130271"/>
            </a:xfrm>
            <a:custGeom>
              <a:avLst/>
              <a:gdLst>
                <a:gd name="connsiteX0" fmla="*/ 75658 w 393445"/>
                <a:gd name="connsiteY0" fmla="*/ 120384 h 130271"/>
                <a:gd name="connsiteX1" fmla="*/ 80906 w 393445"/>
                <a:gd name="connsiteY1" fmla="*/ 123258 h 130271"/>
                <a:gd name="connsiteX2" fmla="*/ 88480 w 393445"/>
                <a:gd name="connsiteY2" fmla="*/ 124673 h 130271"/>
                <a:gd name="connsiteX3" fmla="*/ 93043 w 393445"/>
                <a:gd name="connsiteY3" fmla="*/ 124673 h 130271"/>
                <a:gd name="connsiteX4" fmla="*/ 98746 w 393445"/>
                <a:gd name="connsiteY4" fmla="*/ 124673 h 130271"/>
                <a:gd name="connsiteX5" fmla="*/ 104906 w 393445"/>
                <a:gd name="connsiteY5" fmla="*/ 125175 h 130271"/>
                <a:gd name="connsiteX6" fmla="*/ 110154 w 393445"/>
                <a:gd name="connsiteY6" fmla="*/ 123760 h 130271"/>
                <a:gd name="connsiteX7" fmla="*/ 114716 w 393445"/>
                <a:gd name="connsiteY7" fmla="*/ 122757 h 130271"/>
                <a:gd name="connsiteX8" fmla="*/ 124253 w 393445"/>
                <a:gd name="connsiteY8" fmla="*/ 117601 h 130271"/>
                <a:gd name="connsiteX9" fmla="*/ 129500 w 393445"/>
                <a:gd name="connsiteY9" fmla="*/ 112308 h 130271"/>
                <a:gd name="connsiteX10" fmla="*/ 134748 w 393445"/>
                <a:gd name="connsiteY10" fmla="*/ 110437 h 130271"/>
                <a:gd name="connsiteX11" fmla="*/ 135249 w 393445"/>
                <a:gd name="connsiteY11" fmla="*/ 120840 h 130271"/>
                <a:gd name="connsiteX12" fmla="*/ 137576 w 393445"/>
                <a:gd name="connsiteY12" fmla="*/ 128506 h 130271"/>
                <a:gd name="connsiteX13" fmla="*/ 146155 w 393445"/>
                <a:gd name="connsiteY13" fmla="*/ 128004 h 130271"/>
                <a:gd name="connsiteX14" fmla="*/ 151402 w 393445"/>
                <a:gd name="connsiteY14" fmla="*/ 128004 h 130271"/>
                <a:gd name="connsiteX15" fmla="*/ 161851 w 393445"/>
                <a:gd name="connsiteY15" fmla="*/ 128506 h 130271"/>
                <a:gd name="connsiteX16" fmla="*/ 169471 w 393445"/>
                <a:gd name="connsiteY16" fmla="*/ 123943 h 130271"/>
                <a:gd name="connsiteX17" fmla="*/ 174673 w 393445"/>
                <a:gd name="connsiteY17" fmla="*/ 122437 h 130271"/>
                <a:gd name="connsiteX18" fmla="*/ 178460 w 393445"/>
                <a:gd name="connsiteY18" fmla="*/ 126772 h 130271"/>
                <a:gd name="connsiteX19" fmla="*/ 187038 w 393445"/>
                <a:gd name="connsiteY19" fmla="*/ 125814 h 130271"/>
                <a:gd name="connsiteX20" fmla="*/ 196164 w 393445"/>
                <a:gd name="connsiteY20" fmla="*/ 127228 h 130271"/>
                <a:gd name="connsiteX21" fmla="*/ 200727 w 393445"/>
                <a:gd name="connsiteY21" fmla="*/ 125814 h 130271"/>
                <a:gd name="connsiteX22" fmla="*/ 208803 w 393445"/>
                <a:gd name="connsiteY22" fmla="*/ 122437 h 130271"/>
                <a:gd name="connsiteX23" fmla="*/ 213092 w 393445"/>
                <a:gd name="connsiteY23" fmla="*/ 124856 h 130271"/>
                <a:gd name="connsiteX24" fmla="*/ 217655 w 393445"/>
                <a:gd name="connsiteY24" fmla="*/ 126270 h 130271"/>
                <a:gd name="connsiteX25" fmla="*/ 221488 w 393445"/>
                <a:gd name="connsiteY25" fmla="*/ 123441 h 130271"/>
                <a:gd name="connsiteX26" fmla="*/ 225731 w 393445"/>
                <a:gd name="connsiteY26" fmla="*/ 123943 h 130271"/>
                <a:gd name="connsiteX27" fmla="*/ 231481 w 393445"/>
                <a:gd name="connsiteY27" fmla="*/ 125814 h 130271"/>
                <a:gd name="connsiteX28" fmla="*/ 235724 w 393445"/>
                <a:gd name="connsiteY28" fmla="*/ 123943 h 130271"/>
                <a:gd name="connsiteX29" fmla="*/ 240925 w 393445"/>
                <a:gd name="connsiteY29" fmla="*/ 122939 h 130271"/>
                <a:gd name="connsiteX30" fmla="*/ 249047 w 393445"/>
                <a:gd name="connsiteY30" fmla="*/ 127228 h 130271"/>
                <a:gd name="connsiteX31" fmla="*/ 260409 w 393445"/>
                <a:gd name="connsiteY31" fmla="*/ 126772 h 130271"/>
                <a:gd name="connsiteX32" fmla="*/ 267618 w 393445"/>
                <a:gd name="connsiteY32" fmla="*/ 124399 h 130271"/>
                <a:gd name="connsiteX33" fmla="*/ 278980 w 393445"/>
                <a:gd name="connsiteY33" fmla="*/ 122437 h 130271"/>
                <a:gd name="connsiteX34" fmla="*/ 280896 w 393445"/>
                <a:gd name="connsiteY34" fmla="*/ 117874 h 130271"/>
                <a:gd name="connsiteX35" fmla="*/ 280486 w 393445"/>
                <a:gd name="connsiteY35" fmla="*/ 112079 h 130271"/>
                <a:gd name="connsiteX36" fmla="*/ 288060 w 393445"/>
                <a:gd name="connsiteY36" fmla="*/ 116368 h 130271"/>
                <a:gd name="connsiteX37" fmla="*/ 288516 w 393445"/>
                <a:gd name="connsiteY37" fmla="*/ 120658 h 130271"/>
                <a:gd name="connsiteX38" fmla="*/ 299878 w 393445"/>
                <a:gd name="connsiteY38" fmla="*/ 125449 h 130271"/>
                <a:gd name="connsiteX39" fmla="*/ 305627 w 393445"/>
                <a:gd name="connsiteY39" fmla="*/ 125905 h 130271"/>
                <a:gd name="connsiteX40" fmla="*/ 316578 w 393445"/>
                <a:gd name="connsiteY40" fmla="*/ 128278 h 130271"/>
                <a:gd name="connsiteX41" fmla="*/ 330860 w 393445"/>
                <a:gd name="connsiteY41" fmla="*/ 130240 h 130271"/>
                <a:gd name="connsiteX42" fmla="*/ 341765 w 393445"/>
                <a:gd name="connsiteY42" fmla="*/ 126361 h 130271"/>
                <a:gd name="connsiteX43" fmla="*/ 353172 w 393445"/>
                <a:gd name="connsiteY43" fmla="*/ 123532 h 130271"/>
                <a:gd name="connsiteX44" fmla="*/ 363211 w 393445"/>
                <a:gd name="connsiteY44" fmla="*/ 123532 h 130271"/>
                <a:gd name="connsiteX45" fmla="*/ 368367 w 393445"/>
                <a:gd name="connsiteY45" fmla="*/ 121114 h 130271"/>
                <a:gd name="connsiteX46" fmla="*/ 370739 w 393445"/>
                <a:gd name="connsiteY46" fmla="*/ 110711 h 130271"/>
                <a:gd name="connsiteX47" fmla="*/ 372154 w 393445"/>
                <a:gd name="connsiteY47" fmla="*/ 106421 h 130271"/>
                <a:gd name="connsiteX48" fmla="*/ 380778 w 393445"/>
                <a:gd name="connsiteY48" fmla="*/ 106421 h 130271"/>
                <a:gd name="connsiteX49" fmla="*/ 389903 w 393445"/>
                <a:gd name="connsiteY49" fmla="*/ 105920 h 130271"/>
                <a:gd name="connsiteX50" fmla="*/ 393234 w 393445"/>
                <a:gd name="connsiteY50" fmla="*/ 101129 h 130271"/>
                <a:gd name="connsiteX51" fmla="*/ 385614 w 393445"/>
                <a:gd name="connsiteY51" fmla="*/ 99805 h 130271"/>
                <a:gd name="connsiteX52" fmla="*/ 382740 w 393445"/>
                <a:gd name="connsiteY52" fmla="*/ 94056 h 130271"/>
                <a:gd name="connsiteX53" fmla="*/ 385203 w 393445"/>
                <a:gd name="connsiteY53" fmla="*/ 88353 h 130271"/>
                <a:gd name="connsiteX54" fmla="*/ 389447 w 393445"/>
                <a:gd name="connsiteY54" fmla="*/ 83790 h 130271"/>
                <a:gd name="connsiteX55" fmla="*/ 389903 w 393445"/>
                <a:gd name="connsiteY55" fmla="*/ 75211 h 130271"/>
                <a:gd name="connsiteX56" fmla="*/ 383744 w 393445"/>
                <a:gd name="connsiteY56" fmla="*/ 71379 h 130271"/>
                <a:gd name="connsiteX57" fmla="*/ 375622 w 393445"/>
                <a:gd name="connsiteY57" fmla="*/ 70922 h 130271"/>
                <a:gd name="connsiteX58" fmla="*/ 371880 w 393445"/>
                <a:gd name="connsiteY58" fmla="*/ 64306 h 130271"/>
                <a:gd name="connsiteX59" fmla="*/ 365629 w 393445"/>
                <a:gd name="connsiteY59" fmla="*/ 62390 h 130271"/>
                <a:gd name="connsiteX60" fmla="*/ 360427 w 393445"/>
                <a:gd name="connsiteY60" fmla="*/ 60930 h 130271"/>
                <a:gd name="connsiteX61" fmla="*/ 348062 w 393445"/>
                <a:gd name="connsiteY61" fmla="*/ 61888 h 130271"/>
                <a:gd name="connsiteX62" fmla="*/ 343271 w 393445"/>
                <a:gd name="connsiteY62" fmla="*/ 57644 h 130271"/>
                <a:gd name="connsiteX63" fmla="*/ 330038 w 393445"/>
                <a:gd name="connsiteY63" fmla="*/ 53310 h 130271"/>
                <a:gd name="connsiteX64" fmla="*/ 322373 w 393445"/>
                <a:gd name="connsiteY64" fmla="*/ 53310 h 130271"/>
                <a:gd name="connsiteX65" fmla="*/ 320046 w 393445"/>
                <a:gd name="connsiteY65" fmla="*/ 49021 h 130271"/>
                <a:gd name="connsiteX66" fmla="*/ 310053 w 393445"/>
                <a:gd name="connsiteY66" fmla="*/ 49979 h 130271"/>
                <a:gd name="connsiteX67" fmla="*/ 303391 w 393445"/>
                <a:gd name="connsiteY67" fmla="*/ 49568 h 130271"/>
                <a:gd name="connsiteX68" fmla="*/ 295771 w 393445"/>
                <a:gd name="connsiteY68" fmla="*/ 53310 h 130271"/>
                <a:gd name="connsiteX69" fmla="*/ 289611 w 393445"/>
                <a:gd name="connsiteY69" fmla="*/ 55226 h 130271"/>
                <a:gd name="connsiteX70" fmla="*/ 284364 w 393445"/>
                <a:gd name="connsiteY70" fmla="*/ 58055 h 130271"/>
                <a:gd name="connsiteX71" fmla="*/ 282493 w 393445"/>
                <a:gd name="connsiteY71" fmla="*/ 58055 h 130271"/>
                <a:gd name="connsiteX72" fmla="*/ 277931 w 393445"/>
                <a:gd name="connsiteY72" fmla="*/ 52853 h 130271"/>
                <a:gd name="connsiteX73" fmla="*/ 269900 w 393445"/>
                <a:gd name="connsiteY73" fmla="*/ 51850 h 130271"/>
                <a:gd name="connsiteX74" fmla="*/ 265337 w 393445"/>
                <a:gd name="connsiteY74" fmla="*/ 50983 h 130271"/>
                <a:gd name="connsiteX75" fmla="*/ 259177 w 393445"/>
                <a:gd name="connsiteY75" fmla="*/ 51850 h 130271"/>
                <a:gd name="connsiteX76" fmla="*/ 251055 w 393445"/>
                <a:gd name="connsiteY76" fmla="*/ 56640 h 130271"/>
                <a:gd name="connsiteX77" fmla="*/ 239192 w 393445"/>
                <a:gd name="connsiteY77" fmla="*/ 62390 h 130271"/>
                <a:gd name="connsiteX78" fmla="*/ 227784 w 393445"/>
                <a:gd name="connsiteY78" fmla="*/ 62846 h 130271"/>
                <a:gd name="connsiteX79" fmla="*/ 220164 w 393445"/>
                <a:gd name="connsiteY79" fmla="*/ 66223 h 130271"/>
                <a:gd name="connsiteX80" fmla="*/ 211039 w 393445"/>
                <a:gd name="connsiteY80" fmla="*/ 65219 h 130271"/>
                <a:gd name="connsiteX81" fmla="*/ 204788 w 393445"/>
                <a:gd name="connsiteY81" fmla="*/ 66223 h 130271"/>
                <a:gd name="connsiteX82" fmla="*/ 201046 w 393445"/>
                <a:gd name="connsiteY82" fmla="*/ 69964 h 130271"/>
                <a:gd name="connsiteX83" fmla="*/ 201457 w 393445"/>
                <a:gd name="connsiteY83" fmla="*/ 74299 h 130271"/>
                <a:gd name="connsiteX84" fmla="*/ 190597 w 393445"/>
                <a:gd name="connsiteY84" fmla="*/ 73295 h 130271"/>
                <a:gd name="connsiteX85" fmla="*/ 182065 w 393445"/>
                <a:gd name="connsiteY85" fmla="*/ 69964 h 130271"/>
                <a:gd name="connsiteX86" fmla="*/ 175357 w 393445"/>
                <a:gd name="connsiteY86" fmla="*/ 65401 h 130271"/>
                <a:gd name="connsiteX87" fmla="*/ 169151 w 393445"/>
                <a:gd name="connsiteY87" fmla="*/ 64489 h 130271"/>
                <a:gd name="connsiteX88" fmla="*/ 162490 w 393445"/>
                <a:gd name="connsiteY88" fmla="*/ 63987 h 130271"/>
                <a:gd name="connsiteX89" fmla="*/ 155372 w 393445"/>
                <a:gd name="connsiteY89" fmla="*/ 63987 h 130271"/>
                <a:gd name="connsiteX90" fmla="*/ 151585 w 393445"/>
                <a:gd name="connsiteY90" fmla="*/ 65401 h 130271"/>
                <a:gd name="connsiteX91" fmla="*/ 144466 w 393445"/>
                <a:gd name="connsiteY91" fmla="*/ 67728 h 130271"/>
                <a:gd name="connsiteX92" fmla="*/ 138261 w 393445"/>
                <a:gd name="connsiteY92" fmla="*/ 62572 h 130271"/>
                <a:gd name="connsiteX93" fmla="*/ 133059 w 393445"/>
                <a:gd name="connsiteY93" fmla="*/ 61112 h 130271"/>
                <a:gd name="connsiteX94" fmla="*/ 126899 w 393445"/>
                <a:gd name="connsiteY94" fmla="*/ 63987 h 130271"/>
                <a:gd name="connsiteX95" fmla="*/ 123979 w 393445"/>
                <a:gd name="connsiteY95" fmla="*/ 67272 h 130271"/>
                <a:gd name="connsiteX96" fmla="*/ 123523 w 393445"/>
                <a:gd name="connsiteY96" fmla="*/ 71561 h 130271"/>
                <a:gd name="connsiteX97" fmla="*/ 117317 w 393445"/>
                <a:gd name="connsiteY97" fmla="*/ 67728 h 130271"/>
                <a:gd name="connsiteX98" fmla="*/ 115401 w 393445"/>
                <a:gd name="connsiteY98" fmla="*/ 57325 h 130271"/>
                <a:gd name="connsiteX99" fmla="*/ 114534 w 393445"/>
                <a:gd name="connsiteY99" fmla="*/ 53036 h 130271"/>
                <a:gd name="connsiteX100" fmla="*/ 109287 w 393445"/>
                <a:gd name="connsiteY100" fmla="*/ 49751 h 130271"/>
                <a:gd name="connsiteX101" fmla="*/ 103537 w 393445"/>
                <a:gd name="connsiteY101" fmla="*/ 48747 h 130271"/>
                <a:gd name="connsiteX102" fmla="*/ 97378 w 393445"/>
                <a:gd name="connsiteY102" fmla="*/ 47332 h 130271"/>
                <a:gd name="connsiteX103" fmla="*/ 97378 w 393445"/>
                <a:gd name="connsiteY103" fmla="*/ 42131 h 130271"/>
                <a:gd name="connsiteX104" fmla="*/ 92176 w 393445"/>
                <a:gd name="connsiteY104" fmla="*/ 40169 h 130271"/>
                <a:gd name="connsiteX105" fmla="*/ 87613 w 393445"/>
                <a:gd name="connsiteY105" fmla="*/ 40670 h 130271"/>
                <a:gd name="connsiteX106" fmla="*/ 79582 w 393445"/>
                <a:gd name="connsiteY106" fmla="*/ 42587 h 130271"/>
                <a:gd name="connsiteX107" fmla="*/ 80449 w 393445"/>
                <a:gd name="connsiteY107" fmla="*/ 38024 h 130271"/>
                <a:gd name="connsiteX108" fmla="*/ 72419 w 393445"/>
                <a:gd name="connsiteY108" fmla="*/ 35651 h 130271"/>
                <a:gd name="connsiteX109" fmla="*/ 78122 w 393445"/>
                <a:gd name="connsiteY109" fmla="*/ 31818 h 130271"/>
                <a:gd name="connsiteX110" fmla="*/ 84282 w 393445"/>
                <a:gd name="connsiteY110" fmla="*/ 30860 h 130271"/>
                <a:gd name="connsiteX111" fmla="*/ 90488 w 393445"/>
                <a:gd name="connsiteY111" fmla="*/ 33781 h 130271"/>
                <a:gd name="connsiteX112" fmla="*/ 100435 w 393445"/>
                <a:gd name="connsiteY112" fmla="*/ 32777 h 130271"/>
                <a:gd name="connsiteX113" fmla="*/ 105682 w 393445"/>
                <a:gd name="connsiteY113" fmla="*/ 32777 h 130271"/>
                <a:gd name="connsiteX114" fmla="*/ 111933 w 393445"/>
                <a:gd name="connsiteY114" fmla="*/ 32275 h 130271"/>
                <a:gd name="connsiteX115" fmla="*/ 113804 w 393445"/>
                <a:gd name="connsiteY115" fmla="*/ 26115 h 130271"/>
                <a:gd name="connsiteX116" fmla="*/ 102807 w 393445"/>
                <a:gd name="connsiteY116" fmla="*/ 22738 h 130271"/>
                <a:gd name="connsiteX117" fmla="*/ 94777 w 393445"/>
                <a:gd name="connsiteY117" fmla="*/ 22328 h 130271"/>
                <a:gd name="connsiteX118" fmla="*/ 85240 w 393445"/>
                <a:gd name="connsiteY118" fmla="*/ 17035 h 130271"/>
                <a:gd name="connsiteX119" fmla="*/ 80039 w 393445"/>
                <a:gd name="connsiteY119" fmla="*/ 14708 h 130271"/>
                <a:gd name="connsiteX120" fmla="*/ 78579 w 393445"/>
                <a:gd name="connsiteY120" fmla="*/ 10921 h 130271"/>
                <a:gd name="connsiteX121" fmla="*/ 68129 w 393445"/>
                <a:gd name="connsiteY121" fmla="*/ 5217 h 130271"/>
                <a:gd name="connsiteX122" fmla="*/ 59597 w 393445"/>
                <a:gd name="connsiteY122" fmla="*/ 426 h 130271"/>
                <a:gd name="connsiteX123" fmla="*/ 53848 w 393445"/>
                <a:gd name="connsiteY123" fmla="*/ 15 h 130271"/>
                <a:gd name="connsiteX124" fmla="*/ 45771 w 393445"/>
                <a:gd name="connsiteY124" fmla="*/ 426 h 130271"/>
                <a:gd name="connsiteX125" fmla="*/ 32083 w 393445"/>
                <a:gd name="connsiteY125" fmla="*/ 1430 h 130271"/>
                <a:gd name="connsiteX126" fmla="*/ 27520 w 393445"/>
                <a:gd name="connsiteY126" fmla="*/ 5217 h 130271"/>
                <a:gd name="connsiteX127" fmla="*/ 19033 w 393445"/>
                <a:gd name="connsiteY127" fmla="*/ 5217 h 130271"/>
                <a:gd name="connsiteX128" fmla="*/ 10957 w 393445"/>
                <a:gd name="connsiteY128" fmla="*/ 4213 h 130271"/>
                <a:gd name="connsiteX129" fmla="*/ 5162 w 393445"/>
                <a:gd name="connsiteY129" fmla="*/ 10464 h 130271"/>
                <a:gd name="connsiteX130" fmla="*/ 599 w 393445"/>
                <a:gd name="connsiteY130" fmla="*/ 17582 h 130271"/>
                <a:gd name="connsiteX131" fmla="*/ 1557 w 393445"/>
                <a:gd name="connsiteY131" fmla="*/ 21370 h 130271"/>
                <a:gd name="connsiteX132" fmla="*/ 6120 w 393445"/>
                <a:gd name="connsiteY132" fmla="*/ 26617 h 130271"/>
                <a:gd name="connsiteX133" fmla="*/ 9953 w 393445"/>
                <a:gd name="connsiteY133" fmla="*/ 33233 h 130271"/>
                <a:gd name="connsiteX134" fmla="*/ 14196 w 393445"/>
                <a:gd name="connsiteY134" fmla="*/ 37522 h 130271"/>
                <a:gd name="connsiteX135" fmla="*/ 19444 w 393445"/>
                <a:gd name="connsiteY135" fmla="*/ 38024 h 130271"/>
                <a:gd name="connsiteX136" fmla="*/ 23185 w 393445"/>
                <a:gd name="connsiteY136" fmla="*/ 43180 h 130271"/>
                <a:gd name="connsiteX137" fmla="*/ 28433 w 393445"/>
                <a:gd name="connsiteY137" fmla="*/ 47104 h 130271"/>
                <a:gd name="connsiteX138" fmla="*/ 33680 w 393445"/>
                <a:gd name="connsiteY138" fmla="*/ 50344 h 130271"/>
                <a:gd name="connsiteX139" fmla="*/ 35094 w 393445"/>
                <a:gd name="connsiteY139" fmla="*/ 57507 h 130271"/>
                <a:gd name="connsiteX140" fmla="*/ 37011 w 393445"/>
                <a:gd name="connsiteY140" fmla="*/ 65584 h 130271"/>
                <a:gd name="connsiteX141" fmla="*/ 28433 w 393445"/>
                <a:gd name="connsiteY141" fmla="*/ 71744 h 130271"/>
                <a:gd name="connsiteX142" fmla="*/ 26105 w 393445"/>
                <a:gd name="connsiteY142" fmla="*/ 76033 h 130271"/>
                <a:gd name="connsiteX143" fmla="*/ 25649 w 393445"/>
                <a:gd name="connsiteY143" fmla="*/ 83151 h 130271"/>
                <a:gd name="connsiteX144" fmla="*/ 28934 w 393445"/>
                <a:gd name="connsiteY144" fmla="*/ 88900 h 130271"/>
                <a:gd name="connsiteX145" fmla="*/ 33178 w 393445"/>
                <a:gd name="connsiteY145" fmla="*/ 94147 h 130271"/>
                <a:gd name="connsiteX146" fmla="*/ 33680 w 393445"/>
                <a:gd name="connsiteY146" fmla="*/ 101265 h 130271"/>
                <a:gd name="connsiteX147" fmla="*/ 38243 w 393445"/>
                <a:gd name="connsiteY147" fmla="*/ 109844 h 130271"/>
                <a:gd name="connsiteX148" fmla="*/ 43490 w 393445"/>
                <a:gd name="connsiteY148" fmla="*/ 111714 h 130271"/>
                <a:gd name="connsiteX149" fmla="*/ 48737 w 393445"/>
                <a:gd name="connsiteY149" fmla="*/ 117372 h 130271"/>
                <a:gd name="connsiteX150" fmla="*/ 53939 w 393445"/>
                <a:gd name="connsiteY150" fmla="*/ 118422 h 130271"/>
                <a:gd name="connsiteX151" fmla="*/ 59186 w 393445"/>
                <a:gd name="connsiteY151" fmla="*/ 119791 h 130271"/>
                <a:gd name="connsiteX152" fmla="*/ 65743 w 393445"/>
                <a:gd name="connsiteY152" fmla="*/ 117071 h 130271"/>
                <a:gd name="connsiteX153" fmla="*/ 65802 w 393445"/>
                <a:gd name="connsiteY153" fmla="*/ 116916 h 130271"/>
                <a:gd name="connsiteX154" fmla="*/ 65802 w 393445"/>
                <a:gd name="connsiteY154" fmla="*/ 112353 h 130271"/>
                <a:gd name="connsiteX155" fmla="*/ 70594 w 393445"/>
                <a:gd name="connsiteY155" fmla="*/ 110482 h 130271"/>
                <a:gd name="connsiteX156" fmla="*/ 70137 w 393445"/>
                <a:gd name="connsiteY156" fmla="*/ 117555 h 130271"/>
                <a:gd name="connsiteX157" fmla="*/ 75658 w 393445"/>
                <a:gd name="connsiteY157" fmla="*/ 120384 h 13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93445" h="130271">
                  <a:moveTo>
                    <a:pt x="75658" y="120384"/>
                  </a:moveTo>
                  <a:cubicBezTo>
                    <a:pt x="77529" y="121798"/>
                    <a:pt x="81316" y="121798"/>
                    <a:pt x="80906" y="123258"/>
                  </a:cubicBezTo>
                  <a:lnTo>
                    <a:pt x="88480" y="124673"/>
                  </a:lnTo>
                  <a:lnTo>
                    <a:pt x="93043" y="124673"/>
                  </a:lnTo>
                  <a:cubicBezTo>
                    <a:pt x="94936" y="124436"/>
                    <a:pt x="96853" y="124436"/>
                    <a:pt x="98746" y="124673"/>
                  </a:cubicBezTo>
                  <a:cubicBezTo>
                    <a:pt x="100772" y="125093"/>
                    <a:pt x="102839" y="125262"/>
                    <a:pt x="104906" y="125175"/>
                  </a:cubicBezTo>
                  <a:cubicBezTo>
                    <a:pt x="106321" y="125175"/>
                    <a:pt x="108739" y="123760"/>
                    <a:pt x="110154" y="123760"/>
                  </a:cubicBezTo>
                  <a:cubicBezTo>
                    <a:pt x="111737" y="123852"/>
                    <a:pt x="113316" y="123500"/>
                    <a:pt x="114716" y="122757"/>
                  </a:cubicBezTo>
                  <a:lnTo>
                    <a:pt x="124253" y="117601"/>
                  </a:lnTo>
                  <a:cubicBezTo>
                    <a:pt x="124253" y="117601"/>
                    <a:pt x="127127" y="111806"/>
                    <a:pt x="129500" y="112308"/>
                  </a:cubicBezTo>
                  <a:cubicBezTo>
                    <a:pt x="129500" y="112308"/>
                    <a:pt x="133333" y="109022"/>
                    <a:pt x="134748" y="110437"/>
                  </a:cubicBezTo>
                  <a:cubicBezTo>
                    <a:pt x="136162" y="111851"/>
                    <a:pt x="135249" y="120840"/>
                    <a:pt x="135249" y="120840"/>
                  </a:cubicBezTo>
                  <a:lnTo>
                    <a:pt x="137576" y="128506"/>
                  </a:lnTo>
                  <a:cubicBezTo>
                    <a:pt x="137576" y="128506"/>
                    <a:pt x="144238" y="128004"/>
                    <a:pt x="146155" y="128004"/>
                  </a:cubicBezTo>
                  <a:cubicBezTo>
                    <a:pt x="148071" y="128004"/>
                    <a:pt x="149942" y="126589"/>
                    <a:pt x="151402" y="128004"/>
                  </a:cubicBezTo>
                  <a:cubicBezTo>
                    <a:pt x="152862" y="129418"/>
                    <a:pt x="159433" y="128004"/>
                    <a:pt x="161851" y="128506"/>
                  </a:cubicBezTo>
                  <a:cubicBezTo>
                    <a:pt x="164269" y="129008"/>
                    <a:pt x="166414" y="123943"/>
                    <a:pt x="169471" y="123943"/>
                  </a:cubicBezTo>
                  <a:cubicBezTo>
                    <a:pt x="172528" y="123943"/>
                    <a:pt x="173213" y="120566"/>
                    <a:pt x="174673" y="122437"/>
                  </a:cubicBezTo>
                  <a:cubicBezTo>
                    <a:pt x="176133" y="124308"/>
                    <a:pt x="176543" y="126224"/>
                    <a:pt x="178460" y="126772"/>
                  </a:cubicBezTo>
                  <a:cubicBezTo>
                    <a:pt x="181325" y="127680"/>
                    <a:pt x="184442" y="127333"/>
                    <a:pt x="187038" y="125814"/>
                  </a:cubicBezTo>
                  <a:lnTo>
                    <a:pt x="196164" y="127228"/>
                  </a:lnTo>
                  <a:lnTo>
                    <a:pt x="200727" y="125814"/>
                  </a:lnTo>
                  <a:cubicBezTo>
                    <a:pt x="200727" y="125814"/>
                    <a:pt x="207890" y="121023"/>
                    <a:pt x="208803" y="122437"/>
                  </a:cubicBezTo>
                  <a:cubicBezTo>
                    <a:pt x="209907" y="123715"/>
                    <a:pt x="211427" y="124573"/>
                    <a:pt x="213092" y="124856"/>
                  </a:cubicBezTo>
                  <a:cubicBezTo>
                    <a:pt x="214506" y="125357"/>
                    <a:pt x="214050" y="129418"/>
                    <a:pt x="217655" y="126270"/>
                  </a:cubicBezTo>
                  <a:cubicBezTo>
                    <a:pt x="221259" y="123122"/>
                    <a:pt x="217199" y="122939"/>
                    <a:pt x="221488" y="123441"/>
                  </a:cubicBezTo>
                  <a:cubicBezTo>
                    <a:pt x="225777" y="123943"/>
                    <a:pt x="223404" y="121525"/>
                    <a:pt x="225731" y="123943"/>
                  </a:cubicBezTo>
                  <a:cubicBezTo>
                    <a:pt x="227301" y="125348"/>
                    <a:pt x="229386" y="126028"/>
                    <a:pt x="231481" y="125814"/>
                  </a:cubicBezTo>
                  <a:lnTo>
                    <a:pt x="235724" y="123943"/>
                  </a:lnTo>
                  <a:lnTo>
                    <a:pt x="240925" y="122939"/>
                  </a:lnTo>
                  <a:cubicBezTo>
                    <a:pt x="245488" y="123943"/>
                    <a:pt x="245488" y="127228"/>
                    <a:pt x="249047" y="127228"/>
                  </a:cubicBezTo>
                  <a:cubicBezTo>
                    <a:pt x="252839" y="127324"/>
                    <a:pt x="256636" y="127173"/>
                    <a:pt x="260409" y="126772"/>
                  </a:cubicBezTo>
                  <a:cubicBezTo>
                    <a:pt x="262855" y="126124"/>
                    <a:pt x="265264" y="125330"/>
                    <a:pt x="267618" y="124399"/>
                  </a:cubicBezTo>
                  <a:cubicBezTo>
                    <a:pt x="272181" y="123441"/>
                    <a:pt x="277565" y="122939"/>
                    <a:pt x="278980" y="122437"/>
                  </a:cubicBezTo>
                  <a:cubicBezTo>
                    <a:pt x="280394" y="121935"/>
                    <a:pt x="281353" y="119152"/>
                    <a:pt x="280896" y="117874"/>
                  </a:cubicBezTo>
                  <a:cubicBezTo>
                    <a:pt x="280440" y="116597"/>
                    <a:pt x="278295" y="111943"/>
                    <a:pt x="280486" y="112079"/>
                  </a:cubicBezTo>
                  <a:cubicBezTo>
                    <a:pt x="286600" y="112581"/>
                    <a:pt x="288516" y="114042"/>
                    <a:pt x="288060" y="116368"/>
                  </a:cubicBezTo>
                  <a:cubicBezTo>
                    <a:pt x="287604" y="118696"/>
                    <a:pt x="286919" y="119928"/>
                    <a:pt x="288516" y="120658"/>
                  </a:cubicBezTo>
                  <a:cubicBezTo>
                    <a:pt x="292176" y="122542"/>
                    <a:pt x="295977" y="124144"/>
                    <a:pt x="299878" y="125449"/>
                  </a:cubicBezTo>
                  <a:cubicBezTo>
                    <a:pt x="301384" y="125905"/>
                    <a:pt x="304441" y="125449"/>
                    <a:pt x="305627" y="125905"/>
                  </a:cubicBezTo>
                  <a:cubicBezTo>
                    <a:pt x="309045" y="127538"/>
                    <a:pt x="312791" y="128351"/>
                    <a:pt x="316578" y="128278"/>
                  </a:cubicBezTo>
                  <a:cubicBezTo>
                    <a:pt x="321187" y="129770"/>
                    <a:pt x="326023" y="130431"/>
                    <a:pt x="330860" y="130240"/>
                  </a:cubicBezTo>
                  <a:lnTo>
                    <a:pt x="341765" y="126361"/>
                  </a:lnTo>
                  <a:cubicBezTo>
                    <a:pt x="345265" y="124463"/>
                    <a:pt x="349193" y="123491"/>
                    <a:pt x="353172" y="123532"/>
                  </a:cubicBezTo>
                  <a:cubicBezTo>
                    <a:pt x="356449" y="124504"/>
                    <a:pt x="359934" y="124504"/>
                    <a:pt x="363211" y="123532"/>
                  </a:cubicBezTo>
                  <a:cubicBezTo>
                    <a:pt x="368367" y="121114"/>
                    <a:pt x="367408" y="123532"/>
                    <a:pt x="368367" y="121114"/>
                  </a:cubicBezTo>
                  <a:cubicBezTo>
                    <a:pt x="369503" y="117733"/>
                    <a:pt x="370301" y="114251"/>
                    <a:pt x="370739" y="110711"/>
                  </a:cubicBezTo>
                  <a:cubicBezTo>
                    <a:pt x="370739" y="109296"/>
                    <a:pt x="366952" y="106878"/>
                    <a:pt x="372154" y="106421"/>
                  </a:cubicBezTo>
                  <a:cubicBezTo>
                    <a:pt x="375006" y="105915"/>
                    <a:pt x="377926" y="105915"/>
                    <a:pt x="380778" y="106421"/>
                  </a:cubicBezTo>
                  <a:cubicBezTo>
                    <a:pt x="383830" y="106536"/>
                    <a:pt x="386883" y="106367"/>
                    <a:pt x="389903" y="105920"/>
                  </a:cubicBezTo>
                  <a:cubicBezTo>
                    <a:pt x="389903" y="105920"/>
                    <a:pt x="394466" y="101129"/>
                    <a:pt x="393234" y="101129"/>
                  </a:cubicBezTo>
                  <a:cubicBezTo>
                    <a:pt x="392002" y="101129"/>
                    <a:pt x="385614" y="99805"/>
                    <a:pt x="385614" y="99805"/>
                  </a:cubicBezTo>
                  <a:cubicBezTo>
                    <a:pt x="385614" y="99805"/>
                    <a:pt x="384200" y="94969"/>
                    <a:pt x="382740" y="94056"/>
                  </a:cubicBezTo>
                  <a:cubicBezTo>
                    <a:pt x="382740" y="94056"/>
                    <a:pt x="382740" y="89767"/>
                    <a:pt x="385203" y="88353"/>
                  </a:cubicBezTo>
                  <a:cubicBezTo>
                    <a:pt x="387668" y="86938"/>
                    <a:pt x="389447" y="85980"/>
                    <a:pt x="389447" y="83790"/>
                  </a:cubicBezTo>
                  <a:cubicBezTo>
                    <a:pt x="389447" y="81599"/>
                    <a:pt x="391318" y="76124"/>
                    <a:pt x="389903" y="75211"/>
                  </a:cubicBezTo>
                  <a:cubicBezTo>
                    <a:pt x="388489" y="74299"/>
                    <a:pt x="388489" y="71379"/>
                    <a:pt x="383744" y="71379"/>
                  </a:cubicBezTo>
                  <a:cubicBezTo>
                    <a:pt x="381029" y="71392"/>
                    <a:pt x="378318" y="71237"/>
                    <a:pt x="375622" y="70922"/>
                  </a:cubicBezTo>
                  <a:cubicBezTo>
                    <a:pt x="374207" y="66359"/>
                    <a:pt x="373796" y="64306"/>
                    <a:pt x="371880" y="64306"/>
                  </a:cubicBezTo>
                  <a:cubicBezTo>
                    <a:pt x="369672" y="64197"/>
                    <a:pt x="367522" y="63540"/>
                    <a:pt x="365629" y="62390"/>
                  </a:cubicBezTo>
                  <a:cubicBezTo>
                    <a:pt x="364023" y="61527"/>
                    <a:pt x="362248" y="61025"/>
                    <a:pt x="360427" y="60930"/>
                  </a:cubicBezTo>
                  <a:cubicBezTo>
                    <a:pt x="356339" y="61578"/>
                    <a:pt x="352200" y="61897"/>
                    <a:pt x="348062" y="61888"/>
                  </a:cubicBezTo>
                  <a:cubicBezTo>
                    <a:pt x="346191" y="61432"/>
                    <a:pt x="344914" y="58329"/>
                    <a:pt x="343271" y="57644"/>
                  </a:cubicBezTo>
                  <a:cubicBezTo>
                    <a:pt x="339096" y="55554"/>
                    <a:pt x="334638" y="54094"/>
                    <a:pt x="330038" y="53310"/>
                  </a:cubicBezTo>
                  <a:lnTo>
                    <a:pt x="322373" y="53310"/>
                  </a:lnTo>
                  <a:cubicBezTo>
                    <a:pt x="322373" y="53310"/>
                    <a:pt x="322875" y="49021"/>
                    <a:pt x="320046" y="49021"/>
                  </a:cubicBezTo>
                  <a:cubicBezTo>
                    <a:pt x="316697" y="49066"/>
                    <a:pt x="313352" y="49386"/>
                    <a:pt x="310053" y="49979"/>
                  </a:cubicBezTo>
                  <a:cubicBezTo>
                    <a:pt x="308593" y="50481"/>
                    <a:pt x="308593" y="45735"/>
                    <a:pt x="303391" y="49568"/>
                  </a:cubicBezTo>
                  <a:cubicBezTo>
                    <a:pt x="301165" y="51370"/>
                    <a:pt x="298559" y="52653"/>
                    <a:pt x="295771" y="53310"/>
                  </a:cubicBezTo>
                  <a:cubicBezTo>
                    <a:pt x="293796" y="54177"/>
                    <a:pt x="291729" y="54815"/>
                    <a:pt x="289611" y="55226"/>
                  </a:cubicBezTo>
                  <a:lnTo>
                    <a:pt x="284364" y="58055"/>
                  </a:lnTo>
                  <a:cubicBezTo>
                    <a:pt x="284364" y="58055"/>
                    <a:pt x="283908" y="61432"/>
                    <a:pt x="282493" y="58055"/>
                  </a:cubicBezTo>
                  <a:cubicBezTo>
                    <a:pt x="281079" y="54678"/>
                    <a:pt x="280075" y="52397"/>
                    <a:pt x="277931" y="52853"/>
                  </a:cubicBezTo>
                  <a:cubicBezTo>
                    <a:pt x="275215" y="53383"/>
                    <a:pt x="272400" y="53031"/>
                    <a:pt x="269900" y="51850"/>
                  </a:cubicBezTo>
                  <a:cubicBezTo>
                    <a:pt x="265337" y="50983"/>
                    <a:pt x="269900" y="49979"/>
                    <a:pt x="265337" y="50983"/>
                  </a:cubicBezTo>
                  <a:cubicBezTo>
                    <a:pt x="260774" y="51986"/>
                    <a:pt x="261915" y="49431"/>
                    <a:pt x="259177" y="51850"/>
                  </a:cubicBezTo>
                  <a:cubicBezTo>
                    <a:pt x="253975" y="56640"/>
                    <a:pt x="254112" y="55591"/>
                    <a:pt x="251055" y="56640"/>
                  </a:cubicBezTo>
                  <a:cubicBezTo>
                    <a:pt x="244439" y="59013"/>
                    <a:pt x="242979" y="62390"/>
                    <a:pt x="239192" y="62390"/>
                  </a:cubicBezTo>
                  <a:cubicBezTo>
                    <a:pt x="235386" y="62043"/>
                    <a:pt x="231549" y="62194"/>
                    <a:pt x="227784" y="62846"/>
                  </a:cubicBezTo>
                  <a:cubicBezTo>
                    <a:pt x="224955" y="63804"/>
                    <a:pt x="222126" y="67090"/>
                    <a:pt x="220164" y="66223"/>
                  </a:cubicBezTo>
                  <a:cubicBezTo>
                    <a:pt x="217262" y="65095"/>
                    <a:pt x="214114" y="64749"/>
                    <a:pt x="211039" y="65219"/>
                  </a:cubicBezTo>
                  <a:cubicBezTo>
                    <a:pt x="208620" y="65675"/>
                    <a:pt x="206704" y="63804"/>
                    <a:pt x="204788" y="66223"/>
                  </a:cubicBezTo>
                  <a:cubicBezTo>
                    <a:pt x="202871" y="68641"/>
                    <a:pt x="200498" y="65675"/>
                    <a:pt x="201046" y="69964"/>
                  </a:cubicBezTo>
                  <a:cubicBezTo>
                    <a:pt x="201593" y="74253"/>
                    <a:pt x="204331" y="73295"/>
                    <a:pt x="201457" y="74299"/>
                  </a:cubicBezTo>
                  <a:cubicBezTo>
                    <a:pt x="193426" y="74710"/>
                    <a:pt x="190095" y="75211"/>
                    <a:pt x="190597" y="73295"/>
                  </a:cubicBezTo>
                  <a:lnTo>
                    <a:pt x="182065" y="69964"/>
                  </a:lnTo>
                  <a:cubicBezTo>
                    <a:pt x="180153" y="68016"/>
                    <a:pt x="177871" y="66464"/>
                    <a:pt x="175357" y="65401"/>
                  </a:cubicBezTo>
                  <a:lnTo>
                    <a:pt x="169151" y="64489"/>
                  </a:lnTo>
                  <a:cubicBezTo>
                    <a:pt x="166961" y="64032"/>
                    <a:pt x="164721" y="63864"/>
                    <a:pt x="162490" y="63987"/>
                  </a:cubicBezTo>
                  <a:cubicBezTo>
                    <a:pt x="161121" y="64489"/>
                    <a:pt x="159204" y="62572"/>
                    <a:pt x="155372" y="63987"/>
                  </a:cubicBezTo>
                  <a:cubicBezTo>
                    <a:pt x="151539" y="65401"/>
                    <a:pt x="153501" y="63987"/>
                    <a:pt x="151585" y="65401"/>
                  </a:cubicBezTo>
                  <a:cubicBezTo>
                    <a:pt x="146337" y="67728"/>
                    <a:pt x="146063" y="68778"/>
                    <a:pt x="144466" y="67728"/>
                  </a:cubicBezTo>
                  <a:cubicBezTo>
                    <a:pt x="142144" y="66341"/>
                    <a:pt x="140050" y="64603"/>
                    <a:pt x="138261" y="62572"/>
                  </a:cubicBezTo>
                  <a:cubicBezTo>
                    <a:pt x="136805" y="61386"/>
                    <a:pt x="134921" y="60861"/>
                    <a:pt x="133059" y="61112"/>
                  </a:cubicBezTo>
                  <a:cubicBezTo>
                    <a:pt x="129728" y="61112"/>
                    <a:pt x="126899" y="62070"/>
                    <a:pt x="126899" y="63987"/>
                  </a:cubicBezTo>
                  <a:cubicBezTo>
                    <a:pt x="126899" y="65903"/>
                    <a:pt x="124481" y="63028"/>
                    <a:pt x="123979" y="67272"/>
                  </a:cubicBezTo>
                  <a:cubicBezTo>
                    <a:pt x="123477" y="71516"/>
                    <a:pt x="124481" y="69690"/>
                    <a:pt x="123523" y="71561"/>
                  </a:cubicBezTo>
                  <a:cubicBezTo>
                    <a:pt x="122564" y="73432"/>
                    <a:pt x="118002" y="69052"/>
                    <a:pt x="117317" y="67728"/>
                  </a:cubicBezTo>
                  <a:cubicBezTo>
                    <a:pt x="115711" y="64511"/>
                    <a:pt x="115050" y="60902"/>
                    <a:pt x="115401" y="57325"/>
                  </a:cubicBezTo>
                  <a:cubicBezTo>
                    <a:pt x="116081" y="55860"/>
                    <a:pt x="115729" y="54122"/>
                    <a:pt x="114534" y="53036"/>
                  </a:cubicBezTo>
                  <a:cubicBezTo>
                    <a:pt x="112992" y="51644"/>
                    <a:pt x="111212" y="50531"/>
                    <a:pt x="109287" y="49751"/>
                  </a:cubicBezTo>
                  <a:cubicBezTo>
                    <a:pt x="107498" y="48893"/>
                    <a:pt x="105509" y="48541"/>
                    <a:pt x="103537" y="48747"/>
                  </a:cubicBezTo>
                  <a:cubicBezTo>
                    <a:pt x="101621" y="49203"/>
                    <a:pt x="96876" y="49203"/>
                    <a:pt x="97378" y="47332"/>
                  </a:cubicBezTo>
                  <a:cubicBezTo>
                    <a:pt x="97879" y="45462"/>
                    <a:pt x="99248" y="42769"/>
                    <a:pt x="97378" y="42131"/>
                  </a:cubicBezTo>
                  <a:cubicBezTo>
                    <a:pt x="95507" y="41492"/>
                    <a:pt x="94092" y="40169"/>
                    <a:pt x="92176" y="40169"/>
                  </a:cubicBezTo>
                  <a:cubicBezTo>
                    <a:pt x="90259" y="40169"/>
                    <a:pt x="91674" y="39712"/>
                    <a:pt x="87613" y="40670"/>
                  </a:cubicBezTo>
                  <a:cubicBezTo>
                    <a:pt x="83552" y="41629"/>
                    <a:pt x="79582" y="42587"/>
                    <a:pt x="79582" y="42587"/>
                  </a:cubicBezTo>
                  <a:cubicBezTo>
                    <a:pt x="80449" y="38024"/>
                    <a:pt x="85240" y="40169"/>
                    <a:pt x="80449" y="38024"/>
                  </a:cubicBezTo>
                  <a:cubicBezTo>
                    <a:pt x="77972" y="36669"/>
                    <a:pt x="75234" y="35857"/>
                    <a:pt x="72419" y="35651"/>
                  </a:cubicBezTo>
                  <a:cubicBezTo>
                    <a:pt x="76251" y="32275"/>
                    <a:pt x="74289" y="31818"/>
                    <a:pt x="78122" y="31818"/>
                  </a:cubicBezTo>
                  <a:cubicBezTo>
                    <a:pt x="81955" y="31818"/>
                    <a:pt x="82685" y="29948"/>
                    <a:pt x="84282" y="30860"/>
                  </a:cubicBezTo>
                  <a:cubicBezTo>
                    <a:pt x="85879" y="31773"/>
                    <a:pt x="84738" y="34237"/>
                    <a:pt x="90488" y="33781"/>
                  </a:cubicBezTo>
                  <a:cubicBezTo>
                    <a:pt x="93773" y="33201"/>
                    <a:pt x="97099" y="32863"/>
                    <a:pt x="100435" y="32777"/>
                  </a:cubicBezTo>
                  <a:lnTo>
                    <a:pt x="105682" y="32777"/>
                  </a:lnTo>
                  <a:cubicBezTo>
                    <a:pt x="107781" y="32923"/>
                    <a:pt x="109884" y="32754"/>
                    <a:pt x="111933" y="32275"/>
                  </a:cubicBezTo>
                  <a:lnTo>
                    <a:pt x="113804" y="26115"/>
                  </a:lnTo>
                  <a:cubicBezTo>
                    <a:pt x="110277" y="24577"/>
                    <a:pt x="106590" y="23446"/>
                    <a:pt x="102807" y="22738"/>
                  </a:cubicBezTo>
                  <a:cubicBezTo>
                    <a:pt x="99978" y="22738"/>
                    <a:pt x="94777" y="22328"/>
                    <a:pt x="94777" y="22328"/>
                  </a:cubicBezTo>
                  <a:cubicBezTo>
                    <a:pt x="91797" y="20229"/>
                    <a:pt x="88599" y="18454"/>
                    <a:pt x="85240" y="17035"/>
                  </a:cubicBezTo>
                  <a:cubicBezTo>
                    <a:pt x="82868" y="16122"/>
                    <a:pt x="80951" y="16624"/>
                    <a:pt x="80039" y="14708"/>
                  </a:cubicBezTo>
                  <a:cubicBezTo>
                    <a:pt x="79126" y="12791"/>
                    <a:pt x="80723" y="12381"/>
                    <a:pt x="78579" y="10921"/>
                  </a:cubicBezTo>
                  <a:cubicBezTo>
                    <a:pt x="75220" y="8799"/>
                    <a:pt x="71730" y="6896"/>
                    <a:pt x="68129" y="5217"/>
                  </a:cubicBezTo>
                  <a:cubicBezTo>
                    <a:pt x="61513" y="974"/>
                    <a:pt x="62882" y="426"/>
                    <a:pt x="59597" y="426"/>
                  </a:cubicBezTo>
                  <a:cubicBezTo>
                    <a:pt x="56312" y="426"/>
                    <a:pt x="58182" y="15"/>
                    <a:pt x="53848" y="15"/>
                  </a:cubicBezTo>
                  <a:cubicBezTo>
                    <a:pt x="51151" y="-49"/>
                    <a:pt x="48450" y="88"/>
                    <a:pt x="45771" y="426"/>
                  </a:cubicBezTo>
                  <a:cubicBezTo>
                    <a:pt x="41528" y="974"/>
                    <a:pt x="34364" y="974"/>
                    <a:pt x="32083" y="1430"/>
                  </a:cubicBezTo>
                  <a:cubicBezTo>
                    <a:pt x="29801" y="1886"/>
                    <a:pt x="29664" y="4213"/>
                    <a:pt x="27520" y="5217"/>
                  </a:cubicBezTo>
                  <a:cubicBezTo>
                    <a:pt x="24714" y="5742"/>
                    <a:pt x="21839" y="5742"/>
                    <a:pt x="19033" y="5217"/>
                  </a:cubicBezTo>
                  <a:cubicBezTo>
                    <a:pt x="16615" y="5673"/>
                    <a:pt x="12280" y="2297"/>
                    <a:pt x="10957" y="4213"/>
                  </a:cubicBezTo>
                  <a:cubicBezTo>
                    <a:pt x="9337" y="6568"/>
                    <a:pt x="7384" y="8671"/>
                    <a:pt x="5162" y="10464"/>
                  </a:cubicBezTo>
                  <a:cubicBezTo>
                    <a:pt x="3264" y="12572"/>
                    <a:pt x="1722" y="14977"/>
                    <a:pt x="599" y="17582"/>
                  </a:cubicBezTo>
                  <a:cubicBezTo>
                    <a:pt x="143" y="18997"/>
                    <a:pt x="-861" y="18997"/>
                    <a:pt x="1557" y="21370"/>
                  </a:cubicBezTo>
                  <a:cubicBezTo>
                    <a:pt x="3975" y="23742"/>
                    <a:pt x="2972" y="24244"/>
                    <a:pt x="6120" y="26617"/>
                  </a:cubicBezTo>
                  <a:cubicBezTo>
                    <a:pt x="9268" y="28989"/>
                    <a:pt x="6622" y="31818"/>
                    <a:pt x="9953" y="33233"/>
                  </a:cubicBezTo>
                  <a:cubicBezTo>
                    <a:pt x="13284" y="34647"/>
                    <a:pt x="10911" y="37020"/>
                    <a:pt x="14196" y="37522"/>
                  </a:cubicBezTo>
                  <a:cubicBezTo>
                    <a:pt x="17482" y="38024"/>
                    <a:pt x="17527" y="36564"/>
                    <a:pt x="19444" y="38024"/>
                  </a:cubicBezTo>
                  <a:cubicBezTo>
                    <a:pt x="21360" y="39484"/>
                    <a:pt x="21360" y="41401"/>
                    <a:pt x="23185" y="43180"/>
                  </a:cubicBezTo>
                  <a:cubicBezTo>
                    <a:pt x="24787" y="44672"/>
                    <a:pt x="26548" y="45991"/>
                    <a:pt x="28433" y="47104"/>
                  </a:cubicBezTo>
                  <a:cubicBezTo>
                    <a:pt x="29847" y="47971"/>
                    <a:pt x="33680" y="48929"/>
                    <a:pt x="33680" y="50344"/>
                  </a:cubicBezTo>
                  <a:cubicBezTo>
                    <a:pt x="33657" y="52803"/>
                    <a:pt x="34136" y="55240"/>
                    <a:pt x="35094" y="57507"/>
                  </a:cubicBezTo>
                  <a:cubicBezTo>
                    <a:pt x="36554" y="61295"/>
                    <a:pt x="38653" y="64261"/>
                    <a:pt x="37011" y="65584"/>
                  </a:cubicBezTo>
                  <a:cubicBezTo>
                    <a:pt x="31307" y="70147"/>
                    <a:pt x="30805" y="67454"/>
                    <a:pt x="28433" y="71744"/>
                  </a:cubicBezTo>
                  <a:cubicBezTo>
                    <a:pt x="26060" y="76033"/>
                    <a:pt x="26562" y="74162"/>
                    <a:pt x="26105" y="76033"/>
                  </a:cubicBezTo>
                  <a:cubicBezTo>
                    <a:pt x="25649" y="77904"/>
                    <a:pt x="22774" y="79866"/>
                    <a:pt x="25649" y="83151"/>
                  </a:cubicBezTo>
                  <a:cubicBezTo>
                    <a:pt x="27310" y="84684"/>
                    <a:pt x="28460" y="86692"/>
                    <a:pt x="28934" y="88900"/>
                  </a:cubicBezTo>
                  <a:cubicBezTo>
                    <a:pt x="29847" y="91775"/>
                    <a:pt x="31763" y="90315"/>
                    <a:pt x="33178" y="94147"/>
                  </a:cubicBezTo>
                  <a:cubicBezTo>
                    <a:pt x="34592" y="97980"/>
                    <a:pt x="32265" y="97843"/>
                    <a:pt x="33680" y="101265"/>
                  </a:cubicBezTo>
                  <a:cubicBezTo>
                    <a:pt x="35094" y="104688"/>
                    <a:pt x="36554" y="108885"/>
                    <a:pt x="38243" y="109844"/>
                  </a:cubicBezTo>
                  <a:cubicBezTo>
                    <a:pt x="39931" y="110802"/>
                    <a:pt x="42577" y="109342"/>
                    <a:pt x="43490" y="111714"/>
                  </a:cubicBezTo>
                  <a:cubicBezTo>
                    <a:pt x="44717" y="114023"/>
                    <a:pt x="46529" y="115972"/>
                    <a:pt x="48737" y="117372"/>
                  </a:cubicBezTo>
                  <a:cubicBezTo>
                    <a:pt x="50371" y="118102"/>
                    <a:pt x="52150" y="118463"/>
                    <a:pt x="53939" y="118422"/>
                  </a:cubicBezTo>
                  <a:lnTo>
                    <a:pt x="59186" y="119791"/>
                  </a:lnTo>
                  <a:cubicBezTo>
                    <a:pt x="61746" y="120849"/>
                    <a:pt x="64684" y="119631"/>
                    <a:pt x="65743" y="117071"/>
                  </a:cubicBezTo>
                  <a:cubicBezTo>
                    <a:pt x="65761" y="117016"/>
                    <a:pt x="65784" y="116966"/>
                    <a:pt x="65802" y="116916"/>
                  </a:cubicBezTo>
                  <a:lnTo>
                    <a:pt x="65802" y="112353"/>
                  </a:lnTo>
                  <a:lnTo>
                    <a:pt x="70594" y="110482"/>
                  </a:lnTo>
                  <a:lnTo>
                    <a:pt x="70137" y="117555"/>
                  </a:lnTo>
                  <a:cubicBezTo>
                    <a:pt x="70137" y="117555"/>
                    <a:pt x="73742" y="118969"/>
                    <a:pt x="75658" y="120384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66F373-DDEF-C87F-F93A-295D331C04E5}"/>
                </a:ext>
              </a:extLst>
            </p:cNvPr>
            <p:cNvSpPr/>
            <p:nvPr/>
          </p:nvSpPr>
          <p:spPr>
            <a:xfrm>
              <a:off x="2755784" y="1416168"/>
              <a:ext cx="193107" cy="100592"/>
            </a:xfrm>
            <a:custGeom>
              <a:avLst/>
              <a:gdLst>
                <a:gd name="connsiteX0" fmla="*/ 10959 w 193107"/>
                <a:gd name="connsiteY0" fmla="*/ 21594 h 100592"/>
                <a:gd name="connsiteX1" fmla="*/ 20997 w 193107"/>
                <a:gd name="connsiteY1" fmla="*/ 23008 h 100592"/>
                <a:gd name="connsiteX2" fmla="*/ 24283 w 193107"/>
                <a:gd name="connsiteY2" fmla="*/ 27343 h 100592"/>
                <a:gd name="connsiteX3" fmla="*/ 21499 w 193107"/>
                <a:gd name="connsiteY3" fmla="*/ 31176 h 100592"/>
                <a:gd name="connsiteX4" fmla="*/ 26062 w 193107"/>
                <a:gd name="connsiteY4" fmla="*/ 34917 h 100592"/>
                <a:gd name="connsiteX5" fmla="*/ 35553 w 193107"/>
                <a:gd name="connsiteY5" fmla="*/ 33913 h 100592"/>
                <a:gd name="connsiteX6" fmla="*/ 36556 w 193107"/>
                <a:gd name="connsiteY6" fmla="*/ 28255 h 100592"/>
                <a:gd name="connsiteX7" fmla="*/ 42671 w 193107"/>
                <a:gd name="connsiteY7" fmla="*/ 26841 h 100592"/>
                <a:gd name="connsiteX8" fmla="*/ 50336 w 193107"/>
                <a:gd name="connsiteY8" fmla="*/ 27343 h 100592"/>
                <a:gd name="connsiteX9" fmla="*/ 47462 w 193107"/>
                <a:gd name="connsiteY9" fmla="*/ 32499 h 100592"/>
                <a:gd name="connsiteX10" fmla="*/ 50793 w 193107"/>
                <a:gd name="connsiteY10" fmla="*/ 38704 h 100592"/>
                <a:gd name="connsiteX11" fmla="*/ 60831 w 193107"/>
                <a:gd name="connsiteY11" fmla="*/ 38248 h 100592"/>
                <a:gd name="connsiteX12" fmla="*/ 64162 w 193107"/>
                <a:gd name="connsiteY12" fmla="*/ 47374 h 100592"/>
                <a:gd name="connsiteX13" fmla="*/ 59576 w 193107"/>
                <a:gd name="connsiteY13" fmla="*/ 45152 h 100592"/>
                <a:gd name="connsiteX14" fmla="*/ 58915 w 193107"/>
                <a:gd name="connsiteY14" fmla="*/ 45457 h 100592"/>
                <a:gd name="connsiteX15" fmla="*/ 52709 w 193107"/>
                <a:gd name="connsiteY15" fmla="*/ 45914 h 100592"/>
                <a:gd name="connsiteX16" fmla="*/ 59325 w 193107"/>
                <a:gd name="connsiteY16" fmla="*/ 47830 h 100592"/>
                <a:gd name="connsiteX17" fmla="*/ 58367 w 193107"/>
                <a:gd name="connsiteY17" fmla="*/ 52393 h 100592"/>
                <a:gd name="connsiteX18" fmla="*/ 52207 w 193107"/>
                <a:gd name="connsiteY18" fmla="*/ 52393 h 100592"/>
                <a:gd name="connsiteX19" fmla="*/ 46504 w 193107"/>
                <a:gd name="connsiteY19" fmla="*/ 50522 h 100592"/>
                <a:gd name="connsiteX20" fmla="*/ 40344 w 193107"/>
                <a:gd name="connsiteY20" fmla="*/ 45731 h 100592"/>
                <a:gd name="connsiteX21" fmla="*/ 30808 w 193107"/>
                <a:gd name="connsiteY21" fmla="*/ 48104 h 100592"/>
                <a:gd name="connsiteX22" fmla="*/ 22275 w 193107"/>
                <a:gd name="connsiteY22" fmla="*/ 51435 h 100592"/>
                <a:gd name="connsiteX23" fmla="*/ 19902 w 193107"/>
                <a:gd name="connsiteY23" fmla="*/ 61929 h 100592"/>
                <a:gd name="connsiteX24" fmla="*/ 29849 w 193107"/>
                <a:gd name="connsiteY24" fmla="*/ 67177 h 100592"/>
                <a:gd name="connsiteX25" fmla="*/ 36556 w 193107"/>
                <a:gd name="connsiteY25" fmla="*/ 70006 h 100592"/>
                <a:gd name="connsiteX26" fmla="*/ 41119 w 193107"/>
                <a:gd name="connsiteY26" fmla="*/ 72378 h 100592"/>
                <a:gd name="connsiteX27" fmla="*/ 52025 w 193107"/>
                <a:gd name="connsiteY27" fmla="*/ 70006 h 100592"/>
                <a:gd name="connsiteX28" fmla="*/ 59143 w 193107"/>
                <a:gd name="connsiteY28" fmla="*/ 71420 h 100592"/>
                <a:gd name="connsiteX29" fmla="*/ 64390 w 193107"/>
                <a:gd name="connsiteY29" fmla="*/ 68089 h 100592"/>
                <a:gd name="connsiteX30" fmla="*/ 71508 w 193107"/>
                <a:gd name="connsiteY30" fmla="*/ 65762 h 100592"/>
                <a:gd name="connsiteX31" fmla="*/ 80634 w 193107"/>
                <a:gd name="connsiteY31" fmla="*/ 62888 h 100592"/>
                <a:gd name="connsiteX32" fmla="*/ 83052 w 193107"/>
                <a:gd name="connsiteY32" fmla="*/ 68591 h 100592"/>
                <a:gd name="connsiteX33" fmla="*/ 87296 w 193107"/>
                <a:gd name="connsiteY33" fmla="*/ 68591 h 100592"/>
                <a:gd name="connsiteX34" fmla="*/ 93958 w 193107"/>
                <a:gd name="connsiteY34" fmla="*/ 70006 h 100592"/>
                <a:gd name="connsiteX35" fmla="*/ 100619 w 193107"/>
                <a:gd name="connsiteY35" fmla="*/ 69093 h 100592"/>
                <a:gd name="connsiteX36" fmla="*/ 107236 w 193107"/>
                <a:gd name="connsiteY36" fmla="*/ 71420 h 100592"/>
                <a:gd name="connsiteX37" fmla="*/ 108696 w 193107"/>
                <a:gd name="connsiteY37" fmla="*/ 77626 h 100592"/>
                <a:gd name="connsiteX38" fmla="*/ 115357 w 193107"/>
                <a:gd name="connsiteY38" fmla="*/ 77124 h 100592"/>
                <a:gd name="connsiteX39" fmla="*/ 120605 w 193107"/>
                <a:gd name="connsiteY39" fmla="*/ 75755 h 100592"/>
                <a:gd name="connsiteX40" fmla="*/ 130552 w 193107"/>
                <a:gd name="connsiteY40" fmla="*/ 80044 h 100592"/>
                <a:gd name="connsiteX41" fmla="*/ 131054 w 193107"/>
                <a:gd name="connsiteY41" fmla="*/ 81413 h 100592"/>
                <a:gd name="connsiteX42" fmla="*/ 134841 w 193107"/>
                <a:gd name="connsiteY42" fmla="*/ 84287 h 100592"/>
                <a:gd name="connsiteX43" fmla="*/ 137214 w 193107"/>
                <a:gd name="connsiteY43" fmla="*/ 90904 h 100592"/>
                <a:gd name="connsiteX44" fmla="*/ 143374 w 193107"/>
                <a:gd name="connsiteY44" fmla="*/ 93778 h 100592"/>
                <a:gd name="connsiteX45" fmla="*/ 159572 w 193107"/>
                <a:gd name="connsiteY45" fmla="*/ 98341 h 100592"/>
                <a:gd name="connsiteX46" fmla="*/ 167694 w 193107"/>
                <a:gd name="connsiteY46" fmla="*/ 97839 h 100592"/>
                <a:gd name="connsiteX47" fmla="*/ 184759 w 193107"/>
                <a:gd name="connsiteY47" fmla="*/ 99299 h 100592"/>
                <a:gd name="connsiteX48" fmla="*/ 191877 w 193107"/>
                <a:gd name="connsiteY48" fmla="*/ 91269 h 100592"/>
                <a:gd name="connsiteX49" fmla="*/ 189550 w 193107"/>
                <a:gd name="connsiteY49" fmla="*/ 85063 h 100592"/>
                <a:gd name="connsiteX50" fmla="*/ 188546 w 193107"/>
                <a:gd name="connsiteY50" fmla="*/ 76485 h 100592"/>
                <a:gd name="connsiteX51" fmla="*/ 183390 w 193107"/>
                <a:gd name="connsiteY51" fmla="*/ 72196 h 100592"/>
                <a:gd name="connsiteX52" fmla="*/ 177139 w 193107"/>
                <a:gd name="connsiteY52" fmla="*/ 69823 h 100592"/>
                <a:gd name="connsiteX53" fmla="*/ 170979 w 193107"/>
                <a:gd name="connsiteY53" fmla="*/ 59374 h 100592"/>
                <a:gd name="connsiteX54" fmla="*/ 174355 w 193107"/>
                <a:gd name="connsiteY54" fmla="*/ 53671 h 100592"/>
                <a:gd name="connsiteX55" fmla="*/ 175314 w 193107"/>
                <a:gd name="connsiteY55" fmla="*/ 48879 h 100592"/>
                <a:gd name="connsiteX56" fmla="*/ 165732 w 193107"/>
                <a:gd name="connsiteY56" fmla="*/ 47921 h 100592"/>
                <a:gd name="connsiteX57" fmla="*/ 161169 w 193107"/>
                <a:gd name="connsiteY57" fmla="*/ 39891 h 100592"/>
                <a:gd name="connsiteX58" fmla="*/ 157838 w 193107"/>
                <a:gd name="connsiteY58" fmla="*/ 34187 h 100592"/>
                <a:gd name="connsiteX59" fmla="*/ 147343 w 193107"/>
                <a:gd name="connsiteY59" fmla="*/ 32727 h 100592"/>
                <a:gd name="connsiteX60" fmla="*/ 137852 w 193107"/>
                <a:gd name="connsiteY60" fmla="*/ 37016 h 100592"/>
                <a:gd name="connsiteX61" fmla="*/ 130689 w 193107"/>
                <a:gd name="connsiteY61" fmla="*/ 27890 h 100592"/>
                <a:gd name="connsiteX62" fmla="*/ 126400 w 193107"/>
                <a:gd name="connsiteY62" fmla="*/ 23328 h 100592"/>
                <a:gd name="connsiteX63" fmla="*/ 118825 w 193107"/>
                <a:gd name="connsiteY63" fmla="*/ 20042 h 100592"/>
                <a:gd name="connsiteX64" fmla="*/ 108376 w 193107"/>
                <a:gd name="connsiteY64" fmla="*/ 19540 h 100592"/>
                <a:gd name="connsiteX65" fmla="*/ 100756 w 193107"/>
                <a:gd name="connsiteY65" fmla="*/ 19540 h 100592"/>
                <a:gd name="connsiteX66" fmla="*/ 91266 w 193107"/>
                <a:gd name="connsiteY66" fmla="*/ 25746 h 100592"/>
                <a:gd name="connsiteX67" fmla="*/ 85562 w 193107"/>
                <a:gd name="connsiteY67" fmla="*/ 24788 h 100592"/>
                <a:gd name="connsiteX68" fmla="*/ 84102 w 193107"/>
                <a:gd name="connsiteY68" fmla="*/ 12878 h 100592"/>
                <a:gd name="connsiteX69" fmla="*/ 80315 w 193107"/>
                <a:gd name="connsiteY69" fmla="*/ 8635 h 100592"/>
                <a:gd name="connsiteX70" fmla="*/ 71736 w 193107"/>
                <a:gd name="connsiteY70" fmla="*/ 6673 h 100592"/>
                <a:gd name="connsiteX71" fmla="*/ 61744 w 193107"/>
                <a:gd name="connsiteY71" fmla="*/ 2110 h 100592"/>
                <a:gd name="connsiteX72" fmla="*/ 54626 w 193107"/>
                <a:gd name="connsiteY72" fmla="*/ 1152 h 100592"/>
                <a:gd name="connsiteX73" fmla="*/ 45135 w 193107"/>
                <a:gd name="connsiteY73" fmla="*/ 2977 h 100592"/>
                <a:gd name="connsiteX74" fmla="*/ 34184 w 193107"/>
                <a:gd name="connsiteY74" fmla="*/ 2566 h 100592"/>
                <a:gd name="connsiteX75" fmla="*/ 21408 w 193107"/>
                <a:gd name="connsiteY75" fmla="*/ 3981 h 100592"/>
                <a:gd name="connsiteX76" fmla="*/ 11370 w 193107"/>
                <a:gd name="connsiteY76" fmla="*/ 3981 h 100592"/>
                <a:gd name="connsiteX77" fmla="*/ 2791 w 193107"/>
                <a:gd name="connsiteY77" fmla="*/ 8224 h 100592"/>
                <a:gd name="connsiteX78" fmla="*/ 464 w 193107"/>
                <a:gd name="connsiteY78" fmla="*/ 16757 h 100592"/>
                <a:gd name="connsiteX79" fmla="*/ 10959 w 193107"/>
                <a:gd name="connsiteY79" fmla="*/ 21594 h 10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3107" h="100592">
                  <a:moveTo>
                    <a:pt x="10959" y="21594"/>
                  </a:moveTo>
                  <a:cubicBezTo>
                    <a:pt x="16206" y="22095"/>
                    <a:pt x="18168" y="21137"/>
                    <a:pt x="20997" y="23008"/>
                  </a:cubicBezTo>
                  <a:cubicBezTo>
                    <a:pt x="23826" y="24879"/>
                    <a:pt x="27157" y="23464"/>
                    <a:pt x="24283" y="27343"/>
                  </a:cubicBezTo>
                  <a:cubicBezTo>
                    <a:pt x="21408" y="31221"/>
                    <a:pt x="19081" y="27343"/>
                    <a:pt x="21499" y="31176"/>
                  </a:cubicBezTo>
                  <a:cubicBezTo>
                    <a:pt x="23918" y="35008"/>
                    <a:pt x="20495" y="34461"/>
                    <a:pt x="26062" y="34917"/>
                  </a:cubicBezTo>
                  <a:cubicBezTo>
                    <a:pt x="29260" y="35264"/>
                    <a:pt x="32496" y="34922"/>
                    <a:pt x="35553" y="33913"/>
                  </a:cubicBezTo>
                  <a:lnTo>
                    <a:pt x="36556" y="28255"/>
                  </a:lnTo>
                  <a:cubicBezTo>
                    <a:pt x="36556" y="28255"/>
                    <a:pt x="41119" y="25883"/>
                    <a:pt x="42671" y="26841"/>
                  </a:cubicBezTo>
                  <a:cubicBezTo>
                    <a:pt x="44222" y="27799"/>
                    <a:pt x="50519" y="25244"/>
                    <a:pt x="50336" y="27343"/>
                  </a:cubicBezTo>
                  <a:cubicBezTo>
                    <a:pt x="49835" y="31586"/>
                    <a:pt x="47006" y="28529"/>
                    <a:pt x="47462" y="32499"/>
                  </a:cubicBezTo>
                  <a:cubicBezTo>
                    <a:pt x="47918" y="36469"/>
                    <a:pt x="50336" y="35875"/>
                    <a:pt x="50793" y="38704"/>
                  </a:cubicBezTo>
                  <a:cubicBezTo>
                    <a:pt x="50793" y="38704"/>
                    <a:pt x="59919" y="36970"/>
                    <a:pt x="60831" y="38248"/>
                  </a:cubicBezTo>
                  <a:cubicBezTo>
                    <a:pt x="62597" y="41009"/>
                    <a:pt x="63733" y="44125"/>
                    <a:pt x="64162" y="47374"/>
                  </a:cubicBezTo>
                  <a:cubicBezTo>
                    <a:pt x="63510" y="45494"/>
                    <a:pt x="61456" y="44499"/>
                    <a:pt x="59576" y="45152"/>
                  </a:cubicBezTo>
                  <a:cubicBezTo>
                    <a:pt x="59344" y="45229"/>
                    <a:pt x="59125" y="45334"/>
                    <a:pt x="58915" y="45457"/>
                  </a:cubicBezTo>
                  <a:cubicBezTo>
                    <a:pt x="55082" y="47374"/>
                    <a:pt x="52207" y="44499"/>
                    <a:pt x="52709" y="45914"/>
                  </a:cubicBezTo>
                  <a:cubicBezTo>
                    <a:pt x="53211" y="47328"/>
                    <a:pt x="56040" y="47374"/>
                    <a:pt x="59325" y="47830"/>
                  </a:cubicBezTo>
                  <a:cubicBezTo>
                    <a:pt x="59325" y="47830"/>
                    <a:pt x="60831" y="51207"/>
                    <a:pt x="58367" y="52393"/>
                  </a:cubicBezTo>
                  <a:cubicBezTo>
                    <a:pt x="55903" y="53579"/>
                    <a:pt x="54169" y="51435"/>
                    <a:pt x="52207" y="52393"/>
                  </a:cubicBezTo>
                  <a:cubicBezTo>
                    <a:pt x="50245" y="53351"/>
                    <a:pt x="47918" y="51024"/>
                    <a:pt x="46504" y="50522"/>
                  </a:cubicBezTo>
                  <a:cubicBezTo>
                    <a:pt x="45089" y="50020"/>
                    <a:pt x="44177" y="43358"/>
                    <a:pt x="40344" y="45731"/>
                  </a:cubicBezTo>
                  <a:cubicBezTo>
                    <a:pt x="36511" y="48104"/>
                    <a:pt x="36055" y="46233"/>
                    <a:pt x="30808" y="48104"/>
                  </a:cubicBezTo>
                  <a:cubicBezTo>
                    <a:pt x="25560" y="49975"/>
                    <a:pt x="24146" y="47648"/>
                    <a:pt x="22275" y="51435"/>
                  </a:cubicBezTo>
                  <a:cubicBezTo>
                    <a:pt x="20404" y="55222"/>
                    <a:pt x="14655" y="57138"/>
                    <a:pt x="19902" y="61929"/>
                  </a:cubicBezTo>
                  <a:cubicBezTo>
                    <a:pt x="25149" y="66720"/>
                    <a:pt x="28435" y="65762"/>
                    <a:pt x="29849" y="67177"/>
                  </a:cubicBezTo>
                  <a:cubicBezTo>
                    <a:pt x="31264" y="68591"/>
                    <a:pt x="33682" y="67177"/>
                    <a:pt x="36556" y="70006"/>
                  </a:cubicBezTo>
                  <a:cubicBezTo>
                    <a:pt x="39431" y="72835"/>
                    <a:pt x="36556" y="72378"/>
                    <a:pt x="41119" y="72378"/>
                  </a:cubicBezTo>
                  <a:cubicBezTo>
                    <a:pt x="45682" y="72378"/>
                    <a:pt x="50610" y="69504"/>
                    <a:pt x="52025" y="70006"/>
                  </a:cubicBezTo>
                  <a:cubicBezTo>
                    <a:pt x="53439" y="70508"/>
                    <a:pt x="59143" y="71420"/>
                    <a:pt x="59143" y="71420"/>
                  </a:cubicBezTo>
                  <a:cubicBezTo>
                    <a:pt x="59143" y="71420"/>
                    <a:pt x="62976" y="68089"/>
                    <a:pt x="64390" y="68089"/>
                  </a:cubicBezTo>
                  <a:cubicBezTo>
                    <a:pt x="65805" y="68089"/>
                    <a:pt x="66763" y="64302"/>
                    <a:pt x="71508" y="65762"/>
                  </a:cubicBezTo>
                  <a:cubicBezTo>
                    <a:pt x="76254" y="67222"/>
                    <a:pt x="79676" y="61427"/>
                    <a:pt x="80634" y="62888"/>
                  </a:cubicBezTo>
                  <a:cubicBezTo>
                    <a:pt x="81537" y="64745"/>
                    <a:pt x="82345" y="66647"/>
                    <a:pt x="83052" y="68591"/>
                  </a:cubicBezTo>
                  <a:cubicBezTo>
                    <a:pt x="83965" y="70508"/>
                    <a:pt x="83509" y="68089"/>
                    <a:pt x="87296" y="68591"/>
                  </a:cubicBezTo>
                  <a:cubicBezTo>
                    <a:pt x="91083" y="69093"/>
                    <a:pt x="90170" y="70508"/>
                    <a:pt x="93958" y="70006"/>
                  </a:cubicBezTo>
                  <a:cubicBezTo>
                    <a:pt x="97745" y="69504"/>
                    <a:pt x="95828" y="67633"/>
                    <a:pt x="100619" y="69093"/>
                  </a:cubicBezTo>
                  <a:cubicBezTo>
                    <a:pt x="102869" y="69741"/>
                    <a:pt x="105077" y="70517"/>
                    <a:pt x="107236" y="71420"/>
                  </a:cubicBezTo>
                  <a:cubicBezTo>
                    <a:pt x="109198" y="72378"/>
                    <a:pt x="108696" y="77626"/>
                    <a:pt x="108696" y="77626"/>
                  </a:cubicBezTo>
                  <a:lnTo>
                    <a:pt x="115357" y="77124"/>
                  </a:lnTo>
                  <a:cubicBezTo>
                    <a:pt x="120605" y="75755"/>
                    <a:pt x="111525" y="75755"/>
                    <a:pt x="120605" y="75755"/>
                  </a:cubicBezTo>
                  <a:cubicBezTo>
                    <a:pt x="129685" y="75755"/>
                    <a:pt x="130095" y="78584"/>
                    <a:pt x="130552" y="80044"/>
                  </a:cubicBezTo>
                  <a:lnTo>
                    <a:pt x="131054" y="81413"/>
                  </a:lnTo>
                  <a:cubicBezTo>
                    <a:pt x="131054" y="81413"/>
                    <a:pt x="134385" y="81413"/>
                    <a:pt x="134841" y="84287"/>
                  </a:cubicBezTo>
                  <a:cubicBezTo>
                    <a:pt x="135379" y="86573"/>
                    <a:pt x="136173" y="88796"/>
                    <a:pt x="137214" y="90904"/>
                  </a:cubicBezTo>
                  <a:cubicBezTo>
                    <a:pt x="139395" y="91561"/>
                    <a:pt x="141471" y="92528"/>
                    <a:pt x="143374" y="93778"/>
                  </a:cubicBezTo>
                  <a:cubicBezTo>
                    <a:pt x="148014" y="97269"/>
                    <a:pt x="153791" y="98893"/>
                    <a:pt x="159572" y="98341"/>
                  </a:cubicBezTo>
                  <a:cubicBezTo>
                    <a:pt x="162291" y="98492"/>
                    <a:pt x="165015" y="98323"/>
                    <a:pt x="167694" y="97839"/>
                  </a:cubicBezTo>
                  <a:cubicBezTo>
                    <a:pt x="175314" y="101216"/>
                    <a:pt x="181382" y="101216"/>
                    <a:pt x="184759" y="99299"/>
                  </a:cubicBezTo>
                  <a:cubicBezTo>
                    <a:pt x="188135" y="97383"/>
                    <a:pt x="196166" y="91725"/>
                    <a:pt x="191877" y="91269"/>
                  </a:cubicBezTo>
                  <a:cubicBezTo>
                    <a:pt x="191877" y="91269"/>
                    <a:pt x="189048" y="90721"/>
                    <a:pt x="189550" y="85063"/>
                  </a:cubicBezTo>
                  <a:cubicBezTo>
                    <a:pt x="190052" y="79405"/>
                    <a:pt x="190006" y="76941"/>
                    <a:pt x="188546" y="76485"/>
                  </a:cubicBezTo>
                  <a:cubicBezTo>
                    <a:pt x="186652" y="75280"/>
                    <a:pt x="184918" y="73838"/>
                    <a:pt x="183390" y="72196"/>
                  </a:cubicBezTo>
                  <a:lnTo>
                    <a:pt x="177139" y="69823"/>
                  </a:lnTo>
                  <a:cubicBezTo>
                    <a:pt x="171481" y="61747"/>
                    <a:pt x="169564" y="60697"/>
                    <a:pt x="170979" y="59374"/>
                  </a:cubicBezTo>
                  <a:cubicBezTo>
                    <a:pt x="172330" y="57617"/>
                    <a:pt x="173466" y="55701"/>
                    <a:pt x="174355" y="53671"/>
                  </a:cubicBezTo>
                  <a:cubicBezTo>
                    <a:pt x="174355" y="53671"/>
                    <a:pt x="178918" y="52712"/>
                    <a:pt x="175314" y="48879"/>
                  </a:cubicBezTo>
                  <a:cubicBezTo>
                    <a:pt x="172562" y="46762"/>
                    <a:pt x="168848" y="46393"/>
                    <a:pt x="165732" y="47921"/>
                  </a:cubicBezTo>
                  <a:cubicBezTo>
                    <a:pt x="160074" y="43358"/>
                    <a:pt x="160530" y="41351"/>
                    <a:pt x="161169" y="39891"/>
                  </a:cubicBezTo>
                  <a:cubicBezTo>
                    <a:pt x="161807" y="38431"/>
                    <a:pt x="162081" y="33183"/>
                    <a:pt x="157838" y="34187"/>
                  </a:cubicBezTo>
                  <a:cubicBezTo>
                    <a:pt x="153594" y="35191"/>
                    <a:pt x="149716" y="31084"/>
                    <a:pt x="147343" y="32727"/>
                  </a:cubicBezTo>
                  <a:cubicBezTo>
                    <a:pt x="141183" y="37016"/>
                    <a:pt x="139541" y="38796"/>
                    <a:pt x="137852" y="37016"/>
                  </a:cubicBezTo>
                  <a:cubicBezTo>
                    <a:pt x="133289" y="32225"/>
                    <a:pt x="133289" y="29396"/>
                    <a:pt x="130689" y="27890"/>
                  </a:cubicBezTo>
                  <a:cubicBezTo>
                    <a:pt x="128088" y="26385"/>
                    <a:pt x="130689" y="23601"/>
                    <a:pt x="126400" y="23328"/>
                  </a:cubicBezTo>
                  <a:cubicBezTo>
                    <a:pt x="122110" y="23054"/>
                    <a:pt x="125031" y="20042"/>
                    <a:pt x="118825" y="20042"/>
                  </a:cubicBezTo>
                  <a:cubicBezTo>
                    <a:pt x="112620" y="20042"/>
                    <a:pt x="110293" y="19084"/>
                    <a:pt x="108376" y="19540"/>
                  </a:cubicBezTo>
                  <a:cubicBezTo>
                    <a:pt x="106460" y="19997"/>
                    <a:pt x="104589" y="15297"/>
                    <a:pt x="100756" y="19540"/>
                  </a:cubicBezTo>
                  <a:cubicBezTo>
                    <a:pt x="96924" y="23784"/>
                    <a:pt x="93638" y="23328"/>
                    <a:pt x="91266" y="25746"/>
                  </a:cubicBezTo>
                  <a:cubicBezTo>
                    <a:pt x="86018" y="31039"/>
                    <a:pt x="85562" y="32864"/>
                    <a:pt x="85562" y="24788"/>
                  </a:cubicBezTo>
                  <a:cubicBezTo>
                    <a:pt x="85735" y="20763"/>
                    <a:pt x="85243" y="16739"/>
                    <a:pt x="84102" y="12878"/>
                  </a:cubicBezTo>
                  <a:cubicBezTo>
                    <a:pt x="83413" y="11044"/>
                    <a:pt x="82062" y="9529"/>
                    <a:pt x="80315" y="8635"/>
                  </a:cubicBezTo>
                  <a:cubicBezTo>
                    <a:pt x="77563" y="7572"/>
                    <a:pt x="74675" y="6915"/>
                    <a:pt x="71736" y="6673"/>
                  </a:cubicBezTo>
                  <a:cubicBezTo>
                    <a:pt x="68255" y="5509"/>
                    <a:pt x="64901" y="3981"/>
                    <a:pt x="61744" y="2110"/>
                  </a:cubicBezTo>
                  <a:cubicBezTo>
                    <a:pt x="58413" y="650"/>
                    <a:pt x="58960" y="-1266"/>
                    <a:pt x="54626" y="1152"/>
                  </a:cubicBezTo>
                  <a:cubicBezTo>
                    <a:pt x="50291" y="3570"/>
                    <a:pt x="49424" y="1608"/>
                    <a:pt x="45135" y="2977"/>
                  </a:cubicBezTo>
                  <a:cubicBezTo>
                    <a:pt x="40846" y="4346"/>
                    <a:pt x="39386" y="1152"/>
                    <a:pt x="34184" y="2566"/>
                  </a:cubicBezTo>
                  <a:cubicBezTo>
                    <a:pt x="30004" y="3588"/>
                    <a:pt x="25711" y="4068"/>
                    <a:pt x="21408" y="3981"/>
                  </a:cubicBezTo>
                  <a:cubicBezTo>
                    <a:pt x="18068" y="3730"/>
                    <a:pt x="14710" y="3730"/>
                    <a:pt x="11370" y="3981"/>
                  </a:cubicBezTo>
                  <a:cubicBezTo>
                    <a:pt x="9499" y="4437"/>
                    <a:pt x="4708" y="4893"/>
                    <a:pt x="2791" y="8224"/>
                  </a:cubicBezTo>
                  <a:cubicBezTo>
                    <a:pt x="875" y="11555"/>
                    <a:pt x="-859" y="14612"/>
                    <a:pt x="464" y="16757"/>
                  </a:cubicBezTo>
                  <a:cubicBezTo>
                    <a:pt x="4753" y="23966"/>
                    <a:pt x="5757" y="21137"/>
                    <a:pt x="10959" y="21594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27A923-5B11-61C7-F02F-129664B82069}"/>
                </a:ext>
              </a:extLst>
            </p:cNvPr>
            <p:cNvSpPr/>
            <p:nvPr/>
          </p:nvSpPr>
          <p:spPr>
            <a:xfrm>
              <a:off x="2846781" y="1506752"/>
              <a:ext cx="41198" cy="16333"/>
            </a:xfrm>
            <a:custGeom>
              <a:avLst/>
              <a:gdLst>
                <a:gd name="connsiteX0" fmla="*/ 5562 w 41198"/>
                <a:gd name="connsiteY0" fmla="*/ 13689 h 16333"/>
                <a:gd name="connsiteX1" fmla="*/ 13182 w 41198"/>
                <a:gd name="connsiteY1" fmla="*/ 14236 h 16333"/>
                <a:gd name="connsiteX2" fmla="*/ 18840 w 41198"/>
                <a:gd name="connsiteY2" fmla="*/ 15149 h 16333"/>
                <a:gd name="connsiteX3" fmla="*/ 23631 w 41198"/>
                <a:gd name="connsiteY3" fmla="*/ 16061 h 16333"/>
                <a:gd name="connsiteX4" fmla="*/ 41198 w 41198"/>
                <a:gd name="connsiteY4" fmla="*/ 14236 h 16333"/>
                <a:gd name="connsiteX5" fmla="*/ 39328 w 41198"/>
                <a:gd name="connsiteY5" fmla="*/ 9400 h 16333"/>
                <a:gd name="connsiteX6" fmla="*/ 32392 w 41198"/>
                <a:gd name="connsiteY6" fmla="*/ 3285 h 16333"/>
                <a:gd name="connsiteX7" fmla="*/ 22901 w 41198"/>
                <a:gd name="connsiteY7" fmla="*/ 0 h 16333"/>
                <a:gd name="connsiteX8" fmla="*/ 13775 w 41198"/>
                <a:gd name="connsiteY8" fmla="*/ 0 h 16333"/>
                <a:gd name="connsiteX9" fmla="*/ 7570 w 41198"/>
                <a:gd name="connsiteY9" fmla="*/ 1414 h 16333"/>
                <a:gd name="connsiteX10" fmla="*/ 2323 w 41198"/>
                <a:gd name="connsiteY10" fmla="*/ 4700 h 16333"/>
                <a:gd name="connsiteX11" fmla="*/ 954 w 41198"/>
                <a:gd name="connsiteY11" fmla="*/ 8989 h 16333"/>
                <a:gd name="connsiteX12" fmla="*/ 5562 w 41198"/>
                <a:gd name="connsiteY12" fmla="*/ 13689 h 1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98" h="16333">
                  <a:moveTo>
                    <a:pt x="5562" y="13689"/>
                  </a:moveTo>
                  <a:cubicBezTo>
                    <a:pt x="7981" y="15149"/>
                    <a:pt x="9851" y="13232"/>
                    <a:pt x="13182" y="14236"/>
                  </a:cubicBezTo>
                  <a:cubicBezTo>
                    <a:pt x="16513" y="15240"/>
                    <a:pt x="16057" y="13689"/>
                    <a:pt x="18840" y="15149"/>
                  </a:cubicBezTo>
                  <a:cubicBezTo>
                    <a:pt x="21624" y="16609"/>
                    <a:pt x="20757" y="15605"/>
                    <a:pt x="23631" y="16061"/>
                  </a:cubicBezTo>
                  <a:cubicBezTo>
                    <a:pt x="29549" y="16750"/>
                    <a:pt x="35550" y="16130"/>
                    <a:pt x="41198" y="14236"/>
                  </a:cubicBezTo>
                  <a:lnTo>
                    <a:pt x="39328" y="9400"/>
                  </a:lnTo>
                  <a:lnTo>
                    <a:pt x="32392" y="3285"/>
                  </a:lnTo>
                  <a:cubicBezTo>
                    <a:pt x="29458" y="1615"/>
                    <a:pt x="26241" y="502"/>
                    <a:pt x="22901" y="0"/>
                  </a:cubicBezTo>
                  <a:lnTo>
                    <a:pt x="13775" y="0"/>
                  </a:lnTo>
                  <a:cubicBezTo>
                    <a:pt x="11631" y="46"/>
                    <a:pt x="9523" y="529"/>
                    <a:pt x="7570" y="1414"/>
                  </a:cubicBezTo>
                  <a:cubicBezTo>
                    <a:pt x="4787" y="2829"/>
                    <a:pt x="3281" y="2281"/>
                    <a:pt x="2323" y="4700"/>
                  </a:cubicBezTo>
                  <a:cubicBezTo>
                    <a:pt x="1365" y="7118"/>
                    <a:pt x="-1464" y="6114"/>
                    <a:pt x="954" y="8989"/>
                  </a:cubicBezTo>
                  <a:cubicBezTo>
                    <a:pt x="3372" y="11864"/>
                    <a:pt x="3189" y="12274"/>
                    <a:pt x="5562" y="13689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6F6F46-D48C-E901-C4AF-344DFA46219B}"/>
                </a:ext>
              </a:extLst>
            </p:cNvPr>
            <p:cNvSpPr/>
            <p:nvPr/>
          </p:nvSpPr>
          <p:spPr>
            <a:xfrm>
              <a:off x="2840750" y="1727793"/>
              <a:ext cx="179621" cy="150285"/>
            </a:xfrm>
            <a:custGeom>
              <a:avLst/>
              <a:gdLst>
                <a:gd name="connsiteX0" fmla="*/ 175309 w 179621"/>
                <a:gd name="connsiteY0" fmla="*/ 90831 h 150285"/>
                <a:gd name="connsiteX1" fmla="*/ 179598 w 179621"/>
                <a:gd name="connsiteY1" fmla="*/ 80839 h 150285"/>
                <a:gd name="connsiteX2" fmla="*/ 175766 w 179621"/>
                <a:gd name="connsiteY2" fmla="*/ 75637 h 150285"/>
                <a:gd name="connsiteX3" fmla="*/ 170564 w 179621"/>
                <a:gd name="connsiteY3" fmla="*/ 72717 h 150285"/>
                <a:gd name="connsiteX4" fmla="*/ 174807 w 179621"/>
                <a:gd name="connsiteY4" fmla="*/ 65599 h 150285"/>
                <a:gd name="connsiteX5" fmla="*/ 177226 w 179621"/>
                <a:gd name="connsiteY5" fmla="*/ 58526 h 150285"/>
                <a:gd name="connsiteX6" fmla="*/ 174351 w 179621"/>
                <a:gd name="connsiteY6" fmla="*/ 53963 h 150285"/>
                <a:gd name="connsiteX7" fmla="*/ 167233 w 179621"/>
                <a:gd name="connsiteY7" fmla="*/ 52549 h 150285"/>
                <a:gd name="connsiteX8" fmla="*/ 161028 w 179621"/>
                <a:gd name="connsiteY8" fmla="*/ 53963 h 150285"/>
                <a:gd name="connsiteX9" fmla="*/ 157697 w 179621"/>
                <a:gd name="connsiteY9" fmla="*/ 62542 h 150285"/>
                <a:gd name="connsiteX10" fmla="*/ 162944 w 179621"/>
                <a:gd name="connsiteY10" fmla="*/ 64458 h 150285"/>
                <a:gd name="connsiteX11" fmla="*/ 165818 w 179621"/>
                <a:gd name="connsiteY11" fmla="*/ 69249 h 150285"/>
                <a:gd name="connsiteX12" fmla="*/ 159111 w 179621"/>
                <a:gd name="connsiteY12" fmla="*/ 73812 h 150285"/>
                <a:gd name="connsiteX13" fmla="*/ 155780 w 179621"/>
                <a:gd name="connsiteY13" fmla="*/ 68565 h 150285"/>
                <a:gd name="connsiteX14" fmla="*/ 151537 w 179621"/>
                <a:gd name="connsiteY14" fmla="*/ 60488 h 150285"/>
                <a:gd name="connsiteX15" fmla="*/ 144419 w 179621"/>
                <a:gd name="connsiteY15" fmla="*/ 56245 h 150285"/>
                <a:gd name="connsiteX16" fmla="*/ 143004 w 179621"/>
                <a:gd name="connsiteY16" fmla="*/ 55424 h 150285"/>
                <a:gd name="connsiteX17" fmla="*/ 143004 w 179621"/>
                <a:gd name="connsiteY17" fmla="*/ 55834 h 150285"/>
                <a:gd name="connsiteX18" fmla="*/ 141316 w 179621"/>
                <a:gd name="connsiteY18" fmla="*/ 56655 h 150285"/>
                <a:gd name="connsiteX19" fmla="*/ 132190 w 179621"/>
                <a:gd name="connsiteY19" fmla="*/ 60488 h 150285"/>
                <a:gd name="connsiteX20" fmla="*/ 124570 w 179621"/>
                <a:gd name="connsiteY20" fmla="*/ 63363 h 150285"/>
                <a:gd name="connsiteX21" fmla="*/ 127399 w 179621"/>
                <a:gd name="connsiteY21" fmla="*/ 59576 h 150285"/>
                <a:gd name="connsiteX22" fmla="*/ 131643 w 179621"/>
                <a:gd name="connsiteY22" fmla="*/ 54785 h 150285"/>
                <a:gd name="connsiteX23" fmla="*/ 135065 w 179621"/>
                <a:gd name="connsiteY23" fmla="*/ 49583 h 150285"/>
                <a:gd name="connsiteX24" fmla="*/ 142137 w 179621"/>
                <a:gd name="connsiteY24" fmla="*/ 44792 h 150285"/>
                <a:gd name="connsiteX25" fmla="*/ 151674 w 179621"/>
                <a:gd name="connsiteY25" fmla="*/ 40001 h 150285"/>
                <a:gd name="connsiteX26" fmla="*/ 154046 w 179621"/>
                <a:gd name="connsiteY26" fmla="*/ 32427 h 150285"/>
                <a:gd name="connsiteX27" fmla="*/ 158609 w 179621"/>
                <a:gd name="connsiteY27" fmla="*/ 31468 h 150285"/>
                <a:gd name="connsiteX28" fmla="*/ 161484 w 179621"/>
                <a:gd name="connsiteY28" fmla="*/ 26267 h 150285"/>
                <a:gd name="connsiteX29" fmla="*/ 160526 w 179621"/>
                <a:gd name="connsiteY29" fmla="*/ 18190 h 150285"/>
                <a:gd name="connsiteX30" fmla="*/ 150487 w 179621"/>
                <a:gd name="connsiteY30" fmla="*/ 12441 h 150285"/>
                <a:gd name="connsiteX31" fmla="*/ 145286 w 179621"/>
                <a:gd name="connsiteY31" fmla="*/ 12943 h 150285"/>
                <a:gd name="connsiteX32" fmla="*/ 139628 w 179621"/>
                <a:gd name="connsiteY32" fmla="*/ 11027 h 150285"/>
                <a:gd name="connsiteX33" fmla="*/ 142913 w 179621"/>
                <a:gd name="connsiteY33" fmla="*/ 7742 h 150285"/>
                <a:gd name="connsiteX34" fmla="*/ 141955 w 179621"/>
                <a:gd name="connsiteY34" fmla="*/ 76 h 150285"/>
                <a:gd name="connsiteX35" fmla="*/ 134426 w 179621"/>
                <a:gd name="connsiteY35" fmla="*/ 76 h 150285"/>
                <a:gd name="connsiteX36" fmla="*/ 128677 w 179621"/>
                <a:gd name="connsiteY36" fmla="*/ 578 h 150285"/>
                <a:gd name="connsiteX37" fmla="*/ 122471 w 179621"/>
                <a:gd name="connsiteY37" fmla="*/ 2950 h 150285"/>
                <a:gd name="connsiteX38" fmla="*/ 117270 w 179621"/>
                <a:gd name="connsiteY38" fmla="*/ 5369 h 150285"/>
                <a:gd name="connsiteX39" fmla="*/ 110608 w 179621"/>
                <a:gd name="connsiteY39" fmla="*/ 7194 h 150285"/>
                <a:gd name="connsiteX40" fmla="*/ 105360 w 179621"/>
                <a:gd name="connsiteY40" fmla="*/ 5871 h 150285"/>
                <a:gd name="connsiteX41" fmla="*/ 98288 w 179621"/>
                <a:gd name="connsiteY41" fmla="*/ 10114 h 150285"/>
                <a:gd name="connsiteX42" fmla="*/ 102851 w 179621"/>
                <a:gd name="connsiteY42" fmla="*/ 14403 h 150285"/>
                <a:gd name="connsiteX43" fmla="*/ 106684 w 179621"/>
                <a:gd name="connsiteY43" fmla="*/ 20061 h 150285"/>
                <a:gd name="connsiteX44" fmla="*/ 103763 w 179621"/>
                <a:gd name="connsiteY44" fmla="*/ 21978 h 150285"/>
                <a:gd name="connsiteX45" fmla="*/ 95185 w 179621"/>
                <a:gd name="connsiteY45" fmla="*/ 19605 h 150285"/>
                <a:gd name="connsiteX46" fmla="*/ 88159 w 179621"/>
                <a:gd name="connsiteY46" fmla="*/ 14814 h 150285"/>
                <a:gd name="connsiteX47" fmla="*/ 79033 w 179621"/>
                <a:gd name="connsiteY47" fmla="*/ 9658 h 150285"/>
                <a:gd name="connsiteX48" fmla="*/ 73785 w 179621"/>
                <a:gd name="connsiteY48" fmla="*/ 9658 h 150285"/>
                <a:gd name="connsiteX49" fmla="*/ 73238 w 179621"/>
                <a:gd name="connsiteY49" fmla="*/ 13901 h 150285"/>
                <a:gd name="connsiteX50" fmla="*/ 68994 w 179621"/>
                <a:gd name="connsiteY50" fmla="*/ 17232 h 150285"/>
                <a:gd name="connsiteX51" fmla="*/ 59869 w 179621"/>
                <a:gd name="connsiteY51" fmla="*/ 15772 h 150285"/>
                <a:gd name="connsiteX52" fmla="*/ 53207 w 179621"/>
                <a:gd name="connsiteY52" fmla="*/ 14814 h 150285"/>
                <a:gd name="connsiteX53" fmla="*/ 48644 w 179621"/>
                <a:gd name="connsiteY53" fmla="*/ 16776 h 150285"/>
                <a:gd name="connsiteX54" fmla="*/ 47731 w 179621"/>
                <a:gd name="connsiteY54" fmla="*/ 21019 h 150285"/>
                <a:gd name="connsiteX55" fmla="*/ 44857 w 179621"/>
                <a:gd name="connsiteY55" fmla="*/ 26267 h 150285"/>
                <a:gd name="connsiteX56" fmla="*/ 41480 w 179621"/>
                <a:gd name="connsiteY56" fmla="*/ 25811 h 150285"/>
                <a:gd name="connsiteX57" fmla="*/ 33906 w 179621"/>
                <a:gd name="connsiteY57" fmla="*/ 28639 h 150285"/>
                <a:gd name="connsiteX58" fmla="*/ 30073 w 179621"/>
                <a:gd name="connsiteY58" fmla="*/ 35301 h 150285"/>
                <a:gd name="connsiteX59" fmla="*/ 34636 w 179621"/>
                <a:gd name="connsiteY59" fmla="*/ 36260 h 150285"/>
                <a:gd name="connsiteX60" fmla="*/ 37967 w 179621"/>
                <a:gd name="connsiteY60" fmla="*/ 43879 h 150285"/>
                <a:gd name="connsiteX61" fmla="*/ 41708 w 179621"/>
                <a:gd name="connsiteY61" fmla="*/ 48442 h 150285"/>
                <a:gd name="connsiteX62" fmla="*/ 54576 w 179621"/>
                <a:gd name="connsiteY62" fmla="*/ 51271 h 150285"/>
                <a:gd name="connsiteX63" fmla="*/ 58819 w 179621"/>
                <a:gd name="connsiteY63" fmla="*/ 51271 h 150285"/>
                <a:gd name="connsiteX64" fmla="*/ 65025 w 179621"/>
                <a:gd name="connsiteY64" fmla="*/ 52230 h 150285"/>
                <a:gd name="connsiteX65" fmla="*/ 69588 w 179621"/>
                <a:gd name="connsiteY65" fmla="*/ 56792 h 150285"/>
                <a:gd name="connsiteX66" fmla="*/ 65298 w 179621"/>
                <a:gd name="connsiteY66" fmla="*/ 60123 h 150285"/>
                <a:gd name="connsiteX67" fmla="*/ 66759 w 179621"/>
                <a:gd name="connsiteY67" fmla="*/ 68200 h 150285"/>
                <a:gd name="connsiteX68" fmla="*/ 61009 w 179621"/>
                <a:gd name="connsiteY68" fmla="*/ 70572 h 150285"/>
                <a:gd name="connsiteX69" fmla="*/ 52979 w 179621"/>
                <a:gd name="connsiteY69" fmla="*/ 74816 h 150285"/>
                <a:gd name="connsiteX70" fmla="*/ 46819 w 179621"/>
                <a:gd name="connsiteY70" fmla="*/ 77234 h 150285"/>
                <a:gd name="connsiteX71" fmla="*/ 41115 w 179621"/>
                <a:gd name="connsiteY71" fmla="*/ 74405 h 150285"/>
                <a:gd name="connsiteX72" fmla="*/ 27746 w 179621"/>
                <a:gd name="connsiteY72" fmla="*/ 59667 h 150285"/>
                <a:gd name="connsiteX73" fmla="*/ 19715 w 179621"/>
                <a:gd name="connsiteY73" fmla="*/ 54420 h 150285"/>
                <a:gd name="connsiteX74" fmla="*/ 6894 w 179621"/>
                <a:gd name="connsiteY74" fmla="*/ 59211 h 150285"/>
                <a:gd name="connsiteX75" fmla="*/ 1144 w 179621"/>
                <a:gd name="connsiteY75" fmla="*/ 64458 h 150285"/>
                <a:gd name="connsiteX76" fmla="*/ 688 w 179621"/>
                <a:gd name="connsiteY76" fmla="*/ 71530 h 150285"/>
                <a:gd name="connsiteX77" fmla="*/ 4475 w 179621"/>
                <a:gd name="connsiteY77" fmla="*/ 77234 h 150285"/>
                <a:gd name="connsiteX78" fmla="*/ 10726 w 179621"/>
                <a:gd name="connsiteY78" fmla="*/ 83896 h 150285"/>
                <a:gd name="connsiteX79" fmla="*/ 19852 w 179621"/>
                <a:gd name="connsiteY79" fmla="*/ 89645 h 150285"/>
                <a:gd name="connsiteX80" fmla="*/ 22635 w 179621"/>
                <a:gd name="connsiteY80" fmla="*/ 94208 h 150285"/>
                <a:gd name="connsiteX81" fmla="*/ 27198 w 179621"/>
                <a:gd name="connsiteY81" fmla="*/ 97083 h 150285"/>
                <a:gd name="connsiteX82" fmla="*/ 32446 w 179621"/>
                <a:gd name="connsiteY82" fmla="*/ 97539 h 150285"/>
                <a:gd name="connsiteX83" fmla="*/ 42393 w 179621"/>
                <a:gd name="connsiteY83" fmla="*/ 96535 h 150285"/>
                <a:gd name="connsiteX84" fmla="*/ 45267 w 179621"/>
                <a:gd name="connsiteY84" fmla="*/ 101326 h 150285"/>
                <a:gd name="connsiteX85" fmla="*/ 49557 w 179621"/>
                <a:gd name="connsiteY85" fmla="*/ 101782 h 150285"/>
                <a:gd name="connsiteX86" fmla="*/ 57587 w 179621"/>
                <a:gd name="connsiteY86" fmla="*/ 103699 h 150285"/>
                <a:gd name="connsiteX87" fmla="*/ 62834 w 179621"/>
                <a:gd name="connsiteY87" fmla="*/ 108946 h 150285"/>
                <a:gd name="connsiteX88" fmla="*/ 69496 w 179621"/>
                <a:gd name="connsiteY88" fmla="*/ 116520 h 150285"/>
                <a:gd name="connsiteX89" fmla="*/ 75702 w 179621"/>
                <a:gd name="connsiteY89" fmla="*/ 117935 h 150285"/>
                <a:gd name="connsiteX90" fmla="*/ 84827 w 179621"/>
                <a:gd name="connsiteY90" fmla="*/ 125555 h 150285"/>
                <a:gd name="connsiteX91" fmla="*/ 92402 w 179621"/>
                <a:gd name="connsiteY91" fmla="*/ 131760 h 150285"/>
                <a:gd name="connsiteX92" fmla="*/ 98197 w 179621"/>
                <a:gd name="connsiteY92" fmla="*/ 139380 h 150285"/>
                <a:gd name="connsiteX93" fmla="*/ 101436 w 179621"/>
                <a:gd name="connsiteY93" fmla="*/ 145495 h 150285"/>
                <a:gd name="connsiteX94" fmla="*/ 106729 w 179621"/>
                <a:gd name="connsiteY94" fmla="*/ 148871 h 150285"/>
                <a:gd name="connsiteX95" fmla="*/ 115307 w 179621"/>
                <a:gd name="connsiteY95" fmla="*/ 148369 h 150285"/>
                <a:gd name="connsiteX96" fmla="*/ 119505 w 179621"/>
                <a:gd name="connsiteY96" fmla="*/ 150286 h 150285"/>
                <a:gd name="connsiteX97" fmla="*/ 129087 w 179621"/>
                <a:gd name="connsiteY97" fmla="*/ 142666 h 150285"/>
                <a:gd name="connsiteX98" fmla="*/ 130502 w 179621"/>
                <a:gd name="connsiteY98" fmla="*/ 136460 h 150285"/>
                <a:gd name="connsiteX99" fmla="*/ 124753 w 179621"/>
                <a:gd name="connsiteY99" fmla="*/ 126969 h 150285"/>
                <a:gd name="connsiteX100" fmla="*/ 128129 w 179621"/>
                <a:gd name="connsiteY100" fmla="*/ 123639 h 150285"/>
                <a:gd name="connsiteX101" fmla="*/ 129544 w 179621"/>
                <a:gd name="connsiteY101" fmla="*/ 128475 h 150285"/>
                <a:gd name="connsiteX102" fmla="*/ 135202 w 179621"/>
                <a:gd name="connsiteY102" fmla="*/ 136460 h 150285"/>
                <a:gd name="connsiteX103" fmla="*/ 139765 w 179621"/>
                <a:gd name="connsiteY103" fmla="*/ 134133 h 150285"/>
                <a:gd name="connsiteX104" fmla="*/ 147886 w 179621"/>
                <a:gd name="connsiteY104" fmla="*/ 132719 h 150285"/>
                <a:gd name="connsiteX105" fmla="*/ 157833 w 179621"/>
                <a:gd name="connsiteY105" fmla="*/ 130300 h 150285"/>
                <a:gd name="connsiteX106" fmla="*/ 162077 w 179621"/>
                <a:gd name="connsiteY106" fmla="*/ 124597 h 150285"/>
                <a:gd name="connsiteX107" fmla="*/ 168283 w 179621"/>
                <a:gd name="connsiteY107" fmla="*/ 122726 h 150285"/>
                <a:gd name="connsiteX108" fmla="*/ 173484 w 179621"/>
                <a:gd name="connsiteY108" fmla="*/ 118437 h 150285"/>
                <a:gd name="connsiteX109" fmla="*/ 175401 w 179621"/>
                <a:gd name="connsiteY109" fmla="*/ 108444 h 150285"/>
                <a:gd name="connsiteX110" fmla="*/ 173986 w 179621"/>
                <a:gd name="connsiteY110" fmla="*/ 101326 h 150285"/>
                <a:gd name="connsiteX111" fmla="*/ 172572 w 179621"/>
                <a:gd name="connsiteY111" fmla="*/ 94664 h 150285"/>
                <a:gd name="connsiteX112" fmla="*/ 175309 w 179621"/>
                <a:gd name="connsiteY112" fmla="*/ 90831 h 15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79621" h="150285">
                  <a:moveTo>
                    <a:pt x="175309" y="90831"/>
                  </a:moveTo>
                  <a:cubicBezTo>
                    <a:pt x="177682" y="86542"/>
                    <a:pt x="178138" y="89919"/>
                    <a:pt x="179598" y="80839"/>
                  </a:cubicBezTo>
                  <a:cubicBezTo>
                    <a:pt x="179872" y="78922"/>
                    <a:pt x="177682" y="78010"/>
                    <a:pt x="175766" y="75637"/>
                  </a:cubicBezTo>
                  <a:cubicBezTo>
                    <a:pt x="173849" y="73264"/>
                    <a:pt x="172937" y="74679"/>
                    <a:pt x="170564" y="72717"/>
                  </a:cubicBezTo>
                  <a:cubicBezTo>
                    <a:pt x="168191" y="70755"/>
                    <a:pt x="170564" y="68473"/>
                    <a:pt x="174807" y="65599"/>
                  </a:cubicBezTo>
                  <a:cubicBezTo>
                    <a:pt x="177226" y="64002"/>
                    <a:pt x="177226" y="62314"/>
                    <a:pt x="177226" y="58526"/>
                  </a:cubicBezTo>
                  <a:cubicBezTo>
                    <a:pt x="177226" y="54739"/>
                    <a:pt x="175309" y="55652"/>
                    <a:pt x="174351" y="53963"/>
                  </a:cubicBezTo>
                  <a:cubicBezTo>
                    <a:pt x="173393" y="52275"/>
                    <a:pt x="170062" y="53005"/>
                    <a:pt x="167233" y="52549"/>
                  </a:cubicBezTo>
                  <a:cubicBezTo>
                    <a:pt x="164404" y="52093"/>
                    <a:pt x="164358" y="53462"/>
                    <a:pt x="161028" y="53963"/>
                  </a:cubicBezTo>
                  <a:cubicBezTo>
                    <a:pt x="157697" y="54465"/>
                    <a:pt x="157697" y="58252"/>
                    <a:pt x="157697" y="62542"/>
                  </a:cubicBezTo>
                  <a:cubicBezTo>
                    <a:pt x="157697" y="64686"/>
                    <a:pt x="160115" y="64458"/>
                    <a:pt x="162944" y="64458"/>
                  </a:cubicBezTo>
                  <a:cubicBezTo>
                    <a:pt x="165773" y="64458"/>
                    <a:pt x="164860" y="67287"/>
                    <a:pt x="165818" y="69249"/>
                  </a:cubicBezTo>
                  <a:cubicBezTo>
                    <a:pt x="166777" y="71211"/>
                    <a:pt x="165362" y="71074"/>
                    <a:pt x="159111" y="73812"/>
                  </a:cubicBezTo>
                  <a:cubicBezTo>
                    <a:pt x="156373" y="75090"/>
                    <a:pt x="156282" y="72808"/>
                    <a:pt x="155780" y="68565"/>
                  </a:cubicBezTo>
                  <a:cubicBezTo>
                    <a:pt x="155278" y="64321"/>
                    <a:pt x="154868" y="66694"/>
                    <a:pt x="151537" y="60488"/>
                  </a:cubicBezTo>
                  <a:cubicBezTo>
                    <a:pt x="149210" y="58618"/>
                    <a:pt x="151537" y="60488"/>
                    <a:pt x="144419" y="56245"/>
                  </a:cubicBezTo>
                  <a:cubicBezTo>
                    <a:pt x="143004" y="54557"/>
                    <a:pt x="143232" y="54830"/>
                    <a:pt x="143004" y="55424"/>
                  </a:cubicBezTo>
                  <a:cubicBezTo>
                    <a:pt x="141088" y="54374"/>
                    <a:pt x="141727" y="55013"/>
                    <a:pt x="143004" y="55834"/>
                  </a:cubicBezTo>
                  <a:cubicBezTo>
                    <a:pt x="142584" y="56336"/>
                    <a:pt x="141968" y="56637"/>
                    <a:pt x="141316" y="56655"/>
                  </a:cubicBezTo>
                  <a:cubicBezTo>
                    <a:pt x="138017" y="57208"/>
                    <a:pt x="134892" y="58517"/>
                    <a:pt x="132190" y="60488"/>
                  </a:cubicBezTo>
                  <a:cubicBezTo>
                    <a:pt x="129498" y="61903"/>
                    <a:pt x="126395" y="65051"/>
                    <a:pt x="124570" y="63363"/>
                  </a:cubicBezTo>
                  <a:cubicBezTo>
                    <a:pt x="122745" y="61675"/>
                    <a:pt x="124570" y="63363"/>
                    <a:pt x="127399" y="59576"/>
                  </a:cubicBezTo>
                  <a:cubicBezTo>
                    <a:pt x="130228" y="55789"/>
                    <a:pt x="131643" y="57614"/>
                    <a:pt x="131643" y="54785"/>
                  </a:cubicBezTo>
                  <a:cubicBezTo>
                    <a:pt x="131643" y="51956"/>
                    <a:pt x="134106" y="51956"/>
                    <a:pt x="135065" y="49583"/>
                  </a:cubicBezTo>
                  <a:cubicBezTo>
                    <a:pt x="136023" y="47210"/>
                    <a:pt x="138806" y="46754"/>
                    <a:pt x="142137" y="44792"/>
                  </a:cubicBezTo>
                  <a:cubicBezTo>
                    <a:pt x="145477" y="43542"/>
                    <a:pt x="148676" y="41936"/>
                    <a:pt x="151674" y="40001"/>
                  </a:cubicBezTo>
                  <a:cubicBezTo>
                    <a:pt x="153316" y="38997"/>
                    <a:pt x="150670" y="37172"/>
                    <a:pt x="154046" y="32427"/>
                  </a:cubicBezTo>
                  <a:cubicBezTo>
                    <a:pt x="156145" y="29506"/>
                    <a:pt x="157377" y="33385"/>
                    <a:pt x="158609" y="31468"/>
                  </a:cubicBezTo>
                  <a:cubicBezTo>
                    <a:pt x="160024" y="30027"/>
                    <a:pt x="161018" y="28229"/>
                    <a:pt x="161484" y="26267"/>
                  </a:cubicBezTo>
                  <a:cubicBezTo>
                    <a:pt x="162173" y="23547"/>
                    <a:pt x="161831" y="20673"/>
                    <a:pt x="160526" y="18190"/>
                  </a:cubicBezTo>
                  <a:cubicBezTo>
                    <a:pt x="159066" y="16274"/>
                    <a:pt x="156237" y="15361"/>
                    <a:pt x="150487" y="12441"/>
                  </a:cubicBezTo>
                  <a:cubicBezTo>
                    <a:pt x="149210" y="11757"/>
                    <a:pt x="146700" y="13399"/>
                    <a:pt x="145286" y="12943"/>
                  </a:cubicBezTo>
                  <a:lnTo>
                    <a:pt x="139628" y="11027"/>
                  </a:lnTo>
                  <a:cubicBezTo>
                    <a:pt x="141499" y="9658"/>
                    <a:pt x="141499" y="10114"/>
                    <a:pt x="142913" y="7742"/>
                  </a:cubicBezTo>
                  <a:cubicBezTo>
                    <a:pt x="144328" y="5369"/>
                    <a:pt x="143415" y="5369"/>
                    <a:pt x="141955" y="76"/>
                  </a:cubicBezTo>
                  <a:cubicBezTo>
                    <a:pt x="139454" y="354"/>
                    <a:pt x="136926" y="354"/>
                    <a:pt x="134426" y="76"/>
                  </a:cubicBezTo>
                  <a:cubicBezTo>
                    <a:pt x="131095" y="-335"/>
                    <a:pt x="130091" y="1080"/>
                    <a:pt x="128677" y="578"/>
                  </a:cubicBezTo>
                  <a:cubicBezTo>
                    <a:pt x="127262" y="76"/>
                    <a:pt x="124844" y="2038"/>
                    <a:pt x="122471" y="2950"/>
                  </a:cubicBezTo>
                  <a:cubicBezTo>
                    <a:pt x="120099" y="3863"/>
                    <a:pt x="117270" y="5369"/>
                    <a:pt x="117270" y="5369"/>
                  </a:cubicBezTo>
                  <a:cubicBezTo>
                    <a:pt x="117270" y="5369"/>
                    <a:pt x="112981" y="6327"/>
                    <a:pt x="110608" y="7194"/>
                  </a:cubicBezTo>
                  <a:cubicBezTo>
                    <a:pt x="108235" y="8061"/>
                    <a:pt x="107733" y="7194"/>
                    <a:pt x="105360" y="5871"/>
                  </a:cubicBezTo>
                  <a:cubicBezTo>
                    <a:pt x="102988" y="4548"/>
                    <a:pt x="101528" y="7194"/>
                    <a:pt x="98288" y="10114"/>
                  </a:cubicBezTo>
                  <a:cubicBezTo>
                    <a:pt x="95048" y="13034"/>
                    <a:pt x="98744" y="13399"/>
                    <a:pt x="102851" y="14403"/>
                  </a:cubicBezTo>
                  <a:cubicBezTo>
                    <a:pt x="106958" y="15407"/>
                    <a:pt x="105224" y="17232"/>
                    <a:pt x="106684" y="20061"/>
                  </a:cubicBezTo>
                  <a:cubicBezTo>
                    <a:pt x="108144" y="22890"/>
                    <a:pt x="105680" y="22434"/>
                    <a:pt x="103763" y="21978"/>
                  </a:cubicBezTo>
                  <a:cubicBezTo>
                    <a:pt x="101847" y="21521"/>
                    <a:pt x="99201" y="23392"/>
                    <a:pt x="95185" y="19605"/>
                  </a:cubicBezTo>
                  <a:cubicBezTo>
                    <a:pt x="91170" y="15818"/>
                    <a:pt x="91946" y="18190"/>
                    <a:pt x="88159" y="14814"/>
                  </a:cubicBezTo>
                  <a:cubicBezTo>
                    <a:pt x="85795" y="12104"/>
                    <a:pt x="82574" y="10283"/>
                    <a:pt x="79033" y="9658"/>
                  </a:cubicBezTo>
                  <a:cubicBezTo>
                    <a:pt x="72827" y="7742"/>
                    <a:pt x="79033" y="9658"/>
                    <a:pt x="73785" y="9658"/>
                  </a:cubicBezTo>
                  <a:cubicBezTo>
                    <a:pt x="68538" y="9658"/>
                    <a:pt x="73238" y="13901"/>
                    <a:pt x="73238" y="13901"/>
                  </a:cubicBezTo>
                  <a:cubicBezTo>
                    <a:pt x="71965" y="15179"/>
                    <a:pt x="70537" y="16297"/>
                    <a:pt x="68994" y="17232"/>
                  </a:cubicBezTo>
                  <a:cubicBezTo>
                    <a:pt x="67123" y="18190"/>
                    <a:pt x="64705" y="18601"/>
                    <a:pt x="59869" y="15772"/>
                  </a:cubicBezTo>
                  <a:cubicBezTo>
                    <a:pt x="55032" y="12943"/>
                    <a:pt x="57952" y="14814"/>
                    <a:pt x="53207" y="14814"/>
                  </a:cubicBezTo>
                  <a:cubicBezTo>
                    <a:pt x="48461" y="14814"/>
                    <a:pt x="49830" y="16274"/>
                    <a:pt x="48644" y="16776"/>
                  </a:cubicBezTo>
                  <a:cubicBezTo>
                    <a:pt x="47457" y="17278"/>
                    <a:pt x="47731" y="21019"/>
                    <a:pt x="47731" y="21019"/>
                  </a:cubicBezTo>
                  <a:cubicBezTo>
                    <a:pt x="47649" y="23123"/>
                    <a:pt x="46586" y="25067"/>
                    <a:pt x="44857" y="26267"/>
                  </a:cubicBezTo>
                  <a:cubicBezTo>
                    <a:pt x="42028" y="28137"/>
                    <a:pt x="44857" y="26267"/>
                    <a:pt x="41480" y="25811"/>
                  </a:cubicBezTo>
                  <a:cubicBezTo>
                    <a:pt x="38104" y="25354"/>
                    <a:pt x="36279" y="27681"/>
                    <a:pt x="33906" y="28639"/>
                  </a:cubicBezTo>
                  <a:cubicBezTo>
                    <a:pt x="31533" y="29598"/>
                    <a:pt x="31990" y="32883"/>
                    <a:pt x="30073" y="35301"/>
                  </a:cubicBezTo>
                  <a:cubicBezTo>
                    <a:pt x="28157" y="37720"/>
                    <a:pt x="32491" y="36260"/>
                    <a:pt x="34636" y="36260"/>
                  </a:cubicBezTo>
                  <a:cubicBezTo>
                    <a:pt x="36781" y="36260"/>
                    <a:pt x="36050" y="40822"/>
                    <a:pt x="37967" y="43879"/>
                  </a:cubicBezTo>
                  <a:cubicBezTo>
                    <a:pt x="39071" y="45513"/>
                    <a:pt x="40326" y="47037"/>
                    <a:pt x="41708" y="48442"/>
                  </a:cubicBezTo>
                  <a:cubicBezTo>
                    <a:pt x="46057" y="49104"/>
                    <a:pt x="50355" y="50048"/>
                    <a:pt x="54576" y="51271"/>
                  </a:cubicBezTo>
                  <a:cubicBezTo>
                    <a:pt x="55958" y="51705"/>
                    <a:pt x="57437" y="51705"/>
                    <a:pt x="58819" y="51271"/>
                  </a:cubicBezTo>
                  <a:cubicBezTo>
                    <a:pt x="60932" y="51148"/>
                    <a:pt x="63049" y="51477"/>
                    <a:pt x="65025" y="52230"/>
                  </a:cubicBezTo>
                  <a:cubicBezTo>
                    <a:pt x="66941" y="52686"/>
                    <a:pt x="68356" y="56473"/>
                    <a:pt x="69588" y="56792"/>
                  </a:cubicBezTo>
                  <a:cubicBezTo>
                    <a:pt x="70819" y="57112"/>
                    <a:pt x="72006" y="61355"/>
                    <a:pt x="65298" y="60123"/>
                  </a:cubicBezTo>
                  <a:cubicBezTo>
                    <a:pt x="58591" y="58891"/>
                    <a:pt x="64340" y="62496"/>
                    <a:pt x="66759" y="68200"/>
                  </a:cubicBezTo>
                  <a:cubicBezTo>
                    <a:pt x="69177" y="73903"/>
                    <a:pt x="64340" y="70116"/>
                    <a:pt x="61009" y="70572"/>
                  </a:cubicBezTo>
                  <a:cubicBezTo>
                    <a:pt x="57678" y="71029"/>
                    <a:pt x="58637" y="72032"/>
                    <a:pt x="52979" y="74816"/>
                  </a:cubicBezTo>
                  <a:cubicBezTo>
                    <a:pt x="51117" y="76039"/>
                    <a:pt x="49018" y="76864"/>
                    <a:pt x="46819" y="77234"/>
                  </a:cubicBezTo>
                  <a:cubicBezTo>
                    <a:pt x="44588" y="77202"/>
                    <a:pt x="42493" y="76162"/>
                    <a:pt x="41115" y="74405"/>
                  </a:cubicBezTo>
                  <a:cubicBezTo>
                    <a:pt x="37314" y="68934"/>
                    <a:pt x="32820" y="63984"/>
                    <a:pt x="27746" y="59667"/>
                  </a:cubicBezTo>
                  <a:cubicBezTo>
                    <a:pt x="16841" y="49218"/>
                    <a:pt x="23502" y="54420"/>
                    <a:pt x="19715" y="54420"/>
                  </a:cubicBezTo>
                  <a:cubicBezTo>
                    <a:pt x="15928" y="54420"/>
                    <a:pt x="14468" y="56290"/>
                    <a:pt x="6894" y="59211"/>
                  </a:cubicBezTo>
                  <a:cubicBezTo>
                    <a:pt x="6894" y="59211"/>
                    <a:pt x="3061" y="63774"/>
                    <a:pt x="1144" y="64458"/>
                  </a:cubicBezTo>
                  <a:cubicBezTo>
                    <a:pt x="-772" y="65142"/>
                    <a:pt x="186" y="69660"/>
                    <a:pt x="688" y="71530"/>
                  </a:cubicBezTo>
                  <a:cubicBezTo>
                    <a:pt x="1359" y="73762"/>
                    <a:pt x="2678" y="75747"/>
                    <a:pt x="4475" y="77234"/>
                  </a:cubicBezTo>
                  <a:cubicBezTo>
                    <a:pt x="6894" y="79607"/>
                    <a:pt x="6894" y="81021"/>
                    <a:pt x="10726" y="83896"/>
                  </a:cubicBezTo>
                  <a:cubicBezTo>
                    <a:pt x="13460" y="86264"/>
                    <a:pt x="16535" y="88203"/>
                    <a:pt x="19852" y="89645"/>
                  </a:cubicBezTo>
                  <a:cubicBezTo>
                    <a:pt x="21454" y="90640"/>
                    <a:pt x="22485" y="92333"/>
                    <a:pt x="22635" y="94208"/>
                  </a:cubicBezTo>
                  <a:cubicBezTo>
                    <a:pt x="23138" y="96535"/>
                    <a:pt x="25556" y="96535"/>
                    <a:pt x="27198" y="97083"/>
                  </a:cubicBezTo>
                  <a:cubicBezTo>
                    <a:pt x="28841" y="97630"/>
                    <a:pt x="30529" y="98451"/>
                    <a:pt x="32446" y="97539"/>
                  </a:cubicBezTo>
                  <a:cubicBezTo>
                    <a:pt x="35717" y="96855"/>
                    <a:pt x="39053" y="96517"/>
                    <a:pt x="42393" y="96535"/>
                  </a:cubicBezTo>
                  <a:cubicBezTo>
                    <a:pt x="46956" y="96079"/>
                    <a:pt x="43853" y="98451"/>
                    <a:pt x="45267" y="101326"/>
                  </a:cubicBezTo>
                  <a:cubicBezTo>
                    <a:pt x="46682" y="104201"/>
                    <a:pt x="49557" y="101782"/>
                    <a:pt x="49557" y="101782"/>
                  </a:cubicBezTo>
                  <a:cubicBezTo>
                    <a:pt x="52271" y="102243"/>
                    <a:pt x="54954" y="102882"/>
                    <a:pt x="57587" y="103699"/>
                  </a:cubicBezTo>
                  <a:cubicBezTo>
                    <a:pt x="59814" y="104894"/>
                    <a:pt x="61639" y="106719"/>
                    <a:pt x="62834" y="108946"/>
                  </a:cubicBezTo>
                  <a:cubicBezTo>
                    <a:pt x="65289" y="111255"/>
                    <a:pt x="67516" y="113792"/>
                    <a:pt x="69496" y="116520"/>
                  </a:cubicBezTo>
                  <a:cubicBezTo>
                    <a:pt x="70911" y="119349"/>
                    <a:pt x="74059" y="116520"/>
                    <a:pt x="75702" y="117935"/>
                  </a:cubicBezTo>
                  <a:cubicBezTo>
                    <a:pt x="78531" y="120718"/>
                    <a:pt x="81583" y="123269"/>
                    <a:pt x="84827" y="125555"/>
                  </a:cubicBezTo>
                  <a:cubicBezTo>
                    <a:pt x="87501" y="127435"/>
                    <a:pt x="90034" y="129506"/>
                    <a:pt x="92402" y="131760"/>
                  </a:cubicBezTo>
                  <a:cubicBezTo>
                    <a:pt x="92402" y="131760"/>
                    <a:pt x="98197" y="136004"/>
                    <a:pt x="98197" y="139380"/>
                  </a:cubicBezTo>
                  <a:cubicBezTo>
                    <a:pt x="98197" y="142757"/>
                    <a:pt x="100478" y="143624"/>
                    <a:pt x="101436" y="145495"/>
                  </a:cubicBezTo>
                  <a:cubicBezTo>
                    <a:pt x="102395" y="147365"/>
                    <a:pt x="103809" y="147457"/>
                    <a:pt x="106729" y="148871"/>
                  </a:cubicBezTo>
                  <a:cubicBezTo>
                    <a:pt x="109449" y="150363"/>
                    <a:pt x="112780" y="150172"/>
                    <a:pt x="115307" y="148369"/>
                  </a:cubicBezTo>
                  <a:cubicBezTo>
                    <a:pt x="119049" y="146498"/>
                    <a:pt x="119505" y="150286"/>
                    <a:pt x="119505" y="150286"/>
                  </a:cubicBezTo>
                  <a:cubicBezTo>
                    <a:pt x="119505" y="150286"/>
                    <a:pt x="122836" y="147457"/>
                    <a:pt x="129087" y="142666"/>
                  </a:cubicBezTo>
                  <a:cubicBezTo>
                    <a:pt x="130890" y="141142"/>
                    <a:pt x="131465" y="138614"/>
                    <a:pt x="130502" y="136460"/>
                  </a:cubicBezTo>
                  <a:cubicBezTo>
                    <a:pt x="128243" y="133517"/>
                    <a:pt x="126318" y="130332"/>
                    <a:pt x="124753" y="126969"/>
                  </a:cubicBezTo>
                  <a:cubicBezTo>
                    <a:pt x="122380" y="121768"/>
                    <a:pt x="128129" y="123639"/>
                    <a:pt x="128129" y="123639"/>
                  </a:cubicBezTo>
                  <a:cubicBezTo>
                    <a:pt x="129065" y="125076"/>
                    <a:pt x="129557" y="126760"/>
                    <a:pt x="129544" y="128475"/>
                  </a:cubicBezTo>
                  <a:cubicBezTo>
                    <a:pt x="129544" y="131213"/>
                    <a:pt x="131916" y="132719"/>
                    <a:pt x="135202" y="136460"/>
                  </a:cubicBezTo>
                  <a:cubicBezTo>
                    <a:pt x="138487" y="140202"/>
                    <a:pt x="135202" y="136460"/>
                    <a:pt x="139765" y="134133"/>
                  </a:cubicBezTo>
                  <a:cubicBezTo>
                    <a:pt x="144328" y="131806"/>
                    <a:pt x="144966" y="133175"/>
                    <a:pt x="147886" y="132719"/>
                  </a:cubicBezTo>
                  <a:cubicBezTo>
                    <a:pt x="150807" y="132262"/>
                    <a:pt x="155917" y="132217"/>
                    <a:pt x="157833" y="130300"/>
                  </a:cubicBezTo>
                  <a:cubicBezTo>
                    <a:pt x="159394" y="128512"/>
                    <a:pt x="160809" y="126604"/>
                    <a:pt x="162077" y="124597"/>
                  </a:cubicBezTo>
                  <a:cubicBezTo>
                    <a:pt x="163993" y="122224"/>
                    <a:pt x="162077" y="124597"/>
                    <a:pt x="168283" y="122726"/>
                  </a:cubicBezTo>
                  <a:cubicBezTo>
                    <a:pt x="174488" y="120855"/>
                    <a:pt x="172572" y="121768"/>
                    <a:pt x="173484" y="118437"/>
                  </a:cubicBezTo>
                  <a:cubicBezTo>
                    <a:pt x="174397" y="115106"/>
                    <a:pt x="174442" y="112779"/>
                    <a:pt x="175401" y="108444"/>
                  </a:cubicBezTo>
                  <a:cubicBezTo>
                    <a:pt x="176377" y="105998"/>
                    <a:pt x="175820" y="103210"/>
                    <a:pt x="173986" y="101326"/>
                  </a:cubicBezTo>
                  <a:cubicBezTo>
                    <a:pt x="172572" y="99364"/>
                    <a:pt x="171112" y="96535"/>
                    <a:pt x="172572" y="94664"/>
                  </a:cubicBezTo>
                  <a:cubicBezTo>
                    <a:pt x="174032" y="92793"/>
                    <a:pt x="172800" y="95121"/>
                    <a:pt x="175309" y="90831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B926CF-7D78-59B4-82EB-3DE8AC99F166}"/>
                </a:ext>
              </a:extLst>
            </p:cNvPr>
            <p:cNvSpPr/>
            <p:nvPr/>
          </p:nvSpPr>
          <p:spPr>
            <a:xfrm>
              <a:off x="2991095" y="1785831"/>
              <a:ext cx="1654" cy="2660"/>
            </a:xfrm>
            <a:custGeom>
              <a:avLst/>
              <a:gdLst>
                <a:gd name="connsiteX0" fmla="*/ 1055 w 1654"/>
                <a:gd name="connsiteY0" fmla="*/ 2359 h 2660"/>
                <a:gd name="connsiteX1" fmla="*/ 1055 w 1654"/>
                <a:gd name="connsiteY1" fmla="*/ 2359 h 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4" h="2660">
                  <a:moveTo>
                    <a:pt x="1055" y="2359"/>
                  </a:moveTo>
                  <a:cubicBezTo>
                    <a:pt x="3428" y="4275"/>
                    <a:pt x="-2231" y="-3801"/>
                    <a:pt x="1055" y="2359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AD704C-3107-481C-C502-04FAEE26E8DA}"/>
                </a:ext>
              </a:extLst>
            </p:cNvPr>
            <p:cNvSpPr/>
            <p:nvPr/>
          </p:nvSpPr>
          <p:spPr>
            <a:xfrm>
              <a:off x="2989002" y="1634431"/>
              <a:ext cx="1275" cy="1643"/>
            </a:xfrm>
            <a:custGeom>
              <a:avLst/>
              <a:gdLst>
                <a:gd name="connsiteX0" fmla="*/ 182 w 1275"/>
                <a:gd name="connsiteY0" fmla="*/ 583 h 1643"/>
                <a:gd name="connsiteX1" fmla="*/ 182 w 1275"/>
                <a:gd name="connsiteY1" fmla="*/ 583 h 1643"/>
                <a:gd name="connsiteX2" fmla="*/ 182 w 1275"/>
                <a:gd name="connsiteY2" fmla="*/ 583 h 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" h="1643">
                  <a:moveTo>
                    <a:pt x="182" y="583"/>
                  </a:moveTo>
                  <a:lnTo>
                    <a:pt x="182" y="583"/>
                  </a:lnTo>
                  <a:cubicBezTo>
                    <a:pt x="3102" y="3868"/>
                    <a:pt x="-868" y="-1744"/>
                    <a:pt x="182" y="583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17EEE0-9EED-6EA7-EF9C-24006DA138C2}"/>
                </a:ext>
              </a:extLst>
            </p:cNvPr>
            <p:cNvSpPr/>
            <p:nvPr/>
          </p:nvSpPr>
          <p:spPr>
            <a:xfrm>
              <a:off x="2785514" y="1574177"/>
              <a:ext cx="209555" cy="107515"/>
            </a:xfrm>
            <a:custGeom>
              <a:avLst/>
              <a:gdLst>
                <a:gd name="connsiteX0" fmla="*/ 163379 w 209555"/>
                <a:gd name="connsiteY0" fmla="*/ 13383 h 107515"/>
                <a:gd name="connsiteX1" fmla="*/ 153888 w 209555"/>
                <a:gd name="connsiteY1" fmla="*/ 14296 h 107515"/>
                <a:gd name="connsiteX2" fmla="*/ 147637 w 209555"/>
                <a:gd name="connsiteY2" fmla="*/ 11467 h 107515"/>
                <a:gd name="connsiteX3" fmla="*/ 147637 w 209555"/>
                <a:gd name="connsiteY3" fmla="*/ 2341 h 107515"/>
                <a:gd name="connsiteX4" fmla="*/ 137188 w 209555"/>
                <a:gd name="connsiteY4" fmla="*/ 470 h 107515"/>
                <a:gd name="connsiteX5" fmla="*/ 134405 w 209555"/>
                <a:gd name="connsiteY5" fmla="*/ 6174 h 107515"/>
                <a:gd name="connsiteX6" fmla="*/ 128199 w 209555"/>
                <a:gd name="connsiteY6" fmla="*/ 6174 h 107515"/>
                <a:gd name="connsiteX7" fmla="*/ 122496 w 209555"/>
                <a:gd name="connsiteY7" fmla="*/ 2797 h 107515"/>
                <a:gd name="connsiteX8" fmla="*/ 110130 w 209555"/>
                <a:gd name="connsiteY8" fmla="*/ 8501 h 107515"/>
                <a:gd name="connsiteX9" fmla="*/ 109172 w 209555"/>
                <a:gd name="connsiteY9" fmla="*/ 2797 h 107515"/>
                <a:gd name="connsiteX10" fmla="*/ 96351 w 209555"/>
                <a:gd name="connsiteY10" fmla="*/ 5170 h 107515"/>
                <a:gd name="connsiteX11" fmla="*/ 91559 w 209555"/>
                <a:gd name="connsiteY11" fmla="*/ 13794 h 107515"/>
                <a:gd name="connsiteX12" fmla="*/ 100138 w 209555"/>
                <a:gd name="connsiteY12" fmla="*/ 15208 h 107515"/>
                <a:gd name="connsiteX13" fmla="*/ 105841 w 209555"/>
                <a:gd name="connsiteY13" fmla="*/ 17079 h 107515"/>
                <a:gd name="connsiteX14" fmla="*/ 107712 w 209555"/>
                <a:gd name="connsiteY14" fmla="*/ 23741 h 107515"/>
                <a:gd name="connsiteX15" fmla="*/ 113872 w 209555"/>
                <a:gd name="connsiteY15" fmla="*/ 25155 h 107515"/>
                <a:gd name="connsiteX16" fmla="*/ 121492 w 209555"/>
                <a:gd name="connsiteY16" fmla="*/ 27482 h 107515"/>
                <a:gd name="connsiteX17" fmla="*/ 127241 w 209555"/>
                <a:gd name="connsiteY17" fmla="*/ 32730 h 107515"/>
                <a:gd name="connsiteX18" fmla="*/ 131530 w 209555"/>
                <a:gd name="connsiteY18" fmla="*/ 40395 h 107515"/>
                <a:gd name="connsiteX19" fmla="*/ 137736 w 209555"/>
                <a:gd name="connsiteY19" fmla="*/ 45597 h 107515"/>
                <a:gd name="connsiteX20" fmla="*/ 138192 w 209555"/>
                <a:gd name="connsiteY20" fmla="*/ 49430 h 107515"/>
                <a:gd name="connsiteX21" fmla="*/ 128199 w 209555"/>
                <a:gd name="connsiteY21" fmla="*/ 45597 h 107515"/>
                <a:gd name="connsiteX22" fmla="*/ 121994 w 209555"/>
                <a:gd name="connsiteY22" fmla="*/ 41764 h 107515"/>
                <a:gd name="connsiteX23" fmla="*/ 114374 w 209555"/>
                <a:gd name="connsiteY23" fmla="*/ 37521 h 107515"/>
                <a:gd name="connsiteX24" fmla="*/ 106800 w 209555"/>
                <a:gd name="connsiteY24" fmla="*/ 32958 h 107515"/>
                <a:gd name="connsiteX25" fmla="*/ 97674 w 209555"/>
                <a:gd name="connsiteY25" fmla="*/ 23832 h 107515"/>
                <a:gd name="connsiteX26" fmla="*/ 89643 w 209555"/>
                <a:gd name="connsiteY26" fmla="*/ 22828 h 107515"/>
                <a:gd name="connsiteX27" fmla="*/ 80517 w 209555"/>
                <a:gd name="connsiteY27" fmla="*/ 19543 h 107515"/>
                <a:gd name="connsiteX28" fmla="*/ 72396 w 209555"/>
                <a:gd name="connsiteY28" fmla="*/ 23285 h 107515"/>
                <a:gd name="connsiteX29" fmla="*/ 69110 w 209555"/>
                <a:gd name="connsiteY29" fmla="*/ 33323 h 107515"/>
                <a:gd name="connsiteX30" fmla="*/ 78601 w 209555"/>
                <a:gd name="connsiteY30" fmla="*/ 41856 h 107515"/>
                <a:gd name="connsiteX31" fmla="*/ 83164 w 209555"/>
                <a:gd name="connsiteY31" fmla="*/ 44730 h 107515"/>
                <a:gd name="connsiteX32" fmla="*/ 88366 w 209555"/>
                <a:gd name="connsiteY32" fmla="*/ 45688 h 107515"/>
                <a:gd name="connsiteX33" fmla="*/ 90282 w 209555"/>
                <a:gd name="connsiteY33" fmla="*/ 52350 h 107515"/>
                <a:gd name="connsiteX34" fmla="*/ 101233 w 209555"/>
                <a:gd name="connsiteY34" fmla="*/ 59514 h 107515"/>
                <a:gd name="connsiteX35" fmla="*/ 93157 w 209555"/>
                <a:gd name="connsiteY35" fmla="*/ 59514 h 107515"/>
                <a:gd name="connsiteX36" fmla="*/ 87909 w 209555"/>
                <a:gd name="connsiteY36" fmla="*/ 59012 h 107515"/>
                <a:gd name="connsiteX37" fmla="*/ 84578 w 209555"/>
                <a:gd name="connsiteY37" fmla="*/ 55179 h 107515"/>
                <a:gd name="connsiteX38" fmla="*/ 77004 w 209555"/>
                <a:gd name="connsiteY38" fmla="*/ 51940 h 107515"/>
                <a:gd name="connsiteX39" fmla="*/ 77415 w 209555"/>
                <a:gd name="connsiteY39" fmla="*/ 44730 h 107515"/>
                <a:gd name="connsiteX40" fmla="*/ 68928 w 209555"/>
                <a:gd name="connsiteY40" fmla="*/ 45688 h 107515"/>
                <a:gd name="connsiteX41" fmla="*/ 63680 w 209555"/>
                <a:gd name="connsiteY41" fmla="*/ 42859 h 107515"/>
                <a:gd name="connsiteX42" fmla="*/ 62266 w 209555"/>
                <a:gd name="connsiteY42" fmla="*/ 39529 h 107515"/>
                <a:gd name="connsiteX43" fmla="*/ 57977 w 209555"/>
                <a:gd name="connsiteY43" fmla="*/ 34966 h 107515"/>
                <a:gd name="connsiteX44" fmla="*/ 54144 w 209555"/>
                <a:gd name="connsiteY44" fmla="*/ 26844 h 107515"/>
                <a:gd name="connsiteX45" fmla="*/ 44699 w 209555"/>
                <a:gd name="connsiteY45" fmla="*/ 24471 h 107515"/>
                <a:gd name="connsiteX46" fmla="*/ 42280 w 209555"/>
                <a:gd name="connsiteY46" fmla="*/ 19908 h 107515"/>
                <a:gd name="connsiteX47" fmla="*/ 36075 w 209555"/>
                <a:gd name="connsiteY47" fmla="*/ 17079 h 107515"/>
                <a:gd name="connsiteX48" fmla="*/ 27953 w 209555"/>
                <a:gd name="connsiteY48" fmla="*/ 10874 h 107515"/>
                <a:gd name="connsiteX49" fmla="*/ 576 w 209555"/>
                <a:gd name="connsiteY49" fmla="*/ 10417 h 107515"/>
                <a:gd name="connsiteX50" fmla="*/ 1990 w 209555"/>
                <a:gd name="connsiteY50" fmla="*/ 20364 h 107515"/>
                <a:gd name="connsiteX51" fmla="*/ 9108 w 209555"/>
                <a:gd name="connsiteY51" fmla="*/ 28897 h 107515"/>
                <a:gd name="connsiteX52" fmla="*/ 5777 w 209555"/>
                <a:gd name="connsiteY52" fmla="*/ 41764 h 107515"/>
                <a:gd name="connsiteX53" fmla="*/ 11071 w 209555"/>
                <a:gd name="connsiteY53" fmla="*/ 46053 h 107515"/>
                <a:gd name="connsiteX54" fmla="*/ 25307 w 209555"/>
                <a:gd name="connsiteY54" fmla="*/ 44639 h 107515"/>
                <a:gd name="connsiteX55" fmla="*/ 25809 w 209555"/>
                <a:gd name="connsiteY55" fmla="*/ 49202 h 107515"/>
                <a:gd name="connsiteX56" fmla="*/ 28090 w 209555"/>
                <a:gd name="connsiteY56" fmla="*/ 56320 h 107515"/>
                <a:gd name="connsiteX57" fmla="*/ 32653 w 209555"/>
                <a:gd name="connsiteY57" fmla="*/ 54358 h 107515"/>
                <a:gd name="connsiteX58" fmla="*/ 36942 w 209555"/>
                <a:gd name="connsiteY58" fmla="*/ 59651 h 107515"/>
                <a:gd name="connsiteX59" fmla="*/ 44516 w 209555"/>
                <a:gd name="connsiteY59" fmla="*/ 59651 h 107515"/>
                <a:gd name="connsiteX60" fmla="*/ 49079 w 209555"/>
                <a:gd name="connsiteY60" fmla="*/ 59149 h 107515"/>
                <a:gd name="connsiteX61" fmla="*/ 54326 w 209555"/>
                <a:gd name="connsiteY61" fmla="*/ 62480 h 107515"/>
                <a:gd name="connsiteX62" fmla="*/ 53870 w 209555"/>
                <a:gd name="connsiteY62" fmla="*/ 67727 h 107515"/>
                <a:gd name="connsiteX63" fmla="*/ 52456 w 209555"/>
                <a:gd name="connsiteY63" fmla="*/ 72016 h 107515"/>
                <a:gd name="connsiteX64" fmla="*/ 64319 w 209555"/>
                <a:gd name="connsiteY64" fmla="*/ 76260 h 107515"/>
                <a:gd name="connsiteX65" fmla="*/ 70023 w 209555"/>
                <a:gd name="connsiteY65" fmla="*/ 73431 h 107515"/>
                <a:gd name="connsiteX66" fmla="*/ 79559 w 209555"/>
                <a:gd name="connsiteY66" fmla="*/ 70054 h 107515"/>
                <a:gd name="connsiteX67" fmla="*/ 87635 w 209555"/>
                <a:gd name="connsiteY67" fmla="*/ 73431 h 107515"/>
                <a:gd name="connsiteX68" fmla="*/ 98586 w 209555"/>
                <a:gd name="connsiteY68" fmla="*/ 73431 h 107515"/>
                <a:gd name="connsiteX69" fmla="*/ 106663 w 209555"/>
                <a:gd name="connsiteY69" fmla="*/ 73431 h 107515"/>
                <a:gd name="connsiteX70" fmla="*/ 111225 w 209555"/>
                <a:gd name="connsiteY70" fmla="*/ 70054 h 107515"/>
                <a:gd name="connsiteX71" fmla="*/ 117842 w 209555"/>
                <a:gd name="connsiteY71" fmla="*/ 67727 h 107515"/>
                <a:gd name="connsiteX72" fmla="*/ 128291 w 209555"/>
                <a:gd name="connsiteY72" fmla="*/ 66267 h 107515"/>
                <a:gd name="connsiteX73" fmla="*/ 126420 w 209555"/>
                <a:gd name="connsiteY73" fmla="*/ 71560 h 107515"/>
                <a:gd name="connsiteX74" fmla="*/ 120214 w 209555"/>
                <a:gd name="connsiteY74" fmla="*/ 74389 h 107515"/>
                <a:gd name="connsiteX75" fmla="*/ 115058 w 209555"/>
                <a:gd name="connsiteY75" fmla="*/ 79636 h 107515"/>
                <a:gd name="connsiteX76" fmla="*/ 120214 w 209555"/>
                <a:gd name="connsiteY76" fmla="*/ 88123 h 107515"/>
                <a:gd name="connsiteX77" fmla="*/ 119758 w 209555"/>
                <a:gd name="connsiteY77" fmla="*/ 95743 h 107515"/>
                <a:gd name="connsiteX78" fmla="*/ 120716 w 209555"/>
                <a:gd name="connsiteY78" fmla="*/ 104869 h 107515"/>
                <a:gd name="connsiteX79" fmla="*/ 143531 w 209555"/>
                <a:gd name="connsiteY79" fmla="*/ 107196 h 107515"/>
                <a:gd name="connsiteX80" fmla="*/ 150147 w 209555"/>
                <a:gd name="connsiteY80" fmla="*/ 105371 h 107515"/>
                <a:gd name="connsiteX81" fmla="*/ 157812 w 209555"/>
                <a:gd name="connsiteY81" fmla="*/ 104367 h 107515"/>
                <a:gd name="connsiteX82" fmla="*/ 164976 w 209555"/>
                <a:gd name="connsiteY82" fmla="*/ 104367 h 107515"/>
                <a:gd name="connsiteX83" fmla="*/ 170224 w 209555"/>
                <a:gd name="connsiteY83" fmla="*/ 105781 h 107515"/>
                <a:gd name="connsiteX84" fmla="*/ 176338 w 209555"/>
                <a:gd name="connsiteY84" fmla="*/ 107196 h 107515"/>
                <a:gd name="connsiteX85" fmla="*/ 184460 w 209555"/>
                <a:gd name="connsiteY85" fmla="*/ 104869 h 107515"/>
                <a:gd name="connsiteX86" fmla="*/ 191076 w 209555"/>
                <a:gd name="connsiteY86" fmla="*/ 101538 h 107515"/>
                <a:gd name="connsiteX87" fmla="*/ 198696 w 209555"/>
                <a:gd name="connsiteY87" fmla="*/ 93416 h 107515"/>
                <a:gd name="connsiteX88" fmla="*/ 197281 w 209555"/>
                <a:gd name="connsiteY88" fmla="*/ 88853 h 107515"/>
                <a:gd name="connsiteX89" fmla="*/ 191532 w 209555"/>
                <a:gd name="connsiteY89" fmla="*/ 87941 h 107515"/>
                <a:gd name="connsiteX90" fmla="*/ 190620 w 209555"/>
                <a:gd name="connsiteY90" fmla="*/ 78815 h 107515"/>
                <a:gd name="connsiteX91" fmla="*/ 197281 w 209555"/>
                <a:gd name="connsiteY91" fmla="*/ 76898 h 107515"/>
                <a:gd name="connsiteX92" fmla="*/ 200612 w 209555"/>
                <a:gd name="connsiteY92" fmla="*/ 82602 h 107515"/>
                <a:gd name="connsiteX93" fmla="*/ 207776 w 209555"/>
                <a:gd name="connsiteY93" fmla="*/ 82602 h 107515"/>
                <a:gd name="connsiteX94" fmla="*/ 206316 w 209555"/>
                <a:gd name="connsiteY94" fmla="*/ 75028 h 107515"/>
                <a:gd name="connsiteX95" fmla="*/ 208186 w 209555"/>
                <a:gd name="connsiteY95" fmla="*/ 69826 h 107515"/>
                <a:gd name="connsiteX96" fmla="*/ 204399 w 209555"/>
                <a:gd name="connsiteY96" fmla="*/ 63164 h 107515"/>
                <a:gd name="connsiteX97" fmla="*/ 203350 w 209555"/>
                <a:gd name="connsiteY97" fmla="*/ 61156 h 107515"/>
                <a:gd name="connsiteX98" fmla="*/ 201525 w 209555"/>
                <a:gd name="connsiteY98" fmla="*/ 56959 h 107515"/>
                <a:gd name="connsiteX99" fmla="*/ 199198 w 209555"/>
                <a:gd name="connsiteY99" fmla="*/ 50799 h 107515"/>
                <a:gd name="connsiteX100" fmla="*/ 200612 w 209555"/>
                <a:gd name="connsiteY100" fmla="*/ 46236 h 107515"/>
                <a:gd name="connsiteX101" fmla="*/ 201525 w 209555"/>
                <a:gd name="connsiteY101" fmla="*/ 32958 h 107515"/>
                <a:gd name="connsiteX102" fmla="*/ 198696 w 209555"/>
                <a:gd name="connsiteY102" fmla="*/ 28669 h 107515"/>
                <a:gd name="connsiteX103" fmla="*/ 197738 w 209555"/>
                <a:gd name="connsiteY103" fmla="*/ 23376 h 107515"/>
                <a:gd name="connsiteX104" fmla="*/ 199700 w 209555"/>
                <a:gd name="connsiteY104" fmla="*/ 17718 h 107515"/>
                <a:gd name="connsiteX105" fmla="*/ 189251 w 209555"/>
                <a:gd name="connsiteY105" fmla="*/ 12471 h 107515"/>
                <a:gd name="connsiteX106" fmla="*/ 180672 w 209555"/>
                <a:gd name="connsiteY106" fmla="*/ 8683 h 107515"/>
                <a:gd name="connsiteX107" fmla="*/ 167303 w 209555"/>
                <a:gd name="connsiteY107" fmla="*/ 10098 h 107515"/>
                <a:gd name="connsiteX108" fmla="*/ 163379 w 209555"/>
                <a:gd name="connsiteY108" fmla="*/ 13383 h 10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09555" h="107515">
                  <a:moveTo>
                    <a:pt x="163379" y="13383"/>
                  </a:moveTo>
                  <a:cubicBezTo>
                    <a:pt x="163379" y="13383"/>
                    <a:pt x="155257" y="15756"/>
                    <a:pt x="153888" y="14296"/>
                  </a:cubicBezTo>
                  <a:cubicBezTo>
                    <a:pt x="152520" y="12836"/>
                    <a:pt x="148641" y="13885"/>
                    <a:pt x="147637" y="11467"/>
                  </a:cubicBezTo>
                  <a:cubicBezTo>
                    <a:pt x="146633" y="9049"/>
                    <a:pt x="147227" y="7680"/>
                    <a:pt x="147637" y="2341"/>
                  </a:cubicBezTo>
                  <a:cubicBezTo>
                    <a:pt x="148048" y="-2998"/>
                    <a:pt x="139105" y="2797"/>
                    <a:pt x="137188" y="470"/>
                  </a:cubicBezTo>
                  <a:cubicBezTo>
                    <a:pt x="135272" y="-1857"/>
                    <a:pt x="134405" y="6174"/>
                    <a:pt x="134405" y="6174"/>
                  </a:cubicBezTo>
                  <a:cubicBezTo>
                    <a:pt x="134405" y="6174"/>
                    <a:pt x="130572" y="8501"/>
                    <a:pt x="128199" y="6174"/>
                  </a:cubicBezTo>
                  <a:cubicBezTo>
                    <a:pt x="125827" y="3847"/>
                    <a:pt x="127743" y="2797"/>
                    <a:pt x="122496" y="2797"/>
                  </a:cubicBezTo>
                  <a:cubicBezTo>
                    <a:pt x="120990" y="2797"/>
                    <a:pt x="113872" y="8501"/>
                    <a:pt x="110130" y="8501"/>
                  </a:cubicBezTo>
                  <a:cubicBezTo>
                    <a:pt x="106389" y="8501"/>
                    <a:pt x="111089" y="5170"/>
                    <a:pt x="109172" y="2797"/>
                  </a:cubicBezTo>
                  <a:cubicBezTo>
                    <a:pt x="107256" y="425"/>
                    <a:pt x="99681" y="5718"/>
                    <a:pt x="96351" y="5170"/>
                  </a:cubicBezTo>
                  <a:cubicBezTo>
                    <a:pt x="93020" y="4623"/>
                    <a:pt x="89689" y="13794"/>
                    <a:pt x="91559" y="13794"/>
                  </a:cubicBezTo>
                  <a:cubicBezTo>
                    <a:pt x="93430" y="13794"/>
                    <a:pt x="97719" y="15208"/>
                    <a:pt x="100138" y="15208"/>
                  </a:cubicBezTo>
                  <a:cubicBezTo>
                    <a:pt x="102223" y="14948"/>
                    <a:pt x="104317" y="15633"/>
                    <a:pt x="105841" y="17079"/>
                  </a:cubicBezTo>
                  <a:cubicBezTo>
                    <a:pt x="107315" y="18968"/>
                    <a:pt x="107986" y="21359"/>
                    <a:pt x="107712" y="23741"/>
                  </a:cubicBezTo>
                  <a:cubicBezTo>
                    <a:pt x="107256" y="26570"/>
                    <a:pt x="111956" y="23741"/>
                    <a:pt x="113872" y="25155"/>
                  </a:cubicBezTo>
                  <a:cubicBezTo>
                    <a:pt x="115788" y="26570"/>
                    <a:pt x="119576" y="26570"/>
                    <a:pt x="121492" y="27482"/>
                  </a:cubicBezTo>
                  <a:cubicBezTo>
                    <a:pt x="123705" y="28879"/>
                    <a:pt x="125649" y="30654"/>
                    <a:pt x="127241" y="32730"/>
                  </a:cubicBezTo>
                  <a:cubicBezTo>
                    <a:pt x="128199" y="34190"/>
                    <a:pt x="131530" y="35604"/>
                    <a:pt x="131530" y="40395"/>
                  </a:cubicBezTo>
                  <a:cubicBezTo>
                    <a:pt x="131530" y="45186"/>
                    <a:pt x="137736" y="45597"/>
                    <a:pt x="137736" y="45597"/>
                  </a:cubicBezTo>
                  <a:cubicBezTo>
                    <a:pt x="137736" y="45597"/>
                    <a:pt x="139105" y="49886"/>
                    <a:pt x="138192" y="49430"/>
                  </a:cubicBezTo>
                  <a:cubicBezTo>
                    <a:pt x="134661" y="48750"/>
                    <a:pt x="131279" y="47450"/>
                    <a:pt x="128199" y="45597"/>
                  </a:cubicBezTo>
                  <a:cubicBezTo>
                    <a:pt x="125736" y="44319"/>
                    <a:pt x="122496" y="44183"/>
                    <a:pt x="121994" y="41764"/>
                  </a:cubicBezTo>
                  <a:cubicBezTo>
                    <a:pt x="121492" y="39346"/>
                    <a:pt x="114374" y="39437"/>
                    <a:pt x="114374" y="37521"/>
                  </a:cubicBezTo>
                  <a:cubicBezTo>
                    <a:pt x="114374" y="35604"/>
                    <a:pt x="107712" y="36563"/>
                    <a:pt x="106800" y="32958"/>
                  </a:cubicBezTo>
                  <a:cubicBezTo>
                    <a:pt x="105887" y="29353"/>
                    <a:pt x="102237" y="31087"/>
                    <a:pt x="97674" y="23832"/>
                  </a:cubicBezTo>
                  <a:cubicBezTo>
                    <a:pt x="93111" y="16577"/>
                    <a:pt x="92472" y="24289"/>
                    <a:pt x="89643" y="22828"/>
                  </a:cubicBezTo>
                  <a:cubicBezTo>
                    <a:pt x="86814" y="21368"/>
                    <a:pt x="82936" y="20958"/>
                    <a:pt x="80517" y="19543"/>
                  </a:cubicBezTo>
                  <a:cubicBezTo>
                    <a:pt x="78099" y="18129"/>
                    <a:pt x="75270" y="20547"/>
                    <a:pt x="72396" y="23285"/>
                  </a:cubicBezTo>
                  <a:cubicBezTo>
                    <a:pt x="69521" y="26022"/>
                    <a:pt x="72396" y="27574"/>
                    <a:pt x="69110" y="33323"/>
                  </a:cubicBezTo>
                  <a:cubicBezTo>
                    <a:pt x="68198" y="34783"/>
                    <a:pt x="72897" y="37886"/>
                    <a:pt x="78601" y="41856"/>
                  </a:cubicBezTo>
                  <a:cubicBezTo>
                    <a:pt x="79787" y="42677"/>
                    <a:pt x="81886" y="44730"/>
                    <a:pt x="83164" y="44730"/>
                  </a:cubicBezTo>
                  <a:cubicBezTo>
                    <a:pt x="84921" y="44917"/>
                    <a:pt x="86659" y="45237"/>
                    <a:pt x="88366" y="45688"/>
                  </a:cubicBezTo>
                  <a:cubicBezTo>
                    <a:pt x="88366" y="45688"/>
                    <a:pt x="89780" y="50936"/>
                    <a:pt x="90282" y="52350"/>
                  </a:cubicBezTo>
                  <a:cubicBezTo>
                    <a:pt x="90784" y="53765"/>
                    <a:pt x="101233" y="58054"/>
                    <a:pt x="101233" y="59514"/>
                  </a:cubicBezTo>
                  <a:cubicBezTo>
                    <a:pt x="101233" y="60974"/>
                    <a:pt x="93157" y="59514"/>
                    <a:pt x="93157" y="59514"/>
                  </a:cubicBezTo>
                  <a:cubicBezTo>
                    <a:pt x="91450" y="60340"/>
                    <a:pt x="89429" y="60148"/>
                    <a:pt x="87909" y="59012"/>
                  </a:cubicBezTo>
                  <a:cubicBezTo>
                    <a:pt x="85035" y="57050"/>
                    <a:pt x="86039" y="58054"/>
                    <a:pt x="84578" y="55179"/>
                  </a:cubicBezTo>
                  <a:cubicBezTo>
                    <a:pt x="83118" y="52304"/>
                    <a:pt x="82662" y="55681"/>
                    <a:pt x="77004" y="51940"/>
                  </a:cubicBezTo>
                  <a:cubicBezTo>
                    <a:pt x="74996" y="50571"/>
                    <a:pt x="77415" y="44730"/>
                    <a:pt x="77415" y="44730"/>
                  </a:cubicBezTo>
                  <a:cubicBezTo>
                    <a:pt x="77415" y="44730"/>
                    <a:pt x="70798" y="47148"/>
                    <a:pt x="68928" y="45688"/>
                  </a:cubicBezTo>
                  <a:cubicBezTo>
                    <a:pt x="67057" y="44228"/>
                    <a:pt x="65140" y="47148"/>
                    <a:pt x="63680" y="42859"/>
                  </a:cubicBezTo>
                  <a:cubicBezTo>
                    <a:pt x="62220" y="38570"/>
                    <a:pt x="63680" y="42859"/>
                    <a:pt x="62266" y="39529"/>
                  </a:cubicBezTo>
                  <a:cubicBezTo>
                    <a:pt x="60851" y="36198"/>
                    <a:pt x="62266" y="39529"/>
                    <a:pt x="57977" y="34966"/>
                  </a:cubicBezTo>
                  <a:cubicBezTo>
                    <a:pt x="56334" y="33141"/>
                    <a:pt x="58433" y="32045"/>
                    <a:pt x="54144" y="26844"/>
                  </a:cubicBezTo>
                  <a:cubicBezTo>
                    <a:pt x="53231" y="25657"/>
                    <a:pt x="47482" y="25429"/>
                    <a:pt x="44699" y="24471"/>
                  </a:cubicBezTo>
                  <a:cubicBezTo>
                    <a:pt x="41915" y="23513"/>
                    <a:pt x="42280" y="23467"/>
                    <a:pt x="42280" y="19908"/>
                  </a:cubicBezTo>
                  <a:cubicBezTo>
                    <a:pt x="42280" y="16349"/>
                    <a:pt x="37991" y="18494"/>
                    <a:pt x="36075" y="17079"/>
                  </a:cubicBezTo>
                  <a:cubicBezTo>
                    <a:pt x="33018" y="15514"/>
                    <a:pt x="30266" y="13415"/>
                    <a:pt x="27953" y="10874"/>
                  </a:cubicBezTo>
                  <a:cubicBezTo>
                    <a:pt x="25170" y="7086"/>
                    <a:pt x="2310" y="8501"/>
                    <a:pt x="576" y="10417"/>
                  </a:cubicBezTo>
                  <a:cubicBezTo>
                    <a:pt x="-1158" y="12334"/>
                    <a:pt x="1534" y="16121"/>
                    <a:pt x="1990" y="20364"/>
                  </a:cubicBezTo>
                  <a:cubicBezTo>
                    <a:pt x="2447" y="24608"/>
                    <a:pt x="6553" y="26114"/>
                    <a:pt x="9108" y="28897"/>
                  </a:cubicBezTo>
                  <a:cubicBezTo>
                    <a:pt x="11664" y="31680"/>
                    <a:pt x="10112" y="31817"/>
                    <a:pt x="5777" y="41764"/>
                  </a:cubicBezTo>
                  <a:cubicBezTo>
                    <a:pt x="1443" y="51711"/>
                    <a:pt x="9108" y="45095"/>
                    <a:pt x="11071" y="46053"/>
                  </a:cubicBezTo>
                  <a:cubicBezTo>
                    <a:pt x="15861" y="46464"/>
                    <a:pt x="20689" y="45985"/>
                    <a:pt x="25307" y="44639"/>
                  </a:cubicBezTo>
                  <a:cubicBezTo>
                    <a:pt x="28090" y="43681"/>
                    <a:pt x="25809" y="49202"/>
                    <a:pt x="25809" y="49202"/>
                  </a:cubicBezTo>
                  <a:cubicBezTo>
                    <a:pt x="25307" y="51073"/>
                    <a:pt x="28090" y="56320"/>
                    <a:pt x="28090" y="56320"/>
                  </a:cubicBezTo>
                  <a:cubicBezTo>
                    <a:pt x="28090" y="56320"/>
                    <a:pt x="32881" y="51757"/>
                    <a:pt x="32653" y="54358"/>
                  </a:cubicBezTo>
                  <a:cubicBezTo>
                    <a:pt x="32425" y="56959"/>
                    <a:pt x="36942" y="59651"/>
                    <a:pt x="36942" y="59651"/>
                  </a:cubicBezTo>
                  <a:lnTo>
                    <a:pt x="44516" y="59651"/>
                  </a:lnTo>
                  <a:cubicBezTo>
                    <a:pt x="45963" y="59076"/>
                    <a:pt x="47541" y="58902"/>
                    <a:pt x="49079" y="59149"/>
                  </a:cubicBezTo>
                  <a:lnTo>
                    <a:pt x="54326" y="62480"/>
                  </a:lnTo>
                  <a:cubicBezTo>
                    <a:pt x="54299" y="64237"/>
                    <a:pt x="54144" y="65993"/>
                    <a:pt x="53870" y="67727"/>
                  </a:cubicBezTo>
                  <a:cubicBezTo>
                    <a:pt x="53414" y="70556"/>
                    <a:pt x="53870" y="67727"/>
                    <a:pt x="52456" y="72016"/>
                  </a:cubicBezTo>
                  <a:cubicBezTo>
                    <a:pt x="51041" y="76305"/>
                    <a:pt x="54326" y="74845"/>
                    <a:pt x="64319" y="76260"/>
                  </a:cubicBezTo>
                  <a:cubicBezTo>
                    <a:pt x="74312" y="77674"/>
                    <a:pt x="67194" y="75803"/>
                    <a:pt x="70023" y="73431"/>
                  </a:cubicBezTo>
                  <a:cubicBezTo>
                    <a:pt x="72852" y="71058"/>
                    <a:pt x="73855" y="71560"/>
                    <a:pt x="79559" y="70054"/>
                  </a:cubicBezTo>
                  <a:cubicBezTo>
                    <a:pt x="85263" y="68548"/>
                    <a:pt x="81886" y="70556"/>
                    <a:pt x="87635" y="73431"/>
                  </a:cubicBezTo>
                  <a:cubicBezTo>
                    <a:pt x="91263" y="73983"/>
                    <a:pt x="94959" y="73983"/>
                    <a:pt x="98586" y="73431"/>
                  </a:cubicBezTo>
                  <a:cubicBezTo>
                    <a:pt x="102876" y="72883"/>
                    <a:pt x="103788" y="75803"/>
                    <a:pt x="106663" y="73431"/>
                  </a:cubicBezTo>
                  <a:cubicBezTo>
                    <a:pt x="109537" y="71058"/>
                    <a:pt x="110450" y="71560"/>
                    <a:pt x="111225" y="70054"/>
                  </a:cubicBezTo>
                  <a:cubicBezTo>
                    <a:pt x="112001" y="68548"/>
                    <a:pt x="116427" y="68183"/>
                    <a:pt x="117842" y="67727"/>
                  </a:cubicBezTo>
                  <a:cubicBezTo>
                    <a:pt x="121387" y="67987"/>
                    <a:pt x="124951" y="67490"/>
                    <a:pt x="128291" y="66267"/>
                  </a:cubicBezTo>
                  <a:cubicBezTo>
                    <a:pt x="133584" y="63940"/>
                    <a:pt x="126420" y="71560"/>
                    <a:pt x="126420" y="71560"/>
                  </a:cubicBezTo>
                  <a:cubicBezTo>
                    <a:pt x="125005" y="70556"/>
                    <a:pt x="120214" y="74389"/>
                    <a:pt x="120214" y="74389"/>
                  </a:cubicBezTo>
                  <a:lnTo>
                    <a:pt x="115058" y="79636"/>
                  </a:lnTo>
                  <a:cubicBezTo>
                    <a:pt x="116587" y="82579"/>
                    <a:pt x="118307" y="85413"/>
                    <a:pt x="120214" y="88123"/>
                  </a:cubicBezTo>
                  <a:cubicBezTo>
                    <a:pt x="121675" y="89583"/>
                    <a:pt x="119758" y="95743"/>
                    <a:pt x="119758" y="95743"/>
                  </a:cubicBezTo>
                  <a:lnTo>
                    <a:pt x="120716" y="104869"/>
                  </a:lnTo>
                  <a:cubicBezTo>
                    <a:pt x="120716" y="104869"/>
                    <a:pt x="138283" y="108610"/>
                    <a:pt x="143531" y="107196"/>
                  </a:cubicBezTo>
                  <a:cubicBezTo>
                    <a:pt x="148778" y="105781"/>
                    <a:pt x="148778" y="106694"/>
                    <a:pt x="150147" y="105371"/>
                  </a:cubicBezTo>
                  <a:cubicBezTo>
                    <a:pt x="151516" y="104047"/>
                    <a:pt x="155394" y="104869"/>
                    <a:pt x="157812" y="104367"/>
                  </a:cubicBezTo>
                  <a:cubicBezTo>
                    <a:pt x="160194" y="104134"/>
                    <a:pt x="162594" y="104134"/>
                    <a:pt x="164976" y="104367"/>
                  </a:cubicBezTo>
                  <a:cubicBezTo>
                    <a:pt x="168763" y="104367"/>
                    <a:pt x="166893" y="104869"/>
                    <a:pt x="170224" y="105781"/>
                  </a:cubicBezTo>
                  <a:cubicBezTo>
                    <a:pt x="173554" y="106694"/>
                    <a:pt x="176338" y="107196"/>
                    <a:pt x="176338" y="107196"/>
                  </a:cubicBezTo>
                  <a:cubicBezTo>
                    <a:pt x="179217" y="107251"/>
                    <a:pt x="182046" y="106439"/>
                    <a:pt x="184460" y="104869"/>
                  </a:cubicBezTo>
                  <a:cubicBezTo>
                    <a:pt x="186267" y="103099"/>
                    <a:pt x="188580" y="101935"/>
                    <a:pt x="191076" y="101538"/>
                  </a:cubicBezTo>
                  <a:cubicBezTo>
                    <a:pt x="192992" y="101036"/>
                    <a:pt x="195365" y="101538"/>
                    <a:pt x="198696" y="93416"/>
                  </a:cubicBezTo>
                  <a:cubicBezTo>
                    <a:pt x="202027" y="85294"/>
                    <a:pt x="198696" y="93416"/>
                    <a:pt x="197281" y="88853"/>
                  </a:cubicBezTo>
                  <a:cubicBezTo>
                    <a:pt x="195867" y="84290"/>
                    <a:pt x="195365" y="89401"/>
                    <a:pt x="191532" y="87941"/>
                  </a:cubicBezTo>
                  <a:cubicBezTo>
                    <a:pt x="187699" y="86481"/>
                    <a:pt x="189707" y="87941"/>
                    <a:pt x="190620" y="78815"/>
                  </a:cubicBezTo>
                  <a:cubicBezTo>
                    <a:pt x="191532" y="69689"/>
                    <a:pt x="190620" y="78815"/>
                    <a:pt x="197281" y="76898"/>
                  </a:cubicBezTo>
                  <a:cubicBezTo>
                    <a:pt x="198742" y="76488"/>
                    <a:pt x="199198" y="79317"/>
                    <a:pt x="200612" y="82602"/>
                  </a:cubicBezTo>
                  <a:cubicBezTo>
                    <a:pt x="202027" y="85887"/>
                    <a:pt x="207274" y="84564"/>
                    <a:pt x="207776" y="82602"/>
                  </a:cubicBezTo>
                  <a:cubicBezTo>
                    <a:pt x="208278" y="80640"/>
                    <a:pt x="208186" y="79819"/>
                    <a:pt x="206316" y="75028"/>
                  </a:cubicBezTo>
                  <a:cubicBezTo>
                    <a:pt x="204445" y="70237"/>
                    <a:pt x="204856" y="72609"/>
                    <a:pt x="208186" y="69826"/>
                  </a:cubicBezTo>
                  <a:cubicBezTo>
                    <a:pt x="211518" y="67043"/>
                    <a:pt x="208186" y="69826"/>
                    <a:pt x="204399" y="63164"/>
                  </a:cubicBezTo>
                  <a:cubicBezTo>
                    <a:pt x="203852" y="62160"/>
                    <a:pt x="203533" y="61567"/>
                    <a:pt x="203350" y="61156"/>
                  </a:cubicBezTo>
                  <a:cubicBezTo>
                    <a:pt x="200156" y="57461"/>
                    <a:pt x="203350" y="61156"/>
                    <a:pt x="201525" y="56959"/>
                  </a:cubicBezTo>
                  <a:cubicBezTo>
                    <a:pt x="199700" y="52761"/>
                    <a:pt x="198696" y="53537"/>
                    <a:pt x="199198" y="50799"/>
                  </a:cubicBezTo>
                  <a:cubicBezTo>
                    <a:pt x="199700" y="48061"/>
                    <a:pt x="199198" y="50799"/>
                    <a:pt x="200612" y="46236"/>
                  </a:cubicBezTo>
                  <a:cubicBezTo>
                    <a:pt x="201347" y="41851"/>
                    <a:pt x="201653" y="37402"/>
                    <a:pt x="201525" y="32958"/>
                  </a:cubicBezTo>
                  <a:cubicBezTo>
                    <a:pt x="201981" y="28121"/>
                    <a:pt x="201525" y="32958"/>
                    <a:pt x="198696" y="28669"/>
                  </a:cubicBezTo>
                  <a:cubicBezTo>
                    <a:pt x="195867" y="24380"/>
                    <a:pt x="198239" y="26296"/>
                    <a:pt x="197738" y="23376"/>
                  </a:cubicBezTo>
                  <a:cubicBezTo>
                    <a:pt x="197236" y="20456"/>
                    <a:pt x="198696" y="21505"/>
                    <a:pt x="199700" y="17718"/>
                  </a:cubicBezTo>
                  <a:cubicBezTo>
                    <a:pt x="200704" y="13931"/>
                    <a:pt x="193950" y="17718"/>
                    <a:pt x="189251" y="12471"/>
                  </a:cubicBezTo>
                  <a:cubicBezTo>
                    <a:pt x="188247" y="11467"/>
                    <a:pt x="183045" y="12014"/>
                    <a:pt x="180672" y="8683"/>
                  </a:cubicBezTo>
                  <a:cubicBezTo>
                    <a:pt x="178300" y="5353"/>
                    <a:pt x="173509" y="8683"/>
                    <a:pt x="167303" y="10098"/>
                  </a:cubicBezTo>
                  <a:cubicBezTo>
                    <a:pt x="165296" y="10144"/>
                    <a:pt x="163379" y="13383"/>
                    <a:pt x="163379" y="13383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9000BD-F87A-7E75-3937-50FEA497F338}"/>
                </a:ext>
              </a:extLst>
            </p:cNvPr>
            <p:cNvSpPr/>
            <p:nvPr/>
          </p:nvSpPr>
          <p:spPr>
            <a:xfrm>
              <a:off x="3000766" y="1640635"/>
              <a:ext cx="30897" cy="15989"/>
            </a:xfrm>
            <a:custGeom>
              <a:avLst/>
              <a:gdLst>
                <a:gd name="connsiteX0" fmla="*/ 17529 w 30897"/>
                <a:gd name="connsiteY0" fmla="*/ 13452 h 15989"/>
                <a:gd name="connsiteX1" fmla="*/ 28434 w 30897"/>
                <a:gd name="connsiteY1" fmla="*/ 9209 h 15989"/>
                <a:gd name="connsiteX2" fmla="*/ 30898 w 30897"/>
                <a:gd name="connsiteY2" fmla="*/ 4418 h 15989"/>
                <a:gd name="connsiteX3" fmla="*/ 24601 w 30897"/>
                <a:gd name="connsiteY3" fmla="*/ 631 h 15989"/>
                <a:gd name="connsiteX4" fmla="*/ 15156 w 30897"/>
                <a:gd name="connsiteY4" fmla="*/ 2091 h 15989"/>
                <a:gd name="connsiteX5" fmla="*/ 874 w 30897"/>
                <a:gd name="connsiteY5" fmla="*/ 7247 h 15989"/>
                <a:gd name="connsiteX6" fmla="*/ 705 w 30897"/>
                <a:gd name="connsiteY6" fmla="*/ 11052 h 15989"/>
                <a:gd name="connsiteX7" fmla="*/ 1376 w 30897"/>
                <a:gd name="connsiteY7" fmla="*/ 11582 h 15989"/>
                <a:gd name="connsiteX8" fmla="*/ 5939 w 30897"/>
                <a:gd name="connsiteY8" fmla="*/ 14411 h 15989"/>
                <a:gd name="connsiteX9" fmla="*/ 12646 w 30897"/>
                <a:gd name="connsiteY9" fmla="*/ 15825 h 1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" h="15989">
                  <a:moveTo>
                    <a:pt x="17529" y="13452"/>
                  </a:moveTo>
                  <a:cubicBezTo>
                    <a:pt x="20983" y="11614"/>
                    <a:pt x="24642" y="10190"/>
                    <a:pt x="28434" y="9209"/>
                  </a:cubicBezTo>
                  <a:lnTo>
                    <a:pt x="30898" y="4418"/>
                  </a:lnTo>
                  <a:cubicBezTo>
                    <a:pt x="28886" y="3017"/>
                    <a:pt x="26782" y="1749"/>
                    <a:pt x="24601" y="631"/>
                  </a:cubicBezTo>
                  <a:cubicBezTo>
                    <a:pt x="21416" y="-578"/>
                    <a:pt x="17825" y="-26"/>
                    <a:pt x="15156" y="2091"/>
                  </a:cubicBezTo>
                  <a:cubicBezTo>
                    <a:pt x="8996" y="4965"/>
                    <a:pt x="418" y="3049"/>
                    <a:pt x="874" y="7247"/>
                  </a:cubicBezTo>
                  <a:cubicBezTo>
                    <a:pt x="-221" y="8251"/>
                    <a:pt x="-298" y="9953"/>
                    <a:pt x="705" y="11052"/>
                  </a:cubicBezTo>
                  <a:cubicBezTo>
                    <a:pt x="902" y="11262"/>
                    <a:pt x="1125" y="11440"/>
                    <a:pt x="1376" y="11582"/>
                  </a:cubicBezTo>
                  <a:cubicBezTo>
                    <a:pt x="4205" y="13452"/>
                    <a:pt x="2791" y="13954"/>
                    <a:pt x="5939" y="14411"/>
                  </a:cubicBezTo>
                  <a:cubicBezTo>
                    <a:pt x="9087" y="14867"/>
                    <a:pt x="11278" y="16510"/>
                    <a:pt x="12646" y="15825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66ECF6-2999-3FC6-D6D2-57E983D64560}"/>
                </a:ext>
              </a:extLst>
            </p:cNvPr>
            <p:cNvSpPr/>
            <p:nvPr/>
          </p:nvSpPr>
          <p:spPr>
            <a:xfrm>
              <a:off x="3014709" y="1642220"/>
              <a:ext cx="88501" cy="59455"/>
            </a:xfrm>
            <a:custGeom>
              <a:avLst/>
              <a:gdLst>
                <a:gd name="connsiteX0" fmla="*/ 61580 w 88501"/>
                <a:gd name="connsiteY0" fmla="*/ 58956 h 59455"/>
                <a:gd name="connsiteX1" fmla="*/ 66827 w 88501"/>
                <a:gd name="connsiteY1" fmla="*/ 59412 h 59455"/>
                <a:gd name="connsiteX2" fmla="*/ 76363 w 88501"/>
                <a:gd name="connsiteY2" fmla="*/ 57541 h 59455"/>
                <a:gd name="connsiteX3" fmla="*/ 82934 w 88501"/>
                <a:gd name="connsiteY3" fmla="*/ 57541 h 59455"/>
                <a:gd name="connsiteX4" fmla="*/ 87497 w 88501"/>
                <a:gd name="connsiteY4" fmla="*/ 47549 h 59455"/>
                <a:gd name="connsiteX5" fmla="*/ 87953 w 88501"/>
                <a:gd name="connsiteY5" fmla="*/ 40933 h 59455"/>
                <a:gd name="connsiteX6" fmla="*/ 85580 w 88501"/>
                <a:gd name="connsiteY6" fmla="*/ 33769 h 59455"/>
                <a:gd name="connsiteX7" fmla="*/ 79466 w 88501"/>
                <a:gd name="connsiteY7" fmla="*/ 17114 h 59455"/>
                <a:gd name="connsiteX8" fmla="*/ 74219 w 88501"/>
                <a:gd name="connsiteY8" fmla="*/ 12825 h 59455"/>
                <a:gd name="connsiteX9" fmla="*/ 67100 w 88501"/>
                <a:gd name="connsiteY9" fmla="*/ 4703 h 59455"/>
                <a:gd name="connsiteX10" fmla="*/ 62309 w 88501"/>
                <a:gd name="connsiteY10" fmla="*/ 3380 h 59455"/>
                <a:gd name="connsiteX11" fmla="*/ 53184 w 88501"/>
                <a:gd name="connsiteY11" fmla="*/ 1874 h 59455"/>
                <a:gd name="connsiteX12" fmla="*/ 47024 w 88501"/>
                <a:gd name="connsiteY12" fmla="*/ 962 h 59455"/>
                <a:gd name="connsiteX13" fmla="*/ 33700 w 88501"/>
                <a:gd name="connsiteY13" fmla="*/ 505 h 59455"/>
                <a:gd name="connsiteX14" fmla="*/ 26537 w 88501"/>
                <a:gd name="connsiteY14" fmla="*/ 7623 h 59455"/>
                <a:gd name="connsiteX15" fmla="*/ 19920 w 88501"/>
                <a:gd name="connsiteY15" fmla="*/ 13282 h 59455"/>
                <a:gd name="connsiteX16" fmla="*/ 12301 w 88501"/>
                <a:gd name="connsiteY16" fmla="*/ 16202 h 59455"/>
                <a:gd name="connsiteX17" fmla="*/ 6642 w 88501"/>
                <a:gd name="connsiteY17" fmla="*/ 22362 h 59455"/>
                <a:gd name="connsiteX18" fmla="*/ 2079 w 88501"/>
                <a:gd name="connsiteY18" fmla="*/ 26924 h 59455"/>
                <a:gd name="connsiteX19" fmla="*/ 1532 w 88501"/>
                <a:gd name="connsiteY19" fmla="*/ 35503 h 59455"/>
                <a:gd name="connsiteX20" fmla="*/ 8194 w 88501"/>
                <a:gd name="connsiteY20" fmla="*/ 40066 h 59455"/>
                <a:gd name="connsiteX21" fmla="*/ 13897 w 88501"/>
                <a:gd name="connsiteY21" fmla="*/ 41571 h 59455"/>
                <a:gd name="connsiteX22" fmla="*/ 22476 w 88501"/>
                <a:gd name="connsiteY22" fmla="*/ 45815 h 59455"/>
                <a:gd name="connsiteX23" fmla="*/ 30050 w 88501"/>
                <a:gd name="connsiteY23" fmla="*/ 48644 h 59455"/>
                <a:gd name="connsiteX24" fmla="*/ 50994 w 88501"/>
                <a:gd name="connsiteY24" fmla="*/ 55306 h 59455"/>
                <a:gd name="connsiteX25" fmla="*/ 61580 w 88501"/>
                <a:gd name="connsiteY25" fmla="*/ 58956 h 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501" h="59455">
                  <a:moveTo>
                    <a:pt x="61580" y="58956"/>
                  </a:moveTo>
                  <a:cubicBezTo>
                    <a:pt x="63341" y="58883"/>
                    <a:pt x="65102" y="59038"/>
                    <a:pt x="66827" y="59412"/>
                  </a:cubicBezTo>
                  <a:cubicBezTo>
                    <a:pt x="69199" y="59868"/>
                    <a:pt x="74447" y="56583"/>
                    <a:pt x="76363" y="57541"/>
                  </a:cubicBezTo>
                  <a:cubicBezTo>
                    <a:pt x="78280" y="58500"/>
                    <a:pt x="81428" y="59367"/>
                    <a:pt x="82934" y="57541"/>
                  </a:cubicBezTo>
                  <a:cubicBezTo>
                    <a:pt x="87497" y="51792"/>
                    <a:pt x="87497" y="51382"/>
                    <a:pt x="87497" y="47549"/>
                  </a:cubicBezTo>
                  <a:cubicBezTo>
                    <a:pt x="87497" y="43716"/>
                    <a:pt x="89413" y="45678"/>
                    <a:pt x="87953" y="40933"/>
                  </a:cubicBezTo>
                  <a:cubicBezTo>
                    <a:pt x="86493" y="36187"/>
                    <a:pt x="89413" y="47092"/>
                    <a:pt x="85580" y="33769"/>
                  </a:cubicBezTo>
                  <a:cubicBezTo>
                    <a:pt x="81747" y="20445"/>
                    <a:pt x="81017" y="18072"/>
                    <a:pt x="79466" y="17114"/>
                  </a:cubicBezTo>
                  <a:cubicBezTo>
                    <a:pt x="77349" y="16202"/>
                    <a:pt x="75533" y="14719"/>
                    <a:pt x="74219" y="12825"/>
                  </a:cubicBezTo>
                  <a:cubicBezTo>
                    <a:pt x="72015" y="9973"/>
                    <a:pt x="69638" y="7258"/>
                    <a:pt x="67100" y="4703"/>
                  </a:cubicBezTo>
                  <a:cubicBezTo>
                    <a:pt x="67100" y="4703"/>
                    <a:pt x="63268" y="1874"/>
                    <a:pt x="62309" y="3380"/>
                  </a:cubicBezTo>
                  <a:cubicBezTo>
                    <a:pt x="61351" y="4886"/>
                    <a:pt x="55191" y="1464"/>
                    <a:pt x="53184" y="1874"/>
                  </a:cubicBezTo>
                  <a:cubicBezTo>
                    <a:pt x="51176" y="2285"/>
                    <a:pt x="50811" y="-955"/>
                    <a:pt x="47024" y="962"/>
                  </a:cubicBezTo>
                  <a:cubicBezTo>
                    <a:pt x="43237" y="2878"/>
                    <a:pt x="35617" y="-1411"/>
                    <a:pt x="33700" y="505"/>
                  </a:cubicBezTo>
                  <a:cubicBezTo>
                    <a:pt x="31784" y="2422"/>
                    <a:pt x="27039" y="5661"/>
                    <a:pt x="26537" y="7623"/>
                  </a:cubicBezTo>
                  <a:cubicBezTo>
                    <a:pt x="26537" y="7623"/>
                    <a:pt x="22293" y="11456"/>
                    <a:pt x="19920" y="13282"/>
                  </a:cubicBezTo>
                  <a:cubicBezTo>
                    <a:pt x="17548" y="15107"/>
                    <a:pt x="16088" y="11867"/>
                    <a:pt x="12301" y="16202"/>
                  </a:cubicBezTo>
                  <a:cubicBezTo>
                    <a:pt x="8513" y="20536"/>
                    <a:pt x="9426" y="18985"/>
                    <a:pt x="6642" y="22362"/>
                  </a:cubicBezTo>
                  <a:cubicBezTo>
                    <a:pt x="3859" y="25738"/>
                    <a:pt x="2079" y="22818"/>
                    <a:pt x="2079" y="26924"/>
                  </a:cubicBezTo>
                  <a:cubicBezTo>
                    <a:pt x="2079" y="31031"/>
                    <a:pt x="-2210" y="34043"/>
                    <a:pt x="1532" y="35503"/>
                  </a:cubicBezTo>
                  <a:cubicBezTo>
                    <a:pt x="5274" y="36963"/>
                    <a:pt x="4407" y="38286"/>
                    <a:pt x="8194" y="40066"/>
                  </a:cubicBezTo>
                  <a:cubicBezTo>
                    <a:pt x="11981" y="41845"/>
                    <a:pt x="5365" y="37237"/>
                    <a:pt x="13897" y="41571"/>
                  </a:cubicBezTo>
                  <a:cubicBezTo>
                    <a:pt x="16663" y="43168"/>
                    <a:pt x="19528" y="44587"/>
                    <a:pt x="22476" y="45815"/>
                  </a:cubicBezTo>
                  <a:cubicBezTo>
                    <a:pt x="24931" y="46937"/>
                    <a:pt x="27458" y="47886"/>
                    <a:pt x="30050" y="48644"/>
                  </a:cubicBezTo>
                  <a:cubicBezTo>
                    <a:pt x="42963" y="52887"/>
                    <a:pt x="48986" y="53937"/>
                    <a:pt x="50994" y="55306"/>
                  </a:cubicBezTo>
                  <a:cubicBezTo>
                    <a:pt x="53786" y="58062"/>
                    <a:pt x="57678" y="59403"/>
                    <a:pt x="61580" y="58956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AC7059E-7982-5456-8C9C-7B9BF6025028}"/>
                </a:ext>
              </a:extLst>
            </p:cNvPr>
            <p:cNvSpPr/>
            <p:nvPr/>
          </p:nvSpPr>
          <p:spPr>
            <a:xfrm>
              <a:off x="3031788" y="1695427"/>
              <a:ext cx="17420" cy="13519"/>
            </a:xfrm>
            <a:custGeom>
              <a:avLst/>
              <a:gdLst>
                <a:gd name="connsiteX0" fmla="*/ 10735 w 17420"/>
                <a:gd name="connsiteY0" fmla="*/ 0 h 13519"/>
                <a:gd name="connsiteX1" fmla="*/ 6492 w 17420"/>
                <a:gd name="connsiteY1" fmla="*/ 2418 h 13519"/>
                <a:gd name="connsiteX2" fmla="*/ 2203 w 17420"/>
                <a:gd name="connsiteY2" fmla="*/ 4335 h 13519"/>
                <a:gd name="connsiteX3" fmla="*/ 1245 w 17420"/>
                <a:gd name="connsiteY3" fmla="*/ 8624 h 13519"/>
                <a:gd name="connsiteX4" fmla="*/ 6994 w 17420"/>
                <a:gd name="connsiteY4" fmla="*/ 10997 h 13519"/>
                <a:gd name="connsiteX5" fmla="*/ 11237 w 17420"/>
                <a:gd name="connsiteY5" fmla="*/ 12913 h 13519"/>
                <a:gd name="connsiteX6" fmla="*/ 17397 w 17420"/>
                <a:gd name="connsiteY6" fmla="*/ 11955 h 13519"/>
                <a:gd name="connsiteX7" fmla="*/ 16941 w 17420"/>
                <a:gd name="connsiteY7" fmla="*/ 6205 h 13519"/>
                <a:gd name="connsiteX8" fmla="*/ 10735 w 17420"/>
                <a:gd name="connsiteY8" fmla="*/ 0 h 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20" h="13519">
                  <a:moveTo>
                    <a:pt x="10735" y="0"/>
                  </a:moveTo>
                  <a:cubicBezTo>
                    <a:pt x="9134" y="424"/>
                    <a:pt x="7669" y="1255"/>
                    <a:pt x="6492" y="2418"/>
                  </a:cubicBezTo>
                  <a:cubicBezTo>
                    <a:pt x="4576" y="4335"/>
                    <a:pt x="3161" y="0"/>
                    <a:pt x="2203" y="4335"/>
                  </a:cubicBezTo>
                  <a:cubicBezTo>
                    <a:pt x="1245" y="8669"/>
                    <a:pt x="-1630" y="7164"/>
                    <a:pt x="1245" y="8624"/>
                  </a:cubicBezTo>
                  <a:cubicBezTo>
                    <a:pt x="4119" y="10084"/>
                    <a:pt x="5808" y="8624"/>
                    <a:pt x="6994" y="10997"/>
                  </a:cubicBezTo>
                  <a:cubicBezTo>
                    <a:pt x="8180" y="13369"/>
                    <a:pt x="6994" y="12913"/>
                    <a:pt x="11237" y="12913"/>
                  </a:cubicBezTo>
                  <a:cubicBezTo>
                    <a:pt x="15481" y="12913"/>
                    <a:pt x="17671" y="14784"/>
                    <a:pt x="17397" y="11955"/>
                  </a:cubicBezTo>
                  <a:lnTo>
                    <a:pt x="16941" y="6205"/>
                  </a:lnTo>
                  <a:cubicBezTo>
                    <a:pt x="16941" y="6205"/>
                    <a:pt x="18858" y="2418"/>
                    <a:pt x="10735" y="0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B465E6-992B-A219-50C6-7399203A3AF1}"/>
                </a:ext>
              </a:extLst>
            </p:cNvPr>
            <p:cNvSpPr/>
            <p:nvPr/>
          </p:nvSpPr>
          <p:spPr>
            <a:xfrm>
              <a:off x="3061857" y="1622192"/>
              <a:ext cx="16858" cy="11236"/>
            </a:xfrm>
            <a:custGeom>
              <a:avLst/>
              <a:gdLst>
                <a:gd name="connsiteX0" fmla="*/ 3025 w 16858"/>
                <a:gd name="connsiteY0" fmla="*/ 10038 h 11236"/>
                <a:gd name="connsiteX1" fmla="*/ 11147 w 16858"/>
                <a:gd name="connsiteY1" fmla="*/ 10997 h 11236"/>
                <a:gd name="connsiteX2" fmla="*/ 15710 w 16858"/>
                <a:gd name="connsiteY2" fmla="*/ 10997 h 11236"/>
                <a:gd name="connsiteX3" fmla="*/ 14249 w 16858"/>
                <a:gd name="connsiteY3" fmla="*/ 6753 h 11236"/>
                <a:gd name="connsiteX4" fmla="*/ 9048 w 16858"/>
                <a:gd name="connsiteY4" fmla="*/ 502 h 11236"/>
                <a:gd name="connsiteX5" fmla="*/ 3299 w 16858"/>
                <a:gd name="connsiteY5" fmla="*/ 0 h 11236"/>
                <a:gd name="connsiteX6" fmla="*/ 13 w 16858"/>
                <a:gd name="connsiteY6" fmla="*/ 5749 h 11236"/>
                <a:gd name="connsiteX7" fmla="*/ 3025 w 16858"/>
                <a:gd name="connsiteY7" fmla="*/ 10038 h 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8" h="11236">
                  <a:moveTo>
                    <a:pt x="3025" y="10038"/>
                  </a:moveTo>
                  <a:cubicBezTo>
                    <a:pt x="4531" y="11955"/>
                    <a:pt x="7588" y="10997"/>
                    <a:pt x="11147" y="10997"/>
                  </a:cubicBezTo>
                  <a:cubicBezTo>
                    <a:pt x="14706" y="10997"/>
                    <a:pt x="13018" y="11499"/>
                    <a:pt x="15710" y="10997"/>
                  </a:cubicBezTo>
                  <a:cubicBezTo>
                    <a:pt x="18402" y="10495"/>
                    <a:pt x="15710" y="9035"/>
                    <a:pt x="14249" y="6753"/>
                  </a:cubicBezTo>
                  <a:cubicBezTo>
                    <a:pt x="12707" y="4517"/>
                    <a:pt x="10969" y="2423"/>
                    <a:pt x="9048" y="502"/>
                  </a:cubicBezTo>
                  <a:lnTo>
                    <a:pt x="3299" y="0"/>
                  </a:lnTo>
                  <a:cubicBezTo>
                    <a:pt x="333" y="0"/>
                    <a:pt x="13" y="5749"/>
                    <a:pt x="13" y="5749"/>
                  </a:cubicBezTo>
                  <a:cubicBezTo>
                    <a:pt x="-169" y="7757"/>
                    <a:pt x="1565" y="8168"/>
                    <a:pt x="3025" y="10038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CAA88E4-A1F9-A4FF-2041-106E3DCA3F24}"/>
                </a:ext>
              </a:extLst>
            </p:cNvPr>
            <p:cNvSpPr/>
            <p:nvPr/>
          </p:nvSpPr>
          <p:spPr>
            <a:xfrm>
              <a:off x="2420311" y="1569590"/>
              <a:ext cx="346738" cy="143721"/>
            </a:xfrm>
            <a:custGeom>
              <a:avLst/>
              <a:gdLst>
                <a:gd name="connsiteX0" fmla="*/ 56462 w 346738"/>
                <a:gd name="connsiteY0" fmla="*/ 30336 h 143721"/>
                <a:gd name="connsiteX1" fmla="*/ 50256 w 346738"/>
                <a:gd name="connsiteY1" fmla="*/ 34899 h 143721"/>
                <a:gd name="connsiteX2" fmla="*/ 53085 w 346738"/>
                <a:gd name="connsiteY2" fmla="*/ 38686 h 143721"/>
                <a:gd name="connsiteX3" fmla="*/ 79687 w 346738"/>
                <a:gd name="connsiteY3" fmla="*/ 40602 h 143721"/>
                <a:gd name="connsiteX4" fmla="*/ 71656 w 346738"/>
                <a:gd name="connsiteY4" fmla="*/ 40602 h 143721"/>
                <a:gd name="connsiteX5" fmla="*/ 58789 w 346738"/>
                <a:gd name="connsiteY5" fmla="*/ 41058 h 143721"/>
                <a:gd name="connsiteX6" fmla="*/ 44051 w 346738"/>
                <a:gd name="connsiteY6" fmla="*/ 39644 h 143721"/>
                <a:gd name="connsiteX7" fmla="*/ 37435 w 346738"/>
                <a:gd name="connsiteY7" fmla="*/ 39644 h 143721"/>
                <a:gd name="connsiteX8" fmla="*/ 30271 w 346738"/>
                <a:gd name="connsiteY8" fmla="*/ 45804 h 143721"/>
                <a:gd name="connsiteX9" fmla="*/ 28355 w 346738"/>
                <a:gd name="connsiteY9" fmla="*/ 53469 h 143721"/>
                <a:gd name="connsiteX10" fmla="*/ 35975 w 346738"/>
                <a:gd name="connsiteY10" fmla="*/ 57622 h 143721"/>
                <a:gd name="connsiteX11" fmla="*/ 45922 w 346738"/>
                <a:gd name="connsiteY11" fmla="*/ 57622 h 143721"/>
                <a:gd name="connsiteX12" fmla="*/ 63078 w 346738"/>
                <a:gd name="connsiteY12" fmla="*/ 54382 h 143721"/>
                <a:gd name="connsiteX13" fmla="*/ 73116 w 346738"/>
                <a:gd name="connsiteY13" fmla="*/ 55340 h 143721"/>
                <a:gd name="connsiteX14" fmla="*/ 72067 w 346738"/>
                <a:gd name="connsiteY14" fmla="*/ 59173 h 143721"/>
                <a:gd name="connsiteX15" fmla="*/ 62120 w 346738"/>
                <a:gd name="connsiteY15" fmla="*/ 61454 h 143721"/>
                <a:gd name="connsiteX16" fmla="*/ 53542 w 346738"/>
                <a:gd name="connsiteY16" fmla="*/ 61454 h 143721"/>
                <a:gd name="connsiteX17" fmla="*/ 42135 w 346738"/>
                <a:gd name="connsiteY17" fmla="*/ 62002 h 143721"/>
                <a:gd name="connsiteX18" fmla="*/ 32142 w 346738"/>
                <a:gd name="connsiteY18" fmla="*/ 61044 h 143721"/>
                <a:gd name="connsiteX19" fmla="*/ 24567 w 346738"/>
                <a:gd name="connsiteY19" fmla="*/ 62002 h 143721"/>
                <a:gd name="connsiteX20" fmla="*/ 16947 w 346738"/>
                <a:gd name="connsiteY20" fmla="*/ 67249 h 143721"/>
                <a:gd name="connsiteX21" fmla="*/ 12658 w 346738"/>
                <a:gd name="connsiteY21" fmla="*/ 74322 h 143721"/>
                <a:gd name="connsiteX22" fmla="*/ 20780 w 346738"/>
                <a:gd name="connsiteY22" fmla="*/ 76284 h 143721"/>
                <a:gd name="connsiteX23" fmla="*/ 32142 w 346738"/>
                <a:gd name="connsiteY23" fmla="*/ 77698 h 143721"/>
                <a:gd name="connsiteX24" fmla="*/ 39807 w 346738"/>
                <a:gd name="connsiteY24" fmla="*/ 76694 h 143721"/>
                <a:gd name="connsiteX25" fmla="*/ 51671 w 346738"/>
                <a:gd name="connsiteY25" fmla="*/ 72953 h 143721"/>
                <a:gd name="connsiteX26" fmla="*/ 63534 w 346738"/>
                <a:gd name="connsiteY26" fmla="*/ 72953 h 143721"/>
                <a:gd name="connsiteX27" fmla="*/ 54956 w 346738"/>
                <a:gd name="connsiteY27" fmla="*/ 75280 h 143721"/>
                <a:gd name="connsiteX28" fmla="*/ 45830 w 346738"/>
                <a:gd name="connsiteY28" fmla="*/ 80071 h 143721"/>
                <a:gd name="connsiteX29" fmla="*/ 41633 w 346738"/>
                <a:gd name="connsiteY29" fmla="*/ 82900 h 143721"/>
                <a:gd name="connsiteX30" fmla="*/ 34469 w 346738"/>
                <a:gd name="connsiteY30" fmla="*/ 83904 h 143721"/>
                <a:gd name="connsiteX31" fmla="*/ 23974 w 346738"/>
                <a:gd name="connsiteY31" fmla="*/ 82444 h 143721"/>
                <a:gd name="connsiteX32" fmla="*/ 12111 w 346738"/>
                <a:gd name="connsiteY32" fmla="*/ 80071 h 143721"/>
                <a:gd name="connsiteX33" fmla="*/ 7320 w 346738"/>
                <a:gd name="connsiteY33" fmla="*/ 82900 h 143721"/>
                <a:gd name="connsiteX34" fmla="*/ 704 w 346738"/>
                <a:gd name="connsiteY34" fmla="*/ 87463 h 143721"/>
                <a:gd name="connsiteX35" fmla="*/ 4491 w 346738"/>
                <a:gd name="connsiteY35" fmla="*/ 97912 h 143721"/>
                <a:gd name="connsiteX36" fmla="*/ 9692 w 346738"/>
                <a:gd name="connsiteY36" fmla="*/ 97912 h 143721"/>
                <a:gd name="connsiteX37" fmla="*/ 14940 w 346738"/>
                <a:gd name="connsiteY37" fmla="*/ 101197 h 143721"/>
                <a:gd name="connsiteX38" fmla="*/ 23472 w 346738"/>
                <a:gd name="connsiteY38" fmla="*/ 102612 h 143721"/>
                <a:gd name="connsiteX39" fmla="*/ 27807 w 346738"/>
                <a:gd name="connsiteY39" fmla="*/ 98368 h 143721"/>
                <a:gd name="connsiteX40" fmla="*/ 33511 w 346738"/>
                <a:gd name="connsiteY40" fmla="*/ 96954 h 143721"/>
                <a:gd name="connsiteX41" fmla="*/ 37754 w 346738"/>
                <a:gd name="connsiteY41" fmla="*/ 101197 h 143721"/>
                <a:gd name="connsiteX42" fmla="*/ 43960 w 346738"/>
                <a:gd name="connsiteY42" fmla="*/ 106855 h 143721"/>
                <a:gd name="connsiteX43" fmla="*/ 50667 w 346738"/>
                <a:gd name="connsiteY43" fmla="*/ 106855 h 143721"/>
                <a:gd name="connsiteX44" fmla="*/ 58698 w 346738"/>
                <a:gd name="connsiteY44" fmla="*/ 103159 h 143721"/>
                <a:gd name="connsiteX45" fmla="*/ 62531 w 346738"/>
                <a:gd name="connsiteY45" fmla="*/ 107403 h 143721"/>
                <a:gd name="connsiteX46" fmla="*/ 66774 w 346738"/>
                <a:gd name="connsiteY46" fmla="*/ 108361 h 143721"/>
                <a:gd name="connsiteX47" fmla="*/ 83885 w 346738"/>
                <a:gd name="connsiteY47" fmla="*/ 109365 h 143721"/>
                <a:gd name="connsiteX48" fmla="*/ 91550 w 346738"/>
                <a:gd name="connsiteY48" fmla="*/ 104072 h 143721"/>
                <a:gd name="connsiteX49" fmla="*/ 91550 w 346738"/>
                <a:gd name="connsiteY49" fmla="*/ 96452 h 143721"/>
                <a:gd name="connsiteX50" fmla="*/ 98167 w 346738"/>
                <a:gd name="connsiteY50" fmla="*/ 98368 h 143721"/>
                <a:gd name="connsiteX51" fmla="*/ 100996 w 346738"/>
                <a:gd name="connsiteY51" fmla="*/ 87463 h 143721"/>
                <a:gd name="connsiteX52" fmla="*/ 110121 w 346738"/>
                <a:gd name="connsiteY52" fmla="*/ 90292 h 143721"/>
                <a:gd name="connsiteX53" fmla="*/ 105558 w 346738"/>
                <a:gd name="connsiteY53" fmla="*/ 101699 h 143721"/>
                <a:gd name="connsiteX54" fmla="*/ 105745 w 346738"/>
                <a:gd name="connsiteY54" fmla="*/ 106663 h 143721"/>
                <a:gd name="connsiteX55" fmla="*/ 106973 w 346738"/>
                <a:gd name="connsiteY55" fmla="*/ 107403 h 143721"/>
                <a:gd name="connsiteX56" fmla="*/ 115004 w 346738"/>
                <a:gd name="connsiteY56" fmla="*/ 110277 h 143721"/>
                <a:gd name="connsiteX57" fmla="*/ 120753 w 346738"/>
                <a:gd name="connsiteY57" fmla="*/ 103615 h 143721"/>
                <a:gd name="connsiteX58" fmla="*/ 130198 w 346738"/>
                <a:gd name="connsiteY58" fmla="*/ 102612 h 143721"/>
                <a:gd name="connsiteX59" fmla="*/ 135491 w 346738"/>
                <a:gd name="connsiteY59" fmla="*/ 101699 h 143721"/>
                <a:gd name="connsiteX60" fmla="*/ 143065 w 346738"/>
                <a:gd name="connsiteY60" fmla="*/ 97410 h 143721"/>
                <a:gd name="connsiteX61" fmla="*/ 148358 w 346738"/>
                <a:gd name="connsiteY61" fmla="*/ 98368 h 143721"/>
                <a:gd name="connsiteX62" fmla="*/ 152602 w 346738"/>
                <a:gd name="connsiteY62" fmla="*/ 100285 h 143721"/>
                <a:gd name="connsiteX63" fmla="*/ 158260 w 346738"/>
                <a:gd name="connsiteY63" fmla="*/ 103159 h 143721"/>
                <a:gd name="connsiteX64" fmla="*/ 167385 w 346738"/>
                <a:gd name="connsiteY64" fmla="*/ 99326 h 143721"/>
                <a:gd name="connsiteX65" fmla="*/ 171948 w 346738"/>
                <a:gd name="connsiteY65" fmla="*/ 97912 h 143721"/>
                <a:gd name="connsiteX66" fmla="*/ 180070 w 346738"/>
                <a:gd name="connsiteY66" fmla="*/ 94581 h 143721"/>
                <a:gd name="connsiteX67" fmla="*/ 187645 w 346738"/>
                <a:gd name="connsiteY67" fmla="*/ 91204 h 143721"/>
                <a:gd name="connsiteX68" fmla="*/ 187645 w 346738"/>
                <a:gd name="connsiteY68" fmla="*/ 96452 h 143721"/>
                <a:gd name="connsiteX69" fmla="*/ 177697 w 346738"/>
                <a:gd name="connsiteY69" fmla="*/ 101015 h 143721"/>
                <a:gd name="connsiteX70" fmla="*/ 171948 w 346738"/>
                <a:gd name="connsiteY70" fmla="*/ 103433 h 143721"/>
                <a:gd name="connsiteX71" fmla="*/ 160587 w 346738"/>
                <a:gd name="connsiteY71" fmla="*/ 107220 h 143721"/>
                <a:gd name="connsiteX72" fmla="*/ 142928 w 346738"/>
                <a:gd name="connsiteY72" fmla="*/ 106262 h 143721"/>
                <a:gd name="connsiteX73" fmla="*/ 131567 w 346738"/>
                <a:gd name="connsiteY73" fmla="*/ 110095 h 143721"/>
                <a:gd name="connsiteX74" fmla="*/ 122441 w 346738"/>
                <a:gd name="connsiteY74" fmla="*/ 114338 h 143721"/>
                <a:gd name="connsiteX75" fmla="*/ 112905 w 346738"/>
                <a:gd name="connsiteY75" fmla="*/ 116255 h 143721"/>
                <a:gd name="connsiteX76" fmla="*/ 92919 w 346738"/>
                <a:gd name="connsiteY76" fmla="*/ 125380 h 143721"/>
                <a:gd name="connsiteX77" fmla="*/ 94836 w 346738"/>
                <a:gd name="connsiteY77" fmla="*/ 131586 h 143721"/>
                <a:gd name="connsiteX78" fmla="*/ 102912 w 346738"/>
                <a:gd name="connsiteY78" fmla="*/ 134962 h 143721"/>
                <a:gd name="connsiteX79" fmla="*/ 116601 w 346738"/>
                <a:gd name="connsiteY79" fmla="*/ 141624 h 143721"/>
                <a:gd name="connsiteX80" fmla="*/ 131384 w 346738"/>
                <a:gd name="connsiteY80" fmla="*/ 143495 h 143721"/>
                <a:gd name="connsiteX81" fmla="*/ 147491 w 346738"/>
                <a:gd name="connsiteY81" fmla="*/ 141077 h 143721"/>
                <a:gd name="connsiteX82" fmla="*/ 170853 w 346738"/>
                <a:gd name="connsiteY82" fmla="*/ 136514 h 143721"/>
                <a:gd name="connsiteX83" fmla="*/ 190337 w 346738"/>
                <a:gd name="connsiteY83" fmla="*/ 128894 h 143721"/>
                <a:gd name="connsiteX84" fmla="*/ 195995 w 346738"/>
                <a:gd name="connsiteY84" fmla="*/ 125517 h 143721"/>
                <a:gd name="connsiteX85" fmla="*/ 204573 w 346738"/>
                <a:gd name="connsiteY85" fmla="*/ 119859 h 143721"/>
                <a:gd name="connsiteX86" fmla="*/ 207447 w 346738"/>
                <a:gd name="connsiteY86" fmla="*/ 120361 h 143721"/>
                <a:gd name="connsiteX87" fmla="*/ 209364 w 346738"/>
                <a:gd name="connsiteY87" fmla="*/ 121730 h 143721"/>
                <a:gd name="connsiteX88" fmla="*/ 220269 w 346738"/>
                <a:gd name="connsiteY88" fmla="*/ 119859 h 143721"/>
                <a:gd name="connsiteX89" fmla="*/ 225516 w 346738"/>
                <a:gd name="connsiteY89" fmla="*/ 119859 h 143721"/>
                <a:gd name="connsiteX90" fmla="*/ 236878 w 346738"/>
                <a:gd name="connsiteY90" fmla="*/ 113243 h 143721"/>
                <a:gd name="connsiteX91" fmla="*/ 241669 w 346738"/>
                <a:gd name="connsiteY91" fmla="*/ 111783 h 143721"/>
                <a:gd name="connsiteX92" fmla="*/ 256863 w 346738"/>
                <a:gd name="connsiteY92" fmla="*/ 109456 h 143721"/>
                <a:gd name="connsiteX93" fmla="*/ 263571 w 346738"/>
                <a:gd name="connsiteY93" fmla="*/ 111783 h 143721"/>
                <a:gd name="connsiteX94" fmla="*/ 269685 w 346738"/>
                <a:gd name="connsiteY94" fmla="*/ 114201 h 143721"/>
                <a:gd name="connsiteX95" fmla="*/ 275434 w 346738"/>
                <a:gd name="connsiteY95" fmla="*/ 108452 h 143721"/>
                <a:gd name="connsiteX96" fmla="*/ 282096 w 346738"/>
                <a:gd name="connsiteY96" fmla="*/ 107494 h 143721"/>
                <a:gd name="connsiteX97" fmla="*/ 284423 w 346738"/>
                <a:gd name="connsiteY97" fmla="*/ 113243 h 143721"/>
                <a:gd name="connsiteX98" fmla="*/ 293001 w 346738"/>
                <a:gd name="connsiteY98" fmla="*/ 114201 h 143721"/>
                <a:gd name="connsiteX99" fmla="*/ 299207 w 346738"/>
                <a:gd name="connsiteY99" fmla="*/ 114201 h 143721"/>
                <a:gd name="connsiteX100" fmla="*/ 305367 w 346738"/>
                <a:gd name="connsiteY100" fmla="*/ 112696 h 143721"/>
                <a:gd name="connsiteX101" fmla="*/ 312987 w 346738"/>
                <a:gd name="connsiteY101" fmla="*/ 112239 h 143721"/>
                <a:gd name="connsiteX102" fmla="*/ 320652 w 346738"/>
                <a:gd name="connsiteY102" fmla="*/ 107676 h 143721"/>
                <a:gd name="connsiteX103" fmla="*/ 329778 w 346738"/>
                <a:gd name="connsiteY103" fmla="*/ 104346 h 143721"/>
                <a:gd name="connsiteX104" fmla="*/ 329778 w 346738"/>
                <a:gd name="connsiteY104" fmla="*/ 97684 h 143721"/>
                <a:gd name="connsiteX105" fmla="*/ 336896 w 346738"/>
                <a:gd name="connsiteY105" fmla="*/ 91980 h 143721"/>
                <a:gd name="connsiteX106" fmla="*/ 340227 w 346738"/>
                <a:gd name="connsiteY106" fmla="*/ 77744 h 143721"/>
                <a:gd name="connsiteX107" fmla="*/ 342098 w 346738"/>
                <a:gd name="connsiteY107" fmla="*/ 74869 h 143721"/>
                <a:gd name="connsiteX108" fmla="*/ 345931 w 346738"/>
                <a:gd name="connsiteY108" fmla="*/ 68664 h 143721"/>
                <a:gd name="connsiteX109" fmla="*/ 346387 w 346738"/>
                <a:gd name="connsiteY109" fmla="*/ 60131 h 143721"/>
                <a:gd name="connsiteX110" fmla="*/ 342645 w 346738"/>
                <a:gd name="connsiteY110" fmla="*/ 52968 h 143721"/>
                <a:gd name="connsiteX111" fmla="*/ 327862 w 346738"/>
                <a:gd name="connsiteY111" fmla="*/ 48405 h 143721"/>
                <a:gd name="connsiteX112" fmla="*/ 312622 w 346738"/>
                <a:gd name="connsiteY112" fmla="*/ 50321 h 143721"/>
                <a:gd name="connsiteX113" fmla="*/ 308378 w 346738"/>
                <a:gd name="connsiteY113" fmla="*/ 53698 h 143721"/>
                <a:gd name="connsiteX114" fmla="*/ 304591 w 346738"/>
                <a:gd name="connsiteY114" fmla="*/ 59812 h 143721"/>
                <a:gd name="connsiteX115" fmla="*/ 296971 w 346738"/>
                <a:gd name="connsiteY115" fmla="*/ 54610 h 143721"/>
                <a:gd name="connsiteX116" fmla="*/ 288849 w 346738"/>
                <a:gd name="connsiteY116" fmla="*/ 56572 h 143721"/>
                <a:gd name="connsiteX117" fmla="*/ 276027 w 346738"/>
                <a:gd name="connsiteY117" fmla="*/ 59401 h 143721"/>
                <a:gd name="connsiteX118" fmla="*/ 282233 w 346738"/>
                <a:gd name="connsiteY118" fmla="*/ 53150 h 143721"/>
                <a:gd name="connsiteX119" fmla="*/ 279860 w 346738"/>
                <a:gd name="connsiteY119" fmla="*/ 47948 h 143721"/>
                <a:gd name="connsiteX120" fmla="*/ 263708 w 346738"/>
                <a:gd name="connsiteY120" fmla="*/ 43385 h 143721"/>
                <a:gd name="connsiteX121" fmla="*/ 266080 w 346738"/>
                <a:gd name="connsiteY121" fmla="*/ 39051 h 143721"/>
                <a:gd name="connsiteX122" fmla="*/ 262293 w 346738"/>
                <a:gd name="connsiteY122" fmla="*/ 28602 h 143721"/>
                <a:gd name="connsiteX123" fmla="*/ 260377 w 346738"/>
                <a:gd name="connsiteY123" fmla="*/ 16693 h 143721"/>
                <a:gd name="connsiteX124" fmla="*/ 257958 w 346738"/>
                <a:gd name="connsiteY124" fmla="*/ 4327 h 143721"/>
                <a:gd name="connsiteX125" fmla="*/ 251297 w 346738"/>
                <a:gd name="connsiteY125" fmla="*/ 996 h 143721"/>
                <a:gd name="connsiteX126" fmla="*/ 242171 w 346738"/>
                <a:gd name="connsiteY126" fmla="*/ 38 h 143721"/>
                <a:gd name="connsiteX127" fmla="*/ 234597 w 346738"/>
                <a:gd name="connsiteY127" fmla="*/ 3369 h 143721"/>
                <a:gd name="connsiteX128" fmla="*/ 227935 w 346738"/>
                <a:gd name="connsiteY128" fmla="*/ 9620 h 143721"/>
                <a:gd name="connsiteX129" fmla="*/ 221227 w 346738"/>
                <a:gd name="connsiteY129" fmla="*/ 17696 h 143721"/>
                <a:gd name="connsiteX130" fmla="*/ 216026 w 346738"/>
                <a:gd name="connsiteY130" fmla="*/ 20525 h 143721"/>
                <a:gd name="connsiteX131" fmla="*/ 209866 w 346738"/>
                <a:gd name="connsiteY131" fmla="*/ 27598 h 143721"/>
                <a:gd name="connsiteX132" fmla="*/ 208908 w 346738"/>
                <a:gd name="connsiteY132" fmla="*/ 34351 h 143721"/>
                <a:gd name="connsiteX133" fmla="*/ 216026 w 346738"/>
                <a:gd name="connsiteY133" fmla="*/ 36632 h 143721"/>
                <a:gd name="connsiteX134" fmla="*/ 221729 w 346738"/>
                <a:gd name="connsiteY134" fmla="*/ 39051 h 143721"/>
                <a:gd name="connsiteX135" fmla="*/ 225060 w 346738"/>
                <a:gd name="connsiteY135" fmla="*/ 43385 h 143721"/>
                <a:gd name="connsiteX136" fmla="*/ 232224 w 346738"/>
                <a:gd name="connsiteY136" fmla="*/ 47127 h 143721"/>
                <a:gd name="connsiteX137" fmla="*/ 229851 w 346738"/>
                <a:gd name="connsiteY137" fmla="*/ 51416 h 143721"/>
                <a:gd name="connsiteX138" fmla="*/ 223646 w 346738"/>
                <a:gd name="connsiteY138" fmla="*/ 54747 h 143721"/>
                <a:gd name="connsiteX139" fmla="*/ 218398 w 346738"/>
                <a:gd name="connsiteY139" fmla="*/ 56709 h 143721"/>
                <a:gd name="connsiteX140" fmla="*/ 213835 w 346738"/>
                <a:gd name="connsiteY140" fmla="*/ 59949 h 143721"/>
                <a:gd name="connsiteX141" fmla="*/ 219493 w 346738"/>
                <a:gd name="connsiteY141" fmla="*/ 62367 h 143721"/>
                <a:gd name="connsiteX142" fmla="*/ 225197 w 346738"/>
                <a:gd name="connsiteY142" fmla="*/ 64283 h 143721"/>
                <a:gd name="connsiteX143" fmla="*/ 230946 w 346738"/>
                <a:gd name="connsiteY143" fmla="*/ 65698 h 143721"/>
                <a:gd name="connsiteX144" fmla="*/ 237608 w 346738"/>
                <a:gd name="connsiteY144" fmla="*/ 67614 h 143721"/>
                <a:gd name="connsiteX145" fmla="*/ 241851 w 346738"/>
                <a:gd name="connsiteY145" fmla="*/ 73774 h 143721"/>
                <a:gd name="connsiteX146" fmla="*/ 237061 w 346738"/>
                <a:gd name="connsiteY146" fmla="*/ 75189 h 143721"/>
                <a:gd name="connsiteX147" fmla="*/ 232498 w 346738"/>
                <a:gd name="connsiteY147" fmla="*/ 77516 h 143721"/>
                <a:gd name="connsiteX148" fmla="*/ 224421 w 346738"/>
                <a:gd name="connsiteY148" fmla="*/ 76193 h 143721"/>
                <a:gd name="connsiteX149" fmla="*/ 217258 w 346738"/>
                <a:gd name="connsiteY149" fmla="*/ 78474 h 143721"/>
                <a:gd name="connsiteX150" fmla="*/ 206809 w 346738"/>
                <a:gd name="connsiteY150" fmla="*/ 79022 h 143721"/>
                <a:gd name="connsiteX151" fmla="*/ 206809 w 346738"/>
                <a:gd name="connsiteY151" fmla="*/ 74687 h 143721"/>
                <a:gd name="connsiteX152" fmla="*/ 199645 w 346738"/>
                <a:gd name="connsiteY152" fmla="*/ 73774 h 143721"/>
                <a:gd name="connsiteX153" fmla="*/ 192983 w 346738"/>
                <a:gd name="connsiteY153" fmla="*/ 75189 h 143721"/>
                <a:gd name="connsiteX154" fmla="*/ 183857 w 346738"/>
                <a:gd name="connsiteY154" fmla="*/ 77059 h 143721"/>
                <a:gd name="connsiteX155" fmla="*/ 180070 w 346738"/>
                <a:gd name="connsiteY155" fmla="*/ 70900 h 143721"/>
                <a:gd name="connsiteX156" fmla="*/ 181895 w 346738"/>
                <a:gd name="connsiteY156" fmla="*/ 62367 h 143721"/>
                <a:gd name="connsiteX157" fmla="*/ 174367 w 346738"/>
                <a:gd name="connsiteY157" fmla="*/ 57804 h 143721"/>
                <a:gd name="connsiteX158" fmla="*/ 168617 w 346738"/>
                <a:gd name="connsiteY158" fmla="*/ 56390 h 143721"/>
                <a:gd name="connsiteX159" fmla="*/ 160587 w 346738"/>
                <a:gd name="connsiteY159" fmla="*/ 52146 h 143721"/>
                <a:gd name="connsiteX160" fmla="*/ 154381 w 346738"/>
                <a:gd name="connsiteY160" fmla="*/ 47857 h 143721"/>
                <a:gd name="connsiteX161" fmla="*/ 145255 w 346738"/>
                <a:gd name="connsiteY161" fmla="*/ 44526 h 143721"/>
                <a:gd name="connsiteX162" fmla="*/ 135673 w 346738"/>
                <a:gd name="connsiteY162" fmla="*/ 36861 h 143721"/>
                <a:gd name="connsiteX163" fmla="*/ 124266 w 346738"/>
                <a:gd name="connsiteY163" fmla="*/ 35492 h 143721"/>
                <a:gd name="connsiteX164" fmla="*/ 118106 w 346738"/>
                <a:gd name="connsiteY164" fmla="*/ 36450 h 143721"/>
                <a:gd name="connsiteX165" fmla="*/ 108570 w 346738"/>
                <a:gd name="connsiteY165" fmla="*/ 37408 h 143721"/>
                <a:gd name="connsiteX166" fmla="*/ 102866 w 346738"/>
                <a:gd name="connsiteY166" fmla="*/ 37408 h 143721"/>
                <a:gd name="connsiteX167" fmla="*/ 99992 w 346738"/>
                <a:gd name="connsiteY167" fmla="*/ 27415 h 143721"/>
                <a:gd name="connsiteX168" fmla="*/ 95429 w 346738"/>
                <a:gd name="connsiteY168" fmla="*/ 20754 h 143721"/>
                <a:gd name="connsiteX169" fmla="*/ 83064 w 346738"/>
                <a:gd name="connsiteY169" fmla="*/ 21210 h 143721"/>
                <a:gd name="connsiteX170" fmla="*/ 71200 w 346738"/>
                <a:gd name="connsiteY170" fmla="*/ 22670 h 143721"/>
                <a:gd name="connsiteX171" fmla="*/ 60203 w 346738"/>
                <a:gd name="connsiteY171" fmla="*/ 25955 h 143721"/>
                <a:gd name="connsiteX172" fmla="*/ 56462 w 346738"/>
                <a:gd name="connsiteY172" fmla="*/ 30336 h 14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346738" h="143721">
                  <a:moveTo>
                    <a:pt x="56462" y="30336"/>
                  </a:moveTo>
                  <a:cubicBezTo>
                    <a:pt x="54527" y="32033"/>
                    <a:pt x="52451" y="33562"/>
                    <a:pt x="50256" y="34899"/>
                  </a:cubicBezTo>
                  <a:cubicBezTo>
                    <a:pt x="48340" y="35857"/>
                    <a:pt x="49754" y="37226"/>
                    <a:pt x="53085" y="38686"/>
                  </a:cubicBezTo>
                  <a:cubicBezTo>
                    <a:pt x="61901" y="39913"/>
                    <a:pt x="70789" y="40552"/>
                    <a:pt x="79687" y="40602"/>
                  </a:cubicBezTo>
                  <a:cubicBezTo>
                    <a:pt x="78272" y="42017"/>
                    <a:pt x="76356" y="40602"/>
                    <a:pt x="71656" y="40602"/>
                  </a:cubicBezTo>
                  <a:cubicBezTo>
                    <a:pt x="67394" y="41223"/>
                    <a:pt x="63083" y="41378"/>
                    <a:pt x="58789" y="41058"/>
                  </a:cubicBezTo>
                  <a:cubicBezTo>
                    <a:pt x="54500" y="40100"/>
                    <a:pt x="50758" y="41515"/>
                    <a:pt x="44051" y="39644"/>
                  </a:cubicBezTo>
                  <a:cubicBezTo>
                    <a:pt x="37343" y="37773"/>
                    <a:pt x="38804" y="40100"/>
                    <a:pt x="37435" y="39644"/>
                  </a:cubicBezTo>
                  <a:cubicBezTo>
                    <a:pt x="36066" y="39188"/>
                    <a:pt x="33146" y="43020"/>
                    <a:pt x="30271" y="45804"/>
                  </a:cubicBezTo>
                  <a:cubicBezTo>
                    <a:pt x="28227" y="47784"/>
                    <a:pt x="27483" y="50759"/>
                    <a:pt x="28355" y="53469"/>
                  </a:cubicBezTo>
                  <a:cubicBezTo>
                    <a:pt x="28811" y="54884"/>
                    <a:pt x="31731" y="55796"/>
                    <a:pt x="35975" y="57622"/>
                  </a:cubicBezTo>
                  <a:cubicBezTo>
                    <a:pt x="40218" y="59447"/>
                    <a:pt x="42591" y="57211"/>
                    <a:pt x="45922" y="57622"/>
                  </a:cubicBezTo>
                  <a:cubicBezTo>
                    <a:pt x="51808" y="57772"/>
                    <a:pt x="57653" y="56668"/>
                    <a:pt x="63078" y="54382"/>
                  </a:cubicBezTo>
                  <a:cubicBezTo>
                    <a:pt x="66363" y="52420"/>
                    <a:pt x="70698" y="54382"/>
                    <a:pt x="73116" y="55340"/>
                  </a:cubicBezTo>
                  <a:cubicBezTo>
                    <a:pt x="75535" y="56298"/>
                    <a:pt x="72067" y="59173"/>
                    <a:pt x="72067" y="59173"/>
                  </a:cubicBezTo>
                  <a:cubicBezTo>
                    <a:pt x="70196" y="58625"/>
                    <a:pt x="64949" y="61454"/>
                    <a:pt x="62120" y="61454"/>
                  </a:cubicBezTo>
                  <a:cubicBezTo>
                    <a:pt x="59268" y="61728"/>
                    <a:pt x="56393" y="61728"/>
                    <a:pt x="53542" y="61454"/>
                  </a:cubicBezTo>
                  <a:cubicBezTo>
                    <a:pt x="49764" y="62002"/>
                    <a:pt x="45944" y="62184"/>
                    <a:pt x="42135" y="62002"/>
                  </a:cubicBezTo>
                  <a:cubicBezTo>
                    <a:pt x="36476" y="61044"/>
                    <a:pt x="35518" y="62458"/>
                    <a:pt x="32142" y="61044"/>
                  </a:cubicBezTo>
                  <a:cubicBezTo>
                    <a:pt x="29600" y="60241"/>
                    <a:pt x="26831" y="60592"/>
                    <a:pt x="24567" y="62002"/>
                  </a:cubicBezTo>
                  <a:cubicBezTo>
                    <a:pt x="23107" y="62458"/>
                    <a:pt x="20780" y="64831"/>
                    <a:pt x="16947" y="67249"/>
                  </a:cubicBezTo>
                  <a:cubicBezTo>
                    <a:pt x="13115" y="69668"/>
                    <a:pt x="12384" y="72953"/>
                    <a:pt x="12658" y="74322"/>
                  </a:cubicBezTo>
                  <a:cubicBezTo>
                    <a:pt x="12932" y="75691"/>
                    <a:pt x="16947" y="75828"/>
                    <a:pt x="20780" y="76284"/>
                  </a:cubicBezTo>
                  <a:cubicBezTo>
                    <a:pt x="24508" y="77160"/>
                    <a:pt x="28313" y="77634"/>
                    <a:pt x="32142" y="77698"/>
                  </a:cubicBezTo>
                  <a:cubicBezTo>
                    <a:pt x="35975" y="77151"/>
                    <a:pt x="37845" y="77151"/>
                    <a:pt x="39807" y="76694"/>
                  </a:cubicBezTo>
                  <a:cubicBezTo>
                    <a:pt x="43850" y="75750"/>
                    <a:pt x="47815" y="74500"/>
                    <a:pt x="51671" y="72953"/>
                  </a:cubicBezTo>
                  <a:cubicBezTo>
                    <a:pt x="55590" y="72200"/>
                    <a:pt x="59615" y="72200"/>
                    <a:pt x="63534" y="72953"/>
                  </a:cubicBezTo>
                  <a:cubicBezTo>
                    <a:pt x="60829" y="74208"/>
                    <a:pt x="57927" y="74997"/>
                    <a:pt x="54956" y="75280"/>
                  </a:cubicBezTo>
                  <a:cubicBezTo>
                    <a:pt x="51621" y="76238"/>
                    <a:pt x="48513" y="77867"/>
                    <a:pt x="45830" y="80071"/>
                  </a:cubicBezTo>
                  <a:lnTo>
                    <a:pt x="41633" y="82900"/>
                  </a:lnTo>
                  <a:cubicBezTo>
                    <a:pt x="41633" y="82900"/>
                    <a:pt x="36842" y="85273"/>
                    <a:pt x="34469" y="83904"/>
                  </a:cubicBezTo>
                  <a:cubicBezTo>
                    <a:pt x="31074" y="82850"/>
                    <a:pt x="27529" y="82357"/>
                    <a:pt x="23974" y="82444"/>
                  </a:cubicBezTo>
                  <a:cubicBezTo>
                    <a:pt x="19918" y="82311"/>
                    <a:pt x="15907" y="81508"/>
                    <a:pt x="12111" y="80071"/>
                  </a:cubicBezTo>
                  <a:cubicBezTo>
                    <a:pt x="9282" y="78109"/>
                    <a:pt x="9692" y="81942"/>
                    <a:pt x="7320" y="82900"/>
                  </a:cubicBezTo>
                  <a:cubicBezTo>
                    <a:pt x="4947" y="83858"/>
                    <a:pt x="3532" y="86687"/>
                    <a:pt x="704" y="87463"/>
                  </a:cubicBezTo>
                  <a:cubicBezTo>
                    <a:pt x="-2125" y="88238"/>
                    <a:pt x="4491" y="97912"/>
                    <a:pt x="4491" y="97912"/>
                  </a:cubicBezTo>
                  <a:lnTo>
                    <a:pt x="9692" y="97912"/>
                  </a:lnTo>
                  <a:cubicBezTo>
                    <a:pt x="14940" y="97912"/>
                    <a:pt x="13069" y="100786"/>
                    <a:pt x="14940" y="101197"/>
                  </a:cubicBezTo>
                  <a:cubicBezTo>
                    <a:pt x="16810" y="101608"/>
                    <a:pt x="23472" y="102612"/>
                    <a:pt x="23472" y="102612"/>
                  </a:cubicBezTo>
                  <a:cubicBezTo>
                    <a:pt x="24636" y="100937"/>
                    <a:pt x="26105" y="99495"/>
                    <a:pt x="27807" y="98368"/>
                  </a:cubicBezTo>
                  <a:cubicBezTo>
                    <a:pt x="30180" y="96954"/>
                    <a:pt x="30590" y="98368"/>
                    <a:pt x="33511" y="96954"/>
                  </a:cubicBezTo>
                  <a:cubicBezTo>
                    <a:pt x="36431" y="95539"/>
                    <a:pt x="37343" y="99783"/>
                    <a:pt x="37754" y="101197"/>
                  </a:cubicBezTo>
                  <a:cubicBezTo>
                    <a:pt x="39570" y="103342"/>
                    <a:pt x="41660" y="105240"/>
                    <a:pt x="43960" y="106855"/>
                  </a:cubicBezTo>
                  <a:cubicBezTo>
                    <a:pt x="43960" y="106855"/>
                    <a:pt x="49207" y="109365"/>
                    <a:pt x="50667" y="106855"/>
                  </a:cubicBezTo>
                  <a:cubicBezTo>
                    <a:pt x="52127" y="104346"/>
                    <a:pt x="50667" y="106855"/>
                    <a:pt x="58698" y="103159"/>
                  </a:cubicBezTo>
                  <a:cubicBezTo>
                    <a:pt x="60249" y="102383"/>
                    <a:pt x="62029" y="105532"/>
                    <a:pt x="62531" y="107403"/>
                  </a:cubicBezTo>
                  <a:cubicBezTo>
                    <a:pt x="63032" y="109273"/>
                    <a:pt x="65360" y="107905"/>
                    <a:pt x="66774" y="108361"/>
                  </a:cubicBezTo>
                  <a:cubicBezTo>
                    <a:pt x="68188" y="108817"/>
                    <a:pt x="81968" y="107905"/>
                    <a:pt x="83885" y="109365"/>
                  </a:cubicBezTo>
                  <a:cubicBezTo>
                    <a:pt x="85801" y="110825"/>
                    <a:pt x="90136" y="106444"/>
                    <a:pt x="91550" y="104072"/>
                  </a:cubicBezTo>
                  <a:cubicBezTo>
                    <a:pt x="92965" y="101699"/>
                    <a:pt x="91550" y="98824"/>
                    <a:pt x="91550" y="96452"/>
                  </a:cubicBezTo>
                  <a:cubicBezTo>
                    <a:pt x="91550" y="94079"/>
                    <a:pt x="96113" y="98368"/>
                    <a:pt x="98167" y="98368"/>
                  </a:cubicBezTo>
                  <a:cubicBezTo>
                    <a:pt x="100220" y="98368"/>
                    <a:pt x="99125" y="95539"/>
                    <a:pt x="100996" y="87463"/>
                  </a:cubicBezTo>
                  <a:cubicBezTo>
                    <a:pt x="101726" y="84451"/>
                    <a:pt x="110121" y="90292"/>
                    <a:pt x="110121" y="90292"/>
                  </a:cubicBezTo>
                  <a:cubicBezTo>
                    <a:pt x="109163" y="94298"/>
                    <a:pt x="107625" y="98140"/>
                    <a:pt x="105558" y="101699"/>
                  </a:cubicBezTo>
                  <a:cubicBezTo>
                    <a:pt x="104240" y="103123"/>
                    <a:pt x="104322" y="105345"/>
                    <a:pt x="105745" y="106663"/>
                  </a:cubicBezTo>
                  <a:cubicBezTo>
                    <a:pt x="106101" y="106992"/>
                    <a:pt x="106517" y="107243"/>
                    <a:pt x="106973" y="107403"/>
                  </a:cubicBezTo>
                  <a:lnTo>
                    <a:pt x="115004" y="110277"/>
                  </a:lnTo>
                  <a:cubicBezTo>
                    <a:pt x="123171" y="113152"/>
                    <a:pt x="120753" y="109365"/>
                    <a:pt x="120753" y="103615"/>
                  </a:cubicBezTo>
                  <a:cubicBezTo>
                    <a:pt x="120753" y="97866"/>
                    <a:pt x="124996" y="102201"/>
                    <a:pt x="130198" y="102612"/>
                  </a:cubicBezTo>
                  <a:cubicBezTo>
                    <a:pt x="135400" y="103022"/>
                    <a:pt x="135035" y="103159"/>
                    <a:pt x="135491" y="101699"/>
                  </a:cubicBezTo>
                  <a:cubicBezTo>
                    <a:pt x="135947" y="100239"/>
                    <a:pt x="139780" y="99326"/>
                    <a:pt x="143065" y="97410"/>
                  </a:cubicBezTo>
                  <a:cubicBezTo>
                    <a:pt x="146351" y="95494"/>
                    <a:pt x="146898" y="97912"/>
                    <a:pt x="148358" y="98368"/>
                  </a:cubicBezTo>
                  <a:cubicBezTo>
                    <a:pt x="149818" y="98824"/>
                    <a:pt x="150685" y="100285"/>
                    <a:pt x="152602" y="100285"/>
                  </a:cubicBezTo>
                  <a:cubicBezTo>
                    <a:pt x="154518" y="100285"/>
                    <a:pt x="156891" y="103159"/>
                    <a:pt x="158260" y="103159"/>
                  </a:cubicBezTo>
                  <a:cubicBezTo>
                    <a:pt x="161773" y="103643"/>
                    <a:pt x="165273" y="102174"/>
                    <a:pt x="167385" y="99326"/>
                  </a:cubicBezTo>
                  <a:cubicBezTo>
                    <a:pt x="170214" y="95037"/>
                    <a:pt x="170214" y="98824"/>
                    <a:pt x="171948" y="97912"/>
                  </a:cubicBezTo>
                  <a:cubicBezTo>
                    <a:pt x="173682" y="96999"/>
                    <a:pt x="178108" y="96452"/>
                    <a:pt x="180070" y="94581"/>
                  </a:cubicBezTo>
                  <a:cubicBezTo>
                    <a:pt x="182032" y="92710"/>
                    <a:pt x="185728" y="92619"/>
                    <a:pt x="187645" y="91204"/>
                  </a:cubicBezTo>
                  <a:cubicBezTo>
                    <a:pt x="189561" y="89790"/>
                    <a:pt x="190975" y="92619"/>
                    <a:pt x="187645" y="96452"/>
                  </a:cubicBezTo>
                  <a:cubicBezTo>
                    <a:pt x="184907" y="99002"/>
                    <a:pt x="181416" y="100604"/>
                    <a:pt x="177697" y="101015"/>
                  </a:cubicBezTo>
                  <a:cubicBezTo>
                    <a:pt x="176237" y="101516"/>
                    <a:pt x="173408" y="102977"/>
                    <a:pt x="171948" y="103433"/>
                  </a:cubicBezTo>
                  <a:cubicBezTo>
                    <a:pt x="168339" y="105180"/>
                    <a:pt x="164520" y="106453"/>
                    <a:pt x="160587" y="107220"/>
                  </a:cubicBezTo>
                  <a:cubicBezTo>
                    <a:pt x="158670" y="106673"/>
                    <a:pt x="142928" y="106262"/>
                    <a:pt x="142928" y="106262"/>
                  </a:cubicBezTo>
                  <a:lnTo>
                    <a:pt x="131567" y="110095"/>
                  </a:lnTo>
                  <a:cubicBezTo>
                    <a:pt x="130061" y="110505"/>
                    <a:pt x="123947" y="113927"/>
                    <a:pt x="122441" y="114338"/>
                  </a:cubicBezTo>
                  <a:cubicBezTo>
                    <a:pt x="119398" y="115534"/>
                    <a:pt x="116172" y="116182"/>
                    <a:pt x="112905" y="116255"/>
                  </a:cubicBezTo>
                  <a:cubicBezTo>
                    <a:pt x="108615" y="116255"/>
                    <a:pt x="105330" y="119586"/>
                    <a:pt x="92919" y="125380"/>
                  </a:cubicBezTo>
                  <a:cubicBezTo>
                    <a:pt x="80508" y="131175"/>
                    <a:pt x="93877" y="129213"/>
                    <a:pt x="94836" y="131586"/>
                  </a:cubicBezTo>
                  <a:cubicBezTo>
                    <a:pt x="96510" y="134346"/>
                    <a:pt x="99773" y="135706"/>
                    <a:pt x="102912" y="134962"/>
                  </a:cubicBezTo>
                  <a:cubicBezTo>
                    <a:pt x="106745" y="134460"/>
                    <a:pt x="112905" y="139206"/>
                    <a:pt x="116601" y="141624"/>
                  </a:cubicBezTo>
                  <a:cubicBezTo>
                    <a:pt x="121296" y="143468"/>
                    <a:pt x="126379" y="144111"/>
                    <a:pt x="131384" y="143495"/>
                  </a:cubicBezTo>
                  <a:cubicBezTo>
                    <a:pt x="136810" y="143107"/>
                    <a:pt x="142194" y="142295"/>
                    <a:pt x="147491" y="141077"/>
                  </a:cubicBezTo>
                  <a:cubicBezTo>
                    <a:pt x="150366" y="140666"/>
                    <a:pt x="162731" y="137335"/>
                    <a:pt x="170853" y="136514"/>
                  </a:cubicBezTo>
                  <a:cubicBezTo>
                    <a:pt x="177862" y="135560"/>
                    <a:pt x="184542" y="132950"/>
                    <a:pt x="190337" y="128894"/>
                  </a:cubicBezTo>
                  <a:cubicBezTo>
                    <a:pt x="192020" y="127456"/>
                    <a:pt x="193932" y="126316"/>
                    <a:pt x="195995" y="125517"/>
                  </a:cubicBezTo>
                  <a:lnTo>
                    <a:pt x="204573" y="119859"/>
                  </a:lnTo>
                  <a:cubicBezTo>
                    <a:pt x="204573" y="119859"/>
                    <a:pt x="204071" y="121730"/>
                    <a:pt x="207447" y="120361"/>
                  </a:cubicBezTo>
                  <a:cubicBezTo>
                    <a:pt x="210824" y="118992"/>
                    <a:pt x="209364" y="121730"/>
                    <a:pt x="209364" y="121730"/>
                  </a:cubicBezTo>
                  <a:cubicBezTo>
                    <a:pt x="209364" y="121730"/>
                    <a:pt x="211736" y="121274"/>
                    <a:pt x="220269" y="119859"/>
                  </a:cubicBezTo>
                  <a:cubicBezTo>
                    <a:pt x="228802" y="118445"/>
                    <a:pt x="222642" y="121274"/>
                    <a:pt x="225516" y="119859"/>
                  </a:cubicBezTo>
                  <a:cubicBezTo>
                    <a:pt x="229993" y="119143"/>
                    <a:pt x="234044" y="116784"/>
                    <a:pt x="236878" y="113243"/>
                  </a:cubicBezTo>
                  <a:cubicBezTo>
                    <a:pt x="244042" y="106079"/>
                    <a:pt x="240711" y="113243"/>
                    <a:pt x="241669" y="111783"/>
                  </a:cubicBezTo>
                  <a:cubicBezTo>
                    <a:pt x="242627" y="110323"/>
                    <a:pt x="248833" y="108954"/>
                    <a:pt x="256863" y="109456"/>
                  </a:cubicBezTo>
                  <a:cubicBezTo>
                    <a:pt x="256863" y="109456"/>
                    <a:pt x="261654" y="111281"/>
                    <a:pt x="263571" y="111783"/>
                  </a:cubicBezTo>
                  <a:cubicBezTo>
                    <a:pt x="265656" y="112467"/>
                    <a:pt x="267696" y="113275"/>
                    <a:pt x="269685" y="114201"/>
                  </a:cubicBezTo>
                  <a:cubicBezTo>
                    <a:pt x="271857" y="112559"/>
                    <a:pt x="273792" y="110624"/>
                    <a:pt x="275434" y="108452"/>
                  </a:cubicBezTo>
                  <a:cubicBezTo>
                    <a:pt x="277807" y="105121"/>
                    <a:pt x="279997" y="106946"/>
                    <a:pt x="282096" y="107494"/>
                  </a:cubicBezTo>
                  <a:cubicBezTo>
                    <a:pt x="284195" y="108041"/>
                    <a:pt x="284012" y="109867"/>
                    <a:pt x="284423" y="113243"/>
                  </a:cubicBezTo>
                  <a:cubicBezTo>
                    <a:pt x="284834" y="116620"/>
                    <a:pt x="287343" y="113654"/>
                    <a:pt x="293001" y="114201"/>
                  </a:cubicBezTo>
                  <a:cubicBezTo>
                    <a:pt x="298659" y="114749"/>
                    <a:pt x="298294" y="115160"/>
                    <a:pt x="299207" y="114201"/>
                  </a:cubicBezTo>
                  <a:cubicBezTo>
                    <a:pt x="300119" y="113243"/>
                    <a:pt x="303040" y="113243"/>
                    <a:pt x="305367" y="112696"/>
                  </a:cubicBezTo>
                  <a:cubicBezTo>
                    <a:pt x="307694" y="112148"/>
                    <a:pt x="309656" y="113654"/>
                    <a:pt x="312987" y="112239"/>
                  </a:cubicBezTo>
                  <a:cubicBezTo>
                    <a:pt x="316318" y="110825"/>
                    <a:pt x="320105" y="108954"/>
                    <a:pt x="320652" y="107676"/>
                  </a:cubicBezTo>
                  <a:cubicBezTo>
                    <a:pt x="321200" y="106399"/>
                    <a:pt x="324394" y="107676"/>
                    <a:pt x="329778" y="104346"/>
                  </a:cubicBezTo>
                  <a:cubicBezTo>
                    <a:pt x="335162" y="101015"/>
                    <a:pt x="330234" y="102475"/>
                    <a:pt x="329778" y="97684"/>
                  </a:cubicBezTo>
                  <a:cubicBezTo>
                    <a:pt x="329322" y="92893"/>
                    <a:pt x="329778" y="97684"/>
                    <a:pt x="336896" y="91980"/>
                  </a:cubicBezTo>
                  <a:cubicBezTo>
                    <a:pt x="338037" y="91113"/>
                    <a:pt x="338767" y="85775"/>
                    <a:pt x="340227" y="77744"/>
                  </a:cubicBezTo>
                  <a:cubicBezTo>
                    <a:pt x="341687" y="69713"/>
                    <a:pt x="340227" y="77744"/>
                    <a:pt x="342098" y="74869"/>
                  </a:cubicBezTo>
                  <a:cubicBezTo>
                    <a:pt x="343969" y="71995"/>
                    <a:pt x="345018" y="72998"/>
                    <a:pt x="345931" y="68664"/>
                  </a:cubicBezTo>
                  <a:cubicBezTo>
                    <a:pt x="346820" y="65908"/>
                    <a:pt x="346980" y="62965"/>
                    <a:pt x="346387" y="60131"/>
                  </a:cubicBezTo>
                  <a:cubicBezTo>
                    <a:pt x="345931" y="55568"/>
                    <a:pt x="343558" y="55568"/>
                    <a:pt x="342645" y="52968"/>
                  </a:cubicBezTo>
                  <a:cubicBezTo>
                    <a:pt x="341733" y="50367"/>
                    <a:pt x="332151" y="51097"/>
                    <a:pt x="327862" y="48405"/>
                  </a:cubicBezTo>
                  <a:cubicBezTo>
                    <a:pt x="322833" y="49404"/>
                    <a:pt x="317741" y="50043"/>
                    <a:pt x="312622" y="50321"/>
                  </a:cubicBezTo>
                  <a:cubicBezTo>
                    <a:pt x="311207" y="49819"/>
                    <a:pt x="309793" y="52648"/>
                    <a:pt x="308378" y="53698"/>
                  </a:cubicBezTo>
                  <a:cubicBezTo>
                    <a:pt x="306964" y="54747"/>
                    <a:pt x="306462" y="62230"/>
                    <a:pt x="304591" y="59812"/>
                  </a:cubicBezTo>
                  <a:cubicBezTo>
                    <a:pt x="302720" y="57394"/>
                    <a:pt x="297427" y="56572"/>
                    <a:pt x="296971" y="54610"/>
                  </a:cubicBezTo>
                  <a:cubicBezTo>
                    <a:pt x="296515" y="52648"/>
                    <a:pt x="290309" y="56572"/>
                    <a:pt x="288849" y="56572"/>
                  </a:cubicBezTo>
                  <a:cubicBezTo>
                    <a:pt x="284637" y="57777"/>
                    <a:pt x="280358" y="58721"/>
                    <a:pt x="276027" y="59401"/>
                  </a:cubicBezTo>
                  <a:cubicBezTo>
                    <a:pt x="272195" y="59401"/>
                    <a:pt x="277944" y="58397"/>
                    <a:pt x="282233" y="53150"/>
                  </a:cubicBezTo>
                  <a:cubicBezTo>
                    <a:pt x="286522" y="47903"/>
                    <a:pt x="282233" y="51279"/>
                    <a:pt x="279860" y="47948"/>
                  </a:cubicBezTo>
                  <a:cubicBezTo>
                    <a:pt x="277488" y="44617"/>
                    <a:pt x="268407" y="47948"/>
                    <a:pt x="263708" y="43385"/>
                  </a:cubicBezTo>
                  <a:cubicBezTo>
                    <a:pt x="261791" y="40967"/>
                    <a:pt x="263708" y="43385"/>
                    <a:pt x="266080" y="39051"/>
                  </a:cubicBezTo>
                  <a:cubicBezTo>
                    <a:pt x="268453" y="34716"/>
                    <a:pt x="266080" y="36632"/>
                    <a:pt x="262293" y="28602"/>
                  </a:cubicBezTo>
                  <a:cubicBezTo>
                    <a:pt x="260924" y="25818"/>
                    <a:pt x="260377" y="26229"/>
                    <a:pt x="260377" y="16693"/>
                  </a:cubicBezTo>
                  <a:cubicBezTo>
                    <a:pt x="260377" y="11673"/>
                    <a:pt x="258460" y="10578"/>
                    <a:pt x="257958" y="4327"/>
                  </a:cubicBezTo>
                  <a:cubicBezTo>
                    <a:pt x="257456" y="-1924"/>
                    <a:pt x="256042" y="2000"/>
                    <a:pt x="251297" y="996"/>
                  </a:cubicBezTo>
                  <a:cubicBezTo>
                    <a:pt x="248271" y="517"/>
                    <a:pt x="245228" y="198"/>
                    <a:pt x="242171" y="38"/>
                  </a:cubicBezTo>
                  <a:cubicBezTo>
                    <a:pt x="238840" y="-418"/>
                    <a:pt x="236011" y="3369"/>
                    <a:pt x="234597" y="3369"/>
                  </a:cubicBezTo>
                  <a:cubicBezTo>
                    <a:pt x="233182" y="3369"/>
                    <a:pt x="231722" y="6244"/>
                    <a:pt x="227935" y="9620"/>
                  </a:cubicBezTo>
                  <a:cubicBezTo>
                    <a:pt x="225507" y="12148"/>
                    <a:pt x="223267" y="14845"/>
                    <a:pt x="221227" y="17696"/>
                  </a:cubicBezTo>
                  <a:cubicBezTo>
                    <a:pt x="218946" y="20069"/>
                    <a:pt x="217942" y="20982"/>
                    <a:pt x="216026" y="20525"/>
                  </a:cubicBezTo>
                  <a:cubicBezTo>
                    <a:pt x="214109" y="20069"/>
                    <a:pt x="213698" y="22442"/>
                    <a:pt x="209866" y="27598"/>
                  </a:cubicBezTo>
                  <a:cubicBezTo>
                    <a:pt x="206033" y="32754"/>
                    <a:pt x="209866" y="27598"/>
                    <a:pt x="208908" y="34351"/>
                  </a:cubicBezTo>
                  <a:cubicBezTo>
                    <a:pt x="207949" y="41104"/>
                    <a:pt x="213197" y="36222"/>
                    <a:pt x="216026" y="36632"/>
                  </a:cubicBezTo>
                  <a:cubicBezTo>
                    <a:pt x="218855" y="37043"/>
                    <a:pt x="220315" y="39051"/>
                    <a:pt x="221729" y="39051"/>
                  </a:cubicBezTo>
                  <a:cubicBezTo>
                    <a:pt x="223144" y="39051"/>
                    <a:pt x="225060" y="43385"/>
                    <a:pt x="225060" y="43385"/>
                  </a:cubicBezTo>
                  <a:cubicBezTo>
                    <a:pt x="227209" y="45042"/>
                    <a:pt x="229637" y="46310"/>
                    <a:pt x="232224" y="47127"/>
                  </a:cubicBezTo>
                  <a:cubicBezTo>
                    <a:pt x="235053" y="47629"/>
                    <a:pt x="231220" y="51006"/>
                    <a:pt x="229851" y="51416"/>
                  </a:cubicBezTo>
                  <a:cubicBezTo>
                    <a:pt x="228482" y="51827"/>
                    <a:pt x="226976" y="54291"/>
                    <a:pt x="223646" y="54747"/>
                  </a:cubicBezTo>
                  <a:cubicBezTo>
                    <a:pt x="220315" y="55203"/>
                    <a:pt x="220771" y="56709"/>
                    <a:pt x="218398" y="56709"/>
                  </a:cubicBezTo>
                  <a:cubicBezTo>
                    <a:pt x="216026" y="56709"/>
                    <a:pt x="215113" y="57987"/>
                    <a:pt x="213835" y="59949"/>
                  </a:cubicBezTo>
                  <a:cubicBezTo>
                    <a:pt x="212558" y="61911"/>
                    <a:pt x="217121" y="61820"/>
                    <a:pt x="219493" y="62367"/>
                  </a:cubicBezTo>
                  <a:cubicBezTo>
                    <a:pt x="221533" y="62476"/>
                    <a:pt x="223504" y="63138"/>
                    <a:pt x="225197" y="64283"/>
                  </a:cubicBezTo>
                  <a:cubicBezTo>
                    <a:pt x="226890" y="65406"/>
                    <a:pt x="228925" y="65908"/>
                    <a:pt x="230946" y="65698"/>
                  </a:cubicBezTo>
                  <a:cubicBezTo>
                    <a:pt x="233291" y="65776"/>
                    <a:pt x="235582" y="66433"/>
                    <a:pt x="237608" y="67614"/>
                  </a:cubicBezTo>
                  <a:cubicBezTo>
                    <a:pt x="240391" y="68983"/>
                    <a:pt x="242810" y="68572"/>
                    <a:pt x="241851" y="73774"/>
                  </a:cubicBezTo>
                  <a:cubicBezTo>
                    <a:pt x="241395" y="76193"/>
                    <a:pt x="238977" y="75645"/>
                    <a:pt x="237061" y="75189"/>
                  </a:cubicBezTo>
                  <a:cubicBezTo>
                    <a:pt x="235144" y="74732"/>
                    <a:pt x="235190" y="76649"/>
                    <a:pt x="232498" y="77516"/>
                  </a:cubicBezTo>
                  <a:cubicBezTo>
                    <a:pt x="229737" y="78109"/>
                    <a:pt x="226849" y="77634"/>
                    <a:pt x="224421" y="76193"/>
                  </a:cubicBezTo>
                  <a:cubicBezTo>
                    <a:pt x="222961" y="75189"/>
                    <a:pt x="220087" y="78063"/>
                    <a:pt x="217258" y="78474"/>
                  </a:cubicBezTo>
                  <a:cubicBezTo>
                    <a:pt x="213895" y="79633"/>
                    <a:pt x="210276" y="79820"/>
                    <a:pt x="206809" y="79022"/>
                  </a:cubicBezTo>
                  <a:cubicBezTo>
                    <a:pt x="204025" y="77516"/>
                    <a:pt x="208223" y="76193"/>
                    <a:pt x="206809" y="74687"/>
                  </a:cubicBezTo>
                  <a:cubicBezTo>
                    <a:pt x="205394" y="73181"/>
                    <a:pt x="200147" y="75645"/>
                    <a:pt x="199645" y="73774"/>
                  </a:cubicBezTo>
                  <a:cubicBezTo>
                    <a:pt x="199143" y="71903"/>
                    <a:pt x="195401" y="75645"/>
                    <a:pt x="192983" y="75189"/>
                  </a:cubicBezTo>
                  <a:cubicBezTo>
                    <a:pt x="189848" y="75225"/>
                    <a:pt x="186750" y="75859"/>
                    <a:pt x="183857" y="77059"/>
                  </a:cubicBezTo>
                  <a:cubicBezTo>
                    <a:pt x="180481" y="78063"/>
                    <a:pt x="181895" y="74687"/>
                    <a:pt x="180070" y="70900"/>
                  </a:cubicBezTo>
                  <a:cubicBezTo>
                    <a:pt x="178245" y="67112"/>
                    <a:pt x="181895" y="65196"/>
                    <a:pt x="181895" y="62367"/>
                  </a:cubicBezTo>
                  <a:cubicBezTo>
                    <a:pt x="181895" y="59538"/>
                    <a:pt x="176237" y="59949"/>
                    <a:pt x="174367" y="57804"/>
                  </a:cubicBezTo>
                  <a:cubicBezTo>
                    <a:pt x="172496" y="55660"/>
                    <a:pt x="171492" y="57348"/>
                    <a:pt x="168617" y="56390"/>
                  </a:cubicBezTo>
                  <a:cubicBezTo>
                    <a:pt x="165633" y="55660"/>
                    <a:pt x="162873" y="54204"/>
                    <a:pt x="160587" y="52146"/>
                  </a:cubicBezTo>
                  <a:cubicBezTo>
                    <a:pt x="157210" y="49272"/>
                    <a:pt x="156754" y="52146"/>
                    <a:pt x="154381" y="47857"/>
                  </a:cubicBezTo>
                  <a:cubicBezTo>
                    <a:pt x="152008" y="43568"/>
                    <a:pt x="151005" y="45484"/>
                    <a:pt x="145255" y="44526"/>
                  </a:cubicBezTo>
                  <a:cubicBezTo>
                    <a:pt x="139506" y="43568"/>
                    <a:pt x="138959" y="39963"/>
                    <a:pt x="135673" y="36861"/>
                  </a:cubicBezTo>
                  <a:cubicBezTo>
                    <a:pt x="132388" y="33758"/>
                    <a:pt x="131111" y="36861"/>
                    <a:pt x="124266" y="35492"/>
                  </a:cubicBezTo>
                  <a:cubicBezTo>
                    <a:pt x="117422" y="34123"/>
                    <a:pt x="119977" y="36861"/>
                    <a:pt x="118106" y="36450"/>
                  </a:cubicBezTo>
                  <a:cubicBezTo>
                    <a:pt x="114912" y="36591"/>
                    <a:pt x="111727" y="36911"/>
                    <a:pt x="108570" y="37408"/>
                  </a:cubicBezTo>
                  <a:cubicBezTo>
                    <a:pt x="105285" y="37408"/>
                    <a:pt x="104235" y="40693"/>
                    <a:pt x="102866" y="37408"/>
                  </a:cubicBezTo>
                  <a:cubicBezTo>
                    <a:pt x="101566" y="34187"/>
                    <a:pt x="100603" y="30838"/>
                    <a:pt x="99992" y="27415"/>
                  </a:cubicBezTo>
                  <a:cubicBezTo>
                    <a:pt x="98121" y="19795"/>
                    <a:pt x="98121" y="25545"/>
                    <a:pt x="95429" y="20754"/>
                  </a:cubicBezTo>
                  <a:cubicBezTo>
                    <a:pt x="92737" y="15963"/>
                    <a:pt x="86303" y="22168"/>
                    <a:pt x="83064" y="21210"/>
                  </a:cubicBezTo>
                  <a:cubicBezTo>
                    <a:pt x="79824" y="20252"/>
                    <a:pt x="73481" y="23126"/>
                    <a:pt x="71200" y="22670"/>
                  </a:cubicBezTo>
                  <a:cubicBezTo>
                    <a:pt x="67363" y="23085"/>
                    <a:pt x="63639" y="24199"/>
                    <a:pt x="60203" y="25955"/>
                  </a:cubicBezTo>
                  <a:cubicBezTo>
                    <a:pt x="57831" y="26457"/>
                    <a:pt x="56462" y="30336"/>
                    <a:pt x="56462" y="30336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6515276-836D-8142-5E46-DB0809032BF3}"/>
                </a:ext>
              </a:extLst>
            </p:cNvPr>
            <p:cNvSpPr/>
            <p:nvPr/>
          </p:nvSpPr>
          <p:spPr>
            <a:xfrm>
              <a:off x="2373264" y="1609767"/>
              <a:ext cx="53058" cy="39913"/>
            </a:xfrm>
            <a:custGeom>
              <a:avLst/>
              <a:gdLst>
                <a:gd name="connsiteX0" fmla="*/ 39720 w 53058"/>
                <a:gd name="connsiteY0" fmla="*/ 1931 h 39913"/>
                <a:gd name="connsiteX1" fmla="*/ 33560 w 53058"/>
                <a:gd name="connsiteY1" fmla="*/ 5262 h 39913"/>
                <a:gd name="connsiteX2" fmla="*/ 27856 w 53058"/>
                <a:gd name="connsiteY2" fmla="*/ 10965 h 39913"/>
                <a:gd name="connsiteX3" fmla="*/ 11704 w 53058"/>
                <a:gd name="connsiteY3" fmla="*/ 21369 h 39913"/>
                <a:gd name="connsiteX4" fmla="*/ 1711 w 53058"/>
                <a:gd name="connsiteY4" fmla="*/ 30494 h 39913"/>
                <a:gd name="connsiteX5" fmla="*/ 6958 w 53058"/>
                <a:gd name="connsiteY5" fmla="*/ 37111 h 39913"/>
                <a:gd name="connsiteX6" fmla="*/ 14076 w 53058"/>
                <a:gd name="connsiteY6" fmla="*/ 39529 h 39913"/>
                <a:gd name="connsiteX7" fmla="*/ 25484 w 53058"/>
                <a:gd name="connsiteY7" fmla="*/ 37658 h 39913"/>
                <a:gd name="connsiteX8" fmla="*/ 32100 w 53058"/>
                <a:gd name="connsiteY8" fmla="*/ 33871 h 39913"/>
                <a:gd name="connsiteX9" fmla="*/ 38853 w 53058"/>
                <a:gd name="connsiteY9" fmla="*/ 30038 h 39913"/>
                <a:gd name="connsiteX10" fmla="*/ 45469 w 53058"/>
                <a:gd name="connsiteY10" fmla="*/ 20547 h 39913"/>
                <a:gd name="connsiteX11" fmla="*/ 52587 w 53058"/>
                <a:gd name="connsiteY11" fmla="*/ 10053 h 39913"/>
                <a:gd name="connsiteX12" fmla="*/ 43461 w 53058"/>
                <a:gd name="connsiteY12" fmla="*/ 1475 h 39913"/>
                <a:gd name="connsiteX13" fmla="*/ 39720 w 53058"/>
                <a:gd name="connsiteY13" fmla="*/ 1931 h 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58" h="39913">
                  <a:moveTo>
                    <a:pt x="39720" y="1931"/>
                  </a:moveTo>
                  <a:cubicBezTo>
                    <a:pt x="35933" y="2387"/>
                    <a:pt x="35476" y="3847"/>
                    <a:pt x="33560" y="5262"/>
                  </a:cubicBezTo>
                  <a:cubicBezTo>
                    <a:pt x="31534" y="7037"/>
                    <a:pt x="29631" y="8939"/>
                    <a:pt x="27856" y="10965"/>
                  </a:cubicBezTo>
                  <a:cubicBezTo>
                    <a:pt x="26442" y="12334"/>
                    <a:pt x="15537" y="18083"/>
                    <a:pt x="11704" y="21369"/>
                  </a:cubicBezTo>
                  <a:cubicBezTo>
                    <a:pt x="7871" y="24654"/>
                    <a:pt x="5498" y="26662"/>
                    <a:pt x="1711" y="30494"/>
                  </a:cubicBezTo>
                  <a:cubicBezTo>
                    <a:pt x="-2076" y="34327"/>
                    <a:pt x="753" y="32411"/>
                    <a:pt x="6958" y="37111"/>
                  </a:cubicBezTo>
                  <a:cubicBezTo>
                    <a:pt x="13164" y="41810"/>
                    <a:pt x="9787" y="39073"/>
                    <a:pt x="14076" y="39529"/>
                  </a:cubicBezTo>
                  <a:cubicBezTo>
                    <a:pt x="17982" y="40232"/>
                    <a:pt x="22007" y="39570"/>
                    <a:pt x="25484" y="37658"/>
                  </a:cubicBezTo>
                  <a:cubicBezTo>
                    <a:pt x="31142" y="35240"/>
                    <a:pt x="25484" y="37658"/>
                    <a:pt x="32100" y="33871"/>
                  </a:cubicBezTo>
                  <a:cubicBezTo>
                    <a:pt x="34459" y="32794"/>
                    <a:pt x="36717" y="31512"/>
                    <a:pt x="38853" y="30038"/>
                  </a:cubicBezTo>
                  <a:cubicBezTo>
                    <a:pt x="42079" y="27725"/>
                    <a:pt x="44415" y="24376"/>
                    <a:pt x="45469" y="20547"/>
                  </a:cubicBezTo>
                  <a:cubicBezTo>
                    <a:pt x="47226" y="16669"/>
                    <a:pt x="49630" y="13119"/>
                    <a:pt x="52587" y="10053"/>
                  </a:cubicBezTo>
                  <a:cubicBezTo>
                    <a:pt x="54002" y="8136"/>
                    <a:pt x="52587" y="4851"/>
                    <a:pt x="43461" y="1475"/>
                  </a:cubicBezTo>
                  <a:cubicBezTo>
                    <a:pt x="34336" y="-1902"/>
                    <a:pt x="43553" y="1520"/>
                    <a:pt x="39720" y="1931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48D783-6270-A7BA-DFC4-9FFB057D4F70}"/>
                </a:ext>
              </a:extLst>
            </p:cNvPr>
            <p:cNvSpPr/>
            <p:nvPr/>
          </p:nvSpPr>
          <p:spPr>
            <a:xfrm>
              <a:off x="2275085" y="1529064"/>
              <a:ext cx="209728" cy="103777"/>
            </a:xfrm>
            <a:custGeom>
              <a:avLst/>
              <a:gdLst>
                <a:gd name="connsiteX0" fmla="*/ 5712 w 209728"/>
                <a:gd name="connsiteY0" fmla="*/ 83729 h 103777"/>
                <a:gd name="connsiteX1" fmla="*/ 3385 w 209728"/>
                <a:gd name="connsiteY1" fmla="*/ 92261 h 103777"/>
                <a:gd name="connsiteX2" fmla="*/ 4845 w 209728"/>
                <a:gd name="connsiteY2" fmla="*/ 97919 h 103777"/>
                <a:gd name="connsiteX3" fmla="*/ 10458 w 209728"/>
                <a:gd name="connsiteY3" fmla="*/ 100794 h 103777"/>
                <a:gd name="connsiteX4" fmla="*/ 18123 w 209728"/>
                <a:gd name="connsiteY4" fmla="*/ 94178 h 103777"/>
                <a:gd name="connsiteX5" fmla="*/ 27249 w 209728"/>
                <a:gd name="connsiteY5" fmla="*/ 92718 h 103777"/>
                <a:gd name="connsiteX6" fmla="*/ 34823 w 209728"/>
                <a:gd name="connsiteY6" fmla="*/ 96048 h 103777"/>
                <a:gd name="connsiteX7" fmla="*/ 45272 w 209728"/>
                <a:gd name="connsiteY7" fmla="*/ 97463 h 103777"/>
                <a:gd name="connsiteX8" fmla="*/ 51478 w 209728"/>
                <a:gd name="connsiteY8" fmla="*/ 93128 h 103777"/>
                <a:gd name="connsiteX9" fmla="*/ 51478 w 209728"/>
                <a:gd name="connsiteY9" fmla="*/ 87470 h 103777"/>
                <a:gd name="connsiteX10" fmla="*/ 57136 w 209728"/>
                <a:gd name="connsiteY10" fmla="*/ 85599 h 103777"/>
                <a:gd name="connsiteX11" fmla="*/ 63433 w 209728"/>
                <a:gd name="connsiteY11" fmla="*/ 95592 h 103777"/>
                <a:gd name="connsiteX12" fmla="*/ 65760 w 209728"/>
                <a:gd name="connsiteY12" fmla="*/ 101296 h 103777"/>
                <a:gd name="connsiteX13" fmla="*/ 74885 w 209728"/>
                <a:gd name="connsiteY13" fmla="*/ 103167 h 103777"/>
                <a:gd name="connsiteX14" fmla="*/ 84011 w 209728"/>
                <a:gd name="connsiteY14" fmla="*/ 99881 h 103777"/>
                <a:gd name="connsiteX15" fmla="*/ 93502 w 209728"/>
                <a:gd name="connsiteY15" fmla="*/ 93630 h 103777"/>
                <a:gd name="connsiteX16" fmla="*/ 91585 w 209728"/>
                <a:gd name="connsiteY16" fmla="*/ 89843 h 103777"/>
                <a:gd name="connsiteX17" fmla="*/ 90673 w 209728"/>
                <a:gd name="connsiteY17" fmla="*/ 85599 h 103777"/>
                <a:gd name="connsiteX18" fmla="*/ 98202 w 209728"/>
                <a:gd name="connsiteY18" fmla="*/ 85599 h 103777"/>
                <a:gd name="connsiteX19" fmla="*/ 103495 w 209728"/>
                <a:gd name="connsiteY19" fmla="*/ 85599 h 103777"/>
                <a:gd name="connsiteX20" fmla="*/ 109198 w 209728"/>
                <a:gd name="connsiteY20" fmla="*/ 81767 h 103777"/>
                <a:gd name="connsiteX21" fmla="*/ 110613 w 209728"/>
                <a:gd name="connsiteY21" fmla="*/ 75607 h 103777"/>
                <a:gd name="connsiteX22" fmla="*/ 116316 w 209728"/>
                <a:gd name="connsiteY22" fmla="*/ 73645 h 103777"/>
                <a:gd name="connsiteX23" fmla="*/ 117274 w 209728"/>
                <a:gd name="connsiteY23" fmla="*/ 67941 h 103777"/>
                <a:gd name="connsiteX24" fmla="*/ 115814 w 209728"/>
                <a:gd name="connsiteY24" fmla="*/ 62785 h 103777"/>
                <a:gd name="connsiteX25" fmla="*/ 122522 w 209728"/>
                <a:gd name="connsiteY25" fmla="*/ 58496 h 103777"/>
                <a:gd name="connsiteX26" fmla="*/ 125396 w 209728"/>
                <a:gd name="connsiteY26" fmla="*/ 54161 h 103777"/>
                <a:gd name="connsiteX27" fmla="*/ 127769 w 209728"/>
                <a:gd name="connsiteY27" fmla="*/ 48503 h 103777"/>
                <a:gd name="connsiteX28" fmla="*/ 138172 w 209728"/>
                <a:gd name="connsiteY28" fmla="*/ 52792 h 103777"/>
                <a:gd name="connsiteX29" fmla="*/ 137306 w 209728"/>
                <a:gd name="connsiteY29" fmla="*/ 60412 h 103777"/>
                <a:gd name="connsiteX30" fmla="*/ 137306 w 209728"/>
                <a:gd name="connsiteY30" fmla="*/ 67530 h 103777"/>
                <a:gd name="connsiteX31" fmla="*/ 141868 w 209728"/>
                <a:gd name="connsiteY31" fmla="*/ 74694 h 103777"/>
                <a:gd name="connsiteX32" fmla="*/ 153732 w 209728"/>
                <a:gd name="connsiteY32" fmla="*/ 76565 h 103777"/>
                <a:gd name="connsiteX33" fmla="*/ 163268 w 209728"/>
                <a:gd name="connsiteY33" fmla="*/ 73645 h 103777"/>
                <a:gd name="connsiteX34" fmla="*/ 164226 w 209728"/>
                <a:gd name="connsiteY34" fmla="*/ 66572 h 103777"/>
                <a:gd name="connsiteX35" fmla="*/ 168059 w 209728"/>
                <a:gd name="connsiteY35" fmla="*/ 60869 h 103777"/>
                <a:gd name="connsiteX36" fmla="*/ 173261 w 209728"/>
                <a:gd name="connsiteY36" fmla="*/ 60412 h 103777"/>
                <a:gd name="connsiteX37" fmla="*/ 180881 w 209728"/>
                <a:gd name="connsiteY37" fmla="*/ 60412 h 103777"/>
                <a:gd name="connsiteX38" fmla="*/ 191786 w 209728"/>
                <a:gd name="connsiteY38" fmla="*/ 53705 h 103777"/>
                <a:gd name="connsiteX39" fmla="*/ 193201 w 209728"/>
                <a:gd name="connsiteY39" fmla="*/ 49462 h 103777"/>
                <a:gd name="connsiteX40" fmla="*/ 188638 w 209728"/>
                <a:gd name="connsiteY40" fmla="*/ 41340 h 103777"/>
                <a:gd name="connsiteX41" fmla="*/ 194341 w 209728"/>
                <a:gd name="connsiteY41" fmla="*/ 39423 h 103777"/>
                <a:gd name="connsiteX42" fmla="*/ 189094 w 209728"/>
                <a:gd name="connsiteY42" fmla="*/ 29020 h 103777"/>
                <a:gd name="connsiteX43" fmla="*/ 191467 w 209728"/>
                <a:gd name="connsiteY43" fmla="*/ 22814 h 103777"/>
                <a:gd name="connsiteX44" fmla="*/ 201505 w 209728"/>
                <a:gd name="connsiteY44" fmla="*/ 19940 h 103777"/>
                <a:gd name="connsiteX45" fmla="*/ 209536 w 209728"/>
                <a:gd name="connsiteY45" fmla="*/ 13324 h 103777"/>
                <a:gd name="connsiteX46" fmla="*/ 201505 w 209728"/>
                <a:gd name="connsiteY46" fmla="*/ 4700 h 103777"/>
                <a:gd name="connsiteX47" fmla="*/ 191969 w 209728"/>
                <a:gd name="connsiteY47" fmla="*/ 456 h 103777"/>
                <a:gd name="connsiteX48" fmla="*/ 180105 w 209728"/>
                <a:gd name="connsiteY48" fmla="*/ 1825 h 103777"/>
                <a:gd name="connsiteX49" fmla="*/ 165778 w 209728"/>
                <a:gd name="connsiteY49" fmla="*/ 0 h 103777"/>
                <a:gd name="connsiteX50" fmla="*/ 162036 w 209728"/>
                <a:gd name="connsiteY50" fmla="*/ 4563 h 103777"/>
                <a:gd name="connsiteX51" fmla="*/ 157473 w 209728"/>
                <a:gd name="connsiteY51" fmla="*/ 12274 h 103777"/>
                <a:gd name="connsiteX52" fmla="*/ 146066 w 209728"/>
                <a:gd name="connsiteY52" fmla="*/ 9901 h 103777"/>
                <a:gd name="connsiteX53" fmla="*/ 136530 w 209728"/>
                <a:gd name="connsiteY53" fmla="*/ 11225 h 103777"/>
                <a:gd name="connsiteX54" fmla="*/ 116544 w 209728"/>
                <a:gd name="connsiteY54" fmla="*/ 10312 h 103777"/>
                <a:gd name="connsiteX55" fmla="*/ 110384 w 209728"/>
                <a:gd name="connsiteY55" fmla="*/ 10814 h 103777"/>
                <a:gd name="connsiteX56" fmla="*/ 94643 w 209728"/>
                <a:gd name="connsiteY56" fmla="*/ 21811 h 103777"/>
                <a:gd name="connsiteX57" fmla="*/ 74748 w 209728"/>
                <a:gd name="connsiteY57" fmla="*/ 36959 h 103777"/>
                <a:gd name="connsiteX58" fmla="*/ 67128 w 209728"/>
                <a:gd name="connsiteY58" fmla="*/ 42207 h 103777"/>
                <a:gd name="connsiteX59" fmla="*/ 62566 w 209728"/>
                <a:gd name="connsiteY59" fmla="*/ 45994 h 103777"/>
                <a:gd name="connsiteX60" fmla="*/ 51615 w 209728"/>
                <a:gd name="connsiteY60" fmla="*/ 51697 h 103777"/>
                <a:gd name="connsiteX61" fmla="*/ 43995 w 209728"/>
                <a:gd name="connsiteY61" fmla="*/ 56899 h 103777"/>
                <a:gd name="connsiteX62" fmla="*/ 31173 w 209728"/>
                <a:gd name="connsiteY62" fmla="*/ 64519 h 103777"/>
                <a:gd name="connsiteX63" fmla="*/ 10275 w 209728"/>
                <a:gd name="connsiteY63" fmla="*/ 67394 h 103777"/>
                <a:gd name="connsiteX64" fmla="*/ 282 w 209728"/>
                <a:gd name="connsiteY64" fmla="*/ 81630 h 103777"/>
                <a:gd name="connsiteX65" fmla="*/ 5712 w 209728"/>
                <a:gd name="connsiteY65" fmla="*/ 83729 h 10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09728" h="103777">
                  <a:moveTo>
                    <a:pt x="5712" y="83729"/>
                  </a:moveTo>
                  <a:cubicBezTo>
                    <a:pt x="8176" y="85599"/>
                    <a:pt x="3385" y="92261"/>
                    <a:pt x="3385" y="92261"/>
                  </a:cubicBezTo>
                  <a:cubicBezTo>
                    <a:pt x="3385" y="92261"/>
                    <a:pt x="4343" y="96505"/>
                    <a:pt x="4845" y="97919"/>
                  </a:cubicBezTo>
                  <a:cubicBezTo>
                    <a:pt x="5347" y="99334"/>
                    <a:pt x="9134" y="100794"/>
                    <a:pt x="10458" y="100794"/>
                  </a:cubicBezTo>
                  <a:cubicBezTo>
                    <a:pt x="11781" y="100794"/>
                    <a:pt x="15249" y="97052"/>
                    <a:pt x="18123" y="94178"/>
                  </a:cubicBezTo>
                  <a:cubicBezTo>
                    <a:pt x="20998" y="91303"/>
                    <a:pt x="18123" y="94178"/>
                    <a:pt x="27249" y="92718"/>
                  </a:cubicBezTo>
                  <a:cubicBezTo>
                    <a:pt x="29348" y="92444"/>
                    <a:pt x="32451" y="96505"/>
                    <a:pt x="34823" y="96048"/>
                  </a:cubicBezTo>
                  <a:cubicBezTo>
                    <a:pt x="37196" y="95592"/>
                    <a:pt x="43949" y="94178"/>
                    <a:pt x="45272" y="97463"/>
                  </a:cubicBezTo>
                  <a:cubicBezTo>
                    <a:pt x="46596" y="100748"/>
                    <a:pt x="50520" y="98877"/>
                    <a:pt x="51478" y="93128"/>
                  </a:cubicBezTo>
                  <a:cubicBezTo>
                    <a:pt x="51980" y="88885"/>
                    <a:pt x="51478" y="93128"/>
                    <a:pt x="51478" y="87470"/>
                  </a:cubicBezTo>
                  <a:cubicBezTo>
                    <a:pt x="51478" y="81812"/>
                    <a:pt x="51478" y="87470"/>
                    <a:pt x="57136" y="85599"/>
                  </a:cubicBezTo>
                  <a:cubicBezTo>
                    <a:pt x="62794" y="83729"/>
                    <a:pt x="57683" y="89387"/>
                    <a:pt x="63433" y="95592"/>
                  </a:cubicBezTo>
                  <a:cubicBezTo>
                    <a:pt x="65714" y="98056"/>
                    <a:pt x="64801" y="98330"/>
                    <a:pt x="65760" y="101296"/>
                  </a:cubicBezTo>
                  <a:cubicBezTo>
                    <a:pt x="66718" y="104262"/>
                    <a:pt x="71874" y="104125"/>
                    <a:pt x="74885" y="103167"/>
                  </a:cubicBezTo>
                  <a:cubicBezTo>
                    <a:pt x="77897" y="102208"/>
                    <a:pt x="80589" y="101296"/>
                    <a:pt x="84011" y="99881"/>
                  </a:cubicBezTo>
                  <a:cubicBezTo>
                    <a:pt x="87433" y="98467"/>
                    <a:pt x="90171" y="99334"/>
                    <a:pt x="93502" y="93630"/>
                  </a:cubicBezTo>
                  <a:cubicBezTo>
                    <a:pt x="96833" y="87927"/>
                    <a:pt x="93502" y="93630"/>
                    <a:pt x="91585" y="89843"/>
                  </a:cubicBezTo>
                  <a:cubicBezTo>
                    <a:pt x="89669" y="86056"/>
                    <a:pt x="91585" y="89843"/>
                    <a:pt x="90673" y="85599"/>
                  </a:cubicBezTo>
                  <a:cubicBezTo>
                    <a:pt x="89760" y="81356"/>
                    <a:pt x="89258" y="81310"/>
                    <a:pt x="98202" y="85599"/>
                  </a:cubicBezTo>
                  <a:cubicBezTo>
                    <a:pt x="107145" y="89889"/>
                    <a:pt x="101122" y="86968"/>
                    <a:pt x="103495" y="85599"/>
                  </a:cubicBezTo>
                  <a:cubicBezTo>
                    <a:pt x="105867" y="84231"/>
                    <a:pt x="106825" y="85143"/>
                    <a:pt x="109198" y="81767"/>
                  </a:cubicBezTo>
                  <a:cubicBezTo>
                    <a:pt x="111571" y="78390"/>
                    <a:pt x="109198" y="77523"/>
                    <a:pt x="110613" y="75607"/>
                  </a:cubicBezTo>
                  <a:cubicBezTo>
                    <a:pt x="112027" y="73690"/>
                    <a:pt x="114400" y="76063"/>
                    <a:pt x="116316" y="73645"/>
                  </a:cubicBezTo>
                  <a:cubicBezTo>
                    <a:pt x="118233" y="71226"/>
                    <a:pt x="117731" y="71774"/>
                    <a:pt x="117274" y="67941"/>
                  </a:cubicBezTo>
                  <a:cubicBezTo>
                    <a:pt x="116818" y="64108"/>
                    <a:pt x="116864" y="66070"/>
                    <a:pt x="115814" y="62785"/>
                  </a:cubicBezTo>
                  <a:cubicBezTo>
                    <a:pt x="114765" y="59500"/>
                    <a:pt x="119145" y="60869"/>
                    <a:pt x="122522" y="58496"/>
                  </a:cubicBezTo>
                  <a:cubicBezTo>
                    <a:pt x="125898" y="56123"/>
                    <a:pt x="124894" y="58496"/>
                    <a:pt x="125396" y="54161"/>
                  </a:cubicBezTo>
                  <a:cubicBezTo>
                    <a:pt x="125898" y="49827"/>
                    <a:pt x="126765" y="50374"/>
                    <a:pt x="127769" y="48503"/>
                  </a:cubicBezTo>
                  <a:cubicBezTo>
                    <a:pt x="128773" y="46632"/>
                    <a:pt x="132013" y="49963"/>
                    <a:pt x="138172" y="52792"/>
                  </a:cubicBezTo>
                  <a:cubicBezTo>
                    <a:pt x="140408" y="53796"/>
                    <a:pt x="138172" y="56169"/>
                    <a:pt x="137306" y="60412"/>
                  </a:cubicBezTo>
                  <a:cubicBezTo>
                    <a:pt x="136439" y="64656"/>
                    <a:pt x="137716" y="63698"/>
                    <a:pt x="137306" y="67530"/>
                  </a:cubicBezTo>
                  <a:cubicBezTo>
                    <a:pt x="136895" y="71363"/>
                    <a:pt x="140545" y="73371"/>
                    <a:pt x="141868" y="74694"/>
                  </a:cubicBezTo>
                  <a:cubicBezTo>
                    <a:pt x="145131" y="77560"/>
                    <a:pt x="149748" y="78285"/>
                    <a:pt x="153732" y="76565"/>
                  </a:cubicBezTo>
                  <a:cubicBezTo>
                    <a:pt x="157108" y="74694"/>
                    <a:pt x="160896" y="76565"/>
                    <a:pt x="163268" y="73645"/>
                  </a:cubicBezTo>
                  <a:cubicBezTo>
                    <a:pt x="165641" y="70725"/>
                    <a:pt x="163268" y="73645"/>
                    <a:pt x="164226" y="66572"/>
                  </a:cubicBezTo>
                  <a:cubicBezTo>
                    <a:pt x="165185" y="59500"/>
                    <a:pt x="167101" y="62785"/>
                    <a:pt x="168059" y="60869"/>
                  </a:cubicBezTo>
                  <a:cubicBezTo>
                    <a:pt x="169017" y="58952"/>
                    <a:pt x="170843" y="60869"/>
                    <a:pt x="173261" y="60412"/>
                  </a:cubicBezTo>
                  <a:cubicBezTo>
                    <a:pt x="175679" y="59956"/>
                    <a:pt x="178508" y="62283"/>
                    <a:pt x="180881" y="60412"/>
                  </a:cubicBezTo>
                  <a:cubicBezTo>
                    <a:pt x="183254" y="58542"/>
                    <a:pt x="190007" y="56169"/>
                    <a:pt x="191786" y="53705"/>
                  </a:cubicBezTo>
                  <a:cubicBezTo>
                    <a:pt x="193566" y="51241"/>
                    <a:pt x="194159" y="52792"/>
                    <a:pt x="193201" y="49462"/>
                  </a:cubicBezTo>
                  <a:cubicBezTo>
                    <a:pt x="192242" y="46131"/>
                    <a:pt x="190372" y="46131"/>
                    <a:pt x="188638" y="41340"/>
                  </a:cubicBezTo>
                  <a:cubicBezTo>
                    <a:pt x="187634" y="38830"/>
                    <a:pt x="192927" y="40883"/>
                    <a:pt x="194341" y="39423"/>
                  </a:cubicBezTo>
                  <a:cubicBezTo>
                    <a:pt x="195756" y="37963"/>
                    <a:pt x="195801" y="35682"/>
                    <a:pt x="189094" y="29020"/>
                  </a:cubicBezTo>
                  <a:cubicBezTo>
                    <a:pt x="182387" y="22358"/>
                    <a:pt x="189094" y="29020"/>
                    <a:pt x="191467" y="22814"/>
                  </a:cubicBezTo>
                  <a:cubicBezTo>
                    <a:pt x="192790" y="19438"/>
                    <a:pt x="198174" y="21947"/>
                    <a:pt x="201505" y="19940"/>
                  </a:cubicBezTo>
                  <a:cubicBezTo>
                    <a:pt x="204836" y="17932"/>
                    <a:pt x="208623" y="17156"/>
                    <a:pt x="209536" y="13324"/>
                  </a:cubicBezTo>
                  <a:cubicBezTo>
                    <a:pt x="210448" y="9491"/>
                    <a:pt x="208167" y="11362"/>
                    <a:pt x="201505" y="4700"/>
                  </a:cubicBezTo>
                  <a:cubicBezTo>
                    <a:pt x="194843" y="-1962"/>
                    <a:pt x="195300" y="1825"/>
                    <a:pt x="191969" y="456"/>
                  </a:cubicBezTo>
                  <a:cubicBezTo>
                    <a:pt x="188638" y="-913"/>
                    <a:pt x="183390" y="1414"/>
                    <a:pt x="180105" y="1825"/>
                  </a:cubicBezTo>
                  <a:cubicBezTo>
                    <a:pt x="175278" y="1711"/>
                    <a:pt x="170478" y="1100"/>
                    <a:pt x="165778" y="0"/>
                  </a:cubicBezTo>
                  <a:cubicBezTo>
                    <a:pt x="164254" y="1273"/>
                    <a:pt x="162985" y="2820"/>
                    <a:pt x="162036" y="4563"/>
                  </a:cubicBezTo>
                  <a:cubicBezTo>
                    <a:pt x="161694" y="7670"/>
                    <a:pt x="160033" y="10481"/>
                    <a:pt x="157473" y="12274"/>
                  </a:cubicBezTo>
                  <a:cubicBezTo>
                    <a:pt x="156333" y="13187"/>
                    <a:pt x="150310" y="10814"/>
                    <a:pt x="146066" y="9901"/>
                  </a:cubicBezTo>
                  <a:cubicBezTo>
                    <a:pt x="141823" y="8989"/>
                    <a:pt x="139861" y="11225"/>
                    <a:pt x="136530" y="11225"/>
                  </a:cubicBezTo>
                  <a:cubicBezTo>
                    <a:pt x="133199" y="11225"/>
                    <a:pt x="117959" y="10312"/>
                    <a:pt x="116544" y="10312"/>
                  </a:cubicBezTo>
                  <a:cubicBezTo>
                    <a:pt x="115130" y="10312"/>
                    <a:pt x="111981" y="10814"/>
                    <a:pt x="110384" y="10814"/>
                  </a:cubicBezTo>
                  <a:cubicBezTo>
                    <a:pt x="108788" y="10814"/>
                    <a:pt x="102765" y="14099"/>
                    <a:pt x="94643" y="21811"/>
                  </a:cubicBezTo>
                  <a:cubicBezTo>
                    <a:pt x="86521" y="29522"/>
                    <a:pt x="90080" y="26008"/>
                    <a:pt x="74748" y="36959"/>
                  </a:cubicBezTo>
                  <a:cubicBezTo>
                    <a:pt x="59417" y="47910"/>
                    <a:pt x="70459" y="39788"/>
                    <a:pt x="67128" y="42207"/>
                  </a:cubicBezTo>
                  <a:cubicBezTo>
                    <a:pt x="63798" y="44625"/>
                    <a:pt x="63341" y="44534"/>
                    <a:pt x="62566" y="45994"/>
                  </a:cubicBezTo>
                  <a:cubicBezTo>
                    <a:pt x="59107" y="48243"/>
                    <a:pt x="55438" y="50155"/>
                    <a:pt x="51615" y="51697"/>
                  </a:cubicBezTo>
                  <a:cubicBezTo>
                    <a:pt x="51615" y="51697"/>
                    <a:pt x="46367" y="55028"/>
                    <a:pt x="43995" y="56899"/>
                  </a:cubicBezTo>
                  <a:cubicBezTo>
                    <a:pt x="40103" y="60034"/>
                    <a:pt x="35786" y="62598"/>
                    <a:pt x="31173" y="64519"/>
                  </a:cubicBezTo>
                  <a:cubicBezTo>
                    <a:pt x="26610" y="65933"/>
                    <a:pt x="18306" y="64519"/>
                    <a:pt x="10275" y="67394"/>
                  </a:cubicBezTo>
                  <a:cubicBezTo>
                    <a:pt x="5197" y="70633"/>
                    <a:pt x="1601" y="75753"/>
                    <a:pt x="282" y="81630"/>
                  </a:cubicBezTo>
                  <a:cubicBezTo>
                    <a:pt x="-1178" y="84048"/>
                    <a:pt x="3385" y="81767"/>
                    <a:pt x="5712" y="83729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0CC09D-A23A-94A9-C188-DA13C09C393A}"/>
                </a:ext>
              </a:extLst>
            </p:cNvPr>
            <p:cNvSpPr/>
            <p:nvPr/>
          </p:nvSpPr>
          <p:spPr>
            <a:xfrm>
              <a:off x="2326378" y="1620407"/>
              <a:ext cx="434" cy="2909"/>
            </a:xfrm>
            <a:custGeom>
              <a:avLst/>
              <a:gdLst>
                <a:gd name="connsiteX0" fmla="*/ 93 w 434"/>
                <a:gd name="connsiteY0" fmla="*/ 1785 h 2909"/>
                <a:gd name="connsiteX1" fmla="*/ 93 w 434"/>
                <a:gd name="connsiteY1" fmla="*/ 1785 h 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" h="2909">
                  <a:moveTo>
                    <a:pt x="93" y="1785"/>
                  </a:moveTo>
                  <a:cubicBezTo>
                    <a:pt x="-363" y="6120"/>
                    <a:pt x="1052" y="-3873"/>
                    <a:pt x="93" y="1785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79251A-83E7-194E-D224-A92A04B45A28}"/>
                </a:ext>
              </a:extLst>
            </p:cNvPr>
            <p:cNvSpPr/>
            <p:nvPr/>
          </p:nvSpPr>
          <p:spPr>
            <a:xfrm>
              <a:off x="2501080" y="1568031"/>
              <a:ext cx="38888" cy="14332"/>
            </a:xfrm>
            <a:custGeom>
              <a:avLst/>
              <a:gdLst>
                <a:gd name="connsiteX0" fmla="*/ 23192 w 38888"/>
                <a:gd name="connsiteY0" fmla="*/ 0 h 14332"/>
                <a:gd name="connsiteX1" fmla="*/ 15572 w 38888"/>
                <a:gd name="connsiteY1" fmla="*/ 958 h 14332"/>
                <a:gd name="connsiteX2" fmla="*/ 3207 w 38888"/>
                <a:gd name="connsiteY2" fmla="*/ 958 h 14332"/>
                <a:gd name="connsiteX3" fmla="*/ 1291 w 38888"/>
                <a:gd name="connsiteY3" fmla="*/ 9035 h 14332"/>
                <a:gd name="connsiteX4" fmla="*/ 7952 w 38888"/>
                <a:gd name="connsiteY4" fmla="*/ 12411 h 14332"/>
                <a:gd name="connsiteX5" fmla="*/ 15116 w 38888"/>
                <a:gd name="connsiteY5" fmla="*/ 13324 h 14332"/>
                <a:gd name="connsiteX6" fmla="*/ 22736 w 38888"/>
                <a:gd name="connsiteY6" fmla="*/ 14282 h 14332"/>
                <a:gd name="connsiteX7" fmla="*/ 31314 w 38888"/>
                <a:gd name="connsiteY7" fmla="*/ 12411 h 14332"/>
                <a:gd name="connsiteX8" fmla="*/ 36516 w 38888"/>
                <a:gd name="connsiteY8" fmla="*/ 11955 h 14332"/>
                <a:gd name="connsiteX9" fmla="*/ 38889 w 38888"/>
                <a:gd name="connsiteY9" fmla="*/ 7164 h 14332"/>
                <a:gd name="connsiteX10" fmla="*/ 37018 w 38888"/>
                <a:gd name="connsiteY10" fmla="*/ 1916 h 14332"/>
                <a:gd name="connsiteX11" fmla="*/ 23192 w 38888"/>
                <a:gd name="connsiteY11" fmla="*/ 0 h 1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8" h="14332">
                  <a:moveTo>
                    <a:pt x="23192" y="0"/>
                  </a:moveTo>
                  <a:cubicBezTo>
                    <a:pt x="21778" y="456"/>
                    <a:pt x="18630" y="-502"/>
                    <a:pt x="15572" y="958"/>
                  </a:cubicBezTo>
                  <a:cubicBezTo>
                    <a:pt x="12515" y="2418"/>
                    <a:pt x="6447" y="-502"/>
                    <a:pt x="3207" y="958"/>
                  </a:cubicBezTo>
                  <a:cubicBezTo>
                    <a:pt x="-33" y="2418"/>
                    <a:pt x="-1082" y="7620"/>
                    <a:pt x="1291" y="9035"/>
                  </a:cubicBezTo>
                  <a:cubicBezTo>
                    <a:pt x="3663" y="10449"/>
                    <a:pt x="4165" y="12411"/>
                    <a:pt x="7952" y="12411"/>
                  </a:cubicBezTo>
                  <a:cubicBezTo>
                    <a:pt x="10380" y="12032"/>
                    <a:pt x="12862" y="12347"/>
                    <a:pt x="15116" y="13324"/>
                  </a:cubicBezTo>
                  <a:cubicBezTo>
                    <a:pt x="18903" y="14738"/>
                    <a:pt x="18447" y="13826"/>
                    <a:pt x="22736" y="14282"/>
                  </a:cubicBezTo>
                  <a:cubicBezTo>
                    <a:pt x="27025" y="14738"/>
                    <a:pt x="28850" y="11955"/>
                    <a:pt x="31314" y="12411"/>
                  </a:cubicBezTo>
                  <a:cubicBezTo>
                    <a:pt x="33778" y="12867"/>
                    <a:pt x="35101" y="14282"/>
                    <a:pt x="36516" y="11955"/>
                  </a:cubicBezTo>
                  <a:cubicBezTo>
                    <a:pt x="37410" y="10413"/>
                    <a:pt x="38200" y="8811"/>
                    <a:pt x="38889" y="7164"/>
                  </a:cubicBezTo>
                  <a:lnTo>
                    <a:pt x="37018" y="1916"/>
                  </a:lnTo>
                  <a:cubicBezTo>
                    <a:pt x="32464" y="931"/>
                    <a:pt x="27842" y="292"/>
                    <a:pt x="23192" y="0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AE5AF36-A35D-EF06-7647-7D2EC1E236DF}"/>
                </a:ext>
              </a:extLst>
            </p:cNvPr>
            <p:cNvSpPr/>
            <p:nvPr/>
          </p:nvSpPr>
          <p:spPr>
            <a:xfrm>
              <a:off x="2493361" y="1497469"/>
              <a:ext cx="41920" cy="22460"/>
            </a:xfrm>
            <a:custGeom>
              <a:avLst/>
              <a:gdLst>
                <a:gd name="connsiteX0" fmla="*/ 4264 w 41920"/>
                <a:gd name="connsiteY0" fmla="*/ 18728 h 22460"/>
                <a:gd name="connsiteX1" fmla="*/ 13390 w 41920"/>
                <a:gd name="connsiteY1" fmla="*/ 19732 h 22460"/>
                <a:gd name="connsiteX2" fmla="*/ 26668 w 41920"/>
                <a:gd name="connsiteY2" fmla="*/ 22105 h 22460"/>
                <a:gd name="connsiteX3" fmla="*/ 36250 w 41920"/>
                <a:gd name="connsiteY3" fmla="*/ 18272 h 22460"/>
                <a:gd name="connsiteX4" fmla="*/ 41862 w 41920"/>
                <a:gd name="connsiteY4" fmla="*/ 13983 h 22460"/>
                <a:gd name="connsiteX5" fmla="*/ 38622 w 41920"/>
                <a:gd name="connsiteY5" fmla="*/ 9694 h 22460"/>
                <a:gd name="connsiteX6" fmla="*/ 30501 w 41920"/>
                <a:gd name="connsiteY6" fmla="*/ 6363 h 22460"/>
                <a:gd name="connsiteX7" fmla="*/ 22881 w 41920"/>
                <a:gd name="connsiteY7" fmla="*/ 1115 h 22460"/>
                <a:gd name="connsiteX8" fmla="*/ 16219 w 41920"/>
                <a:gd name="connsiteY8" fmla="*/ 157 h 22460"/>
                <a:gd name="connsiteX9" fmla="*/ 7093 w 41920"/>
                <a:gd name="connsiteY9" fmla="*/ 3032 h 22460"/>
                <a:gd name="connsiteX10" fmla="*/ 888 w 41920"/>
                <a:gd name="connsiteY10" fmla="*/ 8234 h 22460"/>
                <a:gd name="connsiteX11" fmla="*/ 386 w 41920"/>
                <a:gd name="connsiteY11" fmla="*/ 12523 h 22460"/>
                <a:gd name="connsiteX12" fmla="*/ 4264 w 41920"/>
                <a:gd name="connsiteY12" fmla="*/ 18728 h 2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20" h="22460">
                  <a:moveTo>
                    <a:pt x="4264" y="18728"/>
                  </a:moveTo>
                  <a:cubicBezTo>
                    <a:pt x="5222" y="20188"/>
                    <a:pt x="8599" y="19230"/>
                    <a:pt x="13390" y="19732"/>
                  </a:cubicBezTo>
                  <a:cubicBezTo>
                    <a:pt x="17934" y="19559"/>
                    <a:pt x="22465" y="20366"/>
                    <a:pt x="26668" y="22105"/>
                  </a:cubicBezTo>
                  <a:cubicBezTo>
                    <a:pt x="29086" y="23565"/>
                    <a:pt x="32873" y="20188"/>
                    <a:pt x="36250" y="18272"/>
                  </a:cubicBezTo>
                  <a:cubicBezTo>
                    <a:pt x="39626" y="16355"/>
                    <a:pt x="41406" y="17816"/>
                    <a:pt x="41862" y="13983"/>
                  </a:cubicBezTo>
                  <a:cubicBezTo>
                    <a:pt x="42318" y="10150"/>
                    <a:pt x="39991" y="11564"/>
                    <a:pt x="38622" y="9694"/>
                  </a:cubicBezTo>
                  <a:cubicBezTo>
                    <a:pt x="37254" y="7823"/>
                    <a:pt x="32417" y="7823"/>
                    <a:pt x="30501" y="6363"/>
                  </a:cubicBezTo>
                  <a:cubicBezTo>
                    <a:pt x="28584" y="4903"/>
                    <a:pt x="25253" y="2621"/>
                    <a:pt x="22881" y="1115"/>
                  </a:cubicBezTo>
                  <a:cubicBezTo>
                    <a:pt x="20814" y="103"/>
                    <a:pt x="18487" y="-231"/>
                    <a:pt x="16219" y="157"/>
                  </a:cubicBezTo>
                  <a:cubicBezTo>
                    <a:pt x="13084" y="792"/>
                    <a:pt x="10027" y="1754"/>
                    <a:pt x="7093" y="3032"/>
                  </a:cubicBezTo>
                  <a:cubicBezTo>
                    <a:pt x="3762" y="3990"/>
                    <a:pt x="2530" y="8234"/>
                    <a:pt x="888" y="8234"/>
                  </a:cubicBezTo>
                  <a:cubicBezTo>
                    <a:pt x="-755" y="8234"/>
                    <a:pt x="386" y="12523"/>
                    <a:pt x="386" y="12523"/>
                  </a:cubicBezTo>
                  <a:cubicBezTo>
                    <a:pt x="386" y="12523"/>
                    <a:pt x="3306" y="17314"/>
                    <a:pt x="4264" y="18728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866260-A9B1-1C1A-2CCD-B2AA781D142B}"/>
                </a:ext>
              </a:extLst>
            </p:cNvPr>
            <p:cNvSpPr/>
            <p:nvPr/>
          </p:nvSpPr>
          <p:spPr>
            <a:xfrm>
              <a:off x="2541926" y="1495295"/>
              <a:ext cx="105858" cy="47548"/>
            </a:xfrm>
            <a:custGeom>
              <a:avLst/>
              <a:gdLst>
                <a:gd name="connsiteX0" fmla="*/ 86288 w 105858"/>
                <a:gd name="connsiteY0" fmla="*/ 11456 h 47548"/>
                <a:gd name="connsiteX1" fmla="*/ 92494 w 105858"/>
                <a:gd name="connsiteY1" fmla="*/ 10955 h 47548"/>
                <a:gd name="connsiteX2" fmla="*/ 102486 w 105858"/>
                <a:gd name="connsiteY2" fmla="*/ 9494 h 47548"/>
                <a:gd name="connsiteX3" fmla="*/ 103901 w 105858"/>
                <a:gd name="connsiteY3" fmla="*/ 3289 h 47548"/>
                <a:gd name="connsiteX4" fmla="*/ 97695 w 105858"/>
                <a:gd name="connsiteY4" fmla="*/ 2833 h 47548"/>
                <a:gd name="connsiteX5" fmla="*/ 82957 w 105858"/>
                <a:gd name="connsiteY5" fmla="*/ 1418 h 47548"/>
                <a:gd name="connsiteX6" fmla="*/ 72052 w 105858"/>
                <a:gd name="connsiteY6" fmla="*/ 4 h 47548"/>
                <a:gd name="connsiteX7" fmla="*/ 58683 w 105858"/>
                <a:gd name="connsiteY7" fmla="*/ 1007 h 47548"/>
                <a:gd name="connsiteX8" fmla="*/ 52067 w 105858"/>
                <a:gd name="connsiteY8" fmla="*/ 3289 h 47548"/>
                <a:gd name="connsiteX9" fmla="*/ 43488 w 105858"/>
                <a:gd name="connsiteY9" fmla="*/ 5707 h 47548"/>
                <a:gd name="connsiteX10" fmla="*/ 32127 w 105858"/>
                <a:gd name="connsiteY10" fmla="*/ 2376 h 47548"/>
                <a:gd name="connsiteX11" fmla="*/ 23001 w 105858"/>
                <a:gd name="connsiteY11" fmla="*/ 6209 h 47548"/>
                <a:gd name="connsiteX12" fmla="*/ 18210 w 105858"/>
                <a:gd name="connsiteY12" fmla="*/ 7122 h 47548"/>
                <a:gd name="connsiteX13" fmla="*/ 8674 w 105858"/>
                <a:gd name="connsiteY13" fmla="*/ 9038 h 47548"/>
                <a:gd name="connsiteX14" fmla="*/ 3472 w 105858"/>
                <a:gd name="connsiteY14" fmla="*/ 12871 h 47548"/>
                <a:gd name="connsiteX15" fmla="*/ 2651 w 105858"/>
                <a:gd name="connsiteY15" fmla="*/ 15244 h 47548"/>
                <a:gd name="connsiteX16" fmla="*/ 643 w 105858"/>
                <a:gd name="connsiteY16" fmla="*/ 28567 h 47548"/>
                <a:gd name="connsiteX17" fmla="*/ 1510 w 105858"/>
                <a:gd name="connsiteY17" fmla="*/ 39473 h 47548"/>
                <a:gd name="connsiteX18" fmla="*/ 16339 w 105858"/>
                <a:gd name="connsiteY18" fmla="*/ 42301 h 47548"/>
                <a:gd name="connsiteX19" fmla="*/ 24370 w 105858"/>
                <a:gd name="connsiteY19" fmla="*/ 43807 h 47548"/>
                <a:gd name="connsiteX20" fmla="*/ 30119 w 105858"/>
                <a:gd name="connsiteY20" fmla="*/ 47549 h 47548"/>
                <a:gd name="connsiteX21" fmla="*/ 39245 w 105858"/>
                <a:gd name="connsiteY21" fmla="*/ 46636 h 47548"/>
                <a:gd name="connsiteX22" fmla="*/ 46317 w 105858"/>
                <a:gd name="connsiteY22" fmla="*/ 45130 h 47548"/>
                <a:gd name="connsiteX23" fmla="*/ 55900 w 105858"/>
                <a:gd name="connsiteY23" fmla="*/ 43260 h 47548"/>
                <a:gd name="connsiteX24" fmla="*/ 62059 w 105858"/>
                <a:gd name="connsiteY24" fmla="*/ 43260 h 47548"/>
                <a:gd name="connsiteX25" fmla="*/ 69177 w 105858"/>
                <a:gd name="connsiteY25" fmla="*/ 40431 h 47548"/>
                <a:gd name="connsiteX26" fmla="*/ 76752 w 105858"/>
                <a:gd name="connsiteY26" fmla="*/ 39016 h 47548"/>
                <a:gd name="connsiteX27" fmla="*/ 91079 w 105858"/>
                <a:gd name="connsiteY27" fmla="*/ 35594 h 47548"/>
                <a:gd name="connsiteX28" fmla="*/ 93452 w 105858"/>
                <a:gd name="connsiteY28" fmla="*/ 31852 h 47548"/>
                <a:gd name="connsiteX29" fmla="*/ 92038 w 105858"/>
                <a:gd name="connsiteY29" fmla="*/ 27290 h 47548"/>
                <a:gd name="connsiteX30" fmla="*/ 92038 w 105858"/>
                <a:gd name="connsiteY30" fmla="*/ 23913 h 47548"/>
                <a:gd name="connsiteX31" fmla="*/ 86790 w 105858"/>
                <a:gd name="connsiteY31" fmla="*/ 20172 h 47548"/>
                <a:gd name="connsiteX32" fmla="*/ 77254 w 105858"/>
                <a:gd name="connsiteY32" fmla="*/ 17297 h 47548"/>
                <a:gd name="connsiteX33" fmla="*/ 86288 w 105858"/>
                <a:gd name="connsiteY33" fmla="*/ 11456 h 4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858" h="47548">
                  <a:moveTo>
                    <a:pt x="86288" y="11456"/>
                  </a:moveTo>
                  <a:cubicBezTo>
                    <a:pt x="88205" y="11456"/>
                    <a:pt x="88205" y="9038"/>
                    <a:pt x="92494" y="10955"/>
                  </a:cubicBezTo>
                  <a:cubicBezTo>
                    <a:pt x="95825" y="12451"/>
                    <a:pt x="99721" y="11881"/>
                    <a:pt x="102486" y="9494"/>
                  </a:cubicBezTo>
                  <a:cubicBezTo>
                    <a:pt x="106274" y="4932"/>
                    <a:pt x="107049" y="2376"/>
                    <a:pt x="103901" y="3289"/>
                  </a:cubicBezTo>
                  <a:cubicBezTo>
                    <a:pt x="100753" y="4201"/>
                    <a:pt x="100068" y="2833"/>
                    <a:pt x="97695" y="2833"/>
                  </a:cubicBezTo>
                  <a:cubicBezTo>
                    <a:pt x="95323" y="2833"/>
                    <a:pt x="85832" y="1874"/>
                    <a:pt x="82957" y="1418"/>
                  </a:cubicBezTo>
                  <a:cubicBezTo>
                    <a:pt x="79407" y="433"/>
                    <a:pt x="75734" y="-47"/>
                    <a:pt x="72052" y="4"/>
                  </a:cubicBezTo>
                  <a:cubicBezTo>
                    <a:pt x="67763" y="460"/>
                    <a:pt x="60599" y="-453"/>
                    <a:pt x="58683" y="1007"/>
                  </a:cubicBezTo>
                  <a:cubicBezTo>
                    <a:pt x="56766" y="2468"/>
                    <a:pt x="54439" y="1418"/>
                    <a:pt x="52067" y="3289"/>
                  </a:cubicBezTo>
                  <a:cubicBezTo>
                    <a:pt x="49607" y="5132"/>
                    <a:pt x="46550" y="5995"/>
                    <a:pt x="43488" y="5707"/>
                  </a:cubicBezTo>
                  <a:cubicBezTo>
                    <a:pt x="37329" y="3791"/>
                    <a:pt x="36325" y="-453"/>
                    <a:pt x="32127" y="2376"/>
                  </a:cubicBezTo>
                  <a:cubicBezTo>
                    <a:pt x="29220" y="3955"/>
                    <a:pt x="26163" y="5242"/>
                    <a:pt x="23001" y="6209"/>
                  </a:cubicBezTo>
                  <a:cubicBezTo>
                    <a:pt x="21541" y="7122"/>
                    <a:pt x="19670" y="6757"/>
                    <a:pt x="18210" y="7122"/>
                  </a:cubicBezTo>
                  <a:cubicBezTo>
                    <a:pt x="11092" y="9038"/>
                    <a:pt x="10088" y="7624"/>
                    <a:pt x="8674" y="9038"/>
                  </a:cubicBezTo>
                  <a:cubicBezTo>
                    <a:pt x="7045" y="10453"/>
                    <a:pt x="5306" y="11735"/>
                    <a:pt x="3472" y="12871"/>
                  </a:cubicBezTo>
                  <a:cubicBezTo>
                    <a:pt x="3121" y="13633"/>
                    <a:pt x="2847" y="14427"/>
                    <a:pt x="2651" y="15244"/>
                  </a:cubicBezTo>
                  <a:cubicBezTo>
                    <a:pt x="1455" y="19588"/>
                    <a:pt x="780" y="24064"/>
                    <a:pt x="643" y="28567"/>
                  </a:cubicBezTo>
                  <a:cubicBezTo>
                    <a:pt x="643" y="32811"/>
                    <a:pt x="-1273" y="36598"/>
                    <a:pt x="1510" y="39473"/>
                  </a:cubicBezTo>
                  <a:cubicBezTo>
                    <a:pt x="4293" y="42347"/>
                    <a:pt x="14879" y="42301"/>
                    <a:pt x="16339" y="42301"/>
                  </a:cubicBezTo>
                  <a:cubicBezTo>
                    <a:pt x="17799" y="42301"/>
                    <a:pt x="22499" y="40887"/>
                    <a:pt x="24370" y="43807"/>
                  </a:cubicBezTo>
                  <a:cubicBezTo>
                    <a:pt x="25835" y="45641"/>
                    <a:pt x="27852" y="46951"/>
                    <a:pt x="30119" y="47549"/>
                  </a:cubicBezTo>
                  <a:lnTo>
                    <a:pt x="39245" y="46636"/>
                  </a:lnTo>
                  <a:lnTo>
                    <a:pt x="46317" y="45130"/>
                  </a:lnTo>
                  <a:lnTo>
                    <a:pt x="55900" y="43260"/>
                  </a:lnTo>
                  <a:cubicBezTo>
                    <a:pt x="57871" y="44090"/>
                    <a:pt x="60088" y="44090"/>
                    <a:pt x="62059" y="43260"/>
                  </a:cubicBezTo>
                  <a:cubicBezTo>
                    <a:pt x="64268" y="41941"/>
                    <a:pt x="66668" y="40987"/>
                    <a:pt x="69177" y="40431"/>
                  </a:cubicBezTo>
                  <a:cubicBezTo>
                    <a:pt x="70638" y="40431"/>
                    <a:pt x="75109" y="38925"/>
                    <a:pt x="76752" y="39016"/>
                  </a:cubicBezTo>
                  <a:cubicBezTo>
                    <a:pt x="81771" y="39422"/>
                    <a:pt x="86786" y="38222"/>
                    <a:pt x="91079" y="35594"/>
                  </a:cubicBezTo>
                  <a:cubicBezTo>
                    <a:pt x="92950" y="34727"/>
                    <a:pt x="93452" y="31852"/>
                    <a:pt x="93452" y="31852"/>
                  </a:cubicBezTo>
                  <a:cubicBezTo>
                    <a:pt x="92448" y="30552"/>
                    <a:pt x="91946" y="28932"/>
                    <a:pt x="92038" y="27290"/>
                  </a:cubicBezTo>
                  <a:cubicBezTo>
                    <a:pt x="92038" y="23913"/>
                    <a:pt x="94821" y="26331"/>
                    <a:pt x="92038" y="23913"/>
                  </a:cubicBezTo>
                  <a:cubicBezTo>
                    <a:pt x="89254" y="21495"/>
                    <a:pt x="90577" y="21084"/>
                    <a:pt x="86790" y="20172"/>
                  </a:cubicBezTo>
                  <a:cubicBezTo>
                    <a:pt x="83003" y="19259"/>
                    <a:pt x="77254" y="17297"/>
                    <a:pt x="77254" y="17297"/>
                  </a:cubicBezTo>
                  <a:cubicBezTo>
                    <a:pt x="78394" y="12415"/>
                    <a:pt x="84554" y="11456"/>
                    <a:pt x="86288" y="11456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F3BC03-7278-8961-CDDF-A510CA456D0E}"/>
                </a:ext>
              </a:extLst>
            </p:cNvPr>
            <p:cNvSpPr/>
            <p:nvPr/>
          </p:nvSpPr>
          <p:spPr>
            <a:xfrm>
              <a:off x="2540587" y="1454118"/>
              <a:ext cx="116087" cy="33702"/>
            </a:xfrm>
            <a:custGeom>
              <a:avLst/>
              <a:gdLst>
                <a:gd name="connsiteX0" fmla="*/ 7458 w 116087"/>
                <a:gd name="connsiteY0" fmla="*/ 31645 h 33702"/>
                <a:gd name="connsiteX1" fmla="*/ 18408 w 116087"/>
                <a:gd name="connsiteY1" fmla="*/ 33105 h 33702"/>
                <a:gd name="connsiteX2" fmla="*/ 25116 w 116087"/>
                <a:gd name="connsiteY2" fmla="*/ 29774 h 33702"/>
                <a:gd name="connsiteX3" fmla="*/ 31230 w 116087"/>
                <a:gd name="connsiteY3" fmla="*/ 27903 h 33702"/>
                <a:gd name="connsiteX4" fmla="*/ 37390 w 116087"/>
                <a:gd name="connsiteY4" fmla="*/ 28359 h 33702"/>
                <a:gd name="connsiteX5" fmla="*/ 43094 w 116087"/>
                <a:gd name="connsiteY5" fmla="*/ 29774 h 33702"/>
                <a:gd name="connsiteX6" fmla="*/ 49756 w 116087"/>
                <a:gd name="connsiteY6" fmla="*/ 33561 h 33702"/>
                <a:gd name="connsiteX7" fmla="*/ 57832 w 116087"/>
                <a:gd name="connsiteY7" fmla="*/ 29318 h 33702"/>
                <a:gd name="connsiteX8" fmla="*/ 63033 w 116087"/>
                <a:gd name="connsiteY8" fmla="*/ 27401 h 33702"/>
                <a:gd name="connsiteX9" fmla="*/ 68326 w 116087"/>
                <a:gd name="connsiteY9" fmla="*/ 28770 h 33702"/>
                <a:gd name="connsiteX10" fmla="*/ 79734 w 116087"/>
                <a:gd name="connsiteY10" fmla="*/ 30230 h 33702"/>
                <a:gd name="connsiteX11" fmla="*/ 94015 w 116087"/>
                <a:gd name="connsiteY11" fmla="*/ 32147 h 33702"/>
                <a:gd name="connsiteX12" fmla="*/ 106837 w 116087"/>
                <a:gd name="connsiteY12" fmla="*/ 31645 h 33702"/>
                <a:gd name="connsiteX13" fmla="*/ 114001 w 116087"/>
                <a:gd name="connsiteY13" fmla="*/ 27401 h 33702"/>
                <a:gd name="connsiteX14" fmla="*/ 115370 w 116087"/>
                <a:gd name="connsiteY14" fmla="*/ 15538 h 33702"/>
                <a:gd name="connsiteX15" fmla="*/ 109210 w 116087"/>
                <a:gd name="connsiteY15" fmla="*/ 10701 h 33702"/>
                <a:gd name="connsiteX16" fmla="*/ 97346 w 116087"/>
                <a:gd name="connsiteY16" fmla="*/ 4130 h 33702"/>
                <a:gd name="connsiteX17" fmla="*/ 91141 w 116087"/>
                <a:gd name="connsiteY17" fmla="*/ 754 h 33702"/>
                <a:gd name="connsiteX18" fmla="*/ 79232 w 116087"/>
                <a:gd name="connsiteY18" fmla="*/ 298 h 33702"/>
                <a:gd name="connsiteX19" fmla="*/ 68326 w 116087"/>
                <a:gd name="connsiteY19" fmla="*/ 1712 h 33702"/>
                <a:gd name="connsiteX20" fmla="*/ 63033 w 116087"/>
                <a:gd name="connsiteY20" fmla="*/ 4130 h 33702"/>
                <a:gd name="connsiteX21" fmla="*/ 51672 w 116087"/>
                <a:gd name="connsiteY21" fmla="*/ 9788 h 33702"/>
                <a:gd name="connsiteX22" fmla="*/ 45923 w 116087"/>
                <a:gd name="connsiteY22" fmla="*/ 13165 h 33702"/>
                <a:gd name="connsiteX23" fmla="*/ 36797 w 116087"/>
                <a:gd name="connsiteY23" fmla="*/ 15036 h 33702"/>
                <a:gd name="connsiteX24" fmla="*/ 29724 w 116087"/>
                <a:gd name="connsiteY24" fmla="*/ 15994 h 33702"/>
                <a:gd name="connsiteX25" fmla="*/ 23975 w 116087"/>
                <a:gd name="connsiteY25" fmla="*/ 15994 h 33702"/>
                <a:gd name="connsiteX26" fmla="*/ 18682 w 116087"/>
                <a:gd name="connsiteY26" fmla="*/ 18367 h 33702"/>
                <a:gd name="connsiteX27" fmla="*/ 14120 w 116087"/>
                <a:gd name="connsiteY27" fmla="*/ 20237 h 33702"/>
                <a:gd name="connsiteX28" fmla="*/ 431 w 116087"/>
                <a:gd name="connsiteY28" fmla="*/ 28359 h 33702"/>
                <a:gd name="connsiteX29" fmla="*/ 887 w 116087"/>
                <a:gd name="connsiteY29" fmla="*/ 32147 h 33702"/>
                <a:gd name="connsiteX30" fmla="*/ 7458 w 116087"/>
                <a:gd name="connsiteY30" fmla="*/ 31645 h 3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6087" h="33702">
                  <a:moveTo>
                    <a:pt x="7458" y="31645"/>
                  </a:moveTo>
                  <a:cubicBezTo>
                    <a:pt x="10287" y="30732"/>
                    <a:pt x="13161" y="32147"/>
                    <a:pt x="18408" y="33105"/>
                  </a:cubicBezTo>
                  <a:cubicBezTo>
                    <a:pt x="20777" y="32283"/>
                    <a:pt x="23031" y="31166"/>
                    <a:pt x="25116" y="29774"/>
                  </a:cubicBezTo>
                  <a:cubicBezTo>
                    <a:pt x="27397" y="27903"/>
                    <a:pt x="26941" y="28770"/>
                    <a:pt x="31230" y="27903"/>
                  </a:cubicBezTo>
                  <a:cubicBezTo>
                    <a:pt x="35519" y="27036"/>
                    <a:pt x="34561" y="28770"/>
                    <a:pt x="37390" y="28359"/>
                  </a:cubicBezTo>
                  <a:cubicBezTo>
                    <a:pt x="40219" y="27949"/>
                    <a:pt x="40310" y="29318"/>
                    <a:pt x="43094" y="29774"/>
                  </a:cubicBezTo>
                  <a:cubicBezTo>
                    <a:pt x="45877" y="30230"/>
                    <a:pt x="47428" y="33105"/>
                    <a:pt x="49756" y="33561"/>
                  </a:cubicBezTo>
                  <a:cubicBezTo>
                    <a:pt x="52083" y="34017"/>
                    <a:pt x="55003" y="33561"/>
                    <a:pt x="57832" y="29318"/>
                  </a:cubicBezTo>
                  <a:cubicBezTo>
                    <a:pt x="60661" y="25074"/>
                    <a:pt x="57832" y="29318"/>
                    <a:pt x="63033" y="27401"/>
                  </a:cubicBezTo>
                  <a:cubicBezTo>
                    <a:pt x="68235" y="25485"/>
                    <a:pt x="65452" y="27401"/>
                    <a:pt x="68326" y="28770"/>
                  </a:cubicBezTo>
                  <a:cubicBezTo>
                    <a:pt x="71858" y="30518"/>
                    <a:pt x="75873" y="31029"/>
                    <a:pt x="79734" y="30230"/>
                  </a:cubicBezTo>
                  <a:cubicBezTo>
                    <a:pt x="84579" y="29774"/>
                    <a:pt x="89462" y="30426"/>
                    <a:pt x="94015" y="32147"/>
                  </a:cubicBezTo>
                  <a:cubicBezTo>
                    <a:pt x="98806" y="33561"/>
                    <a:pt x="99673" y="33561"/>
                    <a:pt x="106837" y="31645"/>
                  </a:cubicBezTo>
                  <a:cubicBezTo>
                    <a:pt x="114001" y="29728"/>
                    <a:pt x="112084" y="29774"/>
                    <a:pt x="114001" y="27401"/>
                  </a:cubicBezTo>
                  <a:cubicBezTo>
                    <a:pt x="116182" y="23842"/>
                    <a:pt x="116679" y="19503"/>
                    <a:pt x="115370" y="15538"/>
                  </a:cubicBezTo>
                  <a:cubicBezTo>
                    <a:pt x="114001" y="11203"/>
                    <a:pt x="112084" y="13576"/>
                    <a:pt x="109210" y="10701"/>
                  </a:cubicBezTo>
                  <a:cubicBezTo>
                    <a:pt x="105477" y="8132"/>
                    <a:pt x="101503" y="5928"/>
                    <a:pt x="97346" y="4130"/>
                  </a:cubicBezTo>
                  <a:cubicBezTo>
                    <a:pt x="93559" y="1712"/>
                    <a:pt x="92099" y="2670"/>
                    <a:pt x="91141" y="754"/>
                  </a:cubicBezTo>
                  <a:cubicBezTo>
                    <a:pt x="90183" y="-1162"/>
                    <a:pt x="83064" y="1302"/>
                    <a:pt x="79232" y="298"/>
                  </a:cubicBezTo>
                  <a:cubicBezTo>
                    <a:pt x="75536" y="-236"/>
                    <a:pt x="71762" y="252"/>
                    <a:pt x="68326" y="1712"/>
                  </a:cubicBezTo>
                  <a:cubicBezTo>
                    <a:pt x="66488" y="2342"/>
                    <a:pt x="64713" y="3154"/>
                    <a:pt x="63033" y="4130"/>
                  </a:cubicBezTo>
                  <a:cubicBezTo>
                    <a:pt x="63033" y="4130"/>
                    <a:pt x="53132" y="8693"/>
                    <a:pt x="51672" y="9788"/>
                  </a:cubicBezTo>
                  <a:cubicBezTo>
                    <a:pt x="50212" y="10884"/>
                    <a:pt x="45923" y="13165"/>
                    <a:pt x="45923" y="13165"/>
                  </a:cubicBezTo>
                  <a:cubicBezTo>
                    <a:pt x="42975" y="14187"/>
                    <a:pt x="39909" y="14817"/>
                    <a:pt x="36797" y="15036"/>
                  </a:cubicBezTo>
                  <a:cubicBezTo>
                    <a:pt x="35382" y="14534"/>
                    <a:pt x="32234" y="16952"/>
                    <a:pt x="29724" y="15994"/>
                  </a:cubicBezTo>
                  <a:cubicBezTo>
                    <a:pt x="27215" y="15036"/>
                    <a:pt x="27260" y="16450"/>
                    <a:pt x="23975" y="15994"/>
                  </a:cubicBezTo>
                  <a:cubicBezTo>
                    <a:pt x="20690" y="15538"/>
                    <a:pt x="22013" y="17408"/>
                    <a:pt x="18682" y="18367"/>
                  </a:cubicBezTo>
                  <a:cubicBezTo>
                    <a:pt x="15351" y="19325"/>
                    <a:pt x="15169" y="21059"/>
                    <a:pt x="14120" y="20237"/>
                  </a:cubicBezTo>
                  <a:cubicBezTo>
                    <a:pt x="13070" y="19416"/>
                    <a:pt x="4994" y="22656"/>
                    <a:pt x="431" y="28359"/>
                  </a:cubicBezTo>
                  <a:cubicBezTo>
                    <a:pt x="-573" y="29500"/>
                    <a:pt x="431" y="30732"/>
                    <a:pt x="887" y="32147"/>
                  </a:cubicBezTo>
                  <a:cubicBezTo>
                    <a:pt x="1343" y="33561"/>
                    <a:pt x="4583" y="32648"/>
                    <a:pt x="7458" y="31645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4938E1-F09D-879C-ECE3-C10E6B37B6A6}"/>
                </a:ext>
              </a:extLst>
            </p:cNvPr>
            <p:cNvSpPr/>
            <p:nvPr/>
          </p:nvSpPr>
          <p:spPr>
            <a:xfrm>
              <a:off x="2748926" y="1514276"/>
              <a:ext cx="50200" cy="43270"/>
            </a:xfrm>
            <a:custGeom>
              <a:avLst/>
              <a:gdLst>
                <a:gd name="connsiteX0" fmla="*/ 5498 w 50200"/>
                <a:gd name="connsiteY0" fmla="*/ 25419 h 43270"/>
                <a:gd name="connsiteX1" fmla="*/ 20008 w 50200"/>
                <a:gd name="connsiteY1" fmla="*/ 37465 h 43270"/>
                <a:gd name="connsiteX2" fmla="*/ 27035 w 50200"/>
                <a:gd name="connsiteY2" fmla="*/ 43169 h 43270"/>
                <a:gd name="connsiteX3" fmla="*/ 37210 w 50200"/>
                <a:gd name="connsiteY3" fmla="*/ 41846 h 43270"/>
                <a:gd name="connsiteX4" fmla="*/ 47978 w 50200"/>
                <a:gd name="connsiteY4" fmla="*/ 41846 h 43270"/>
                <a:gd name="connsiteX5" fmla="*/ 48571 w 50200"/>
                <a:gd name="connsiteY5" fmla="*/ 36188 h 43270"/>
                <a:gd name="connsiteX6" fmla="*/ 41636 w 50200"/>
                <a:gd name="connsiteY6" fmla="*/ 28568 h 43270"/>
                <a:gd name="connsiteX7" fmla="*/ 34016 w 50200"/>
                <a:gd name="connsiteY7" fmla="*/ 19077 h 43270"/>
                <a:gd name="connsiteX8" fmla="*/ 26396 w 50200"/>
                <a:gd name="connsiteY8" fmla="*/ 10180 h 43270"/>
                <a:gd name="connsiteX9" fmla="*/ 18776 w 50200"/>
                <a:gd name="connsiteY9" fmla="*/ 5115 h 43270"/>
                <a:gd name="connsiteX10" fmla="*/ 3581 w 50200"/>
                <a:gd name="connsiteY10" fmla="*/ 1328 h 43270"/>
                <a:gd name="connsiteX11" fmla="*/ 433 w 50200"/>
                <a:gd name="connsiteY11" fmla="*/ 15244 h 43270"/>
                <a:gd name="connsiteX12" fmla="*/ 5498 w 50200"/>
                <a:gd name="connsiteY12" fmla="*/ 25419 h 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00" h="43270">
                  <a:moveTo>
                    <a:pt x="5498" y="25419"/>
                  </a:moveTo>
                  <a:cubicBezTo>
                    <a:pt x="9586" y="30261"/>
                    <a:pt x="14496" y="34340"/>
                    <a:pt x="20008" y="37465"/>
                  </a:cubicBezTo>
                  <a:cubicBezTo>
                    <a:pt x="23202" y="38697"/>
                    <a:pt x="23841" y="42530"/>
                    <a:pt x="27035" y="43169"/>
                  </a:cubicBezTo>
                  <a:cubicBezTo>
                    <a:pt x="30229" y="43808"/>
                    <a:pt x="33377" y="41207"/>
                    <a:pt x="37210" y="41846"/>
                  </a:cubicBezTo>
                  <a:cubicBezTo>
                    <a:pt x="40792" y="42188"/>
                    <a:pt x="44396" y="42188"/>
                    <a:pt x="47978" y="41846"/>
                  </a:cubicBezTo>
                  <a:cubicBezTo>
                    <a:pt x="51720" y="41846"/>
                    <a:pt x="49895" y="40614"/>
                    <a:pt x="48571" y="36188"/>
                  </a:cubicBezTo>
                  <a:cubicBezTo>
                    <a:pt x="47248" y="31762"/>
                    <a:pt x="42229" y="31625"/>
                    <a:pt x="41636" y="28568"/>
                  </a:cubicBezTo>
                  <a:cubicBezTo>
                    <a:pt x="41043" y="25511"/>
                    <a:pt x="35293" y="22225"/>
                    <a:pt x="34016" y="19077"/>
                  </a:cubicBezTo>
                  <a:cubicBezTo>
                    <a:pt x="32788" y="15199"/>
                    <a:pt x="30037" y="11986"/>
                    <a:pt x="26396" y="10180"/>
                  </a:cubicBezTo>
                  <a:cubicBezTo>
                    <a:pt x="22609" y="8902"/>
                    <a:pt x="21331" y="5115"/>
                    <a:pt x="18776" y="5115"/>
                  </a:cubicBezTo>
                  <a:cubicBezTo>
                    <a:pt x="16221" y="5115"/>
                    <a:pt x="9331" y="-3144"/>
                    <a:pt x="3581" y="1328"/>
                  </a:cubicBezTo>
                  <a:cubicBezTo>
                    <a:pt x="3581" y="1328"/>
                    <a:pt x="-1483" y="11457"/>
                    <a:pt x="433" y="15244"/>
                  </a:cubicBezTo>
                  <a:cubicBezTo>
                    <a:pt x="2349" y="19031"/>
                    <a:pt x="3581" y="22225"/>
                    <a:pt x="5498" y="25419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731827-BEB4-725B-EAE0-A7F4A33ADD98}"/>
                </a:ext>
              </a:extLst>
            </p:cNvPr>
            <p:cNvSpPr/>
            <p:nvPr/>
          </p:nvSpPr>
          <p:spPr>
            <a:xfrm>
              <a:off x="2782159" y="1652536"/>
              <a:ext cx="34373" cy="26717"/>
            </a:xfrm>
            <a:custGeom>
              <a:avLst/>
              <a:gdLst>
                <a:gd name="connsiteX0" fmla="*/ 31856 w 34373"/>
                <a:gd name="connsiteY0" fmla="*/ 5704 h 26717"/>
                <a:gd name="connsiteX1" fmla="*/ 12235 w 34373"/>
                <a:gd name="connsiteY1" fmla="*/ 0 h 26717"/>
                <a:gd name="connsiteX2" fmla="*/ 783 w 34373"/>
                <a:gd name="connsiteY2" fmla="*/ 10084 h 26717"/>
                <a:gd name="connsiteX3" fmla="*/ 144 w 34373"/>
                <a:gd name="connsiteY3" fmla="*/ 15833 h 26717"/>
                <a:gd name="connsiteX4" fmla="*/ 3977 w 34373"/>
                <a:gd name="connsiteY4" fmla="*/ 23453 h 26717"/>
                <a:gd name="connsiteX5" fmla="*/ 12235 w 34373"/>
                <a:gd name="connsiteY5" fmla="*/ 24776 h 26717"/>
                <a:gd name="connsiteX6" fmla="*/ 21087 w 34373"/>
                <a:gd name="connsiteY6" fmla="*/ 26008 h 26717"/>
                <a:gd name="connsiteX7" fmla="*/ 30533 w 34373"/>
                <a:gd name="connsiteY7" fmla="*/ 24776 h 26717"/>
                <a:gd name="connsiteX8" fmla="*/ 33772 w 34373"/>
                <a:gd name="connsiteY8" fmla="*/ 13278 h 26717"/>
                <a:gd name="connsiteX9" fmla="*/ 31856 w 34373"/>
                <a:gd name="connsiteY9" fmla="*/ 5704 h 2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73" h="26717">
                  <a:moveTo>
                    <a:pt x="31856" y="5704"/>
                  </a:moveTo>
                  <a:cubicBezTo>
                    <a:pt x="25705" y="2660"/>
                    <a:pt x="19062" y="730"/>
                    <a:pt x="12235" y="0"/>
                  </a:cubicBezTo>
                  <a:cubicBezTo>
                    <a:pt x="9589" y="0"/>
                    <a:pt x="783" y="7574"/>
                    <a:pt x="783" y="10084"/>
                  </a:cubicBezTo>
                  <a:cubicBezTo>
                    <a:pt x="828" y="12019"/>
                    <a:pt x="614" y="13953"/>
                    <a:pt x="144" y="15833"/>
                  </a:cubicBezTo>
                  <a:cubicBezTo>
                    <a:pt x="-449" y="19666"/>
                    <a:pt x="783" y="20898"/>
                    <a:pt x="3977" y="23453"/>
                  </a:cubicBezTo>
                  <a:cubicBezTo>
                    <a:pt x="7171" y="26008"/>
                    <a:pt x="8540" y="24776"/>
                    <a:pt x="12235" y="24776"/>
                  </a:cubicBezTo>
                  <a:cubicBezTo>
                    <a:pt x="15931" y="24776"/>
                    <a:pt x="16798" y="26008"/>
                    <a:pt x="21087" y="26008"/>
                  </a:cubicBezTo>
                  <a:cubicBezTo>
                    <a:pt x="25377" y="26008"/>
                    <a:pt x="28251" y="28244"/>
                    <a:pt x="30533" y="24776"/>
                  </a:cubicBezTo>
                  <a:cubicBezTo>
                    <a:pt x="35689" y="17065"/>
                    <a:pt x="34366" y="17750"/>
                    <a:pt x="33772" y="13278"/>
                  </a:cubicBezTo>
                  <a:cubicBezTo>
                    <a:pt x="33179" y="8806"/>
                    <a:pt x="34776" y="6890"/>
                    <a:pt x="31856" y="5704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0847F2-BBAF-B6DD-1F51-95E3F397D8A1}"/>
                </a:ext>
              </a:extLst>
            </p:cNvPr>
            <p:cNvSpPr/>
            <p:nvPr/>
          </p:nvSpPr>
          <p:spPr>
            <a:xfrm>
              <a:off x="2911383" y="1366033"/>
              <a:ext cx="43396" cy="29347"/>
            </a:xfrm>
            <a:custGeom>
              <a:avLst/>
              <a:gdLst>
                <a:gd name="connsiteX0" fmla="*/ 9129 w 43396"/>
                <a:gd name="connsiteY0" fmla="*/ 22769 h 29347"/>
                <a:gd name="connsiteX1" fmla="*/ 16795 w 43396"/>
                <a:gd name="connsiteY1" fmla="*/ 21491 h 29347"/>
                <a:gd name="connsiteX2" fmla="*/ 25647 w 43396"/>
                <a:gd name="connsiteY2" fmla="*/ 27195 h 29347"/>
                <a:gd name="connsiteX3" fmla="*/ 38332 w 43396"/>
                <a:gd name="connsiteY3" fmla="*/ 28427 h 29347"/>
                <a:gd name="connsiteX4" fmla="*/ 43396 w 43396"/>
                <a:gd name="connsiteY4" fmla="*/ 18297 h 29347"/>
                <a:gd name="connsiteX5" fmla="*/ 41434 w 43396"/>
                <a:gd name="connsiteY5" fmla="*/ 9491 h 29347"/>
                <a:gd name="connsiteX6" fmla="*/ 30666 w 43396"/>
                <a:gd name="connsiteY6" fmla="*/ 2464 h 29347"/>
                <a:gd name="connsiteX7" fmla="*/ 21768 w 43396"/>
                <a:gd name="connsiteY7" fmla="*/ 1871 h 29347"/>
                <a:gd name="connsiteX8" fmla="*/ 14878 w 43396"/>
                <a:gd name="connsiteY8" fmla="*/ 0 h 29347"/>
                <a:gd name="connsiteX9" fmla="*/ 7852 w 43396"/>
                <a:gd name="connsiteY9" fmla="*/ 1186 h 29347"/>
                <a:gd name="connsiteX10" fmla="*/ 870 w 43396"/>
                <a:gd name="connsiteY10" fmla="*/ 13278 h 29347"/>
                <a:gd name="connsiteX11" fmla="*/ 9129 w 43396"/>
                <a:gd name="connsiteY11" fmla="*/ 22769 h 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96" h="29347">
                  <a:moveTo>
                    <a:pt x="9129" y="22769"/>
                  </a:moveTo>
                  <a:cubicBezTo>
                    <a:pt x="13692" y="22130"/>
                    <a:pt x="12916" y="19620"/>
                    <a:pt x="16795" y="21491"/>
                  </a:cubicBezTo>
                  <a:cubicBezTo>
                    <a:pt x="20673" y="23362"/>
                    <a:pt x="23000" y="26647"/>
                    <a:pt x="25647" y="27195"/>
                  </a:cubicBezTo>
                  <a:cubicBezTo>
                    <a:pt x="34499" y="29111"/>
                    <a:pt x="36506" y="30252"/>
                    <a:pt x="38332" y="28427"/>
                  </a:cubicBezTo>
                  <a:cubicBezTo>
                    <a:pt x="41329" y="25881"/>
                    <a:pt x="43159" y="22221"/>
                    <a:pt x="43396" y="18297"/>
                  </a:cubicBezTo>
                  <a:cubicBezTo>
                    <a:pt x="43396" y="16472"/>
                    <a:pt x="42758" y="7574"/>
                    <a:pt x="41434" y="9491"/>
                  </a:cubicBezTo>
                  <a:cubicBezTo>
                    <a:pt x="41434" y="9491"/>
                    <a:pt x="33176" y="1186"/>
                    <a:pt x="30666" y="2464"/>
                  </a:cubicBezTo>
                  <a:cubicBezTo>
                    <a:pt x="28156" y="3742"/>
                    <a:pt x="23730" y="1186"/>
                    <a:pt x="21768" y="1871"/>
                  </a:cubicBezTo>
                  <a:cubicBezTo>
                    <a:pt x="19806" y="2555"/>
                    <a:pt x="17206" y="0"/>
                    <a:pt x="14878" y="0"/>
                  </a:cubicBezTo>
                  <a:cubicBezTo>
                    <a:pt x="12501" y="169"/>
                    <a:pt x="10151" y="566"/>
                    <a:pt x="7852" y="1186"/>
                  </a:cubicBezTo>
                  <a:cubicBezTo>
                    <a:pt x="4019" y="4426"/>
                    <a:pt x="-2324" y="9491"/>
                    <a:pt x="870" y="13278"/>
                  </a:cubicBezTo>
                  <a:cubicBezTo>
                    <a:pt x="4065" y="17065"/>
                    <a:pt x="4703" y="23408"/>
                    <a:pt x="9129" y="22769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64ACD0-9FEF-55FC-F272-22C816D4F52F}"/>
                </a:ext>
              </a:extLst>
            </p:cNvPr>
            <p:cNvSpPr/>
            <p:nvPr/>
          </p:nvSpPr>
          <p:spPr>
            <a:xfrm>
              <a:off x="3457920" y="1746521"/>
              <a:ext cx="131874" cy="56118"/>
            </a:xfrm>
            <a:custGeom>
              <a:avLst/>
              <a:gdLst>
                <a:gd name="connsiteX0" fmla="*/ 105181 w 131874"/>
                <a:gd name="connsiteY0" fmla="*/ 47692 h 56118"/>
                <a:gd name="connsiteX1" fmla="*/ 125897 w 131874"/>
                <a:gd name="connsiteY1" fmla="*/ 51844 h 56118"/>
                <a:gd name="connsiteX2" fmla="*/ 131874 w 131874"/>
                <a:gd name="connsiteY2" fmla="*/ 50931 h 56118"/>
                <a:gd name="connsiteX3" fmla="*/ 125897 w 131874"/>
                <a:gd name="connsiteY3" fmla="*/ 38931 h 56118"/>
                <a:gd name="connsiteX4" fmla="*/ 121745 w 131874"/>
                <a:gd name="connsiteY4" fmla="*/ 30261 h 56118"/>
                <a:gd name="connsiteX5" fmla="*/ 116725 w 131874"/>
                <a:gd name="connsiteY5" fmla="*/ 25197 h 56118"/>
                <a:gd name="connsiteX6" fmla="*/ 110794 w 131874"/>
                <a:gd name="connsiteY6" fmla="*/ 21957 h 56118"/>
                <a:gd name="connsiteX7" fmla="*/ 103813 w 131874"/>
                <a:gd name="connsiteY7" fmla="*/ 16025 h 56118"/>
                <a:gd name="connsiteX8" fmla="*/ 96010 w 131874"/>
                <a:gd name="connsiteY8" fmla="*/ 12329 h 56118"/>
                <a:gd name="connsiteX9" fmla="*/ 87751 w 131874"/>
                <a:gd name="connsiteY9" fmla="*/ 9592 h 56118"/>
                <a:gd name="connsiteX10" fmla="*/ 80405 w 131874"/>
                <a:gd name="connsiteY10" fmla="*/ 9592 h 56118"/>
                <a:gd name="connsiteX11" fmla="*/ 73971 w 131874"/>
                <a:gd name="connsiteY11" fmla="*/ 8177 h 56118"/>
                <a:gd name="connsiteX12" fmla="*/ 64298 w 131874"/>
                <a:gd name="connsiteY12" fmla="*/ 3112 h 56118"/>
                <a:gd name="connsiteX13" fmla="*/ 56495 w 131874"/>
                <a:gd name="connsiteY13" fmla="*/ 5896 h 56118"/>
                <a:gd name="connsiteX14" fmla="*/ 51522 w 131874"/>
                <a:gd name="connsiteY14" fmla="*/ 6808 h 56118"/>
                <a:gd name="connsiteX15" fmla="*/ 40434 w 131874"/>
                <a:gd name="connsiteY15" fmla="*/ 8633 h 56118"/>
                <a:gd name="connsiteX16" fmla="*/ 33590 w 131874"/>
                <a:gd name="connsiteY16" fmla="*/ 4071 h 56118"/>
                <a:gd name="connsiteX17" fmla="*/ 28069 w 131874"/>
                <a:gd name="connsiteY17" fmla="*/ 3614 h 56118"/>
                <a:gd name="connsiteX18" fmla="*/ 21635 w 131874"/>
                <a:gd name="connsiteY18" fmla="*/ 5029 h 56118"/>
                <a:gd name="connsiteX19" fmla="*/ 16570 w 131874"/>
                <a:gd name="connsiteY19" fmla="*/ 1789 h 56118"/>
                <a:gd name="connsiteX20" fmla="*/ 1422 w 131874"/>
                <a:gd name="connsiteY20" fmla="*/ 2702 h 56118"/>
                <a:gd name="connsiteX21" fmla="*/ 7 w 131874"/>
                <a:gd name="connsiteY21" fmla="*/ 11827 h 56118"/>
                <a:gd name="connsiteX22" fmla="*/ 1422 w 131874"/>
                <a:gd name="connsiteY22" fmla="*/ 18261 h 56118"/>
                <a:gd name="connsiteX23" fmla="*/ 3703 w 131874"/>
                <a:gd name="connsiteY23" fmla="*/ 23280 h 56118"/>
                <a:gd name="connsiteX24" fmla="*/ 8768 w 131874"/>
                <a:gd name="connsiteY24" fmla="*/ 24193 h 56118"/>
                <a:gd name="connsiteX25" fmla="*/ 15658 w 131874"/>
                <a:gd name="connsiteY25" fmla="*/ 26520 h 56118"/>
                <a:gd name="connsiteX26" fmla="*/ 18897 w 131874"/>
                <a:gd name="connsiteY26" fmla="*/ 31083 h 56118"/>
                <a:gd name="connsiteX27" fmla="*/ 19354 w 131874"/>
                <a:gd name="connsiteY27" fmla="*/ 38429 h 56118"/>
                <a:gd name="connsiteX28" fmla="*/ 23460 w 131874"/>
                <a:gd name="connsiteY28" fmla="*/ 44908 h 56118"/>
                <a:gd name="connsiteX29" fmla="*/ 30350 w 131874"/>
                <a:gd name="connsiteY29" fmla="*/ 48513 h 56118"/>
                <a:gd name="connsiteX30" fmla="*/ 34000 w 131874"/>
                <a:gd name="connsiteY30" fmla="*/ 54490 h 56118"/>
                <a:gd name="connsiteX31" fmla="*/ 41392 w 131874"/>
                <a:gd name="connsiteY31" fmla="*/ 55859 h 56118"/>
                <a:gd name="connsiteX32" fmla="*/ 50518 w 131874"/>
                <a:gd name="connsiteY32" fmla="*/ 54034 h 56118"/>
                <a:gd name="connsiteX33" fmla="*/ 61560 w 131874"/>
                <a:gd name="connsiteY33" fmla="*/ 52209 h 56118"/>
                <a:gd name="connsiteX34" fmla="*/ 73926 w 131874"/>
                <a:gd name="connsiteY34" fmla="*/ 45821 h 56118"/>
                <a:gd name="connsiteX35" fmla="*/ 78489 w 131874"/>
                <a:gd name="connsiteY35" fmla="*/ 45319 h 56118"/>
                <a:gd name="connsiteX36" fmla="*/ 89485 w 131874"/>
                <a:gd name="connsiteY36" fmla="*/ 45319 h 56118"/>
                <a:gd name="connsiteX37" fmla="*/ 94504 w 131874"/>
                <a:gd name="connsiteY37" fmla="*/ 47600 h 56118"/>
                <a:gd name="connsiteX38" fmla="*/ 105181 w 131874"/>
                <a:gd name="connsiteY38" fmla="*/ 47692 h 5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874" h="56118">
                  <a:moveTo>
                    <a:pt x="105181" y="47692"/>
                  </a:moveTo>
                  <a:cubicBezTo>
                    <a:pt x="111912" y="49841"/>
                    <a:pt x="118861" y="51237"/>
                    <a:pt x="125897" y="51844"/>
                  </a:cubicBezTo>
                  <a:cubicBezTo>
                    <a:pt x="127927" y="51876"/>
                    <a:pt x="129949" y="51565"/>
                    <a:pt x="131874" y="50931"/>
                  </a:cubicBezTo>
                  <a:cubicBezTo>
                    <a:pt x="131874" y="50931"/>
                    <a:pt x="126764" y="40345"/>
                    <a:pt x="125897" y="38931"/>
                  </a:cubicBezTo>
                  <a:cubicBezTo>
                    <a:pt x="125030" y="37516"/>
                    <a:pt x="122612" y="32041"/>
                    <a:pt x="121745" y="30261"/>
                  </a:cubicBezTo>
                  <a:cubicBezTo>
                    <a:pt x="120444" y="28240"/>
                    <a:pt x="118738" y="26515"/>
                    <a:pt x="116725" y="25197"/>
                  </a:cubicBezTo>
                  <a:cubicBezTo>
                    <a:pt x="114832" y="23974"/>
                    <a:pt x="112847" y="22888"/>
                    <a:pt x="110794" y="21957"/>
                  </a:cubicBezTo>
                  <a:cubicBezTo>
                    <a:pt x="109379" y="21546"/>
                    <a:pt x="106231" y="16482"/>
                    <a:pt x="103813" y="16025"/>
                  </a:cubicBezTo>
                  <a:cubicBezTo>
                    <a:pt x="101394" y="15569"/>
                    <a:pt x="98337" y="12831"/>
                    <a:pt x="96010" y="12329"/>
                  </a:cubicBezTo>
                  <a:cubicBezTo>
                    <a:pt x="93208" y="11567"/>
                    <a:pt x="90452" y="10650"/>
                    <a:pt x="87751" y="9592"/>
                  </a:cubicBezTo>
                  <a:cubicBezTo>
                    <a:pt x="85328" y="9094"/>
                    <a:pt x="82828" y="9094"/>
                    <a:pt x="80405" y="9592"/>
                  </a:cubicBezTo>
                  <a:cubicBezTo>
                    <a:pt x="78626" y="10459"/>
                    <a:pt x="73971" y="8177"/>
                    <a:pt x="73971" y="8177"/>
                  </a:cubicBezTo>
                  <a:lnTo>
                    <a:pt x="64298" y="3112"/>
                  </a:lnTo>
                  <a:lnTo>
                    <a:pt x="56495" y="5896"/>
                  </a:lnTo>
                  <a:cubicBezTo>
                    <a:pt x="54794" y="5859"/>
                    <a:pt x="53101" y="6169"/>
                    <a:pt x="51522" y="6808"/>
                  </a:cubicBezTo>
                  <a:cubicBezTo>
                    <a:pt x="46412" y="10002"/>
                    <a:pt x="40936" y="10002"/>
                    <a:pt x="40434" y="8633"/>
                  </a:cubicBezTo>
                  <a:cubicBezTo>
                    <a:pt x="38367" y="6813"/>
                    <a:pt x="36067" y="5275"/>
                    <a:pt x="33590" y="4071"/>
                  </a:cubicBezTo>
                  <a:cubicBezTo>
                    <a:pt x="32221" y="4071"/>
                    <a:pt x="29848" y="2200"/>
                    <a:pt x="28069" y="3614"/>
                  </a:cubicBezTo>
                  <a:cubicBezTo>
                    <a:pt x="26317" y="5170"/>
                    <a:pt x="23880" y="5704"/>
                    <a:pt x="21635" y="5029"/>
                  </a:cubicBezTo>
                  <a:cubicBezTo>
                    <a:pt x="16570" y="1789"/>
                    <a:pt x="20677" y="3614"/>
                    <a:pt x="16570" y="1789"/>
                  </a:cubicBezTo>
                  <a:cubicBezTo>
                    <a:pt x="12464" y="-36"/>
                    <a:pt x="4114" y="-1451"/>
                    <a:pt x="1422" y="2702"/>
                  </a:cubicBezTo>
                  <a:cubicBezTo>
                    <a:pt x="413" y="5636"/>
                    <a:pt x="-66" y="8725"/>
                    <a:pt x="7" y="11827"/>
                  </a:cubicBezTo>
                  <a:cubicBezTo>
                    <a:pt x="144" y="14031"/>
                    <a:pt x="619" y="16203"/>
                    <a:pt x="1422" y="18261"/>
                  </a:cubicBezTo>
                  <a:cubicBezTo>
                    <a:pt x="2289" y="20999"/>
                    <a:pt x="1422" y="22413"/>
                    <a:pt x="3703" y="23280"/>
                  </a:cubicBezTo>
                  <a:cubicBezTo>
                    <a:pt x="5985" y="24147"/>
                    <a:pt x="6441" y="22824"/>
                    <a:pt x="8768" y="24193"/>
                  </a:cubicBezTo>
                  <a:cubicBezTo>
                    <a:pt x="11095" y="25562"/>
                    <a:pt x="14289" y="25151"/>
                    <a:pt x="15658" y="26520"/>
                  </a:cubicBezTo>
                  <a:cubicBezTo>
                    <a:pt x="17027" y="27889"/>
                    <a:pt x="18396" y="27980"/>
                    <a:pt x="18897" y="31083"/>
                  </a:cubicBezTo>
                  <a:cubicBezTo>
                    <a:pt x="19400" y="34186"/>
                    <a:pt x="17894" y="35189"/>
                    <a:pt x="19354" y="38429"/>
                  </a:cubicBezTo>
                  <a:cubicBezTo>
                    <a:pt x="20814" y="41669"/>
                    <a:pt x="21133" y="43494"/>
                    <a:pt x="23460" y="44908"/>
                  </a:cubicBezTo>
                  <a:cubicBezTo>
                    <a:pt x="25787" y="46323"/>
                    <a:pt x="27111" y="44908"/>
                    <a:pt x="30350" y="48513"/>
                  </a:cubicBezTo>
                  <a:cubicBezTo>
                    <a:pt x="33590" y="52118"/>
                    <a:pt x="31309" y="53988"/>
                    <a:pt x="34000" y="54490"/>
                  </a:cubicBezTo>
                  <a:cubicBezTo>
                    <a:pt x="36693" y="54992"/>
                    <a:pt x="40434" y="54490"/>
                    <a:pt x="41392" y="55859"/>
                  </a:cubicBezTo>
                  <a:cubicBezTo>
                    <a:pt x="42351" y="57228"/>
                    <a:pt x="50108" y="52665"/>
                    <a:pt x="50518" y="54034"/>
                  </a:cubicBezTo>
                  <a:cubicBezTo>
                    <a:pt x="50929" y="55403"/>
                    <a:pt x="60237" y="52893"/>
                    <a:pt x="61560" y="52209"/>
                  </a:cubicBezTo>
                  <a:cubicBezTo>
                    <a:pt x="66579" y="49426"/>
                    <a:pt x="73926" y="45821"/>
                    <a:pt x="73926" y="45821"/>
                  </a:cubicBezTo>
                  <a:cubicBezTo>
                    <a:pt x="73926" y="45821"/>
                    <a:pt x="74382" y="44406"/>
                    <a:pt x="78489" y="45319"/>
                  </a:cubicBezTo>
                  <a:cubicBezTo>
                    <a:pt x="82595" y="46231"/>
                    <a:pt x="88116" y="44406"/>
                    <a:pt x="89485" y="45319"/>
                  </a:cubicBezTo>
                  <a:cubicBezTo>
                    <a:pt x="90854" y="46231"/>
                    <a:pt x="88983" y="47144"/>
                    <a:pt x="94504" y="47600"/>
                  </a:cubicBezTo>
                  <a:cubicBezTo>
                    <a:pt x="100025" y="48057"/>
                    <a:pt x="88664" y="43129"/>
                    <a:pt x="105181" y="47692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1842C6-37AB-7EBB-A1E5-2F3AE02392E0}"/>
                </a:ext>
              </a:extLst>
            </p:cNvPr>
            <p:cNvSpPr/>
            <p:nvPr/>
          </p:nvSpPr>
          <p:spPr>
            <a:xfrm>
              <a:off x="4171814" y="2735468"/>
              <a:ext cx="2274" cy="3506"/>
            </a:xfrm>
            <a:custGeom>
              <a:avLst/>
              <a:gdLst>
                <a:gd name="connsiteX0" fmla="*/ 796 w 2274"/>
                <a:gd name="connsiteY0" fmla="*/ 3260 h 3506"/>
                <a:gd name="connsiteX1" fmla="*/ 796 w 2274"/>
                <a:gd name="connsiteY1" fmla="*/ 3260 h 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4" h="3506">
                  <a:moveTo>
                    <a:pt x="796" y="3260"/>
                  </a:moveTo>
                  <a:cubicBezTo>
                    <a:pt x="5359" y="5176"/>
                    <a:pt x="-2398" y="-4953"/>
                    <a:pt x="796" y="3260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23A44FA-095E-1A57-AACD-BDA5CDCC9690}"/>
                </a:ext>
              </a:extLst>
            </p:cNvPr>
            <p:cNvSpPr/>
            <p:nvPr/>
          </p:nvSpPr>
          <p:spPr>
            <a:xfrm>
              <a:off x="3931965" y="2810217"/>
              <a:ext cx="77661" cy="35460"/>
            </a:xfrm>
            <a:custGeom>
              <a:avLst/>
              <a:gdLst>
                <a:gd name="connsiteX0" fmla="*/ 76382 w 77661"/>
                <a:gd name="connsiteY0" fmla="*/ 30856 h 35460"/>
                <a:gd name="connsiteX1" fmla="*/ 75790 w 77661"/>
                <a:gd name="connsiteY1" fmla="*/ 23191 h 35460"/>
                <a:gd name="connsiteX2" fmla="*/ 52519 w 77661"/>
                <a:gd name="connsiteY2" fmla="*/ 8407 h 35460"/>
                <a:gd name="connsiteX3" fmla="*/ 37370 w 77661"/>
                <a:gd name="connsiteY3" fmla="*/ 3205 h 35460"/>
                <a:gd name="connsiteX4" fmla="*/ 24092 w 77661"/>
                <a:gd name="connsiteY4" fmla="*/ 1106 h 35460"/>
                <a:gd name="connsiteX5" fmla="*/ 0 w 77661"/>
                <a:gd name="connsiteY5" fmla="*/ 2795 h 35460"/>
                <a:gd name="connsiteX6" fmla="*/ 11909 w 77661"/>
                <a:gd name="connsiteY6" fmla="*/ 11921 h 35460"/>
                <a:gd name="connsiteX7" fmla="*/ 29568 w 77661"/>
                <a:gd name="connsiteY7" fmla="*/ 20362 h 35460"/>
                <a:gd name="connsiteX8" fmla="*/ 41522 w 77661"/>
                <a:gd name="connsiteY8" fmla="*/ 28119 h 35460"/>
                <a:gd name="connsiteX9" fmla="*/ 56124 w 77661"/>
                <a:gd name="connsiteY9" fmla="*/ 32682 h 35460"/>
                <a:gd name="connsiteX10" fmla="*/ 69812 w 77661"/>
                <a:gd name="connsiteY10" fmla="*/ 35374 h 35460"/>
                <a:gd name="connsiteX11" fmla="*/ 76382 w 77661"/>
                <a:gd name="connsiteY11" fmla="*/ 30856 h 3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661" h="35460">
                  <a:moveTo>
                    <a:pt x="76382" y="30856"/>
                  </a:moveTo>
                  <a:cubicBezTo>
                    <a:pt x="76382" y="30856"/>
                    <a:pt x="79622" y="24514"/>
                    <a:pt x="75790" y="23191"/>
                  </a:cubicBezTo>
                  <a:cubicBezTo>
                    <a:pt x="71957" y="21868"/>
                    <a:pt x="55713" y="10323"/>
                    <a:pt x="52519" y="8407"/>
                  </a:cubicBezTo>
                  <a:cubicBezTo>
                    <a:pt x="47796" y="5843"/>
                    <a:pt x="42672" y="4082"/>
                    <a:pt x="37370" y="3205"/>
                  </a:cubicBezTo>
                  <a:cubicBezTo>
                    <a:pt x="32894" y="2877"/>
                    <a:pt x="28450" y="2174"/>
                    <a:pt x="24092" y="1106"/>
                  </a:cubicBezTo>
                  <a:cubicBezTo>
                    <a:pt x="17111" y="-262"/>
                    <a:pt x="3194" y="-992"/>
                    <a:pt x="0" y="2795"/>
                  </a:cubicBezTo>
                  <a:cubicBezTo>
                    <a:pt x="2414" y="7458"/>
                    <a:pt x="6781" y="10798"/>
                    <a:pt x="11909" y="11921"/>
                  </a:cubicBezTo>
                  <a:cubicBezTo>
                    <a:pt x="18393" y="13253"/>
                    <a:pt x="24457" y="16150"/>
                    <a:pt x="29568" y="20362"/>
                  </a:cubicBezTo>
                  <a:cubicBezTo>
                    <a:pt x="33414" y="23154"/>
                    <a:pt x="37406" y="25742"/>
                    <a:pt x="41522" y="28119"/>
                  </a:cubicBezTo>
                  <a:cubicBezTo>
                    <a:pt x="46213" y="30158"/>
                    <a:pt x="51104" y="31691"/>
                    <a:pt x="56124" y="32682"/>
                  </a:cubicBezTo>
                  <a:cubicBezTo>
                    <a:pt x="60686" y="33366"/>
                    <a:pt x="66207" y="35967"/>
                    <a:pt x="69812" y="35374"/>
                  </a:cubicBezTo>
                  <a:cubicBezTo>
                    <a:pt x="72486" y="34730"/>
                    <a:pt x="74827" y="33120"/>
                    <a:pt x="76382" y="30856"/>
                  </a:cubicBezTo>
                  <a:close/>
                </a:path>
              </a:pathLst>
            </a:custGeom>
            <a:solidFill>
              <a:srgbClr val="82B7BA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1FB88A-5FBA-8BB8-4B1D-6AD68F2AEFE9}"/>
                </a:ext>
              </a:extLst>
            </p:cNvPr>
            <p:cNvSpPr/>
            <p:nvPr/>
          </p:nvSpPr>
          <p:spPr>
            <a:xfrm>
              <a:off x="1021125" y="1728006"/>
              <a:ext cx="3157372" cy="2413943"/>
            </a:xfrm>
            <a:custGeom>
              <a:avLst/>
              <a:gdLst>
                <a:gd name="connsiteX0" fmla="*/ 2429274 w 3157372"/>
                <a:gd name="connsiteY0" fmla="*/ 2400255 h 2413943"/>
                <a:gd name="connsiteX1" fmla="*/ 2434339 w 3157372"/>
                <a:gd name="connsiteY1" fmla="*/ 2408468 h 2413943"/>
                <a:gd name="connsiteX2" fmla="*/ 2433929 w 3157372"/>
                <a:gd name="connsiteY2" fmla="*/ 2411981 h 2413943"/>
                <a:gd name="connsiteX3" fmla="*/ 2442781 w 3157372"/>
                <a:gd name="connsiteY3" fmla="*/ 2413943 h 2413943"/>
                <a:gd name="connsiteX4" fmla="*/ 2447845 w 3157372"/>
                <a:gd name="connsiteY4" fmla="*/ 2412118 h 2413943"/>
                <a:gd name="connsiteX5" fmla="*/ 2451997 w 3157372"/>
                <a:gd name="connsiteY5" fmla="*/ 2410293 h 2413943"/>
                <a:gd name="connsiteX6" fmla="*/ 2455922 w 3157372"/>
                <a:gd name="connsiteY6" fmla="*/ 2401167 h 2413943"/>
                <a:gd name="connsiteX7" fmla="*/ 2451359 w 3157372"/>
                <a:gd name="connsiteY7" fmla="*/ 2394825 h 2413943"/>
                <a:gd name="connsiteX8" fmla="*/ 2449534 w 3157372"/>
                <a:gd name="connsiteY8" fmla="*/ 2387570 h 2413943"/>
                <a:gd name="connsiteX9" fmla="*/ 2458659 w 3157372"/>
                <a:gd name="connsiteY9" fmla="*/ 2382505 h 2413943"/>
                <a:gd name="connsiteX10" fmla="*/ 2463222 w 3157372"/>
                <a:gd name="connsiteY10" fmla="*/ 2378763 h 2413943"/>
                <a:gd name="connsiteX11" fmla="*/ 2465139 w 3157372"/>
                <a:gd name="connsiteY11" fmla="*/ 2373334 h 2413943"/>
                <a:gd name="connsiteX12" fmla="*/ 2466827 w 3157372"/>
                <a:gd name="connsiteY12" fmla="*/ 2368771 h 2413943"/>
                <a:gd name="connsiteX13" fmla="*/ 2469701 w 3157372"/>
                <a:gd name="connsiteY13" fmla="*/ 2366581 h 2413943"/>
                <a:gd name="connsiteX14" fmla="*/ 2474812 w 3157372"/>
                <a:gd name="connsiteY14" fmla="*/ 2364390 h 2413943"/>
                <a:gd name="connsiteX15" fmla="*/ 2477230 w 3157372"/>
                <a:gd name="connsiteY15" fmla="*/ 2372102 h 2413943"/>
                <a:gd name="connsiteX16" fmla="*/ 2483344 w 3157372"/>
                <a:gd name="connsiteY16" fmla="*/ 2369911 h 2413943"/>
                <a:gd name="connsiteX17" fmla="*/ 2489003 w 3157372"/>
                <a:gd name="connsiteY17" fmla="*/ 2366489 h 2413943"/>
                <a:gd name="connsiteX18" fmla="*/ 2493155 w 3157372"/>
                <a:gd name="connsiteY18" fmla="*/ 2365257 h 2413943"/>
                <a:gd name="connsiteX19" fmla="*/ 2496942 w 3157372"/>
                <a:gd name="connsiteY19" fmla="*/ 2369090 h 2413943"/>
                <a:gd name="connsiteX20" fmla="*/ 2502600 w 3157372"/>
                <a:gd name="connsiteY20" fmla="*/ 2372968 h 2413943"/>
                <a:gd name="connsiteX21" fmla="*/ 2502235 w 3157372"/>
                <a:gd name="connsiteY21" fmla="*/ 2373653 h 2413943"/>
                <a:gd name="connsiteX22" fmla="*/ 2505748 w 3157372"/>
                <a:gd name="connsiteY22" fmla="*/ 2377166 h 2413943"/>
                <a:gd name="connsiteX23" fmla="*/ 2512273 w 3157372"/>
                <a:gd name="connsiteY23" fmla="*/ 2384513 h 2413943"/>
                <a:gd name="connsiteX24" fmla="*/ 2504379 w 3157372"/>
                <a:gd name="connsiteY24" fmla="*/ 2386292 h 2413943"/>
                <a:gd name="connsiteX25" fmla="*/ 2503010 w 3157372"/>
                <a:gd name="connsiteY25" fmla="*/ 2393319 h 2413943"/>
                <a:gd name="connsiteX26" fmla="*/ 2504242 w 3157372"/>
                <a:gd name="connsiteY26" fmla="*/ 2397882 h 2413943"/>
                <a:gd name="connsiteX27" fmla="*/ 2518479 w 3157372"/>
                <a:gd name="connsiteY27" fmla="*/ 2413213 h 2413943"/>
                <a:gd name="connsiteX28" fmla="*/ 2527011 w 3157372"/>
                <a:gd name="connsiteY28" fmla="*/ 2399524 h 2413943"/>
                <a:gd name="connsiteX29" fmla="*/ 2542753 w 3157372"/>
                <a:gd name="connsiteY29" fmla="*/ 2387433 h 2413943"/>
                <a:gd name="connsiteX30" fmla="*/ 2537050 w 3157372"/>
                <a:gd name="connsiteY30" fmla="*/ 2381820 h 2413943"/>
                <a:gd name="connsiteX31" fmla="*/ 2530068 w 3157372"/>
                <a:gd name="connsiteY31" fmla="*/ 2376664 h 2413943"/>
                <a:gd name="connsiteX32" fmla="*/ 2524502 w 3157372"/>
                <a:gd name="connsiteY32" fmla="*/ 2366444 h 2413943"/>
                <a:gd name="connsiteX33" fmla="*/ 2515376 w 3157372"/>
                <a:gd name="connsiteY33" fmla="*/ 2357318 h 2413943"/>
                <a:gd name="connsiteX34" fmla="*/ 2506524 w 3157372"/>
                <a:gd name="connsiteY34" fmla="*/ 2352162 h 2413943"/>
                <a:gd name="connsiteX35" fmla="*/ 2496394 w 3157372"/>
                <a:gd name="connsiteY35" fmla="*/ 2350154 h 2413943"/>
                <a:gd name="connsiteX36" fmla="*/ 2483847 w 3157372"/>
                <a:gd name="connsiteY36" fmla="*/ 2344952 h 2413943"/>
                <a:gd name="connsiteX37" fmla="*/ 2476181 w 3157372"/>
                <a:gd name="connsiteY37" fmla="*/ 2343629 h 2413943"/>
                <a:gd name="connsiteX38" fmla="*/ 2467283 w 3157372"/>
                <a:gd name="connsiteY38" fmla="*/ 2348557 h 2413943"/>
                <a:gd name="connsiteX39" fmla="*/ 2464682 w 3157372"/>
                <a:gd name="connsiteY39" fmla="*/ 2356770 h 2413943"/>
                <a:gd name="connsiteX40" fmla="*/ 2451268 w 3157372"/>
                <a:gd name="connsiteY40" fmla="*/ 2361105 h 2413943"/>
                <a:gd name="connsiteX41" fmla="*/ 2437259 w 3157372"/>
                <a:gd name="connsiteY41" fmla="*/ 2362246 h 2413943"/>
                <a:gd name="connsiteX42" fmla="*/ 2428453 w 3157372"/>
                <a:gd name="connsiteY42" fmla="*/ 2363387 h 2413943"/>
                <a:gd name="connsiteX43" fmla="*/ 2416361 w 3157372"/>
                <a:gd name="connsiteY43" fmla="*/ 2365166 h 2413943"/>
                <a:gd name="connsiteX44" fmla="*/ 2400528 w 3157372"/>
                <a:gd name="connsiteY44" fmla="*/ 2359280 h 2413943"/>
                <a:gd name="connsiteX45" fmla="*/ 2388619 w 3157372"/>
                <a:gd name="connsiteY45" fmla="*/ 2352207 h 2413943"/>
                <a:gd name="connsiteX46" fmla="*/ 2382961 w 3157372"/>
                <a:gd name="connsiteY46" fmla="*/ 2345181 h 2413943"/>
                <a:gd name="connsiteX47" fmla="*/ 2375433 w 3157372"/>
                <a:gd name="connsiteY47" fmla="*/ 2336831 h 2413943"/>
                <a:gd name="connsiteX48" fmla="*/ 2369866 w 3157372"/>
                <a:gd name="connsiteY48" fmla="*/ 2324785 h 2413943"/>
                <a:gd name="connsiteX49" fmla="*/ 2366763 w 3157372"/>
                <a:gd name="connsiteY49" fmla="*/ 2316434 h 2413943"/>
                <a:gd name="connsiteX50" fmla="*/ 2364208 w 3157372"/>
                <a:gd name="connsiteY50" fmla="*/ 2313469 h 2413943"/>
                <a:gd name="connsiteX51" fmla="*/ 2353622 w 3157372"/>
                <a:gd name="connsiteY51" fmla="*/ 2299780 h 2413943"/>
                <a:gd name="connsiteX52" fmla="*/ 2355036 w 3157372"/>
                <a:gd name="connsiteY52" fmla="*/ 2288373 h 2413943"/>
                <a:gd name="connsiteX53" fmla="*/ 2355036 w 3157372"/>
                <a:gd name="connsiteY53" fmla="*/ 2275049 h 2413943"/>
                <a:gd name="connsiteX54" fmla="*/ 2357044 w 3157372"/>
                <a:gd name="connsiteY54" fmla="*/ 2261771 h 2413943"/>
                <a:gd name="connsiteX55" fmla="*/ 2358459 w 3157372"/>
                <a:gd name="connsiteY55" fmla="*/ 2246577 h 2413943"/>
                <a:gd name="connsiteX56" fmla="*/ 2362337 w 3157372"/>
                <a:gd name="connsiteY56" fmla="*/ 2239003 h 2413943"/>
                <a:gd name="connsiteX57" fmla="*/ 2366900 w 3157372"/>
                <a:gd name="connsiteY57" fmla="*/ 2220751 h 2413943"/>
                <a:gd name="connsiteX58" fmla="*/ 2371463 w 3157372"/>
                <a:gd name="connsiteY58" fmla="*/ 2207062 h 2413943"/>
                <a:gd name="connsiteX59" fmla="*/ 2368406 w 3157372"/>
                <a:gd name="connsiteY59" fmla="*/ 2198758 h 2413943"/>
                <a:gd name="connsiteX60" fmla="*/ 2361653 w 3157372"/>
                <a:gd name="connsiteY60" fmla="*/ 2191914 h 2413943"/>
                <a:gd name="connsiteX61" fmla="*/ 2361653 w 3157372"/>
                <a:gd name="connsiteY61" fmla="*/ 2191914 h 2413943"/>
                <a:gd name="connsiteX62" fmla="*/ 2355447 w 3157372"/>
                <a:gd name="connsiteY62" fmla="*/ 2181739 h 2413943"/>
                <a:gd name="connsiteX63" fmla="*/ 2334047 w 3157372"/>
                <a:gd name="connsiteY63" fmla="*/ 2167457 h 2413943"/>
                <a:gd name="connsiteX64" fmla="*/ 2329484 w 3157372"/>
                <a:gd name="connsiteY64" fmla="*/ 2161069 h 2413943"/>
                <a:gd name="connsiteX65" fmla="*/ 2315796 w 3157372"/>
                <a:gd name="connsiteY65" fmla="*/ 2157783 h 2413943"/>
                <a:gd name="connsiteX66" fmla="*/ 2295445 w 3157372"/>
                <a:gd name="connsiteY66" fmla="*/ 2161388 h 2413943"/>
                <a:gd name="connsiteX67" fmla="*/ 2282669 w 3157372"/>
                <a:gd name="connsiteY67" fmla="*/ 2165038 h 2413943"/>
                <a:gd name="connsiteX68" fmla="*/ 2266243 w 3157372"/>
                <a:gd name="connsiteY68" fmla="*/ 2161069 h 2413943"/>
                <a:gd name="connsiteX69" fmla="*/ 2254243 w 3157372"/>
                <a:gd name="connsiteY69" fmla="*/ 2159654 h 2413943"/>
                <a:gd name="connsiteX70" fmla="*/ 2242835 w 3157372"/>
                <a:gd name="connsiteY70" fmla="*/ 2160841 h 2413943"/>
                <a:gd name="connsiteX71" fmla="*/ 2238820 w 3157372"/>
                <a:gd name="connsiteY71" fmla="*/ 2162073 h 2413943"/>
                <a:gd name="connsiteX72" fmla="*/ 2230105 w 3157372"/>
                <a:gd name="connsiteY72" fmla="*/ 2164491 h 2413943"/>
                <a:gd name="connsiteX73" fmla="*/ 2215504 w 3157372"/>
                <a:gd name="connsiteY73" fmla="*/ 2166225 h 2413943"/>
                <a:gd name="connsiteX74" fmla="*/ 2215869 w 3157372"/>
                <a:gd name="connsiteY74" fmla="*/ 2163761 h 2413943"/>
                <a:gd name="connsiteX75" fmla="*/ 2224994 w 3157372"/>
                <a:gd name="connsiteY75" fmla="*/ 2147973 h 2413943"/>
                <a:gd name="connsiteX76" fmla="*/ 2232067 w 3157372"/>
                <a:gd name="connsiteY76" fmla="*/ 2140445 h 2413943"/>
                <a:gd name="connsiteX77" fmla="*/ 2232751 w 3157372"/>
                <a:gd name="connsiteY77" fmla="*/ 2132231 h 2413943"/>
                <a:gd name="connsiteX78" fmla="*/ 2232341 w 3157372"/>
                <a:gd name="connsiteY78" fmla="*/ 2114436 h 2413943"/>
                <a:gd name="connsiteX79" fmla="*/ 2231246 w 3157372"/>
                <a:gd name="connsiteY79" fmla="*/ 2103029 h 2413943"/>
                <a:gd name="connsiteX80" fmla="*/ 2236858 w 3157372"/>
                <a:gd name="connsiteY80" fmla="*/ 2097873 h 2413943"/>
                <a:gd name="connsiteX81" fmla="*/ 2233892 w 3157372"/>
                <a:gd name="connsiteY81" fmla="*/ 2090344 h 2413943"/>
                <a:gd name="connsiteX82" fmla="*/ 2232067 w 3157372"/>
                <a:gd name="connsiteY82" fmla="*/ 2078891 h 2413943"/>
                <a:gd name="connsiteX83" fmla="*/ 2238409 w 3157372"/>
                <a:gd name="connsiteY83" fmla="*/ 2077066 h 2413943"/>
                <a:gd name="connsiteX84" fmla="*/ 2241421 w 3157372"/>
                <a:gd name="connsiteY84" fmla="*/ 2093584 h 2413943"/>
                <a:gd name="connsiteX85" fmla="*/ 2245984 w 3157372"/>
                <a:gd name="connsiteY85" fmla="*/ 2084139 h 2413943"/>
                <a:gd name="connsiteX86" fmla="*/ 2246759 w 3157372"/>
                <a:gd name="connsiteY86" fmla="*/ 2073370 h 2413943"/>
                <a:gd name="connsiteX87" fmla="*/ 2249999 w 3157372"/>
                <a:gd name="connsiteY87" fmla="*/ 2065841 h 2413943"/>
                <a:gd name="connsiteX88" fmla="*/ 2249999 w 3157372"/>
                <a:gd name="connsiteY88" fmla="*/ 2056305 h 2413943"/>
                <a:gd name="connsiteX89" fmla="*/ 2249999 w 3157372"/>
                <a:gd name="connsiteY89" fmla="*/ 2040426 h 2413943"/>
                <a:gd name="connsiteX90" fmla="*/ 2257665 w 3157372"/>
                <a:gd name="connsiteY90" fmla="*/ 2029749 h 2413943"/>
                <a:gd name="connsiteX91" fmla="*/ 2270486 w 3157372"/>
                <a:gd name="connsiteY91" fmla="*/ 2017247 h 2413943"/>
                <a:gd name="connsiteX92" fmla="*/ 2273772 w 3157372"/>
                <a:gd name="connsiteY92" fmla="*/ 2006478 h 2413943"/>
                <a:gd name="connsiteX93" fmla="*/ 2263779 w 3157372"/>
                <a:gd name="connsiteY93" fmla="*/ 1996212 h 2413943"/>
                <a:gd name="connsiteX94" fmla="*/ 2251687 w 3157372"/>
                <a:gd name="connsiteY94" fmla="*/ 1996212 h 2413943"/>
                <a:gd name="connsiteX95" fmla="*/ 2240873 w 3157372"/>
                <a:gd name="connsiteY95" fmla="*/ 2001824 h 2413943"/>
                <a:gd name="connsiteX96" fmla="*/ 2221207 w 3157372"/>
                <a:gd name="connsiteY96" fmla="*/ 1997809 h 2413943"/>
                <a:gd name="connsiteX97" fmla="*/ 2211717 w 3157372"/>
                <a:gd name="connsiteY97" fmla="*/ 1997809 h 2413943"/>
                <a:gd name="connsiteX98" fmla="*/ 2188902 w 3157372"/>
                <a:gd name="connsiteY98" fmla="*/ 2005794 h 2413943"/>
                <a:gd name="connsiteX99" fmla="*/ 2176765 w 3157372"/>
                <a:gd name="connsiteY99" fmla="*/ 2006980 h 2413943"/>
                <a:gd name="connsiteX100" fmla="*/ 2172978 w 3157372"/>
                <a:gd name="connsiteY100" fmla="*/ 2012593 h 2413943"/>
                <a:gd name="connsiteX101" fmla="*/ 2164582 w 3157372"/>
                <a:gd name="connsiteY101" fmla="*/ 2027696 h 2413943"/>
                <a:gd name="connsiteX102" fmla="*/ 2161114 w 3157372"/>
                <a:gd name="connsiteY102" fmla="*/ 2052381 h 2413943"/>
                <a:gd name="connsiteX103" fmla="*/ 2156551 w 3157372"/>
                <a:gd name="connsiteY103" fmla="*/ 2058084 h 2413943"/>
                <a:gd name="connsiteX104" fmla="*/ 2153905 w 3157372"/>
                <a:gd name="connsiteY104" fmla="*/ 2068168 h 2413943"/>
                <a:gd name="connsiteX105" fmla="*/ 2144323 w 3157372"/>
                <a:gd name="connsiteY105" fmla="*/ 2075652 h 2413943"/>
                <a:gd name="connsiteX106" fmla="*/ 2139121 w 3157372"/>
                <a:gd name="connsiteY106" fmla="*/ 2081994 h 2413943"/>
                <a:gd name="connsiteX107" fmla="*/ 2127166 w 3157372"/>
                <a:gd name="connsiteY107" fmla="*/ 2079941 h 2413943"/>
                <a:gd name="connsiteX108" fmla="*/ 2120824 w 3157372"/>
                <a:gd name="connsiteY108" fmla="*/ 2077979 h 2413943"/>
                <a:gd name="connsiteX109" fmla="*/ 2104945 w 3157372"/>
                <a:gd name="connsiteY109" fmla="*/ 2085462 h 2413943"/>
                <a:gd name="connsiteX110" fmla="*/ 2099196 w 3157372"/>
                <a:gd name="connsiteY110" fmla="*/ 2087287 h 2413943"/>
                <a:gd name="connsiteX111" fmla="*/ 2083910 w 3157372"/>
                <a:gd name="connsiteY111" fmla="*/ 2088975 h 2413943"/>
                <a:gd name="connsiteX112" fmla="*/ 2074420 w 3157372"/>
                <a:gd name="connsiteY112" fmla="*/ 2087606 h 2413943"/>
                <a:gd name="connsiteX113" fmla="*/ 2065294 w 3157372"/>
                <a:gd name="connsiteY113" fmla="*/ 2091348 h 2413943"/>
                <a:gd name="connsiteX114" fmla="*/ 2053841 w 3157372"/>
                <a:gd name="connsiteY114" fmla="*/ 2095911 h 2413943"/>
                <a:gd name="connsiteX115" fmla="*/ 2047590 w 3157372"/>
                <a:gd name="connsiteY115" fmla="*/ 2088838 h 2413943"/>
                <a:gd name="connsiteX116" fmla="*/ 2038738 w 3157372"/>
                <a:gd name="connsiteY116" fmla="*/ 2081173 h 2413943"/>
                <a:gd name="connsiteX117" fmla="*/ 2032441 w 3157372"/>
                <a:gd name="connsiteY117" fmla="*/ 2081173 h 2413943"/>
                <a:gd name="connsiteX118" fmla="*/ 2020395 w 3157372"/>
                <a:gd name="connsiteY118" fmla="*/ 2077887 h 2413943"/>
                <a:gd name="connsiteX119" fmla="*/ 2012866 w 3157372"/>
                <a:gd name="connsiteY119" fmla="*/ 2071454 h 2413943"/>
                <a:gd name="connsiteX120" fmla="*/ 2006752 w 3157372"/>
                <a:gd name="connsiteY120" fmla="*/ 2056168 h 2413943"/>
                <a:gd name="connsiteX121" fmla="*/ 2001140 w 3157372"/>
                <a:gd name="connsiteY121" fmla="*/ 2042799 h 2413943"/>
                <a:gd name="connsiteX122" fmla="*/ 1993018 w 3157372"/>
                <a:gd name="connsiteY122" fmla="*/ 2033673 h 2413943"/>
                <a:gd name="connsiteX123" fmla="*/ 1982341 w 3157372"/>
                <a:gd name="connsiteY123" fmla="*/ 2020943 h 2413943"/>
                <a:gd name="connsiteX124" fmla="*/ 1978645 w 3157372"/>
                <a:gd name="connsiteY124" fmla="*/ 2010083 h 2413943"/>
                <a:gd name="connsiteX125" fmla="*/ 1966188 w 3157372"/>
                <a:gd name="connsiteY125" fmla="*/ 1992835 h 2413943"/>
                <a:gd name="connsiteX126" fmla="*/ 1960576 w 3157372"/>
                <a:gd name="connsiteY126" fmla="*/ 1978827 h 2413943"/>
                <a:gd name="connsiteX127" fmla="*/ 1961488 w 3157372"/>
                <a:gd name="connsiteY127" fmla="*/ 1957336 h 2413943"/>
                <a:gd name="connsiteX128" fmla="*/ 1965367 w 3157372"/>
                <a:gd name="connsiteY128" fmla="*/ 1948211 h 2413943"/>
                <a:gd name="connsiteX129" fmla="*/ 1964226 w 3157372"/>
                <a:gd name="connsiteY129" fmla="*/ 1936165 h 2413943"/>
                <a:gd name="connsiteX130" fmla="*/ 1962401 w 3157372"/>
                <a:gd name="connsiteY130" fmla="*/ 1927313 h 2413943"/>
                <a:gd name="connsiteX131" fmla="*/ 1971527 w 3157372"/>
                <a:gd name="connsiteY131" fmla="*/ 1918461 h 2413943"/>
                <a:gd name="connsiteX132" fmla="*/ 1965413 w 3157372"/>
                <a:gd name="connsiteY132" fmla="*/ 1896878 h 2413943"/>
                <a:gd name="connsiteX133" fmla="*/ 1977595 w 3157372"/>
                <a:gd name="connsiteY133" fmla="*/ 1883190 h 2413943"/>
                <a:gd name="connsiteX134" fmla="*/ 1979512 w 3157372"/>
                <a:gd name="connsiteY134" fmla="*/ 1875433 h 2413943"/>
                <a:gd name="connsiteX135" fmla="*/ 1979512 w 3157372"/>
                <a:gd name="connsiteY135" fmla="*/ 1875433 h 2413943"/>
                <a:gd name="connsiteX136" fmla="*/ 1980333 w 3157372"/>
                <a:gd name="connsiteY136" fmla="*/ 1867950 h 2413943"/>
                <a:gd name="connsiteX137" fmla="*/ 1979831 w 3157372"/>
                <a:gd name="connsiteY137" fmla="*/ 1853394 h 2413943"/>
                <a:gd name="connsiteX138" fmla="*/ 1975588 w 3157372"/>
                <a:gd name="connsiteY138" fmla="*/ 1836876 h 2413943"/>
                <a:gd name="connsiteX139" fmla="*/ 1968105 w 3157372"/>
                <a:gd name="connsiteY139" fmla="*/ 1825378 h 2413943"/>
                <a:gd name="connsiteX140" fmla="*/ 1973306 w 3157372"/>
                <a:gd name="connsiteY140" fmla="*/ 1813423 h 2413943"/>
                <a:gd name="connsiteX141" fmla="*/ 1980972 w 3157372"/>
                <a:gd name="connsiteY141" fmla="*/ 1807765 h 2413943"/>
                <a:gd name="connsiteX142" fmla="*/ 1988044 w 3157372"/>
                <a:gd name="connsiteY142" fmla="*/ 1793255 h 2413943"/>
                <a:gd name="connsiteX143" fmla="*/ 1995710 w 3157372"/>
                <a:gd name="connsiteY143" fmla="*/ 1791430 h 2413943"/>
                <a:gd name="connsiteX144" fmla="*/ 2002098 w 3157372"/>
                <a:gd name="connsiteY144" fmla="*/ 1784540 h 2413943"/>
                <a:gd name="connsiteX145" fmla="*/ 2012273 w 3157372"/>
                <a:gd name="connsiteY145" fmla="*/ 1784540 h 2413943"/>
                <a:gd name="connsiteX146" fmla="*/ 2030525 w 3157372"/>
                <a:gd name="connsiteY146" fmla="*/ 1777833 h 2413943"/>
                <a:gd name="connsiteX147" fmla="*/ 2035088 w 3157372"/>
                <a:gd name="connsiteY147" fmla="*/ 1772175 h 2413943"/>
                <a:gd name="connsiteX148" fmla="*/ 2044670 w 3157372"/>
                <a:gd name="connsiteY148" fmla="*/ 1764600 h 2413943"/>
                <a:gd name="connsiteX149" fmla="*/ 2045400 w 3157372"/>
                <a:gd name="connsiteY149" fmla="*/ 1758304 h 2413943"/>
                <a:gd name="connsiteX150" fmla="*/ 2053020 w 3157372"/>
                <a:gd name="connsiteY150" fmla="*/ 1755201 h 2413943"/>
                <a:gd name="connsiteX151" fmla="*/ 2065705 w 3157372"/>
                <a:gd name="connsiteY151" fmla="*/ 1755931 h 2413943"/>
                <a:gd name="connsiteX152" fmla="*/ 2088017 w 3157372"/>
                <a:gd name="connsiteY152" fmla="*/ 1745391 h 2413943"/>
                <a:gd name="connsiteX153" fmla="*/ 2096139 w 3157372"/>
                <a:gd name="connsiteY153" fmla="*/ 1749954 h 2413943"/>
                <a:gd name="connsiteX154" fmla="*/ 2106269 w 3157372"/>
                <a:gd name="connsiteY154" fmla="*/ 1753330 h 2413943"/>
                <a:gd name="connsiteX155" fmla="*/ 2119547 w 3157372"/>
                <a:gd name="connsiteY155" fmla="*/ 1755338 h 2413943"/>
                <a:gd name="connsiteX156" fmla="*/ 2127851 w 3157372"/>
                <a:gd name="connsiteY156" fmla="*/ 1753558 h 2413943"/>
                <a:gd name="connsiteX157" fmla="*/ 2144323 w 3157372"/>
                <a:gd name="connsiteY157" fmla="*/ 1756250 h 2413943"/>
                <a:gd name="connsiteX158" fmla="*/ 2153768 w 3157372"/>
                <a:gd name="connsiteY158" fmla="*/ 1760129 h 2413943"/>
                <a:gd name="connsiteX159" fmla="*/ 2157555 w 3157372"/>
                <a:gd name="connsiteY159" fmla="*/ 1767156 h 2413943"/>
                <a:gd name="connsiteX160" fmla="*/ 2167639 w 3157372"/>
                <a:gd name="connsiteY160" fmla="*/ 1768570 h 2413943"/>
                <a:gd name="connsiteX161" fmla="*/ 2172704 w 3157372"/>
                <a:gd name="connsiteY161" fmla="*/ 1766060 h 2413943"/>
                <a:gd name="connsiteX162" fmla="*/ 2176491 w 3157372"/>
                <a:gd name="connsiteY162" fmla="*/ 1765422 h 2413943"/>
                <a:gd name="connsiteX163" fmla="*/ 2177130 w 3157372"/>
                <a:gd name="connsiteY163" fmla="*/ 1770532 h 2413943"/>
                <a:gd name="connsiteX164" fmla="*/ 2189222 w 3157372"/>
                <a:gd name="connsiteY164" fmla="*/ 1762410 h 2413943"/>
                <a:gd name="connsiteX165" fmla="*/ 2196203 w 3157372"/>
                <a:gd name="connsiteY165" fmla="*/ 1765650 h 2413943"/>
                <a:gd name="connsiteX166" fmla="*/ 2203093 w 3157372"/>
                <a:gd name="connsiteY166" fmla="*/ 1771445 h 2413943"/>
                <a:gd name="connsiteX167" fmla="*/ 2208249 w 3157372"/>
                <a:gd name="connsiteY167" fmla="*/ 1763870 h 2413943"/>
                <a:gd name="connsiteX168" fmla="*/ 2201998 w 3157372"/>
                <a:gd name="connsiteY168" fmla="*/ 1753695 h 2413943"/>
                <a:gd name="connsiteX169" fmla="*/ 2201998 w 3157372"/>
                <a:gd name="connsiteY169" fmla="*/ 1746714 h 2413943"/>
                <a:gd name="connsiteX170" fmla="*/ 2195701 w 3157372"/>
                <a:gd name="connsiteY170" fmla="*/ 1743474 h 2413943"/>
                <a:gd name="connsiteX171" fmla="*/ 2191914 w 3157372"/>
                <a:gd name="connsiteY171" fmla="*/ 1738912 h 2413943"/>
                <a:gd name="connsiteX172" fmla="*/ 2178225 w 3157372"/>
                <a:gd name="connsiteY172" fmla="*/ 1736219 h 2413943"/>
                <a:gd name="connsiteX173" fmla="*/ 2189039 w 3157372"/>
                <a:gd name="connsiteY173" fmla="*/ 1733801 h 2413943"/>
                <a:gd name="connsiteX174" fmla="*/ 2201085 w 3157372"/>
                <a:gd name="connsiteY174" fmla="*/ 1733801 h 2413943"/>
                <a:gd name="connsiteX175" fmla="*/ 2208705 w 3157372"/>
                <a:gd name="connsiteY175" fmla="*/ 1733208 h 2413943"/>
                <a:gd name="connsiteX176" fmla="*/ 2218242 w 3157372"/>
                <a:gd name="connsiteY176" fmla="*/ 1731428 h 2413943"/>
                <a:gd name="connsiteX177" fmla="*/ 2234668 w 3157372"/>
                <a:gd name="connsiteY177" fmla="*/ 1738592 h 2413943"/>
                <a:gd name="connsiteX178" fmla="*/ 2237223 w 3157372"/>
                <a:gd name="connsiteY178" fmla="*/ 1733527 h 2413943"/>
                <a:gd name="connsiteX179" fmla="*/ 2242972 w 3157372"/>
                <a:gd name="connsiteY179" fmla="*/ 1728554 h 2413943"/>
                <a:gd name="connsiteX180" fmla="*/ 2256661 w 3157372"/>
                <a:gd name="connsiteY180" fmla="*/ 1734349 h 2413943"/>
                <a:gd name="connsiteX181" fmla="*/ 2264920 w 3157372"/>
                <a:gd name="connsiteY181" fmla="*/ 1730014 h 2413943"/>
                <a:gd name="connsiteX182" fmla="*/ 2275734 w 3157372"/>
                <a:gd name="connsiteY182" fmla="*/ 1730790 h 2413943"/>
                <a:gd name="connsiteX183" fmla="*/ 2290882 w 3157372"/>
                <a:gd name="connsiteY183" fmla="*/ 1732158 h 2413943"/>
                <a:gd name="connsiteX184" fmla="*/ 2303522 w 3157372"/>
                <a:gd name="connsiteY184" fmla="*/ 1734851 h 2413943"/>
                <a:gd name="connsiteX185" fmla="*/ 2306031 w 3157372"/>
                <a:gd name="connsiteY185" fmla="*/ 1741284 h 2413943"/>
                <a:gd name="connsiteX186" fmla="*/ 2312967 w 3157372"/>
                <a:gd name="connsiteY186" fmla="*/ 1748859 h 2413943"/>
                <a:gd name="connsiteX187" fmla="*/ 2321089 w 3157372"/>
                <a:gd name="connsiteY187" fmla="*/ 1754699 h 2413943"/>
                <a:gd name="connsiteX188" fmla="*/ 2336968 w 3157372"/>
                <a:gd name="connsiteY188" fmla="*/ 1751094 h 2413943"/>
                <a:gd name="connsiteX189" fmla="*/ 2346093 w 3157372"/>
                <a:gd name="connsiteY189" fmla="*/ 1746532 h 2413943"/>
                <a:gd name="connsiteX190" fmla="*/ 2356223 w 3157372"/>
                <a:gd name="connsiteY190" fmla="*/ 1745984 h 2413943"/>
                <a:gd name="connsiteX191" fmla="*/ 2361881 w 3157372"/>
                <a:gd name="connsiteY191" fmla="*/ 1751186 h 2413943"/>
                <a:gd name="connsiteX192" fmla="*/ 2371965 w 3157372"/>
                <a:gd name="connsiteY192" fmla="*/ 1758258 h 2413943"/>
                <a:gd name="connsiteX193" fmla="*/ 2379494 w 3157372"/>
                <a:gd name="connsiteY193" fmla="*/ 1764646 h 2413943"/>
                <a:gd name="connsiteX194" fmla="*/ 2385745 w 3157372"/>
                <a:gd name="connsiteY194" fmla="*/ 1774867 h 2413943"/>
                <a:gd name="connsiteX195" fmla="*/ 2390672 w 3157372"/>
                <a:gd name="connsiteY195" fmla="*/ 1783993 h 2413943"/>
                <a:gd name="connsiteX196" fmla="*/ 2391311 w 3157372"/>
                <a:gd name="connsiteY196" fmla="*/ 1790335 h 2413943"/>
                <a:gd name="connsiteX197" fmla="*/ 2387296 w 3157372"/>
                <a:gd name="connsiteY197" fmla="*/ 1807400 h 2413943"/>
                <a:gd name="connsiteX198" fmla="*/ 2386566 w 3157372"/>
                <a:gd name="connsiteY198" fmla="*/ 1817530 h 2413943"/>
                <a:gd name="connsiteX199" fmla="*/ 2396559 w 3157372"/>
                <a:gd name="connsiteY199" fmla="*/ 1830306 h 2413943"/>
                <a:gd name="connsiteX200" fmla="*/ 2404087 w 3157372"/>
                <a:gd name="connsiteY200" fmla="*/ 1839432 h 2413943"/>
                <a:gd name="connsiteX201" fmla="*/ 2407190 w 3157372"/>
                <a:gd name="connsiteY201" fmla="*/ 1845774 h 2413943"/>
                <a:gd name="connsiteX202" fmla="*/ 2410247 w 3157372"/>
                <a:gd name="connsiteY202" fmla="*/ 1855310 h 2413943"/>
                <a:gd name="connsiteX203" fmla="*/ 2408833 w 3157372"/>
                <a:gd name="connsiteY203" fmla="*/ 1863569 h 2413943"/>
                <a:gd name="connsiteX204" fmla="*/ 2417639 w 3157372"/>
                <a:gd name="connsiteY204" fmla="*/ 1873790 h 2413943"/>
                <a:gd name="connsiteX205" fmla="*/ 2423343 w 3157372"/>
                <a:gd name="connsiteY205" fmla="*/ 1873790 h 2413943"/>
                <a:gd name="connsiteX206" fmla="*/ 2430324 w 3157372"/>
                <a:gd name="connsiteY206" fmla="*/ 1876436 h 2413943"/>
                <a:gd name="connsiteX207" fmla="*/ 2433335 w 3157372"/>
                <a:gd name="connsiteY207" fmla="*/ 1890399 h 2413943"/>
                <a:gd name="connsiteX208" fmla="*/ 2439632 w 3157372"/>
                <a:gd name="connsiteY208" fmla="*/ 1894277 h 2413943"/>
                <a:gd name="connsiteX209" fmla="*/ 2446568 w 3157372"/>
                <a:gd name="connsiteY209" fmla="*/ 1897517 h 2413943"/>
                <a:gd name="connsiteX210" fmla="*/ 2454279 w 3157372"/>
                <a:gd name="connsiteY210" fmla="*/ 1889943 h 2413943"/>
                <a:gd name="connsiteX211" fmla="*/ 2456880 w 3157372"/>
                <a:gd name="connsiteY211" fmla="*/ 1882414 h 2413943"/>
                <a:gd name="connsiteX212" fmla="*/ 2462720 w 3157372"/>
                <a:gd name="connsiteY212" fmla="*/ 1872923 h 2413943"/>
                <a:gd name="connsiteX213" fmla="*/ 2463998 w 3157372"/>
                <a:gd name="connsiteY213" fmla="*/ 1864117 h 2413943"/>
                <a:gd name="connsiteX214" fmla="*/ 2461625 w 3157372"/>
                <a:gd name="connsiteY214" fmla="*/ 1853941 h 2413943"/>
                <a:gd name="connsiteX215" fmla="*/ 2461625 w 3157372"/>
                <a:gd name="connsiteY215" fmla="*/ 1841211 h 2413943"/>
                <a:gd name="connsiteX216" fmla="*/ 2462310 w 3157372"/>
                <a:gd name="connsiteY216" fmla="*/ 1835553 h 2413943"/>
                <a:gd name="connsiteX217" fmla="*/ 2458568 w 3157372"/>
                <a:gd name="connsiteY217" fmla="*/ 1829119 h 2413943"/>
                <a:gd name="connsiteX218" fmla="*/ 2453595 w 3157372"/>
                <a:gd name="connsiteY218" fmla="*/ 1819629 h 2413943"/>
                <a:gd name="connsiteX219" fmla="*/ 2449260 w 3157372"/>
                <a:gd name="connsiteY219" fmla="*/ 1809408 h 2413943"/>
                <a:gd name="connsiteX220" fmla="*/ 2447435 w 3157372"/>
                <a:gd name="connsiteY220" fmla="*/ 1803020 h 2413943"/>
                <a:gd name="connsiteX221" fmla="*/ 2444515 w 3157372"/>
                <a:gd name="connsiteY221" fmla="*/ 1783993 h 2413943"/>
                <a:gd name="connsiteX222" fmla="*/ 2447708 w 3157372"/>
                <a:gd name="connsiteY222" fmla="*/ 1773909 h 2413943"/>
                <a:gd name="connsiteX223" fmla="*/ 2440864 w 3157372"/>
                <a:gd name="connsiteY223" fmla="*/ 1763688 h 2413943"/>
                <a:gd name="connsiteX224" fmla="*/ 2430826 w 3157372"/>
                <a:gd name="connsiteY224" fmla="*/ 1752828 h 2413943"/>
                <a:gd name="connsiteX225" fmla="*/ 2428453 w 3157372"/>
                <a:gd name="connsiteY225" fmla="*/ 1739459 h 2413943"/>
                <a:gd name="connsiteX226" fmla="*/ 2427951 w 3157372"/>
                <a:gd name="connsiteY226" fmla="*/ 1728052 h 2413943"/>
                <a:gd name="connsiteX227" fmla="*/ 2428681 w 3157372"/>
                <a:gd name="connsiteY227" fmla="*/ 1716599 h 2413943"/>
                <a:gd name="connsiteX228" fmla="*/ 2429457 w 3157372"/>
                <a:gd name="connsiteY228" fmla="*/ 1703321 h 2413943"/>
                <a:gd name="connsiteX229" fmla="*/ 2439769 w 3157372"/>
                <a:gd name="connsiteY229" fmla="*/ 1687625 h 2413943"/>
                <a:gd name="connsiteX230" fmla="*/ 2446841 w 3157372"/>
                <a:gd name="connsiteY230" fmla="*/ 1677495 h 2413943"/>
                <a:gd name="connsiteX231" fmla="*/ 2469291 w 3157372"/>
                <a:gd name="connsiteY231" fmla="*/ 1659244 h 2413943"/>
                <a:gd name="connsiteX232" fmla="*/ 2482660 w 3157372"/>
                <a:gd name="connsiteY232" fmla="*/ 1649251 h 2413943"/>
                <a:gd name="connsiteX233" fmla="*/ 2490417 w 3157372"/>
                <a:gd name="connsiteY233" fmla="*/ 1641768 h 2413943"/>
                <a:gd name="connsiteX234" fmla="*/ 2498721 w 3157372"/>
                <a:gd name="connsiteY234" fmla="*/ 1631045 h 2413943"/>
                <a:gd name="connsiteX235" fmla="*/ 2508303 w 3157372"/>
                <a:gd name="connsiteY235" fmla="*/ 1626072 h 2413943"/>
                <a:gd name="connsiteX236" fmla="*/ 2522266 w 3157372"/>
                <a:gd name="connsiteY236" fmla="*/ 1626847 h 2413943"/>
                <a:gd name="connsiteX237" fmla="*/ 2529293 w 3157372"/>
                <a:gd name="connsiteY237" fmla="*/ 1620551 h 2413943"/>
                <a:gd name="connsiteX238" fmla="*/ 2543985 w 3157372"/>
                <a:gd name="connsiteY238" fmla="*/ 1606132 h 2413943"/>
                <a:gd name="connsiteX239" fmla="*/ 2556122 w 3157372"/>
                <a:gd name="connsiteY239" fmla="*/ 1599287 h 2413943"/>
                <a:gd name="connsiteX240" fmla="*/ 2561780 w 3157372"/>
                <a:gd name="connsiteY240" fmla="*/ 1600611 h 2413943"/>
                <a:gd name="connsiteX241" fmla="*/ 2570906 w 3157372"/>
                <a:gd name="connsiteY241" fmla="*/ 1593721 h 2413943"/>
                <a:gd name="connsiteX242" fmla="*/ 2558358 w 3157372"/>
                <a:gd name="connsiteY242" fmla="*/ 1583454 h 2413943"/>
                <a:gd name="connsiteX243" fmla="*/ 2562921 w 3157372"/>
                <a:gd name="connsiteY243" fmla="*/ 1578435 h 2413943"/>
                <a:gd name="connsiteX244" fmla="*/ 2573096 w 3157372"/>
                <a:gd name="connsiteY244" fmla="*/ 1578435 h 2413943"/>
                <a:gd name="connsiteX245" fmla="*/ 2587195 w 3157372"/>
                <a:gd name="connsiteY245" fmla="*/ 1568488 h 2413943"/>
                <a:gd name="connsiteX246" fmla="*/ 2589112 w 3157372"/>
                <a:gd name="connsiteY246" fmla="*/ 1561507 h 2413943"/>
                <a:gd name="connsiteX247" fmla="*/ 2577157 w 3157372"/>
                <a:gd name="connsiteY247" fmla="*/ 1555666 h 2413943"/>
                <a:gd name="connsiteX248" fmla="*/ 2578480 w 3157372"/>
                <a:gd name="connsiteY248" fmla="*/ 1547453 h 2413943"/>
                <a:gd name="connsiteX249" fmla="*/ 2582313 w 3157372"/>
                <a:gd name="connsiteY249" fmla="*/ 1542389 h 2413943"/>
                <a:gd name="connsiteX250" fmla="*/ 2582313 w 3157372"/>
                <a:gd name="connsiteY250" fmla="*/ 1529749 h 2413943"/>
                <a:gd name="connsiteX251" fmla="*/ 2576701 w 3157372"/>
                <a:gd name="connsiteY251" fmla="*/ 1523954 h 2413943"/>
                <a:gd name="connsiteX252" fmla="*/ 2567210 w 3157372"/>
                <a:gd name="connsiteY252" fmla="*/ 1519392 h 2413943"/>
                <a:gd name="connsiteX253" fmla="*/ 2560320 w 3157372"/>
                <a:gd name="connsiteY253" fmla="*/ 1512365 h 2413943"/>
                <a:gd name="connsiteX254" fmla="*/ 2571134 w 3157372"/>
                <a:gd name="connsiteY254" fmla="*/ 1511224 h 2413943"/>
                <a:gd name="connsiteX255" fmla="*/ 2566571 w 3157372"/>
                <a:gd name="connsiteY255" fmla="*/ 1503513 h 2413943"/>
                <a:gd name="connsiteX256" fmla="*/ 2561643 w 3157372"/>
                <a:gd name="connsiteY256" fmla="*/ 1493976 h 2413943"/>
                <a:gd name="connsiteX257" fmla="*/ 2559864 w 3157372"/>
                <a:gd name="connsiteY257" fmla="*/ 1477459 h 2413943"/>
                <a:gd name="connsiteX258" fmla="*/ 2568990 w 3157372"/>
                <a:gd name="connsiteY258" fmla="*/ 1475041 h 2413943"/>
                <a:gd name="connsiteX259" fmla="*/ 2579347 w 3157372"/>
                <a:gd name="connsiteY259" fmla="*/ 1448485 h 2413943"/>
                <a:gd name="connsiteX260" fmla="*/ 2577842 w 3157372"/>
                <a:gd name="connsiteY260" fmla="*/ 1470706 h 2413943"/>
                <a:gd name="connsiteX261" fmla="*/ 2578389 w 3157372"/>
                <a:gd name="connsiteY261" fmla="*/ 1480835 h 2413943"/>
                <a:gd name="connsiteX262" fmla="*/ 2586511 w 3157372"/>
                <a:gd name="connsiteY262" fmla="*/ 1491056 h 2413943"/>
                <a:gd name="connsiteX263" fmla="*/ 2583271 w 3157372"/>
                <a:gd name="connsiteY263" fmla="*/ 1503695 h 2413943"/>
                <a:gd name="connsiteX264" fmla="*/ 2595272 w 3157372"/>
                <a:gd name="connsiteY264" fmla="*/ 1500638 h 2413943"/>
                <a:gd name="connsiteX265" fmla="*/ 2598603 w 3157372"/>
                <a:gd name="connsiteY265" fmla="*/ 1489916 h 2413943"/>
                <a:gd name="connsiteX266" fmla="*/ 2604991 w 3157372"/>
                <a:gd name="connsiteY266" fmla="*/ 1483664 h 2413943"/>
                <a:gd name="connsiteX267" fmla="*/ 2607637 w 3157372"/>
                <a:gd name="connsiteY267" fmla="*/ 1474174 h 2413943"/>
                <a:gd name="connsiteX268" fmla="*/ 2601979 w 3157372"/>
                <a:gd name="connsiteY268" fmla="*/ 1463314 h 2413943"/>
                <a:gd name="connsiteX269" fmla="*/ 2599561 w 3157372"/>
                <a:gd name="connsiteY269" fmla="*/ 1456971 h 2413943"/>
                <a:gd name="connsiteX270" fmla="*/ 2598831 w 3157372"/>
                <a:gd name="connsiteY270" fmla="*/ 1449123 h 2413943"/>
                <a:gd name="connsiteX271" fmla="*/ 2605903 w 3157372"/>
                <a:gd name="connsiteY271" fmla="*/ 1455740 h 2413943"/>
                <a:gd name="connsiteX272" fmla="*/ 2613523 w 3157372"/>
                <a:gd name="connsiteY272" fmla="*/ 1455192 h 2413943"/>
                <a:gd name="connsiteX273" fmla="*/ 2618634 w 3157372"/>
                <a:gd name="connsiteY273" fmla="*/ 1454006 h 2413943"/>
                <a:gd name="connsiteX274" fmla="*/ 2635881 w 3157372"/>
                <a:gd name="connsiteY274" fmla="*/ 1436393 h 2413943"/>
                <a:gd name="connsiteX275" fmla="*/ 2637935 w 3157372"/>
                <a:gd name="connsiteY275" fmla="*/ 1425625 h 2413943"/>
                <a:gd name="connsiteX276" fmla="*/ 2640581 w 3157372"/>
                <a:gd name="connsiteY276" fmla="*/ 1413670 h 2413943"/>
                <a:gd name="connsiteX277" fmla="*/ 2631775 w 3157372"/>
                <a:gd name="connsiteY277" fmla="*/ 1407236 h 2413943"/>
                <a:gd name="connsiteX278" fmla="*/ 2635060 w 3157372"/>
                <a:gd name="connsiteY278" fmla="*/ 1395829 h 2413943"/>
                <a:gd name="connsiteX279" fmla="*/ 2643319 w 3157372"/>
                <a:gd name="connsiteY279" fmla="*/ 1392133 h 2413943"/>
                <a:gd name="connsiteX280" fmla="*/ 2641266 w 3157372"/>
                <a:gd name="connsiteY280" fmla="*/ 1404772 h 2413943"/>
                <a:gd name="connsiteX281" fmla="*/ 2650939 w 3157372"/>
                <a:gd name="connsiteY281" fmla="*/ 1397973 h 2413943"/>
                <a:gd name="connsiteX282" fmla="*/ 2655958 w 3157372"/>
                <a:gd name="connsiteY282" fmla="*/ 1394779 h 2413943"/>
                <a:gd name="connsiteX283" fmla="*/ 2665084 w 3157372"/>
                <a:gd name="connsiteY283" fmla="*/ 1389213 h 2413943"/>
                <a:gd name="connsiteX284" fmla="*/ 2677769 w 3157372"/>
                <a:gd name="connsiteY284" fmla="*/ 1389213 h 2413943"/>
                <a:gd name="connsiteX285" fmla="*/ 2685389 w 3157372"/>
                <a:gd name="connsiteY285" fmla="*/ 1387981 h 2413943"/>
                <a:gd name="connsiteX286" fmla="*/ 2705693 w 3157372"/>
                <a:gd name="connsiteY286" fmla="*/ 1385060 h 2413943"/>
                <a:gd name="connsiteX287" fmla="*/ 2712036 w 3157372"/>
                <a:gd name="connsiteY287" fmla="*/ 1383236 h 2413943"/>
                <a:gd name="connsiteX288" fmla="*/ 2719108 w 3157372"/>
                <a:gd name="connsiteY288" fmla="*/ 1373745 h 2413943"/>
                <a:gd name="connsiteX289" fmla="*/ 2726135 w 3157372"/>
                <a:gd name="connsiteY289" fmla="*/ 1371919 h 2413943"/>
                <a:gd name="connsiteX290" fmla="*/ 2736356 w 3157372"/>
                <a:gd name="connsiteY290" fmla="*/ 1364391 h 2413943"/>
                <a:gd name="connsiteX291" fmla="*/ 2731382 w 3157372"/>
                <a:gd name="connsiteY291" fmla="*/ 1355539 h 2413943"/>
                <a:gd name="connsiteX292" fmla="*/ 2729557 w 3157372"/>
                <a:gd name="connsiteY292" fmla="*/ 1345957 h 2413943"/>
                <a:gd name="connsiteX293" fmla="*/ 2726454 w 3157372"/>
                <a:gd name="connsiteY293" fmla="*/ 1339614 h 2413943"/>
                <a:gd name="connsiteX294" fmla="*/ 2731017 w 3157372"/>
                <a:gd name="connsiteY294" fmla="*/ 1327614 h 2413943"/>
                <a:gd name="connsiteX295" fmla="*/ 2737497 w 3157372"/>
                <a:gd name="connsiteY295" fmla="*/ 1313925 h 2413943"/>
                <a:gd name="connsiteX296" fmla="*/ 2749041 w 3157372"/>
                <a:gd name="connsiteY296" fmla="*/ 1302609 h 2413943"/>
                <a:gd name="connsiteX297" fmla="*/ 2757391 w 3157372"/>
                <a:gd name="connsiteY297" fmla="*/ 1295126 h 2413943"/>
                <a:gd name="connsiteX298" fmla="*/ 2767475 w 3157372"/>
                <a:gd name="connsiteY298" fmla="*/ 1295856 h 2413943"/>
                <a:gd name="connsiteX299" fmla="*/ 2779612 w 3157372"/>
                <a:gd name="connsiteY299" fmla="*/ 1292799 h 2413943"/>
                <a:gd name="connsiteX300" fmla="*/ 2784175 w 3157372"/>
                <a:gd name="connsiteY300" fmla="*/ 1283308 h 2413943"/>
                <a:gd name="connsiteX301" fmla="*/ 2794989 w 3157372"/>
                <a:gd name="connsiteY301" fmla="*/ 1279019 h 2413943"/>
                <a:gd name="connsiteX302" fmla="*/ 2806442 w 3157372"/>
                <a:gd name="connsiteY302" fmla="*/ 1277833 h 2413943"/>
                <a:gd name="connsiteX303" fmla="*/ 2822959 w 3157372"/>
                <a:gd name="connsiteY303" fmla="*/ 1272996 h 2413943"/>
                <a:gd name="connsiteX304" fmla="*/ 2826792 w 3157372"/>
                <a:gd name="connsiteY304" fmla="*/ 1270532 h 2413943"/>
                <a:gd name="connsiteX305" fmla="*/ 2831902 w 3157372"/>
                <a:gd name="connsiteY305" fmla="*/ 1264783 h 2413943"/>
                <a:gd name="connsiteX306" fmla="*/ 2841028 w 3157372"/>
                <a:gd name="connsiteY306" fmla="*/ 1264373 h 2413943"/>
                <a:gd name="connsiteX307" fmla="*/ 2841028 w 3157372"/>
                <a:gd name="connsiteY307" fmla="*/ 1264373 h 2413943"/>
                <a:gd name="connsiteX308" fmla="*/ 2839842 w 3157372"/>
                <a:gd name="connsiteY308" fmla="*/ 1253650 h 2413943"/>
                <a:gd name="connsiteX309" fmla="*/ 2839842 w 3157372"/>
                <a:gd name="connsiteY309" fmla="*/ 1253650 h 2413943"/>
                <a:gd name="connsiteX310" fmla="*/ 2840481 w 3157372"/>
                <a:gd name="connsiteY310" fmla="*/ 1252372 h 2413943"/>
                <a:gd name="connsiteX311" fmla="*/ 2857044 w 3157372"/>
                <a:gd name="connsiteY311" fmla="*/ 1251916 h 2413943"/>
                <a:gd name="connsiteX312" fmla="*/ 2863432 w 3157372"/>
                <a:gd name="connsiteY312" fmla="*/ 1244387 h 2413943"/>
                <a:gd name="connsiteX313" fmla="*/ 2871645 w 3157372"/>
                <a:gd name="connsiteY313" fmla="*/ 1250182 h 2413943"/>
                <a:gd name="connsiteX314" fmla="*/ 2885653 w 3157372"/>
                <a:gd name="connsiteY314" fmla="*/ 1245254 h 2413943"/>
                <a:gd name="connsiteX315" fmla="*/ 2897106 w 3157372"/>
                <a:gd name="connsiteY315" fmla="*/ 1242197 h 2413943"/>
                <a:gd name="connsiteX316" fmla="*/ 2901669 w 3157372"/>
                <a:gd name="connsiteY316" fmla="*/ 1235262 h 2413943"/>
                <a:gd name="connsiteX317" fmla="*/ 2904178 w 3157372"/>
                <a:gd name="connsiteY317" fmla="*/ 1235262 h 2413943"/>
                <a:gd name="connsiteX318" fmla="*/ 2906642 w 3157372"/>
                <a:gd name="connsiteY318" fmla="*/ 1241604 h 2413943"/>
                <a:gd name="connsiteX319" fmla="*/ 2909791 w 3157372"/>
                <a:gd name="connsiteY319" fmla="*/ 1247353 h 2413943"/>
                <a:gd name="connsiteX320" fmla="*/ 2923799 w 3157372"/>
                <a:gd name="connsiteY320" fmla="*/ 1244296 h 2413943"/>
                <a:gd name="connsiteX321" fmla="*/ 2930004 w 3157372"/>
                <a:gd name="connsiteY321" fmla="*/ 1250091 h 2413943"/>
                <a:gd name="connsiteX322" fmla="*/ 2924255 w 3157372"/>
                <a:gd name="connsiteY322" fmla="*/ 1255749 h 2413943"/>
                <a:gd name="connsiteX323" fmla="*/ 2911570 w 3157372"/>
                <a:gd name="connsiteY323" fmla="*/ 1255019 h 2413943"/>
                <a:gd name="connsiteX324" fmla="*/ 2895691 w 3157372"/>
                <a:gd name="connsiteY324" fmla="*/ 1259217 h 2413943"/>
                <a:gd name="connsiteX325" fmla="*/ 2887433 w 3157372"/>
                <a:gd name="connsiteY325" fmla="*/ 1260448 h 2413943"/>
                <a:gd name="connsiteX326" fmla="*/ 2870824 w 3157372"/>
                <a:gd name="connsiteY326" fmla="*/ 1274137 h 2413943"/>
                <a:gd name="connsiteX327" fmla="*/ 2859919 w 3157372"/>
                <a:gd name="connsiteY327" fmla="*/ 1286685 h 2413943"/>
                <a:gd name="connsiteX328" fmla="*/ 2859143 w 3157372"/>
                <a:gd name="connsiteY328" fmla="*/ 1296221 h 2413943"/>
                <a:gd name="connsiteX329" fmla="*/ 2861652 w 3157372"/>
                <a:gd name="connsiteY329" fmla="*/ 1305119 h 2413943"/>
                <a:gd name="connsiteX330" fmla="*/ 2874885 w 3157372"/>
                <a:gd name="connsiteY330" fmla="*/ 1307765 h 2413943"/>
                <a:gd name="connsiteX331" fmla="*/ 2892726 w 3157372"/>
                <a:gd name="connsiteY331" fmla="*/ 1302290 h 2413943"/>
                <a:gd name="connsiteX332" fmla="*/ 2909380 w 3157372"/>
                <a:gd name="connsiteY332" fmla="*/ 1287187 h 2413943"/>
                <a:gd name="connsiteX333" fmla="*/ 2916407 w 3157372"/>
                <a:gd name="connsiteY333" fmla="*/ 1277788 h 2413943"/>
                <a:gd name="connsiteX334" fmla="*/ 2930415 w 3157372"/>
                <a:gd name="connsiteY334" fmla="*/ 1272905 h 2413943"/>
                <a:gd name="connsiteX335" fmla="*/ 2952043 w 3157372"/>
                <a:gd name="connsiteY335" fmla="*/ 1268069 h 2413943"/>
                <a:gd name="connsiteX336" fmla="*/ 2971755 w 3157372"/>
                <a:gd name="connsiteY336" fmla="*/ 1263141 h 2413943"/>
                <a:gd name="connsiteX337" fmla="*/ 2992789 w 3157372"/>
                <a:gd name="connsiteY337" fmla="*/ 1254471 h 2413943"/>
                <a:gd name="connsiteX338" fmla="*/ 3001094 w 3157372"/>
                <a:gd name="connsiteY338" fmla="*/ 1247627 h 2413943"/>
                <a:gd name="connsiteX339" fmla="*/ 3011908 w 3157372"/>
                <a:gd name="connsiteY339" fmla="*/ 1247079 h 2413943"/>
                <a:gd name="connsiteX340" fmla="*/ 3003695 w 3157372"/>
                <a:gd name="connsiteY340" fmla="*/ 1240007 h 2413943"/>
                <a:gd name="connsiteX341" fmla="*/ 3003147 w 3157372"/>
                <a:gd name="connsiteY341" fmla="*/ 1230470 h 2413943"/>
                <a:gd name="connsiteX342" fmla="*/ 2989185 w 3157372"/>
                <a:gd name="connsiteY342" fmla="*/ 1230470 h 2413943"/>
                <a:gd name="connsiteX343" fmla="*/ 2977686 w 3157372"/>
                <a:gd name="connsiteY343" fmla="*/ 1237315 h 2413943"/>
                <a:gd name="connsiteX344" fmla="*/ 2970796 w 3157372"/>
                <a:gd name="connsiteY344" fmla="*/ 1232204 h 2413943"/>
                <a:gd name="connsiteX345" fmla="*/ 2951678 w 3157372"/>
                <a:gd name="connsiteY345" fmla="*/ 1237041 h 2413943"/>
                <a:gd name="connsiteX346" fmla="*/ 2944240 w 3157372"/>
                <a:gd name="connsiteY346" fmla="*/ 1227459 h 2413943"/>
                <a:gd name="connsiteX347" fmla="*/ 2932742 w 3157372"/>
                <a:gd name="connsiteY347" fmla="*/ 1228006 h 2413943"/>
                <a:gd name="connsiteX348" fmla="*/ 2922749 w 3157372"/>
                <a:gd name="connsiteY348" fmla="*/ 1219611 h 2413943"/>
                <a:gd name="connsiteX349" fmla="*/ 2913259 w 3157372"/>
                <a:gd name="connsiteY349" fmla="*/ 1215732 h 2413943"/>
                <a:gd name="connsiteX350" fmla="*/ 2907601 w 3157372"/>
                <a:gd name="connsiteY350" fmla="*/ 1210622 h 2413943"/>
                <a:gd name="connsiteX351" fmla="*/ 2907053 w 3157372"/>
                <a:gd name="connsiteY351" fmla="*/ 1203595 h 2413943"/>
                <a:gd name="connsiteX352" fmla="*/ 2904589 w 3157372"/>
                <a:gd name="connsiteY352" fmla="*/ 1197892 h 2413943"/>
                <a:gd name="connsiteX353" fmla="*/ 2897015 w 3157372"/>
                <a:gd name="connsiteY353" fmla="*/ 1189587 h 2413943"/>
                <a:gd name="connsiteX354" fmla="*/ 2890855 w 3157372"/>
                <a:gd name="connsiteY354" fmla="*/ 1180005 h 2413943"/>
                <a:gd name="connsiteX355" fmla="*/ 2903676 w 3157372"/>
                <a:gd name="connsiteY355" fmla="*/ 1165541 h 2413943"/>
                <a:gd name="connsiteX356" fmla="*/ 2898657 w 3157372"/>
                <a:gd name="connsiteY356" fmla="*/ 1157282 h 2413943"/>
                <a:gd name="connsiteX357" fmla="*/ 2880908 w 3157372"/>
                <a:gd name="connsiteY357" fmla="*/ 1161525 h 2413943"/>
                <a:gd name="connsiteX358" fmla="*/ 2877759 w 3157372"/>
                <a:gd name="connsiteY358" fmla="*/ 1155776 h 2413943"/>
                <a:gd name="connsiteX359" fmla="*/ 2871462 w 3157372"/>
                <a:gd name="connsiteY359" fmla="*/ 1150027 h 2413943"/>
                <a:gd name="connsiteX360" fmla="*/ 2898155 w 3157372"/>
                <a:gd name="connsiteY360" fmla="*/ 1147746 h 2413943"/>
                <a:gd name="connsiteX361" fmla="*/ 2910293 w 3157372"/>
                <a:gd name="connsiteY361" fmla="*/ 1140308 h 2413943"/>
                <a:gd name="connsiteX362" fmla="*/ 2921152 w 3157372"/>
                <a:gd name="connsiteY362" fmla="*/ 1128992 h 2413943"/>
                <a:gd name="connsiteX363" fmla="*/ 2910521 w 3157372"/>
                <a:gd name="connsiteY363" fmla="*/ 1119866 h 2413943"/>
                <a:gd name="connsiteX364" fmla="*/ 2901076 w 3157372"/>
                <a:gd name="connsiteY364" fmla="*/ 1109645 h 2413943"/>
                <a:gd name="connsiteX365" fmla="*/ 2883372 w 3157372"/>
                <a:gd name="connsiteY365" fmla="*/ 1105083 h 2413943"/>
                <a:gd name="connsiteX366" fmla="*/ 2873881 w 3157372"/>
                <a:gd name="connsiteY366" fmla="*/ 1104307 h 2413943"/>
                <a:gd name="connsiteX367" fmla="*/ 2854808 w 3157372"/>
                <a:gd name="connsiteY367" fmla="*/ 1109235 h 2413943"/>
                <a:gd name="connsiteX368" fmla="*/ 2848420 w 3157372"/>
                <a:gd name="connsiteY368" fmla="*/ 1112292 h 2413943"/>
                <a:gd name="connsiteX369" fmla="*/ 2837606 w 3157372"/>
                <a:gd name="connsiteY369" fmla="*/ 1117265 h 2413943"/>
                <a:gd name="connsiteX370" fmla="*/ 2824876 w 3157372"/>
                <a:gd name="connsiteY370" fmla="*/ 1120277 h 2413943"/>
                <a:gd name="connsiteX371" fmla="*/ 2811187 w 3157372"/>
                <a:gd name="connsiteY371" fmla="*/ 1123927 h 2413943"/>
                <a:gd name="connsiteX372" fmla="*/ 2793894 w 3157372"/>
                <a:gd name="connsiteY372" fmla="*/ 1134559 h 2413943"/>
                <a:gd name="connsiteX373" fmla="*/ 2782395 w 3157372"/>
                <a:gd name="connsiteY373" fmla="*/ 1142087 h 2413943"/>
                <a:gd name="connsiteX374" fmla="*/ 2760676 w 3157372"/>
                <a:gd name="connsiteY374" fmla="*/ 1159563 h 2413943"/>
                <a:gd name="connsiteX375" fmla="*/ 2751094 w 3157372"/>
                <a:gd name="connsiteY375" fmla="*/ 1166453 h 2413943"/>
                <a:gd name="connsiteX376" fmla="*/ 2729557 w 3157372"/>
                <a:gd name="connsiteY376" fmla="*/ 1184112 h 2413943"/>
                <a:gd name="connsiteX377" fmla="*/ 2735352 w 3157372"/>
                <a:gd name="connsiteY377" fmla="*/ 1170195 h 2413943"/>
                <a:gd name="connsiteX378" fmla="*/ 2750044 w 3157372"/>
                <a:gd name="connsiteY378" fmla="*/ 1160248 h 2413943"/>
                <a:gd name="connsiteX379" fmla="*/ 2760904 w 3157372"/>
                <a:gd name="connsiteY379" fmla="*/ 1149571 h 2413943"/>
                <a:gd name="connsiteX380" fmla="*/ 2767338 w 3157372"/>
                <a:gd name="connsiteY380" fmla="*/ 1140719 h 2413943"/>
                <a:gd name="connsiteX381" fmla="*/ 2772494 w 3157372"/>
                <a:gd name="connsiteY381" fmla="*/ 1134468 h 2413943"/>
                <a:gd name="connsiteX382" fmla="*/ 2785909 w 3157372"/>
                <a:gd name="connsiteY382" fmla="*/ 1127669 h 2413943"/>
                <a:gd name="connsiteX383" fmla="*/ 2794304 w 3157372"/>
                <a:gd name="connsiteY383" fmla="*/ 1116262 h 2413943"/>
                <a:gd name="connsiteX384" fmla="*/ 2802609 w 3157372"/>
                <a:gd name="connsiteY384" fmla="*/ 1111334 h 2413943"/>
                <a:gd name="connsiteX385" fmla="*/ 2808312 w 3157372"/>
                <a:gd name="connsiteY385" fmla="*/ 1110102 h 2413943"/>
                <a:gd name="connsiteX386" fmla="*/ 2817438 w 3157372"/>
                <a:gd name="connsiteY386" fmla="*/ 1109554 h 2413943"/>
                <a:gd name="connsiteX387" fmla="*/ 2829940 w 3157372"/>
                <a:gd name="connsiteY387" fmla="*/ 1101980 h 2413943"/>
                <a:gd name="connsiteX388" fmla="*/ 2837652 w 3157372"/>
                <a:gd name="connsiteY388" fmla="*/ 1093128 h 2413943"/>
                <a:gd name="connsiteX389" fmla="*/ 2849196 w 3157372"/>
                <a:gd name="connsiteY389" fmla="*/ 1081173 h 2413943"/>
                <a:gd name="connsiteX390" fmla="*/ 2865120 w 3157372"/>
                <a:gd name="connsiteY390" fmla="*/ 1074375 h 2413943"/>
                <a:gd name="connsiteX391" fmla="*/ 2873379 w 3157372"/>
                <a:gd name="connsiteY391" fmla="*/ 1071956 h 2413943"/>
                <a:gd name="connsiteX392" fmla="*/ 2907601 w 3157372"/>
                <a:gd name="connsiteY392" fmla="*/ 1071043 h 2413943"/>
                <a:gd name="connsiteX393" fmla="*/ 2917821 w 3157372"/>
                <a:gd name="connsiteY393" fmla="*/ 1069264 h 2413943"/>
                <a:gd name="connsiteX394" fmla="*/ 2934248 w 3157372"/>
                <a:gd name="connsiteY394" fmla="*/ 1066252 h 2413943"/>
                <a:gd name="connsiteX395" fmla="*/ 2939495 w 3157372"/>
                <a:gd name="connsiteY395" fmla="*/ 1070040 h 2413943"/>
                <a:gd name="connsiteX396" fmla="*/ 2943100 w 3157372"/>
                <a:gd name="connsiteY396" fmla="*/ 1072686 h 2413943"/>
                <a:gd name="connsiteX397" fmla="*/ 2953914 w 3157372"/>
                <a:gd name="connsiteY397" fmla="*/ 1072686 h 2413943"/>
                <a:gd name="connsiteX398" fmla="*/ 2972165 w 3157372"/>
                <a:gd name="connsiteY398" fmla="*/ 1071637 h 2413943"/>
                <a:gd name="connsiteX399" fmla="*/ 2978462 w 3157372"/>
                <a:gd name="connsiteY399" fmla="*/ 1076200 h 2413943"/>
                <a:gd name="connsiteX400" fmla="*/ 3001869 w 3157372"/>
                <a:gd name="connsiteY400" fmla="*/ 1076200 h 2413943"/>
                <a:gd name="connsiteX401" fmla="*/ 3014600 w 3157372"/>
                <a:gd name="connsiteY401" fmla="*/ 1073827 h 2413943"/>
                <a:gd name="connsiteX402" fmla="*/ 3036912 w 3157372"/>
                <a:gd name="connsiteY402" fmla="*/ 1064701 h 2413943"/>
                <a:gd name="connsiteX403" fmla="*/ 3048320 w 3157372"/>
                <a:gd name="connsiteY403" fmla="*/ 1061005 h 2413943"/>
                <a:gd name="connsiteX404" fmla="*/ 3070632 w 3157372"/>
                <a:gd name="connsiteY404" fmla="*/ 1045993 h 2413943"/>
                <a:gd name="connsiteX405" fmla="*/ 3080899 w 3157372"/>
                <a:gd name="connsiteY405" fmla="*/ 1034039 h 2413943"/>
                <a:gd name="connsiteX406" fmla="*/ 3092397 w 3157372"/>
                <a:gd name="connsiteY406" fmla="*/ 1031666 h 2413943"/>
                <a:gd name="connsiteX407" fmla="*/ 3110146 w 3157372"/>
                <a:gd name="connsiteY407" fmla="*/ 1029293 h 2413943"/>
                <a:gd name="connsiteX408" fmla="*/ 3124793 w 3157372"/>
                <a:gd name="connsiteY408" fmla="*/ 1025004 h 2413943"/>
                <a:gd name="connsiteX409" fmla="*/ 3141950 w 3157372"/>
                <a:gd name="connsiteY409" fmla="*/ 1020122 h 2413943"/>
                <a:gd name="connsiteX410" fmla="*/ 3152809 w 3157372"/>
                <a:gd name="connsiteY410" fmla="*/ 1011361 h 2413943"/>
                <a:gd name="connsiteX411" fmla="*/ 3157372 w 3157372"/>
                <a:gd name="connsiteY411" fmla="*/ 1002509 h 2413943"/>
                <a:gd name="connsiteX412" fmla="*/ 3149250 w 3157372"/>
                <a:gd name="connsiteY412" fmla="*/ 992973 h 2413943"/>
                <a:gd name="connsiteX413" fmla="*/ 3146148 w 3157372"/>
                <a:gd name="connsiteY413" fmla="*/ 985307 h 2413943"/>
                <a:gd name="connsiteX414" fmla="*/ 3155775 w 3157372"/>
                <a:gd name="connsiteY414" fmla="*/ 970843 h 2413943"/>
                <a:gd name="connsiteX415" fmla="*/ 3152125 w 3157372"/>
                <a:gd name="connsiteY415" fmla="*/ 958705 h 2413943"/>
                <a:gd name="connsiteX416" fmla="*/ 3153494 w 3157372"/>
                <a:gd name="connsiteY416" fmla="*/ 947983 h 2413943"/>
                <a:gd name="connsiteX417" fmla="*/ 3135835 w 3157372"/>
                <a:gd name="connsiteY417" fmla="*/ 938310 h 2413943"/>
                <a:gd name="connsiteX418" fmla="*/ 3118725 w 3157372"/>
                <a:gd name="connsiteY418" fmla="*/ 934887 h 2413943"/>
                <a:gd name="connsiteX419" fmla="*/ 3111059 w 3157372"/>
                <a:gd name="connsiteY419" fmla="*/ 941139 h 2413943"/>
                <a:gd name="connsiteX420" fmla="*/ 3108504 w 3157372"/>
                <a:gd name="connsiteY420" fmla="*/ 949352 h 2413943"/>
                <a:gd name="connsiteX421" fmla="*/ 3107317 w 3157372"/>
                <a:gd name="connsiteY421" fmla="*/ 934750 h 2413943"/>
                <a:gd name="connsiteX422" fmla="*/ 3098602 w 3157372"/>
                <a:gd name="connsiteY422" fmla="*/ 924621 h 2413943"/>
                <a:gd name="connsiteX423" fmla="*/ 3080807 w 3157372"/>
                <a:gd name="connsiteY423" fmla="*/ 927587 h 2413943"/>
                <a:gd name="connsiteX424" fmla="*/ 3068670 w 3157372"/>
                <a:gd name="connsiteY424" fmla="*/ 934340 h 2413943"/>
                <a:gd name="connsiteX425" fmla="*/ 3059134 w 3157372"/>
                <a:gd name="connsiteY425" fmla="*/ 938903 h 2413943"/>
                <a:gd name="connsiteX426" fmla="*/ 3052107 w 3157372"/>
                <a:gd name="connsiteY426" fmla="*/ 944515 h 2413943"/>
                <a:gd name="connsiteX427" fmla="*/ 3034905 w 3157372"/>
                <a:gd name="connsiteY427" fmla="*/ 953230 h 2413943"/>
                <a:gd name="connsiteX428" fmla="*/ 3025459 w 3157372"/>
                <a:gd name="connsiteY428" fmla="*/ 949306 h 2413943"/>
                <a:gd name="connsiteX429" fmla="*/ 3026144 w 3157372"/>
                <a:gd name="connsiteY429" fmla="*/ 941686 h 2413943"/>
                <a:gd name="connsiteX430" fmla="*/ 3045171 w 3157372"/>
                <a:gd name="connsiteY430" fmla="*/ 939998 h 2413943"/>
                <a:gd name="connsiteX431" fmla="*/ 3054297 w 3157372"/>
                <a:gd name="connsiteY431" fmla="*/ 932560 h 2413943"/>
                <a:gd name="connsiteX432" fmla="*/ 3060000 w 3157372"/>
                <a:gd name="connsiteY432" fmla="*/ 927997 h 2413943"/>
                <a:gd name="connsiteX433" fmla="*/ 3067027 w 3157372"/>
                <a:gd name="connsiteY433" fmla="*/ 923435 h 2413943"/>
                <a:gd name="connsiteX434" fmla="*/ 3081628 w 3157372"/>
                <a:gd name="connsiteY434" fmla="*/ 922978 h 2413943"/>
                <a:gd name="connsiteX435" fmla="*/ 3093081 w 3157372"/>
                <a:gd name="connsiteY435" fmla="*/ 919921 h 2413943"/>
                <a:gd name="connsiteX436" fmla="*/ 3103211 w 3157372"/>
                <a:gd name="connsiteY436" fmla="*/ 916225 h 2413943"/>
                <a:gd name="connsiteX437" fmla="*/ 3112337 w 3157372"/>
                <a:gd name="connsiteY437" fmla="*/ 911662 h 2413943"/>
                <a:gd name="connsiteX438" fmla="*/ 3099743 w 3157372"/>
                <a:gd name="connsiteY438" fmla="*/ 905822 h 2413943"/>
                <a:gd name="connsiteX439" fmla="*/ 3094770 w 3157372"/>
                <a:gd name="connsiteY439" fmla="*/ 893091 h 2413943"/>
                <a:gd name="connsiteX440" fmla="*/ 3078891 w 3157372"/>
                <a:gd name="connsiteY440" fmla="*/ 896103 h 2413943"/>
                <a:gd name="connsiteX441" fmla="*/ 3070039 w 3157372"/>
                <a:gd name="connsiteY441" fmla="*/ 897289 h 2413943"/>
                <a:gd name="connsiteX442" fmla="*/ 3066982 w 3157372"/>
                <a:gd name="connsiteY442" fmla="*/ 887753 h 2413943"/>
                <a:gd name="connsiteX443" fmla="*/ 3059407 w 3157372"/>
                <a:gd name="connsiteY443" fmla="*/ 881958 h 2413943"/>
                <a:gd name="connsiteX444" fmla="*/ 3051742 w 3157372"/>
                <a:gd name="connsiteY444" fmla="*/ 889441 h 2413943"/>
                <a:gd name="connsiteX445" fmla="*/ 3042616 w 3157372"/>
                <a:gd name="connsiteY445" fmla="*/ 893228 h 2413943"/>
                <a:gd name="connsiteX446" fmla="*/ 3045901 w 3157372"/>
                <a:gd name="connsiteY446" fmla="*/ 884103 h 2413943"/>
                <a:gd name="connsiteX447" fmla="*/ 3037095 w 3157372"/>
                <a:gd name="connsiteY447" fmla="*/ 880179 h 2413943"/>
                <a:gd name="connsiteX448" fmla="*/ 3030159 w 3157372"/>
                <a:gd name="connsiteY448" fmla="*/ 878262 h 2413943"/>
                <a:gd name="connsiteX449" fmla="*/ 3026463 w 3157372"/>
                <a:gd name="connsiteY449" fmla="*/ 865486 h 2413943"/>
                <a:gd name="connsiteX450" fmla="*/ 3021444 w 3157372"/>
                <a:gd name="connsiteY450" fmla="*/ 858505 h 2413943"/>
                <a:gd name="connsiteX451" fmla="*/ 3018296 w 3157372"/>
                <a:gd name="connsiteY451" fmla="*/ 854672 h 2413943"/>
                <a:gd name="connsiteX452" fmla="*/ 3014509 w 3157372"/>
                <a:gd name="connsiteY452" fmla="*/ 853395 h 2413943"/>
                <a:gd name="connsiteX453" fmla="*/ 3011954 w 3157372"/>
                <a:gd name="connsiteY453" fmla="*/ 857136 h 2413943"/>
                <a:gd name="connsiteX454" fmla="*/ 3004379 w 3157372"/>
                <a:gd name="connsiteY454" fmla="*/ 848832 h 2413943"/>
                <a:gd name="connsiteX455" fmla="*/ 2997535 w 3157372"/>
                <a:gd name="connsiteY455" fmla="*/ 838565 h 2413943"/>
                <a:gd name="connsiteX456" fmla="*/ 2991284 w 3157372"/>
                <a:gd name="connsiteY456" fmla="*/ 832816 h 2413943"/>
                <a:gd name="connsiteX457" fmla="*/ 2984394 w 3157372"/>
                <a:gd name="connsiteY457" fmla="*/ 827660 h 2413943"/>
                <a:gd name="connsiteX458" fmla="*/ 2983755 w 3157372"/>
                <a:gd name="connsiteY458" fmla="*/ 822002 h 2413943"/>
                <a:gd name="connsiteX459" fmla="*/ 2996485 w 3157372"/>
                <a:gd name="connsiteY459" fmla="*/ 819538 h 2413943"/>
                <a:gd name="connsiteX460" fmla="*/ 2998493 w 3157372"/>
                <a:gd name="connsiteY460" fmla="*/ 810686 h 2413943"/>
                <a:gd name="connsiteX461" fmla="*/ 2992242 w 3157372"/>
                <a:gd name="connsiteY461" fmla="*/ 798594 h 2413943"/>
                <a:gd name="connsiteX462" fmla="*/ 2984120 w 3157372"/>
                <a:gd name="connsiteY462" fmla="*/ 790244 h 2413943"/>
                <a:gd name="connsiteX463" fmla="*/ 2982295 w 3157372"/>
                <a:gd name="connsiteY463" fmla="*/ 782031 h 2413943"/>
                <a:gd name="connsiteX464" fmla="*/ 2987451 w 3157372"/>
                <a:gd name="connsiteY464" fmla="*/ 775689 h 2413943"/>
                <a:gd name="connsiteX465" fmla="*/ 2973762 w 3157372"/>
                <a:gd name="connsiteY465" fmla="*/ 766061 h 2413943"/>
                <a:gd name="connsiteX466" fmla="*/ 2964956 w 3157372"/>
                <a:gd name="connsiteY466" fmla="*/ 760859 h 2413943"/>
                <a:gd name="connsiteX467" fmla="*/ 2961899 w 3157372"/>
                <a:gd name="connsiteY467" fmla="*/ 753239 h 2413943"/>
                <a:gd name="connsiteX468" fmla="*/ 2956195 w 3157372"/>
                <a:gd name="connsiteY468" fmla="*/ 746258 h 2413943"/>
                <a:gd name="connsiteX469" fmla="*/ 2948667 w 3157372"/>
                <a:gd name="connsiteY469" fmla="*/ 744205 h 2413943"/>
                <a:gd name="connsiteX470" fmla="*/ 2946933 w 3157372"/>
                <a:gd name="connsiteY470" fmla="*/ 725953 h 2413943"/>
                <a:gd name="connsiteX471" fmla="*/ 2943556 w 3157372"/>
                <a:gd name="connsiteY471" fmla="*/ 723809 h 2413943"/>
                <a:gd name="connsiteX472" fmla="*/ 2937533 w 3157372"/>
                <a:gd name="connsiteY472" fmla="*/ 715641 h 2413943"/>
                <a:gd name="connsiteX473" fmla="*/ 2934476 w 3157372"/>
                <a:gd name="connsiteY473" fmla="*/ 709938 h 2413943"/>
                <a:gd name="connsiteX474" fmla="*/ 2932559 w 3157372"/>
                <a:gd name="connsiteY474" fmla="*/ 703595 h 2413943"/>
                <a:gd name="connsiteX475" fmla="*/ 2923753 w 3157372"/>
                <a:gd name="connsiteY475" fmla="*/ 697800 h 2413943"/>
                <a:gd name="connsiteX476" fmla="*/ 2917548 w 3157372"/>
                <a:gd name="connsiteY476" fmla="*/ 685618 h 2413943"/>
                <a:gd name="connsiteX477" fmla="*/ 2912985 w 3157372"/>
                <a:gd name="connsiteY477" fmla="*/ 677359 h 2413943"/>
                <a:gd name="connsiteX478" fmla="*/ 2909882 w 3157372"/>
                <a:gd name="connsiteY478" fmla="*/ 669100 h 2413943"/>
                <a:gd name="connsiteX479" fmla="*/ 2897654 w 3157372"/>
                <a:gd name="connsiteY479" fmla="*/ 685435 h 2413943"/>
                <a:gd name="connsiteX480" fmla="*/ 2894551 w 3157372"/>
                <a:gd name="connsiteY480" fmla="*/ 689496 h 2413943"/>
                <a:gd name="connsiteX481" fmla="*/ 2894551 w 3157372"/>
                <a:gd name="connsiteY481" fmla="*/ 689815 h 2413943"/>
                <a:gd name="connsiteX482" fmla="*/ 2883737 w 3157372"/>
                <a:gd name="connsiteY482" fmla="*/ 696705 h 2413943"/>
                <a:gd name="connsiteX483" fmla="*/ 2886794 w 3157372"/>
                <a:gd name="connsiteY483" fmla="*/ 705831 h 2413943"/>
                <a:gd name="connsiteX484" fmla="*/ 2889258 w 3157372"/>
                <a:gd name="connsiteY484" fmla="*/ 713406 h 2413943"/>
                <a:gd name="connsiteX485" fmla="*/ 2881638 w 3157372"/>
                <a:gd name="connsiteY485" fmla="*/ 715915 h 2413943"/>
                <a:gd name="connsiteX486" fmla="*/ 2877075 w 3157372"/>
                <a:gd name="connsiteY486" fmla="*/ 727277 h 2413943"/>
                <a:gd name="connsiteX487" fmla="*/ 2880132 w 3157372"/>
                <a:gd name="connsiteY487" fmla="*/ 732387 h 2413943"/>
                <a:gd name="connsiteX488" fmla="*/ 2870504 w 3157372"/>
                <a:gd name="connsiteY488" fmla="*/ 750639 h 2413943"/>
                <a:gd name="connsiteX489" fmla="*/ 2859143 w 3157372"/>
                <a:gd name="connsiteY489" fmla="*/ 739140 h 2413943"/>
                <a:gd name="connsiteX490" fmla="*/ 2854078 w 3157372"/>
                <a:gd name="connsiteY490" fmla="*/ 741558 h 2413943"/>
                <a:gd name="connsiteX491" fmla="*/ 2847051 w 3157372"/>
                <a:gd name="connsiteY491" fmla="*/ 747216 h 2413943"/>
                <a:gd name="connsiteX492" fmla="*/ 2844450 w 3157372"/>
                <a:gd name="connsiteY492" fmla="*/ 750182 h 2413943"/>
                <a:gd name="connsiteX493" fmla="*/ 2845089 w 3157372"/>
                <a:gd name="connsiteY493" fmla="*/ 752235 h 2413943"/>
                <a:gd name="connsiteX494" fmla="*/ 2837424 w 3157372"/>
                <a:gd name="connsiteY494" fmla="*/ 756798 h 2413943"/>
                <a:gd name="connsiteX495" fmla="*/ 2827248 w 3157372"/>
                <a:gd name="connsiteY495" fmla="*/ 761361 h 2413943"/>
                <a:gd name="connsiteX496" fmla="*/ 2821636 w 3157372"/>
                <a:gd name="connsiteY496" fmla="*/ 754334 h 2413943"/>
                <a:gd name="connsiteX497" fmla="*/ 2814655 w 3157372"/>
                <a:gd name="connsiteY497" fmla="*/ 756160 h 2413943"/>
                <a:gd name="connsiteX498" fmla="*/ 2807537 w 3157372"/>
                <a:gd name="connsiteY498" fmla="*/ 763049 h 2413943"/>
                <a:gd name="connsiteX499" fmla="*/ 2801240 w 3157372"/>
                <a:gd name="connsiteY499" fmla="*/ 756662 h 2413943"/>
                <a:gd name="connsiteX500" fmla="*/ 2806533 w 3157372"/>
                <a:gd name="connsiteY500" fmla="*/ 746577 h 2413943"/>
                <a:gd name="connsiteX501" fmla="*/ 2802198 w 3157372"/>
                <a:gd name="connsiteY501" fmla="*/ 733208 h 2413943"/>
                <a:gd name="connsiteX502" fmla="*/ 2797635 w 3157372"/>
                <a:gd name="connsiteY502" fmla="*/ 729376 h 2413943"/>
                <a:gd name="connsiteX503" fmla="*/ 2775368 w 3157372"/>
                <a:gd name="connsiteY503" fmla="*/ 736767 h 2413943"/>
                <a:gd name="connsiteX504" fmla="*/ 2767064 w 3157372"/>
                <a:gd name="connsiteY504" fmla="*/ 741741 h 2413943"/>
                <a:gd name="connsiteX505" fmla="*/ 2760858 w 3157372"/>
                <a:gd name="connsiteY505" fmla="*/ 727733 h 2413943"/>
                <a:gd name="connsiteX506" fmla="*/ 2770395 w 3157372"/>
                <a:gd name="connsiteY506" fmla="*/ 730334 h 2413943"/>
                <a:gd name="connsiteX507" fmla="*/ 2776737 w 3157372"/>
                <a:gd name="connsiteY507" fmla="*/ 727915 h 2413943"/>
                <a:gd name="connsiteX508" fmla="*/ 2777604 w 3157372"/>
                <a:gd name="connsiteY508" fmla="*/ 727459 h 2413943"/>
                <a:gd name="connsiteX509" fmla="*/ 2776190 w 3157372"/>
                <a:gd name="connsiteY509" fmla="*/ 722166 h 2413943"/>
                <a:gd name="connsiteX510" fmla="*/ 2773087 w 3157372"/>
                <a:gd name="connsiteY510" fmla="*/ 717603 h 2413943"/>
                <a:gd name="connsiteX511" fmla="*/ 2764965 w 3157372"/>
                <a:gd name="connsiteY511" fmla="*/ 701040 h 2413943"/>
                <a:gd name="connsiteX512" fmla="*/ 2763140 w 3157372"/>
                <a:gd name="connsiteY512" fmla="*/ 692690 h 2413943"/>
                <a:gd name="connsiteX513" fmla="*/ 2766471 w 3157372"/>
                <a:gd name="connsiteY513" fmla="*/ 682652 h 2413943"/>
                <a:gd name="connsiteX514" fmla="*/ 2764053 w 3157372"/>
                <a:gd name="connsiteY514" fmla="*/ 672431 h 2413943"/>
                <a:gd name="connsiteX515" fmla="*/ 2764782 w 3157372"/>
                <a:gd name="connsiteY515" fmla="*/ 661662 h 2413943"/>
                <a:gd name="connsiteX516" fmla="*/ 2773908 w 3157372"/>
                <a:gd name="connsiteY516" fmla="*/ 644643 h 2413943"/>
                <a:gd name="connsiteX517" fmla="*/ 2763186 w 3157372"/>
                <a:gd name="connsiteY517" fmla="*/ 641358 h 2413943"/>
                <a:gd name="connsiteX518" fmla="*/ 2752372 w 3157372"/>
                <a:gd name="connsiteY518" fmla="*/ 644415 h 2413943"/>
                <a:gd name="connsiteX519" fmla="*/ 2747307 w 3157372"/>
                <a:gd name="connsiteY519" fmla="*/ 638666 h 2413943"/>
                <a:gd name="connsiteX520" fmla="*/ 2734668 w 3157372"/>
                <a:gd name="connsiteY520" fmla="*/ 641038 h 2413943"/>
                <a:gd name="connsiteX521" fmla="*/ 2728964 w 3157372"/>
                <a:gd name="connsiteY521" fmla="*/ 639761 h 2413943"/>
                <a:gd name="connsiteX522" fmla="*/ 2715686 w 3157372"/>
                <a:gd name="connsiteY522" fmla="*/ 634559 h 2413943"/>
                <a:gd name="connsiteX523" fmla="*/ 2710712 w 3157372"/>
                <a:gd name="connsiteY523" fmla="*/ 626893 h 2413943"/>
                <a:gd name="connsiteX524" fmla="*/ 2708294 w 3157372"/>
                <a:gd name="connsiteY524" fmla="*/ 616079 h 2413943"/>
                <a:gd name="connsiteX525" fmla="*/ 2700081 w 3157372"/>
                <a:gd name="connsiteY525" fmla="*/ 609007 h 2413943"/>
                <a:gd name="connsiteX526" fmla="*/ 2688035 w 3157372"/>
                <a:gd name="connsiteY526" fmla="*/ 606908 h 2413943"/>
                <a:gd name="connsiteX527" fmla="*/ 2686256 w 3157372"/>
                <a:gd name="connsiteY527" fmla="*/ 599972 h 2413943"/>
                <a:gd name="connsiteX528" fmla="*/ 2680689 w 3157372"/>
                <a:gd name="connsiteY528" fmla="*/ 591714 h 2413943"/>
                <a:gd name="connsiteX529" fmla="*/ 2669282 w 3157372"/>
                <a:gd name="connsiteY529" fmla="*/ 583318 h 2413943"/>
                <a:gd name="connsiteX530" fmla="*/ 2658513 w 3157372"/>
                <a:gd name="connsiteY530" fmla="*/ 586375 h 2413943"/>
                <a:gd name="connsiteX531" fmla="*/ 2638847 w 3157372"/>
                <a:gd name="connsiteY531" fmla="*/ 585599 h 2413943"/>
                <a:gd name="connsiteX532" fmla="*/ 2629950 w 3157372"/>
                <a:gd name="connsiteY532" fmla="*/ 589888 h 2413943"/>
                <a:gd name="connsiteX533" fmla="*/ 2624200 w 3157372"/>
                <a:gd name="connsiteY533" fmla="*/ 592307 h 2413943"/>
                <a:gd name="connsiteX534" fmla="*/ 2616672 w 3157372"/>
                <a:gd name="connsiteY534" fmla="*/ 585919 h 2413943"/>
                <a:gd name="connsiteX535" fmla="*/ 2609052 w 3157372"/>
                <a:gd name="connsiteY535" fmla="*/ 585280 h 2413943"/>
                <a:gd name="connsiteX536" fmla="*/ 2603394 w 3157372"/>
                <a:gd name="connsiteY536" fmla="*/ 585782 h 2413943"/>
                <a:gd name="connsiteX537" fmla="*/ 2595774 w 3157372"/>
                <a:gd name="connsiteY537" fmla="*/ 586375 h 2413943"/>
                <a:gd name="connsiteX538" fmla="*/ 2591986 w 3157372"/>
                <a:gd name="connsiteY538" fmla="*/ 578709 h 2413943"/>
                <a:gd name="connsiteX539" fmla="*/ 2583773 w 3157372"/>
                <a:gd name="connsiteY539" fmla="*/ 575424 h 2413943"/>
                <a:gd name="connsiteX540" fmla="*/ 2567301 w 3157372"/>
                <a:gd name="connsiteY540" fmla="*/ 577112 h 2413943"/>
                <a:gd name="connsiteX541" fmla="*/ 2557902 w 3157372"/>
                <a:gd name="connsiteY541" fmla="*/ 570724 h 2413943"/>
                <a:gd name="connsiteX542" fmla="*/ 2546403 w 3157372"/>
                <a:gd name="connsiteY542" fmla="*/ 575014 h 2413943"/>
                <a:gd name="connsiteX543" fmla="*/ 2532988 w 3157372"/>
                <a:gd name="connsiteY543" fmla="*/ 581219 h 2413943"/>
                <a:gd name="connsiteX544" fmla="*/ 2529110 w 3157372"/>
                <a:gd name="connsiteY544" fmla="*/ 590664 h 2413943"/>
                <a:gd name="connsiteX545" fmla="*/ 2535270 w 3157372"/>
                <a:gd name="connsiteY545" fmla="*/ 603486 h 2413943"/>
                <a:gd name="connsiteX546" fmla="*/ 2540289 w 3157372"/>
                <a:gd name="connsiteY546" fmla="*/ 617448 h 2413943"/>
                <a:gd name="connsiteX547" fmla="*/ 2542114 w 3157372"/>
                <a:gd name="connsiteY547" fmla="*/ 622559 h 2413943"/>
                <a:gd name="connsiteX548" fmla="*/ 2539377 w 3157372"/>
                <a:gd name="connsiteY548" fmla="*/ 640263 h 2413943"/>
                <a:gd name="connsiteX549" fmla="*/ 2536091 w 3157372"/>
                <a:gd name="connsiteY549" fmla="*/ 649069 h 2413943"/>
                <a:gd name="connsiteX550" fmla="*/ 2537962 w 3157372"/>
                <a:gd name="connsiteY550" fmla="*/ 657328 h 2413943"/>
                <a:gd name="connsiteX551" fmla="*/ 2546039 w 3157372"/>
                <a:gd name="connsiteY551" fmla="*/ 670743 h 2413943"/>
                <a:gd name="connsiteX552" fmla="*/ 2546540 w 3157372"/>
                <a:gd name="connsiteY552" fmla="*/ 679868 h 2413943"/>
                <a:gd name="connsiteX553" fmla="*/ 2551103 w 3157372"/>
                <a:gd name="connsiteY553" fmla="*/ 688766 h 2413943"/>
                <a:gd name="connsiteX554" fmla="*/ 2551651 w 3157372"/>
                <a:gd name="connsiteY554" fmla="*/ 700858 h 2413943"/>
                <a:gd name="connsiteX555" fmla="*/ 2540198 w 3157372"/>
                <a:gd name="connsiteY555" fmla="*/ 704508 h 2413943"/>
                <a:gd name="connsiteX556" fmla="*/ 2534266 w 3157372"/>
                <a:gd name="connsiteY556" fmla="*/ 719702 h 2413943"/>
                <a:gd name="connsiteX557" fmla="*/ 2524091 w 3157372"/>
                <a:gd name="connsiteY557" fmla="*/ 726546 h 2413943"/>
                <a:gd name="connsiteX558" fmla="*/ 2520851 w 3157372"/>
                <a:gd name="connsiteY558" fmla="*/ 733482 h 2413943"/>
                <a:gd name="connsiteX559" fmla="*/ 2513779 w 3157372"/>
                <a:gd name="connsiteY559" fmla="*/ 744844 h 2413943"/>
                <a:gd name="connsiteX560" fmla="*/ 2536593 w 3157372"/>
                <a:gd name="connsiteY560" fmla="*/ 753331 h 2413943"/>
                <a:gd name="connsiteX561" fmla="*/ 2554206 w 3157372"/>
                <a:gd name="connsiteY561" fmla="*/ 761087 h 2413943"/>
                <a:gd name="connsiteX562" fmla="*/ 2560457 w 3157372"/>
                <a:gd name="connsiteY562" fmla="*/ 769438 h 2413943"/>
                <a:gd name="connsiteX563" fmla="*/ 2569172 w 3157372"/>
                <a:gd name="connsiteY563" fmla="*/ 783446 h 2413943"/>
                <a:gd name="connsiteX564" fmla="*/ 2572320 w 3157372"/>
                <a:gd name="connsiteY564" fmla="*/ 791704 h 2413943"/>
                <a:gd name="connsiteX565" fmla="*/ 2572868 w 3157372"/>
                <a:gd name="connsiteY565" fmla="*/ 798093 h 2413943"/>
                <a:gd name="connsiteX566" fmla="*/ 2571362 w 3157372"/>
                <a:gd name="connsiteY566" fmla="*/ 815158 h 2413943"/>
                <a:gd name="connsiteX567" fmla="*/ 2570039 w 3157372"/>
                <a:gd name="connsiteY567" fmla="*/ 829120 h 2413943"/>
                <a:gd name="connsiteX568" fmla="*/ 2572412 w 3157372"/>
                <a:gd name="connsiteY568" fmla="*/ 839249 h 2413943"/>
                <a:gd name="connsiteX569" fmla="*/ 2569811 w 3157372"/>
                <a:gd name="connsiteY569" fmla="*/ 846824 h 2413943"/>
                <a:gd name="connsiteX570" fmla="*/ 2560685 w 3157372"/>
                <a:gd name="connsiteY570" fmla="*/ 858185 h 2413943"/>
                <a:gd name="connsiteX571" fmla="*/ 2543483 w 3157372"/>
                <a:gd name="connsiteY571" fmla="*/ 867585 h 2413943"/>
                <a:gd name="connsiteX572" fmla="*/ 2532578 w 3157372"/>
                <a:gd name="connsiteY572" fmla="*/ 878171 h 2413943"/>
                <a:gd name="connsiteX573" fmla="*/ 2527468 w 3157372"/>
                <a:gd name="connsiteY573" fmla="*/ 882734 h 2413943"/>
                <a:gd name="connsiteX574" fmla="*/ 2516015 w 3157372"/>
                <a:gd name="connsiteY574" fmla="*/ 888985 h 2413943"/>
                <a:gd name="connsiteX575" fmla="*/ 2502052 w 3157372"/>
                <a:gd name="connsiteY575" fmla="*/ 890080 h 2413943"/>
                <a:gd name="connsiteX576" fmla="*/ 2492561 w 3157372"/>
                <a:gd name="connsiteY576" fmla="*/ 888118 h 2413943"/>
                <a:gd name="connsiteX577" fmla="*/ 2486128 w 3157372"/>
                <a:gd name="connsiteY577" fmla="*/ 896879 h 2413943"/>
                <a:gd name="connsiteX578" fmla="*/ 2496759 w 3157372"/>
                <a:gd name="connsiteY578" fmla="*/ 910248 h 2413943"/>
                <a:gd name="connsiteX579" fmla="*/ 2496759 w 3157372"/>
                <a:gd name="connsiteY579" fmla="*/ 918598 h 2413943"/>
                <a:gd name="connsiteX580" fmla="*/ 2499132 w 3157372"/>
                <a:gd name="connsiteY580" fmla="*/ 930051 h 2413943"/>
                <a:gd name="connsiteX581" fmla="*/ 2505383 w 3157372"/>
                <a:gd name="connsiteY581" fmla="*/ 938903 h 2413943"/>
                <a:gd name="connsiteX582" fmla="*/ 2503375 w 3157372"/>
                <a:gd name="connsiteY582" fmla="*/ 948439 h 2413943"/>
                <a:gd name="connsiteX583" fmla="*/ 2504471 w 3157372"/>
                <a:gd name="connsiteY583" fmla="*/ 962356 h 2413943"/>
                <a:gd name="connsiteX584" fmla="*/ 2507482 w 3157372"/>
                <a:gd name="connsiteY584" fmla="*/ 978919 h 2413943"/>
                <a:gd name="connsiteX585" fmla="*/ 2515056 w 3157372"/>
                <a:gd name="connsiteY585" fmla="*/ 983482 h 2413943"/>
                <a:gd name="connsiteX586" fmla="*/ 2518661 w 3157372"/>
                <a:gd name="connsiteY586" fmla="*/ 994889 h 2413943"/>
                <a:gd name="connsiteX587" fmla="*/ 2512364 w 3157372"/>
                <a:gd name="connsiteY587" fmla="*/ 997992 h 2413943"/>
                <a:gd name="connsiteX588" fmla="*/ 2507208 w 3157372"/>
                <a:gd name="connsiteY588" fmla="*/ 1006205 h 2413943"/>
                <a:gd name="connsiteX589" fmla="*/ 2504608 w 3157372"/>
                <a:gd name="connsiteY589" fmla="*/ 1012502 h 2413943"/>
                <a:gd name="connsiteX590" fmla="*/ 2512091 w 3157372"/>
                <a:gd name="connsiteY590" fmla="*/ 1022768 h 2413943"/>
                <a:gd name="connsiteX591" fmla="*/ 2504379 w 3157372"/>
                <a:gd name="connsiteY591" fmla="*/ 1032168 h 2413943"/>
                <a:gd name="connsiteX592" fmla="*/ 2496212 w 3157372"/>
                <a:gd name="connsiteY592" fmla="*/ 1025780 h 2413943"/>
                <a:gd name="connsiteX593" fmla="*/ 2486082 w 3157372"/>
                <a:gd name="connsiteY593" fmla="*/ 1025050 h 2413943"/>
                <a:gd name="connsiteX594" fmla="*/ 2481519 w 3157372"/>
                <a:gd name="connsiteY594" fmla="*/ 1033172 h 2413943"/>
                <a:gd name="connsiteX595" fmla="*/ 2487177 w 3157372"/>
                <a:gd name="connsiteY595" fmla="*/ 1043392 h 2413943"/>
                <a:gd name="connsiteX596" fmla="*/ 2475861 w 3157372"/>
                <a:gd name="connsiteY596" fmla="*/ 1032487 h 2413943"/>
                <a:gd name="connsiteX597" fmla="*/ 2462173 w 3157372"/>
                <a:gd name="connsiteY597" fmla="*/ 1031711 h 2413943"/>
                <a:gd name="connsiteX598" fmla="*/ 2447480 w 3157372"/>
                <a:gd name="connsiteY598" fmla="*/ 1039149 h 2413943"/>
                <a:gd name="connsiteX599" fmla="*/ 2452043 w 3157372"/>
                <a:gd name="connsiteY599" fmla="*/ 1034176 h 2413943"/>
                <a:gd name="connsiteX600" fmla="*/ 2457245 w 3157372"/>
                <a:gd name="connsiteY600" fmla="*/ 1027879 h 2413943"/>
                <a:gd name="connsiteX601" fmla="*/ 2459800 w 3157372"/>
                <a:gd name="connsiteY601" fmla="*/ 1022814 h 2413943"/>
                <a:gd name="connsiteX602" fmla="*/ 2459253 w 3157372"/>
                <a:gd name="connsiteY602" fmla="*/ 1013688 h 2413943"/>
                <a:gd name="connsiteX603" fmla="*/ 2451678 w 3157372"/>
                <a:gd name="connsiteY603" fmla="*/ 1008578 h 2413943"/>
                <a:gd name="connsiteX604" fmla="*/ 2447344 w 3157372"/>
                <a:gd name="connsiteY604" fmla="*/ 1003422 h 2413943"/>
                <a:gd name="connsiteX605" fmla="*/ 2435343 w 3157372"/>
                <a:gd name="connsiteY605" fmla="*/ 995711 h 2413943"/>
                <a:gd name="connsiteX606" fmla="*/ 2427084 w 3157372"/>
                <a:gd name="connsiteY606" fmla="*/ 994980 h 2413943"/>
                <a:gd name="connsiteX607" fmla="*/ 2433518 w 3157372"/>
                <a:gd name="connsiteY607" fmla="*/ 987680 h 2413943"/>
                <a:gd name="connsiteX608" fmla="*/ 2433746 w 3157372"/>
                <a:gd name="connsiteY608" fmla="*/ 987406 h 2413943"/>
                <a:gd name="connsiteX609" fmla="*/ 2432925 w 3157372"/>
                <a:gd name="connsiteY609" fmla="*/ 986813 h 2413943"/>
                <a:gd name="connsiteX610" fmla="*/ 2422841 w 3157372"/>
                <a:gd name="connsiteY610" fmla="*/ 977687 h 2413943"/>
                <a:gd name="connsiteX611" fmla="*/ 2417183 w 3157372"/>
                <a:gd name="connsiteY611" fmla="*/ 974447 h 2413943"/>
                <a:gd name="connsiteX612" fmla="*/ 2412164 w 3157372"/>
                <a:gd name="connsiteY612" fmla="*/ 968060 h 2413943"/>
                <a:gd name="connsiteX613" fmla="*/ 2409061 w 3157372"/>
                <a:gd name="connsiteY613" fmla="*/ 962995 h 2413943"/>
                <a:gd name="connsiteX614" fmla="*/ 2411616 w 3157372"/>
                <a:gd name="connsiteY614" fmla="*/ 957291 h 2413943"/>
                <a:gd name="connsiteX615" fmla="*/ 2412985 w 3157372"/>
                <a:gd name="connsiteY615" fmla="*/ 947755 h 2413943"/>
                <a:gd name="connsiteX616" fmla="*/ 2412985 w 3157372"/>
                <a:gd name="connsiteY616" fmla="*/ 940180 h 2413943"/>
                <a:gd name="connsiteX617" fmla="*/ 2408742 w 3157372"/>
                <a:gd name="connsiteY617" fmla="*/ 927404 h 2413943"/>
                <a:gd name="connsiteX618" fmla="*/ 2409426 w 3157372"/>
                <a:gd name="connsiteY618" fmla="*/ 920514 h 2413943"/>
                <a:gd name="connsiteX619" fmla="*/ 2404407 w 3157372"/>
                <a:gd name="connsiteY619" fmla="*/ 914126 h 2413943"/>
                <a:gd name="connsiteX620" fmla="*/ 2406414 w 3157372"/>
                <a:gd name="connsiteY620" fmla="*/ 903997 h 2413943"/>
                <a:gd name="connsiteX621" fmla="*/ 2411570 w 3157372"/>
                <a:gd name="connsiteY621" fmla="*/ 896422 h 2413943"/>
                <a:gd name="connsiteX622" fmla="*/ 2409152 w 3157372"/>
                <a:gd name="connsiteY622" fmla="*/ 886886 h 2413943"/>
                <a:gd name="connsiteX623" fmla="*/ 2406642 w 3157372"/>
                <a:gd name="connsiteY623" fmla="*/ 883601 h 2413943"/>
                <a:gd name="connsiteX624" fmla="*/ 2406049 w 3157372"/>
                <a:gd name="connsiteY624" fmla="*/ 879813 h 2413943"/>
                <a:gd name="connsiteX625" fmla="*/ 2392771 w 3157372"/>
                <a:gd name="connsiteY625" fmla="*/ 875935 h 2413943"/>
                <a:gd name="connsiteX626" fmla="*/ 2380087 w 3157372"/>
                <a:gd name="connsiteY626" fmla="*/ 877714 h 2413943"/>
                <a:gd name="connsiteX627" fmla="*/ 2363615 w 3157372"/>
                <a:gd name="connsiteY627" fmla="*/ 876847 h 2413943"/>
                <a:gd name="connsiteX628" fmla="*/ 2357957 w 3157372"/>
                <a:gd name="connsiteY628" fmla="*/ 870460 h 2413943"/>
                <a:gd name="connsiteX629" fmla="*/ 2345272 w 3157372"/>
                <a:gd name="connsiteY629" fmla="*/ 871007 h 2413943"/>
                <a:gd name="connsiteX630" fmla="*/ 2333819 w 3157372"/>
                <a:gd name="connsiteY630" fmla="*/ 872741 h 2413943"/>
                <a:gd name="connsiteX631" fmla="*/ 2327522 w 3157372"/>
                <a:gd name="connsiteY631" fmla="*/ 875844 h 2413943"/>
                <a:gd name="connsiteX632" fmla="*/ 2313834 w 3157372"/>
                <a:gd name="connsiteY632" fmla="*/ 859281 h 2413943"/>
                <a:gd name="connsiteX633" fmla="*/ 2302518 w 3157372"/>
                <a:gd name="connsiteY633" fmla="*/ 857866 h 2413943"/>
                <a:gd name="connsiteX634" fmla="*/ 2291202 w 3157372"/>
                <a:gd name="connsiteY634" fmla="*/ 848740 h 2413943"/>
                <a:gd name="connsiteX635" fmla="*/ 2272950 w 3157372"/>
                <a:gd name="connsiteY635" fmla="*/ 844771 h 2413943"/>
                <a:gd name="connsiteX636" fmla="*/ 2265285 w 3157372"/>
                <a:gd name="connsiteY636" fmla="*/ 844040 h 2413943"/>
                <a:gd name="connsiteX637" fmla="*/ 2256570 w 3157372"/>
                <a:gd name="connsiteY637" fmla="*/ 830626 h 2413943"/>
                <a:gd name="connsiteX638" fmla="*/ 2245893 w 3157372"/>
                <a:gd name="connsiteY638" fmla="*/ 823553 h 2413943"/>
                <a:gd name="connsiteX639" fmla="*/ 2237679 w 3157372"/>
                <a:gd name="connsiteY639" fmla="*/ 818397 h 2413943"/>
                <a:gd name="connsiteX640" fmla="*/ 2228873 w 3157372"/>
                <a:gd name="connsiteY640" fmla="*/ 815112 h 2413943"/>
                <a:gd name="connsiteX641" fmla="*/ 2221892 w 3157372"/>
                <a:gd name="connsiteY641" fmla="*/ 813150 h 2413943"/>
                <a:gd name="connsiteX642" fmla="*/ 2210530 w 3157372"/>
                <a:gd name="connsiteY642" fmla="*/ 806032 h 2413943"/>
                <a:gd name="connsiteX643" fmla="*/ 2201085 w 3157372"/>
                <a:gd name="connsiteY643" fmla="*/ 803431 h 2413943"/>
                <a:gd name="connsiteX644" fmla="*/ 2192233 w 3157372"/>
                <a:gd name="connsiteY644" fmla="*/ 804617 h 2413943"/>
                <a:gd name="connsiteX645" fmla="*/ 2186575 w 3157372"/>
                <a:gd name="connsiteY645" fmla="*/ 796313 h 2413943"/>
                <a:gd name="connsiteX646" fmla="*/ 2179001 w 3157372"/>
                <a:gd name="connsiteY646" fmla="*/ 791750 h 2413943"/>
                <a:gd name="connsiteX647" fmla="*/ 2171426 w 3157372"/>
                <a:gd name="connsiteY647" fmla="*/ 791020 h 2413943"/>
                <a:gd name="connsiteX648" fmla="*/ 2149160 w 3157372"/>
                <a:gd name="connsiteY648" fmla="*/ 793986 h 2413943"/>
                <a:gd name="connsiteX649" fmla="*/ 2135197 w 3157372"/>
                <a:gd name="connsiteY649" fmla="*/ 800146 h 2413943"/>
                <a:gd name="connsiteX650" fmla="*/ 2123744 w 3157372"/>
                <a:gd name="connsiteY650" fmla="*/ 801925 h 2413943"/>
                <a:gd name="connsiteX651" fmla="*/ 2116170 w 3157372"/>
                <a:gd name="connsiteY651" fmla="*/ 799963 h 2413943"/>
                <a:gd name="connsiteX652" fmla="*/ 2120733 w 3157372"/>
                <a:gd name="connsiteY652" fmla="*/ 793712 h 2413943"/>
                <a:gd name="connsiteX653" fmla="*/ 2126482 w 3157372"/>
                <a:gd name="connsiteY653" fmla="*/ 786092 h 2413943"/>
                <a:gd name="connsiteX654" fmla="*/ 2121919 w 3157372"/>
                <a:gd name="connsiteY654" fmla="*/ 778472 h 2413943"/>
                <a:gd name="connsiteX655" fmla="*/ 2116352 w 3157372"/>
                <a:gd name="connsiteY655" fmla="*/ 766974 h 2413943"/>
                <a:gd name="connsiteX656" fmla="*/ 2112018 w 3157372"/>
                <a:gd name="connsiteY656" fmla="*/ 755475 h 2413943"/>
                <a:gd name="connsiteX657" fmla="*/ 2108322 w 3157372"/>
                <a:gd name="connsiteY657" fmla="*/ 744068 h 2413943"/>
                <a:gd name="connsiteX658" fmla="*/ 2105219 w 3157372"/>
                <a:gd name="connsiteY658" fmla="*/ 738364 h 2413943"/>
                <a:gd name="connsiteX659" fmla="*/ 2091941 w 3157372"/>
                <a:gd name="connsiteY659" fmla="*/ 731839 h 2413943"/>
                <a:gd name="connsiteX660" fmla="*/ 2083089 w 3157372"/>
                <a:gd name="connsiteY660" fmla="*/ 729239 h 2413943"/>
                <a:gd name="connsiteX661" fmla="*/ 2069720 w 3157372"/>
                <a:gd name="connsiteY661" fmla="*/ 735398 h 2413943"/>
                <a:gd name="connsiteX662" fmla="*/ 2067347 w 3157372"/>
                <a:gd name="connsiteY662" fmla="*/ 723353 h 2413943"/>
                <a:gd name="connsiteX663" fmla="*/ 2059818 w 3157372"/>
                <a:gd name="connsiteY663" fmla="*/ 715002 h 2413943"/>
                <a:gd name="connsiteX664" fmla="*/ 2056031 w 3157372"/>
                <a:gd name="connsiteY664" fmla="*/ 709299 h 2413943"/>
                <a:gd name="connsiteX665" fmla="*/ 2061278 w 3157372"/>
                <a:gd name="connsiteY665" fmla="*/ 702318 h 2413943"/>
                <a:gd name="connsiteX666" fmla="*/ 2061278 w 3157372"/>
                <a:gd name="connsiteY666" fmla="*/ 692827 h 2413943"/>
                <a:gd name="connsiteX667" fmla="*/ 2065203 w 3157372"/>
                <a:gd name="connsiteY667" fmla="*/ 674575 h 2413943"/>
                <a:gd name="connsiteX668" fmla="*/ 2063423 w 3157372"/>
                <a:gd name="connsiteY668" fmla="*/ 665039 h 2413943"/>
                <a:gd name="connsiteX669" fmla="*/ 2064199 w 3157372"/>
                <a:gd name="connsiteY669" fmla="*/ 655548 h 2413943"/>
                <a:gd name="connsiteX670" fmla="*/ 2075652 w 3157372"/>
                <a:gd name="connsiteY670" fmla="*/ 644962 h 2413943"/>
                <a:gd name="connsiteX671" fmla="*/ 2082177 w 3157372"/>
                <a:gd name="connsiteY671" fmla="*/ 632916 h 2413943"/>
                <a:gd name="connsiteX672" fmla="*/ 2086055 w 3157372"/>
                <a:gd name="connsiteY672" fmla="*/ 622148 h 2413943"/>
                <a:gd name="connsiteX673" fmla="*/ 2090025 w 3157372"/>
                <a:gd name="connsiteY673" fmla="*/ 610832 h 2413943"/>
                <a:gd name="connsiteX674" fmla="*/ 2103394 w 3157372"/>
                <a:gd name="connsiteY674" fmla="*/ 602710 h 2413943"/>
                <a:gd name="connsiteX675" fmla="*/ 2103394 w 3157372"/>
                <a:gd name="connsiteY675" fmla="*/ 595775 h 2413943"/>
                <a:gd name="connsiteX676" fmla="*/ 2105402 w 3157372"/>
                <a:gd name="connsiteY676" fmla="*/ 590071 h 2413943"/>
                <a:gd name="connsiteX677" fmla="*/ 2115623 w 3157372"/>
                <a:gd name="connsiteY677" fmla="*/ 586329 h 2413943"/>
                <a:gd name="connsiteX678" fmla="*/ 2121326 w 3157372"/>
                <a:gd name="connsiteY678" fmla="*/ 583227 h 2413943"/>
                <a:gd name="connsiteX679" fmla="*/ 2120779 w 3157372"/>
                <a:gd name="connsiteY679" fmla="*/ 575607 h 2413943"/>
                <a:gd name="connsiteX680" fmla="*/ 2118310 w 3157372"/>
                <a:gd name="connsiteY680" fmla="*/ 571824 h 2413943"/>
                <a:gd name="connsiteX681" fmla="*/ 2120779 w 3157372"/>
                <a:gd name="connsiteY681" fmla="*/ 569355 h 2413943"/>
                <a:gd name="connsiteX682" fmla="*/ 2133463 w 3157372"/>
                <a:gd name="connsiteY682" fmla="*/ 566298 h 2413943"/>
                <a:gd name="connsiteX683" fmla="*/ 2139258 w 3157372"/>
                <a:gd name="connsiteY683" fmla="*/ 565066 h 2413943"/>
                <a:gd name="connsiteX684" fmla="*/ 2136110 w 3157372"/>
                <a:gd name="connsiteY684" fmla="*/ 554891 h 2413943"/>
                <a:gd name="connsiteX685" fmla="*/ 2146878 w 3157372"/>
                <a:gd name="connsiteY685" fmla="*/ 554891 h 2413943"/>
                <a:gd name="connsiteX686" fmla="*/ 2163396 w 3157372"/>
                <a:gd name="connsiteY686" fmla="*/ 555667 h 2413943"/>
                <a:gd name="connsiteX687" fmla="*/ 2168506 w 3157372"/>
                <a:gd name="connsiteY687" fmla="*/ 550648 h 2413943"/>
                <a:gd name="connsiteX688" fmla="*/ 2175533 w 3157372"/>
                <a:gd name="connsiteY688" fmla="*/ 550100 h 2413943"/>
                <a:gd name="connsiteX689" fmla="*/ 2178134 w 3157372"/>
                <a:gd name="connsiteY689" fmla="*/ 542480 h 2413943"/>
                <a:gd name="connsiteX690" fmla="*/ 2168689 w 3157372"/>
                <a:gd name="connsiteY690" fmla="*/ 535408 h 2413943"/>
                <a:gd name="connsiteX691" fmla="*/ 2164354 w 3157372"/>
                <a:gd name="connsiteY691" fmla="*/ 528426 h 2413943"/>
                <a:gd name="connsiteX692" fmla="*/ 2152947 w 3157372"/>
                <a:gd name="connsiteY692" fmla="*/ 522586 h 2413943"/>
                <a:gd name="connsiteX693" fmla="*/ 2144688 w 3157372"/>
                <a:gd name="connsiteY693" fmla="*/ 523134 h 2413943"/>
                <a:gd name="connsiteX694" fmla="*/ 2139760 w 3157372"/>
                <a:gd name="connsiteY694" fmla="*/ 516152 h 2413943"/>
                <a:gd name="connsiteX695" fmla="*/ 2128307 w 3157372"/>
                <a:gd name="connsiteY695" fmla="*/ 519164 h 2413943"/>
                <a:gd name="connsiteX696" fmla="*/ 2127121 w 3157372"/>
                <a:gd name="connsiteY696" fmla="*/ 513415 h 2413943"/>
                <a:gd name="connsiteX697" fmla="*/ 2118908 w 3157372"/>
                <a:gd name="connsiteY697" fmla="*/ 509536 h 2413943"/>
                <a:gd name="connsiteX698" fmla="*/ 2112018 w 3157372"/>
                <a:gd name="connsiteY698" fmla="*/ 504380 h 2413943"/>
                <a:gd name="connsiteX699" fmla="*/ 2134056 w 3157372"/>
                <a:gd name="connsiteY699" fmla="*/ 510358 h 2413943"/>
                <a:gd name="connsiteX700" fmla="*/ 2132779 w 3157372"/>
                <a:gd name="connsiteY700" fmla="*/ 514145 h 2413943"/>
                <a:gd name="connsiteX701" fmla="*/ 2140992 w 3157372"/>
                <a:gd name="connsiteY701" fmla="*/ 512958 h 2413943"/>
                <a:gd name="connsiteX702" fmla="*/ 2149844 w 3157372"/>
                <a:gd name="connsiteY702" fmla="*/ 517521 h 2413943"/>
                <a:gd name="connsiteX703" fmla="*/ 2161251 w 3157372"/>
                <a:gd name="connsiteY703" fmla="*/ 520213 h 2413943"/>
                <a:gd name="connsiteX704" fmla="*/ 2169419 w 3157372"/>
                <a:gd name="connsiteY704" fmla="*/ 524046 h 2413943"/>
                <a:gd name="connsiteX705" fmla="*/ 2186529 w 3157372"/>
                <a:gd name="connsiteY705" fmla="*/ 524913 h 2413943"/>
                <a:gd name="connsiteX706" fmla="*/ 2187853 w 3157372"/>
                <a:gd name="connsiteY706" fmla="*/ 522449 h 2413943"/>
                <a:gd name="connsiteX707" fmla="*/ 2194880 w 3157372"/>
                <a:gd name="connsiteY707" fmla="*/ 520533 h 2413943"/>
                <a:gd name="connsiteX708" fmla="*/ 2196157 w 3157372"/>
                <a:gd name="connsiteY708" fmla="*/ 511042 h 2413943"/>
                <a:gd name="connsiteX709" fmla="*/ 2195655 w 3157372"/>
                <a:gd name="connsiteY709" fmla="*/ 502829 h 2413943"/>
                <a:gd name="connsiteX710" fmla="*/ 2204507 w 3157372"/>
                <a:gd name="connsiteY710" fmla="*/ 504152 h 2413943"/>
                <a:gd name="connsiteX711" fmla="*/ 2212082 w 3157372"/>
                <a:gd name="connsiteY711" fmla="*/ 509308 h 2413943"/>
                <a:gd name="connsiteX712" fmla="*/ 2218424 w 3157372"/>
                <a:gd name="connsiteY712" fmla="*/ 509308 h 2413943"/>
                <a:gd name="connsiteX713" fmla="*/ 2228554 w 3157372"/>
                <a:gd name="connsiteY713" fmla="*/ 508760 h 2413943"/>
                <a:gd name="connsiteX714" fmla="*/ 2236174 w 3157372"/>
                <a:gd name="connsiteY714" fmla="*/ 506981 h 2413943"/>
                <a:gd name="connsiteX715" fmla="*/ 2247033 w 3157372"/>
                <a:gd name="connsiteY715" fmla="*/ 499452 h 2413943"/>
                <a:gd name="connsiteX716" fmla="*/ 2256159 w 3157372"/>
                <a:gd name="connsiteY716" fmla="*/ 496395 h 2413943"/>
                <a:gd name="connsiteX717" fmla="*/ 2258714 w 3157372"/>
                <a:gd name="connsiteY717" fmla="*/ 489414 h 2413943"/>
                <a:gd name="connsiteX718" fmla="*/ 2268342 w 3157372"/>
                <a:gd name="connsiteY718" fmla="*/ 480014 h 2413943"/>
                <a:gd name="connsiteX719" fmla="*/ 2269026 w 3157372"/>
                <a:gd name="connsiteY719" fmla="*/ 474950 h 2413943"/>
                <a:gd name="connsiteX720" fmla="*/ 2278152 w 3157372"/>
                <a:gd name="connsiteY720" fmla="*/ 467512 h 2413943"/>
                <a:gd name="connsiteX721" fmla="*/ 2279521 w 3157372"/>
                <a:gd name="connsiteY721" fmla="*/ 461763 h 2413943"/>
                <a:gd name="connsiteX722" fmla="*/ 2279019 w 3157372"/>
                <a:gd name="connsiteY722" fmla="*/ 449671 h 2413943"/>
                <a:gd name="connsiteX723" fmla="*/ 2272677 w 3157372"/>
                <a:gd name="connsiteY723" fmla="*/ 449671 h 2413943"/>
                <a:gd name="connsiteX724" fmla="*/ 2263825 w 3157372"/>
                <a:gd name="connsiteY724" fmla="*/ 447025 h 2413943"/>
                <a:gd name="connsiteX725" fmla="*/ 2260585 w 3157372"/>
                <a:gd name="connsiteY725" fmla="*/ 445839 h 2413943"/>
                <a:gd name="connsiteX726" fmla="*/ 2277878 w 3157372"/>
                <a:gd name="connsiteY726" fmla="*/ 442781 h 2413943"/>
                <a:gd name="connsiteX727" fmla="*/ 2285453 w 3157372"/>
                <a:gd name="connsiteY727" fmla="*/ 435891 h 2413943"/>
                <a:gd name="connsiteX728" fmla="*/ 2293848 w 3157372"/>
                <a:gd name="connsiteY728" fmla="*/ 429002 h 2413943"/>
                <a:gd name="connsiteX729" fmla="*/ 2303385 w 3157372"/>
                <a:gd name="connsiteY729" fmla="*/ 421427 h 2413943"/>
                <a:gd name="connsiteX730" fmla="*/ 2309818 w 3157372"/>
                <a:gd name="connsiteY730" fmla="*/ 412666 h 2413943"/>
                <a:gd name="connsiteX731" fmla="*/ 2312419 w 3157372"/>
                <a:gd name="connsiteY731" fmla="*/ 408879 h 2413943"/>
                <a:gd name="connsiteX732" fmla="*/ 2304936 w 3157372"/>
                <a:gd name="connsiteY732" fmla="*/ 399754 h 2413943"/>
                <a:gd name="connsiteX733" fmla="*/ 2296084 w 3157372"/>
                <a:gd name="connsiteY733" fmla="*/ 396468 h 2413943"/>
                <a:gd name="connsiteX734" fmla="*/ 2297955 w 3157372"/>
                <a:gd name="connsiteY734" fmla="*/ 390810 h 2413943"/>
                <a:gd name="connsiteX735" fmla="*/ 2304389 w 3157372"/>
                <a:gd name="connsiteY735" fmla="*/ 388940 h 2413943"/>
                <a:gd name="connsiteX736" fmla="*/ 2315157 w 3157372"/>
                <a:gd name="connsiteY736" fmla="*/ 391586 h 2413943"/>
                <a:gd name="connsiteX737" fmla="*/ 2320861 w 3157372"/>
                <a:gd name="connsiteY737" fmla="*/ 389122 h 2413943"/>
                <a:gd name="connsiteX738" fmla="*/ 2327796 w 3157372"/>
                <a:gd name="connsiteY738" fmla="*/ 394962 h 2413943"/>
                <a:gd name="connsiteX739" fmla="*/ 2334686 w 3157372"/>
                <a:gd name="connsiteY739" fmla="*/ 404499 h 2413943"/>
                <a:gd name="connsiteX740" fmla="*/ 2343538 w 3157372"/>
                <a:gd name="connsiteY740" fmla="*/ 407145 h 2413943"/>
                <a:gd name="connsiteX741" fmla="*/ 2348557 w 3157372"/>
                <a:gd name="connsiteY741" fmla="*/ 405913 h 2413943"/>
                <a:gd name="connsiteX742" fmla="*/ 2354352 w 3157372"/>
                <a:gd name="connsiteY742" fmla="*/ 400301 h 2413943"/>
                <a:gd name="connsiteX743" fmla="*/ 2361288 w 3157372"/>
                <a:gd name="connsiteY743" fmla="*/ 401579 h 2413943"/>
                <a:gd name="connsiteX744" fmla="*/ 2368908 w 3157372"/>
                <a:gd name="connsiteY744" fmla="*/ 404864 h 2413943"/>
                <a:gd name="connsiteX745" fmla="*/ 2376528 w 3157372"/>
                <a:gd name="connsiteY745" fmla="*/ 401761 h 2413943"/>
                <a:gd name="connsiteX746" fmla="*/ 2371509 w 3157372"/>
                <a:gd name="connsiteY746" fmla="*/ 392864 h 2413943"/>
                <a:gd name="connsiteX747" fmla="*/ 2366535 w 3157372"/>
                <a:gd name="connsiteY747" fmla="*/ 387114 h 2413943"/>
                <a:gd name="connsiteX748" fmla="*/ 2359645 w 3157372"/>
                <a:gd name="connsiteY748" fmla="*/ 380042 h 2413943"/>
                <a:gd name="connsiteX749" fmla="*/ 2350793 w 3157372"/>
                <a:gd name="connsiteY749" fmla="*/ 374931 h 2413943"/>
                <a:gd name="connsiteX750" fmla="*/ 2345774 w 3157372"/>
                <a:gd name="connsiteY750" fmla="*/ 372924 h 2413943"/>
                <a:gd name="connsiteX751" fmla="*/ 2352162 w 3157372"/>
                <a:gd name="connsiteY751" fmla="*/ 371737 h 2413943"/>
                <a:gd name="connsiteX752" fmla="*/ 2354215 w 3157372"/>
                <a:gd name="connsiteY752" fmla="*/ 369639 h 2413943"/>
                <a:gd name="connsiteX753" fmla="*/ 2354672 w 3157372"/>
                <a:gd name="connsiteY753" fmla="*/ 370505 h 2413943"/>
                <a:gd name="connsiteX754" fmla="*/ 2360923 w 3157372"/>
                <a:gd name="connsiteY754" fmla="*/ 376893 h 2413943"/>
                <a:gd name="connsiteX755" fmla="*/ 2366581 w 3157372"/>
                <a:gd name="connsiteY755" fmla="*/ 380133 h 2413943"/>
                <a:gd name="connsiteX756" fmla="*/ 2374109 w 3157372"/>
                <a:gd name="connsiteY756" fmla="*/ 389259 h 2413943"/>
                <a:gd name="connsiteX757" fmla="*/ 2379813 w 3157372"/>
                <a:gd name="connsiteY757" fmla="*/ 392453 h 2413943"/>
                <a:gd name="connsiteX758" fmla="*/ 2386064 w 3157372"/>
                <a:gd name="connsiteY758" fmla="*/ 400164 h 2413943"/>
                <a:gd name="connsiteX759" fmla="*/ 2397334 w 3157372"/>
                <a:gd name="connsiteY759" fmla="*/ 407237 h 2413943"/>
                <a:gd name="connsiteX760" fmla="*/ 2392406 w 3157372"/>
                <a:gd name="connsiteY760" fmla="*/ 398111 h 2413943"/>
                <a:gd name="connsiteX761" fmla="*/ 2393730 w 3157372"/>
                <a:gd name="connsiteY761" fmla="*/ 393548 h 2413943"/>
                <a:gd name="connsiteX762" fmla="*/ 2397517 w 3157372"/>
                <a:gd name="connsiteY762" fmla="*/ 391677 h 2413943"/>
                <a:gd name="connsiteX763" fmla="*/ 2414080 w 3157372"/>
                <a:gd name="connsiteY763" fmla="*/ 387434 h 2413943"/>
                <a:gd name="connsiteX764" fmla="*/ 2414765 w 3157372"/>
                <a:gd name="connsiteY764" fmla="*/ 381730 h 2413943"/>
                <a:gd name="connsiteX765" fmla="*/ 2422384 w 3157372"/>
                <a:gd name="connsiteY765" fmla="*/ 377167 h 2413943"/>
                <a:gd name="connsiteX766" fmla="*/ 2426263 w 3157372"/>
                <a:gd name="connsiteY766" fmla="*/ 370916 h 2413943"/>
                <a:gd name="connsiteX767" fmla="*/ 2432651 w 3157372"/>
                <a:gd name="connsiteY767" fmla="*/ 369684 h 2413943"/>
                <a:gd name="connsiteX768" fmla="*/ 2439039 w 3157372"/>
                <a:gd name="connsiteY768" fmla="*/ 364072 h 2413943"/>
                <a:gd name="connsiteX769" fmla="*/ 2443602 w 3157372"/>
                <a:gd name="connsiteY769" fmla="*/ 355174 h 2413943"/>
                <a:gd name="connsiteX770" fmla="*/ 2446248 w 3157372"/>
                <a:gd name="connsiteY770" fmla="*/ 343219 h 2413943"/>
                <a:gd name="connsiteX771" fmla="*/ 2435526 w 3157372"/>
                <a:gd name="connsiteY771" fmla="*/ 337972 h 2413943"/>
                <a:gd name="connsiteX772" fmla="*/ 2428590 w 3157372"/>
                <a:gd name="connsiteY772" fmla="*/ 329713 h 2413943"/>
                <a:gd name="connsiteX773" fmla="*/ 2419190 w 3157372"/>
                <a:gd name="connsiteY773" fmla="*/ 321363 h 2413943"/>
                <a:gd name="connsiteX774" fmla="*/ 2418597 w 3157372"/>
                <a:gd name="connsiteY774" fmla="*/ 314975 h 2413943"/>
                <a:gd name="connsiteX775" fmla="*/ 2412392 w 3157372"/>
                <a:gd name="connsiteY775" fmla="*/ 305849 h 2413943"/>
                <a:gd name="connsiteX776" fmla="*/ 2409882 w 3157372"/>
                <a:gd name="connsiteY776" fmla="*/ 302656 h 2413943"/>
                <a:gd name="connsiteX777" fmla="*/ 2412483 w 3157372"/>
                <a:gd name="connsiteY777" fmla="*/ 298914 h 2413943"/>
                <a:gd name="connsiteX778" fmla="*/ 2422613 w 3157372"/>
                <a:gd name="connsiteY778" fmla="*/ 298914 h 2413943"/>
                <a:gd name="connsiteX779" fmla="*/ 2428270 w 3157372"/>
                <a:gd name="connsiteY779" fmla="*/ 300192 h 2413943"/>
                <a:gd name="connsiteX780" fmla="*/ 2429640 w 3157372"/>
                <a:gd name="connsiteY780" fmla="*/ 295127 h 2413943"/>
                <a:gd name="connsiteX781" fmla="*/ 2435343 w 3157372"/>
                <a:gd name="connsiteY781" fmla="*/ 292663 h 2413943"/>
                <a:gd name="connsiteX782" fmla="*/ 2444879 w 3157372"/>
                <a:gd name="connsiteY782" fmla="*/ 289606 h 2413943"/>
                <a:gd name="connsiteX783" fmla="*/ 2446887 w 3157372"/>
                <a:gd name="connsiteY783" fmla="*/ 282670 h 2413943"/>
                <a:gd name="connsiteX784" fmla="*/ 2438674 w 3157372"/>
                <a:gd name="connsiteY784" fmla="*/ 279431 h 2413943"/>
                <a:gd name="connsiteX785" fmla="*/ 2432970 w 3157372"/>
                <a:gd name="connsiteY785" fmla="*/ 279431 h 2413943"/>
                <a:gd name="connsiteX786" fmla="*/ 2432970 w 3157372"/>
                <a:gd name="connsiteY786" fmla="*/ 273088 h 2413943"/>
                <a:gd name="connsiteX787" fmla="*/ 2441183 w 3157372"/>
                <a:gd name="connsiteY787" fmla="*/ 269392 h 2413943"/>
                <a:gd name="connsiteX788" fmla="*/ 2438765 w 3157372"/>
                <a:gd name="connsiteY788" fmla="*/ 260266 h 2413943"/>
                <a:gd name="connsiteX789" fmla="*/ 2419784 w 3157372"/>
                <a:gd name="connsiteY789" fmla="*/ 255704 h 2413943"/>
                <a:gd name="connsiteX790" fmla="*/ 2412255 w 3157372"/>
                <a:gd name="connsiteY790" fmla="*/ 253057 h 2413943"/>
                <a:gd name="connsiteX791" fmla="*/ 2409152 w 3157372"/>
                <a:gd name="connsiteY791" fmla="*/ 246715 h 2413943"/>
                <a:gd name="connsiteX792" fmla="*/ 2398977 w 3157372"/>
                <a:gd name="connsiteY792" fmla="*/ 246715 h 2413943"/>
                <a:gd name="connsiteX793" fmla="*/ 2405365 w 3157372"/>
                <a:gd name="connsiteY793" fmla="*/ 242152 h 2413943"/>
                <a:gd name="connsiteX794" fmla="*/ 2404179 w 3157372"/>
                <a:gd name="connsiteY794" fmla="*/ 234486 h 2413943"/>
                <a:gd name="connsiteX795" fmla="*/ 2393365 w 3157372"/>
                <a:gd name="connsiteY795" fmla="*/ 238228 h 2413943"/>
                <a:gd name="connsiteX796" fmla="*/ 2385745 w 3157372"/>
                <a:gd name="connsiteY796" fmla="*/ 238228 h 2413943"/>
                <a:gd name="connsiteX797" fmla="*/ 2376984 w 3157372"/>
                <a:gd name="connsiteY797" fmla="*/ 232387 h 2413943"/>
                <a:gd name="connsiteX798" fmla="*/ 2364892 w 3157372"/>
                <a:gd name="connsiteY798" fmla="*/ 230973 h 2413943"/>
                <a:gd name="connsiteX799" fmla="*/ 2354078 w 3157372"/>
                <a:gd name="connsiteY799" fmla="*/ 232159 h 2413943"/>
                <a:gd name="connsiteX800" fmla="*/ 2343994 w 3157372"/>
                <a:gd name="connsiteY800" fmla="*/ 228874 h 2413943"/>
                <a:gd name="connsiteX801" fmla="*/ 2330306 w 3157372"/>
                <a:gd name="connsiteY801" fmla="*/ 231885 h 2413943"/>
                <a:gd name="connsiteX802" fmla="*/ 2323918 w 3157372"/>
                <a:gd name="connsiteY802" fmla="*/ 229923 h 2413943"/>
                <a:gd name="connsiteX803" fmla="*/ 2325743 w 3157372"/>
                <a:gd name="connsiteY803" fmla="*/ 235718 h 2413943"/>
                <a:gd name="connsiteX804" fmla="*/ 2327568 w 3157372"/>
                <a:gd name="connsiteY804" fmla="*/ 247080 h 2413943"/>
                <a:gd name="connsiteX805" fmla="*/ 2328754 w 3157372"/>
                <a:gd name="connsiteY805" fmla="*/ 254700 h 2413943"/>
                <a:gd name="connsiteX806" fmla="*/ 2340116 w 3157372"/>
                <a:gd name="connsiteY806" fmla="*/ 259901 h 2413943"/>
                <a:gd name="connsiteX807" fmla="*/ 2344679 w 3157372"/>
                <a:gd name="connsiteY807" fmla="*/ 269483 h 2413943"/>
                <a:gd name="connsiteX808" fmla="*/ 2351614 w 3157372"/>
                <a:gd name="connsiteY808" fmla="*/ 274046 h 2413943"/>
                <a:gd name="connsiteX809" fmla="*/ 2339431 w 3157372"/>
                <a:gd name="connsiteY809" fmla="*/ 281484 h 2413943"/>
                <a:gd name="connsiteX810" fmla="*/ 2333089 w 3157372"/>
                <a:gd name="connsiteY810" fmla="*/ 282670 h 2413943"/>
                <a:gd name="connsiteX811" fmla="*/ 2324237 w 3157372"/>
                <a:gd name="connsiteY811" fmla="*/ 283811 h 2413943"/>
                <a:gd name="connsiteX812" fmla="*/ 2322823 w 3157372"/>
                <a:gd name="connsiteY812" fmla="*/ 297134 h 2413943"/>
                <a:gd name="connsiteX813" fmla="*/ 2317621 w 3157372"/>
                <a:gd name="connsiteY813" fmla="*/ 308496 h 2413943"/>
                <a:gd name="connsiteX814" fmla="*/ 2316252 w 3157372"/>
                <a:gd name="connsiteY814" fmla="*/ 318626 h 2413943"/>
                <a:gd name="connsiteX815" fmla="*/ 2311142 w 3157372"/>
                <a:gd name="connsiteY815" fmla="*/ 319858 h 2413943"/>
                <a:gd name="connsiteX816" fmla="*/ 2305210 w 3157372"/>
                <a:gd name="connsiteY816" fmla="*/ 326611 h 2413943"/>
                <a:gd name="connsiteX817" fmla="*/ 2296084 w 3157372"/>
                <a:gd name="connsiteY817" fmla="*/ 334778 h 2413943"/>
                <a:gd name="connsiteX818" fmla="*/ 2295354 w 3157372"/>
                <a:gd name="connsiteY818" fmla="*/ 341075 h 2413943"/>
                <a:gd name="connsiteX819" fmla="*/ 2295354 w 3157372"/>
                <a:gd name="connsiteY819" fmla="*/ 350201 h 2413943"/>
                <a:gd name="connsiteX820" fmla="*/ 2286502 w 3157372"/>
                <a:gd name="connsiteY820" fmla="*/ 351341 h 2413943"/>
                <a:gd name="connsiteX821" fmla="*/ 2275049 w 3157372"/>
                <a:gd name="connsiteY821" fmla="*/ 357501 h 2413943"/>
                <a:gd name="connsiteX822" fmla="*/ 2271718 w 3157372"/>
                <a:gd name="connsiteY822" fmla="*/ 366399 h 2413943"/>
                <a:gd name="connsiteX823" fmla="*/ 2269939 w 3157372"/>
                <a:gd name="connsiteY823" fmla="*/ 354307 h 2413943"/>
                <a:gd name="connsiteX824" fmla="*/ 2262456 w 3157372"/>
                <a:gd name="connsiteY824" fmla="*/ 344086 h 2413943"/>
                <a:gd name="connsiteX825" fmla="*/ 2251140 w 3157372"/>
                <a:gd name="connsiteY825" fmla="*/ 334504 h 2413943"/>
                <a:gd name="connsiteX826" fmla="*/ 2248767 w 3157372"/>
                <a:gd name="connsiteY826" fmla="*/ 319219 h 2413943"/>
                <a:gd name="connsiteX827" fmla="*/ 2247581 w 3157372"/>
                <a:gd name="connsiteY827" fmla="*/ 310960 h 2413943"/>
                <a:gd name="connsiteX828" fmla="*/ 2255931 w 3157372"/>
                <a:gd name="connsiteY828" fmla="*/ 305348 h 2413943"/>
                <a:gd name="connsiteX829" fmla="*/ 2260494 w 3157372"/>
                <a:gd name="connsiteY829" fmla="*/ 307948 h 2413943"/>
                <a:gd name="connsiteX830" fmla="*/ 2262501 w 3157372"/>
                <a:gd name="connsiteY830" fmla="*/ 301059 h 2413943"/>
                <a:gd name="connsiteX831" fmla="*/ 2257482 w 3157372"/>
                <a:gd name="connsiteY831" fmla="*/ 291431 h 2413943"/>
                <a:gd name="connsiteX832" fmla="*/ 2257482 w 3157372"/>
                <a:gd name="connsiteY832" fmla="*/ 283765 h 2413943"/>
                <a:gd name="connsiteX833" fmla="*/ 2253148 w 3157372"/>
                <a:gd name="connsiteY833" fmla="*/ 276830 h 2413943"/>
                <a:gd name="connsiteX834" fmla="*/ 2249360 w 3157372"/>
                <a:gd name="connsiteY834" fmla="*/ 269803 h 2413943"/>
                <a:gd name="connsiteX835" fmla="*/ 2243018 w 3157372"/>
                <a:gd name="connsiteY835" fmla="*/ 270989 h 2413943"/>
                <a:gd name="connsiteX836" fmla="*/ 2234805 w 3157372"/>
                <a:gd name="connsiteY836" fmla="*/ 265879 h 2413943"/>
                <a:gd name="connsiteX837" fmla="*/ 2227230 w 3157372"/>
                <a:gd name="connsiteY837" fmla="*/ 263232 h 2413943"/>
                <a:gd name="connsiteX838" fmla="*/ 2224128 w 3157372"/>
                <a:gd name="connsiteY838" fmla="*/ 260631 h 2413943"/>
                <a:gd name="connsiteX839" fmla="*/ 2213359 w 3157372"/>
                <a:gd name="connsiteY839" fmla="*/ 260631 h 2413943"/>
                <a:gd name="connsiteX840" fmla="*/ 2206332 w 3157372"/>
                <a:gd name="connsiteY840" fmla="*/ 268160 h 2413943"/>
                <a:gd name="connsiteX841" fmla="*/ 2200538 w 3157372"/>
                <a:gd name="connsiteY841" fmla="*/ 274457 h 2413943"/>
                <a:gd name="connsiteX842" fmla="*/ 2197343 w 3157372"/>
                <a:gd name="connsiteY842" fmla="*/ 280708 h 2413943"/>
                <a:gd name="connsiteX843" fmla="*/ 2188218 w 3157372"/>
                <a:gd name="connsiteY843" fmla="*/ 293302 h 2413943"/>
                <a:gd name="connsiteX844" fmla="*/ 2186210 w 3157372"/>
                <a:gd name="connsiteY844" fmla="*/ 300328 h 2413943"/>
                <a:gd name="connsiteX845" fmla="*/ 2185115 w 3157372"/>
                <a:gd name="connsiteY845" fmla="*/ 286959 h 2413943"/>
                <a:gd name="connsiteX846" fmla="*/ 2186484 w 3157372"/>
                <a:gd name="connsiteY846" fmla="*/ 275598 h 2413943"/>
                <a:gd name="connsiteX847" fmla="*/ 2188446 w 3157372"/>
                <a:gd name="connsiteY847" fmla="*/ 268616 h 2413943"/>
                <a:gd name="connsiteX848" fmla="*/ 2176491 w 3157372"/>
                <a:gd name="connsiteY848" fmla="*/ 263369 h 2413943"/>
                <a:gd name="connsiteX849" fmla="*/ 2184157 w 3157372"/>
                <a:gd name="connsiteY849" fmla="*/ 257164 h 2413943"/>
                <a:gd name="connsiteX850" fmla="*/ 2189860 w 3157372"/>
                <a:gd name="connsiteY850" fmla="*/ 256570 h 2413943"/>
                <a:gd name="connsiteX851" fmla="*/ 2184933 w 3157372"/>
                <a:gd name="connsiteY851" fmla="*/ 246395 h 2413943"/>
                <a:gd name="connsiteX852" fmla="*/ 2176719 w 3157372"/>
                <a:gd name="connsiteY852" fmla="*/ 241832 h 2413943"/>
                <a:gd name="connsiteX853" fmla="*/ 2167867 w 3157372"/>
                <a:gd name="connsiteY853" fmla="*/ 236676 h 2413943"/>
                <a:gd name="connsiteX854" fmla="*/ 2161616 w 3157372"/>
                <a:gd name="connsiteY854" fmla="*/ 231520 h 2413943"/>
                <a:gd name="connsiteX855" fmla="*/ 2154589 w 3157372"/>
                <a:gd name="connsiteY855" fmla="*/ 230836 h 2413943"/>
                <a:gd name="connsiteX856" fmla="*/ 2152627 w 3157372"/>
                <a:gd name="connsiteY856" fmla="*/ 237817 h 2413943"/>
                <a:gd name="connsiteX857" fmla="*/ 2135517 w 3157372"/>
                <a:gd name="connsiteY857" fmla="*/ 236996 h 2413943"/>
                <a:gd name="connsiteX858" fmla="*/ 2126756 w 3157372"/>
                <a:gd name="connsiteY858" fmla="*/ 229284 h 2413943"/>
                <a:gd name="connsiteX859" fmla="*/ 2129950 w 3157372"/>
                <a:gd name="connsiteY859" fmla="*/ 226775 h 2413943"/>
                <a:gd name="connsiteX860" fmla="*/ 2152262 w 3157372"/>
                <a:gd name="connsiteY860" fmla="*/ 214957 h 2413943"/>
                <a:gd name="connsiteX861" fmla="*/ 2157966 w 3157372"/>
                <a:gd name="connsiteY861" fmla="*/ 214957 h 2413943"/>
                <a:gd name="connsiteX862" fmla="*/ 2156734 w 3157372"/>
                <a:gd name="connsiteY862" fmla="*/ 204782 h 2413943"/>
                <a:gd name="connsiteX863" fmla="*/ 2148658 w 3157372"/>
                <a:gd name="connsiteY863" fmla="*/ 197755 h 2413943"/>
                <a:gd name="connsiteX864" fmla="*/ 2142954 w 3157372"/>
                <a:gd name="connsiteY864" fmla="*/ 196386 h 2413943"/>
                <a:gd name="connsiteX865" fmla="*/ 2132231 w 3157372"/>
                <a:gd name="connsiteY865" fmla="*/ 186804 h 2413943"/>
                <a:gd name="connsiteX866" fmla="*/ 2124748 w 3157372"/>
                <a:gd name="connsiteY866" fmla="*/ 175990 h 2413943"/>
                <a:gd name="connsiteX867" fmla="*/ 2119090 w 3157372"/>
                <a:gd name="connsiteY867" fmla="*/ 173982 h 2413943"/>
                <a:gd name="connsiteX868" fmla="*/ 2118588 w 3157372"/>
                <a:gd name="connsiteY868" fmla="*/ 160704 h 2413943"/>
                <a:gd name="connsiteX869" fmla="*/ 2116718 w 3157372"/>
                <a:gd name="connsiteY869" fmla="*/ 153678 h 2413943"/>
                <a:gd name="connsiteX870" fmla="*/ 2107364 w 3157372"/>
                <a:gd name="connsiteY870" fmla="*/ 142772 h 2413943"/>
                <a:gd name="connsiteX871" fmla="*/ 2095455 w 3157372"/>
                <a:gd name="connsiteY871" fmla="*/ 129358 h 2413943"/>
                <a:gd name="connsiteX872" fmla="*/ 2089112 w 3157372"/>
                <a:gd name="connsiteY872" fmla="*/ 128673 h 2413943"/>
                <a:gd name="connsiteX873" fmla="*/ 2077705 w 3157372"/>
                <a:gd name="connsiteY873" fmla="*/ 125388 h 2413943"/>
                <a:gd name="connsiteX874" fmla="*/ 2072047 w 3157372"/>
                <a:gd name="connsiteY874" fmla="*/ 123426 h 2413943"/>
                <a:gd name="connsiteX875" fmla="*/ 2068305 w 3157372"/>
                <a:gd name="connsiteY875" fmla="*/ 118863 h 2413943"/>
                <a:gd name="connsiteX876" fmla="*/ 2080397 w 3157372"/>
                <a:gd name="connsiteY876" fmla="*/ 117038 h 2413943"/>
                <a:gd name="connsiteX877" fmla="*/ 2093721 w 3157372"/>
                <a:gd name="connsiteY877" fmla="*/ 110832 h 2413943"/>
                <a:gd name="connsiteX878" fmla="*/ 2097006 w 3157372"/>
                <a:gd name="connsiteY878" fmla="*/ 103258 h 2413943"/>
                <a:gd name="connsiteX879" fmla="*/ 2106132 w 3157372"/>
                <a:gd name="connsiteY879" fmla="*/ 95136 h 2413943"/>
                <a:gd name="connsiteX880" fmla="*/ 2102344 w 3157372"/>
                <a:gd name="connsiteY880" fmla="*/ 89432 h 2413943"/>
                <a:gd name="connsiteX881" fmla="*/ 2101158 w 3157372"/>
                <a:gd name="connsiteY881" fmla="*/ 84869 h 2413943"/>
                <a:gd name="connsiteX882" fmla="*/ 2099242 w 3157372"/>
                <a:gd name="connsiteY882" fmla="*/ 81037 h 2413943"/>
                <a:gd name="connsiteX883" fmla="*/ 2108778 w 3157372"/>
                <a:gd name="connsiteY883" fmla="*/ 79212 h 2413943"/>
                <a:gd name="connsiteX884" fmla="*/ 2124703 w 3157372"/>
                <a:gd name="connsiteY884" fmla="*/ 76200 h 2413943"/>
                <a:gd name="connsiteX885" fmla="*/ 2134193 w 3157372"/>
                <a:gd name="connsiteY885" fmla="*/ 77615 h 2413943"/>
                <a:gd name="connsiteX886" fmla="*/ 2155776 w 3157372"/>
                <a:gd name="connsiteY886" fmla="*/ 74010 h 2413943"/>
                <a:gd name="connsiteX887" fmla="*/ 2160886 w 3157372"/>
                <a:gd name="connsiteY887" fmla="*/ 63287 h 2413943"/>
                <a:gd name="connsiteX888" fmla="*/ 2163669 w 3157372"/>
                <a:gd name="connsiteY888" fmla="*/ 50648 h 2413943"/>
                <a:gd name="connsiteX889" fmla="*/ 2170605 w 3157372"/>
                <a:gd name="connsiteY889" fmla="*/ 48823 h 2413943"/>
                <a:gd name="connsiteX890" fmla="*/ 2175168 w 3157372"/>
                <a:gd name="connsiteY890" fmla="*/ 43165 h 2413943"/>
                <a:gd name="connsiteX891" fmla="*/ 2182195 w 3157372"/>
                <a:gd name="connsiteY891" fmla="*/ 36914 h 2413943"/>
                <a:gd name="connsiteX892" fmla="*/ 2190591 w 3157372"/>
                <a:gd name="connsiteY892" fmla="*/ 21126 h 2413943"/>
                <a:gd name="connsiteX893" fmla="*/ 2188811 w 3157372"/>
                <a:gd name="connsiteY893" fmla="*/ 13461 h 2413943"/>
                <a:gd name="connsiteX894" fmla="*/ 2181237 w 3157372"/>
                <a:gd name="connsiteY894" fmla="*/ 10860 h 2413943"/>
                <a:gd name="connsiteX895" fmla="*/ 2170468 w 3157372"/>
                <a:gd name="connsiteY895" fmla="*/ 7574 h 2413943"/>
                <a:gd name="connsiteX896" fmla="*/ 2154589 w 3157372"/>
                <a:gd name="connsiteY896" fmla="*/ 8076 h 2413943"/>
                <a:gd name="connsiteX897" fmla="*/ 2138756 w 3157372"/>
                <a:gd name="connsiteY897" fmla="*/ 8533 h 2413943"/>
                <a:gd name="connsiteX898" fmla="*/ 2131182 w 3157372"/>
                <a:gd name="connsiteY898" fmla="*/ 3970 h 2413943"/>
                <a:gd name="connsiteX899" fmla="*/ 2121782 w 3157372"/>
                <a:gd name="connsiteY899" fmla="*/ 0 h 2413943"/>
                <a:gd name="connsiteX900" fmla="*/ 2107136 w 3157372"/>
                <a:gd name="connsiteY900" fmla="*/ 1780 h 2413943"/>
                <a:gd name="connsiteX901" fmla="*/ 2091302 w 3157372"/>
                <a:gd name="connsiteY901" fmla="*/ 1780 h 2413943"/>
                <a:gd name="connsiteX902" fmla="*/ 2077340 w 3157372"/>
                <a:gd name="connsiteY902" fmla="*/ 958 h 2413943"/>
                <a:gd name="connsiteX903" fmla="*/ 2064016 w 3157372"/>
                <a:gd name="connsiteY903" fmla="*/ 2692 h 2413943"/>
                <a:gd name="connsiteX904" fmla="*/ 2055712 w 3157372"/>
                <a:gd name="connsiteY904" fmla="*/ 8350 h 2413943"/>
                <a:gd name="connsiteX905" fmla="*/ 2052518 w 3157372"/>
                <a:gd name="connsiteY905" fmla="*/ 12092 h 2413943"/>
                <a:gd name="connsiteX906" fmla="*/ 2054936 w 3157372"/>
                <a:gd name="connsiteY906" fmla="*/ 24138 h 2413943"/>
                <a:gd name="connsiteX907" fmla="*/ 2049278 w 3157372"/>
                <a:gd name="connsiteY907" fmla="*/ 20305 h 2413943"/>
                <a:gd name="connsiteX908" fmla="*/ 2042890 w 3157372"/>
                <a:gd name="connsiteY908" fmla="*/ 21537 h 2413943"/>
                <a:gd name="connsiteX909" fmla="*/ 2041521 w 3157372"/>
                <a:gd name="connsiteY909" fmla="*/ 31666 h 2413943"/>
                <a:gd name="connsiteX910" fmla="*/ 2040152 w 3157372"/>
                <a:gd name="connsiteY910" fmla="*/ 37963 h 2413943"/>
                <a:gd name="connsiteX911" fmla="*/ 2040152 w 3157372"/>
                <a:gd name="connsiteY911" fmla="*/ 51652 h 2413943"/>
                <a:gd name="connsiteX912" fmla="*/ 2036867 w 3157372"/>
                <a:gd name="connsiteY912" fmla="*/ 63059 h 2413943"/>
                <a:gd name="connsiteX913" fmla="*/ 2037369 w 3157372"/>
                <a:gd name="connsiteY913" fmla="*/ 71363 h 2413943"/>
                <a:gd name="connsiteX914" fmla="*/ 2042434 w 3157372"/>
                <a:gd name="connsiteY914" fmla="*/ 77113 h 2413943"/>
                <a:gd name="connsiteX915" fmla="*/ 2048046 w 3157372"/>
                <a:gd name="connsiteY915" fmla="*/ 87927 h 2413943"/>
                <a:gd name="connsiteX916" fmla="*/ 2051149 w 3157372"/>
                <a:gd name="connsiteY916" fmla="*/ 96824 h 2413943"/>
                <a:gd name="connsiteX917" fmla="*/ 2048457 w 3157372"/>
                <a:gd name="connsiteY917" fmla="*/ 109463 h 2413943"/>
                <a:gd name="connsiteX918" fmla="*/ 2050236 w 3157372"/>
                <a:gd name="connsiteY918" fmla="*/ 117083 h 2413943"/>
                <a:gd name="connsiteX919" fmla="*/ 2049506 w 3157372"/>
                <a:gd name="connsiteY919" fmla="*/ 124703 h 2413943"/>
                <a:gd name="connsiteX920" fmla="*/ 2039970 w 3157372"/>
                <a:gd name="connsiteY920" fmla="*/ 130361 h 2413943"/>
                <a:gd name="connsiteX921" fmla="*/ 2039970 w 3157372"/>
                <a:gd name="connsiteY921" fmla="*/ 137297 h 2413943"/>
                <a:gd name="connsiteX922" fmla="*/ 2043712 w 3157372"/>
                <a:gd name="connsiteY922" fmla="*/ 145556 h 2413943"/>
                <a:gd name="connsiteX923" fmla="*/ 2029110 w 3157372"/>
                <a:gd name="connsiteY923" fmla="*/ 144187 h 2413943"/>
                <a:gd name="connsiteX924" fmla="*/ 2023315 w 3157372"/>
                <a:gd name="connsiteY924" fmla="*/ 147837 h 2413943"/>
                <a:gd name="connsiteX925" fmla="*/ 2015604 w 3157372"/>
                <a:gd name="connsiteY925" fmla="*/ 158606 h 2413943"/>
                <a:gd name="connsiteX926" fmla="*/ 2013003 w 3157372"/>
                <a:gd name="connsiteY926" fmla="*/ 166134 h 2413943"/>
                <a:gd name="connsiteX927" fmla="*/ 2012228 w 3157372"/>
                <a:gd name="connsiteY927" fmla="*/ 180051 h 2413943"/>
                <a:gd name="connsiteX928" fmla="*/ 2018524 w 3157372"/>
                <a:gd name="connsiteY928" fmla="*/ 184614 h 2413943"/>
                <a:gd name="connsiteX929" fmla="*/ 2027376 w 3157372"/>
                <a:gd name="connsiteY929" fmla="*/ 189177 h 2413943"/>
                <a:gd name="connsiteX930" fmla="*/ 2019619 w 3157372"/>
                <a:gd name="connsiteY930" fmla="*/ 198668 h 2413943"/>
                <a:gd name="connsiteX931" fmla="*/ 2017019 w 3157372"/>
                <a:gd name="connsiteY931" fmla="*/ 209390 h 2413943"/>
                <a:gd name="connsiteX932" fmla="*/ 2023817 w 3157372"/>
                <a:gd name="connsiteY932" fmla="*/ 224630 h 2413943"/>
                <a:gd name="connsiteX933" fmla="*/ 2030753 w 3157372"/>
                <a:gd name="connsiteY933" fmla="*/ 229786 h 2413943"/>
                <a:gd name="connsiteX934" fmla="*/ 2037688 w 3157372"/>
                <a:gd name="connsiteY934" fmla="*/ 230471 h 2413943"/>
                <a:gd name="connsiteX935" fmla="*/ 2044624 w 3157372"/>
                <a:gd name="connsiteY935" fmla="*/ 233072 h 2413943"/>
                <a:gd name="connsiteX936" fmla="*/ 2054115 w 3157372"/>
                <a:gd name="connsiteY936" fmla="*/ 235764 h 2413943"/>
                <a:gd name="connsiteX937" fmla="*/ 2069902 w 3157372"/>
                <a:gd name="connsiteY937" fmla="*/ 243566 h 2413943"/>
                <a:gd name="connsiteX938" fmla="*/ 2079393 w 3157372"/>
                <a:gd name="connsiteY938" fmla="*/ 244890 h 2413943"/>
                <a:gd name="connsiteX939" fmla="*/ 2083272 w 3157372"/>
                <a:gd name="connsiteY939" fmla="*/ 248220 h 2413943"/>
                <a:gd name="connsiteX940" fmla="*/ 2079941 w 3157372"/>
                <a:gd name="connsiteY940" fmla="*/ 251278 h 2413943"/>
                <a:gd name="connsiteX941" fmla="*/ 2077340 w 3157372"/>
                <a:gd name="connsiteY941" fmla="*/ 258168 h 2413943"/>
                <a:gd name="connsiteX942" fmla="*/ 2081903 w 3157372"/>
                <a:gd name="connsiteY942" fmla="*/ 265194 h 2413943"/>
                <a:gd name="connsiteX943" fmla="*/ 2075469 w 3157372"/>
                <a:gd name="connsiteY943" fmla="*/ 272769 h 2413943"/>
                <a:gd name="connsiteX944" fmla="*/ 2070359 w 3157372"/>
                <a:gd name="connsiteY944" fmla="*/ 279020 h 2413943"/>
                <a:gd name="connsiteX945" fmla="*/ 2085553 w 3157372"/>
                <a:gd name="connsiteY945" fmla="*/ 278564 h 2413943"/>
                <a:gd name="connsiteX946" fmla="*/ 2089386 w 3157372"/>
                <a:gd name="connsiteY946" fmla="*/ 272906 h 2413943"/>
                <a:gd name="connsiteX947" fmla="*/ 2093310 w 3157372"/>
                <a:gd name="connsiteY947" fmla="*/ 265924 h 2413943"/>
                <a:gd name="connsiteX948" fmla="*/ 2096413 w 3157372"/>
                <a:gd name="connsiteY948" fmla="*/ 273681 h 2413943"/>
                <a:gd name="connsiteX949" fmla="*/ 2095044 w 3157372"/>
                <a:gd name="connsiteY949" fmla="*/ 281758 h 2413943"/>
                <a:gd name="connsiteX950" fmla="*/ 2093675 w 3157372"/>
                <a:gd name="connsiteY950" fmla="*/ 291294 h 2413943"/>
                <a:gd name="connsiteX951" fmla="*/ 2080214 w 3157372"/>
                <a:gd name="connsiteY951" fmla="*/ 303842 h 2413943"/>
                <a:gd name="connsiteX952" fmla="*/ 2074465 w 3157372"/>
                <a:gd name="connsiteY952" fmla="*/ 306306 h 2413943"/>
                <a:gd name="connsiteX953" fmla="*/ 2064290 w 3157372"/>
                <a:gd name="connsiteY953" fmla="*/ 310869 h 2413943"/>
                <a:gd name="connsiteX954" fmla="*/ 2056670 w 3157372"/>
                <a:gd name="connsiteY954" fmla="*/ 312009 h 2413943"/>
                <a:gd name="connsiteX955" fmla="*/ 2047544 w 3157372"/>
                <a:gd name="connsiteY955" fmla="*/ 314473 h 2413943"/>
                <a:gd name="connsiteX956" fmla="*/ 2041202 w 3157372"/>
                <a:gd name="connsiteY956" fmla="*/ 319036 h 2413943"/>
                <a:gd name="connsiteX957" fmla="*/ 2036000 w 3157372"/>
                <a:gd name="connsiteY957" fmla="*/ 331630 h 2413943"/>
                <a:gd name="connsiteX958" fmla="*/ 2043529 w 3157372"/>
                <a:gd name="connsiteY958" fmla="*/ 338702 h 2413943"/>
                <a:gd name="connsiteX959" fmla="*/ 2047179 w 3157372"/>
                <a:gd name="connsiteY959" fmla="*/ 350109 h 2413943"/>
                <a:gd name="connsiteX960" fmla="*/ 2047179 w 3157372"/>
                <a:gd name="connsiteY960" fmla="*/ 359007 h 2413943"/>
                <a:gd name="connsiteX961" fmla="*/ 2043392 w 3157372"/>
                <a:gd name="connsiteY961" fmla="*/ 367585 h 2413943"/>
                <a:gd name="connsiteX962" fmla="*/ 2042708 w 3157372"/>
                <a:gd name="connsiteY962" fmla="*/ 364072 h 2413943"/>
                <a:gd name="connsiteX963" fmla="*/ 2038419 w 3157372"/>
                <a:gd name="connsiteY963" fmla="*/ 349425 h 2413943"/>
                <a:gd name="connsiteX964" fmla="*/ 2030798 w 3157372"/>
                <a:gd name="connsiteY964" fmla="*/ 348056 h 2413943"/>
                <a:gd name="connsiteX965" fmla="*/ 2020122 w 3157372"/>
                <a:gd name="connsiteY965" fmla="*/ 341622 h 2413943"/>
                <a:gd name="connsiteX966" fmla="*/ 2020122 w 3157372"/>
                <a:gd name="connsiteY966" fmla="*/ 333364 h 2413943"/>
                <a:gd name="connsiteX967" fmla="*/ 2029247 w 3157372"/>
                <a:gd name="connsiteY967" fmla="*/ 327112 h 2413943"/>
                <a:gd name="connsiteX968" fmla="*/ 2029247 w 3157372"/>
                <a:gd name="connsiteY968" fmla="*/ 319584 h 2413943"/>
                <a:gd name="connsiteX969" fmla="*/ 2029977 w 3157372"/>
                <a:gd name="connsiteY969" fmla="*/ 313241 h 2413943"/>
                <a:gd name="connsiteX970" fmla="*/ 2025414 w 3157372"/>
                <a:gd name="connsiteY970" fmla="*/ 304937 h 2413943"/>
                <a:gd name="connsiteX971" fmla="*/ 2017110 w 3157372"/>
                <a:gd name="connsiteY971" fmla="*/ 308633 h 2413943"/>
                <a:gd name="connsiteX972" fmla="*/ 2014007 w 3157372"/>
                <a:gd name="connsiteY972" fmla="*/ 302884 h 2413943"/>
                <a:gd name="connsiteX973" fmla="*/ 2006387 w 3157372"/>
                <a:gd name="connsiteY973" fmla="*/ 305941 h 2413943"/>
                <a:gd name="connsiteX974" fmla="*/ 1997581 w 3157372"/>
                <a:gd name="connsiteY974" fmla="*/ 299507 h 2413943"/>
                <a:gd name="connsiteX975" fmla="*/ 1995071 w 3157372"/>
                <a:gd name="connsiteY975" fmla="*/ 293165 h 2413943"/>
                <a:gd name="connsiteX976" fmla="*/ 1988090 w 3157372"/>
                <a:gd name="connsiteY976" fmla="*/ 291157 h 2413943"/>
                <a:gd name="connsiteX977" fmla="*/ 1976729 w 3157372"/>
                <a:gd name="connsiteY977" fmla="*/ 292343 h 2413943"/>
                <a:gd name="connsiteX978" fmla="*/ 1974767 w 3157372"/>
                <a:gd name="connsiteY978" fmla="*/ 297363 h 2413943"/>
                <a:gd name="connsiteX979" fmla="*/ 1965230 w 3157372"/>
                <a:gd name="connsiteY979" fmla="*/ 300465 h 2413943"/>
                <a:gd name="connsiteX980" fmla="*/ 1959481 w 3157372"/>
                <a:gd name="connsiteY980" fmla="*/ 297910 h 2413943"/>
                <a:gd name="connsiteX981" fmla="*/ 1951861 w 3157372"/>
                <a:gd name="connsiteY981" fmla="*/ 301013 h 2413943"/>
                <a:gd name="connsiteX982" fmla="*/ 1958158 w 3157372"/>
                <a:gd name="connsiteY982" fmla="*/ 306762 h 2413943"/>
                <a:gd name="connsiteX983" fmla="*/ 1958477 w 3157372"/>
                <a:gd name="connsiteY983" fmla="*/ 314017 h 2413943"/>
                <a:gd name="connsiteX984" fmla="*/ 1953047 w 3157372"/>
                <a:gd name="connsiteY984" fmla="*/ 314930 h 2413943"/>
                <a:gd name="connsiteX985" fmla="*/ 1952272 w 3157372"/>
                <a:gd name="connsiteY985" fmla="*/ 323782 h 2413943"/>
                <a:gd name="connsiteX986" fmla="*/ 1948653 w 3157372"/>
                <a:gd name="connsiteY986" fmla="*/ 331064 h 2413943"/>
                <a:gd name="connsiteX987" fmla="*/ 1946522 w 3157372"/>
                <a:gd name="connsiteY987" fmla="*/ 331356 h 2413943"/>
                <a:gd name="connsiteX988" fmla="*/ 1940864 w 3157372"/>
                <a:gd name="connsiteY988" fmla="*/ 326200 h 2413943"/>
                <a:gd name="connsiteX989" fmla="*/ 1935845 w 3157372"/>
                <a:gd name="connsiteY989" fmla="*/ 321637 h 2413943"/>
                <a:gd name="connsiteX990" fmla="*/ 1926993 w 3157372"/>
                <a:gd name="connsiteY990" fmla="*/ 323462 h 2413943"/>
                <a:gd name="connsiteX991" fmla="*/ 1917411 w 3157372"/>
                <a:gd name="connsiteY991" fmla="*/ 324649 h 2413943"/>
                <a:gd name="connsiteX992" fmla="*/ 1904133 w 3157372"/>
                <a:gd name="connsiteY992" fmla="*/ 324649 h 2413943"/>
                <a:gd name="connsiteX993" fmla="*/ 1890125 w 3157372"/>
                <a:gd name="connsiteY993" fmla="*/ 327660 h 2413943"/>
                <a:gd name="connsiteX994" fmla="*/ 1883144 w 3157372"/>
                <a:gd name="connsiteY994" fmla="*/ 328253 h 2413943"/>
                <a:gd name="connsiteX995" fmla="*/ 1869182 w 3157372"/>
                <a:gd name="connsiteY995" fmla="*/ 330626 h 2413943"/>
                <a:gd name="connsiteX996" fmla="*/ 1862155 w 3157372"/>
                <a:gd name="connsiteY996" fmla="*/ 331767 h 2413943"/>
                <a:gd name="connsiteX997" fmla="*/ 1860968 w 3157372"/>
                <a:gd name="connsiteY997" fmla="*/ 326063 h 2413943"/>
                <a:gd name="connsiteX998" fmla="*/ 1847645 w 3157372"/>
                <a:gd name="connsiteY998" fmla="*/ 325287 h 2413943"/>
                <a:gd name="connsiteX999" fmla="*/ 1845774 w 3157372"/>
                <a:gd name="connsiteY999" fmla="*/ 325287 h 2413943"/>
                <a:gd name="connsiteX1000" fmla="*/ 1834458 w 3157372"/>
                <a:gd name="connsiteY1000" fmla="*/ 320086 h 2413943"/>
                <a:gd name="connsiteX1001" fmla="*/ 1826245 w 3157372"/>
                <a:gd name="connsiteY1001" fmla="*/ 311781 h 2413943"/>
                <a:gd name="connsiteX1002" fmla="*/ 1817119 w 3157372"/>
                <a:gd name="connsiteY1002" fmla="*/ 311097 h 2413943"/>
                <a:gd name="connsiteX1003" fmla="*/ 1806396 w 3157372"/>
                <a:gd name="connsiteY1003" fmla="*/ 311553 h 2413943"/>
                <a:gd name="connsiteX1004" fmla="*/ 1798138 w 3157372"/>
                <a:gd name="connsiteY1004" fmla="*/ 313378 h 2413943"/>
                <a:gd name="connsiteX1005" fmla="*/ 1792434 w 3157372"/>
                <a:gd name="connsiteY1005" fmla="*/ 308815 h 2413943"/>
                <a:gd name="connsiteX1006" fmla="*/ 1784267 w 3157372"/>
                <a:gd name="connsiteY1006" fmla="*/ 302427 h 2413943"/>
                <a:gd name="connsiteX1007" fmla="*/ 1778609 w 3157372"/>
                <a:gd name="connsiteY1007" fmla="*/ 298549 h 2413943"/>
                <a:gd name="connsiteX1008" fmla="*/ 1766015 w 3157372"/>
                <a:gd name="connsiteY1008" fmla="*/ 293986 h 2413943"/>
                <a:gd name="connsiteX1009" fmla="*/ 1764144 w 3157372"/>
                <a:gd name="connsiteY1009" fmla="*/ 288283 h 2413943"/>
                <a:gd name="connsiteX1010" fmla="*/ 1763551 w 3157372"/>
                <a:gd name="connsiteY1010" fmla="*/ 284450 h 2413943"/>
                <a:gd name="connsiteX1011" fmla="*/ 1758578 w 3157372"/>
                <a:gd name="connsiteY1011" fmla="*/ 274913 h 2413943"/>
                <a:gd name="connsiteX1012" fmla="*/ 1754015 w 3157372"/>
                <a:gd name="connsiteY1012" fmla="*/ 268525 h 2413943"/>
                <a:gd name="connsiteX1013" fmla="*/ 1745163 w 3157372"/>
                <a:gd name="connsiteY1013" fmla="*/ 267156 h 2413943"/>
                <a:gd name="connsiteX1014" fmla="*/ 1741375 w 3157372"/>
                <a:gd name="connsiteY1014" fmla="*/ 267750 h 2413943"/>
                <a:gd name="connsiteX1015" fmla="*/ 1729238 w 3157372"/>
                <a:gd name="connsiteY1015" fmla="*/ 272723 h 2413943"/>
                <a:gd name="connsiteX1016" fmla="*/ 1723535 w 3157372"/>
                <a:gd name="connsiteY1016" fmla="*/ 275187 h 2413943"/>
                <a:gd name="connsiteX1017" fmla="*/ 1708295 w 3157372"/>
                <a:gd name="connsiteY1017" fmla="*/ 279476 h 2413943"/>
                <a:gd name="connsiteX1018" fmla="*/ 1693648 w 3157372"/>
                <a:gd name="connsiteY1018" fmla="*/ 281849 h 2413943"/>
                <a:gd name="connsiteX1019" fmla="*/ 1682879 w 3157372"/>
                <a:gd name="connsiteY1019" fmla="*/ 284267 h 2413943"/>
                <a:gd name="connsiteX1020" fmla="*/ 1675853 w 3157372"/>
                <a:gd name="connsiteY1020" fmla="*/ 286731 h 2413943"/>
                <a:gd name="connsiteX1021" fmla="*/ 1668187 w 3157372"/>
                <a:gd name="connsiteY1021" fmla="*/ 294944 h 2413943"/>
                <a:gd name="connsiteX1022" fmla="*/ 1665586 w 3157372"/>
                <a:gd name="connsiteY1022" fmla="*/ 301241 h 2413943"/>
                <a:gd name="connsiteX1023" fmla="*/ 1674347 w 3157372"/>
                <a:gd name="connsiteY1023" fmla="*/ 308268 h 2413943"/>
                <a:gd name="connsiteX1024" fmla="*/ 1681282 w 3157372"/>
                <a:gd name="connsiteY1024" fmla="*/ 307720 h 2413943"/>
                <a:gd name="connsiteX1025" fmla="*/ 1690864 w 3157372"/>
                <a:gd name="connsiteY1025" fmla="*/ 309044 h 2413943"/>
                <a:gd name="connsiteX1026" fmla="*/ 1697252 w 3157372"/>
                <a:gd name="connsiteY1026" fmla="*/ 304070 h 2413943"/>
                <a:gd name="connsiteX1027" fmla="*/ 1699077 w 3157372"/>
                <a:gd name="connsiteY1027" fmla="*/ 304070 h 2413943"/>
                <a:gd name="connsiteX1028" fmla="*/ 1701724 w 3157372"/>
                <a:gd name="connsiteY1028" fmla="*/ 300283 h 2413943"/>
                <a:gd name="connsiteX1029" fmla="*/ 1712036 w 3157372"/>
                <a:gd name="connsiteY1029" fmla="*/ 298914 h 2413943"/>
                <a:gd name="connsiteX1030" fmla="*/ 1718379 w 3157372"/>
                <a:gd name="connsiteY1030" fmla="*/ 299553 h 2413943"/>
                <a:gd name="connsiteX1031" fmla="*/ 1725405 w 3157372"/>
                <a:gd name="connsiteY1031" fmla="*/ 296450 h 2413943"/>
                <a:gd name="connsiteX1032" fmla="*/ 1736219 w 3157372"/>
                <a:gd name="connsiteY1032" fmla="*/ 292161 h 2413943"/>
                <a:gd name="connsiteX1033" fmla="*/ 1743201 w 3157372"/>
                <a:gd name="connsiteY1033" fmla="*/ 290975 h 2413943"/>
                <a:gd name="connsiteX1034" fmla="*/ 1750227 w 3157372"/>
                <a:gd name="connsiteY1034" fmla="*/ 286412 h 2413943"/>
                <a:gd name="connsiteX1035" fmla="*/ 1752053 w 3157372"/>
                <a:gd name="connsiteY1035" fmla="*/ 291522 h 2413943"/>
                <a:gd name="connsiteX1036" fmla="*/ 1744432 w 3157372"/>
                <a:gd name="connsiteY1036" fmla="*/ 297134 h 2413943"/>
                <a:gd name="connsiteX1037" fmla="*/ 1735307 w 3157372"/>
                <a:gd name="connsiteY1037" fmla="*/ 298960 h 2413943"/>
                <a:gd name="connsiteX1038" fmla="*/ 1722531 w 3157372"/>
                <a:gd name="connsiteY1038" fmla="*/ 307036 h 2413943"/>
                <a:gd name="connsiteX1039" fmla="*/ 1716188 w 3157372"/>
                <a:gd name="connsiteY1039" fmla="*/ 306351 h 2413943"/>
                <a:gd name="connsiteX1040" fmla="*/ 1711124 w 3157372"/>
                <a:gd name="connsiteY1040" fmla="*/ 308177 h 2413943"/>
                <a:gd name="connsiteX1041" fmla="*/ 1698348 w 3157372"/>
                <a:gd name="connsiteY1041" fmla="*/ 315021 h 2413943"/>
                <a:gd name="connsiteX1042" fmla="*/ 1691960 w 3157372"/>
                <a:gd name="connsiteY1042" fmla="*/ 320679 h 2413943"/>
                <a:gd name="connsiteX1043" fmla="*/ 1690043 w 3157372"/>
                <a:gd name="connsiteY1043" fmla="*/ 326976 h 2413943"/>
                <a:gd name="connsiteX1044" fmla="*/ 1696933 w 3157372"/>
                <a:gd name="connsiteY1044" fmla="*/ 335326 h 2413943"/>
                <a:gd name="connsiteX1045" fmla="*/ 1700629 w 3157372"/>
                <a:gd name="connsiteY1045" fmla="*/ 343630 h 2413943"/>
                <a:gd name="connsiteX1046" fmla="*/ 1709390 w 3157372"/>
                <a:gd name="connsiteY1046" fmla="*/ 351935 h 2413943"/>
                <a:gd name="connsiteX1047" fmla="*/ 1711215 w 3157372"/>
                <a:gd name="connsiteY1047" fmla="*/ 358916 h 2413943"/>
                <a:gd name="connsiteX1048" fmla="*/ 1713633 w 3157372"/>
                <a:gd name="connsiteY1048" fmla="*/ 367175 h 2413943"/>
                <a:gd name="connsiteX1049" fmla="*/ 1706104 w 3157372"/>
                <a:gd name="connsiteY1049" fmla="*/ 362110 h 2413943"/>
                <a:gd name="connsiteX1050" fmla="*/ 1697846 w 3157372"/>
                <a:gd name="connsiteY1050" fmla="*/ 363205 h 2413943"/>
                <a:gd name="connsiteX1051" fmla="*/ 1703412 w 3157372"/>
                <a:gd name="connsiteY1051" fmla="*/ 377897 h 2413943"/>
                <a:gd name="connsiteX1052" fmla="*/ 1705876 w 3157372"/>
                <a:gd name="connsiteY1052" fmla="*/ 382916 h 2413943"/>
                <a:gd name="connsiteX1053" fmla="*/ 1693328 w 3157372"/>
                <a:gd name="connsiteY1053" fmla="*/ 370779 h 2413943"/>
                <a:gd name="connsiteX1054" fmla="*/ 1684476 w 3157372"/>
                <a:gd name="connsiteY1054" fmla="*/ 369410 h 2413943"/>
                <a:gd name="connsiteX1055" fmla="*/ 1682651 w 3157372"/>
                <a:gd name="connsiteY1055" fmla="*/ 362429 h 2413943"/>
                <a:gd name="connsiteX1056" fmla="*/ 1692872 w 3157372"/>
                <a:gd name="connsiteY1056" fmla="*/ 354262 h 2413943"/>
                <a:gd name="connsiteX1057" fmla="*/ 1692872 w 3157372"/>
                <a:gd name="connsiteY1057" fmla="*/ 347326 h 2413943"/>
                <a:gd name="connsiteX1058" fmla="*/ 1689131 w 3157372"/>
                <a:gd name="connsiteY1058" fmla="*/ 341531 h 2413943"/>
                <a:gd name="connsiteX1059" fmla="*/ 1679640 w 3157372"/>
                <a:gd name="connsiteY1059" fmla="*/ 339569 h 2413943"/>
                <a:gd name="connsiteX1060" fmla="*/ 1668826 w 3157372"/>
                <a:gd name="connsiteY1060" fmla="*/ 341349 h 2413943"/>
                <a:gd name="connsiteX1061" fmla="*/ 1661936 w 3157372"/>
                <a:gd name="connsiteY1061" fmla="*/ 330489 h 2413943"/>
                <a:gd name="connsiteX1062" fmla="*/ 1662666 w 3157372"/>
                <a:gd name="connsiteY1062" fmla="*/ 324831 h 2413943"/>
                <a:gd name="connsiteX1063" fmla="*/ 1645601 w 3157372"/>
                <a:gd name="connsiteY1063" fmla="*/ 320268 h 2413943"/>
                <a:gd name="connsiteX1064" fmla="*/ 1636794 w 3157372"/>
                <a:gd name="connsiteY1064" fmla="*/ 311964 h 2413943"/>
                <a:gd name="connsiteX1065" fmla="*/ 1622832 w 3157372"/>
                <a:gd name="connsiteY1065" fmla="*/ 313698 h 2413943"/>
                <a:gd name="connsiteX1066" fmla="*/ 1612657 w 3157372"/>
                <a:gd name="connsiteY1066" fmla="*/ 316116 h 2413943"/>
                <a:gd name="connsiteX1067" fmla="*/ 1605082 w 3157372"/>
                <a:gd name="connsiteY1067" fmla="*/ 315386 h 2413943"/>
                <a:gd name="connsiteX1068" fmla="*/ 1601204 w 3157372"/>
                <a:gd name="connsiteY1068" fmla="*/ 325470 h 2413943"/>
                <a:gd name="connsiteX1069" fmla="*/ 1590390 w 3157372"/>
                <a:gd name="connsiteY1069" fmla="*/ 325470 h 2413943"/>
                <a:gd name="connsiteX1070" fmla="*/ 1582177 w 3157372"/>
                <a:gd name="connsiteY1070" fmla="*/ 325470 h 2413943"/>
                <a:gd name="connsiteX1071" fmla="*/ 1572595 w 3157372"/>
                <a:gd name="connsiteY1071" fmla="*/ 326702 h 2413943"/>
                <a:gd name="connsiteX1072" fmla="*/ 1565705 w 3157372"/>
                <a:gd name="connsiteY1072" fmla="*/ 325972 h 2413943"/>
                <a:gd name="connsiteX1073" fmla="*/ 1557993 w 3157372"/>
                <a:gd name="connsiteY1073" fmla="*/ 325972 h 2413943"/>
                <a:gd name="connsiteX1074" fmla="*/ 1548503 w 3157372"/>
                <a:gd name="connsiteY1074" fmla="*/ 330535 h 2413943"/>
                <a:gd name="connsiteX1075" fmla="*/ 1542799 w 3157372"/>
                <a:gd name="connsiteY1075" fmla="*/ 329166 h 2413943"/>
                <a:gd name="connsiteX1076" fmla="*/ 1533308 w 3157372"/>
                <a:gd name="connsiteY1076" fmla="*/ 325926 h 2413943"/>
                <a:gd name="connsiteX1077" fmla="*/ 1526373 w 3157372"/>
                <a:gd name="connsiteY1077" fmla="*/ 325926 h 2413943"/>
                <a:gd name="connsiteX1078" fmla="*/ 1519346 w 3157372"/>
                <a:gd name="connsiteY1078" fmla="*/ 327158 h 2413943"/>
                <a:gd name="connsiteX1079" fmla="*/ 1514372 w 3157372"/>
                <a:gd name="connsiteY1079" fmla="*/ 320770 h 2413943"/>
                <a:gd name="connsiteX1080" fmla="*/ 1506798 w 3157372"/>
                <a:gd name="connsiteY1080" fmla="*/ 317485 h 2413943"/>
                <a:gd name="connsiteX1081" fmla="*/ 1498539 w 3157372"/>
                <a:gd name="connsiteY1081" fmla="*/ 318671 h 2413943"/>
                <a:gd name="connsiteX1082" fmla="*/ 1492836 w 3157372"/>
                <a:gd name="connsiteY1082" fmla="*/ 316709 h 2413943"/>
                <a:gd name="connsiteX1083" fmla="*/ 1489094 w 3157372"/>
                <a:gd name="connsiteY1083" fmla="*/ 313515 h 2413943"/>
                <a:gd name="connsiteX1084" fmla="*/ 1494843 w 3157372"/>
                <a:gd name="connsiteY1084" fmla="*/ 308496 h 2413943"/>
                <a:gd name="connsiteX1085" fmla="*/ 1502509 w 3157372"/>
                <a:gd name="connsiteY1085" fmla="*/ 302884 h 2413943"/>
                <a:gd name="connsiteX1086" fmla="*/ 1514601 w 3157372"/>
                <a:gd name="connsiteY1086" fmla="*/ 299233 h 2413943"/>
                <a:gd name="connsiteX1087" fmla="*/ 1522175 w 3157372"/>
                <a:gd name="connsiteY1087" fmla="*/ 296769 h 2413943"/>
                <a:gd name="connsiteX1088" fmla="*/ 1522905 w 3157372"/>
                <a:gd name="connsiteY1088" fmla="*/ 291613 h 2413943"/>
                <a:gd name="connsiteX1089" fmla="*/ 1507209 w 3157372"/>
                <a:gd name="connsiteY1089" fmla="*/ 277560 h 2413943"/>
                <a:gd name="connsiteX1090" fmla="*/ 1490828 w 3157372"/>
                <a:gd name="connsiteY1090" fmla="*/ 269757 h 2413943"/>
                <a:gd name="connsiteX1091" fmla="*/ 1480698 w 3157372"/>
                <a:gd name="connsiteY1091" fmla="*/ 264601 h 2413943"/>
                <a:gd name="connsiteX1092" fmla="*/ 1466188 w 3157372"/>
                <a:gd name="connsiteY1092" fmla="*/ 263141 h 2413943"/>
                <a:gd name="connsiteX1093" fmla="*/ 1454690 w 3157372"/>
                <a:gd name="connsiteY1093" fmla="*/ 268160 h 2413943"/>
                <a:gd name="connsiteX1094" fmla="*/ 1442005 w 3157372"/>
                <a:gd name="connsiteY1094" fmla="*/ 268616 h 2413943"/>
                <a:gd name="connsiteX1095" fmla="*/ 1426172 w 3157372"/>
                <a:gd name="connsiteY1095" fmla="*/ 267248 h 2413943"/>
                <a:gd name="connsiteX1096" fmla="*/ 1413579 w 3157372"/>
                <a:gd name="connsiteY1096" fmla="*/ 260723 h 2413943"/>
                <a:gd name="connsiteX1097" fmla="*/ 1400301 w 3157372"/>
                <a:gd name="connsiteY1097" fmla="*/ 258031 h 2413943"/>
                <a:gd name="connsiteX1098" fmla="*/ 1393365 w 3157372"/>
                <a:gd name="connsiteY1098" fmla="*/ 251597 h 2413943"/>
                <a:gd name="connsiteX1099" fmla="*/ 1382642 w 3157372"/>
                <a:gd name="connsiteY1099" fmla="*/ 247034 h 2413943"/>
                <a:gd name="connsiteX1100" fmla="*/ 1366809 w 3157372"/>
                <a:gd name="connsiteY1100" fmla="*/ 245620 h 2413943"/>
                <a:gd name="connsiteX1101" fmla="*/ 1357957 w 3157372"/>
                <a:gd name="connsiteY1101" fmla="*/ 246121 h 2413943"/>
                <a:gd name="connsiteX1102" fmla="*/ 1349105 w 3157372"/>
                <a:gd name="connsiteY1102" fmla="*/ 239688 h 2413943"/>
                <a:gd name="connsiteX1103" fmla="*/ 1339660 w 3157372"/>
                <a:gd name="connsiteY1103" fmla="*/ 232022 h 2413943"/>
                <a:gd name="connsiteX1104" fmla="*/ 1316252 w 3157372"/>
                <a:gd name="connsiteY1104" fmla="*/ 226729 h 2413943"/>
                <a:gd name="connsiteX1105" fmla="*/ 1308039 w 3157372"/>
                <a:gd name="connsiteY1105" fmla="*/ 224037 h 2413943"/>
                <a:gd name="connsiteX1106" fmla="*/ 1292891 w 3157372"/>
                <a:gd name="connsiteY1106" fmla="*/ 220706 h 2413943"/>
                <a:gd name="connsiteX1107" fmla="*/ 1275780 w 3157372"/>
                <a:gd name="connsiteY1107" fmla="*/ 219885 h 2413943"/>
                <a:gd name="connsiteX1108" fmla="*/ 1262456 w 3157372"/>
                <a:gd name="connsiteY1108" fmla="*/ 222303 h 2413943"/>
                <a:gd name="connsiteX1109" fmla="*/ 1258578 w 3157372"/>
                <a:gd name="connsiteY1109" fmla="*/ 227961 h 2413943"/>
                <a:gd name="connsiteX1110" fmla="*/ 1251460 w 3157372"/>
                <a:gd name="connsiteY1110" fmla="*/ 237406 h 2413943"/>
                <a:gd name="connsiteX1111" fmla="*/ 1241330 w 3157372"/>
                <a:gd name="connsiteY1111" fmla="*/ 240464 h 2413943"/>
                <a:gd name="connsiteX1112" fmla="*/ 1232433 w 3157372"/>
                <a:gd name="connsiteY1112" fmla="*/ 237863 h 2413943"/>
                <a:gd name="connsiteX1113" fmla="*/ 1232433 w 3157372"/>
                <a:gd name="connsiteY1113" fmla="*/ 232798 h 2413943"/>
                <a:gd name="connsiteX1114" fmla="*/ 1235079 w 3157372"/>
                <a:gd name="connsiteY1114" fmla="*/ 227094 h 2413943"/>
                <a:gd name="connsiteX1115" fmla="*/ 1229375 w 3157372"/>
                <a:gd name="connsiteY1115" fmla="*/ 226364 h 2413943"/>
                <a:gd name="connsiteX1116" fmla="*/ 1228189 w 3157372"/>
                <a:gd name="connsiteY1116" fmla="*/ 218151 h 2413943"/>
                <a:gd name="connsiteX1117" fmla="*/ 1228965 w 3157372"/>
                <a:gd name="connsiteY1117" fmla="*/ 208615 h 2413943"/>
                <a:gd name="connsiteX1118" fmla="*/ 1227094 w 3157372"/>
                <a:gd name="connsiteY1118" fmla="*/ 201679 h 2413943"/>
                <a:gd name="connsiteX1119" fmla="*/ 1215048 w 3157372"/>
                <a:gd name="connsiteY1119" fmla="*/ 204052 h 2413943"/>
                <a:gd name="connsiteX1120" fmla="*/ 1205466 w 3157372"/>
                <a:gd name="connsiteY1120" fmla="*/ 210896 h 2413943"/>
                <a:gd name="connsiteX1121" fmla="*/ 1210029 w 3157372"/>
                <a:gd name="connsiteY1121" fmla="*/ 212858 h 2413943"/>
                <a:gd name="connsiteX1122" fmla="*/ 1208614 w 3157372"/>
                <a:gd name="connsiteY1122" fmla="*/ 224858 h 2413943"/>
                <a:gd name="connsiteX1123" fmla="*/ 1202956 w 3157372"/>
                <a:gd name="connsiteY1123" fmla="*/ 224220 h 2413943"/>
                <a:gd name="connsiteX1124" fmla="*/ 1198987 w 3157372"/>
                <a:gd name="connsiteY1124" fmla="*/ 235581 h 2413943"/>
                <a:gd name="connsiteX1125" fmla="*/ 1193830 w 3157372"/>
                <a:gd name="connsiteY1125" fmla="*/ 241239 h 2413943"/>
                <a:gd name="connsiteX1126" fmla="*/ 1185024 w 3157372"/>
                <a:gd name="connsiteY1126" fmla="*/ 233528 h 2413943"/>
                <a:gd name="connsiteX1127" fmla="*/ 1174301 w 3157372"/>
                <a:gd name="connsiteY1127" fmla="*/ 228965 h 2413943"/>
                <a:gd name="connsiteX1128" fmla="*/ 1167412 w 3157372"/>
                <a:gd name="connsiteY1128" fmla="*/ 222577 h 2413943"/>
                <a:gd name="connsiteX1129" fmla="*/ 1159928 w 3157372"/>
                <a:gd name="connsiteY1129" fmla="*/ 209847 h 2413943"/>
                <a:gd name="connsiteX1130" fmla="*/ 1154955 w 3157372"/>
                <a:gd name="connsiteY1130" fmla="*/ 199671 h 2413943"/>
                <a:gd name="connsiteX1131" fmla="*/ 1145555 w 3157372"/>
                <a:gd name="connsiteY1131" fmla="*/ 190546 h 2413943"/>
                <a:gd name="connsiteX1132" fmla="*/ 1138072 w 3157372"/>
                <a:gd name="connsiteY1132" fmla="*/ 180918 h 2413943"/>
                <a:gd name="connsiteX1133" fmla="*/ 1127349 w 3157372"/>
                <a:gd name="connsiteY1133" fmla="*/ 177040 h 2413943"/>
                <a:gd name="connsiteX1134" fmla="*/ 1123517 w 3157372"/>
                <a:gd name="connsiteY1134" fmla="*/ 176355 h 2413943"/>
                <a:gd name="connsiteX1135" fmla="*/ 1121053 w 3157372"/>
                <a:gd name="connsiteY1135" fmla="*/ 176355 h 2413943"/>
                <a:gd name="connsiteX1136" fmla="*/ 1124657 w 3157372"/>
                <a:gd name="connsiteY1136" fmla="*/ 191139 h 2413943"/>
                <a:gd name="connsiteX1137" fmla="*/ 1128353 w 3157372"/>
                <a:gd name="connsiteY1137" fmla="*/ 200265 h 2413943"/>
                <a:gd name="connsiteX1138" fmla="*/ 1120094 w 3157372"/>
                <a:gd name="connsiteY1138" fmla="*/ 203322 h 2413943"/>
                <a:gd name="connsiteX1139" fmla="*/ 1113615 w 3157372"/>
                <a:gd name="connsiteY1139" fmla="*/ 212721 h 2413943"/>
                <a:gd name="connsiteX1140" fmla="*/ 1104718 w 3157372"/>
                <a:gd name="connsiteY1140" fmla="*/ 218334 h 2413943"/>
                <a:gd name="connsiteX1141" fmla="*/ 1095820 w 3157372"/>
                <a:gd name="connsiteY1141" fmla="*/ 217649 h 2413943"/>
                <a:gd name="connsiteX1142" fmla="*/ 1078070 w 3157372"/>
                <a:gd name="connsiteY1142" fmla="*/ 218060 h 2413943"/>
                <a:gd name="connsiteX1143" fmla="*/ 1072321 w 3157372"/>
                <a:gd name="connsiteY1143" fmla="*/ 221163 h 2413943"/>
                <a:gd name="connsiteX1144" fmla="*/ 1060184 w 3157372"/>
                <a:gd name="connsiteY1144" fmla="*/ 228646 h 2413943"/>
                <a:gd name="connsiteX1145" fmla="*/ 1055621 w 3157372"/>
                <a:gd name="connsiteY1145" fmla="*/ 232433 h 2413943"/>
                <a:gd name="connsiteX1146" fmla="*/ 1040335 w 3157372"/>
                <a:gd name="connsiteY1146" fmla="*/ 241787 h 2413943"/>
                <a:gd name="connsiteX1147" fmla="*/ 1034084 w 3157372"/>
                <a:gd name="connsiteY1147" fmla="*/ 237224 h 2413943"/>
                <a:gd name="connsiteX1148" fmla="*/ 1023909 w 3157372"/>
                <a:gd name="connsiteY1148" fmla="*/ 235901 h 2413943"/>
                <a:gd name="connsiteX1149" fmla="*/ 1016882 w 3157372"/>
                <a:gd name="connsiteY1149" fmla="*/ 240920 h 2413943"/>
                <a:gd name="connsiteX1150" fmla="*/ 1009855 w 3157372"/>
                <a:gd name="connsiteY1150" fmla="*/ 246532 h 2413943"/>
                <a:gd name="connsiteX1151" fmla="*/ 1002829 w 3157372"/>
                <a:gd name="connsiteY1151" fmla="*/ 246532 h 2413943"/>
                <a:gd name="connsiteX1152" fmla="*/ 994570 w 3157372"/>
                <a:gd name="connsiteY1152" fmla="*/ 252144 h 2413943"/>
                <a:gd name="connsiteX1153" fmla="*/ 993840 w 3157372"/>
                <a:gd name="connsiteY1153" fmla="*/ 259080 h 2413943"/>
                <a:gd name="connsiteX1154" fmla="*/ 993840 w 3157372"/>
                <a:gd name="connsiteY1154" fmla="*/ 265514 h 2413943"/>
                <a:gd name="connsiteX1155" fmla="*/ 987452 w 3157372"/>
                <a:gd name="connsiteY1155" fmla="*/ 266654 h 2413943"/>
                <a:gd name="connsiteX1156" fmla="*/ 983619 w 3157372"/>
                <a:gd name="connsiteY1156" fmla="*/ 272312 h 2413943"/>
                <a:gd name="connsiteX1157" fmla="*/ 971710 w 3157372"/>
                <a:gd name="connsiteY1157" fmla="*/ 262046 h 2413943"/>
                <a:gd name="connsiteX1158" fmla="*/ 975497 w 3157372"/>
                <a:gd name="connsiteY1158" fmla="*/ 260175 h 2413943"/>
                <a:gd name="connsiteX1159" fmla="*/ 977003 w 3157372"/>
                <a:gd name="connsiteY1159" fmla="*/ 260175 h 2413943"/>
                <a:gd name="connsiteX1160" fmla="*/ 978052 w 3157372"/>
                <a:gd name="connsiteY1160" fmla="*/ 259719 h 2413943"/>
                <a:gd name="connsiteX1161" fmla="*/ 988273 w 3157372"/>
                <a:gd name="connsiteY1161" fmla="*/ 253513 h 2413943"/>
                <a:gd name="connsiteX1162" fmla="*/ 994661 w 3157372"/>
                <a:gd name="connsiteY1162" fmla="*/ 248494 h 2413943"/>
                <a:gd name="connsiteX1163" fmla="*/ 1000410 w 3157372"/>
                <a:gd name="connsiteY1163" fmla="*/ 243475 h 2413943"/>
                <a:gd name="connsiteX1164" fmla="*/ 1009947 w 3157372"/>
                <a:gd name="connsiteY1164" fmla="*/ 239186 h 2413943"/>
                <a:gd name="connsiteX1165" fmla="*/ 1014510 w 3157372"/>
                <a:gd name="connsiteY1165" fmla="*/ 238547 h 2413943"/>
                <a:gd name="connsiteX1166" fmla="*/ 1023635 w 3157372"/>
                <a:gd name="connsiteY1166" fmla="*/ 231703 h 2413943"/>
                <a:gd name="connsiteX1167" fmla="*/ 1037598 w 3157372"/>
                <a:gd name="connsiteY1167" fmla="*/ 229284 h 2413943"/>
                <a:gd name="connsiteX1168" fmla="*/ 1052838 w 3157372"/>
                <a:gd name="connsiteY1168" fmla="*/ 225634 h 2413943"/>
                <a:gd name="connsiteX1169" fmla="*/ 1059865 w 3157372"/>
                <a:gd name="connsiteY1169" fmla="*/ 222531 h 2413943"/>
                <a:gd name="connsiteX1170" fmla="*/ 1068990 w 3157372"/>
                <a:gd name="connsiteY1170" fmla="*/ 218197 h 2413943"/>
                <a:gd name="connsiteX1171" fmla="*/ 1084915 w 3157372"/>
                <a:gd name="connsiteY1171" fmla="*/ 206926 h 2413943"/>
                <a:gd name="connsiteX1172" fmla="*/ 1086238 w 3157372"/>
                <a:gd name="connsiteY1172" fmla="*/ 199398 h 2413943"/>
                <a:gd name="connsiteX1173" fmla="*/ 1078025 w 3157372"/>
                <a:gd name="connsiteY1173" fmla="*/ 199398 h 2413943"/>
                <a:gd name="connsiteX1174" fmla="*/ 1067211 w 3157372"/>
                <a:gd name="connsiteY1174" fmla="*/ 203048 h 2413943"/>
                <a:gd name="connsiteX1175" fmla="*/ 1058313 w 3157372"/>
                <a:gd name="connsiteY1175" fmla="*/ 204234 h 2413943"/>
                <a:gd name="connsiteX1176" fmla="*/ 1051332 w 3157372"/>
                <a:gd name="connsiteY1176" fmla="*/ 203550 h 2413943"/>
                <a:gd name="connsiteX1177" fmla="*/ 1039240 w 3157372"/>
                <a:gd name="connsiteY1177" fmla="*/ 209755 h 2413943"/>
                <a:gd name="connsiteX1178" fmla="*/ 1034130 w 3157372"/>
                <a:gd name="connsiteY1178" fmla="*/ 213497 h 2413943"/>
                <a:gd name="connsiteX1179" fmla="*/ 1022038 w 3157372"/>
                <a:gd name="connsiteY1179" fmla="*/ 214638 h 2413943"/>
                <a:gd name="connsiteX1180" fmla="*/ 1014418 w 3157372"/>
                <a:gd name="connsiteY1180" fmla="*/ 220250 h 2413943"/>
                <a:gd name="connsiteX1181" fmla="*/ 1007391 w 3157372"/>
                <a:gd name="connsiteY1181" fmla="*/ 221436 h 2413943"/>
                <a:gd name="connsiteX1182" fmla="*/ 994661 w 3157372"/>
                <a:gd name="connsiteY1182" fmla="*/ 223170 h 2413943"/>
                <a:gd name="connsiteX1183" fmla="*/ 985535 w 3157372"/>
                <a:gd name="connsiteY1183" fmla="*/ 229467 h 2413943"/>
                <a:gd name="connsiteX1184" fmla="*/ 980972 w 3157372"/>
                <a:gd name="connsiteY1184" fmla="*/ 236403 h 2413943"/>
                <a:gd name="connsiteX1185" fmla="*/ 973352 w 3157372"/>
                <a:gd name="connsiteY1185" fmla="*/ 238182 h 2413943"/>
                <a:gd name="connsiteX1186" fmla="*/ 966371 w 3157372"/>
                <a:gd name="connsiteY1186" fmla="*/ 237452 h 2413943"/>
                <a:gd name="connsiteX1187" fmla="*/ 958751 w 3157372"/>
                <a:gd name="connsiteY1187" fmla="*/ 241239 h 2413943"/>
                <a:gd name="connsiteX1188" fmla="*/ 963907 w 3157372"/>
                <a:gd name="connsiteY1188" fmla="*/ 233072 h 2413943"/>
                <a:gd name="connsiteX1189" fmla="*/ 956379 w 3157372"/>
                <a:gd name="connsiteY1189" fmla="*/ 228509 h 2413943"/>
                <a:gd name="connsiteX1190" fmla="*/ 949397 w 3157372"/>
                <a:gd name="connsiteY1190" fmla="*/ 225862 h 2413943"/>
                <a:gd name="connsiteX1191" fmla="*/ 942371 w 3157372"/>
                <a:gd name="connsiteY1191" fmla="*/ 228326 h 2413943"/>
                <a:gd name="connsiteX1192" fmla="*/ 940454 w 3157372"/>
                <a:gd name="connsiteY1192" fmla="*/ 233391 h 2413943"/>
                <a:gd name="connsiteX1193" fmla="*/ 934020 w 3157372"/>
                <a:gd name="connsiteY1193" fmla="*/ 237087 h 2413943"/>
                <a:gd name="connsiteX1194" fmla="*/ 914354 w 3157372"/>
                <a:gd name="connsiteY1194" fmla="*/ 239460 h 2413943"/>
                <a:gd name="connsiteX1195" fmla="*/ 906734 w 3157372"/>
                <a:gd name="connsiteY1195" fmla="*/ 243794 h 2413943"/>
                <a:gd name="connsiteX1196" fmla="*/ 900985 w 3157372"/>
                <a:gd name="connsiteY1196" fmla="*/ 249407 h 2413943"/>
                <a:gd name="connsiteX1197" fmla="*/ 903997 w 3157372"/>
                <a:gd name="connsiteY1197" fmla="*/ 257027 h 2413943"/>
                <a:gd name="connsiteX1198" fmla="*/ 914126 w 3157372"/>
                <a:gd name="connsiteY1198" fmla="*/ 261590 h 2413943"/>
                <a:gd name="connsiteX1199" fmla="*/ 917183 w 3157372"/>
                <a:gd name="connsiteY1199" fmla="*/ 268616 h 2413943"/>
                <a:gd name="connsiteX1200" fmla="*/ 905868 w 3157372"/>
                <a:gd name="connsiteY1200" fmla="*/ 262776 h 2413943"/>
                <a:gd name="connsiteX1201" fmla="*/ 892179 w 3157372"/>
                <a:gd name="connsiteY1201" fmla="*/ 258213 h 2413943"/>
                <a:gd name="connsiteX1202" fmla="*/ 892179 w 3157372"/>
                <a:gd name="connsiteY1202" fmla="*/ 257894 h 2413943"/>
                <a:gd name="connsiteX1203" fmla="*/ 891586 w 3157372"/>
                <a:gd name="connsiteY1203" fmla="*/ 257894 h 2413943"/>
                <a:gd name="connsiteX1204" fmla="*/ 878308 w 3157372"/>
                <a:gd name="connsiteY1204" fmla="*/ 258396 h 2413943"/>
                <a:gd name="connsiteX1205" fmla="*/ 863706 w 3157372"/>
                <a:gd name="connsiteY1205" fmla="*/ 259536 h 2413943"/>
                <a:gd name="connsiteX1206" fmla="*/ 848466 w 3157372"/>
                <a:gd name="connsiteY1206" fmla="*/ 255567 h 2413943"/>
                <a:gd name="connsiteX1207" fmla="*/ 839706 w 3157372"/>
                <a:gd name="connsiteY1207" fmla="*/ 247855 h 2413943"/>
                <a:gd name="connsiteX1208" fmla="*/ 826839 w 3157372"/>
                <a:gd name="connsiteY1208" fmla="*/ 239597 h 2413943"/>
                <a:gd name="connsiteX1209" fmla="*/ 818671 w 3157372"/>
                <a:gd name="connsiteY1209" fmla="*/ 232570 h 2413943"/>
                <a:gd name="connsiteX1210" fmla="*/ 817256 w 3157372"/>
                <a:gd name="connsiteY1210" fmla="*/ 231748 h 2413943"/>
                <a:gd name="connsiteX1211" fmla="*/ 818123 w 3157372"/>
                <a:gd name="connsiteY1211" fmla="*/ 223627 h 2413943"/>
                <a:gd name="connsiteX1212" fmla="*/ 809317 w 3157372"/>
                <a:gd name="connsiteY1212" fmla="*/ 223627 h 2413943"/>
                <a:gd name="connsiteX1213" fmla="*/ 809317 w 3157372"/>
                <a:gd name="connsiteY1213" fmla="*/ 223627 h 2413943"/>
                <a:gd name="connsiteX1214" fmla="*/ 808724 w 3157372"/>
                <a:gd name="connsiteY1214" fmla="*/ 223627 h 2413943"/>
                <a:gd name="connsiteX1215" fmla="*/ 805256 w 3157372"/>
                <a:gd name="connsiteY1215" fmla="*/ 225178 h 2413943"/>
                <a:gd name="connsiteX1216" fmla="*/ 800693 w 3157372"/>
                <a:gd name="connsiteY1216" fmla="*/ 226455 h 2413943"/>
                <a:gd name="connsiteX1217" fmla="*/ 784860 w 3157372"/>
                <a:gd name="connsiteY1217" fmla="*/ 224402 h 2413943"/>
                <a:gd name="connsiteX1218" fmla="*/ 771536 w 3157372"/>
                <a:gd name="connsiteY1218" fmla="*/ 224950 h 2413943"/>
                <a:gd name="connsiteX1219" fmla="*/ 761407 w 3157372"/>
                <a:gd name="connsiteY1219" fmla="*/ 226091 h 2413943"/>
                <a:gd name="connsiteX1220" fmla="*/ 761407 w 3157372"/>
                <a:gd name="connsiteY1220" fmla="*/ 226364 h 2413943"/>
                <a:gd name="connsiteX1221" fmla="*/ 760038 w 3157372"/>
                <a:gd name="connsiteY1221" fmla="*/ 226364 h 2413943"/>
                <a:gd name="connsiteX1222" fmla="*/ 754380 w 3157372"/>
                <a:gd name="connsiteY1222" fmla="*/ 223763 h 2413943"/>
                <a:gd name="connsiteX1223" fmla="*/ 746851 w 3157372"/>
                <a:gd name="connsiteY1223" fmla="*/ 218014 h 2413943"/>
                <a:gd name="connsiteX1224" fmla="*/ 738045 w 3157372"/>
                <a:gd name="connsiteY1224" fmla="*/ 213451 h 2413943"/>
                <a:gd name="connsiteX1225" fmla="*/ 732022 w 3157372"/>
                <a:gd name="connsiteY1225" fmla="*/ 208021 h 2413943"/>
                <a:gd name="connsiteX1226" fmla="*/ 721619 w 3157372"/>
                <a:gd name="connsiteY1226" fmla="*/ 204417 h 2413943"/>
                <a:gd name="connsiteX1227" fmla="*/ 703915 w 3157372"/>
                <a:gd name="connsiteY1227" fmla="*/ 200402 h 2413943"/>
                <a:gd name="connsiteX1228" fmla="*/ 690637 w 3157372"/>
                <a:gd name="connsiteY1228" fmla="*/ 196477 h 2413943"/>
                <a:gd name="connsiteX1229" fmla="*/ 672385 w 3157372"/>
                <a:gd name="connsiteY1229" fmla="*/ 200721 h 2413943"/>
                <a:gd name="connsiteX1230" fmla="*/ 665997 w 3157372"/>
                <a:gd name="connsiteY1230" fmla="*/ 203230 h 2413943"/>
                <a:gd name="connsiteX1231" fmla="*/ 652674 w 3157372"/>
                <a:gd name="connsiteY1231" fmla="*/ 203230 h 2413943"/>
                <a:gd name="connsiteX1232" fmla="*/ 638118 w 3157372"/>
                <a:gd name="connsiteY1232" fmla="*/ 201770 h 2413943"/>
                <a:gd name="connsiteX1233" fmla="*/ 633555 w 3157372"/>
                <a:gd name="connsiteY1233" fmla="*/ 197207 h 2413943"/>
                <a:gd name="connsiteX1234" fmla="*/ 625388 w 3157372"/>
                <a:gd name="connsiteY1234" fmla="*/ 192645 h 2413943"/>
                <a:gd name="connsiteX1235" fmla="*/ 616490 w 3157372"/>
                <a:gd name="connsiteY1235" fmla="*/ 188082 h 2413943"/>
                <a:gd name="connsiteX1236" fmla="*/ 597417 w 3157372"/>
                <a:gd name="connsiteY1236" fmla="*/ 191686 h 2413943"/>
                <a:gd name="connsiteX1237" fmla="*/ 587288 w 3157372"/>
                <a:gd name="connsiteY1237" fmla="*/ 192873 h 2413943"/>
                <a:gd name="connsiteX1238" fmla="*/ 576519 w 3157372"/>
                <a:gd name="connsiteY1238" fmla="*/ 194652 h 2413943"/>
                <a:gd name="connsiteX1239" fmla="*/ 563287 w 3157372"/>
                <a:gd name="connsiteY1239" fmla="*/ 185526 h 2413943"/>
                <a:gd name="connsiteX1240" fmla="*/ 553203 w 3157372"/>
                <a:gd name="connsiteY1240" fmla="*/ 183519 h 2413943"/>
                <a:gd name="connsiteX1241" fmla="*/ 543073 w 3157372"/>
                <a:gd name="connsiteY1241" fmla="*/ 180234 h 2413943"/>
                <a:gd name="connsiteX1242" fmla="*/ 536731 w 3157372"/>
                <a:gd name="connsiteY1242" fmla="*/ 178910 h 2413943"/>
                <a:gd name="connsiteX1243" fmla="*/ 520259 w 3157372"/>
                <a:gd name="connsiteY1243" fmla="*/ 177450 h 2413943"/>
                <a:gd name="connsiteX1244" fmla="*/ 508852 w 3157372"/>
                <a:gd name="connsiteY1244" fmla="*/ 177998 h 2413943"/>
                <a:gd name="connsiteX1245" fmla="*/ 495483 w 3157372"/>
                <a:gd name="connsiteY1245" fmla="*/ 179732 h 2413943"/>
                <a:gd name="connsiteX1246" fmla="*/ 488501 w 3157372"/>
                <a:gd name="connsiteY1246" fmla="*/ 179732 h 2413943"/>
                <a:gd name="connsiteX1247" fmla="*/ 480334 w 3157372"/>
                <a:gd name="connsiteY1247" fmla="*/ 176492 h 2413943"/>
                <a:gd name="connsiteX1248" fmla="*/ 467603 w 3157372"/>
                <a:gd name="connsiteY1248" fmla="*/ 181374 h 2413943"/>
                <a:gd name="connsiteX1249" fmla="*/ 463816 w 3157372"/>
                <a:gd name="connsiteY1249" fmla="*/ 182606 h 2413943"/>
                <a:gd name="connsiteX1250" fmla="*/ 460622 w 3157372"/>
                <a:gd name="connsiteY1250" fmla="*/ 178774 h 2413943"/>
                <a:gd name="connsiteX1251" fmla="*/ 454964 w 3157372"/>
                <a:gd name="connsiteY1251" fmla="*/ 171792 h 2413943"/>
                <a:gd name="connsiteX1252" fmla="*/ 441047 w 3157372"/>
                <a:gd name="connsiteY1252" fmla="*/ 172249 h 2413943"/>
                <a:gd name="connsiteX1253" fmla="*/ 440546 w 3157372"/>
                <a:gd name="connsiteY1253" fmla="*/ 161435 h 2413943"/>
                <a:gd name="connsiteX1254" fmla="*/ 428545 w 3157372"/>
                <a:gd name="connsiteY1254" fmla="*/ 155594 h 2413943"/>
                <a:gd name="connsiteX1255" fmla="*/ 416545 w 3157372"/>
                <a:gd name="connsiteY1255" fmla="*/ 151670 h 2413943"/>
                <a:gd name="connsiteX1256" fmla="*/ 400666 w 3157372"/>
                <a:gd name="connsiteY1256" fmla="*/ 156644 h 2413943"/>
                <a:gd name="connsiteX1257" fmla="*/ 388574 w 3157372"/>
                <a:gd name="connsiteY1257" fmla="*/ 155822 h 2413943"/>
                <a:gd name="connsiteX1258" fmla="*/ 382232 w 3157372"/>
                <a:gd name="connsiteY1258" fmla="*/ 158286 h 2413943"/>
                <a:gd name="connsiteX1259" fmla="*/ 375981 w 3157372"/>
                <a:gd name="connsiteY1259" fmla="*/ 150621 h 2413943"/>
                <a:gd name="connsiteX1260" fmla="*/ 367175 w 3157372"/>
                <a:gd name="connsiteY1260" fmla="*/ 146058 h 2413943"/>
                <a:gd name="connsiteX1261" fmla="*/ 358323 w 3157372"/>
                <a:gd name="connsiteY1261" fmla="*/ 146058 h 2413943"/>
                <a:gd name="connsiteX1262" fmla="*/ 351204 w 3157372"/>
                <a:gd name="connsiteY1262" fmla="*/ 156142 h 2413943"/>
                <a:gd name="connsiteX1263" fmla="*/ 341714 w 3157372"/>
                <a:gd name="connsiteY1263" fmla="*/ 154088 h 2413943"/>
                <a:gd name="connsiteX1264" fmla="*/ 346870 w 3157372"/>
                <a:gd name="connsiteY1264" fmla="*/ 146560 h 2413943"/>
                <a:gd name="connsiteX1265" fmla="*/ 350748 w 3157372"/>
                <a:gd name="connsiteY1265" fmla="*/ 140902 h 2413943"/>
                <a:gd name="connsiteX1266" fmla="*/ 337470 w 3157372"/>
                <a:gd name="connsiteY1266" fmla="*/ 137571 h 2413943"/>
                <a:gd name="connsiteX1267" fmla="*/ 324785 w 3157372"/>
                <a:gd name="connsiteY1267" fmla="*/ 135563 h 2413943"/>
                <a:gd name="connsiteX1268" fmla="*/ 315979 w 3157372"/>
                <a:gd name="connsiteY1268" fmla="*/ 131639 h 2413943"/>
                <a:gd name="connsiteX1269" fmla="*/ 300602 w 3157372"/>
                <a:gd name="connsiteY1269" fmla="*/ 142909 h 2413943"/>
                <a:gd name="connsiteX1270" fmla="*/ 293575 w 3157372"/>
                <a:gd name="connsiteY1270" fmla="*/ 151031 h 2413943"/>
                <a:gd name="connsiteX1271" fmla="*/ 275735 w 3157372"/>
                <a:gd name="connsiteY1271" fmla="*/ 156552 h 2413943"/>
                <a:gd name="connsiteX1272" fmla="*/ 259308 w 3157372"/>
                <a:gd name="connsiteY1272" fmla="*/ 156552 h 2413943"/>
                <a:gd name="connsiteX1273" fmla="*/ 248494 w 3157372"/>
                <a:gd name="connsiteY1273" fmla="*/ 155229 h 2413943"/>
                <a:gd name="connsiteX1274" fmla="*/ 229376 w 3157372"/>
                <a:gd name="connsiteY1274" fmla="*/ 162621 h 2413943"/>
                <a:gd name="connsiteX1275" fmla="*/ 220250 w 3157372"/>
                <a:gd name="connsiteY1275" fmla="*/ 168872 h 2413943"/>
                <a:gd name="connsiteX1276" fmla="*/ 212493 w 3157372"/>
                <a:gd name="connsiteY1276" fmla="*/ 175716 h 2413943"/>
                <a:gd name="connsiteX1277" fmla="*/ 206790 w 3157372"/>
                <a:gd name="connsiteY1277" fmla="*/ 180279 h 2413943"/>
                <a:gd name="connsiteX1278" fmla="*/ 197938 w 3157372"/>
                <a:gd name="connsiteY1278" fmla="*/ 182743 h 2413943"/>
                <a:gd name="connsiteX1279" fmla="*/ 191869 w 3157372"/>
                <a:gd name="connsiteY1279" fmla="*/ 185162 h 2413943"/>
                <a:gd name="connsiteX1280" fmla="*/ 170971 w 3157372"/>
                <a:gd name="connsiteY1280" fmla="*/ 181146 h 2413943"/>
                <a:gd name="connsiteX1281" fmla="*/ 150849 w 3157372"/>
                <a:gd name="connsiteY1281" fmla="*/ 198074 h 2413943"/>
                <a:gd name="connsiteX1282" fmla="*/ 133464 w 3157372"/>
                <a:gd name="connsiteY1282" fmla="*/ 218836 h 2413943"/>
                <a:gd name="connsiteX1283" fmla="*/ 131502 w 3157372"/>
                <a:gd name="connsiteY1283" fmla="*/ 232113 h 2413943"/>
                <a:gd name="connsiteX1284" fmla="*/ 108460 w 3157372"/>
                <a:gd name="connsiteY1284" fmla="*/ 247992 h 2413943"/>
                <a:gd name="connsiteX1285" fmla="*/ 86512 w 3157372"/>
                <a:gd name="connsiteY1285" fmla="*/ 254380 h 2413943"/>
                <a:gd name="connsiteX1286" fmla="*/ 77980 w 3157372"/>
                <a:gd name="connsiteY1286" fmla="*/ 251551 h 2413943"/>
                <a:gd name="connsiteX1287" fmla="*/ 69356 w 3157372"/>
                <a:gd name="connsiteY1287" fmla="*/ 255202 h 2413943"/>
                <a:gd name="connsiteX1288" fmla="*/ 56032 w 3157372"/>
                <a:gd name="connsiteY1288" fmla="*/ 255202 h 2413943"/>
                <a:gd name="connsiteX1289" fmla="*/ 46587 w 3157372"/>
                <a:gd name="connsiteY1289" fmla="*/ 262411 h 2413943"/>
                <a:gd name="connsiteX1290" fmla="*/ 36959 w 3157372"/>
                <a:gd name="connsiteY1290" fmla="*/ 276556 h 2413943"/>
                <a:gd name="connsiteX1291" fmla="*/ 49188 w 3157372"/>
                <a:gd name="connsiteY1291" fmla="*/ 283400 h 2413943"/>
                <a:gd name="connsiteX1292" fmla="*/ 52929 w 3157372"/>
                <a:gd name="connsiteY1292" fmla="*/ 290108 h 2413943"/>
                <a:gd name="connsiteX1293" fmla="*/ 75744 w 3157372"/>
                <a:gd name="connsiteY1293" fmla="*/ 300785 h 2413943"/>
                <a:gd name="connsiteX1294" fmla="*/ 86147 w 3157372"/>
                <a:gd name="connsiteY1294" fmla="*/ 301834 h 2413943"/>
                <a:gd name="connsiteX1295" fmla="*/ 99379 w 3157372"/>
                <a:gd name="connsiteY1295" fmla="*/ 308679 h 2413943"/>
                <a:gd name="connsiteX1296" fmla="*/ 107821 w 3157372"/>
                <a:gd name="connsiteY1296" fmla="*/ 320131 h 2413943"/>
                <a:gd name="connsiteX1297" fmla="*/ 110558 w 3157372"/>
                <a:gd name="connsiteY1297" fmla="*/ 329668 h 2413943"/>
                <a:gd name="connsiteX1298" fmla="*/ 120916 w 3157372"/>
                <a:gd name="connsiteY1298" fmla="*/ 341212 h 2413943"/>
                <a:gd name="connsiteX1299" fmla="*/ 129403 w 3157372"/>
                <a:gd name="connsiteY1299" fmla="*/ 345090 h 2413943"/>
                <a:gd name="connsiteX1300" fmla="*/ 135216 w 3157372"/>
                <a:gd name="connsiteY1300" fmla="*/ 347892 h 2413943"/>
                <a:gd name="connsiteX1301" fmla="*/ 135700 w 3157372"/>
                <a:gd name="connsiteY1301" fmla="*/ 347691 h 2413943"/>
                <a:gd name="connsiteX1302" fmla="*/ 141130 w 3157372"/>
                <a:gd name="connsiteY1302" fmla="*/ 346185 h 2413943"/>
                <a:gd name="connsiteX1303" fmla="*/ 146240 w 3157372"/>
                <a:gd name="connsiteY1303" fmla="*/ 344634 h 2413943"/>
                <a:gd name="connsiteX1304" fmla="*/ 151214 w 3157372"/>
                <a:gd name="connsiteY1304" fmla="*/ 346277 h 2413943"/>
                <a:gd name="connsiteX1305" fmla="*/ 155457 w 3157372"/>
                <a:gd name="connsiteY1305" fmla="*/ 341212 h 2413943"/>
                <a:gd name="connsiteX1306" fmla="*/ 160568 w 3157372"/>
                <a:gd name="connsiteY1306" fmla="*/ 343219 h 2413943"/>
                <a:gd name="connsiteX1307" fmla="*/ 165130 w 3157372"/>
                <a:gd name="connsiteY1307" fmla="*/ 344497 h 2413943"/>
                <a:gd name="connsiteX1308" fmla="*/ 173663 w 3157372"/>
                <a:gd name="connsiteY1308" fmla="*/ 346824 h 2413943"/>
                <a:gd name="connsiteX1309" fmla="*/ 174941 w 3157372"/>
                <a:gd name="connsiteY1309" fmla="*/ 349379 h 2413943"/>
                <a:gd name="connsiteX1310" fmla="*/ 173070 w 3157372"/>
                <a:gd name="connsiteY1310" fmla="*/ 352254 h 2413943"/>
                <a:gd name="connsiteX1311" fmla="*/ 170788 w 3157372"/>
                <a:gd name="connsiteY1311" fmla="*/ 356315 h 2413943"/>
                <a:gd name="connsiteX1312" fmla="*/ 172979 w 3157372"/>
                <a:gd name="connsiteY1312" fmla="*/ 359189 h 2413943"/>
                <a:gd name="connsiteX1313" fmla="*/ 175443 w 3157372"/>
                <a:gd name="connsiteY1313" fmla="*/ 363022 h 2413943"/>
                <a:gd name="connsiteX1314" fmla="*/ 182332 w 3157372"/>
                <a:gd name="connsiteY1314" fmla="*/ 367220 h 2413943"/>
                <a:gd name="connsiteX1315" fmla="*/ 187762 w 3157372"/>
                <a:gd name="connsiteY1315" fmla="*/ 366308 h 2413943"/>
                <a:gd name="connsiteX1316" fmla="*/ 193785 w 3157372"/>
                <a:gd name="connsiteY1316" fmla="*/ 364482 h 2413943"/>
                <a:gd name="connsiteX1317" fmla="*/ 198576 w 3157372"/>
                <a:gd name="connsiteY1317" fmla="*/ 364209 h 2413943"/>
                <a:gd name="connsiteX1318" fmla="*/ 210303 w 3157372"/>
                <a:gd name="connsiteY1318" fmla="*/ 363707 h 2413943"/>
                <a:gd name="connsiteX1319" fmla="*/ 214866 w 3157372"/>
                <a:gd name="connsiteY1319" fmla="*/ 366262 h 2413943"/>
                <a:gd name="connsiteX1320" fmla="*/ 214136 w 3157372"/>
                <a:gd name="connsiteY1320" fmla="*/ 372604 h 2413943"/>
                <a:gd name="connsiteX1321" fmla="*/ 210714 w 3157372"/>
                <a:gd name="connsiteY1321" fmla="*/ 372604 h 2413943"/>
                <a:gd name="connsiteX1322" fmla="*/ 204052 w 3157372"/>
                <a:gd name="connsiteY1322" fmla="*/ 370962 h 2413943"/>
                <a:gd name="connsiteX1323" fmla="*/ 198622 w 3157372"/>
                <a:gd name="connsiteY1323" fmla="*/ 374384 h 2413943"/>
                <a:gd name="connsiteX1324" fmla="*/ 193238 w 3157372"/>
                <a:gd name="connsiteY1324" fmla="*/ 375844 h 2413943"/>
                <a:gd name="connsiteX1325" fmla="*/ 192234 w 3157372"/>
                <a:gd name="connsiteY1325" fmla="*/ 379038 h 2413943"/>
                <a:gd name="connsiteX1326" fmla="*/ 190591 w 3157372"/>
                <a:gd name="connsiteY1326" fmla="*/ 383145 h 2413943"/>
                <a:gd name="connsiteX1327" fmla="*/ 184979 w 3157372"/>
                <a:gd name="connsiteY1327" fmla="*/ 380589 h 2413943"/>
                <a:gd name="connsiteX1328" fmla="*/ 178865 w 3157372"/>
                <a:gd name="connsiteY1328" fmla="*/ 382734 h 2413943"/>
                <a:gd name="connsiteX1329" fmla="*/ 176309 w 3157372"/>
                <a:gd name="connsiteY1329" fmla="*/ 385882 h 2413943"/>
                <a:gd name="connsiteX1330" fmla="*/ 169921 w 3157372"/>
                <a:gd name="connsiteY1330" fmla="*/ 389259 h 2413943"/>
                <a:gd name="connsiteX1331" fmla="*/ 142544 w 3157372"/>
                <a:gd name="connsiteY1331" fmla="*/ 388346 h 2413943"/>
                <a:gd name="connsiteX1332" fmla="*/ 136202 w 3157372"/>
                <a:gd name="connsiteY1332" fmla="*/ 386430 h 2413943"/>
                <a:gd name="connsiteX1333" fmla="*/ 129586 w 3157372"/>
                <a:gd name="connsiteY1333" fmla="*/ 387251 h 2413943"/>
                <a:gd name="connsiteX1334" fmla="*/ 123836 w 3157372"/>
                <a:gd name="connsiteY1334" fmla="*/ 387525 h 2413943"/>
                <a:gd name="connsiteX1335" fmla="*/ 116216 w 3157372"/>
                <a:gd name="connsiteY1335" fmla="*/ 388985 h 2413943"/>
                <a:gd name="connsiteX1336" fmla="*/ 113981 w 3157372"/>
                <a:gd name="connsiteY1336" fmla="*/ 385837 h 2413943"/>
                <a:gd name="connsiteX1337" fmla="*/ 113068 w 3157372"/>
                <a:gd name="connsiteY1337" fmla="*/ 383281 h 2413943"/>
                <a:gd name="connsiteX1338" fmla="*/ 113068 w 3157372"/>
                <a:gd name="connsiteY1338" fmla="*/ 377578 h 2413943"/>
                <a:gd name="connsiteX1339" fmla="*/ 117220 w 3157372"/>
                <a:gd name="connsiteY1339" fmla="*/ 372239 h 2413943"/>
                <a:gd name="connsiteX1340" fmla="*/ 116627 w 3157372"/>
                <a:gd name="connsiteY1340" fmla="*/ 368726 h 2413943"/>
                <a:gd name="connsiteX1341" fmla="*/ 112521 w 3157372"/>
                <a:gd name="connsiteY1341" fmla="*/ 364528 h 2413943"/>
                <a:gd name="connsiteX1342" fmla="*/ 106498 w 3157372"/>
                <a:gd name="connsiteY1342" fmla="*/ 363889 h 2413943"/>
                <a:gd name="connsiteX1343" fmla="*/ 103669 w 3157372"/>
                <a:gd name="connsiteY1343" fmla="*/ 363570 h 2413943"/>
                <a:gd name="connsiteX1344" fmla="*/ 87790 w 3157372"/>
                <a:gd name="connsiteY1344" fmla="*/ 368772 h 2413943"/>
                <a:gd name="connsiteX1345" fmla="*/ 79531 w 3157372"/>
                <a:gd name="connsiteY1345" fmla="*/ 368315 h 2413943"/>
                <a:gd name="connsiteX1346" fmla="*/ 74101 w 3157372"/>
                <a:gd name="connsiteY1346" fmla="*/ 372422 h 2413943"/>
                <a:gd name="connsiteX1347" fmla="*/ 66800 w 3157372"/>
                <a:gd name="connsiteY1347" fmla="*/ 372696 h 2413943"/>
                <a:gd name="connsiteX1348" fmla="*/ 62648 w 3157372"/>
                <a:gd name="connsiteY1348" fmla="*/ 375160 h 2413943"/>
                <a:gd name="connsiteX1349" fmla="*/ 61325 w 3157372"/>
                <a:gd name="connsiteY1349" fmla="*/ 380179 h 2413943"/>
                <a:gd name="connsiteX1350" fmla="*/ 64154 w 3157372"/>
                <a:gd name="connsiteY1350" fmla="*/ 386567 h 2413943"/>
                <a:gd name="connsiteX1351" fmla="*/ 55576 w 3157372"/>
                <a:gd name="connsiteY1351" fmla="*/ 385837 h 2413943"/>
                <a:gd name="connsiteX1352" fmla="*/ 46678 w 3157372"/>
                <a:gd name="connsiteY1352" fmla="*/ 386065 h 2413943"/>
                <a:gd name="connsiteX1353" fmla="*/ 41294 w 3157372"/>
                <a:gd name="connsiteY1353" fmla="*/ 386977 h 2413943"/>
                <a:gd name="connsiteX1354" fmla="*/ 34313 w 3157372"/>
                <a:gd name="connsiteY1354" fmla="*/ 390400 h 2413943"/>
                <a:gd name="connsiteX1355" fmla="*/ 28883 w 3157372"/>
                <a:gd name="connsiteY1355" fmla="*/ 394962 h 2413943"/>
                <a:gd name="connsiteX1356" fmla="*/ 25050 w 3157372"/>
                <a:gd name="connsiteY1356" fmla="*/ 396240 h 2413943"/>
                <a:gd name="connsiteX1357" fmla="*/ 19347 w 3157372"/>
                <a:gd name="connsiteY1357" fmla="*/ 396514 h 2413943"/>
                <a:gd name="connsiteX1358" fmla="*/ 9126 w 3157372"/>
                <a:gd name="connsiteY1358" fmla="*/ 399206 h 2413943"/>
                <a:gd name="connsiteX1359" fmla="*/ 0 w 3157372"/>
                <a:gd name="connsiteY1359" fmla="*/ 404864 h 2413943"/>
                <a:gd name="connsiteX1360" fmla="*/ 3012 w 3157372"/>
                <a:gd name="connsiteY1360" fmla="*/ 416271 h 2413943"/>
                <a:gd name="connsiteX1361" fmla="*/ 8122 w 3157372"/>
                <a:gd name="connsiteY1361" fmla="*/ 416955 h 2413943"/>
                <a:gd name="connsiteX1362" fmla="*/ 15377 w 3157372"/>
                <a:gd name="connsiteY1362" fmla="*/ 419237 h 2413943"/>
                <a:gd name="connsiteX1363" fmla="*/ 21674 w 3157372"/>
                <a:gd name="connsiteY1363" fmla="*/ 421564 h 2413943"/>
                <a:gd name="connsiteX1364" fmla="*/ 31849 w 3157372"/>
                <a:gd name="connsiteY1364" fmla="*/ 420697 h 2413943"/>
                <a:gd name="connsiteX1365" fmla="*/ 38191 w 3157372"/>
                <a:gd name="connsiteY1365" fmla="*/ 421381 h 2413943"/>
                <a:gd name="connsiteX1366" fmla="*/ 45127 w 3157372"/>
                <a:gd name="connsiteY1366" fmla="*/ 423343 h 2413943"/>
                <a:gd name="connsiteX1367" fmla="*/ 47591 w 3157372"/>
                <a:gd name="connsiteY1367" fmla="*/ 427541 h 2413943"/>
                <a:gd name="connsiteX1368" fmla="*/ 34952 w 3157372"/>
                <a:gd name="connsiteY1368" fmla="*/ 430233 h 2413943"/>
                <a:gd name="connsiteX1369" fmla="*/ 28609 w 3157372"/>
                <a:gd name="connsiteY1369" fmla="*/ 429914 h 2413943"/>
                <a:gd name="connsiteX1370" fmla="*/ 30708 w 3157372"/>
                <a:gd name="connsiteY1370" fmla="*/ 435298 h 2413943"/>
                <a:gd name="connsiteX1371" fmla="*/ 35773 w 3157372"/>
                <a:gd name="connsiteY1371" fmla="*/ 442325 h 2413943"/>
                <a:gd name="connsiteX1372" fmla="*/ 39469 w 3157372"/>
                <a:gd name="connsiteY1372" fmla="*/ 448302 h 2413943"/>
                <a:gd name="connsiteX1373" fmla="*/ 40062 w 3157372"/>
                <a:gd name="connsiteY1373" fmla="*/ 454691 h 2413943"/>
                <a:gd name="connsiteX1374" fmla="*/ 46678 w 3157372"/>
                <a:gd name="connsiteY1374" fmla="*/ 456059 h 2413943"/>
                <a:gd name="connsiteX1375" fmla="*/ 53021 w 3157372"/>
                <a:gd name="connsiteY1375" fmla="*/ 457702 h 2413943"/>
                <a:gd name="connsiteX1376" fmla="*/ 59317 w 3157372"/>
                <a:gd name="connsiteY1376" fmla="*/ 460942 h 2413943"/>
                <a:gd name="connsiteX1377" fmla="*/ 67576 w 3157372"/>
                <a:gd name="connsiteY1377" fmla="*/ 461717 h 2413943"/>
                <a:gd name="connsiteX1378" fmla="*/ 73234 w 3157372"/>
                <a:gd name="connsiteY1378" fmla="*/ 461717 h 2413943"/>
                <a:gd name="connsiteX1379" fmla="*/ 76109 w 3157372"/>
                <a:gd name="connsiteY1379" fmla="*/ 461717 h 2413943"/>
                <a:gd name="connsiteX1380" fmla="*/ 87197 w 3157372"/>
                <a:gd name="connsiteY1380" fmla="*/ 461444 h 2413943"/>
                <a:gd name="connsiteX1381" fmla="*/ 100201 w 3157372"/>
                <a:gd name="connsiteY1381" fmla="*/ 459345 h 2413943"/>
                <a:gd name="connsiteX1382" fmla="*/ 103121 w 3157372"/>
                <a:gd name="connsiteY1382" fmla="*/ 457839 h 2413943"/>
                <a:gd name="connsiteX1383" fmla="*/ 109783 w 3157372"/>
                <a:gd name="connsiteY1383" fmla="*/ 455649 h 2413943"/>
                <a:gd name="connsiteX1384" fmla="*/ 116992 w 3157372"/>
                <a:gd name="connsiteY1384" fmla="*/ 459527 h 2413943"/>
                <a:gd name="connsiteX1385" fmla="*/ 125297 w 3157372"/>
                <a:gd name="connsiteY1385" fmla="*/ 458386 h 2413943"/>
                <a:gd name="connsiteX1386" fmla="*/ 130635 w 3157372"/>
                <a:gd name="connsiteY1386" fmla="*/ 459071 h 2413943"/>
                <a:gd name="connsiteX1387" fmla="*/ 133464 w 3157372"/>
                <a:gd name="connsiteY1387" fmla="*/ 464181 h 2413943"/>
                <a:gd name="connsiteX1388" fmla="*/ 138894 w 3157372"/>
                <a:gd name="connsiteY1388" fmla="*/ 464181 h 2413943"/>
                <a:gd name="connsiteX1389" fmla="*/ 144232 w 3157372"/>
                <a:gd name="connsiteY1389" fmla="*/ 464181 h 2413943"/>
                <a:gd name="connsiteX1390" fmla="*/ 149297 w 3157372"/>
                <a:gd name="connsiteY1390" fmla="*/ 464546 h 2413943"/>
                <a:gd name="connsiteX1391" fmla="*/ 156689 w 3157372"/>
                <a:gd name="connsiteY1391" fmla="*/ 458660 h 2413943"/>
                <a:gd name="connsiteX1392" fmla="*/ 160796 w 3157372"/>
                <a:gd name="connsiteY1392" fmla="*/ 455147 h 2413943"/>
                <a:gd name="connsiteX1393" fmla="*/ 166910 w 3157372"/>
                <a:gd name="connsiteY1393" fmla="*/ 452090 h 2413943"/>
                <a:gd name="connsiteX1394" fmla="*/ 171701 w 3157372"/>
                <a:gd name="connsiteY1394" fmla="*/ 450493 h 2413943"/>
                <a:gd name="connsiteX1395" fmla="*/ 176264 w 3157372"/>
                <a:gd name="connsiteY1395" fmla="*/ 449306 h 2413943"/>
                <a:gd name="connsiteX1396" fmla="*/ 183245 w 3157372"/>
                <a:gd name="connsiteY1396" fmla="*/ 446842 h 2413943"/>
                <a:gd name="connsiteX1397" fmla="*/ 189587 w 3157372"/>
                <a:gd name="connsiteY1397" fmla="*/ 445017 h 2413943"/>
                <a:gd name="connsiteX1398" fmla="*/ 196569 w 3157372"/>
                <a:gd name="connsiteY1398" fmla="*/ 447299 h 2413943"/>
                <a:gd name="connsiteX1399" fmla="*/ 197207 w 3157372"/>
                <a:gd name="connsiteY1399" fmla="*/ 452090 h 2413943"/>
                <a:gd name="connsiteX1400" fmla="*/ 195839 w 3157372"/>
                <a:gd name="connsiteY1400" fmla="*/ 456151 h 2413943"/>
                <a:gd name="connsiteX1401" fmla="*/ 192325 w 3157372"/>
                <a:gd name="connsiteY1401" fmla="*/ 458021 h 2413943"/>
                <a:gd name="connsiteX1402" fmla="*/ 189451 w 3157372"/>
                <a:gd name="connsiteY1402" fmla="*/ 460805 h 2413943"/>
                <a:gd name="connsiteX1403" fmla="*/ 187169 w 3157372"/>
                <a:gd name="connsiteY1403" fmla="*/ 466508 h 2413943"/>
                <a:gd name="connsiteX1404" fmla="*/ 195337 w 3157372"/>
                <a:gd name="connsiteY1404" fmla="*/ 475634 h 2413943"/>
                <a:gd name="connsiteX1405" fmla="*/ 199033 w 3157372"/>
                <a:gd name="connsiteY1405" fmla="*/ 484486 h 2413943"/>
                <a:gd name="connsiteX1406" fmla="*/ 199306 w 3157372"/>
                <a:gd name="connsiteY1406" fmla="*/ 490190 h 2413943"/>
                <a:gd name="connsiteX1407" fmla="*/ 197618 w 3157372"/>
                <a:gd name="connsiteY1407" fmla="*/ 494753 h 2413943"/>
                <a:gd name="connsiteX1408" fmla="*/ 194196 w 3157372"/>
                <a:gd name="connsiteY1408" fmla="*/ 498540 h 2413943"/>
                <a:gd name="connsiteX1409" fmla="*/ 193101 w 3157372"/>
                <a:gd name="connsiteY1409" fmla="*/ 503103 h 2413943"/>
                <a:gd name="connsiteX1410" fmla="*/ 183975 w 3157372"/>
                <a:gd name="connsiteY1410" fmla="*/ 508350 h 2413943"/>
                <a:gd name="connsiteX1411" fmla="*/ 171245 w 3157372"/>
                <a:gd name="connsiteY1411" fmla="*/ 509810 h 2413943"/>
                <a:gd name="connsiteX1412" fmla="*/ 165541 w 3157372"/>
                <a:gd name="connsiteY1412" fmla="*/ 507802 h 2413943"/>
                <a:gd name="connsiteX1413" fmla="*/ 161435 w 3157372"/>
                <a:gd name="connsiteY1413" fmla="*/ 507802 h 2413943"/>
                <a:gd name="connsiteX1414" fmla="*/ 156872 w 3157372"/>
                <a:gd name="connsiteY1414" fmla="*/ 509399 h 2413943"/>
                <a:gd name="connsiteX1415" fmla="*/ 148887 w 3157372"/>
                <a:gd name="connsiteY1415" fmla="*/ 513734 h 2413943"/>
                <a:gd name="connsiteX1416" fmla="*/ 146012 w 3157372"/>
                <a:gd name="connsiteY1416" fmla="*/ 517841 h 2413943"/>
                <a:gd name="connsiteX1417" fmla="*/ 143137 w 3157372"/>
                <a:gd name="connsiteY1417" fmla="*/ 522404 h 2413943"/>
                <a:gd name="connsiteX1418" fmla="*/ 138575 w 3157372"/>
                <a:gd name="connsiteY1418" fmla="*/ 524274 h 2413943"/>
                <a:gd name="connsiteX1419" fmla="*/ 131913 w 3157372"/>
                <a:gd name="connsiteY1419" fmla="*/ 524822 h 2413943"/>
                <a:gd name="connsiteX1420" fmla="*/ 128399 w 3157372"/>
                <a:gd name="connsiteY1420" fmla="*/ 524183 h 2413943"/>
                <a:gd name="connsiteX1421" fmla="*/ 122696 w 3157372"/>
                <a:gd name="connsiteY1421" fmla="*/ 525369 h 2413943"/>
                <a:gd name="connsiteX1422" fmla="*/ 118133 w 3157372"/>
                <a:gd name="connsiteY1422" fmla="*/ 521491 h 2413943"/>
                <a:gd name="connsiteX1423" fmla="*/ 117494 w 3157372"/>
                <a:gd name="connsiteY1423" fmla="*/ 519301 h 2413943"/>
                <a:gd name="connsiteX1424" fmla="*/ 109281 w 3157372"/>
                <a:gd name="connsiteY1424" fmla="*/ 518251 h 2413943"/>
                <a:gd name="connsiteX1425" fmla="*/ 104718 w 3157372"/>
                <a:gd name="connsiteY1425" fmla="*/ 518251 h 2413943"/>
                <a:gd name="connsiteX1426" fmla="*/ 97372 w 3157372"/>
                <a:gd name="connsiteY1426" fmla="*/ 521308 h 2413943"/>
                <a:gd name="connsiteX1427" fmla="*/ 95136 w 3157372"/>
                <a:gd name="connsiteY1427" fmla="*/ 524183 h 2413943"/>
                <a:gd name="connsiteX1428" fmla="*/ 90026 w 3157372"/>
                <a:gd name="connsiteY1428" fmla="*/ 530160 h 2413943"/>
                <a:gd name="connsiteX1429" fmla="*/ 85873 w 3157372"/>
                <a:gd name="connsiteY1429" fmla="*/ 534723 h 2413943"/>
                <a:gd name="connsiteX1430" fmla="*/ 86968 w 3157372"/>
                <a:gd name="connsiteY1430" fmla="*/ 541385 h 2413943"/>
                <a:gd name="connsiteX1431" fmla="*/ 90801 w 3157372"/>
                <a:gd name="connsiteY1431" fmla="*/ 544305 h 2413943"/>
                <a:gd name="connsiteX1432" fmla="*/ 89113 w 3157372"/>
                <a:gd name="connsiteY1432" fmla="*/ 548321 h 2413943"/>
                <a:gd name="connsiteX1433" fmla="*/ 81904 w 3157372"/>
                <a:gd name="connsiteY1433" fmla="*/ 548321 h 2413943"/>
                <a:gd name="connsiteX1434" fmla="*/ 76109 w 3157372"/>
                <a:gd name="connsiteY1434" fmla="*/ 551104 h 2413943"/>
                <a:gd name="connsiteX1435" fmla="*/ 71546 w 3157372"/>
                <a:gd name="connsiteY1435" fmla="*/ 555211 h 2413943"/>
                <a:gd name="connsiteX1436" fmla="*/ 66755 w 3157372"/>
                <a:gd name="connsiteY1436" fmla="*/ 557720 h 2413943"/>
                <a:gd name="connsiteX1437" fmla="*/ 62557 w 3157372"/>
                <a:gd name="connsiteY1437" fmla="*/ 564610 h 2413943"/>
                <a:gd name="connsiteX1438" fmla="*/ 60960 w 3157372"/>
                <a:gd name="connsiteY1438" fmla="*/ 567804 h 2413943"/>
                <a:gd name="connsiteX1439" fmla="*/ 58679 w 3157372"/>
                <a:gd name="connsiteY1439" fmla="*/ 576930 h 2413943"/>
                <a:gd name="connsiteX1440" fmla="*/ 54435 w 3157372"/>
                <a:gd name="connsiteY1440" fmla="*/ 583227 h 2413943"/>
                <a:gd name="connsiteX1441" fmla="*/ 49644 w 3157372"/>
                <a:gd name="connsiteY1441" fmla="*/ 586968 h 2413943"/>
                <a:gd name="connsiteX1442" fmla="*/ 50146 w 3157372"/>
                <a:gd name="connsiteY1442" fmla="*/ 593311 h 2413943"/>
                <a:gd name="connsiteX1443" fmla="*/ 55804 w 3157372"/>
                <a:gd name="connsiteY1443" fmla="*/ 600383 h 2413943"/>
                <a:gd name="connsiteX1444" fmla="*/ 56762 w 3157372"/>
                <a:gd name="connsiteY1444" fmla="*/ 603212 h 2413943"/>
                <a:gd name="connsiteX1445" fmla="*/ 61325 w 3157372"/>
                <a:gd name="connsiteY1445" fmla="*/ 607775 h 2413943"/>
                <a:gd name="connsiteX1446" fmla="*/ 64793 w 3157372"/>
                <a:gd name="connsiteY1446" fmla="*/ 609098 h 2413943"/>
                <a:gd name="connsiteX1447" fmla="*/ 69949 w 3157372"/>
                <a:gd name="connsiteY1447" fmla="*/ 607182 h 2413943"/>
                <a:gd name="connsiteX1448" fmla="*/ 73736 w 3157372"/>
                <a:gd name="connsiteY1448" fmla="*/ 602619 h 2413943"/>
                <a:gd name="connsiteX1449" fmla="*/ 77615 w 3157372"/>
                <a:gd name="connsiteY1449" fmla="*/ 597280 h 2413943"/>
                <a:gd name="connsiteX1450" fmla="*/ 80809 w 3157372"/>
                <a:gd name="connsiteY1450" fmla="*/ 593813 h 2413943"/>
                <a:gd name="connsiteX1451" fmla="*/ 85919 w 3157372"/>
                <a:gd name="connsiteY1451" fmla="*/ 590390 h 2413943"/>
                <a:gd name="connsiteX1452" fmla="*/ 82999 w 3157372"/>
                <a:gd name="connsiteY1452" fmla="*/ 597326 h 2413943"/>
                <a:gd name="connsiteX1453" fmla="*/ 75926 w 3157372"/>
                <a:gd name="connsiteY1453" fmla="*/ 601889 h 2413943"/>
                <a:gd name="connsiteX1454" fmla="*/ 74694 w 3157372"/>
                <a:gd name="connsiteY1454" fmla="*/ 606452 h 2413943"/>
                <a:gd name="connsiteX1455" fmla="*/ 74329 w 3157372"/>
                <a:gd name="connsiteY1455" fmla="*/ 611015 h 2413943"/>
                <a:gd name="connsiteX1456" fmla="*/ 78892 w 3157372"/>
                <a:gd name="connsiteY1456" fmla="*/ 612977 h 2413943"/>
                <a:gd name="connsiteX1457" fmla="*/ 84915 w 3157372"/>
                <a:gd name="connsiteY1457" fmla="*/ 615942 h 2413943"/>
                <a:gd name="connsiteX1458" fmla="*/ 85143 w 3157372"/>
                <a:gd name="connsiteY1458" fmla="*/ 619684 h 2413943"/>
                <a:gd name="connsiteX1459" fmla="*/ 91486 w 3157372"/>
                <a:gd name="connsiteY1459" fmla="*/ 619684 h 2413943"/>
                <a:gd name="connsiteX1460" fmla="*/ 96049 w 3157372"/>
                <a:gd name="connsiteY1460" fmla="*/ 620916 h 2413943"/>
                <a:gd name="connsiteX1461" fmla="*/ 97919 w 3157372"/>
                <a:gd name="connsiteY1461" fmla="*/ 623791 h 2413943"/>
                <a:gd name="connsiteX1462" fmla="*/ 105220 w 3157372"/>
                <a:gd name="connsiteY1462" fmla="*/ 621737 h 2413943"/>
                <a:gd name="connsiteX1463" fmla="*/ 108414 w 3157372"/>
                <a:gd name="connsiteY1463" fmla="*/ 620140 h 2413943"/>
                <a:gd name="connsiteX1464" fmla="*/ 110330 w 3157372"/>
                <a:gd name="connsiteY1464" fmla="*/ 620140 h 2413943"/>
                <a:gd name="connsiteX1465" fmla="*/ 114893 w 3157372"/>
                <a:gd name="connsiteY1465" fmla="*/ 620140 h 2413943"/>
                <a:gd name="connsiteX1466" fmla="*/ 118635 w 3157372"/>
                <a:gd name="connsiteY1466" fmla="*/ 622102 h 2413943"/>
                <a:gd name="connsiteX1467" fmla="*/ 120825 w 3157372"/>
                <a:gd name="connsiteY1467" fmla="*/ 629357 h 2413943"/>
                <a:gd name="connsiteX1468" fmla="*/ 115350 w 3157372"/>
                <a:gd name="connsiteY1468" fmla="*/ 633464 h 2413943"/>
                <a:gd name="connsiteX1469" fmla="*/ 112247 w 3157372"/>
                <a:gd name="connsiteY1469" fmla="*/ 631867 h 2413943"/>
                <a:gd name="connsiteX1470" fmla="*/ 105631 w 3157372"/>
                <a:gd name="connsiteY1470" fmla="*/ 626985 h 2413943"/>
                <a:gd name="connsiteX1471" fmla="*/ 102072 w 3157372"/>
                <a:gd name="connsiteY1471" fmla="*/ 631091 h 2413943"/>
                <a:gd name="connsiteX1472" fmla="*/ 95729 w 3157372"/>
                <a:gd name="connsiteY1472" fmla="*/ 631091 h 2413943"/>
                <a:gd name="connsiteX1473" fmla="*/ 93585 w 3157372"/>
                <a:gd name="connsiteY1473" fmla="*/ 626528 h 2413943"/>
                <a:gd name="connsiteX1474" fmla="*/ 90801 w 3157372"/>
                <a:gd name="connsiteY1474" fmla="*/ 623106 h 2413943"/>
                <a:gd name="connsiteX1475" fmla="*/ 85645 w 3157372"/>
                <a:gd name="connsiteY1475" fmla="*/ 623973 h 2413943"/>
                <a:gd name="connsiteX1476" fmla="*/ 81539 w 3157372"/>
                <a:gd name="connsiteY1476" fmla="*/ 623973 h 2413943"/>
                <a:gd name="connsiteX1477" fmla="*/ 76976 w 3157372"/>
                <a:gd name="connsiteY1477" fmla="*/ 627715 h 2413943"/>
                <a:gd name="connsiteX1478" fmla="*/ 72413 w 3157372"/>
                <a:gd name="connsiteY1478" fmla="*/ 633099 h 2413943"/>
                <a:gd name="connsiteX1479" fmla="*/ 68945 w 3157372"/>
                <a:gd name="connsiteY1479" fmla="*/ 636521 h 2413943"/>
                <a:gd name="connsiteX1480" fmla="*/ 78071 w 3157372"/>
                <a:gd name="connsiteY1480" fmla="*/ 637570 h 2413943"/>
                <a:gd name="connsiteX1481" fmla="*/ 82132 w 3157372"/>
                <a:gd name="connsiteY1481" fmla="*/ 643000 h 2413943"/>
                <a:gd name="connsiteX1482" fmla="*/ 88063 w 3157372"/>
                <a:gd name="connsiteY1482" fmla="*/ 646559 h 2413943"/>
                <a:gd name="connsiteX1483" fmla="*/ 99425 w 3157372"/>
                <a:gd name="connsiteY1483" fmla="*/ 657100 h 2413943"/>
                <a:gd name="connsiteX1484" fmla="*/ 100611 w 3157372"/>
                <a:gd name="connsiteY1484" fmla="*/ 663442 h 2413943"/>
                <a:gd name="connsiteX1485" fmla="*/ 103395 w 3157372"/>
                <a:gd name="connsiteY1485" fmla="*/ 666088 h 2413943"/>
                <a:gd name="connsiteX1486" fmla="*/ 108460 w 3157372"/>
                <a:gd name="connsiteY1486" fmla="*/ 667366 h 2413943"/>
                <a:gd name="connsiteX1487" fmla="*/ 114528 w 3157372"/>
                <a:gd name="connsiteY1487" fmla="*/ 668370 h 2413943"/>
                <a:gd name="connsiteX1488" fmla="*/ 127532 w 3157372"/>
                <a:gd name="connsiteY1488" fmla="*/ 666362 h 2413943"/>
                <a:gd name="connsiteX1489" fmla="*/ 130681 w 3157372"/>
                <a:gd name="connsiteY1489" fmla="*/ 667914 h 2413943"/>
                <a:gd name="connsiteX1490" fmla="*/ 137708 w 3157372"/>
                <a:gd name="connsiteY1490" fmla="*/ 663853 h 2413943"/>
                <a:gd name="connsiteX1491" fmla="*/ 144096 w 3157372"/>
                <a:gd name="connsiteY1491" fmla="*/ 659290 h 2413943"/>
                <a:gd name="connsiteX1492" fmla="*/ 147244 w 3157372"/>
                <a:gd name="connsiteY1492" fmla="*/ 657693 h 2413943"/>
                <a:gd name="connsiteX1493" fmla="*/ 151396 w 3157372"/>
                <a:gd name="connsiteY1493" fmla="*/ 652719 h 2413943"/>
                <a:gd name="connsiteX1494" fmla="*/ 150621 w 3157372"/>
                <a:gd name="connsiteY1494" fmla="*/ 645692 h 2413943"/>
                <a:gd name="connsiteX1495" fmla="*/ 152856 w 3157372"/>
                <a:gd name="connsiteY1495" fmla="*/ 639715 h 2413943"/>
                <a:gd name="connsiteX1496" fmla="*/ 163123 w 3157372"/>
                <a:gd name="connsiteY1496" fmla="*/ 631912 h 2413943"/>
                <a:gd name="connsiteX1497" fmla="*/ 161435 w 3157372"/>
                <a:gd name="connsiteY1497" fmla="*/ 637890 h 2413943"/>
                <a:gd name="connsiteX1498" fmla="*/ 156598 w 3157372"/>
                <a:gd name="connsiteY1498" fmla="*/ 643229 h 2413943"/>
                <a:gd name="connsiteX1499" fmla="*/ 156598 w 3157372"/>
                <a:gd name="connsiteY1499" fmla="*/ 647791 h 2413943"/>
                <a:gd name="connsiteX1500" fmla="*/ 159381 w 3157372"/>
                <a:gd name="connsiteY1500" fmla="*/ 656415 h 2413943"/>
                <a:gd name="connsiteX1501" fmla="*/ 161252 w 3157372"/>
                <a:gd name="connsiteY1501" fmla="*/ 661845 h 2413943"/>
                <a:gd name="connsiteX1502" fmla="*/ 163990 w 3157372"/>
                <a:gd name="connsiteY1502" fmla="*/ 669146 h 2413943"/>
                <a:gd name="connsiteX1503" fmla="*/ 163625 w 3157372"/>
                <a:gd name="connsiteY1503" fmla="*/ 671655 h 2413943"/>
                <a:gd name="connsiteX1504" fmla="*/ 169648 w 3157372"/>
                <a:gd name="connsiteY1504" fmla="*/ 675534 h 2413943"/>
                <a:gd name="connsiteX1505" fmla="*/ 169283 w 3157372"/>
                <a:gd name="connsiteY1505" fmla="*/ 682104 h 2413943"/>
                <a:gd name="connsiteX1506" fmla="*/ 165724 w 3157372"/>
                <a:gd name="connsiteY1506" fmla="*/ 683701 h 2413943"/>
                <a:gd name="connsiteX1507" fmla="*/ 161526 w 3157372"/>
                <a:gd name="connsiteY1507" fmla="*/ 690682 h 2413943"/>
                <a:gd name="connsiteX1508" fmla="*/ 164400 w 3157372"/>
                <a:gd name="connsiteY1508" fmla="*/ 695245 h 2413943"/>
                <a:gd name="connsiteX1509" fmla="*/ 168963 w 3157372"/>
                <a:gd name="connsiteY1509" fmla="*/ 698165 h 2413943"/>
                <a:gd name="connsiteX1510" fmla="*/ 169830 w 3157372"/>
                <a:gd name="connsiteY1510" fmla="*/ 702728 h 2413943"/>
                <a:gd name="connsiteX1511" fmla="*/ 168872 w 3157372"/>
                <a:gd name="connsiteY1511" fmla="*/ 707747 h 2413943"/>
                <a:gd name="connsiteX1512" fmla="*/ 167503 w 3157372"/>
                <a:gd name="connsiteY1512" fmla="*/ 714090 h 2413943"/>
                <a:gd name="connsiteX1513" fmla="*/ 166591 w 3157372"/>
                <a:gd name="connsiteY1513" fmla="*/ 715368 h 2413943"/>
                <a:gd name="connsiteX1514" fmla="*/ 177359 w 3157372"/>
                <a:gd name="connsiteY1514" fmla="*/ 714181 h 2413943"/>
                <a:gd name="connsiteX1515" fmla="*/ 183701 w 3157372"/>
                <a:gd name="connsiteY1515" fmla="*/ 711443 h 2413943"/>
                <a:gd name="connsiteX1516" fmla="*/ 201542 w 3157372"/>
                <a:gd name="connsiteY1516" fmla="*/ 704006 h 2413943"/>
                <a:gd name="connsiteX1517" fmla="*/ 211444 w 3157372"/>
                <a:gd name="connsiteY1517" fmla="*/ 700310 h 2413943"/>
                <a:gd name="connsiteX1518" fmla="*/ 212630 w 3157372"/>
                <a:gd name="connsiteY1518" fmla="*/ 703185 h 2413943"/>
                <a:gd name="connsiteX1519" fmla="*/ 218334 w 3157372"/>
                <a:gd name="connsiteY1519" fmla="*/ 706059 h 2413943"/>
                <a:gd name="connsiteX1520" fmla="*/ 221801 w 3157372"/>
                <a:gd name="connsiteY1520" fmla="*/ 707063 h 2413943"/>
                <a:gd name="connsiteX1521" fmla="*/ 226866 w 3157372"/>
                <a:gd name="connsiteY1521" fmla="*/ 706789 h 2413943"/>
                <a:gd name="connsiteX1522" fmla="*/ 229102 w 3157372"/>
                <a:gd name="connsiteY1522" fmla="*/ 704645 h 2413943"/>
                <a:gd name="connsiteX1523" fmla="*/ 231931 w 3157372"/>
                <a:gd name="connsiteY1523" fmla="*/ 709208 h 2413943"/>
                <a:gd name="connsiteX1524" fmla="*/ 239733 w 3157372"/>
                <a:gd name="connsiteY1524" fmla="*/ 716280 h 2413943"/>
                <a:gd name="connsiteX1525" fmla="*/ 244296 w 3157372"/>
                <a:gd name="connsiteY1525" fmla="*/ 723946 h 2413943"/>
                <a:gd name="connsiteX1526" fmla="*/ 249315 w 3157372"/>
                <a:gd name="connsiteY1526" fmla="*/ 725543 h 2413943"/>
                <a:gd name="connsiteX1527" fmla="*/ 252875 w 3157372"/>
                <a:gd name="connsiteY1527" fmla="*/ 721801 h 2413943"/>
                <a:gd name="connsiteX1528" fmla="*/ 254882 w 3157372"/>
                <a:gd name="connsiteY1528" fmla="*/ 709755 h 2413943"/>
                <a:gd name="connsiteX1529" fmla="*/ 259445 w 3157372"/>
                <a:gd name="connsiteY1529" fmla="*/ 706333 h 2413943"/>
                <a:gd name="connsiteX1530" fmla="*/ 261362 w 3157372"/>
                <a:gd name="connsiteY1530" fmla="*/ 703185 h 2413943"/>
                <a:gd name="connsiteX1531" fmla="*/ 260540 w 3157372"/>
                <a:gd name="connsiteY1531" fmla="*/ 696203 h 2413943"/>
                <a:gd name="connsiteX1532" fmla="*/ 264099 w 3157372"/>
                <a:gd name="connsiteY1532" fmla="*/ 693055 h 2413943"/>
                <a:gd name="connsiteX1533" fmla="*/ 268662 w 3157372"/>
                <a:gd name="connsiteY1533" fmla="*/ 697253 h 2413943"/>
                <a:gd name="connsiteX1534" fmla="*/ 272723 w 3157372"/>
                <a:gd name="connsiteY1534" fmla="*/ 703641 h 2413943"/>
                <a:gd name="connsiteX1535" fmla="*/ 266335 w 3157372"/>
                <a:gd name="connsiteY1535" fmla="*/ 705466 h 2413943"/>
                <a:gd name="connsiteX1536" fmla="*/ 263141 w 3157372"/>
                <a:gd name="connsiteY1536" fmla="*/ 710029 h 2413943"/>
                <a:gd name="connsiteX1537" fmla="*/ 263734 w 3157372"/>
                <a:gd name="connsiteY1537" fmla="*/ 714592 h 2413943"/>
                <a:gd name="connsiteX1538" fmla="*/ 270396 w 3157372"/>
                <a:gd name="connsiteY1538" fmla="*/ 716554 h 2413943"/>
                <a:gd name="connsiteX1539" fmla="*/ 273818 w 3157372"/>
                <a:gd name="connsiteY1539" fmla="*/ 719474 h 2413943"/>
                <a:gd name="connsiteX1540" fmla="*/ 284997 w 3157372"/>
                <a:gd name="connsiteY1540" fmla="*/ 714181 h 2413943"/>
                <a:gd name="connsiteX1541" fmla="*/ 288191 w 3157372"/>
                <a:gd name="connsiteY1541" fmla="*/ 711352 h 2413943"/>
                <a:gd name="connsiteX1542" fmla="*/ 295766 w 3157372"/>
                <a:gd name="connsiteY1542" fmla="*/ 708843 h 2413943"/>
                <a:gd name="connsiteX1543" fmla="*/ 305393 w 3157372"/>
                <a:gd name="connsiteY1543" fmla="*/ 702363 h 2413943"/>
                <a:gd name="connsiteX1544" fmla="*/ 308313 w 3157372"/>
                <a:gd name="connsiteY1544" fmla="*/ 697800 h 2413943"/>
                <a:gd name="connsiteX1545" fmla="*/ 313698 w 3157372"/>
                <a:gd name="connsiteY1545" fmla="*/ 694378 h 2413943"/>
                <a:gd name="connsiteX1546" fmla="*/ 311736 w 3157372"/>
                <a:gd name="connsiteY1546" fmla="*/ 704782 h 2413943"/>
                <a:gd name="connsiteX1547" fmla="*/ 306215 w 3157372"/>
                <a:gd name="connsiteY1547" fmla="*/ 710759 h 2413943"/>
                <a:gd name="connsiteX1548" fmla="*/ 305302 w 3157372"/>
                <a:gd name="connsiteY1548" fmla="*/ 714865 h 2413943"/>
                <a:gd name="connsiteX1549" fmla="*/ 293119 w 3157372"/>
                <a:gd name="connsiteY1549" fmla="*/ 721071 h 2413943"/>
                <a:gd name="connsiteX1550" fmla="*/ 290244 w 3157372"/>
                <a:gd name="connsiteY1550" fmla="*/ 726090 h 2413943"/>
                <a:gd name="connsiteX1551" fmla="*/ 294260 w 3157372"/>
                <a:gd name="connsiteY1551" fmla="*/ 732843 h 2413943"/>
                <a:gd name="connsiteX1552" fmla="*/ 292024 w 3157372"/>
                <a:gd name="connsiteY1552" fmla="*/ 738182 h 2413943"/>
                <a:gd name="connsiteX1553" fmla="*/ 288784 w 3157372"/>
                <a:gd name="connsiteY1553" fmla="*/ 741330 h 2413943"/>
                <a:gd name="connsiteX1554" fmla="*/ 287781 w 3157372"/>
                <a:gd name="connsiteY1554" fmla="*/ 749270 h 2413943"/>
                <a:gd name="connsiteX1555" fmla="*/ 286366 w 3157372"/>
                <a:gd name="connsiteY1555" fmla="*/ 760038 h 2413943"/>
                <a:gd name="connsiteX1556" fmla="*/ 285727 w 3157372"/>
                <a:gd name="connsiteY1556" fmla="*/ 764601 h 2413943"/>
                <a:gd name="connsiteX1557" fmla="*/ 276145 w 3157372"/>
                <a:gd name="connsiteY1557" fmla="*/ 765194 h 2413943"/>
                <a:gd name="connsiteX1558" fmla="*/ 271582 w 3157372"/>
                <a:gd name="connsiteY1558" fmla="*/ 769209 h 2413943"/>
                <a:gd name="connsiteX1559" fmla="*/ 267019 w 3157372"/>
                <a:gd name="connsiteY1559" fmla="*/ 771719 h 2413943"/>
                <a:gd name="connsiteX1560" fmla="*/ 261270 w 3157372"/>
                <a:gd name="connsiteY1560" fmla="*/ 776738 h 2413943"/>
                <a:gd name="connsiteX1561" fmla="*/ 258350 w 3157372"/>
                <a:gd name="connsiteY1561" fmla="*/ 781301 h 2413943"/>
                <a:gd name="connsiteX1562" fmla="*/ 257392 w 3157372"/>
                <a:gd name="connsiteY1562" fmla="*/ 785088 h 2413943"/>
                <a:gd name="connsiteX1563" fmla="*/ 254472 w 3157372"/>
                <a:gd name="connsiteY1563" fmla="*/ 788191 h 2413943"/>
                <a:gd name="connsiteX1564" fmla="*/ 248129 w 3157372"/>
                <a:gd name="connsiteY1564" fmla="*/ 790655 h 2413943"/>
                <a:gd name="connsiteX1565" fmla="*/ 242426 w 3157372"/>
                <a:gd name="connsiteY1565" fmla="*/ 790655 h 2413943"/>
                <a:gd name="connsiteX1566" fmla="*/ 234121 w 3157372"/>
                <a:gd name="connsiteY1566" fmla="*/ 796906 h 2413943"/>
                <a:gd name="connsiteX1567" fmla="*/ 228372 w 3157372"/>
                <a:gd name="connsiteY1567" fmla="*/ 799689 h 2413943"/>
                <a:gd name="connsiteX1568" fmla="*/ 221071 w 3157372"/>
                <a:gd name="connsiteY1568" fmla="*/ 802427 h 2413943"/>
                <a:gd name="connsiteX1569" fmla="*/ 215003 w 3157372"/>
                <a:gd name="connsiteY1569" fmla="*/ 808496 h 2413943"/>
                <a:gd name="connsiteX1570" fmla="*/ 208295 w 3157372"/>
                <a:gd name="connsiteY1570" fmla="*/ 811872 h 2413943"/>
                <a:gd name="connsiteX1571" fmla="*/ 205056 w 3157372"/>
                <a:gd name="connsiteY1571" fmla="*/ 814610 h 2413943"/>
                <a:gd name="connsiteX1572" fmla="*/ 204691 w 3157372"/>
                <a:gd name="connsiteY1572" fmla="*/ 821317 h 2413943"/>
                <a:gd name="connsiteX1573" fmla="*/ 200538 w 3157372"/>
                <a:gd name="connsiteY1573" fmla="*/ 825105 h 2413943"/>
                <a:gd name="connsiteX1574" fmla="*/ 193512 w 3157372"/>
                <a:gd name="connsiteY1574" fmla="*/ 824374 h 2413943"/>
                <a:gd name="connsiteX1575" fmla="*/ 188492 w 3157372"/>
                <a:gd name="connsiteY1575" fmla="*/ 824968 h 2413943"/>
                <a:gd name="connsiteX1576" fmla="*/ 179002 w 3157372"/>
                <a:gd name="connsiteY1576" fmla="*/ 824557 h 2413943"/>
                <a:gd name="connsiteX1577" fmla="*/ 173891 w 3157372"/>
                <a:gd name="connsiteY1577" fmla="*/ 825789 h 2413943"/>
                <a:gd name="connsiteX1578" fmla="*/ 169328 w 3157372"/>
                <a:gd name="connsiteY1578" fmla="*/ 826063 h 2413943"/>
                <a:gd name="connsiteX1579" fmla="*/ 165815 w 3157372"/>
                <a:gd name="connsiteY1579" fmla="*/ 827888 h 2413943"/>
                <a:gd name="connsiteX1580" fmla="*/ 159746 w 3157372"/>
                <a:gd name="connsiteY1580" fmla="*/ 831949 h 2413943"/>
                <a:gd name="connsiteX1581" fmla="*/ 153997 w 3157372"/>
                <a:gd name="connsiteY1581" fmla="*/ 837516 h 2413943"/>
                <a:gd name="connsiteX1582" fmla="*/ 150757 w 3157372"/>
                <a:gd name="connsiteY1582" fmla="*/ 840710 h 2413943"/>
                <a:gd name="connsiteX1583" fmla="*/ 147883 w 3157372"/>
                <a:gd name="connsiteY1583" fmla="*/ 845729 h 2413943"/>
                <a:gd name="connsiteX1584" fmla="*/ 143639 w 3157372"/>
                <a:gd name="connsiteY1584" fmla="*/ 850794 h 2413943"/>
                <a:gd name="connsiteX1585" fmla="*/ 137981 w 3157372"/>
                <a:gd name="connsiteY1585" fmla="*/ 852025 h 2413943"/>
                <a:gd name="connsiteX1586" fmla="*/ 133190 w 3157372"/>
                <a:gd name="connsiteY1586" fmla="*/ 853805 h 2413943"/>
                <a:gd name="connsiteX1587" fmla="*/ 128399 w 3157372"/>
                <a:gd name="connsiteY1587" fmla="*/ 854444 h 2413943"/>
                <a:gd name="connsiteX1588" fmla="*/ 126529 w 3157372"/>
                <a:gd name="connsiteY1588" fmla="*/ 857227 h 2413943"/>
                <a:gd name="connsiteX1589" fmla="*/ 131091 w 3157372"/>
                <a:gd name="connsiteY1589" fmla="*/ 860148 h 2413943"/>
                <a:gd name="connsiteX1590" fmla="*/ 134240 w 3157372"/>
                <a:gd name="connsiteY1590" fmla="*/ 861790 h 2413943"/>
                <a:gd name="connsiteX1591" fmla="*/ 135472 w 3157372"/>
                <a:gd name="connsiteY1591" fmla="*/ 865942 h 2413943"/>
                <a:gd name="connsiteX1592" fmla="*/ 140035 w 3157372"/>
                <a:gd name="connsiteY1592" fmla="*/ 866262 h 2413943"/>
                <a:gd name="connsiteX1593" fmla="*/ 143137 w 3157372"/>
                <a:gd name="connsiteY1593" fmla="*/ 865714 h 2413943"/>
                <a:gd name="connsiteX1594" fmla="*/ 145419 w 3157372"/>
                <a:gd name="connsiteY1594" fmla="*/ 860285 h 2413943"/>
                <a:gd name="connsiteX1595" fmla="*/ 148248 w 3157372"/>
                <a:gd name="connsiteY1595" fmla="*/ 859372 h 2413943"/>
                <a:gd name="connsiteX1596" fmla="*/ 151122 w 3157372"/>
                <a:gd name="connsiteY1596" fmla="*/ 864802 h 2413943"/>
                <a:gd name="connsiteX1597" fmla="*/ 156233 w 3157372"/>
                <a:gd name="connsiteY1597" fmla="*/ 859737 h 2413943"/>
                <a:gd name="connsiteX1598" fmla="*/ 159107 w 3157372"/>
                <a:gd name="connsiteY1598" fmla="*/ 859189 h 2413943"/>
                <a:gd name="connsiteX1599" fmla="*/ 164492 w 3157372"/>
                <a:gd name="connsiteY1599" fmla="*/ 855128 h 2413943"/>
                <a:gd name="connsiteX1600" fmla="*/ 166134 w 3157372"/>
                <a:gd name="connsiteY1600" fmla="*/ 852345 h 2413943"/>
                <a:gd name="connsiteX1601" fmla="*/ 168689 w 3157372"/>
                <a:gd name="connsiteY1601" fmla="*/ 847782 h 2413943"/>
                <a:gd name="connsiteX1602" fmla="*/ 172842 w 3157372"/>
                <a:gd name="connsiteY1602" fmla="*/ 843721 h 2413943"/>
                <a:gd name="connsiteX1603" fmla="*/ 180234 w 3157372"/>
                <a:gd name="connsiteY1603" fmla="*/ 843721 h 2413943"/>
                <a:gd name="connsiteX1604" fmla="*/ 181694 w 3157372"/>
                <a:gd name="connsiteY1604" fmla="*/ 846870 h 2413943"/>
                <a:gd name="connsiteX1605" fmla="*/ 184888 w 3157372"/>
                <a:gd name="connsiteY1605" fmla="*/ 848512 h 2413943"/>
                <a:gd name="connsiteX1606" fmla="*/ 190318 w 3157372"/>
                <a:gd name="connsiteY1606" fmla="*/ 845729 h 2413943"/>
                <a:gd name="connsiteX1607" fmla="*/ 198211 w 3157372"/>
                <a:gd name="connsiteY1607" fmla="*/ 846733 h 2413943"/>
                <a:gd name="connsiteX1608" fmla="*/ 203230 w 3157372"/>
                <a:gd name="connsiteY1608" fmla="*/ 850930 h 2413943"/>
                <a:gd name="connsiteX1609" fmla="*/ 207109 w 3157372"/>
                <a:gd name="connsiteY1609" fmla="*/ 847782 h 2413943"/>
                <a:gd name="connsiteX1610" fmla="*/ 209984 w 3157372"/>
                <a:gd name="connsiteY1610" fmla="*/ 843219 h 2413943"/>
                <a:gd name="connsiteX1611" fmla="*/ 210668 w 3157372"/>
                <a:gd name="connsiteY1611" fmla="*/ 839158 h 2413943"/>
                <a:gd name="connsiteX1612" fmla="*/ 219246 w 3157372"/>
                <a:gd name="connsiteY1612" fmla="*/ 837014 h 2413943"/>
                <a:gd name="connsiteX1613" fmla="*/ 220569 w 3157372"/>
                <a:gd name="connsiteY1613" fmla="*/ 833181 h 2413943"/>
                <a:gd name="connsiteX1614" fmla="*/ 225132 w 3157372"/>
                <a:gd name="connsiteY1614" fmla="*/ 834504 h 2413943"/>
                <a:gd name="connsiteX1615" fmla="*/ 225406 w 3157372"/>
                <a:gd name="connsiteY1615" fmla="*/ 841166 h 2413943"/>
                <a:gd name="connsiteX1616" fmla="*/ 233345 w 3157372"/>
                <a:gd name="connsiteY1616" fmla="*/ 839386 h 2413943"/>
                <a:gd name="connsiteX1617" fmla="*/ 234897 w 3157372"/>
                <a:gd name="connsiteY1617" fmla="*/ 835919 h 2413943"/>
                <a:gd name="connsiteX1618" fmla="*/ 238775 w 3157372"/>
                <a:gd name="connsiteY1618" fmla="*/ 832177 h 2413943"/>
                <a:gd name="connsiteX1619" fmla="*/ 250593 w 3157372"/>
                <a:gd name="connsiteY1619" fmla="*/ 826610 h 2413943"/>
                <a:gd name="connsiteX1620" fmla="*/ 253468 w 3157372"/>
                <a:gd name="connsiteY1620" fmla="*/ 825607 h 2413943"/>
                <a:gd name="connsiteX1621" fmla="*/ 259491 w 3157372"/>
                <a:gd name="connsiteY1621" fmla="*/ 825607 h 2413943"/>
                <a:gd name="connsiteX1622" fmla="*/ 264054 w 3157372"/>
                <a:gd name="connsiteY1622" fmla="*/ 824374 h 2413943"/>
                <a:gd name="connsiteX1623" fmla="*/ 266883 w 3157372"/>
                <a:gd name="connsiteY1623" fmla="*/ 822230 h 2413943"/>
                <a:gd name="connsiteX1624" fmla="*/ 269483 w 3157372"/>
                <a:gd name="connsiteY1624" fmla="*/ 817667 h 2413943"/>
                <a:gd name="connsiteX1625" fmla="*/ 272997 w 3157372"/>
                <a:gd name="connsiteY1625" fmla="*/ 816755 h 2413943"/>
                <a:gd name="connsiteX1626" fmla="*/ 269210 w 3157372"/>
                <a:gd name="connsiteY1626" fmla="*/ 811005 h 2413943"/>
                <a:gd name="connsiteX1627" fmla="*/ 269894 w 3157372"/>
                <a:gd name="connsiteY1627" fmla="*/ 807857 h 2413943"/>
                <a:gd name="connsiteX1628" fmla="*/ 275324 w 3157372"/>
                <a:gd name="connsiteY1628" fmla="*/ 804754 h 2413943"/>
                <a:gd name="connsiteX1629" fmla="*/ 287096 w 3157372"/>
                <a:gd name="connsiteY1629" fmla="*/ 797545 h 2413943"/>
                <a:gd name="connsiteX1630" fmla="*/ 290609 w 3157372"/>
                <a:gd name="connsiteY1630" fmla="*/ 796313 h 2413943"/>
                <a:gd name="connsiteX1631" fmla="*/ 294762 w 3157372"/>
                <a:gd name="connsiteY1631" fmla="*/ 796039 h 2413943"/>
                <a:gd name="connsiteX1632" fmla="*/ 300511 w 3157372"/>
                <a:gd name="connsiteY1632" fmla="*/ 792298 h 2413943"/>
                <a:gd name="connsiteX1633" fmla="*/ 306899 w 3157372"/>
                <a:gd name="connsiteY1633" fmla="*/ 790199 h 2413943"/>
                <a:gd name="connsiteX1634" fmla="*/ 313196 w 3157372"/>
                <a:gd name="connsiteY1634" fmla="*/ 787370 h 2413943"/>
                <a:gd name="connsiteX1635" fmla="*/ 322869 w 3157372"/>
                <a:gd name="connsiteY1635" fmla="*/ 774137 h 2413943"/>
                <a:gd name="connsiteX1636" fmla="*/ 322595 w 3157372"/>
                <a:gd name="connsiteY1636" fmla="*/ 770670 h 2413943"/>
                <a:gd name="connsiteX1637" fmla="*/ 323599 w 3157372"/>
                <a:gd name="connsiteY1637" fmla="*/ 767476 h 2413943"/>
                <a:gd name="connsiteX1638" fmla="*/ 330261 w 3157372"/>
                <a:gd name="connsiteY1638" fmla="*/ 766609 h 2413943"/>
                <a:gd name="connsiteX1639" fmla="*/ 336923 w 3157372"/>
                <a:gd name="connsiteY1639" fmla="*/ 764190 h 2413943"/>
                <a:gd name="connsiteX1640" fmla="*/ 339524 w 3157372"/>
                <a:gd name="connsiteY1640" fmla="*/ 760403 h 2413943"/>
                <a:gd name="connsiteX1641" fmla="*/ 346550 w 3157372"/>
                <a:gd name="connsiteY1641" fmla="*/ 756342 h 2413943"/>
                <a:gd name="connsiteX1642" fmla="*/ 354763 w 3157372"/>
                <a:gd name="connsiteY1642" fmla="*/ 752920 h 2413943"/>
                <a:gd name="connsiteX1643" fmla="*/ 358368 w 3157372"/>
                <a:gd name="connsiteY1643" fmla="*/ 749772 h 2413943"/>
                <a:gd name="connsiteX1644" fmla="*/ 367220 w 3157372"/>
                <a:gd name="connsiteY1644" fmla="*/ 746441 h 2413943"/>
                <a:gd name="connsiteX1645" fmla="*/ 370414 w 3157372"/>
                <a:gd name="connsiteY1645" fmla="*/ 744159 h 2413943"/>
                <a:gd name="connsiteX1646" fmla="*/ 373928 w 3157372"/>
                <a:gd name="connsiteY1646" fmla="*/ 743019 h 2413943"/>
                <a:gd name="connsiteX1647" fmla="*/ 383738 w 3157372"/>
                <a:gd name="connsiteY1647" fmla="*/ 741832 h 2413943"/>
                <a:gd name="connsiteX1648" fmla="*/ 386110 w 3157372"/>
                <a:gd name="connsiteY1648" fmla="*/ 735535 h 2413943"/>
                <a:gd name="connsiteX1649" fmla="*/ 387388 w 3157372"/>
                <a:gd name="connsiteY1649" fmla="*/ 731702 h 2413943"/>
                <a:gd name="connsiteX1650" fmla="*/ 388803 w 3157372"/>
                <a:gd name="connsiteY1650" fmla="*/ 727824 h 2413943"/>
                <a:gd name="connsiteX1651" fmla="*/ 395191 w 3157372"/>
                <a:gd name="connsiteY1651" fmla="*/ 722759 h 2413943"/>
                <a:gd name="connsiteX1652" fmla="*/ 399297 w 3157372"/>
                <a:gd name="connsiteY1652" fmla="*/ 722486 h 2413943"/>
                <a:gd name="connsiteX1653" fmla="*/ 403176 w 3157372"/>
                <a:gd name="connsiteY1653" fmla="*/ 720980 h 2413943"/>
                <a:gd name="connsiteX1654" fmla="*/ 405092 w 3157372"/>
                <a:gd name="connsiteY1654" fmla="*/ 716828 h 2413943"/>
                <a:gd name="connsiteX1655" fmla="*/ 407693 w 3157372"/>
                <a:gd name="connsiteY1655" fmla="*/ 711124 h 2413943"/>
                <a:gd name="connsiteX1656" fmla="*/ 406461 w 3157372"/>
                <a:gd name="connsiteY1656" fmla="*/ 707337 h 2413943"/>
                <a:gd name="connsiteX1657" fmla="*/ 404590 w 3157372"/>
                <a:gd name="connsiteY1657" fmla="*/ 701268 h 2413943"/>
                <a:gd name="connsiteX1658" fmla="*/ 396423 w 3157372"/>
                <a:gd name="connsiteY1658" fmla="*/ 699626 h 2413943"/>
                <a:gd name="connsiteX1659" fmla="*/ 390035 w 3157372"/>
                <a:gd name="connsiteY1659" fmla="*/ 700538 h 2413943"/>
                <a:gd name="connsiteX1660" fmla="*/ 386612 w 3157372"/>
                <a:gd name="connsiteY1660" fmla="*/ 697618 h 2413943"/>
                <a:gd name="connsiteX1661" fmla="*/ 389852 w 3157372"/>
                <a:gd name="connsiteY1661" fmla="*/ 688127 h 2413943"/>
                <a:gd name="connsiteX1662" fmla="*/ 393365 w 3157372"/>
                <a:gd name="connsiteY1662" fmla="*/ 686895 h 2413943"/>
                <a:gd name="connsiteX1663" fmla="*/ 397244 w 3157372"/>
                <a:gd name="connsiteY1663" fmla="*/ 682332 h 2413943"/>
                <a:gd name="connsiteX1664" fmla="*/ 402354 w 3157372"/>
                <a:gd name="connsiteY1664" fmla="*/ 678819 h 2413943"/>
                <a:gd name="connsiteX1665" fmla="*/ 405183 w 3157372"/>
                <a:gd name="connsiteY1665" fmla="*/ 676720 h 2413943"/>
                <a:gd name="connsiteX1666" fmla="*/ 413123 w 3157372"/>
                <a:gd name="connsiteY1666" fmla="*/ 673572 h 2413943"/>
                <a:gd name="connsiteX1667" fmla="*/ 419465 w 3157372"/>
                <a:gd name="connsiteY1667" fmla="*/ 671381 h 2413943"/>
                <a:gd name="connsiteX1668" fmla="*/ 425899 w 3157372"/>
                <a:gd name="connsiteY1668" fmla="*/ 664172 h 2413943"/>
                <a:gd name="connsiteX1669" fmla="*/ 427268 w 3157372"/>
                <a:gd name="connsiteY1669" fmla="*/ 659609 h 2413943"/>
                <a:gd name="connsiteX1670" fmla="*/ 432059 w 3157372"/>
                <a:gd name="connsiteY1670" fmla="*/ 655868 h 2413943"/>
                <a:gd name="connsiteX1671" fmla="*/ 432059 w 3157372"/>
                <a:gd name="connsiteY1671" fmla="*/ 652081 h 2413943"/>
                <a:gd name="connsiteX1672" fmla="*/ 433336 w 3157372"/>
                <a:gd name="connsiteY1672" fmla="*/ 647518 h 2413943"/>
                <a:gd name="connsiteX1673" fmla="*/ 436530 w 3157372"/>
                <a:gd name="connsiteY1673" fmla="*/ 644734 h 2413943"/>
                <a:gd name="connsiteX1674" fmla="*/ 441960 w 3157372"/>
                <a:gd name="connsiteY1674" fmla="*/ 641312 h 2413943"/>
                <a:gd name="connsiteX1675" fmla="*/ 444561 w 3157372"/>
                <a:gd name="connsiteY1675" fmla="*/ 638164 h 2413943"/>
                <a:gd name="connsiteX1676" fmla="*/ 447800 w 3157372"/>
                <a:gd name="connsiteY1676" fmla="*/ 633601 h 2413943"/>
                <a:gd name="connsiteX1677" fmla="*/ 454143 w 3157372"/>
                <a:gd name="connsiteY1677" fmla="*/ 629038 h 2413943"/>
                <a:gd name="connsiteX1678" fmla="*/ 460896 w 3157372"/>
                <a:gd name="connsiteY1678" fmla="*/ 620870 h 2413943"/>
                <a:gd name="connsiteX1679" fmla="*/ 465048 w 3157372"/>
                <a:gd name="connsiteY1679" fmla="*/ 617403 h 2413943"/>
                <a:gd name="connsiteX1680" fmla="*/ 470752 w 3157372"/>
                <a:gd name="connsiteY1680" fmla="*/ 614300 h 2413943"/>
                <a:gd name="connsiteX1681" fmla="*/ 477140 w 3157372"/>
                <a:gd name="connsiteY1681" fmla="*/ 611836 h 2413943"/>
                <a:gd name="connsiteX1682" fmla="*/ 481703 w 3157372"/>
                <a:gd name="connsiteY1682" fmla="*/ 607775 h 2413943"/>
                <a:gd name="connsiteX1683" fmla="*/ 488729 w 3157372"/>
                <a:gd name="connsiteY1683" fmla="*/ 606224 h 2413943"/>
                <a:gd name="connsiteX1684" fmla="*/ 493292 w 3157372"/>
                <a:gd name="connsiteY1684" fmla="*/ 607227 h 2413943"/>
                <a:gd name="connsiteX1685" fmla="*/ 497741 w 3157372"/>
                <a:gd name="connsiteY1685" fmla="*/ 609440 h 2413943"/>
                <a:gd name="connsiteX1686" fmla="*/ 498312 w 3157372"/>
                <a:gd name="connsiteY1686" fmla="*/ 609189 h 2413943"/>
                <a:gd name="connsiteX1687" fmla="*/ 502464 w 3157372"/>
                <a:gd name="connsiteY1687" fmla="*/ 606680 h 2413943"/>
                <a:gd name="connsiteX1688" fmla="*/ 510768 w 3157372"/>
                <a:gd name="connsiteY1688" fmla="*/ 603988 h 2413943"/>
                <a:gd name="connsiteX1689" fmla="*/ 517795 w 3157372"/>
                <a:gd name="connsiteY1689" fmla="*/ 598923 h 2413943"/>
                <a:gd name="connsiteX1690" fmla="*/ 522814 w 3157372"/>
                <a:gd name="connsiteY1690" fmla="*/ 600885 h 2413943"/>
                <a:gd name="connsiteX1691" fmla="*/ 516107 w 3157372"/>
                <a:gd name="connsiteY1691" fmla="*/ 605220 h 2413943"/>
                <a:gd name="connsiteX1692" fmla="*/ 512639 w 3157372"/>
                <a:gd name="connsiteY1692" fmla="*/ 609783 h 2413943"/>
                <a:gd name="connsiteX1693" fmla="*/ 512274 w 3157372"/>
                <a:gd name="connsiteY1693" fmla="*/ 614345 h 2413943"/>
                <a:gd name="connsiteX1694" fmla="*/ 517567 w 3157372"/>
                <a:gd name="connsiteY1694" fmla="*/ 616946 h 2413943"/>
                <a:gd name="connsiteX1695" fmla="*/ 523544 w 3157372"/>
                <a:gd name="connsiteY1695" fmla="*/ 621737 h 2413943"/>
                <a:gd name="connsiteX1696" fmla="*/ 513460 w 3157372"/>
                <a:gd name="connsiteY1696" fmla="*/ 620734 h 2413943"/>
                <a:gd name="connsiteX1697" fmla="*/ 505886 w 3157372"/>
                <a:gd name="connsiteY1697" fmla="*/ 620003 h 2413943"/>
                <a:gd name="connsiteX1698" fmla="*/ 501323 w 3157372"/>
                <a:gd name="connsiteY1698" fmla="*/ 621235 h 2413943"/>
                <a:gd name="connsiteX1699" fmla="*/ 493384 w 3157372"/>
                <a:gd name="connsiteY1699" fmla="*/ 621235 h 2413943"/>
                <a:gd name="connsiteX1700" fmla="*/ 490190 w 3157372"/>
                <a:gd name="connsiteY1700" fmla="*/ 618041 h 2413943"/>
                <a:gd name="connsiteX1701" fmla="*/ 487406 w 3157372"/>
                <a:gd name="connsiteY1701" fmla="*/ 616445 h 2413943"/>
                <a:gd name="connsiteX1702" fmla="*/ 478281 w 3157372"/>
                <a:gd name="connsiteY1702" fmla="*/ 621737 h 2413943"/>
                <a:gd name="connsiteX1703" fmla="*/ 475725 w 3157372"/>
                <a:gd name="connsiteY1703" fmla="*/ 627121 h 2413943"/>
                <a:gd name="connsiteX1704" fmla="*/ 470022 w 3157372"/>
                <a:gd name="connsiteY1704" fmla="*/ 628034 h 2413943"/>
                <a:gd name="connsiteX1705" fmla="*/ 467786 w 3157372"/>
                <a:gd name="connsiteY1705" fmla="*/ 631137 h 2413943"/>
                <a:gd name="connsiteX1706" fmla="*/ 466736 w 3157372"/>
                <a:gd name="connsiteY1706" fmla="*/ 635289 h 2413943"/>
                <a:gd name="connsiteX1707" fmla="*/ 468333 w 3157372"/>
                <a:gd name="connsiteY1707" fmla="*/ 639396 h 2413943"/>
                <a:gd name="connsiteX1708" fmla="*/ 466645 w 3157372"/>
                <a:gd name="connsiteY1708" fmla="*/ 644734 h 2413943"/>
                <a:gd name="connsiteX1709" fmla="*/ 460257 w 3157372"/>
                <a:gd name="connsiteY1709" fmla="*/ 651989 h 2413943"/>
                <a:gd name="connsiteX1710" fmla="*/ 456379 w 3157372"/>
                <a:gd name="connsiteY1710" fmla="*/ 657328 h 2413943"/>
                <a:gd name="connsiteX1711" fmla="*/ 452546 w 3157372"/>
                <a:gd name="connsiteY1711" fmla="*/ 661389 h 2413943"/>
                <a:gd name="connsiteX1712" fmla="*/ 452546 w 3157372"/>
                <a:gd name="connsiteY1712" fmla="*/ 666819 h 2413943"/>
                <a:gd name="connsiteX1713" fmla="*/ 450584 w 3157372"/>
                <a:gd name="connsiteY1713" fmla="*/ 670880 h 2413943"/>
                <a:gd name="connsiteX1714" fmla="*/ 461078 w 3157372"/>
                <a:gd name="connsiteY1714" fmla="*/ 672294 h 2413943"/>
                <a:gd name="connsiteX1715" fmla="*/ 468288 w 3157372"/>
                <a:gd name="connsiteY1715" fmla="*/ 673298 h 2413943"/>
                <a:gd name="connsiteX1716" fmla="*/ 467968 w 3157372"/>
                <a:gd name="connsiteY1716" fmla="*/ 676446 h 2413943"/>
                <a:gd name="connsiteX1717" fmla="*/ 464044 w 3157372"/>
                <a:gd name="connsiteY1717" fmla="*/ 683108 h 2413943"/>
                <a:gd name="connsiteX1718" fmla="*/ 457063 w 3157372"/>
                <a:gd name="connsiteY1718" fmla="*/ 686165 h 2413943"/>
                <a:gd name="connsiteX1719" fmla="*/ 450447 w 3157372"/>
                <a:gd name="connsiteY1719" fmla="*/ 685435 h 2413943"/>
                <a:gd name="connsiteX1720" fmla="*/ 448211 w 3157372"/>
                <a:gd name="connsiteY1720" fmla="*/ 688948 h 2413943"/>
                <a:gd name="connsiteX1721" fmla="*/ 450356 w 3157372"/>
                <a:gd name="connsiteY1721" fmla="*/ 693511 h 2413943"/>
                <a:gd name="connsiteX1722" fmla="*/ 453550 w 3157372"/>
                <a:gd name="connsiteY1722" fmla="*/ 693511 h 2413943"/>
                <a:gd name="connsiteX1723" fmla="*/ 473535 w 3157372"/>
                <a:gd name="connsiteY1723" fmla="*/ 691549 h 2413943"/>
                <a:gd name="connsiteX1724" fmla="*/ 478554 w 3157372"/>
                <a:gd name="connsiteY1724" fmla="*/ 690272 h 2413943"/>
                <a:gd name="connsiteX1725" fmla="*/ 493247 w 3157372"/>
                <a:gd name="connsiteY1725" fmla="*/ 680325 h 2413943"/>
                <a:gd name="connsiteX1726" fmla="*/ 499361 w 3157372"/>
                <a:gd name="connsiteY1726" fmla="*/ 676218 h 2413943"/>
                <a:gd name="connsiteX1727" fmla="*/ 510175 w 3157372"/>
                <a:gd name="connsiteY1727" fmla="*/ 671655 h 2413943"/>
                <a:gd name="connsiteX1728" fmla="*/ 516517 w 3157372"/>
                <a:gd name="connsiteY1728" fmla="*/ 670469 h 2413943"/>
                <a:gd name="connsiteX1729" fmla="*/ 521947 w 3157372"/>
                <a:gd name="connsiteY1729" fmla="*/ 666453 h 2413943"/>
                <a:gd name="connsiteX1730" fmla="*/ 527970 w 3157372"/>
                <a:gd name="connsiteY1730" fmla="*/ 663898 h 2413943"/>
                <a:gd name="connsiteX1731" fmla="*/ 534039 w 3157372"/>
                <a:gd name="connsiteY1731" fmla="*/ 664309 h 2413943"/>
                <a:gd name="connsiteX1732" fmla="*/ 537826 w 3157372"/>
                <a:gd name="connsiteY1732" fmla="*/ 663123 h 2413943"/>
                <a:gd name="connsiteX1733" fmla="*/ 543940 w 3157372"/>
                <a:gd name="connsiteY1733" fmla="*/ 659655 h 2413943"/>
                <a:gd name="connsiteX1734" fmla="*/ 554161 w 3157372"/>
                <a:gd name="connsiteY1734" fmla="*/ 649297 h 2413943"/>
                <a:gd name="connsiteX1735" fmla="*/ 557081 w 3157372"/>
                <a:gd name="connsiteY1735" fmla="*/ 643958 h 2413943"/>
                <a:gd name="connsiteX1736" fmla="*/ 555484 w 3157372"/>
                <a:gd name="connsiteY1736" fmla="*/ 640445 h 2413943"/>
                <a:gd name="connsiteX1737" fmla="*/ 548868 w 3157372"/>
                <a:gd name="connsiteY1737" fmla="*/ 638848 h 2413943"/>
                <a:gd name="connsiteX1738" fmla="*/ 545765 w 3157372"/>
                <a:gd name="connsiteY1738" fmla="*/ 632415 h 2413943"/>
                <a:gd name="connsiteX1739" fmla="*/ 549598 w 3157372"/>
                <a:gd name="connsiteY1739" fmla="*/ 626756 h 2413943"/>
                <a:gd name="connsiteX1740" fmla="*/ 555074 w 3157372"/>
                <a:gd name="connsiteY1740" fmla="*/ 623654 h 2413943"/>
                <a:gd name="connsiteX1741" fmla="*/ 556990 w 3157372"/>
                <a:gd name="connsiteY1741" fmla="*/ 618315 h 2413943"/>
                <a:gd name="connsiteX1742" fmla="*/ 561553 w 3157372"/>
                <a:gd name="connsiteY1742" fmla="*/ 613752 h 2413943"/>
                <a:gd name="connsiteX1743" fmla="*/ 566663 w 3157372"/>
                <a:gd name="connsiteY1743" fmla="*/ 612840 h 2413943"/>
                <a:gd name="connsiteX1744" fmla="*/ 563104 w 3157372"/>
                <a:gd name="connsiteY1744" fmla="*/ 621053 h 2413943"/>
                <a:gd name="connsiteX1745" fmla="*/ 564610 w 3157372"/>
                <a:gd name="connsiteY1745" fmla="*/ 627076 h 2413943"/>
                <a:gd name="connsiteX1746" fmla="*/ 569575 w 3157372"/>
                <a:gd name="connsiteY1746" fmla="*/ 627217 h 2413943"/>
                <a:gd name="connsiteX1747" fmla="*/ 569721 w 3157372"/>
                <a:gd name="connsiteY1747" fmla="*/ 627076 h 2413943"/>
                <a:gd name="connsiteX1748" fmla="*/ 573234 w 3157372"/>
                <a:gd name="connsiteY1748" fmla="*/ 622969 h 2413943"/>
                <a:gd name="connsiteX1749" fmla="*/ 577021 w 3157372"/>
                <a:gd name="connsiteY1749" fmla="*/ 622057 h 2413943"/>
                <a:gd name="connsiteX1750" fmla="*/ 585006 w 3157372"/>
                <a:gd name="connsiteY1750" fmla="*/ 623426 h 2413943"/>
                <a:gd name="connsiteX1751" fmla="*/ 589113 w 3157372"/>
                <a:gd name="connsiteY1751" fmla="*/ 622513 h 2413943"/>
                <a:gd name="connsiteX1752" fmla="*/ 596368 w 3157372"/>
                <a:gd name="connsiteY1752" fmla="*/ 621646 h 2413943"/>
                <a:gd name="connsiteX1753" fmla="*/ 599242 w 3157372"/>
                <a:gd name="connsiteY1753" fmla="*/ 618771 h 2413943"/>
                <a:gd name="connsiteX1754" fmla="*/ 603349 w 3157372"/>
                <a:gd name="connsiteY1754" fmla="*/ 624247 h 2413943"/>
                <a:gd name="connsiteX1755" fmla="*/ 608961 w 3157372"/>
                <a:gd name="connsiteY1755" fmla="*/ 628399 h 2413943"/>
                <a:gd name="connsiteX1756" fmla="*/ 612475 w 3157372"/>
                <a:gd name="connsiteY1756" fmla="*/ 631639 h 2413943"/>
                <a:gd name="connsiteX1757" fmla="*/ 614300 w 3157372"/>
                <a:gd name="connsiteY1757" fmla="*/ 635472 h 2413943"/>
                <a:gd name="connsiteX1758" fmla="*/ 606999 w 3157372"/>
                <a:gd name="connsiteY1758" fmla="*/ 636339 h 2413943"/>
                <a:gd name="connsiteX1759" fmla="*/ 606589 w 3157372"/>
                <a:gd name="connsiteY1759" fmla="*/ 642316 h 2413943"/>
                <a:gd name="connsiteX1760" fmla="*/ 616125 w 3157372"/>
                <a:gd name="connsiteY1760" fmla="*/ 641495 h 2413943"/>
                <a:gd name="connsiteX1761" fmla="*/ 621190 w 3157372"/>
                <a:gd name="connsiteY1761" fmla="*/ 644415 h 2413943"/>
                <a:gd name="connsiteX1762" fmla="*/ 627213 w 3157372"/>
                <a:gd name="connsiteY1762" fmla="*/ 648248 h 2413943"/>
                <a:gd name="connsiteX1763" fmla="*/ 630042 w 3157372"/>
                <a:gd name="connsiteY1763" fmla="*/ 647974 h 2413943"/>
                <a:gd name="connsiteX1764" fmla="*/ 635745 w 3157372"/>
                <a:gd name="connsiteY1764" fmla="*/ 647700 h 2413943"/>
                <a:gd name="connsiteX1765" fmla="*/ 639898 w 3157372"/>
                <a:gd name="connsiteY1765" fmla="*/ 644597 h 2413943"/>
                <a:gd name="connsiteX1766" fmla="*/ 645282 w 3157372"/>
                <a:gd name="connsiteY1766" fmla="*/ 641175 h 2413943"/>
                <a:gd name="connsiteX1767" fmla="*/ 652947 w 3157372"/>
                <a:gd name="connsiteY1767" fmla="*/ 637434 h 2413943"/>
                <a:gd name="connsiteX1768" fmla="*/ 656141 w 3157372"/>
                <a:gd name="connsiteY1768" fmla="*/ 636886 h 2413943"/>
                <a:gd name="connsiteX1769" fmla="*/ 647472 w 3157372"/>
                <a:gd name="connsiteY1769" fmla="*/ 644004 h 2413943"/>
                <a:gd name="connsiteX1770" fmla="*/ 646240 w 3157372"/>
                <a:gd name="connsiteY1770" fmla="*/ 648111 h 2413943"/>
                <a:gd name="connsiteX1771" fmla="*/ 651852 w 3157372"/>
                <a:gd name="connsiteY1771" fmla="*/ 651989 h 2413943"/>
                <a:gd name="connsiteX1772" fmla="*/ 660385 w 3157372"/>
                <a:gd name="connsiteY1772" fmla="*/ 656872 h 2413943"/>
                <a:gd name="connsiteX1773" fmla="*/ 663533 w 3157372"/>
                <a:gd name="connsiteY1773" fmla="*/ 660066 h 2413943"/>
                <a:gd name="connsiteX1774" fmla="*/ 667001 w 3157372"/>
                <a:gd name="connsiteY1774" fmla="*/ 661982 h 2413943"/>
                <a:gd name="connsiteX1775" fmla="*/ 689177 w 3157372"/>
                <a:gd name="connsiteY1775" fmla="*/ 659381 h 2413943"/>
                <a:gd name="connsiteX1776" fmla="*/ 693739 w 3157372"/>
                <a:gd name="connsiteY1776" fmla="*/ 662575 h 2413943"/>
                <a:gd name="connsiteX1777" fmla="*/ 699534 w 3157372"/>
                <a:gd name="connsiteY1777" fmla="*/ 662028 h 2413943"/>
                <a:gd name="connsiteX1778" fmla="*/ 706150 w 3157372"/>
                <a:gd name="connsiteY1778" fmla="*/ 662392 h 2413943"/>
                <a:gd name="connsiteX1779" fmla="*/ 710257 w 3157372"/>
                <a:gd name="connsiteY1779" fmla="*/ 660841 h 2413943"/>
                <a:gd name="connsiteX1780" fmla="*/ 714409 w 3157372"/>
                <a:gd name="connsiteY1780" fmla="*/ 659655 h 2413943"/>
                <a:gd name="connsiteX1781" fmla="*/ 720478 w 3157372"/>
                <a:gd name="connsiteY1781" fmla="*/ 659062 h 2413943"/>
                <a:gd name="connsiteX1782" fmla="*/ 723900 w 3157372"/>
                <a:gd name="connsiteY1782" fmla="*/ 660066 h 2413943"/>
                <a:gd name="connsiteX1783" fmla="*/ 729330 w 3157372"/>
                <a:gd name="connsiteY1783" fmla="*/ 660476 h 2413943"/>
                <a:gd name="connsiteX1784" fmla="*/ 734988 w 3157372"/>
                <a:gd name="connsiteY1784" fmla="*/ 662712 h 2413943"/>
                <a:gd name="connsiteX1785" fmla="*/ 747034 w 3157372"/>
                <a:gd name="connsiteY1785" fmla="*/ 659655 h 2413943"/>
                <a:gd name="connsiteX1786" fmla="*/ 748905 w 3157372"/>
                <a:gd name="connsiteY1786" fmla="*/ 664491 h 2413943"/>
                <a:gd name="connsiteX1787" fmla="*/ 750137 w 3157372"/>
                <a:gd name="connsiteY1787" fmla="*/ 667640 h 2413943"/>
                <a:gd name="connsiteX1788" fmla="*/ 752920 w 3157372"/>
                <a:gd name="connsiteY1788" fmla="*/ 673982 h 2413943"/>
                <a:gd name="connsiteX1789" fmla="*/ 758623 w 3157372"/>
                <a:gd name="connsiteY1789" fmla="*/ 675032 h 2413943"/>
                <a:gd name="connsiteX1790" fmla="*/ 765879 w 3157372"/>
                <a:gd name="connsiteY1790" fmla="*/ 676994 h 2413943"/>
                <a:gd name="connsiteX1791" fmla="*/ 772860 w 3157372"/>
                <a:gd name="connsiteY1791" fmla="*/ 678636 h 2413943"/>
                <a:gd name="connsiteX1792" fmla="*/ 780799 w 3157372"/>
                <a:gd name="connsiteY1792" fmla="*/ 676811 h 2413943"/>
                <a:gd name="connsiteX1793" fmla="*/ 786868 w 3157372"/>
                <a:gd name="connsiteY1793" fmla="*/ 672750 h 2413943"/>
                <a:gd name="connsiteX1794" fmla="*/ 794123 w 3157372"/>
                <a:gd name="connsiteY1794" fmla="*/ 670971 h 2413943"/>
                <a:gd name="connsiteX1795" fmla="*/ 798959 w 3157372"/>
                <a:gd name="connsiteY1795" fmla="*/ 669146 h 2413943"/>
                <a:gd name="connsiteX1796" fmla="*/ 804298 w 3157372"/>
                <a:gd name="connsiteY1796" fmla="*/ 675534 h 2413943"/>
                <a:gd name="connsiteX1797" fmla="*/ 798184 w 3157372"/>
                <a:gd name="connsiteY1797" fmla="*/ 677678 h 2413943"/>
                <a:gd name="connsiteX1798" fmla="*/ 792161 w 3157372"/>
                <a:gd name="connsiteY1798" fmla="*/ 680096 h 2413943"/>
                <a:gd name="connsiteX1799" fmla="*/ 790883 w 3157372"/>
                <a:gd name="connsiteY1799" fmla="*/ 684249 h 2413943"/>
                <a:gd name="connsiteX1800" fmla="*/ 814792 w 3157372"/>
                <a:gd name="connsiteY1800" fmla="*/ 696842 h 2413943"/>
                <a:gd name="connsiteX1801" fmla="*/ 819355 w 3157372"/>
                <a:gd name="connsiteY1801" fmla="*/ 700401 h 2413943"/>
                <a:gd name="connsiteX1802" fmla="*/ 824146 w 3157372"/>
                <a:gd name="connsiteY1802" fmla="*/ 700173 h 2413943"/>
                <a:gd name="connsiteX1803" fmla="*/ 830398 w 3157372"/>
                <a:gd name="connsiteY1803" fmla="*/ 704736 h 2413943"/>
                <a:gd name="connsiteX1804" fmla="*/ 835736 w 3157372"/>
                <a:gd name="connsiteY1804" fmla="*/ 708569 h 2413943"/>
                <a:gd name="connsiteX1805" fmla="*/ 841394 w 3157372"/>
                <a:gd name="connsiteY1805" fmla="*/ 713406 h 2413943"/>
                <a:gd name="connsiteX1806" fmla="*/ 844177 w 3157372"/>
                <a:gd name="connsiteY1806" fmla="*/ 718197 h 2413943"/>
                <a:gd name="connsiteX1807" fmla="*/ 849881 w 3157372"/>
                <a:gd name="connsiteY1807" fmla="*/ 720432 h 2413943"/>
                <a:gd name="connsiteX1808" fmla="*/ 854946 w 3157372"/>
                <a:gd name="connsiteY1808" fmla="*/ 723353 h 2413943"/>
                <a:gd name="connsiteX1809" fmla="*/ 857045 w 3157372"/>
                <a:gd name="connsiteY1809" fmla="*/ 727505 h 2413943"/>
                <a:gd name="connsiteX1810" fmla="*/ 862155 w 3157372"/>
                <a:gd name="connsiteY1810" fmla="*/ 729786 h 2413943"/>
                <a:gd name="connsiteX1811" fmla="*/ 865942 w 3157372"/>
                <a:gd name="connsiteY1811" fmla="*/ 731383 h 2413943"/>
                <a:gd name="connsiteX1812" fmla="*/ 870962 w 3157372"/>
                <a:gd name="connsiteY1812" fmla="*/ 735535 h 2413943"/>
                <a:gd name="connsiteX1813" fmla="*/ 881456 w 3157372"/>
                <a:gd name="connsiteY1813" fmla="*/ 733802 h 2413943"/>
                <a:gd name="connsiteX1814" fmla="*/ 886521 w 3157372"/>
                <a:gd name="connsiteY1814" fmla="*/ 732296 h 2413943"/>
                <a:gd name="connsiteX1815" fmla="*/ 888802 w 3157372"/>
                <a:gd name="connsiteY1815" fmla="*/ 724995 h 2413943"/>
                <a:gd name="connsiteX1816" fmla="*/ 894552 w 3157372"/>
                <a:gd name="connsiteY1816" fmla="*/ 724448 h 2413943"/>
                <a:gd name="connsiteX1817" fmla="*/ 891814 w 3157372"/>
                <a:gd name="connsiteY1817" fmla="*/ 718379 h 2413943"/>
                <a:gd name="connsiteX1818" fmla="*/ 895327 w 3157372"/>
                <a:gd name="connsiteY1818" fmla="*/ 714318 h 2413943"/>
                <a:gd name="connsiteX1819" fmla="*/ 899890 w 3157372"/>
                <a:gd name="connsiteY1819" fmla="*/ 722896 h 2413943"/>
                <a:gd name="connsiteX1820" fmla="*/ 899525 w 3157372"/>
                <a:gd name="connsiteY1820" fmla="*/ 729239 h 2413943"/>
                <a:gd name="connsiteX1821" fmla="*/ 902719 w 3157372"/>
                <a:gd name="connsiteY1821" fmla="*/ 730197 h 2413943"/>
                <a:gd name="connsiteX1822" fmla="*/ 913122 w 3157372"/>
                <a:gd name="connsiteY1822" fmla="*/ 734121 h 2413943"/>
                <a:gd name="connsiteX1823" fmla="*/ 920377 w 3157372"/>
                <a:gd name="connsiteY1823" fmla="*/ 734121 h 2413943"/>
                <a:gd name="connsiteX1824" fmla="*/ 920377 w 3157372"/>
                <a:gd name="connsiteY1824" fmla="*/ 723946 h 2413943"/>
                <a:gd name="connsiteX1825" fmla="*/ 919191 w 3157372"/>
                <a:gd name="connsiteY1825" fmla="*/ 717284 h 2413943"/>
                <a:gd name="connsiteX1826" fmla="*/ 922431 w 3157372"/>
                <a:gd name="connsiteY1826" fmla="*/ 712721 h 2413943"/>
                <a:gd name="connsiteX1827" fmla="*/ 926127 w 3157372"/>
                <a:gd name="connsiteY1827" fmla="*/ 724493 h 2413943"/>
                <a:gd name="connsiteX1828" fmla="*/ 929503 w 3157372"/>
                <a:gd name="connsiteY1828" fmla="*/ 732478 h 2413943"/>
                <a:gd name="connsiteX1829" fmla="*/ 935207 w 3157372"/>
                <a:gd name="connsiteY1829" fmla="*/ 737041 h 2413943"/>
                <a:gd name="connsiteX1830" fmla="*/ 939770 w 3157372"/>
                <a:gd name="connsiteY1830" fmla="*/ 739596 h 2413943"/>
                <a:gd name="connsiteX1831" fmla="*/ 949169 w 3157372"/>
                <a:gd name="connsiteY1831" fmla="*/ 743475 h 2413943"/>
                <a:gd name="connsiteX1832" fmla="*/ 958751 w 3157372"/>
                <a:gd name="connsiteY1832" fmla="*/ 747079 h 2413943"/>
                <a:gd name="connsiteX1833" fmla="*/ 964364 w 3157372"/>
                <a:gd name="connsiteY1833" fmla="*/ 752555 h 2413943"/>
                <a:gd name="connsiteX1834" fmla="*/ 963040 w 3157372"/>
                <a:gd name="connsiteY1834" fmla="*/ 759217 h 2413943"/>
                <a:gd name="connsiteX1835" fmla="*/ 970295 w 3157372"/>
                <a:gd name="connsiteY1835" fmla="*/ 761133 h 2413943"/>
                <a:gd name="connsiteX1836" fmla="*/ 968607 w 3157372"/>
                <a:gd name="connsiteY1836" fmla="*/ 767476 h 2413943"/>
                <a:gd name="connsiteX1837" fmla="*/ 972075 w 3157372"/>
                <a:gd name="connsiteY1837" fmla="*/ 772586 h 2413943"/>
                <a:gd name="connsiteX1838" fmla="*/ 977048 w 3157372"/>
                <a:gd name="connsiteY1838" fmla="*/ 778655 h 2413943"/>
                <a:gd name="connsiteX1839" fmla="*/ 973261 w 3157372"/>
                <a:gd name="connsiteY1839" fmla="*/ 782761 h 2413943"/>
                <a:gd name="connsiteX1840" fmla="*/ 977322 w 3157372"/>
                <a:gd name="connsiteY1840" fmla="*/ 787324 h 2413943"/>
                <a:gd name="connsiteX1841" fmla="*/ 986128 w 3157372"/>
                <a:gd name="connsiteY1841" fmla="*/ 791567 h 2413943"/>
                <a:gd name="connsiteX1842" fmla="*/ 990691 w 3157372"/>
                <a:gd name="connsiteY1842" fmla="*/ 795400 h 2413943"/>
                <a:gd name="connsiteX1843" fmla="*/ 992836 w 3157372"/>
                <a:gd name="connsiteY1843" fmla="*/ 802108 h 2413943"/>
                <a:gd name="connsiteX1844" fmla="*/ 999087 w 3157372"/>
                <a:gd name="connsiteY1844" fmla="*/ 807537 h 2413943"/>
                <a:gd name="connsiteX1845" fmla="*/ 1004426 w 3157372"/>
                <a:gd name="connsiteY1845" fmla="*/ 813926 h 2413943"/>
                <a:gd name="connsiteX1846" fmla="*/ 1009445 w 3157372"/>
                <a:gd name="connsiteY1846" fmla="*/ 818762 h 2413943"/>
                <a:gd name="connsiteX1847" fmla="*/ 1015422 w 3157372"/>
                <a:gd name="connsiteY1847" fmla="*/ 823599 h 2413943"/>
                <a:gd name="connsiteX1848" fmla="*/ 1020441 w 3157372"/>
                <a:gd name="connsiteY1848" fmla="*/ 826200 h 2413943"/>
                <a:gd name="connsiteX1849" fmla="*/ 1014418 w 3157372"/>
                <a:gd name="connsiteY1849" fmla="*/ 828937 h 2413943"/>
                <a:gd name="connsiteX1850" fmla="*/ 1012182 w 3157372"/>
                <a:gd name="connsiteY1850" fmla="*/ 832451 h 2413943"/>
                <a:gd name="connsiteX1851" fmla="*/ 1010859 w 3157372"/>
                <a:gd name="connsiteY1851" fmla="*/ 837014 h 2413943"/>
                <a:gd name="connsiteX1852" fmla="*/ 1023179 w 3157372"/>
                <a:gd name="connsiteY1852" fmla="*/ 837470 h 2413943"/>
                <a:gd name="connsiteX1853" fmla="*/ 1028289 w 3157372"/>
                <a:gd name="connsiteY1853" fmla="*/ 834960 h 2413943"/>
                <a:gd name="connsiteX1854" fmla="*/ 1035590 w 3157372"/>
                <a:gd name="connsiteY1854" fmla="*/ 836010 h 2413943"/>
                <a:gd name="connsiteX1855" fmla="*/ 1038647 w 3157372"/>
                <a:gd name="connsiteY1855" fmla="*/ 841394 h 2413943"/>
                <a:gd name="connsiteX1856" fmla="*/ 1042069 w 3157372"/>
                <a:gd name="connsiteY1856" fmla="*/ 849060 h 2413943"/>
                <a:gd name="connsiteX1857" fmla="*/ 1037506 w 3157372"/>
                <a:gd name="connsiteY1857" fmla="*/ 852117 h 2413943"/>
                <a:gd name="connsiteX1858" fmla="*/ 1036822 w 3157372"/>
                <a:gd name="connsiteY1858" fmla="*/ 856315 h 2413943"/>
                <a:gd name="connsiteX1859" fmla="*/ 1043392 w 3157372"/>
                <a:gd name="connsiteY1859" fmla="*/ 859874 h 2413943"/>
                <a:gd name="connsiteX1860" fmla="*/ 1047180 w 3157372"/>
                <a:gd name="connsiteY1860" fmla="*/ 865258 h 2413943"/>
                <a:gd name="connsiteX1861" fmla="*/ 1044305 w 3157372"/>
                <a:gd name="connsiteY1861" fmla="*/ 868452 h 2413943"/>
                <a:gd name="connsiteX1862" fmla="*/ 1041066 w 3157372"/>
                <a:gd name="connsiteY1862" fmla="*/ 871555 h 2413943"/>
                <a:gd name="connsiteX1863" fmla="*/ 1041066 w 3157372"/>
                <a:gd name="connsiteY1863" fmla="*/ 874110 h 2413943"/>
                <a:gd name="connsiteX1864" fmla="*/ 1044442 w 3157372"/>
                <a:gd name="connsiteY1864" fmla="*/ 881684 h 2413943"/>
                <a:gd name="connsiteX1865" fmla="*/ 1049507 w 3157372"/>
                <a:gd name="connsiteY1865" fmla="*/ 882095 h 2413943"/>
                <a:gd name="connsiteX1866" fmla="*/ 1049507 w 3157372"/>
                <a:gd name="connsiteY1866" fmla="*/ 889441 h 2413943"/>
                <a:gd name="connsiteX1867" fmla="*/ 1046313 w 3157372"/>
                <a:gd name="connsiteY1867" fmla="*/ 893502 h 2413943"/>
                <a:gd name="connsiteX1868" fmla="*/ 1050374 w 3157372"/>
                <a:gd name="connsiteY1868" fmla="*/ 899571 h 2413943"/>
                <a:gd name="connsiteX1869" fmla="*/ 1053203 w 3157372"/>
                <a:gd name="connsiteY1869" fmla="*/ 902126 h 2413943"/>
                <a:gd name="connsiteX1870" fmla="*/ 1053796 w 3157372"/>
                <a:gd name="connsiteY1870" fmla="*/ 901898 h 2413943"/>
                <a:gd name="connsiteX1871" fmla="*/ 1053796 w 3157372"/>
                <a:gd name="connsiteY1871" fmla="*/ 901898 h 2413943"/>
                <a:gd name="connsiteX1872" fmla="*/ 1060230 w 3157372"/>
                <a:gd name="connsiteY1872" fmla="*/ 899343 h 2413943"/>
                <a:gd name="connsiteX1873" fmla="*/ 1064792 w 3157372"/>
                <a:gd name="connsiteY1873" fmla="*/ 899343 h 2413943"/>
                <a:gd name="connsiteX1874" fmla="*/ 1066389 w 3157372"/>
                <a:gd name="connsiteY1874" fmla="*/ 898886 h 2413943"/>
                <a:gd name="connsiteX1875" fmla="*/ 1067439 w 3157372"/>
                <a:gd name="connsiteY1875" fmla="*/ 898521 h 2413943"/>
                <a:gd name="connsiteX1876" fmla="*/ 1069492 w 3157372"/>
                <a:gd name="connsiteY1876" fmla="*/ 898521 h 2413943"/>
                <a:gd name="connsiteX1877" fmla="*/ 1071682 w 3157372"/>
                <a:gd name="connsiteY1877" fmla="*/ 902400 h 2413943"/>
                <a:gd name="connsiteX1878" fmla="*/ 1065933 w 3157372"/>
                <a:gd name="connsiteY1878" fmla="*/ 909198 h 2413943"/>
                <a:gd name="connsiteX1879" fmla="*/ 1060914 w 3157372"/>
                <a:gd name="connsiteY1879" fmla="*/ 909198 h 2413943"/>
                <a:gd name="connsiteX1880" fmla="*/ 1059499 w 3157372"/>
                <a:gd name="connsiteY1880" fmla="*/ 910339 h 2413943"/>
                <a:gd name="connsiteX1881" fmla="*/ 1059773 w 3157372"/>
                <a:gd name="connsiteY1881" fmla="*/ 915678 h 2413943"/>
                <a:gd name="connsiteX1882" fmla="*/ 1059408 w 3157372"/>
                <a:gd name="connsiteY1882" fmla="*/ 919511 h 2413943"/>
                <a:gd name="connsiteX1883" fmla="*/ 1068990 w 3157372"/>
                <a:gd name="connsiteY1883" fmla="*/ 919876 h 2413943"/>
                <a:gd name="connsiteX1884" fmla="*/ 1072732 w 3157372"/>
                <a:gd name="connsiteY1884" fmla="*/ 921883 h 2413943"/>
                <a:gd name="connsiteX1885" fmla="*/ 1076793 w 3157372"/>
                <a:gd name="connsiteY1885" fmla="*/ 928591 h 2413943"/>
                <a:gd name="connsiteX1886" fmla="*/ 1080534 w 3157372"/>
                <a:gd name="connsiteY1886" fmla="*/ 932743 h 2413943"/>
                <a:gd name="connsiteX1887" fmla="*/ 1081128 w 3157372"/>
                <a:gd name="connsiteY1887" fmla="*/ 932424 h 2413943"/>
                <a:gd name="connsiteX1888" fmla="*/ 1081128 w 3157372"/>
                <a:gd name="connsiteY1888" fmla="*/ 932424 h 2413943"/>
                <a:gd name="connsiteX1889" fmla="*/ 1092033 w 3157372"/>
                <a:gd name="connsiteY1889" fmla="*/ 921427 h 2413943"/>
                <a:gd name="connsiteX1890" fmla="*/ 1094862 w 3157372"/>
                <a:gd name="connsiteY1890" fmla="*/ 919191 h 2413943"/>
                <a:gd name="connsiteX1891" fmla="*/ 1095774 w 3157372"/>
                <a:gd name="connsiteY1891" fmla="*/ 919784 h 2413943"/>
                <a:gd name="connsiteX1892" fmla="*/ 1099516 w 3157372"/>
                <a:gd name="connsiteY1892" fmla="*/ 927769 h 2413943"/>
                <a:gd name="connsiteX1893" fmla="*/ 1096961 w 3157372"/>
                <a:gd name="connsiteY1893" fmla="*/ 931876 h 2413943"/>
                <a:gd name="connsiteX1894" fmla="*/ 1101524 w 3157372"/>
                <a:gd name="connsiteY1894" fmla="*/ 938218 h 2413943"/>
                <a:gd name="connsiteX1895" fmla="*/ 1100520 w 3157372"/>
                <a:gd name="connsiteY1895" fmla="*/ 945200 h 2413943"/>
                <a:gd name="connsiteX1896" fmla="*/ 1106223 w 3157372"/>
                <a:gd name="connsiteY1896" fmla="*/ 949078 h 2413943"/>
                <a:gd name="connsiteX1897" fmla="*/ 1112703 w 3157372"/>
                <a:gd name="connsiteY1897" fmla="*/ 960257 h 2413943"/>
                <a:gd name="connsiteX1898" fmla="*/ 1117265 w 3157372"/>
                <a:gd name="connsiteY1898" fmla="*/ 962219 h 2413943"/>
                <a:gd name="connsiteX1899" fmla="*/ 1117265 w 3157372"/>
                <a:gd name="connsiteY1899" fmla="*/ 968835 h 2413943"/>
                <a:gd name="connsiteX1900" fmla="*/ 1121372 w 3157372"/>
                <a:gd name="connsiteY1900" fmla="*/ 972759 h 2413943"/>
                <a:gd name="connsiteX1901" fmla="*/ 1125114 w 3157372"/>
                <a:gd name="connsiteY1901" fmla="*/ 974676 h 2413943"/>
                <a:gd name="connsiteX1902" fmla="*/ 1130178 w 3157372"/>
                <a:gd name="connsiteY1902" fmla="*/ 977231 h 2413943"/>
                <a:gd name="connsiteX1903" fmla="*/ 1130178 w 3157372"/>
                <a:gd name="connsiteY1903" fmla="*/ 978189 h 2413943"/>
                <a:gd name="connsiteX1904" fmla="*/ 1137114 w 3157372"/>
                <a:gd name="connsiteY1904" fmla="*/ 976683 h 2413943"/>
                <a:gd name="connsiteX1905" fmla="*/ 1137114 w 3157372"/>
                <a:gd name="connsiteY1905" fmla="*/ 976683 h 2413943"/>
                <a:gd name="connsiteX1906" fmla="*/ 1137707 w 3157372"/>
                <a:gd name="connsiteY1906" fmla="*/ 976683 h 2413943"/>
                <a:gd name="connsiteX1907" fmla="*/ 1140582 w 3157372"/>
                <a:gd name="connsiteY1907" fmla="*/ 974265 h 2413943"/>
                <a:gd name="connsiteX1908" fmla="*/ 1141175 w 3157372"/>
                <a:gd name="connsiteY1908" fmla="*/ 974265 h 2413943"/>
                <a:gd name="connsiteX1909" fmla="*/ 1145966 w 3157372"/>
                <a:gd name="connsiteY1909" fmla="*/ 975953 h 2413943"/>
                <a:gd name="connsiteX1910" fmla="*/ 1148704 w 3157372"/>
                <a:gd name="connsiteY1910" fmla="*/ 981657 h 2413943"/>
                <a:gd name="connsiteX1911" fmla="*/ 1147974 w 3157372"/>
                <a:gd name="connsiteY1911" fmla="*/ 981976 h 2413943"/>
                <a:gd name="connsiteX1912" fmla="*/ 1138848 w 3157372"/>
                <a:gd name="connsiteY1912" fmla="*/ 982569 h 2413943"/>
                <a:gd name="connsiteX1913" fmla="*/ 1138574 w 3157372"/>
                <a:gd name="connsiteY1913" fmla="*/ 982569 h 2413943"/>
                <a:gd name="connsiteX1914" fmla="*/ 1138164 w 3157372"/>
                <a:gd name="connsiteY1914" fmla="*/ 982569 h 2413943"/>
                <a:gd name="connsiteX1915" fmla="*/ 1134285 w 3157372"/>
                <a:gd name="connsiteY1915" fmla="*/ 985992 h 2413943"/>
                <a:gd name="connsiteX1916" fmla="*/ 1128581 w 3157372"/>
                <a:gd name="connsiteY1916" fmla="*/ 989140 h 2413943"/>
                <a:gd name="connsiteX1917" fmla="*/ 1126848 w 3157372"/>
                <a:gd name="connsiteY1917" fmla="*/ 998950 h 2413943"/>
                <a:gd name="connsiteX1918" fmla="*/ 1127441 w 3157372"/>
                <a:gd name="connsiteY1918" fmla="*/ 1004334 h 2413943"/>
                <a:gd name="connsiteX1919" fmla="*/ 1128125 w 3157372"/>
                <a:gd name="connsiteY1919" fmla="*/ 1004334 h 2413943"/>
                <a:gd name="connsiteX1920" fmla="*/ 1128125 w 3157372"/>
                <a:gd name="connsiteY1920" fmla="*/ 1004334 h 2413943"/>
                <a:gd name="connsiteX1921" fmla="*/ 1134696 w 3157372"/>
                <a:gd name="connsiteY1921" fmla="*/ 1001460 h 2413943"/>
                <a:gd name="connsiteX1922" fmla="*/ 1136338 w 3157372"/>
                <a:gd name="connsiteY1922" fmla="*/ 1004015 h 2413943"/>
                <a:gd name="connsiteX1923" fmla="*/ 1132140 w 3157372"/>
                <a:gd name="connsiteY1923" fmla="*/ 1008578 h 2413943"/>
                <a:gd name="connsiteX1924" fmla="*/ 1128992 w 3157372"/>
                <a:gd name="connsiteY1924" fmla="*/ 1011726 h 2413943"/>
                <a:gd name="connsiteX1925" fmla="*/ 1128992 w 3157372"/>
                <a:gd name="connsiteY1925" fmla="*/ 1018388 h 2413943"/>
                <a:gd name="connsiteX1926" fmla="*/ 1134604 w 3157372"/>
                <a:gd name="connsiteY1926" fmla="*/ 1025096 h 2413943"/>
                <a:gd name="connsiteX1927" fmla="*/ 1141586 w 3157372"/>
                <a:gd name="connsiteY1927" fmla="*/ 1028928 h 2413943"/>
                <a:gd name="connsiteX1928" fmla="*/ 1141951 w 3157372"/>
                <a:gd name="connsiteY1928" fmla="*/ 1028700 h 2413943"/>
                <a:gd name="connsiteX1929" fmla="*/ 1142270 w 3157372"/>
                <a:gd name="connsiteY1929" fmla="*/ 1028700 h 2413943"/>
                <a:gd name="connsiteX1930" fmla="*/ 1144141 w 3157372"/>
                <a:gd name="connsiteY1930" fmla="*/ 1027696 h 2413943"/>
                <a:gd name="connsiteX1931" fmla="*/ 1145692 w 3157372"/>
                <a:gd name="connsiteY1931" fmla="*/ 1028061 h 2413943"/>
                <a:gd name="connsiteX1932" fmla="*/ 1151031 w 3157372"/>
                <a:gd name="connsiteY1932" fmla="*/ 1031940 h 2413943"/>
                <a:gd name="connsiteX1933" fmla="*/ 1151533 w 3157372"/>
                <a:gd name="connsiteY1933" fmla="*/ 1031620 h 2413943"/>
                <a:gd name="connsiteX1934" fmla="*/ 1151533 w 3157372"/>
                <a:gd name="connsiteY1934" fmla="*/ 1031620 h 2413943"/>
                <a:gd name="connsiteX1935" fmla="*/ 1157829 w 3157372"/>
                <a:gd name="connsiteY1935" fmla="*/ 1027924 h 2413943"/>
                <a:gd name="connsiteX1936" fmla="*/ 1162027 w 3157372"/>
                <a:gd name="connsiteY1936" fmla="*/ 1028426 h 2413943"/>
                <a:gd name="connsiteX1937" fmla="*/ 1167366 w 3157372"/>
                <a:gd name="connsiteY1937" fmla="*/ 1031347 h 2413943"/>
                <a:gd name="connsiteX1938" fmla="*/ 1167366 w 3157372"/>
                <a:gd name="connsiteY1938" fmla="*/ 1037370 h 2413943"/>
                <a:gd name="connsiteX1939" fmla="*/ 1166362 w 3157372"/>
                <a:gd name="connsiteY1939" fmla="*/ 1040244 h 2413943"/>
                <a:gd name="connsiteX1940" fmla="*/ 1174530 w 3157372"/>
                <a:gd name="connsiteY1940" fmla="*/ 1042891 h 2413943"/>
                <a:gd name="connsiteX1941" fmla="*/ 1178362 w 3157372"/>
                <a:gd name="connsiteY1941" fmla="*/ 1044168 h 2413943"/>
                <a:gd name="connsiteX1942" fmla="*/ 1202089 w 3157372"/>
                <a:gd name="connsiteY1942" fmla="*/ 1043164 h 2413943"/>
                <a:gd name="connsiteX1943" fmla="*/ 1202500 w 3157372"/>
                <a:gd name="connsiteY1943" fmla="*/ 1043164 h 2413943"/>
                <a:gd name="connsiteX1944" fmla="*/ 1202774 w 3157372"/>
                <a:gd name="connsiteY1944" fmla="*/ 1043164 h 2413943"/>
                <a:gd name="connsiteX1945" fmla="*/ 1205603 w 3157372"/>
                <a:gd name="connsiteY1945" fmla="*/ 1041796 h 2413943"/>
                <a:gd name="connsiteX1946" fmla="*/ 1206607 w 3157372"/>
                <a:gd name="connsiteY1946" fmla="*/ 1042434 h 2413943"/>
                <a:gd name="connsiteX1947" fmla="*/ 1204325 w 3157372"/>
                <a:gd name="connsiteY1947" fmla="*/ 1048731 h 2413943"/>
                <a:gd name="connsiteX1948" fmla="*/ 1203915 w 3157372"/>
                <a:gd name="connsiteY1948" fmla="*/ 1053796 h 2413943"/>
                <a:gd name="connsiteX1949" fmla="*/ 1209937 w 3157372"/>
                <a:gd name="connsiteY1949" fmla="*/ 1056351 h 2413943"/>
                <a:gd name="connsiteX1950" fmla="*/ 1210394 w 3157372"/>
                <a:gd name="connsiteY1950" fmla="*/ 1056351 h 2413943"/>
                <a:gd name="connsiteX1951" fmla="*/ 1210622 w 3157372"/>
                <a:gd name="connsiteY1951" fmla="*/ 1056351 h 2413943"/>
                <a:gd name="connsiteX1952" fmla="*/ 1211261 w 3157372"/>
                <a:gd name="connsiteY1952" fmla="*/ 1056077 h 2413943"/>
                <a:gd name="connsiteX1953" fmla="*/ 1213451 w 3157372"/>
                <a:gd name="connsiteY1953" fmla="*/ 1056579 h 2413943"/>
                <a:gd name="connsiteX1954" fmla="*/ 1212356 w 3157372"/>
                <a:gd name="connsiteY1954" fmla="*/ 1064519 h 2413943"/>
                <a:gd name="connsiteX1955" fmla="*/ 1213953 w 3157372"/>
                <a:gd name="connsiteY1955" fmla="*/ 1068352 h 2413943"/>
                <a:gd name="connsiteX1956" fmla="*/ 1220888 w 3157372"/>
                <a:gd name="connsiteY1956" fmla="*/ 1070679 h 2413943"/>
                <a:gd name="connsiteX1957" fmla="*/ 1226273 w 3157372"/>
                <a:gd name="connsiteY1957" fmla="*/ 1070679 h 2413943"/>
                <a:gd name="connsiteX1958" fmla="*/ 1231611 w 3157372"/>
                <a:gd name="connsiteY1958" fmla="*/ 1070998 h 2413943"/>
                <a:gd name="connsiteX1959" fmla="*/ 1233847 w 3157372"/>
                <a:gd name="connsiteY1959" fmla="*/ 1074876 h 2413943"/>
                <a:gd name="connsiteX1960" fmla="*/ 1237543 w 3157372"/>
                <a:gd name="connsiteY1960" fmla="*/ 1082177 h 2413943"/>
                <a:gd name="connsiteX1961" fmla="*/ 1240691 w 3157372"/>
                <a:gd name="connsiteY1961" fmla="*/ 1084413 h 2413943"/>
                <a:gd name="connsiteX1962" fmla="*/ 1245254 w 3157372"/>
                <a:gd name="connsiteY1962" fmla="*/ 1084869 h 2413943"/>
                <a:gd name="connsiteX1963" fmla="*/ 1250593 w 3157372"/>
                <a:gd name="connsiteY1963" fmla="*/ 1086466 h 2413943"/>
                <a:gd name="connsiteX1964" fmla="*/ 1255156 w 3157372"/>
                <a:gd name="connsiteY1964" fmla="*/ 1091941 h 2413943"/>
                <a:gd name="connsiteX1965" fmla="*/ 1257026 w 3157372"/>
                <a:gd name="connsiteY1965" fmla="*/ 1096003 h 2413943"/>
                <a:gd name="connsiteX1966" fmla="*/ 1257026 w 3157372"/>
                <a:gd name="connsiteY1966" fmla="*/ 1096003 h 2413943"/>
                <a:gd name="connsiteX1967" fmla="*/ 1255019 w 3157372"/>
                <a:gd name="connsiteY1967" fmla="*/ 1096003 h 2413943"/>
                <a:gd name="connsiteX1968" fmla="*/ 1253924 w 3157372"/>
                <a:gd name="connsiteY1968" fmla="*/ 1097782 h 2413943"/>
                <a:gd name="connsiteX1969" fmla="*/ 1253924 w 3157372"/>
                <a:gd name="connsiteY1969" fmla="*/ 1102345 h 2413943"/>
                <a:gd name="connsiteX1970" fmla="*/ 1254654 w 3157372"/>
                <a:gd name="connsiteY1970" fmla="*/ 1102345 h 2413943"/>
                <a:gd name="connsiteX1971" fmla="*/ 1254927 w 3157372"/>
                <a:gd name="connsiteY1971" fmla="*/ 1105356 h 2413943"/>
                <a:gd name="connsiteX1972" fmla="*/ 1261817 w 3157372"/>
                <a:gd name="connsiteY1972" fmla="*/ 1109554 h 2413943"/>
                <a:gd name="connsiteX1973" fmla="*/ 1267156 w 3157372"/>
                <a:gd name="connsiteY1973" fmla="*/ 1111243 h 2413943"/>
                <a:gd name="connsiteX1974" fmla="*/ 1270989 w 3157372"/>
                <a:gd name="connsiteY1974" fmla="*/ 1113752 h 2413943"/>
                <a:gd name="connsiteX1975" fmla="*/ 1272495 w 3157372"/>
                <a:gd name="connsiteY1975" fmla="*/ 1117311 h 2413943"/>
                <a:gd name="connsiteX1976" fmla="*/ 1267384 w 3157372"/>
                <a:gd name="connsiteY1976" fmla="*/ 1120733 h 2413943"/>
                <a:gd name="connsiteX1977" fmla="*/ 1265741 w 3157372"/>
                <a:gd name="connsiteY1977" fmla="*/ 1123836 h 2413943"/>
                <a:gd name="connsiteX1978" fmla="*/ 1267612 w 3157372"/>
                <a:gd name="connsiteY1978" fmla="*/ 1128627 h 2413943"/>
                <a:gd name="connsiteX1979" fmla="*/ 1256889 w 3157372"/>
                <a:gd name="connsiteY1979" fmla="*/ 1130406 h 2413943"/>
                <a:gd name="connsiteX1980" fmla="*/ 1249543 w 3157372"/>
                <a:gd name="connsiteY1980" fmla="*/ 1130406 h 2413943"/>
                <a:gd name="connsiteX1981" fmla="*/ 1243201 w 3157372"/>
                <a:gd name="connsiteY1981" fmla="*/ 1131958 h 2413943"/>
                <a:gd name="connsiteX1982" fmla="*/ 1235261 w 3157372"/>
                <a:gd name="connsiteY1982" fmla="*/ 1130042 h 2413943"/>
                <a:gd name="connsiteX1983" fmla="*/ 1230288 w 3157372"/>
                <a:gd name="connsiteY1983" fmla="*/ 1125479 h 2413943"/>
                <a:gd name="connsiteX1984" fmla="*/ 1221755 w 3157372"/>
                <a:gd name="connsiteY1984" fmla="*/ 1121874 h 2413943"/>
                <a:gd name="connsiteX1985" fmla="*/ 1218242 w 3157372"/>
                <a:gd name="connsiteY1985" fmla="*/ 1122741 h 2413943"/>
                <a:gd name="connsiteX1986" fmla="*/ 1215048 w 3157372"/>
                <a:gd name="connsiteY1986" fmla="*/ 1123334 h 2413943"/>
                <a:gd name="connsiteX1987" fmla="*/ 1212812 w 3157372"/>
                <a:gd name="connsiteY1987" fmla="*/ 1127167 h 2413943"/>
                <a:gd name="connsiteX1988" fmla="*/ 1217831 w 3157372"/>
                <a:gd name="connsiteY1988" fmla="*/ 1135198 h 2413943"/>
                <a:gd name="connsiteX1989" fmla="*/ 1214592 w 3157372"/>
                <a:gd name="connsiteY1989" fmla="*/ 1138939 h 2413943"/>
                <a:gd name="connsiteX1990" fmla="*/ 1213588 w 3157372"/>
                <a:gd name="connsiteY1990" fmla="*/ 1144916 h 2413943"/>
                <a:gd name="connsiteX1991" fmla="*/ 1218151 w 3157372"/>
                <a:gd name="connsiteY1991" fmla="*/ 1148795 h 2413943"/>
                <a:gd name="connsiteX1992" fmla="*/ 1222212 w 3157372"/>
                <a:gd name="connsiteY1992" fmla="*/ 1152947 h 2413943"/>
                <a:gd name="connsiteX1993" fmla="*/ 1227870 w 3157372"/>
                <a:gd name="connsiteY1993" fmla="*/ 1157510 h 2413943"/>
                <a:gd name="connsiteX1994" fmla="*/ 1229969 w 3157372"/>
                <a:gd name="connsiteY1994" fmla="*/ 1170195 h 2413943"/>
                <a:gd name="connsiteX1995" fmla="*/ 1229969 w 3157372"/>
                <a:gd name="connsiteY1995" fmla="*/ 1176218 h 2413943"/>
                <a:gd name="connsiteX1996" fmla="*/ 1230470 w 3157372"/>
                <a:gd name="connsiteY1996" fmla="*/ 1181602 h 2413943"/>
                <a:gd name="connsiteX1997" fmla="*/ 1234577 w 3157372"/>
                <a:gd name="connsiteY1997" fmla="*/ 1188036 h 2413943"/>
                <a:gd name="connsiteX1998" fmla="*/ 1230014 w 3157372"/>
                <a:gd name="connsiteY1998" fmla="*/ 1194241 h 2413943"/>
                <a:gd name="connsiteX1999" fmla="*/ 1232159 w 3157372"/>
                <a:gd name="connsiteY1999" fmla="*/ 1200949 h 2413943"/>
                <a:gd name="connsiteX2000" fmla="*/ 1234349 w 3157372"/>
                <a:gd name="connsiteY2000" fmla="*/ 1206652 h 2413943"/>
                <a:gd name="connsiteX2001" fmla="*/ 1230425 w 3157372"/>
                <a:gd name="connsiteY2001" fmla="*/ 1212675 h 2413943"/>
                <a:gd name="connsiteX2002" fmla="*/ 1228691 w 3157372"/>
                <a:gd name="connsiteY2002" fmla="*/ 1228143 h 2413943"/>
                <a:gd name="connsiteX2003" fmla="*/ 1227003 w 3157372"/>
                <a:gd name="connsiteY2003" fmla="*/ 1239596 h 2413943"/>
                <a:gd name="connsiteX2004" fmla="*/ 1227003 w 3157372"/>
                <a:gd name="connsiteY2004" fmla="*/ 1244159 h 2413943"/>
                <a:gd name="connsiteX2005" fmla="*/ 1227322 w 3157372"/>
                <a:gd name="connsiteY2005" fmla="*/ 1249270 h 2413943"/>
                <a:gd name="connsiteX2006" fmla="*/ 1227870 w 3157372"/>
                <a:gd name="connsiteY2006" fmla="*/ 1252418 h 2413943"/>
                <a:gd name="connsiteX2007" fmla="*/ 1227231 w 3157372"/>
                <a:gd name="connsiteY2007" fmla="*/ 1256981 h 2413943"/>
                <a:gd name="connsiteX2008" fmla="*/ 1225816 w 3157372"/>
                <a:gd name="connsiteY2008" fmla="*/ 1266426 h 2413943"/>
                <a:gd name="connsiteX2009" fmla="*/ 1226455 w 3157372"/>
                <a:gd name="connsiteY2009" fmla="*/ 1273453 h 2413943"/>
                <a:gd name="connsiteX2010" fmla="*/ 1227003 w 3157372"/>
                <a:gd name="connsiteY2010" fmla="*/ 1280114 h 2413943"/>
                <a:gd name="connsiteX2011" fmla="*/ 1227276 w 3157372"/>
                <a:gd name="connsiteY2011" fmla="*/ 1284221 h 2413943"/>
                <a:gd name="connsiteX2012" fmla="*/ 1223079 w 3157372"/>
                <a:gd name="connsiteY2012" fmla="*/ 1287689 h 2413943"/>
                <a:gd name="connsiteX2013" fmla="*/ 1220250 w 3157372"/>
                <a:gd name="connsiteY2013" fmla="*/ 1290472 h 2413943"/>
                <a:gd name="connsiteX2014" fmla="*/ 1219839 w 3157372"/>
                <a:gd name="connsiteY2014" fmla="*/ 1298046 h 2413943"/>
                <a:gd name="connsiteX2015" fmla="*/ 1217238 w 3157372"/>
                <a:gd name="connsiteY2015" fmla="*/ 1304115 h 2413943"/>
                <a:gd name="connsiteX2016" fmla="*/ 1217238 w 3157372"/>
                <a:gd name="connsiteY2016" fmla="*/ 1308678 h 2413943"/>
                <a:gd name="connsiteX2017" fmla="*/ 1215595 w 3157372"/>
                <a:gd name="connsiteY2017" fmla="*/ 1314291 h 2413943"/>
                <a:gd name="connsiteX2018" fmla="*/ 1213314 w 3157372"/>
                <a:gd name="connsiteY2018" fmla="*/ 1322184 h 2413943"/>
                <a:gd name="connsiteX2019" fmla="*/ 1222896 w 3157372"/>
                <a:gd name="connsiteY2019" fmla="*/ 1341987 h 2413943"/>
                <a:gd name="connsiteX2020" fmla="*/ 1224402 w 3157372"/>
                <a:gd name="connsiteY2020" fmla="*/ 1347691 h 2413943"/>
                <a:gd name="connsiteX2021" fmla="*/ 1221208 w 3157372"/>
                <a:gd name="connsiteY2021" fmla="*/ 1351523 h 2413943"/>
                <a:gd name="connsiteX2022" fmla="*/ 1223033 w 3157372"/>
                <a:gd name="connsiteY2022" fmla="*/ 1360649 h 2413943"/>
                <a:gd name="connsiteX2023" fmla="*/ 1225497 w 3157372"/>
                <a:gd name="connsiteY2023" fmla="*/ 1368543 h 2413943"/>
                <a:gd name="connsiteX2024" fmla="*/ 1226044 w 3157372"/>
                <a:gd name="connsiteY2024" fmla="*/ 1372056 h 2413943"/>
                <a:gd name="connsiteX2025" fmla="*/ 1223809 w 3157372"/>
                <a:gd name="connsiteY2025" fmla="*/ 1379311 h 2413943"/>
                <a:gd name="connsiteX2026" fmla="*/ 1223809 w 3157372"/>
                <a:gd name="connsiteY2026" fmla="*/ 1382916 h 2413943"/>
                <a:gd name="connsiteX2027" fmla="*/ 1220843 w 3157372"/>
                <a:gd name="connsiteY2027" fmla="*/ 1388255 h 2413943"/>
                <a:gd name="connsiteX2028" fmla="*/ 1218288 w 3157372"/>
                <a:gd name="connsiteY2028" fmla="*/ 1394551 h 2413943"/>
                <a:gd name="connsiteX2029" fmla="*/ 1219748 w 3157372"/>
                <a:gd name="connsiteY2029" fmla="*/ 1404316 h 2413943"/>
                <a:gd name="connsiteX2030" fmla="*/ 1224082 w 3157372"/>
                <a:gd name="connsiteY2030" fmla="*/ 1410111 h 2413943"/>
                <a:gd name="connsiteX2031" fmla="*/ 1229467 w 3157372"/>
                <a:gd name="connsiteY2031" fmla="*/ 1413944 h 2413943"/>
                <a:gd name="connsiteX2032" fmla="*/ 1231931 w 3157372"/>
                <a:gd name="connsiteY2032" fmla="*/ 1421929 h 2413943"/>
                <a:gd name="connsiteX2033" fmla="*/ 1234349 w 3157372"/>
                <a:gd name="connsiteY2033" fmla="*/ 1432058 h 2413943"/>
                <a:gd name="connsiteX2034" fmla="*/ 1237041 w 3157372"/>
                <a:gd name="connsiteY2034" fmla="*/ 1448895 h 2413943"/>
                <a:gd name="connsiteX2035" fmla="*/ 1238227 w 3157372"/>
                <a:gd name="connsiteY2035" fmla="*/ 1453458 h 2413943"/>
                <a:gd name="connsiteX2036" fmla="*/ 1243611 w 3157372"/>
                <a:gd name="connsiteY2036" fmla="*/ 1457656 h 2413943"/>
                <a:gd name="connsiteX2037" fmla="*/ 1247034 w 3157372"/>
                <a:gd name="connsiteY2037" fmla="*/ 1461443 h 2413943"/>
                <a:gd name="connsiteX2038" fmla="*/ 1252965 w 3157372"/>
                <a:gd name="connsiteY2038" fmla="*/ 1468835 h 2413943"/>
                <a:gd name="connsiteX2039" fmla="*/ 1255521 w 3157372"/>
                <a:gd name="connsiteY2039" fmla="*/ 1471983 h 2413943"/>
                <a:gd name="connsiteX2040" fmla="*/ 1260084 w 3157372"/>
                <a:gd name="connsiteY2040" fmla="*/ 1476546 h 2413943"/>
                <a:gd name="connsiteX2041" fmla="*/ 1262958 w 3157372"/>
                <a:gd name="connsiteY2041" fmla="*/ 1477231 h 2413943"/>
                <a:gd name="connsiteX2042" fmla="*/ 1264418 w 3157372"/>
                <a:gd name="connsiteY2042" fmla="*/ 1483254 h 2413943"/>
                <a:gd name="connsiteX2043" fmla="*/ 1269848 w 3157372"/>
                <a:gd name="connsiteY2043" fmla="*/ 1480425 h 2413943"/>
                <a:gd name="connsiteX2044" fmla="*/ 1273681 w 3157372"/>
                <a:gd name="connsiteY2044" fmla="*/ 1478919 h 2413943"/>
                <a:gd name="connsiteX2045" fmla="*/ 1279384 w 3157372"/>
                <a:gd name="connsiteY2045" fmla="*/ 1477687 h 2413943"/>
                <a:gd name="connsiteX2046" fmla="*/ 1286366 w 3157372"/>
                <a:gd name="connsiteY2046" fmla="*/ 1477687 h 2413943"/>
                <a:gd name="connsiteX2047" fmla="*/ 1291430 w 3157372"/>
                <a:gd name="connsiteY2047" fmla="*/ 1477459 h 2413943"/>
                <a:gd name="connsiteX2048" fmla="*/ 1296495 w 3157372"/>
                <a:gd name="connsiteY2048" fmla="*/ 1478143 h 2413943"/>
                <a:gd name="connsiteX2049" fmla="*/ 1287598 w 3157372"/>
                <a:gd name="connsiteY2049" fmla="*/ 1480242 h 2413943"/>
                <a:gd name="connsiteX2050" fmla="*/ 1283445 w 3157372"/>
                <a:gd name="connsiteY2050" fmla="*/ 1480790 h 2413943"/>
                <a:gd name="connsiteX2051" fmla="*/ 1278883 w 3157372"/>
                <a:gd name="connsiteY2051" fmla="*/ 1482022 h 2413943"/>
                <a:gd name="connsiteX2052" fmla="*/ 1274000 w 3157372"/>
                <a:gd name="connsiteY2052" fmla="*/ 1489277 h 2413943"/>
                <a:gd name="connsiteX2053" fmla="*/ 1274913 w 3157372"/>
                <a:gd name="connsiteY2053" fmla="*/ 1492744 h 2413943"/>
                <a:gd name="connsiteX2054" fmla="*/ 1271673 w 3157372"/>
                <a:gd name="connsiteY2054" fmla="*/ 1499087 h 2413943"/>
                <a:gd name="connsiteX2055" fmla="*/ 1276966 w 3157372"/>
                <a:gd name="connsiteY2055" fmla="*/ 1508988 h 2413943"/>
                <a:gd name="connsiteX2056" fmla="*/ 1281985 w 3157372"/>
                <a:gd name="connsiteY2056" fmla="*/ 1513140 h 2413943"/>
                <a:gd name="connsiteX2057" fmla="*/ 1285818 w 3157372"/>
                <a:gd name="connsiteY2057" fmla="*/ 1513460 h 2413943"/>
                <a:gd name="connsiteX2058" fmla="*/ 1285818 w 3157372"/>
                <a:gd name="connsiteY2058" fmla="*/ 1522586 h 2413943"/>
                <a:gd name="connsiteX2059" fmla="*/ 1285818 w 3157372"/>
                <a:gd name="connsiteY2059" fmla="*/ 1531438 h 2413943"/>
                <a:gd name="connsiteX2060" fmla="*/ 1288921 w 3157372"/>
                <a:gd name="connsiteY2060" fmla="*/ 1536867 h 2413943"/>
                <a:gd name="connsiteX2061" fmla="*/ 1298685 w 3157372"/>
                <a:gd name="connsiteY2061" fmla="*/ 1547134 h 2413943"/>
                <a:gd name="connsiteX2062" fmla="*/ 1303248 w 3157372"/>
                <a:gd name="connsiteY2062" fmla="*/ 1550647 h 2413943"/>
                <a:gd name="connsiteX2063" fmla="*/ 1306716 w 3157372"/>
                <a:gd name="connsiteY2063" fmla="*/ 1554845 h 2413943"/>
                <a:gd name="connsiteX2064" fmla="*/ 1307857 w 3157372"/>
                <a:gd name="connsiteY2064" fmla="*/ 1559408 h 2413943"/>
                <a:gd name="connsiteX2065" fmla="*/ 1314838 w 3157372"/>
                <a:gd name="connsiteY2065" fmla="*/ 1565157 h 2413943"/>
                <a:gd name="connsiteX2066" fmla="*/ 1316024 w 3157372"/>
                <a:gd name="connsiteY2066" fmla="*/ 1569720 h 2413943"/>
                <a:gd name="connsiteX2067" fmla="*/ 1316617 w 3157372"/>
                <a:gd name="connsiteY2067" fmla="*/ 1574739 h 2413943"/>
                <a:gd name="connsiteX2068" fmla="*/ 1318443 w 3157372"/>
                <a:gd name="connsiteY2068" fmla="*/ 1580443 h 2413943"/>
                <a:gd name="connsiteX2069" fmla="*/ 1319994 w 3157372"/>
                <a:gd name="connsiteY2069" fmla="*/ 1584549 h 2413943"/>
                <a:gd name="connsiteX2070" fmla="*/ 1321226 w 3157372"/>
                <a:gd name="connsiteY2070" fmla="*/ 1591257 h 2413943"/>
                <a:gd name="connsiteX2071" fmla="*/ 1326564 w 3157372"/>
                <a:gd name="connsiteY2071" fmla="*/ 1594497 h 2413943"/>
                <a:gd name="connsiteX2072" fmla="*/ 1331127 w 3157372"/>
                <a:gd name="connsiteY2072" fmla="*/ 1595181 h 2413943"/>
                <a:gd name="connsiteX2073" fmla="*/ 1337105 w 3157372"/>
                <a:gd name="connsiteY2073" fmla="*/ 1595546 h 2413943"/>
                <a:gd name="connsiteX2074" fmla="*/ 1340664 w 3157372"/>
                <a:gd name="connsiteY2074" fmla="*/ 1595546 h 2413943"/>
                <a:gd name="connsiteX2075" fmla="*/ 1360239 w 3157372"/>
                <a:gd name="connsiteY2075" fmla="*/ 1598922 h 2413943"/>
                <a:gd name="connsiteX2076" fmla="*/ 1365303 w 3157372"/>
                <a:gd name="connsiteY2076" fmla="*/ 1601843 h 2413943"/>
                <a:gd name="connsiteX2077" fmla="*/ 1369364 w 3157372"/>
                <a:gd name="connsiteY2077" fmla="*/ 1605676 h 2413943"/>
                <a:gd name="connsiteX2078" fmla="*/ 1372513 w 3157372"/>
                <a:gd name="connsiteY2078" fmla="*/ 1608870 h 2413943"/>
                <a:gd name="connsiteX2079" fmla="*/ 1376345 w 3157372"/>
                <a:gd name="connsiteY2079" fmla="*/ 1610512 h 2413943"/>
                <a:gd name="connsiteX2080" fmla="*/ 1380406 w 3157372"/>
                <a:gd name="connsiteY2080" fmla="*/ 1609919 h 2413943"/>
                <a:gd name="connsiteX2081" fmla="*/ 1384194 w 3157372"/>
                <a:gd name="connsiteY2081" fmla="*/ 1610603 h 2413943"/>
                <a:gd name="connsiteX2082" fmla="*/ 1387342 w 3157372"/>
                <a:gd name="connsiteY2082" fmla="*/ 1612520 h 2413943"/>
                <a:gd name="connsiteX2083" fmla="*/ 1390810 w 3157372"/>
                <a:gd name="connsiteY2083" fmla="*/ 1614482 h 2413943"/>
                <a:gd name="connsiteX2084" fmla="*/ 1394232 w 3157372"/>
                <a:gd name="connsiteY2084" fmla="*/ 1618634 h 2413943"/>
                <a:gd name="connsiteX2085" fmla="*/ 1397745 w 3157372"/>
                <a:gd name="connsiteY2085" fmla="*/ 1622148 h 2413943"/>
                <a:gd name="connsiteX2086" fmla="*/ 1402308 w 3157372"/>
                <a:gd name="connsiteY2086" fmla="*/ 1624703 h 2413943"/>
                <a:gd name="connsiteX2087" fmla="*/ 1406871 w 3157372"/>
                <a:gd name="connsiteY2087" fmla="*/ 1629266 h 2413943"/>
                <a:gd name="connsiteX2088" fmla="*/ 1415997 w 3157372"/>
                <a:gd name="connsiteY2088" fmla="*/ 1644004 h 2413943"/>
                <a:gd name="connsiteX2089" fmla="*/ 1418187 w 3157372"/>
                <a:gd name="connsiteY2089" fmla="*/ 1653951 h 2413943"/>
                <a:gd name="connsiteX2090" fmla="*/ 1417503 w 3157372"/>
                <a:gd name="connsiteY2090" fmla="*/ 1654316 h 2413943"/>
                <a:gd name="connsiteX2091" fmla="*/ 1417503 w 3157372"/>
                <a:gd name="connsiteY2091" fmla="*/ 1654909 h 2413943"/>
                <a:gd name="connsiteX2092" fmla="*/ 1417503 w 3157372"/>
                <a:gd name="connsiteY2092" fmla="*/ 1657738 h 2413943"/>
                <a:gd name="connsiteX2093" fmla="*/ 1418415 w 3157372"/>
                <a:gd name="connsiteY2093" fmla="*/ 1659883 h 2413943"/>
                <a:gd name="connsiteX2094" fmla="*/ 1422157 w 3157372"/>
                <a:gd name="connsiteY2094" fmla="*/ 1666955 h 2413943"/>
                <a:gd name="connsiteX2095" fmla="*/ 1425579 w 3157372"/>
                <a:gd name="connsiteY2095" fmla="*/ 1672385 h 2413943"/>
                <a:gd name="connsiteX2096" fmla="*/ 1428682 w 3157372"/>
                <a:gd name="connsiteY2096" fmla="*/ 1678727 h 2413943"/>
                <a:gd name="connsiteX2097" fmla="*/ 1431511 w 3157372"/>
                <a:gd name="connsiteY2097" fmla="*/ 1682560 h 2413943"/>
                <a:gd name="connsiteX2098" fmla="*/ 1436849 w 3157372"/>
                <a:gd name="connsiteY2098" fmla="*/ 1690864 h 2413943"/>
                <a:gd name="connsiteX2099" fmla="*/ 1445199 w 3157372"/>
                <a:gd name="connsiteY2099" fmla="*/ 1704553 h 2413943"/>
                <a:gd name="connsiteX2100" fmla="*/ 1450812 w 3157372"/>
                <a:gd name="connsiteY2100" fmla="*/ 1711899 h 2413943"/>
                <a:gd name="connsiteX2101" fmla="*/ 1451405 w 3157372"/>
                <a:gd name="connsiteY2101" fmla="*/ 1718242 h 2413943"/>
                <a:gd name="connsiteX2102" fmla="*/ 1452910 w 3157372"/>
                <a:gd name="connsiteY2102" fmla="*/ 1722805 h 2413943"/>
                <a:gd name="connsiteX2103" fmla="*/ 1456013 w 3157372"/>
                <a:gd name="connsiteY2103" fmla="*/ 1731063 h 2413943"/>
                <a:gd name="connsiteX2104" fmla="*/ 1457838 w 3157372"/>
                <a:gd name="connsiteY2104" fmla="*/ 1737497 h 2413943"/>
                <a:gd name="connsiteX2105" fmla="*/ 1458112 w 3157372"/>
                <a:gd name="connsiteY2105" fmla="*/ 1741558 h 2413943"/>
                <a:gd name="connsiteX2106" fmla="*/ 1460348 w 3157372"/>
                <a:gd name="connsiteY2106" fmla="*/ 1745026 h 2413943"/>
                <a:gd name="connsiteX2107" fmla="*/ 1463131 w 3157372"/>
                <a:gd name="connsiteY2107" fmla="*/ 1747672 h 2413943"/>
                <a:gd name="connsiteX2108" fmla="*/ 1470386 w 3157372"/>
                <a:gd name="connsiteY2108" fmla="*/ 1752463 h 2413943"/>
                <a:gd name="connsiteX2109" fmla="*/ 1476090 w 3157372"/>
                <a:gd name="connsiteY2109" fmla="*/ 1757619 h 2413943"/>
                <a:gd name="connsiteX2110" fmla="*/ 1482022 w 3157372"/>
                <a:gd name="connsiteY2110" fmla="*/ 1761133 h 2413943"/>
                <a:gd name="connsiteX2111" fmla="*/ 1489870 w 3157372"/>
                <a:gd name="connsiteY2111" fmla="*/ 1767886 h 2413943"/>
                <a:gd name="connsiteX2112" fmla="*/ 1493611 w 3157372"/>
                <a:gd name="connsiteY2112" fmla="*/ 1772084 h 2413943"/>
                <a:gd name="connsiteX2113" fmla="*/ 1497718 w 3157372"/>
                <a:gd name="connsiteY2113" fmla="*/ 1775597 h 2413943"/>
                <a:gd name="connsiteX2114" fmla="*/ 1501779 w 3157372"/>
                <a:gd name="connsiteY2114" fmla="*/ 1780981 h 2413943"/>
                <a:gd name="connsiteX2115" fmla="*/ 1503969 w 3157372"/>
                <a:gd name="connsiteY2115" fmla="*/ 1783901 h 2413943"/>
                <a:gd name="connsiteX2116" fmla="*/ 1506707 w 3157372"/>
                <a:gd name="connsiteY2116" fmla="*/ 1791521 h 2413943"/>
                <a:gd name="connsiteX2117" fmla="*/ 1506068 w 3157372"/>
                <a:gd name="connsiteY2117" fmla="*/ 1795582 h 2413943"/>
                <a:gd name="connsiteX2118" fmla="*/ 1505703 w 3157372"/>
                <a:gd name="connsiteY2118" fmla="*/ 1802655 h 2413943"/>
                <a:gd name="connsiteX2119" fmla="*/ 1501870 w 3157372"/>
                <a:gd name="connsiteY2119" fmla="*/ 1801925 h 2413943"/>
                <a:gd name="connsiteX2120" fmla="*/ 1495893 w 3157372"/>
                <a:gd name="connsiteY2120" fmla="*/ 1802518 h 2413943"/>
                <a:gd name="connsiteX2121" fmla="*/ 1492379 w 3157372"/>
                <a:gd name="connsiteY2121" fmla="*/ 1799963 h 2413943"/>
                <a:gd name="connsiteX2122" fmla="*/ 1487315 w 3157372"/>
                <a:gd name="connsiteY2122" fmla="*/ 1800784 h 2413943"/>
                <a:gd name="connsiteX2123" fmla="*/ 1481885 w 3157372"/>
                <a:gd name="connsiteY2123" fmla="*/ 1801742 h 2413943"/>
                <a:gd name="connsiteX2124" fmla="*/ 1477322 w 3157372"/>
                <a:gd name="connsiteY2124" fmla="*/ 1803567 h 2413943"/>
                <a:gd name="connsiteX2125" fmla="*/ 1478143 w 3157372"/>
                <a:gd name="connsiteY2125" fmla="*/ 1808130 h 2413943"/>
                <a:gd name="connsiteX2126" fmla="*/ 1484212 w 3157372"/>
                <a:gd name="connsiteY2126" fmla="*/ 1809499 h 2413943"/>
                <a:gd name="connsiteX2127" fmla="*/ 1490463 w 3157372"/>
                <a:gd name="connsiteY2127" fmla="*/ 1816526 h 2413943"/>
                <a:gd name="connsiteX2128" fmla="*/ 1495026 w 3157372"/>
                <a:gd name="connsiteY2128" fmla="*/ 1823462 h 2413943"/>
                <a:gd name="connsiteX2129" fmla="*/ 1498813 w 3157372"/>
                <a:gd name="connsiteY2129" fmla="*/ 1827431 h 2413943"/>
                <a:gd name="connsiteX2130" fmla="*/ 1505749 w 3157372"/>
                <a:gd name="connsiteY2130" fmla="*/ 1828070 h 2413943"/>
                <a:gd name="connsiteX2131" fmla="*/ 1511452 w 3157372"/>
                <a:gd name="connsiteY2131" fmla="*/ 1833591 h 2413943"/>
                <a:gd name="connsiteX2132" fmla="*/ 1519300 w 3157372"/>
                <a:gd name="connsiteY2132" fmla="*/ 1836511 h 2413943"/>
                <a:gd name="connsiteX2133" fmla="*/ 1523133 w 3157372"/>
                <a:gd name="connsiteY2133" fmla="*/ 1837789 h 2413943"/>
                <a:gd name="connsiteX2134" fmla="*/ 1527696 w 3157372"/>
                <a:gd name="connsiteY2134" fmla="*/ 1839432 h 2413943"/>
                <a:gd name="connsiteX2135" fmla="*/ 1530844 w 3157372"/>
                <a:gd name="connsiteY2135" fmla="*/ 1839432 h 2413943"/>
                <a:gd name="connsiteX2136" fmla="*/ 1537506 w 3157372"/>
                <a:gd name="connsiteY2136" fmla="*/ 1843675 h 2413943"/>
                <a:gd name="connsiteX2137" fmla="*/ 1549141 w 3157372"/>
                <a:gd name="connsiteY2137" fmla="*/ 1852025 h 2413943"/>
                <a:gd name="connsiteX2138" fmla="*/ 1552883 w 3157372"/>
                <a:gd name="connsiteY2138" fmla="*/ 1856588 h 2413943"/>
                <a:gd name="connsiteX2139" fmla="*/ 1557446 w 3157372"/>
                <a:gd name="connsiteY2139" fmla="*/ 1861151 h 2413943"/>
                <a:gd name="connsiteX2140" fmla="*/ 1558997 w 3157372"/>
                <a:gd name="connsiteY2140" fmla="*/ 1868132 h 2413943"/>
                <a:gd name="connsiteX2141" fmla="*/ 1557674 w 3157372"/>
                <a:gd name="connsiteY2141" fmla="*/ 1874474 h 2413943"/>
                <a:gd name="connsiteX2142" fmla="*/ 1555393 w 3157372"/>
                <a:gd name="connsiteY2142" fmla="*/ 1881091 h 2413943"/>
                <a:gd name="connsiteX2143" fmla="*/ 1555621 w 3157372"/>
                <a:gd name="connsiteY2143" fmla="*/ 1887159 h 2413943"/>
                <a:gd name="connsiteX2144" fmla="*/ 1557765 w 3157372"/>
                <a:gd name="connsiteY2144" fmla="*/ 1893502 h 2413943"/>
                <a:gd name="connsiteX2145" fmla="*/ 1563332 w 3157372"/>
                <a:gd name="connsiteY2145" fmla="*/ 1900574 h 2413943"/>
                <a:gd name="connsiteX2146" fmla="*/ 1571910 w 3157372"/>
                <a:gd name="connsiteY2146" fmla="*/ 1904087 h 2413943"/>
                <a:gd name="connsiteX2147" fmla="*/ 1581036 w 3157372"/>
                <a:gd name="connsiteY2147" fmla="*/ 1911206 h 2413943"/>
                <a:gd name="connsiteX2148" fmla="*/ 1592945 w 3157372"/>
                <a:gd name="connsiteY2148" fmla="*/ 1920833 h 2413943"/>
                <a:gd name="connsiteX2149" fmla="*/ 1596048 w 3157372"/>
                <a:gd name="connsiteY2149" fmla="*/ 1926537 h 2413943"/>
                <a:gd name="connsiteX2150" fmla="*/ 1602938 w 3157372"/>
                <a:gd name="connsiteY2150" fmla="*/ 1929457 h 2413943"/>
                <a:gd name="connsiteX2151" fmla="*/ 1607774 w 3157372"/>
                <a:gd name="connsiteY2151" fmla="*/ 1934020 h 2413943"/>
                <a:gd name="connsiteX2152" fmla="*/ 1611790 w 3157372"/>
                <a:gd name="connsiteY2152" fmla="*/ 1937305 h 2413943"/>
                <a:gd name="connsiteX2153" fmla="*/ 1615212 w 3157372"/>
                <a:gd name="connsiteY2153" fmla="*/ 1942142 h 2413943"/>
                <a:gd name="connsiteX2154" fmla="*/ 1617037 w 3157372"/>
                <a:gd name="connsiteY2154" fmla="*/ 1950355 h 2413943"/>
                <a:gd name="connsiteX2155" fmla="*/ 1625935 w 3157372"/>
                <a:gd name="connsiteY2155" fmla="*/ 1951085 h 2413943"/>
                <a:gd name="connsiteX2156" fmla="*/ 1634513 w 3157372"/>
                <a:gd name="connsiteY2156" fmla="*/ 1944834 h 2413943"/>
                <a:gd name="connsiteX2157" fmla="*/ 1634513 w 3157372"/>
                <a:gd name="connsiteY2157" fmla="*/ 1940271 h 2413943"/>
                <a:gd name="connsiteX2158" fmla="*/ 1632323 w 3157372"/>
                <a:gd name="connsiteY2158" fmla="*/ 1936484 h 2413943"/>
                <a:gd name="connsiteX2159" fmla="*/ 1628581 w 3157372"/>
                <a:gd name="connsiteY2159" fmla="*/ 1931054 h 2413943"/>
                <a:gd name="connsiteX2160" fmla="*/ 1626437 w 3157372"/>
                <a:gd name="connsiteY2160" fmla="*/ 1926263 h 2413943"/>
                <a:gd name="connsiteX2161" fmla="*/ 1625843 w 3157372"/>
                <a:gd name="connsiteY2161" fmla="*/ 1921198 h 2413943"/>
                <a:gd name="connsiteX2162" fmla="*/ 1623380 w 3157372"/>
                <a:gd name="connsiteY2162" fmla="*/ 1916088 h 2413943"/>
                <a:gd name="connsiteX2163" fmla="*/ 1617037 w 3157372"/>
                <a:gd name="connsiteY2163" fmla="*/ 1913533 h 2413943"/>
                <a:gd name="connsiteX2164" fmla="*/ 1608824 w 3157372"/>
                <a:gd name="connsiteY2164" fmla="*/ 1912209 h 2413943"/>
                <a:gd name="connsiteX2165" fmla="*/ 1602847 w 3157372"/>
                <a:gd name="connsiteY2165" fmla="*/ 1907327 h 2413943"/>
                <a:gd name="connsiteX2166" fmla="*/ 1598740 w 3157372"/>
                <a:gd name="connsiteY2166" fmla="*/ 1904726 h 2413943"/>
                <a:gd name="connsiteX2167" fmla="*/ 1596595 w 3157372"/>
                <a:gd name="connsiteY2167" fmla="*/ 1897791 h 2413943"/>
                <a:gd name="connsiteX2168" fmla="*/ 1597919 w 3157372"/>
                <a:gd name="connsiteY2168" fmla="*/ 1893684 h 2413943"/>
                <a:gd name="connsiteX2169" fmla="*/ 1600520 w 3157372"/>
                <a:gd name="connsiteY2169" fmla="*/ 1886064 h 2413943"/>
                <a:gd name="connsiteX2170" fmla="*/ 1595957 w 3157372"/>
                <a:gd name="connsiteY2170" fmla="*/ 1881228 h 2413943"/>
                <a:gd name="connsiteX2171" fmla="*/ 1591394 w 3157372"/>
                <a:gd name="connsiteY2171" fmla="*/ 1875843 h 2413943"/>
                <a:gd name="connsiteX2172" fmla="*/ 1590801 w 3157372"/>
                <a:gd name="connsiteY2172" fmla="*/ 1871052 h 2413943"/>
                <a:gd name="connsiteX2173" fmla="*/ 1585508 w 3157372"/>
                <a:gd name="connsiteY2173" fmla="*/ 1866946 h 2413943"/>
                <a:gd name="connsiteX2174" fmla="*/ 1582998 w 3157372"/>
                <a:gd name="connsiteY2174" fmla="*/ 1863067 h 2413943"/>
                <a:gd name="connsiteX2175" fmla="*/ 1590299 w 3157372"/>
                <a:gd name="connsiteY2175" fmla="*/ 1859371 h 2413943"/>
                <a:gd name="connsiteX2176" fmla="*/ 1581173 w 3157372"/>
                <a:gd name="connsiteY2176" fmla="*/ 1848466 h 2413943"/>
                <a:gd name="connsiteX2177" fmla="*/ 1583956 w 3157372"/>
                <a:gd name="connsiteY2177" fmla="*/ 1848785 h 2413943"/>
                <a:gd name="connsiteX2178" fmla="*/ 1579622 w 3157372"/>
                <a:gd name="connsiteY2178" fmla="*/ 1841485 h 2413943"/>
                <a:gd name="connsiteX2179" fmla="*/ 1574009 w 3157372"/>
                <a:gd name="connsiteY2179" fmla="*/ 1833774 h 2413943"/>
                <a:gd name="connsiteX2180" fmla="*/ 1567074 w 3157372"/>
                <a:gd name="connsiteY2180" fmla="*/ 1826428 h 2413943"/>
                <a:gd name="connsiteX2181" fmla="*/ 1563013 w 3157372"/>
                <a:gd name="connsiteY2181" fmla="*/ 1820998 h 2413943"/>
                <a:gd name="connsiteX2182" fmla="*/ 1558450 w 3157372"/>
                <a:gd name="connsiteY2182" fmla="*/ 1817530 h 2413943"/>
                <a:gd name="connsiteX2183" fmla="*/ 1551286 w 3157372"/>
                <a:gd name="connsiteY2183" fmla="*/ 1808176 h 2413943"/>
                <a:gd name="connsiteX2184" fmla="*/ 1545628 w 3157372"/>
                <a:gd name="connsiteY2184" fmla="*/ 1802792 h 2413943"/>
                <a:gd name="connsiteX2185" fmla="*/ 1541065 w 3157372"/>
                <a:gd name="connsiteY2185" fmla="*/ 1790609 h 2413943"/>
                <a:gd name="connsiteX2186" fmla="*/ 1533902 w 3157372"/>
                <a:gd name="connsiteY2186" fmla="*/ 1780434 h 2413943"/>
                <a:gd name="connsiteX2187" fmla="*/ 1529841 w 3157372"/>
                <a:gd name="connsiteY2187" fmla="*/ 1772129 h 2413943"/>
                <a:gd name="connsiteX2188" fmla="*/ 1525780 w 3157372"/>
                <a:gd name="connsiteY2188" fmla="*/ 1764737 h 2413943"/>
                <a:gd name="connsiteX2189" fmla="*/ 1528791 w 3157372"/>
                <a:gd name="connsiteY2189" fmla="*/ 1754699 h 2413943"/>
                <a:gd name="connsiteX2190" fmla="*/ 1520030 w 3157372"/>
                <a:gd name="connsiteY2190" fmla="*/ 1745573 h 2413943"/>
                <a:gd name="connsiteX2191" fmla="*/ 1514327 w 3157372"/>
                <a:gd name="connsiteY2191" fmla="*/ 1746166 h 2413943"/>
                <a:gd name="connsiteX2192" fmla="*/ 1507346 w 3157372"/>
                <a:gd name="connsiteY2192" fmla="*/ 1745801 h 2413943"/>
                <a:gd name="connsiteX2193" fmla="*/ 1500364 w 3157372"/>
                <a:gd name="connsiteY2193" fmla="*/ 1741238 h 2413943"/>
                <a:gd name="connsiteX2194" fmla="*/ 1493475 w 3157372"/>
                <a:gd name="connsiteY2194" fmla="*/ 1733938 h 2413943"/>
                <a:gd name="connsiteX2195" fmla="*/ 1490417 w 3157372"/>
                <a:gd name="connsiteY2195" fmla="*/ 1724812 h 2413943"/>
                <a:gd name="connsiteX2196" fmla="*/ 1488318 w 3157372"/>
                <a:gd name="connsiteY2196" fmla="*/ 1712812 h 2413943"/>
                <a:gd name="connsiteX2197" fmla="*/ 1487771 w 3157372"/>
                <a:gd name="connsiteY2197" fmla="*/ 1706698 h 2413943"/>
                <a:gd name="connsiteX2198" fmla="*/ 1485946 w 3157372"/>
                <a:gd name="connsiteY2198" fmla="*/ 1697846 h 2413943"/>
                <a:gd name="connsiteX2199" fmla="*/ 1485489 w 3157372"/>
                <a:gd name="connsiteY2199" fmla="*/ 1684522 h 2413943"/>
                <a:gd name="connsiteX2200" fmla="*/ 1504745 w 3157372"/>
                <a:gd name="connsiteY2200" fmla="*/ 1688857 h 2413943"/>
                <a:gd name="connsiteX2201" fmla="*/ 1508258 w 3157372"/>
                <a:gd name="connsiteY2201" fmla="*/ 1688857 h 2413943"/>
                <a:gd name="connsiteX2202" fmla="*/ 1514281 w 3157372"/>
                <a:gd name="connsiteY2202" fmla="*/ 1688264 h 2413943"/>
                <a:gd name="connsiteX2203" fmla="*/ 1518023 w 3157372"/>
                <a:gd name="connsiteY2203" fmla="*/ 1692096 h 2413943"/>
                <a:gd name="connsiteX2204" fmla="*/ 1523361 w 3157372"/>
                <a:gd name="connsiteY2204" fmla="*/ 1697526 h 2413943"/>
                <a:gd name="connsiteX2205" fmla="*/ 1526464 w 3157372"/>
                <a:gd name="connsiteY2205" fmla="*/ 1700127 h 2413943"/>
                <a:gd name="connsiteX2206" fmla="*/ 1530297 w 3157372"/>
                <a:gd name="connsiteY2206" fmla="*/ 1700446 h 2413943"/>
                <a:gd name="connsiteX2207" fmla="*/ 1533993 w 3157372"/>
                <a:gd name="connsiteY2207" fmla="*/ 1711261 h 2413943"/>
                <a:gd name="connsiteX2208" fmla="*/ 1531711 w 3157372"/>
                <a:gd name="connsiteY2208" fmla="*/ 1719154 h 2413943"/>
                <a:gd name="connsiteX2209" fmla="*/ 1537963 w 3157372"/>
                <a:gd name="connsiteY2209" fmla="*/ 1726546 h 2413943"/>
                <a:gd name="connsiteX2210" fmla="*/ 1540107 w 3157372"/>
                <a:gd name="connsiteY2210" fmla="*/ 1733892 h 2413943"/>
                <a:gd name="connsiteX2211" fmla="*/ 1545400 w 3157372"/>
                <a:gd name="connsiteY2211" fmla="*/ 1741512 h 2413943"/>
                <a:gd name="connsiteX2212" fmla="*/ 1547590 w 3157372"/>
                <a:gd name="connsiteY2212" fmla="*/ 1746623 h 2413943"/>
                <a:gd name="connsiteX2213" fmla="*/ 1552564 w 3157372"/>
                <a:gd name="connsiteY2213" fmla="*/ 1754882 h 2413943"/>
                <a:gd name="connsiteX2214" fmla="*/ 1555986 w 3157372"/>
                <a:gd name="connsiteY2214" fmla="*/ 1760631 h 2413943"/>
                <a:gd name="connsiteX2215" fmla="*/ 1558130 w 3157372"/>
                <a:gd name="connsiteY2215" fmla="*/ 1768297 h 2413943"/>
                <a:gd name="connsiteX2216" fmla="*/ 1561233 w 3157372"/>
                <a:gd name="connsiteY2216" fmla="*/ 1772494 h 2413943"/>
                <a:gd name="connsiteX2217" fmla="*/ 1566937 w 3157372"/>
                <a:gd name="connsiteY2217" fmla="*/ 1777057 h 2413943"/>
                <a:gd name="connsiteX2218" fmla="*/ 1569401 w 3157372"/>
                <a:gd name="connsiteY2218" fmla="*/ 1782168 h 2413943"/>
                <a:gd name="connsiteX2219" fmla="*/ 1574694 w 3157372"/>
                <a:gd name="connsiteY2219" fmla="*/ 1791293 h 2413943"/>
                <a:gd name="connsiteX2220" fmla="*/ 1579713 w 3157372"/>
                <a:gd name="connsiteY2220" fmla="*/ 1794807 h 2413943"/>
                <a:gd name="connsiteX2221" fmla="*/ 1586055 w 3157372"/>
                <a:gd name="connsiteY2221" fmla="*/ 1797407 h 2413943"/>
                <a:gd name="connsiteX2222" fmla="*/ 1588245 w 3157372"/>
                <a:gd name="connsiteY2222" fmla="*/ 1800601 h 2413943"/>
                <a:gd name="connsiteX2223" fmla="*/ 1596094 w 3157372"/>
                <a:gd name="connsiteY2223" fmla="*/ 1803613 h 2413943"/>
                <a:gd name="connsiteX2224" fmla="*/ 1599561 w 3157372"/>
                <a:gd name="connsiteY2224" fmla="*/ 1804845 h 2413943"/>
                <a:gd name="connsiteX2225" fmla="*/ 1601751 w 3157372"/>
                <a:gd name="connsiteY2225" fmla="*/ 1809043 h 2413943"/>
                <a:gd name="connsiteX2226" fmla="*/ 1602938 w 3157372"/>
                <a:gd name="connsiteY2226" fmla="*/ 1820724 h 2413943"/>
                <a:gd name="connsiteX2227" fmla="*/ 1606725 w 3157372"/>
                <a:gd name="connsiteY2227" fmla="*/ 1823005 h 2413943"/>
                <a:gd name="connsiteX2228" fmla="*/ 1610147 w 3157372"/>
                <a:gd name="connsiteY2228" fmla="*/ 1823370 h 2413943"/>
                <a:gd name="connsiteX2229" fmla="*/ 1615212 w 3157372"/>
                <a:gd name="connsiteY2229" fmla="*/ 1825332 h 2413943"/>
                <a:gd name="connsiteX2230" fmla="*/ 1619273 w 3157372"/>
                <a:gd name="connsiteY2230" fmla="*/ 1830123 h 2413943"/>
                <a:gd name="connsiteX2231" fmla="*/ 1623836 w 3157372"/>
                <a:gd name="connsiteY2231" fmla="*/ 1835553 h 2413943"/>
                <a:gd name="connsiteX2232" fmla="*/ 1632003 w 3157372"/>
                <a:gd name="connsiteY2232" fmla="*/ 1841987 h 2413943"/>
                <a:gd name="connsiteX2233" fmla="*/ 1635152 w 3157372"/>
                <a:gd name="connsiteY2233" fmla="*/ 1843584 h 2413943"/>
                <a:gd name="connsiteX2234" fmla="*/ 1636703 w 3157372"/>
                <a:gd name="connsiteY2234" fmla="*/ 1848694 h 2413943"/>
                <a:gd name="connsiteX2235" fmla="*/ 1633463 w 3157372"/>
                <a:gd name="connsiteY2235" fmla="*/ 1855630 h 2413943"/>
                <a:gd name="connsiteX2236" fmla="*/ 1631821 w 3157372"/>
                <a:gd name="connsiteY2236" fmla="*/ 1859782 h 2413943"/>
                <a:gd name="connsiteX2237" fmla="*/ 1634924 w 3157372"/>
                <a:gd name="connsiteY2237" fmla="*/ 1866398 h 2413943"/>
                <a:gd name="connsiteX2238" fmla="*/ 1639943 w 3157372"/>
                <a:gd name="connsiteY2238" fmla="*/ 1869364 h 2413943"/>
                <a:gd name="connsiteX2239" fmla="*/ 1644506 w 3157372"/>
                <a:gd name="connsiteY2239" fmla="*/ 1871554 h 2413943"/>
                <a:gd name="connsiteX2240" fmla="*/ 1651122 w 3157372"/>
                <a:gd name="connsiteY2240" fmla="*/ 1875159 h 2413943"/>
                <a:gd name="connsiteX2241" fmla="*/ 1654590 w 3157372"/>
                <a:gd name="connsiteY2241" fmla="*/ 1876756 h 2413943"/>
                <a:gd name="connsiteX2242" fmla="*/ 1660202 w 3157372"/>
                <a:gd name="connsiteY2242" fmla="*/ 1884102 h 2413943"/>
                <a:gd name="connsiteX2243" fmla="*/ 1664035 w 3157372"/>
                <a:gd name="connsiteY2243" fmla="*/ 1884787 h 2413943"/>
                <a:gd name="connsiteX2244" fmla="*/ 1668598 w 3157372"/>
                <a:gd name="connsiteY2244" fmla="*/ 1885197 h 2413943"/>
                <a:gd name="connsiteX2245" fmla="*/ 1671700 w 3157372"/>
                <a:gd name="connsiteY2245" fmla="*/ 1889304 h 2413943"/>
                <a:gd name="connsiteX2246" fmla="*/ 1671700 w 3157372"/>
                <a:gd name="connsiteY2246" fmla="*/ 1894414 h 2413943"/>
                <a:gd name="connsiteX2247" fmla="*/ 1671381 w 3157372"/>
                <a:gd name="connsiteY2247" fmla="*/ 1898521 h 2413943"/>
                <a:gd name="connsiteX2248" fmla="*/ 1675442 w 3157372"/>
                <a:gd name="connsiteY2248" fmla="*/ 1903951 h 2413943"/>
                <a:gd name="connsiteX2249" fmla="*/ 1682651 w 3157372"/>
                <a:gd name="connsiteY2249" fmla="*/ 1910019 h 2413943"/>
                <a:gd name="connsiteX2250" fmla="*/ 1686803 w 3157372"/>
                <a:gd name="connsiteY2250" fmla="*/ 1912666 h 2413943"/>
                <a:gd name="connsiteX2251" fmla="*/ 1691366 w 3157372"/>
                <a:gd name="connsiteY2251" fmla="*/ 1914901 h 2413943"/>
                <a:gd name="connsiteX2252" fmla="*/ 1697298 w 3157372"/>
                <a:gd name="connsiteY2252" fmla="*/ 1918780 h 2413943"/>
                <a:gd name="connsiteX2253" fmla="*/ 1701405 w 3157372"/>
                <a:gd name="connsiteY2253" fmla="*/ 1924164 h 2413943"/>
                <a:gd name="connsiteX2254" fmla="*/ 1704827 w 3157372"/>
                <a:gd name="connsiteY2254" fmla="*/ 1929640 h 2413943"/>
                <a:gd name="connsiteX2255" fmla="*/ 1716188 w 3157372"/>
                <a:gd name="connsiteY2255" fmla="*/ 1938765 h 2413943"/>
                <a:gd name="connsiteX2256" fmla="*/ 1720751 w 3157372"/>
                <a:gd name="connsiteY2256" fmla="*/ 1947435 h 2413943"/>
                <a:gd name="connsiteX2257" fmla="*/ 1733664 w 3157372"/>
                <a:gd name="connsiteY2257" fmla="*/ 1957656 h 2413943"/>
                <a:gd name="connsiteX2258" fmla="*/ 1736356 w 3157372"/>
                <a:gd name="connsiteY2258" fmla="*/ 1964683 h 2413943"/>
                <a:gd name="connsiteX2259" fmla="*/ 1740463 w 3157372"/>
                <a:gd name="connsiteY2259" fmla="*/ 1970432 h 2413943"/>
                <a:gd name="connsiteX2260" fmla="*/ 1742927 w 3157372"/>
                <a:gd name="connsiteY2260" fmla="*/ 1980242 h 2413943"/>
                <a:gd name="connsiteX2261" fmla="*/ 1742197 w 3157372"/>
                <a:gd name="connsiteY2261" fmla="*/ 1984805 h 2413943"/>
                <a:gd name="connsiteX2262" fmla="*/ 1741877 w 3157372"/>
                <a:gd name="connsiteY2262" fmla="*/ 1987999 h 2413943"/>
                <a:gd name="connsiteX2263" fmla="*/ 1746440 w 3157372"/>
                <a:gd name="connsiteY2263" fmla="*/ 1994341 h 2413943"/>
                <a:gd name="connsiteX2264" fmla="*/ 1748311 w 3157372"/>
                <a:gd name="connsiteY2264" fmla="*/ 1998904 h 2413943"/>
                <a:gd name="connsiteX2265" fmla="*/ 1748950 w 3157372"/>
                <a:gd name="connsiteY2265" fmla="*/ 2003695 h 2413943"/>
                <a:gd name="connsiteX2266" fmla="*/ 1747261 w 3157372"/>
                <a:gd name="connsiteY2266" fmla="*/ 2006889 h 2413943"/>
                <a:gd name="connsiteX2267" fmla="*/ 1747261 w 3157372"/>
                <a:gd name="connsiteY2267" fmla="*/ 2015057 h 2413943"/>
                <a:gd name="connsiteX2268" fmla="*/ 1747855 w 3157372"/>
                <a:gd name="connsiteY2268" fmla="*/ 2018616 h 2413943"/>
                <a:gd name="connsiteX2269" fmla="*/ 1742379 w 3157372"/>
                <a:gd name="connsiteY2269" fmla="*/ 2025825 h 2413943"/>
                <a:gd name="connsiteX2270" fmla="*/ 1740508 w 3157372"/>
                <a:gd name="connsiteY2270" fmla="*/ 2029019 h 2413943"/>
                <a:gd name="connsiteX2271" fmla="*/ 1744159 w 3157372"/>
                <a:gd name="connsiteY2271" fmla="*/ 2037323 h 2413943"/>
                <a:gd name="connsiteX2272" fmla="*/ 1750410 w 3157372"/>
                <a:gd name="connsiteY2272" fmla="*/ 2046449 h 2413943"/>
                <a:gd name="connsiteX2273" fmla="*/ 1752555 w 3157372"/>
                <a:gd name="connsiteY2273" fmla="*/ 2056259 h 2413943"/>
                <a:gd name="connsiteX2274" fmla="*/ 1759444 w 3157372"/>
                <a:gd name="connsiteY2274" fmla="*/ 2062054 h 2413943"/>
                <a:gd name="connsiteX2275" fmla="*/ 1764737 w 3157372"/>
                <a:gd name="connsiteY2275" fmla="*/ 2067758 h 2413943"/>
                <a:gd name="connsiteX2276" fmla="*/ 1770487 w 3157372"/>
                <a:gd name="connsiteY2276" fmla="*/ 2066936 h 2413943"/>
                <a:gd name="connsiteX2277" fmla="*/ 1778061 w 3157372"/>
                <a:gd name="connsiteY2277" fmla="*/ 2069218 h 2413943"/>
                <a:gd name="connsiteX2278" fmla="*/ 1784038 w 3157372"/>
                <a:gd name="connsiteY2278" fmla="*/ 2075013 h 2413943"/>
                <a:gd name="connsiteX2279" fmla="*/ 1791293 w 3157372"/>
                <a:gd name="connsiteY2279" fmla="*/ 2081446 h 2413943"/>
                <a:gd name="connsiteX2280" fmla="*/ 1794396 w 3157372"/>
                <a:gd name="connsiteY2280" fmla="*/ 2084321 h 2413943"/>
                <a:gd name="connsiteX2281" fmla="*/ 1797818 w 3157372"/>
                <a:gd name="connsiteY2281" fmla="*/ 2088884 h 2413943"/>
                <a:gd name="connsiteX2282" fmla="*/ 1805073 w 3157372"/>
                <a:gd name="connsiteY2282" fmla="*/ 2093036 h 2413943"/>
                <a:gd name="connsiteX2283" fmla="*/ 1809636 w 3157372"/>
                <a:gd name="connsiteY2283" fmla="*/ 2094040 h 2413943"/>
                <a:gd name="connsiteX2284" fmla="*/ 1817256 w 3157372"/>
                <a:gd name="connsiteY2284" fmla="*/ 2098283 h 2413943"/>
                <a:gd name="connsiteX2285" fmla="*/ 1832724 w 3157372"/>
                <a:gd name="connsiteY2285" fmla="*/ 2099059 h 2413943"/>
                <a:gd name="connsiteX2286" fmla="*/ 1840344 w 3157372"/>
                <a:gd name="connsiteY2286" fmla="*/ 2102983 h 2413943"/>
                <a:gd name="connsiteX2287" fmla="*/ 1847006 w 3157372"/>
                <a:gd name="connsiteY2287" fmla="*/ 2103987 h 2413943"/>
                <a:gd name="connsiteX2288" fmla="*/ 1854215 w 3157372"/>
                <a:gd name="connsiteY2288" fmla="*/ 2110375 h 2413943"/>
                <a:gd name="connsiteX2289" fmla="*/ 1859828 w 3157372"/>
                <a:gd name="connsiteY2289" fmla="*/ 2115531 h 2413943"/>
                <a:gd name="connsiteX2290" fmla="*/ 1867356 w 3157372"/>
                <a:gd name="connsiteY2290" fmla="*/ 2121007 h 2413943"/>
                <a:gd name="connsiteX2291" fmla="*/ 1870915 w 3157372"/>
                <a:gd name="connsiteY2291" fmla="*/ 2122558 h 2413943"/>
                <a:gd name="connsiteX2292" fmla="*/ 1877212 w 3157372"/>
                <a:gd name="connsiteY2292" fmla="*/ 2125889 h 2413943"/>
                <a:gd name="connsiteX2293" fmla="*/ 1887296 w 3157372"/>
                <a:gd name="connsiteY2293" fmla="*/ 2130452 h 2413943"/>
                <a:gd name="connsiteX2294" fmla="*/ 1893273 w 3157372"/>
                <a:gd name="connsiteY2294" fmla="*/ 2134285 h 2413943"/>
                <a:gd name="connsiteX2295" fmla="*/ 1900574 w 3157372"/>
                <a:gd name="connsiteY2295" fmla="*/ 2134285 h 2413943"/>
                <a:gd name="connsiteX2296" fmla="*/ 1906871 w 3157372"/>
                <a:gd name="connsiteY2296" fmla="*/ 2137251 h 2413943"/>
                <a:gd name="connsiteX2297" fmla="*/ 1909746 w 3157372"/>
                <a:gd name="connsiteY2297" fmla="*/ 2138528 h 2413943"/>
                <a:gd name="connsiteX2298" fmla="*/ 1918278 w 3157372"/>
                <a:gd name="connsiteY2298" fmla="*/ 2138939 h 2413943"/>
                <a:gd name="connsiteX2299" fmla="*/ 1925488 w 3157372"/>
                <a:gd name="connsiteY2299" fmla="*/ 2141904 h 2413943"/>
                <a:gd name="connsiteX2300" fmla="*/ 1930050 w 3157372"/>
                <a:gd name="connsiteY2300" fmla="*/ 2143867 h 2413943"/>
                <a:gd name="connsiteX2301" fmla="*/ 1934613 w 3157372"/>
                <a:gd name="connsiteY2301" fmla="*/ 2147380 h 2413943"/>
                <a:gd name="connsiteX2302" fmla="*/ 1940910 w 3157372"/>
                <a:gd name="connsiteY2302" fmla="*/ 2149707 h 2413943"/>
                <a:gd name="connsiteX2303" fmla="*/ 1947845 w 3157372"/>
                <a:gd name="connsiteY2303" fmla="*/ 2152262 h 2413943"/>
                <a:gd name="connsiteX2304" fmla="*/ 1974356 w 3157372"/>
                <a:gd name="connsiteY2304" fmla="*/ 2163031 h 2413943"/>
                <a:gd name="connsiteX2305" fmla="*/ 1983938 w 3157372"/>
                <a:gd name="connsiteY2305" fmla="*/ 2164400 h 2413943"/>
                <a:gd name="connsiteX2306" fmla="*/ 1993657 w 3157372"/>
                <a:gd name="connsiteY2306" fmla="*/ 2166362 h 2413943"/>
                <a:gd name="connsiteX2307" fmla="*/ 2001323 w 3157372"/>
                <a:gd name="connsiteY2307" fmla="*/ 2168004 h 2413943"/>
                <a:gd name="connsiteX2308" fmla="*/ 2009901 w 3157372"/>
                <a:gd name="connsiteY2308" fmla="*/ 2166544 h 2413943"/>
                <a:gd name="connsiteX2309" fmla="*/ 2013049 w 3157372"/>
                <a:gd name="connsiteY2309" fmla="*/ 2164993 h 2413943"/>
                <a:gd name="connsiteX2310" fmla="*/ 2024137 w 3157372"/>
                <a:gd name="connsiteY2310" fmla="*/ 2161023 h 2413943"/>
                <a:gd name="connsiteX2311" fmla="*/ 2035316 w 3157372"/>
                <a:gd name="connsiteY2311" fmla="*/ 2156095 h 2413943"/>
                <a:gd name="connsiteX2312" fmla="*/ 2040107 w 3157372"/>
                <a:gd name="connsiteY2312" fmla="*/ 2153905 h 2413943"/>
                <a:gd name="connsiteX2313" fmla="*/ 2042936 w 3157372"/>
                <a:gd name="connsiteY2313" fmla="*/ 2151669 h 2413943"/>
                <a:gd name="connsiteX2314" fmla="*/ 2049278 w 3157372"/>
                <a:gd name="connsiteY2314" fmla="*/ 2152354 h 2413943"/>
                <a:gd name="connsiteX2315" fmla="*/ 2060366 w 3157372"/>
                <a:gd name="connsiteY2315" fmla="*/ 2156323 h 2413943"/>
                <a:gd name="connsiteX2316" fmla="*/ 2071454 w 3157372"/>
                <a:gd name="connsiteY2316" fmla="*/ 2160886 h 2413943"/>
                <a:gd name="connsiteX2317" fmla="*/ 2084002 w 3157372"/>
                <a:gd name="connsiteY2317" fmla="*/ 2170833 h 2413943"/>
                <a:gd name="connsiteX2318" fmla="*/ 2090253 w 3157372"/>
                <a:gd name="connsiteY2318" fmla="*/ 2175031 h 2413943"/>
                <a:gd name="connsiteX2319" fmla="*/ 2095591 w 3157372"/>
                <a:gd name="connsiteY2319" fmla="*/ 2179594 h 2413943"/>
                <a:gd name="connsiteX2320" fmla="*/ 2099698 w 3157372"/>
                <a:gd name="connsiteY2320" fmla="*/ 2182788 h 2413943"/>
                <a:gd name="connsiteX2321" fmla="*/ 2105721 w 3157372"/>
                <a:gd name="connsiteY2321" fmla="*/ 2185024 h 2413943"/>
                <a:gd name="connsiteX2322" fmla="*/ 2112246 w 3157372"/>
                <a:gd name="connsiteY2322" fmla="*/ 2195655 h 2413943"/>
                <a:gd name="connsiteX2323" fmla="*/ 2115623 w 3157372"/>
                <a:gd name="connsiteY2323" fmla="*/ 2203275 h 2413943"/>
                <a:gd name="connsiteX2324" fmla="*/ 2117037 w 3157372"/>
                <a:gd name="connsiteY2324" fmla="*/ 2206150 h 2413943"/>
                <a:gd name="connsiteX2325" fmla="*/ 2121965 w 3157372"/>
                <a:gd name="connsiteY2325" fmla="*/ 2209024 h 2413943"/>
                <a:gd name="connsiteX2326" fmla="*/ 2150026 w 3157372"/>
                <a:gd name="connsiteY2326" fmla="*/ 2219519 h 2413943"/>
                <a:gd name="connsiteX2327" fmla="*/ 2154133 w 3157372"/>
                <a:gd name="connsiteY2327" fmla="*/ 2221436 h 2413943"/>
                <a:gd name="connsiteX2328" fmla="*/ 2162711 w 3157372"/>
                <a:gd name="connsiteY2328" fmla="*/ 2220249 h 2413943"/>
                <a:gd name="connsiteX2329" fmla="*/ 2171518 w 3157372"/>
                <a:gd name="connsiteY2329" fmla="*/ 2223534 h 2413943"/>
                <a:gd name="connsiteX2330" fmla="*/ 2171518 w 3157372"/>
                <a:gd name="connsiteY2330" fmla="*/ 2223534 h 2413943"/>
                <a:gd name="connsiteX2331" fmla="*/ 2177586 w 3157372"/>
                <a:gd name="connsiteY2331" fmla="*/ 2227230 h 2413943"/>
                <a:gd name="connsiteX2332" fmla="*/ 2189313 w 3157372"/>
                <a:gd name="connsiteY2332" fmla="*/ 2233071 h 2413943"/>
                <a:gd name="connsiteX2333" fmla="*/ 2195975 w 3157372"/>
                <a:gd name="connsiteY2333" fmla="*/ 2234120 h 2413943"/>
                <a:gd name="connsiteX2334" fmla="*/ 2206332 w 3157372"/>
                <a:gd name="connsiteY2334" fmla="*/ 2237679 h 2413943"/>
                <a:gd name="connsiteX2335" fmla="*/ 2216142 w 3157372"/>
                <a:gd name="connsiteY2335" fmla="*/ 2238683 h 2413943"/>
                <a:gd name="connsiteX2336" fmla="*/ 2228189 w 3157372"/>
                <a:gd name="connsiteY2336" fmla="*/ 2240143 h 2413943"/>
                <a:gd name="connsiteX2337" fmla="*/ 2244341 w 3157372"/>
                <a:gd name="connsiteY2337" fmla="*/ 2240965 h 2413943"/>
                <a:gd name="connsiteX2338" fmla="*/ 2244341 w 3157372"/>
                <a:gd name="connsiteY2338" fmla="*/ 2240965 h 2413943"/>
                <a:gd name="connsiteX2339" fmla="*/ 2249360 w 3157372"/>
                <a:gd name="connsiteY2339" fmla="*/ 2243246 h 2413943"/>
                <a:gd name="connsiteX2340" fmla="*/ 2248037 w 3157372"/>
                <a:gd name="connsiteY2340" fmla="*/ 2250821 h 2413943"/>
                <a:gd name="connsiteX2341" fmla="*/ 2249725 w 3157372"/>
                <a:gd name="connsiteY2341" fmla="*/ 2254014 h 2413943"/>
                <a:gd name="connsiteX2342" fmla="*/ 2252737 w 3157372"/>
                <a:gd name="connsiteY2342" fmla="*/ 2256570 h 2413943"/>
                <a:gd name="connsiteX2343" fmla="*/ 2263095 w 3157372"/>
                <a:gd name="connsiteY2343" fmla="*/ 2264007 h 2413943"/>
                <a:gd name="connsiteX2344" fmla="*/ 2268114 w 3157372"/>
                <a:gd name="connsiteY2344" fmla="*/ 2271308 h 2413943"/>
                <a:gd name="connsiteX2345" fmla="*/ 2270851 w 3157372"/>
                <a:gd name="connsiteY2345" fmla="*/ 2275460 h 2413943"/>
                <a:gd name="connsiteX2346" fmla="*/ 2276555 w 3157372"/>
                <a:gd name="connsiteY2346" fmla="*/ 2282806 h 2413943"/>
                <a:gd name="connsiteX2347" fmla="*/ 2279977 w 3157372"/>
                <a:gd name="connsiteY2347" fmla="*/ 2286365 h 2413943"/>
                <a:gd name="connsiteX2348" fmla="*/ 2288829 w 3157372"/>
                <a:gd name="connsiteY2348" fmla="*/ 2290928 h 2413943"/>
                <a:gd name="connsiteX2349" fmla="*/ 2291932 w 3157372"/>
                <a:gd name="connsiteY2349" fmla="*/ 2295126 h 2413943"/>
                <a:gd name="connsiteX2350" fmla="*/ 2295400 w 3157372"/>
                <a:gd name="connsiteY2350" fmla="*/ 2299689 h 2413943"/>
                <a:gd name="connsiteX2351" fmla="*/ 2296814 w 3157372"/>
                <a:gd name="connsiteY2351" fmla="*/ 2303704 h 2413943"/>
                <a:gd name="connsiteX2352" fmla="*/ 2296814 w 3157372"/>
                <a:gd name="connsiteY2352" fmla="*/ 2303704 h 2413943"/>
                <a:gd name="connsiteX2353" fmla="*/ 2296267 w 3157372"/>
                <a:gd name="connsiteY2353" fmla="*/ 2304799 h 2413943"/>
                <a:gd name="connsiteX2354" fmla="*/ 2294533 w 3157372"/>
                <a:gd name="connsiteY2354" fmla="*/ 2316480 h 2413943"/>
                <a:gd name="connsiteX2355" fmla="*/ 2294806 w 3157372"/>
                <a:gd name="connsiteY2355" fmla="*/ 2323461 h 2413943"/>
                <a:gd name="connsiteX2356" fmla="*/ 2296312 w 3157372"/>
                <a:gd name="connsiteY2356" fmla="*/ 2330442 h 2413943"/>
                <a:gd name="connsiteX2357" fmla="*/ 2300875 w 3157372"/>
                <a:gd name="connsiteY2357" fmla="*/ 2335918 h 2413943"/>
                <a:gd name="connsiteX2358" fmla="*/ 2304982 w 3157372"/>
                <a:gd name="connsiteY2358" fmla="*/ 2336922 h 2413943"/>
                <a:gd name="connsiteX2359" fmla="*/ 2308450 w 3157372"/>
                <a:gd name="connsiteY2359" fmla="*/ 2337834 h 2413943"/>
                <a:gd name="connsiteX2360" fmla="*/ 2315750 w 3157372"/>
                <a:gd name="connsiteY2360" fmla="*/ 2342397 h 2413943"/>
                <a:gd name="connsiteX2361" fmla="*/ 2321727 w 3157372"/>
                <a:gd name="connsiteY2361" fmla="*/ 2345637 h 2413943"/>
                <a:gd name="connsiteX2362" fmla="*/ 2322412 w 3157372"/>
                <a:gd name="connsiteY2362" fmla="*/ 2343447 h 2413943"/>
                <a:gd name="connsiteX2363" fmla="*/ 2323051 w 3157372"/>
                <a:gd name="connsiteY2363" fmla="*/ 2337424 h 2413943"/>
                <a:gd name="connsiteX2364" fmla="*/ 2319355 w 3157372"/>
                <a:gd name="connsiteY2364" fmla="*/ 2331629 h 2413943"/>
                <a:gd name="connsiteX2365" fmla="*/ 2325013 w 3157372"/>
                <a:gd name="connsiteY2365" fmla="*/ 2335234 h 2413943"/>
                <a:gd name="connsiteX2366" fmla="*/ 2326838 w 3157372"/>
                <a:gd name="connsiteY2366" fmla="*/ 2341850 h 2413943"/>
                <a:gd name="connsiteX2367" fmla="*/ 2329028 w 3157372"/>
                <a:gd name="connsiteY2367" fmla="*/ 2344724 h 2413943"/>
                <a:gd name="connsiteX2368" fmla="*/ 2332861 w 3157372"/>
                <a:gd name="connsiteY2368" fmla="*/ 2345728 h 2413943"/>
                <a:gd name="connsiteX2369" fmla="*/ 2335964 w 3157372"/>
                <a:gd name="connsiteY2369" fmla="*/ 2349241 h 2413943"/>
                <a:gd name="connsiteX2370" fmla="*/ 2340070 w 3157372"/>
                <a:gd name="connsiteY2370" fmla="*/ 2348648 h 2413943"/>
                <a:gd name="connsiteX2371" fmla="*/ 2345774 w 3157372"/>
                <a:gd name="connsiteY2371" fmla="*/ 2350930 h 2413943"/>
                <a:gd name="connsiteX2372" fmla="*/ 2350337 w 3157372"/>
                <a:gd name="connsiteY2372" fmla="*/ 2353850 h 2413943"/>
                <a:gd name="connsiteX2373" fmla="*/ 2354033 w 3157372"/>
                <a:gd name="connsiteY2373" fmla="*/ 2359280 h 2413943"/>
                <a:gd name="connsiteX2374" fmla="*/ 2355264 w 3157372"/>
                <a:gd name="connsiteY2374" fmla="*/ 2361835 h 2413943"/>
                <a:gd name="connsiteX2375" fmla="*/ 2353668 w 3157372"/>
                <a:gd name="connsiteY2375" fmla="*/ 2366398 h 2413943"/>
                <a:gd name="connsiteX2376" fmla="*/ 2355173 w 3157372"/>
                <a:gd name="connsiteY2376" fmla="*/ 2369957 h 2413943"/>
                <a:gd name="connsiteX2377" fmla="*/ 2357090 w 3157372"/>
                <a:gd name="connsiteY2377" fmla="*/ 2373151 h 2413943"/>
                <a:gd name="connsiteX2378" fmla="*/ 2361151 w 3157372"/>
                <a:gd name="connsiteY2378" fmla="*/ 2375387 h 2413943"/>
                <a:gd name="connsiteX2379" fmla="*/ 2363660 w 3157372"/>
                <a:gd name="connsiteY2379" fmla="*/ 2379950 h 2413943"/>
                <a:gd name="connsiteX2380" fmla="*/ 2370368 w 3157372"/>
                <a:gd name="connsiteY2380" fmla="*/ 2379129 h 2413943"/>
                <a:gd name="connsiteX2381" fmla="*/ 2372239 w 3157372"/>
                <a:gd name="connsiteY2381" fmla="*/ 2375934 h 2413943"/>
                <a:gd name="connsiteX2382" fmla="*/ 2376071 w 3157372"/>
                <a:gd name="connsiteY2382" fmla="*/ 2377577 h 2413943"/>
                <a:gd name="connsiteX2383" fmla="*/ 2383281 w 3157372"/>
                <a:gd name="connsiteY2383" fmla="*/ 2382140 h 2413943"/>
                <a:gd name="connsiteX2384" fmla="*/ 2400346 w 3157372"/>
                <a:gd name="connsiteY2384" fmla="*/ 2384239 h 2413943"/>
                <a:gd name="connsiteX2385" fmla="*/ 2407692 w 3157372"/>
                <a:gd name="connsiteY2385" fmla="*/ 2386794 h 2413943"/>
                <a:gd name="connsiteX2386" fmla="*/ 2412255 w 3157372"/>
                <a:gd name="connsiteY2386" fmla="*/ 2391631 h 2413943"/>
                <a:gd name="connsiteX2387" fmla="*/ 2415723 w 3157372"/>
                <a:gd name="connsiteY2387" fmla="*/ 2392634 h 2413943"/>
                <a:gd name="connsiteX2388" fmla="*/ 2416955 w 3157372"/>
                <a:gd name="connsiteY2388" fmla="*/ 2398338 h 2413943"/>
                <a:gd name="connsiteX2389" fmla="*/ 2421061 w 3157372"/>
                <a:gd name="connsiteY2389" fmla="*/ 2400346 h 2413943"/>
                <a:gd name="connsiteX2390" fmla="*/ 2425213 w 3157372"/>
                <a:gd name="connsiteY2390" fmla="*/ 2399661 h 2413943"/>
                <a:gd name="connsiteX2391" fmla="*/ 2429274 w 3157372"/>
                <a:gd name="connsiteY2391" fmla="*/ 2400255 h 2413943"/>
                <a:gd name="connsiteX2392" fmla="*/ 2147517 w 3157372"/>
                <a:gd name="connsiteY2392" fmla="*/ 1181511 h 2413943"/>
                <a:gd name="connsiteX2393" fmla="*/ 2167548 w 3157372"/>
                <a:gd name="connsiteY2393" fmla="*/ 1167183 h 2413943"/>
                <a:gd name="connsiteX2394" fmla="*/ 2187533 w 3157372"/>
                <a:gd name="connsiteY2394" fmla="*/ 1158651 h 2413943"/>
                <a:gd name="connsiteX2395" fmla="*/ 2209983 w 3157372"/>
                <a:gd name="connsiteY2395" fmla="*/ 1145327 h 2413943"/>
                <a:gd name="connsiteX2396" fmla="*/ 2217420 w 3157372"/>
                <a:gd name="connsiteY2396" fmla="*/ 1130817 h 2413943"/>
                <a:gd name="connsiteX2397" fmla="*/ 2223671 w 3157372"/>
                <a:gd name="connsiteY2397" fmla="*/ 1137707 h 2413943"/>
                <a:gd name="connsiteX2398" fmla="*/ 2233482 w 3157372"/>
                <a:gd name="connsiteY2398" fmla="*/ 1127623 h 2413943"/>
                <a:gd name="connsiteX2399" fmla="*/ 2241375 w 3157372"/>
                <a:gd name="connsiteY2399" fmla="*/ 1116535 h 2413943"/>
                <a:gd name="connsiteX2400" fmla="*/ 2252509 w 3157372"/>
                <a:gd name="connsiteY2400" fmla="*/ 1115668 h 2413943"/>
                <a:gd name="connsiteX2401" fmla="*/ 2258760 w 3157372"/>
                <a:gd name="connsiteY2401" fmla="*/ 1122513 h 2413943"/>
                <a:gd name="connsiteX2402" fmla="*/ 2270441 w 3157372"/>
                <a:gd name="connsiteY2402" fmla="*/ 1120733 h 2413943"/>
                <a:gd name="connsiteX2403" fmla="*/ 2284495 w 3157372"/>
                <a:gd name="connsiteY2403" fmla="*/ 1122787 h 2413943"/>
                <a:gd name="connsiteX2404" fmla="*/ 2291202 w 3157372"/>
                <a:gd name="connsiteY2404" fmla="*/ 1129677 h 2413943"/>
                <a:gd name="connsiteX2405" fmla="*/ 2295993 w 3157372"/>
                <a:gd name="connsiteY2405" fmla="*/ 1136977 h 2413943"/>
                <a:gd name="connsiteX2406" fmla="*/ 2308404 w 3157372"/>
                <a:gd name="connsiteY2406" fmla="*/ 1152673 h 2413943"/>
                <a:gd name="connsiteX2407" fmla="*/ 2306898 w 3157372"/>
                <a:gd name="connsiteY2407" fmla="*/ 1161389 h 2413943"/>
                <a:gd name="connsiteX2408" fmla="*/ 2312191 w 3157372"/>
                <a:gd name="connsiteY2408" fmla="*/ 1161936 h 2413943"/>
                <a:gd name="connsiteX2409" fmla="*/ 2318123 w 3157372"/>
                <a:gd name="connsiteY2409" fmla="*/ 1154225 h 2413943"/>
                <a:gd name="connsiteX2410" fmla="*/ 2331218 w 3157372"/>
                <a:gd name="connsiteY2410" fmla="*/ 1154225 h 2413943"/>
                <a:gd name="connsiteX2411" fmla="*/ 2335781 w 3157372"/>
                <a:gd name="connsiteY2411" fmla="*/ 1165906 h 2413943"/>
                <a:gd name="connsiteX2412" fmla="*/ 2335781 w 3157372"/>
                <a:gd name="connsiteY2412" fmla="*/ 1176583 h 2413943"/>
                <a:gd name="connsiteX2413" fmla="*/ 2346367 w 3157372"/>
                <a:gd name="connsiteY2413" fmla="*/ 1186393 h 2413943"/>
                <a:gd name="connsiteX2414" fmla="*/ 2339979 w 3157372"/>
                <a:gd name="connsiteY2414" fmla="*/ 1192142 h 2413943"/>
                <a:gd name="connsiteX2415" fmla="*/ 2344542 w 3157372"/>
                <a:gd name="connsiteY2415" fmla="*/ 1198530 h 2413943"/>
                <a:gd name="connsiteX2416" fmla="*/ 2354672 w 3157372"/>
                <a:gd name="connsiteY2416" fmla="*/ 1205922 h 2413943"/>
                <a:gd name="connsiteX2417" fmla="*/ 2354672 w 3157372"/>
                <a:gd name="connsiteY2417" fmla="*/ 1212675 h 2413943"/>
                <a:gd name="connsiteX2418" fmla="*/ 2365303 w 3157372"/>
                <a:gd name="connsiteY2418" fmla="*/ 1216189 h 2413943"/>
                <a:gd name="connsiteX2419" fmla="*/ 2393456 w 3157372"/>
                <a:gd name="connsiteY2419" fmla="*/ 1214546 h 2413943"/>
                <a:gd name="connsiteX2420" fmla="*/ 2409471 w 3157372"/>
                <a:gd name="connsiteY2420" fmla="*/ 1217147 h 2413943"/>
                <a:gd name="connsiteX2421" fmla="*/ 2421563 w 3157372"/>
                <a:gd name="connsiteY2421" fmla="*/ 1220204 h 2413943"/>
                <a:gd name="connsiteX2422" fmla="*/ 2427814 w 3157372"/>
                <a:gd name="connsiteY2422" fmla="*/ 1224767 h 2413943"/>
                <a:gd name="connsiteX2423" fmla="*/ 2437488 w 3157372"/>
                <a:gd name="connsiteY2423" fmla="*/ 1225816 h 2413943"/>
                <a:gd name="connsiteX2424" fmla="*/ 2449579 w 3157372"/>
                <a:gd name="connsiteY2424" fmla="*/ 1229832 h 2413943"/>
                <a:gd name="connsiteX2425" fmla="*/ 2456287 w 3157372"/>
                <a:gd name="connsiteY2425" fmla="*/ 1239642 h 2413943"/>
                <a:gd name="connsiteX2426" fmla="*/ 2464454 w 3157372"/>
                <a:gd name="connsiteY2426" fmla="*/ 1245072 h 2413943"/>
                <a:gd name="connsiteX2427" fmla="*/ 2472622 w 3157372"/>
                <a:gd name="connsiteY2427" fmla="*/ 1255338 h 2413943"/>
                <a:gd name="connsiteX2428" fmla="*/ 2474949 w 3157372"/>
                <a:gd name="connsiteY2428" fmla="*/ 1262137 h 2413943"/>
                <a:gd name="connsiteX2429" fmla="*/ 2470021 w 3157372"/>
                <a:gd name="connsiteY2429" fmla="*/ 1270806 h 2413943"/>
                <a:gd name="connsiteX2430" fmla="*/ 2456332 w 3157372"/>
                <a:gd name="connsiteY2430" fmla="*/ 1271673 h 2413943"/>
                <a:gd name="connsiteX2431" fmla="*/ 2442644 w 3157372"/>
                <a:gd name="connsiteY2431" fmla="*/ 1264236 h 2413943"/>
                <a:gd name="connsiteX2432" fmla="*/ 2431100 w 3157372"/>
                <a:gd name="connsiteY2432" fmla="*/ 1253924 h 2413943"/>
                <a:gd name="connsiteX2433" fmla="*/ 2423890 w 3157372"/>
                <a:gd name="connsiteY2433" fmla="*/ 1250456 h 2413943"/>
                <a:gd name="connsiteX2434" fmla="*/ 2424757 w 3157372"/>
                <a:gd name="connsiteY2434" fmla="*/ 1258714 h 2413943"/>
                <a:gd name="connsiteX2435" fmla="*/ 2431967 w 3157372"/>
                <a:gd name="connsiteY2435" fmla="*/ 1266061 h 2413943"/>
                <a:gd name="connsiteX2436" fmla="*/ 2436530 w 3157372"/>
                <a:gd name="connsiteY2436" fmla="*/ 1276784 h 2413943"/>
                <a:gd name="connsiteX2437" fmla="*/ 2426719 w 3157372"/>
                <a:gd name="connsiteY2437" fmla="*/ 1285407 h 2413943"/>
                <a:gd name="connsiteX2438" fmla="*/ 2419875 w 3157372"/>
                <a:gd name="connsiteY2438" fmla="*/ 1289697 h 2413943"/>
                <a:gd name="connsiteX2439" fmla="*/ 2421244 w 3157372"/>
                <a:gd name="connsiteY2439" fmla="*/ 1299416 h 2413943"/>
                <a:gd name="connsiteX2440" fmla="*/ 2420605 w 3157372"/>
                <a:gd name="connsiteY2440" fmla="*/ 1312054 h 2413943"/>
                <a:gd name="connsiteX2441" fmla="*/ 2414217 w 3157372"/>
                <a:gd name="connsiteY2441" fmla="*/ 1320222 h 2413943"/>
                <a:gd name="connsiteX2442" fmla="*/ 2404407 w 3157372"/>
                <a:gd name="connsiteY2442" fmla="*/ 1328344 h 2413943"/>
                <a:gd name="connsiteX2443" fmla="*/ 2399479 w 3157372"/>
                <a:gd name="connsiteY2443" fmla="*/ 1338519 h 2413943"/>
                <a:gd name="connsiteX2444" fmla="*/ 2396467 w 3157372"/>
                <a:gd name="connsiteY2444" fmla="*/ 1347189 h 2413943"/>
                <a:gd name="connsiteX2445" fmla="*/ 2386247 w 3157372"/>
                <a:gd name="connsiteY2445" fmla="*/ 1350018 h 2413943"/>
                <a:gd name="connsiteX2446" fmla="*/ 2381684 w 3157372"/>
                <a:gd name="connsiteY2446" fmla="*/ 1358185 h 2413943"/>
                <a:gd name="connsiteX2447" fmla="*/ 2392863 w 3157372"/>
                <a:gd name="connsiteY2447" fmla="*/ 1359782 h 2413943"/>
                <a:gd name="connsiteX2448" fmla="*/ 2403540 w 3157372"/>
                <a:gd name="connsiteY2448" fmla="*/ 1355539 h 2413943"/>
                <a:gd name="connsiteX2449" fmla="*/ 2412666 w 3157372"/>
                <a:gd name="connsiteY2449" fmla="*/ 1348831 h 2413943"/>
                <a:gd name="connsiteX2450" fmla="*/ 2425305 w 3157372"/>
                <a:gd name="connsiteY2450" fmla="*/ 1346550 h 2413943"/>
                <a:gd name="connsiteX2451" fmla="*/ 2429229 w 3157372"/>
                <a:gd name="connsiteY2451" fmla="*/ 1341257 h 2413943"/>
                <a:gd name="connsiteX2452" fmla="*/ 2438355 w 3157372"/>
                <a:gd name="connsiteY2452" fmla="*/ 1337926 h 2413943"/>
                <a:gd name="connsiteX2453" fmla="*/ 2447070 w 3157372"/>
                <a:gd name="connsiteY2453" fmla="*/ 1339979 h 2413943"/>
                <a:gd name="connsiteX2454" fmla="*/ 2456743 w 3157372"/>
                <a:gd name="connsiteY2454" fmla="*/ 1344542 h 2413943"/>
                <a:gd name="connsiteX2455" fmla="*/ 2462127 w 3157372"/>
                <a:gd name="connsiteY2455" fmla="*/ 1338793 h 2413943"/>
                <a:gd name="connsiteX2456" fmla="*/ 2466690 w 3157372"/>
                <a:gd name="connsiteY2456" fmla="*/ 1333957 h 2413943"/>
                <a:gd name="connsiteX2457" fmla="*/ 2472987 w 3157372"/>
                <a:gd name="connsiteY2457" fmla="*/ 1336466 h 2413943"/>
                <a:gd name="connsiteX2458" fmla="*/ 2481702 w 3157372"/>
                <a:gd name="connsiteY2458" fmla="*/ 1334595 h 2413943"/>
                <a:gd name="connsiteX2459" fmla="*/ 2489003 w 3157372"/>
                <a:gd name="connsiteY2459" fmla="*/ 1333728 h 2413943"/>
                <a:gd name="connsiteX2460" fmla="*/ 2494843 w 3157372"/>
                <a:gd name="connsiteY2460" fmla="*/ 1331356 h 2413943"/>
                <a:gd name="connsiteX2461" fmla="*/ 2490280 w 3157372"/>
                <a:gd name="connsiteY2461" fmla="*/ 1325469 h 2413943"/>
                <a:gd name="connsiteX2462" fmla="*/ 2475770 w 3157372"/>
                <a:gd name="connsiteY2462" fmla="*/ 1322412 h 2413943"/>
                <a:gd name="connsiteX2463" fmla="*/ 2475314 w 3157372"/>
                <a:gd name="connsiteY2463" fmla="*/ 1317576 h 2413943"/>
                <a:gd name="connsiteX2464" fmla="*/ 2486082 w 3157372"/>
                <a:gd name="connsiteY2464" fmla="*/ 1313013 h 2413943"/>
                <a:gd name="connsiteX2465" fmla="*/ 2493428 w 3157372"/>
                <a:gd name="connsiteY2465" fmla="*/ 1306306 h 2413943"/>
                <a:gd name="connsiteX2466" fmla="*/ 2493428 w 3157372"/>
                <a:gd name="connsiteY2466" fmla="*/ 1299963 h 2413943"/>
                <a:gd name="connsiteX2467" fmla="*/ 2506068 w 3157372"/>
                <a:gd name="connsiteY2467" fmla="*/ 1298183 h 2413943"/>
                <a:gd name="connsiteX2468" fmla="*/ 2513779 w 3157372"/>
                <a:gd name="connsiteY2468" fmla="*/ 1301149 h 2413943"/>
                <a:gd name="connsiteX2469" fmla="*/ 2529886 w 3157372"/>
                <a:gd name="connsiteY2469" fmla="*/ 1295035 h 2413943"/>
                <a:gd name="connsiteX2470" fmla="*/ 2537643 w 3157372"/>
                <a:gd name="connsiteY2470" fmla="*/ 1295583 h 2413943"/>
                <a:gd name="connsiteX2471" fmla="*/ 2542206 w 3157372"/>
                <a:gd name="connsiteY2471" fmla="*/ 1300145 h 2413943"/>
                <a:gd name="connsiteX2472" fmla="*/ 2559727 w 3157372"/>
                <a:gd name="connsiteY2472" fmla="*/ 1295948 h 2413943"/>
                <a:gd name="connsiteX2473" fmla="*/ 2567575 w 3157372"/>
                <a:gd name="connsiteY2473" fmla="*/ 1285864 h 2413943"/>
                <a:gd name="connsiteX2474" fmla="*/ 2577842 w 3157372"/>
                <a:gd name="connsiteY2474" fmla="*/ 1280160 h 2413943"/>
                <a:gd name="connsiteX2475" fmla="*/ 2590527 w 3157372"/>
                <a:gd name="connsiteY2475" fmla="*/ 1274958 h 2413943"/>
                <a:gd name="connsiteX2476" fmla="*/ 2603211 w 3157372"/>
                <a:gd name="connsiteY2476" fmla="*/ 1265376 h 2413943"/>
                <a:gd name="connsiteX2477" fmla="*/ 2607135 w 3157372"/>
                <a:gd name="connsiteY2477" fmla="*/ 1264464 h 2413943"/>
                <a:gd name="connsiteX2478" fmla="*/ 2582587 w 3157372"/>
                <a:gd name="connsiteY2478" fmla="*/ 1288921 h 2413943"/>
                <a:gd name="connsiteX2479" fmla="*/ 2573461 w 3157372"/>
                <a:gd name="connsiteY2479" fmla="*/ 1295126 h 2413943"/>
                <a:gd name="connsiteX2480" fmla="*/ 2573461 w 3157372"/>
                <a:gd name="connsiteY2480" fmla="*/ 1305803 h 2413943"/>
                <a:gd name="connsiteX2481" fmla="*/ 2569994 w 3157372"/>
                <a:gd name="connsiteY2481" fmla="*/ 1314519 h 2413943"/>
                <a:gd name="connsiteX2482" fmla="*/ 2564107 w 3157372"/>
                <a:gd name="connsiteY2482" fmla="*/ 1318808 h 2413943"/>
                <a:gd name="connsiteX2483" fmla="*/ 2557309 w 3157372"/>
                <a:gd name="connsiteY2483" fmla="*/ 1320678 h 2413943"/>
                <a:gd name="connsiteX2484" fmla="*/ 2546586 w 3157372"/>
                <a:gd name="connsiteY2484" fmla="*/ 1326382 h 2413943"/>
                <a:gd name="connsiteX2485" fmla="*/ 2530616 w 3157372"/>
                <a:gd name="connsiteY2485" fmla="*/ 1320906 h 2413943"/>
                <a:gd name="connsiteX2486" fmla="*/ 2516927 w 3157372"/>
                <a:gd name="connsiteY2486" fmla="*/ 1320268 h 2413943"/>
                <a:gd name="connsiteX2487" fmla="*/ 2501368 w 3157372"/>
                <a:gd name="connsiteY2487" fmla="*/ 1321089 h 2413943"/>
                <a:gd name="connsiteX2488" fmla="*/ 2500729 w 3157372"/>
                <a:gd name="connsiteY2488" fmla="*/ 1336101 h 2413943"/>
                <a:gd name="connsiteX2489" fmla="*/ 2491877 w 3157372"/>
                <a:gd name="connsiteY2489" fmla="*/ 1345729 h 2413943"/>
                <a:gd name="connsiteX2490" fmla="*/ 2479238 w 3157372"/>
                <a:gd name="connsiteY2490" fmla="*/ 1350930 h 2413943"/>
                <a:gd name="connsiteX2491" fmla="*/ 2473762 w 3157372"/>
                <a:gd name="connsiteY2491" fmla="*/ 1361060 h 2413943"/>
                <a:gd name="connsiteX2492" fmla="*/ 2462082 w 3157372"/>
                <a:gd name="connsiteY2492" fmla="*/ 1364299 h 2413943"/>
                <a:gd name="connsiteX2493" fmla="*/ 2450401 w 3157372"/>
                <a:gd name="connsiteY2493" fmla="*/ 1368862 h 2413943"/>
                <a:gd name="connsiteX2494" fmla="*/ 2441275 w 3157372"/>
                <a:gd name="connsiteY2494" fmla="*/ 1368862 h 2413943"/>
                <a:gd name="connsiteX2495" fmla="*/ 2432469 w 3157372"/>
                <a:gd name="connsiteY2495" fmla="*/ 1375570 h 2413943"/>
                <a:gd name="connsiteX2496" fmla="*/ 2405730 w 3157372"/>
                <a:gd name="connsiteY2496" fmla="*/ 1381593 h 2413943"/>
                <a:gd name="connsiteX2497" fmla="*/ 2387798 w 3157372"/>
                <a:gd name="connsiteY2497" fmla="*/ 1378946 h 2413943"/>
                <a:gd name="connsiteX2498" fmla="*/ 2377623 w 3157372"/>
                <a:gd name="connsiteY2498" fmla="*/ 1375479 h 2413943"/>
                <a:gd name="connsiteX2499" fmla="*/ 2368497 w 3157372"/>
                <a:gd name="connsiteY2499" fmla="*/ 1371463 h 2413943"/>
                <a:gd name="connsiteX2500" fmla="*/ 2367584 w 3157372"/>
                <a:gd name="connsiteY2500" fmla="*/ 1368543 h 2413943"/>
                <a:gd name="connsiteX2501" fmla="*/ 2373471 w 3157372"/>
                <a:gd name="connsiteY2501" fmla="*/ 1361836 h 2413943"/>
                <a:gd name="connsiteX2502" fmla="*/ 2388756 w 3157372"/>
                <a:gd name="connsiteY2502" fmla="*/ 1337242 h 2413943"/>
                <a:gd name="connsiteX2503" fmla="*/ 2394642 w 3157372"/>
                <a:gd name="connsiteY2503" fmla="*/ 1332953 h 2413943"/>
                <a:gd name="connsiteX2504" fmla="*/ 2397608 w 3157372"/>
                <a:gd name="connsiteY2504" fmla="*/ 1324739 h 2413943"/>
                <a:gd name="connsiteX2505" fmla="*/ 2395327 w 3157372"/>
                <a:gd name="connsiteY2505" fmla="*/ 1313058 h 2413943"/>
                <a:gd name="connsiteX2506" fmla="*/ 2394962 w 3157372"/>
                <a:gd name="connsiteY2506" fmla="*/ 1301879 h 2413943"/>
                <a:gd name="connsiteX2507" fmla="*/ 2387752 w 3157372"/>
                <a:gd name="connsiteY2507" fmla="*/ 1295993 h 2413943"/>
                <a:gd name="connsiteX2508" fmla="*/ 2382916 w 3157372"/>
                <a:gd name="connsiteY2508" fmla="*/ 1291430 h 2413943"/>
                <a:gd name="connsiteX2509" fmla="*/ 2375067 w 3157372"/>
                <a:gd name="connsiteY2509" fmla="*/ 1299598 h 2413943"/>
                <a:gd name="connsiteX2510" fmla="*/ 2364801 w 3157372"/>
                <a:gd name="connsiteY2510" fmla="*/ 1307765 h 2413943"/>
                <a:gd name="connsiteX2511" fmla="*/ 2355173 w 3157372"/>
                <a:gd name="connsiteY2511" fmla="*/ 1300374 h 2413943"/>
                <a:gd name="connsiteX2512" fmla="*/ 2364299 w 3157372"/>
                <a:gd name="connsiteY2512" fmla="*/ 1295811 h 2413943"/>
                <a:gd name="connsiteX2513" fmla="*/ 2373425 w 3157372"/>
                <a:gd name="connsiteY2513" fmla="*/ 1291522 h 2413943"/>
                <a:gd name="connsiteX2514" fmla="*/ 2374976 w 3157372"/>
                <a:gd name="connsiteY2514" fmla="*/ 1284769 h 2413943"/>
                <a:gd name="connsiteX2515" fmla="*/ 2375752 w 3157372"/>
                <a:gd name="connsiteY2515" fmla="*/ 1257391 h 2413943"/>
                <a:gd name="connsiteX2516" fmla="*/ 2371509 w 3157372"/>
                <a:gd name="connsiteY2516" fmla="*/ 1244250 h 2413943"/>
                <a:gd name="connsiteX2517" fmla="*/ 2355082 w 3157372"/>
                <a:gd name="connsiteY2517" fmla="*/ 1236813 h 2413943"/>
                <a:gd name="connsiteX2518" fmla="*/ 2341393 w 3157372"/>
                <a:gd name="connsiteY2518" fmla="*/ 1235216 h 2413943"/>
                <a:gd name="connsiteX2519" fmla="*/ 2334139 w 3157372"/>
                <a:gd name="connsiteY2519" fmla="*/ 1232706 h 2413943"/>
                <a:gd name="connsiteX2520" fmla="*/ 2328754 w 3157372"/>
                <a:gd name="connsiteY2520" fmla="*/ 1237269 h 2413943"/>
                <a:gd name="connsiteX2521" fmla="*/ 2321362 w 3157372"/>
                <a:gd name="connsiteY2521" fmla="*/ 1247399 h 2413943"/>
                <a:gd name="connsiteX2522" fmla="*/ 2318351 w 3157372"/>
                <a:gd name="connsiteY2522" fmla="*/ 1256524 h 2413943"/>
                <a:gd name="connsiteX2523" fmla="*/ 2311963 w 3157372"/>
                <a:gd name="connsiteY2523" fmla="*/ 1263232 h 2413943"/>
                <a:gd name="connsiteX2524" fmla="*/ 2304754 w 3157372"/>
                <a:gd name="connsiteY2524" fmla="*/ 1257848 h 2413943"/>
                <a:gd name="connsiteX2525" fmla="*/ 2297909 w 3157372"/>
                <a:gd name="connsiteY2525" fmla="*/ 1264053 h 2413943"/>
                <a:gd name="connsiteX2526" fmla="*/ 2291019 w 3157372"/>
                <a:gd name="connsiteY2526" fmla="*/ 1272723 h 2413943"/>
                <a:gd name="connsiteX2527" fmla="*/ 2289924 w 3157372"/>
                <a:gd name="connsiteY2527" fmla="*/ 1283856 h 2413943"/>
                <a:gd name="connsiteX2528" fmla="*/ 2288373 w 3157372"/>
                <a:gd name="connsiteY2528" fmla="*/ 1292115 h 2413943"/>
                <a:gd name="connsiteX2529" fmla="*/ 2284358 w 3157372"/>
                <a:gd name="connsiteY2529" fmla="*/ 1304206 h 2413943"/>
                <a:gd name="connsiteX2530" fmla="*/ 2288190 w 3157372"/>
                <a:gd name="connsiteY2530" fmla="*/ 1311051 h 2413943"/>
                <a:gd name="connsiteX2531" fmla="*/ 2295810 w 3157372"/>
                <a:gd name="connsiteY2531" fmla="*/ 1322276 h 2413943"/>
                <a:gd name="connsiteX2532" fmla="*/ 2292753 w 3157372"/>
                <a:gd name="connsiteY2532" fmla="*/ 1338246 h 2413943"/>
                <a:gd name="connsiteX2533" fmla="*/ 2285316 w 3157372"/>
                <a:gd name="connsiteY2533" fmla="*/ 1353714 h 2413943"/>
                <a:gd name="connsiteX2534" fmla="*/ 2282761 w 3157372"/>
                <a:gd name="connsiteY2534" fmla="*/ 1363843 h 2413943"/>
                <a:gd name="connsiteX2535" fmla="*/ 2270578 w 3157372"/>
                <a:gd name="connsiteY2535" fmla="*/ 1371007 h 2413943"/>
                <a:gd name="connsiteX2536" fmla="*/ 2252326 w 3157372"/>
                <a:gd name="connsiteY2536" fmla="*/ 1363524 h 2413943"/>
                <a:gd name="connsiteX2537" fmla="*/ 2246759 w 3157372"/>
                <a:gd name="connsiteY2537" fmla="*/ 1341622 h 2413943"/>
                <a:gd name="connsiteX2538" fmla="*/ 2245482 w 3157372"/>
                <a:gd name="connsiteY2538" fmla="*/ 1324146 h 2413943"/>
                <a:gd name="connsiteX2539" fmla="*/ 2251414 w 3157372"/>
                <a:gd name="connsiteY2539" fmla="*/ 1313058 h 2413943"/>
                <a:gd name="connsiteX2540" fmla="*/ 2250182 w 3157372"/>
                <a:gd name="connsiteY2540" fmla="*/ 1292662 h 2413943"/>
                <a:gd name="connsiteX2541" fmla="*/ 2256113 w 3157372"/>
                <a:gd name="connsiteY2541" fmla="*/ 1283537 h 2413943"/>
                <a:gd name="connsiteX2542" fmla="*/ 2264463 w 3157372"/>
                <a:gd name="connsiteY2542" fmla="*/ 1272951 h 2413943"/>
                <a:gd name="connsiteX2543" fmla="*/ 2269482 w 3157372"/>
                <a:gd name="connsiteY2543" fmla="*/ 1258441 h 2413943"/>
                <a:gd name="connsiteX2544" fmla="*/ 2271034 w 3157372"/>
                <a:gd name="connsiteY2544" fmla="*/ 1248266 h 2413943"/>
                <a:gd name="connsiteX2545" fmla="*/ 2269665 w 3157372"/>
                <a:gd name="connsiteY2545" fmla="*/ 1240965 h 2413943"/>
                <a:gd name="connsiteX2546" fmla="*/ 2256296 w 3157372"/>
                <a:gd name="connsiteY2546" fmla="*/ 1263779 h 2413943"/>
                <a:gd name="connsiteX2547" fmla="*/ 2248448 w 3157372"/>
                <a:gd name="connsiteY2547" fmla="*/ 1271445 h 2413943"/>
                <a:gd name="connsiteX2548" fmla="*/ 2250501 w 3157372"/>
                <a:gd name="connsiteY2548" fmla="*/ 1260814 h 2413943"/>
                <a:gd name="connsiteX2549" fmla="*/ 2258395 w 3157372"/>
                <a:gd name="connsiteY2549" fmla="*/ 1249726 h 2413943"/>
                <a:gd name="connsiteX2550" fmla="*/ 2262364 w 3157372"/>
                <a:gd name="connsiteY2550" fmla="*/ 1240052 h 2413943"/>
                <a:gd name="connsiteX2551" fmla="*/ 2266927 w 3157372"/>
                <a:gd name="connsiteY2551" fmla="*/ 1229421 h 2413943"/>
                <a:gd name="connsiteX2552" fmla="*/ 2278517 w 3157372"/>
                <a:gd name="connsiteY2552" fmla="*/ 1231474 h 2413943"/>
                <a:gd name="connsiteX2553" fmla="*/ 2286274 w 3157372"/>
                <a:gd name="connsiteY2553" fmla="*/ 1232524 h 2413943"/>
                <a:gd name="connsiteX2554" fmla="*/ 2295400 w 3157372"/>
                <a:gd name="connsiteY2554" fmla="*/ 1225360 h 2413943"/>
                <a:gd name="connsiteX2555" fmla="*/ 2304161 w 3157372"/>
                <a:gd name="connsiteY2555" fmla="*/ 1222075 h 2413943"/>
                <a:gd name="connsiteX2556" fmla="*/ 2312419 w 3157372"/>
                <a:gd name="connsiteY2556" fmla="*/ 1222075 h 2413943"/>
                <a:gd name="connsiteX2557" fmla="*/ 2318761 w 3157372"/>
                <a:gd name="connsiteY2557" fmla="*/ 1217284 h 2413943"/>
                <a:gd name="connsiteX2558" fmla="*/ 2327887 w 3157372"/>
                <a:gd name="connsiteY2558" fmla="*/ 1219291 h 2413943"/>
                <a:gd name="connsiteX2559" fmla="*/ 2340983 w 3157372"/>
                <a:gd name="connsiteY2559" fmla="*/ 1220432 h 2413943"/>
                <a:gd name="connsiteX2560" fmla="*/ 2351158 w 3157372"/>
                <a:gd name="connsiteY2560" fmla="*/ 1221025 h 2413943"/>
                <a:gd name="connsiteX2561" fmla="*/ 2355995 w 3157372"/>
                <a:gd name="connsiteY2561" fmla="*/ 1222531 h 2413943"/>
                <a:gd name="connsiteX2562" fmla="*/ 2350747 w 3157372"/>
                <a:gd name="connsiteY2562" fmla="*/ 1215641 h 2413943"/>
                <a:gd name="connsiteX2563" fmla="*/ 2337698 w 3157372"/>
                <a:gd name="connsiteY2563" fmla="*/ 1209207 h 2413943"/>
                <a:gd name="connsiteX2564" fmla="*/ 2330443 w 3157372"/>
                <a:gd name="connsiteY2564" fmla="*/ 1206241 h 2413943"/>
                <a:gd name="connsiteX2565" fmla="*/ 2325195 w 3157372"/>
                <a:gd name="connsiteY2565" fmla="*/ 1199854 h 2413943"/>
                <a:gd name="connsiteX2566" fmla="*/ 2312556 w 3157372"/>
                <a:gd name="connsiteY2566" fmla="*/ 1198759 h 2413943"/>
                <a:gd name="connsiteX2567" fmla="*/ 2298503 w 3157372"/>
                <a:gd name="connsiteY2567" fmla="*/ 1200538 h 2413943"/>
                <a:gd name="connsiteX2568" fmla="*/ 2285772 w 3157372"/>
                <a:gd name="connsiteY2568" fmla="*/ 1207702 h 2413943"/>
                <a:gd name="connsiteX2569" fmla="*/ 2275140 w 3157372"/>
                <a:gd name="connsiteY2569" fmla="*/ 1205648 h 2413943"/>
                <a:gd name="connsiteX2570" fmla="*/ 2265467 w 3157372"/>
                <a:gd name="connsiteY2570" fmla="*/ 1200675 h 2413943"/>
                <a:gd name="connsiteX2571" fmla="*/ 2252007 w 3157372"/>
                <a:gd name="connsiteY2571" fmla="*/ 1191823 h 2413943"/>
                <a:gd name="connsiteX2572" fmla="*/ 2237497 w 3157372"/>
                <a:gd name="connsiteY2572" fmla="*/ 1187762 h 2413943"/>
                <a:gd name="connsiteX2573" fmla="*/ 2230698 w 3157372"/>
                <a:gd name="connsiteY2573" fmla="*/ 1185754 h 2413943"/>
                <a:gd name="connsiteX2574" fmla="*/ 2247307 w 3157372"/>
                <a:gd name="connsiteY2574" fmla="*/ 1176628 h 2413943"/>
                <a:gd name="connsiteX2575" fmla="*/ 2252235 w 3157372"/>
                <a:gd name="connsiteY2575" fmla="*/ 1169419 h 2413943"/>
                <a:gd name="connsiteX2576" fmla="*/ 2236219 w 3157372"/>
                <a:gd name="connsiteY2576" fmla="*/ 1168279 h 2413943"/>
                <a:gd name="connsiteX2577" fmla="*/ 2222531 w 3157372"/>
                <a:gd name="connsiteY2577" fmla="*/ 1177815 h 2413943"/>
                <a:gd name="connsiteX2578" fmla="*/ 2209344 w 3157372"/>
                <a:gd name="connsiteY2578" fmla="*/ 1187853 h 2413943"/>
                <a:gd name="connsiteX2579" fmla="*/ 2198576 w 3157372"/>
                <a:gd name="connsiteY2579" fmla="*/ 1196477 h 2413943"/>
                <a:gd name="connsiteX2580" fmla="*/ 2186940 w 3157372"/>
                <a:gd name="connsiteY2580" fmla="*/ 1196842 h 2413943"/>
                <a:gd name="connsiteX2581" fmla="*/ 2179594 w 3157372"/>
                <a:gd name="connsiteY2581" fmla="*/ 1199671 h 2413943"/>
                <a:gd name="connsiteX2582" fmla="*/ 2168963 w 3157372"/>
                <a:gd name="connsiteY2582" fmla="*/ 1198120 h 2413943"/>
                <a:gd name="connsiteX2583" fmla="*/ 2162209 w 3157372"/>
                <a:gd name="connsiteY2583" fmla="*/ 1194652 h 2413943"/>
                <a:gd name="connsiteX2584" fmla="*/ 2164172 w 3157372"/>
                <a:gd name="connsiteY2584" fmla="*/ 1189359 h 2413943"/>
                <a:gd name="connsiteX2585" fmla="*/ 2154635 w 3157372"/>
                <a:gd name="connsiteY2585" fmla="*/ 1188674 h 2413943"/>
                <a:gd name="connsiteX2586" fmla="*/ 2149205 w 3157372"/>
                <a:gd name="connsiteY2586" fmla="*/ 1194469 h 2413943"/>
                <a:gd name="connsiteX2587" fmla="*/ 2135517 w 3157372"/>
                <a:gd name="connsiteY2587" fmla="*/ 1198211 h 2413943"/>
                <a:gd name="connsiteX2588" fmla="*/ 2130680 w 3157372"/>
                <a:gd name="connsiteY2588" fmla="*/ 1197663 h 2413943"/>
                <a:gd name="connsiteX2589" fmla="*/ 2130224 w 3157372"/>
                <a:gd name="connsiteY2589" fmla="*/ 1193785 h 2413943"/>
                <a:gd name="connsiteX2590" fmla="*/ 2147517 w 3157372"/>
                <a:gd name="connsiteY2590" fmla="*/ 1181511 h 2413943"/>
                <a:gd name="connsiteX2591" fmla="*/ 1409609 w 3157372"/>
                <a:gd name="connsiteY2591" fmla="*/ 417549 h 2413943"/>
                <a:gd name="connsiteX2592" fmla="*/ 1412027 w 3157372"/>
                <a:gd name="connsiteY2592" fmla="*/ 419784 h 2413943"/>
                <a:gd name="connsiteX2593" fmla="*/ 1416179 w 3157372"/>
                <a:gd name="connsiteY2593" fmla="*/ 420606 h 2413943"/>
                <a:gd name="connsiteX2594" fmla="*/ 1422795 w 3157372"/>
                <a:gd name="connsiteY2594" fmla="*/ 421290 h 2413943"/>
                <a:gd name="connsiteX2595" fmla="*/ 1423754 w 3157372"/>
                <a:gd name="connsiteY2595" fmla="*/ 425306 h 2413943"/>
                <a:gd name="connsiteX2596" fmla="*/ 1413305 w 3157372"/>
                <a:gd name="connsiteY2596" fmla="*/ 428226 h 2413943"/>
                <a:gd name="connsiteX2597" fmla="*/ 1405730 w 3157372"/>
                <a:gd name="connsiteY2597" fmla="*/ 426720 h 2413943"/>
                <a:gd name="connsiteX2598" fmla="*/ 1400939 w 3157372"/>
                <a:gd name="connsiteY2598" fmla="*/ 422887 h 2413943"/>
                <a:gd name="connsiteX2599" fmla="*/ 1395783 w 3157372"/>
                <a:gd name="connsiteY2599" fmla="*/ 420195 h 2413943"/>
                <a:gd name="connsiteX2600" fmla="*/ 1390582 w 3157372"/>
                <a:gd name="connsiteY2600" fmla="*/ 419146 h 2413943"/>
                <a:gd name="connsiteX2601" fmla="*/ 1386019 w 3157372"/>
                <a:gd name="connsiteY2601" fmla="*/ 420286 h 2413943"/>
                <a:gd name="connsiteX2602" fmla="*/ 1380817 w 3157372"/>
                <a:gd name="connsiteY2602" fmla="*/ 419830 h 2413943"/>
                <a:gd name="connsiteX2603" fmla="*/ 1373790 w 3157372"/>
                <a:gd name="connsiteY2603" fmla="*/ 420560 h 2413943"/>
                <a:gd name="connsiteX2604" fmla="*/ 1371372 w 3157372"/>
                <a:gd name="connsiteY2604" fmla="*/ 422340 h 2413943"/>
                <a:gd name="connsiteX2605" fmla="*/ 1366079 w 3157372"/>
                <a:gd name="connsiteY2605" fmla="*/ 427313 h 2413943"/>
                <a:gd name="connsiteX2606" fmla="*/ 1363250 w 3157372"/>
                <a:gd name="connsiteY2606" fmla="*/ 429275 h 2413943"/>
                <a:gd name="connsiteX2607" fmla="*/ 1371235 w 3157372"/>
                <a:gd name="connsiteY2607" fmla="*/ 432971 h 2413943"/>
                <a:gd name="connsiteX2608" fmla="*/ 1376391 w 3157372"/>
                <a:gd name="connsiteY2608" fmla="*/ 438629 h 2413943"/>
                <a:gd name="connsiteX2609" fmla="*/ 1374977 w 3157372"/>
                <a:gd name="connsiteY2609" fmla="*/ 441823 h 2413943"/>
                <a:gd name="connsiteX2610" fmla="*/ 1366946 w 3157372"/>
                <a:gd name="connsiteY2610" fmla="*/ 441823 h 2413943"/>
                <a:gd name="connsiteX2611" fmla="*/ 1362383 w 3157372"/>
                <a:gd name="connsiteY2611" fmla="*/ 443009 h 2413943"/>
                <a:gd name="connsiteX2612" fmla="*/ 1359326 w 3157372"/>
                <a:gd name="connsiteY2612" fmla="*/ 446979 h 2413943"/>
                <a:gd name="connsiteX2613" fmla="*/ 1356315 w 3157372"/>
                <a:gd name="connsiteY2613" fmla="*/ 448941 h 2413943"/>
                <a:gd name="connsiteX2614" fmla="*/ 1351478 w 3157372"/>
                <a:gd name="connsiteY2614" fmla="*/ 451679 h 2413943"/>
                <a:gd name="connsiteX2615" fmla="*/ 1341576 w 3157372"/>
                <a:gd name="connsiteY2615" fmla="*/ 459801 h 2413943"/>
                <a:gd name="connsiteX2616" fmla="*/ 1333911 w 3157372"/>
                <a:gd name="connsiteY2616" fmla="*/ 461124 h 2413943"/>
                <a:gd name="connsiteX2617" fmla="*/ 1324785 w 3157372"/>
                <a:gd name="connsiteY2617" fmla="*/ 464638 h 2413943"/>
                <a:gd name="connsiteX2618" fmla="*/ 1318579 w 3157372"/>
                <a:gd name="connsiteY2618" fmla="*/ 462767 h 2413943"/>
                <a:gd name="connsiteX2619" fmla="*/ 1319629 w 3157372"/>
                <a:gd name="connsiteY2619" fmla="*/ 459162 h 2413943"/>
                <a:gd name="connsiteX2620" fmla="*/ 1324694 w 3157372"/>
                <a:gd name="connsiteY2620" fmla="*/ 455420 h 2413943"/>
                <a:gd name="connsiteX2621" fmla="*/ 1331721 w 3157372"/>
                <a:gd name="connsiteY2621" fmla="*/ 453915 h 2413943"/>
                <a:gd name="connsiteX2622" fmla="*/ 1336557 w 3157372"/>
                <a:gd name="connsiteY2622" fmla="*/ 452135 h 2413943"/>
                <a:gd name="connsiteX2623" fmla="*/ 1343995 w 3157372"/>
                <a:gd name="connsiteY2623" fmla="*/ 448804 h 2413943"/>
                <a:gd name="connsiteX2624" fmla="*/ 1346459 w 3157372"/>
                <a:gd name="connsiteY2624" fmla="*/ 444013 h 2413943"/>
                <a:gd name="connsiteX2625" fmla="*/ 1351250 w 3157372"/>
                <a:gd name="connsiteY2625" fmla="*/ 442097 h 2413943"/>
                <a:gd name="connsiteX2626" fmla="*/ 1353896 w 3157372"/>
                <a:gd name="connsiteY2626" fmla="*/ 438082 h 2413943"/>
                <a:gd name="connsiteX2627" fmla="*/ 1354352 w 3157372"/>
                <a:gd name="connsiteY2627" fmla="*/ 435298 h 2413943"/>
                <a:gd name="connsiteX2628" fmla="*/ 1353759 w 3157372"/>
                <a:gd name="connsiteY2628" fmla="*/ 432104 h 2413943"/>
                <a:gd name="connsiteX2629" fmla="*/ 1348603 w 3157372"/>
                <a:gd name="connsiteY2629" fmla="*/ 428636 h 2413943"/>
                <a:gd name="connsiteX2630" fmla="*/ 1340208 w 3157372"/>
                <a:gd name="connsiteY2630" fmla="*/ 429138 h 2413943"/>
                <a:gd name="connsiteX2631" fmla="*/ 1334778 w 3157372"/>
                <a:gd name="connsiteY2631" fmla="*/ 431511 h 2413943"/>
                <a:gd name="connsiteX2632" fmla="*/ 1328116 w 3157372"/>
                <a:gd name="connsiteY2632" fmla="*/ 433199 h 2413943"/>
                <a:gd name="connsiteX2633" fmla="*/ 1325104 w 3157372"/>
                <a:gd name="connsiteY2633" fmla="*/ 435390 h 2413943"/>
                <a:gd name="connsiteX2634" fmla="*/ 1321637 w 3157372"/>
                <a:gd name="connsiteY2634" fmla="*/ 440181 h 2413943"/>
                <a:gd name="connsiteX2635" fmla="*/ 1317074 w 3157372"/>
                <a:gd name="connsiteY2635" fmla="*/ 445108 h 2413943"/>
                <a:gd name="connsiteX2636" fmla="*/ 1315614 w 3157372"/>
                <a:gd name="connsiteY2636" fmla="*/ 450310 h 2413943"/>
                <a:gd name="connsiteX2637" fmla="*/ 1313606 w 3157372"/>
                <a:gd name="connsiteY2637" fmla="*/ 453094 h 2413943"/>
                <a:gd name="connsiteX2638" fmla="*/ 1309956 w 3157372"/>
                <a:gd name="connsiteY2638" fmla="*/ 457063 h 2413943"/>
                <a:gd name="connsiteX2639" fmla="*/ 1304937 w 3157372"/>
                <a:gd name="connsiteY2639" fmla="*/ 457063 h 2413943"/>
                <a:gd name="connsiteX2640" fmla="*/ 1300921 w 3157372"/>
                <a:gd name="connsiteY2640" fmla="*/ 456424 h 2413943"/>
                <a:gd name="connsiteX2641" fmla="*/ 1298138 w 3157372"/>
                <a:gd name="connsiteY2641" fmla="*/ 454599 h 2413943"/>
                <a:gd name="connsiteX2642" fmla="*/ 1291932 w 3157372"/>
                <a:gd name="connsiteY2642" fmla="*/ 454599 h 2413943"/>
                <a:gd name="connsiteX2643" fmla="*/ 1286731 w 3157372"/>
                <a:gd name="connsiteY2643" fmla="*/ 454599 h 2413943"/>
                <a:gd name="connsiteX2644" fmla="*/ 1280297 w 3157372"/>
                <a:gd name="connsiteY2644" fmla="*/ 455329 h 2413943"/>
                <a:gd name="connsiteX2645" fmla="*/ 1273726 w 3157372"/>
                <a:gd name="connsiteY2645" fmla="*/ 454052 h 2413943"/>
                <a:gd name="connsiteX2646" fmla="*/ 1270761 w 3157372"/>
                <a:gd name="connsiteY2646" fmla="*/ 451223 h 2413943"/>
                <a:gd name="connsiteX2647" fmla="*/ 1270761 w 3157372"/>
                <a:gd name="connsiteY2647" fmla="*/ 446660 h 2413943"/>
                <a:gd name="connsiteX2648" fmla="*/ 1275552 w 3157372"/>
                <a:gd name="connsiteY2648" fmla="*/ 446934 h 2413943"/>
                <a:gd name="connsiteX2649" fmla="*/ 1281164 w 3157372"/>
                <a:gd name="connsiteY2649" fmla="*/ 445793 h 2413943"/>
                <a:gd name="connsiteX2650" fmla="*/ 1282989 w 3157372"/>
                <a:gd name="connsiteY2650" fmla="*/ 444196 h 2413943"/>
                <a:gd name="connsiteX2651" fmla="*/ 1284632 w 3157372"/>
                <a:gd name="connsiteY2651" fmla="*/ 440181 h 2413943"/>
                <a:gd name="connsiteX2652" fmla="*/ 1286092 w 3157372"/>
                <a:gd name="connsiteY2652" fmla="*/ 436804 h 2413943"/>
                <a:gd name="connsiteX2653" fmla="*/ 1288510 w 3157372"/>
                <a:gd name="connsiteY2653" fmla="*/ 433428 h 2413943"/>
                <a:gd name="connsiteX2654" fmla="*/ 1299826 w 3157372"/>
                <a:gd name="connsiteY2654" fmla="*/ 425716 h 2413943"/>
                <a:gd name="connsiteX2655" fmla="*/ 1302062 w 3157372"/>
                <a:gd name="connsiteY2655" fmla="*/ 421975 h 2413943"/>
                <a:gd name="connsiteX2656" fmla="*/ 1299917 w 3157372"/>
                <a:gd name="connsiteY2656" fmla="*/ 417138 h 2413943"/>
                <a:gd name="connsiteX2657" fmla="*/ 1293119 w 3157372"/>
                <a:gd name="connsiteY2657" fmla="*/ 416043 h 2413943"/>
                <a:gd name="connsiteX2658" fmla="*/ 1286731 w 3157372"/>
                <a:gd name="connsiteY2658" fmla="*/ 412575 h 2413943"/>
                <a:gd name="connsiteX2659" fmla="*/ 1293164 w 3157372"/>
                <a:gd name="connsiteY2659" fmla="*/ 411434 h 2413943"/>
                <a:gd name="connsiteX2660" fmla="*/ 1301971 w 3157372"/>
                <a:gd name="connsiteY2660" fmla="*/ 410750 h 2413943"/>
                <a:gd name="connsiteX2661" fmla="*/ 1308176 w 3157372"/>
                <a:gd name="connsiteY2661" fmla="*/ 411617 h 2413943"/>
                <a:gd name="connsiteX2662" fmla="*/ 1312283 w 3157372"/>
                <a:gd name="connsiteY2662" fmla="*/ 415632 h 2413943"/>
                <a:gd name="connsiteX2663" fmla="*/ 1312328 w 3157372"/>
                <a:gd name="connsiteY2663" fmla="*/ 415632 h 2413943"/>
                <a:gd name="connsiteX2664" fmla="*/ 1320131 w 3157372"/>
                <a:gd name="connsiteY2664" fmla="*/ 415632 h 2413943"/>
                <a:gd name="connsiteX2665" fmla="*/ 1327568 w 3157372"/>
                <a:gd name="connsiteY2665" fmla="*/ 414081 h 2413943"/>
                <a:gd name="connsiteX2666" fmla="*/ 1329622 w 3157372"/>
                <a:gd name="connsiteY2666" fmla="*/ 410932 h 2413943"/>
                <a:gd name="connsiteX2667" fmla="*/ 1320268 w 3157372"/>
                <a:gd name="connsiteY2667" fmla="*/ 405822 h 2413943"/>
                <a:gd name="connsiteX2668" fmla="*/ 1312100 w 3157372"/>
                <a:gd name="connsiteY2668" fmla="*/ 401533 h 2413943"/>
                <a:gd name="connsiteX2669" fmla="*/ 1305484 w 3157372"/>
                <a:gd name="connsiteY2669" fmla="*/ 399845 h 2413943"/>
                <a:gd name="connsiteX2670" fmla="*/ 1299917 w 3157372"/>
                <a:gd name="connsiteY2670" fmla="*/ 398567 h 2413943"/>
                <a:gd name="connsiteX2671" fmla="*/ 1292891 w 3157372"/>
                <a:gd name="connsiteY2671" fmla="*/ 398567 h 2413943"/>
                <a:gd name="connsiteX2672" fmla="*/ 1286685 w 3157372"/>
                <a:gd name="connsiteY2672" fmla="*/ 399708 h 2413943"/>
                <a:gd name="connsiteX2673" fmla="*/ 1279430 w 3157372"/>
                <a:gd name="connsiteY2673" fmla="*/ 402446 h 2413943"/>
                <a:gd name="connsiteX2674" fmla="*/ 1274867 w 3157372"/>
                <a:gd name="connsiteY2674" fmla="*/ 404179 h 2413943"/>
                <a:gd name="connsiteX2675" fmla="*/ 1266289 w 3157372"/>
                <a:gd name="connsiteY2675" fmla="*/ 403313 h 2413943"/>
                <a:gd name="connsiteX2676" fmla="*/ 1260905 w 3157372"/>
                <a:gd name="connsiteY2676" fmla="*/ 402035 h 2413943"/>
                <a:gd name="connsiteX2677" fmla="*/ 1257072 w 3157372"/>
                <a:gd name="connsiteY2677" fmla="*/ 403221 h 2413943"/>
                <a:gd name="connsiteX2678" fmla="*/ 1251460 w 3157372"/>
                <a:gd name="connsiteY2678" fmla="*/ 403541 h 2413943"/>
                <a:gd name="connsiteX2679" fmla="*/ 1247444 w 3157372"/>
                <a:gd name="connsiteY2679" fmla="*/ 405685 h 2413943"/>
                <a:gd name="connsiteX2680" fmla="*/ 1239642 w 3157372"/>
                <a:gd name="connsiteY2680" fmla="*/ 404910 h 2413943"/>
                <a:gd name="connsiteX2681" fmla="*/ 1227824 w 3157372"/>
                <a:gd name="connsiteY2681" fmla="*/ 412028 h 2413943"/>
                <a:gd name="connsiteX2682" fmla="*/ 1218698 w 3157372"/>
                <a:gd name="connsiteY2682" fmla="*/ 404681 h 2413943"/>
                <a:gd name="connsiteX2683" fmla="*/ 1226044 w 3157372"/>
                <a:gd name="connsiteY2683" fmla="*/ 395556 h 2413943"/>
                <a:gd name="connsiteX2684" fmla="*/ 1238684 w 3157372"/>
                <a:gd name="connsiteY2684" fmla="*/ 394826 h 2413943"/>
                <a:gd name="connsiteX2685" fmla="*/ 1249543 w 3157372"/>
                <a:gd name="connsiteY2685" fmla="*/ 394826 h 2413943"/>
                <a:gd name="connsiteX2686" fmla="*/ 1261361 w 3157372"/>
                <a:gd name="connsiteY2686" fmla="*/ 391358 h 2413943"/>
                <a:gd name="connsiteX2687" fmla="*/ 1273133 w 3157372"/>
                <a:gd name="connsiteY2687" fmla="*/ 389670 h 2413943"/>
                <a:gd name="connsiteX2688" fmla="*/ 1286822 w 3157372"/>
                <a:gd name="connsiteY2688" fmla="*/ 381639 h 2413943"/>
                <a:gd name="connsiteX2689" fmla="*/ 1298549 w 3157372"/>
                <a:gd name="connsiteY2689" fmla="*/ 383601 h 2413943"/>
                <a:gd name="connsiteX2690" fmla="*/ 1311233 w 3157372"/>
                <a:gd name="connsiteY2690" fmla="*/ 381913 h 2413943"/>
                <a:gd name="connsiteX2691" fmla="*/ 1330306 w 3157372"/>
                <a:gd name="connsiteY2691" fmla="*/ 373061 h 2413943"/>
                <a:gd name="connsiteX2692" fmla="*/ 1352117 w 3157372"/>
                <a:gd name="connsiteY2692" fmla="*/ 366079 h 2413943"/>
                <a:gd name="connsiteX2693" fmla="*/ 1365805 w 3157372"/>
                <a:gd name="connsiteY2693" fmla="*/ 362612 h 2413943"/>
                <a:gd name="connsiteX2694" fmla="*/ 1379494 w 3157372"/>
                <a:gd name="connsiteY2694" fmla="*/ 369091 h 2413943"/>
                <a:gd name="connsiteX2695" fmla="*/ 1391175 w 3157372"/>
                <a:gd name="connsiteY2695" fmla="*/ 373654 h 2413943"/>
                <a:gd name="connsiteX2696" fmla="*/ 1372923 w 3157372"/>
                <a:gd name="connsiteY2696" fmla="*/ 377076 h 2413943"/>
                <a:gd name="connsiteX2697" fmla="*/ 1361105 w 3157372"/>
                <a:gd name="connsiteY2697" fmla="*/ 381639 h 2413943"/>
                <a:gd name="connsiteX2698" fmla="*/ 1363752 w 3157372"/>
                <a:gd name="connsiteY2698" fmla="*/ 389806 h 2413943"/>
                <a:gd name="connsiteX2699" fmla="*/ 1350063 w 3157372"/>
                <a:gd name="connsiteY2699" fmla="*/ 389806 h 2413943"/>
                <a:gd name="connsiteX2700" fmla="*/ 1364482 w 3157372"/>
                <a:gd name="connsiteY2700" fmla="*/ 395373 h 2413943"/>
                <a:gd name="connsiteX2701" fmla="*/ 1376619 w 3157372"/>
                <a:gd name="connsiteY2701" fmla="*/ 397655 h 2413943"/>
                <a:gd name="connsiteX2702" fmla="*/ 1382460 w 3157372"/>
                <a:gd name="connsiteY2702" fmla="*/ 396925 h 2413943"/>
                <a:gd name="connsiteX2703" fmla="*/ 1388072 w 3157372"/>
                <a:gd name="connsiteY2703" fmla="*/ 396559 h 2413943"/>
                <a:gd name="connsiteX2704" fmla="*/ 1397472 w 3157372"/>
                <a:gd name="connsiteY2704" fmla="*/ 396559 h 2413943"/>
                <a:gd name="connsiteX2705" fmla="*/ 1403495 w 3157372"/>
                <a:gd name="connsiteY2705" fmla="*/ 396559 h 2413943"/>
                <a:gd name="connsiteX2706" fmla="*/ 1410111 w 3157372"/>
                <a:gd name="connsiteY2706" fmla="*/ 394187 h 2413943"/>
                <a:gd name="connsiteX2707" fmla="*/ 1413579 w 3157372"/>
                <a:gd name="connsiteY2707" fmla="*/ 389031 h 2413943"/>
                <a:gd name="connsiteX2708" fmla="*/ 1418141 w 3157372"/>
                <a:gd name="connsiteY2708" fmla="*/ 387069 h 2413943"/>
                <a:gd name="connsiteX2709" fmla="*/ 1422202 w 3157372"/>
                <a:gd name="connsiteY2709" fmla="*/ 383510 h 2413943"/>
                <a:gd name="connsiteX2710" fmla="*/ 1425807 w 3157372"/>
                <a:gd name="connsiteY2710" fmla="*/ 384377 h 2413943"/>
                <a:gd name="connsiteX2711" fmla="*/ 1429321 w 3157372"/>
                <a:gd name="connsiteY2711" fmla="*/ 390628 h 2413943"/>
                <a:gd name="connsiteX2712" fmla="*/ 1430096 w 3157372"/>
                <a:gd name="connsiteY2712" fmla="*/ 396012 h 2413943"/>
                <a:gd name="connsiteX2713" fmla="*/ 1423617 w 3157372"/>
                <a:gd name="connsiteY2713" fmla="*/ 401168 h 2413943"/>
                <a:gd name="connsiteX2714" fmla="*/ 1421335 w 3157372"/>
                <a:gd name="connsiteY2714" fmla="*/ 407328 h 2413943"/>
                <a:gd name="connsiteX2715" fmla="*/ 1416773 w 3157372"/>
                <a:gd name="connsiteY2715" fmla="*/ 411298 h 2413943"/>
                <a:gd name="connsiteX2716" fmla="*/ 1411525 w 3157372"/>
                <a:gd name="connsiteY2716" fmla="*/ 414674 h 2413943"/>
                <a:gd name="connsiteX2717" fmla="*/ 1409609 w 3157372"/>
                <a:gd name="connsiteY2717" fmla="*/ 417549 h 2413943"/>
                <a:gd name="connsiteX2718" fmla="*/ 1668461 w 3157372"/>
                <a:gd name="connsiteY2718" fmla="*/ 564063 h 2413943"/>
                <a:gd name="connsiteX2719" fmla="*/ 1653951 w 3157372"/>
                <a:gd name="connsiteY2719" fmla="*/ 565066 h 2413943"/>
                <a:gd name="connsiteX2720" fmla="*/ 1641813 w 3157372"/>
                <a:gd name="connsiteY2720" fmla="*/ 561462 h 2413943"/>
                <a:gd name="connsiteX2721" fmla="*/ 1632688 w 3157372"/>
                <a:gd name="connsiteY2721" fmla="*/ 563698 h 2413943"/>
                <a:gd name="connsiteX2722" fmla="*/ 1645966 w 3157372"/>
                <a:gd name="connsiteY2722" fmla="*/ 567895 h 2413943"/>
                <a:gd name="connsiteX2723" fmla="*/ 1640627 w 3157372"/>
                <a:gd name="connsiteY2723" fmla="*/ 578253 h 2413943"/>
                <a:gd name="connsiteX2724" fmla="*/ 1633692 w 3157372"/>
                <a:gd name="connsiteY2724" fmla="*/ 576474 h 2413943"/>
                <a:gd name="connsiteX2725" fmla="*/ 1620368 w 3157372"/>
                <a:gd name="connsiteY2725" fmla="*/ 574557 h 2413943"/>
                <a:gd name="connsiteX2726" fmla="*/ 1616261 w 3157372"/>
                <a:gd name="connsiteY2726" fmla="*/ 577432 h 2413943"/>
                <a:gd name="connsiteX2727" fmla="*/ 1602892 w 3157372"/>
                <a:gd name="connsiteY2727" fmla="*/ 580170 h 2413943"/>
                <a:gd name="connsiteX2728" fmla="*/ 1599881 w 3157372"/>
                <a:gd name="connsiteY2728" fmla="*/ 589295 h 2413943"/>
                <a:gd name="connsiteX2729" fmla="*/ 1588793 w 3157372"/>
                <a:gd name="connsiteY2729" fmla="*/ 597873 h 2413943"/>
                <a:gd name="connsiteX2730" fmla="*/ 1577659 w 3157372"/>
                <a:gd name="connsiteY2730" fmla="*/ 607638 h 2413943"/>
                <a:gd name="connsiteX2731" fmla="*/ 1569994 w 3157372"/>
                <a:gd name="connsiteY2731" fmla="*/ 618589 h 2413943"/>
                <a:gd name="connsiteX2732" fmla="*/ 1558404 w 3157372"/>
                <a:gd name="connsiteY2732" fmla="*/ 617859 h 2413943"/>
                <a:gd name="connsiteX2733" fmla="*/ 1546221 w 3157372"/>
                <a:gd name="connsiteY2733" fmla="*/ 616581 h 2413943"/>
                <a:gd name="connsiteX2734" fmla="*/ 1542023 w 3157372"/>
                <a:gd name="connsiteY2734" fmla="*/ 629905 h 2413943"/>
                <a:gd name="connsiteX2735" fmla="*/ 1533810 w 3157372"/>
                <a:gd name="connsiteY2735" fmla="*/ 636749 h 2413943"/>
                <a:gd name="connsiteX2736" fmla="*/ 1523361 w 3157372"/>
                <a:gd name="connsiteY2736" fmla="*/ 638392 h 2413943"/>
                <a:gd name="connsiteX2737" fmla="*/ 1516380 w 3157372"/>
                <a:gd name="connsiteY2737" fmla="*/ 641221 h 2413943"/>
                <a:gd name="connsiteX2738" fmla="*/ 1510585 w 3157372"/>
                <a:gd name="connsiteY2738" fmla="*/ 637662 h 2413943"/>
                <a:gd name="connsiteX2739" fmla="*/ 1496075 w 3157372"/>
                <a:gd name="connsiteY2739" fmla="*/ 640445 h 2413943"/>
                <a:gd name="connsiteX2740" fmla="*/ 1480379 w 3157372"/>
                <a:gd name="connsiteY2740" fmla="*/ 642590 h 2413943"/>
                <a:gd name="connsiteX2741" fmla="*/ 1469383 w 3157372"/>
                <a:gd name="connsiteY2741" fmla="*/ 638985 h 2413943"/>
                <a:gd name="connsiteX2742" fmla="*/ 1460759 w 3157372"/>
                <a:gd name="connsiteY2742" fmla="*/ 633692 h 2413943"/>
                <a:gd name="connsiteX2743" fmla="*/ 1451633 w 3157372"/>
                <a:gd name="connsiteY2743" fmla="*/ 635335 h 2413943"/>
                <a:gd name="connsiteX2744" fmla="*/ 1439998 w 3157372"/>
                <a:gd name="connsiteY2744" fmla="*/ 635335 h 2413943"/>
                <a:gd name="connsiteX2745" fmla="*/ 1431419 w 3157372"/>
                <a:gd name="connsiteY2745" fmla="*/ 626528 h 2413943"/>
                <a:gd name="connsiteX2746" fmla="*/ 1428043 w 3157372"/>
                <a:gd name="connsiteY2746" fmla="*/ 615486 h 2413943"/>
                <a:gd name="connsiteX2747" fmla="*/ 1437807 w 3157372"/>
                <a:gd name="connsiteY2747" fmla="*/ 626620 h 2413943"/>
                <a:gd name="connsiteX2748" fmla="*/ 1449397 w 3157372"/>
                <a:gd name="connsiteY2748" fmla="*/ 627304 h 2413943"/>
                <a:gd name="connsiteX2749" fmla="*/ 1455831 w 3157372"/>
                <a:gd name="connsiteY2749" fmla="*/ 622148 h 2413943"/>
                <a:gd name="connsiteX2750" fmla="*/ 1462766 w 3157372"/>
                <a:gd name="connsiteY2750" fmla="*/ 622148 h 2413943"/>
                <a:gd name="connsiteX2751" fmla="*/ 1474356 w 3157372"/>
                <a:gd name="connsiteY2751" fmla="*/ 624566 h 2413943"/>
                <a:gd name="connsiteX2752" fmla="*/ 1478919 w 3157372"/>
                <a:gd name="connsiteY2752" fmla="*/ 615942 h 2413943"/>
                <a:gd name="connsiteX2753" fmla="*/ 1487178 w 3157372"/>
                <a:gd name="connsiteY2753" fmla="*/ 603258 h 2413943"/>
                <a:gd name="connsiteX2754" fmla="*/ 1498767 w 3157372"/>
                <a:gd name="connsiteY2754" fmla="*/ 604535 h 2413943"/>
                <a:gd name="connsiteX2755" fmla="*/ 1509810 w 3157372"/>
                <a:gd name="connsiteY2755" fmla="*/ 601752 h 2413943"/>
                <a:gd name="connsiteX2756" fmla="*/ 1508121 w 3157372"/>
                <a:gd name="connsiteY2756" fmla="*/ 595911 h 2413943"/>
                <a:gd name="connsiteX2757" fmla="*/ 1501231 w 3157372"/>
                <a:gd name="connsiteY2757" fmla="*/ 588885 h 2413943"/>
                <a:gd name="connsiteX2758" fmla="*/ 1497307 w 3157372"/>
                <a:gd name="connsiteY2758" fmla="*/ 577797 h 2413943"/>
                <a:gd name="connsiteX2759" fmla="*/ 1484668 w 3157372"/>
                <a:gd name="connsiteY2759" fmla="*/ 567804 h 2413943"/>
                <a:gd name="connsiteX2760" fmla="*/ 1476455 w 3157372"/>
                <a:gd name="connsiteY2760" fmla="*/ 560047 h 2413943"/>
                <a:gd name="connsiteX2761" fmla="*/ 1476044 w 3157372"/>
                <a:gd name="connsiteY2761" fmla="*/ 559591 h 2413943"/>
                <a:gd name="connsiteX2762" fmla="*/ 1476455 w 3157372"/>
                <a:gd name="connsiteY2762" fmla="*/ 560047 h 2413943"/>
                <a:gd name="connsiteX2763" fmla="*/ 1481246 w 3157372"/>
                <a:gd name="connsiteY2763" fmla="*/ 560047 h 2413943"/>
                <a:gd name="connsiteX2764" fmla="*/ 1491649 w 3157372"/>
                <a:gd name="connsiteY2764" fmla="*/ 564610 h 2413943"/>
                <a:gd name="connsiteX2765" fmla="*/ 1501414 w 3157372"/>
                <a:gd name="connsiteY2765" fmla="*/ 571135 h 2413943"/>
                <a:gd name="connsiteX2766" fmla="*/ 1508943 w 3157372"/>
                <a:gd name="connsiteY2766" fmla="*/ 573508 h 2413943"/>
                <a:gd name="connsiteX2767" fmla="*/ 1521719 w 3157372"/>
                <a:gd name="connsiteY2767" fmla="*/ 575379 h 2413943"/>
                <a:gd name="connsiteX2768" fmla="*/ 1526875 w 3157372"/>
                <a:gd name="connsiteY2768" fmla="*/ 579941 h 2413943"/>
                <a:gd name="connsiteX2769" fmla="*/ 1533765 w 3157372"/>
                <a:gd name="connsiteY2769" fmla="*/ 585828 h 2413943"/>
                <a:gd name="connsiteX2770" fmla="*/ 1544168 w 3157372"/>
                <a:gd name="connsiteY2770" fmla="*/ 590390 h 2413943"/>
                <a:gd name="connsiteX2771" fmla="*/ 1556351 w 3157372"/>
                <a:gd name="connsiteY2771" fmla="*/ 591668 h 2413943"/>
                <a:gd name="connsiteX2772" fmla="*/ 1568534 w 3157372"/>
                <a:gd name="connsiteY2772" fmla="*/ 591257 h 2413943"/>
                <a:gd name="connsiteX2773" fmla="*/ 1574922 w 3157372"/>
                <a:gd name="connsiteY2773" fmla="*/ 588976 h 2413943"/>
                <a:gd name="connsiteX2774" fmla="*/ 1584048 w 3157372"/>
                <a:gd name="connsiteY2774" fmla="*/ 585006 h 2413943"/>
                <a:gd name="connsiteX2775" fmla="*/ 1591074 w 3157372"/>
                <a:gd name="connsiteY2775" fmla="*/ 576976 h 2413943"/>
                <a:gd name="connsiteX2776" fmla="*/ 1598649 w 3157372"/>
                <a:gd name="connsiteY2776" fmla="*/ 573553 h 2413943"/>
                <a:gd name="connsiteX2777" fmla="*/ 1606862 w 3157372"/>
                <a:gd name="connsiteY2777" fmla="*/ 567257 h 2413943"/>
                <a:gd name="connsiteX2778" fmla="*/ 1613843 w 3157372"/>
                <a:gd name="connsiteY2778" fmla="*/ 565021 h 2413943"/>
                <a:gd name="connsiteX2779" fmla="*/ 1620322 w 3157372"/>
                <a:gd name="connsiteY2779" fmla="*/ 556397 h 2413943"/>
                <a:gd name="connsiteX2780" fmla="*/ 1627349 w 3157372"/>
                <a:gd name="connsiteY2780" fmla="*/ 551834 h 2413943"/>
                <a:gd name="connsiteX2781" fmla="*/ 1637753 w 3157372"/>
                <a:gd name="connsiteY2781" fmla="*/ 554252 h 2413943"/>
                <a:gd name="connsiteX2782" fmla="*/ 1656324 w 3157372"/>
                <a:gd name="connsiteY2782" fmla="*/ 554252 h 2413943"/>
                <a:gd name="connsiteX2783" fmla="*/ 1670012 w 3157372"/>
                <a:gd name="connsiteY2783" fmla="*/ 559043 h 2413943"/>
                <a:gd name="connsiteX2784" fmla="*/ 1668461 w 3157372"/>
                <a:gd name="connsiteY2784" fmla="*/ 564154 h 2413943"/>
                <a:gd name="connsiteX2785" fmla="*/ 1966006 w 3157372"/>
                <a:gd name="connsiteY2785" fmla="*/ 1000456 h 2413943"/>
                <a:gd name="connsiteX2786" fmla="*/ 1952317 w 3157372"/>
                <a:gd name="connsiteY2786" fmla="*/ 982843 h 2413943"/>
                <a:gd name="connsiteX2787" fmla="*/ 1945154 w 3157372"/>
                <a:gd name="connsiteY2787" fmla="*/ 971117 h 2413943"/>
                <a:gd name="connsiteX2788" fmla="*/ 1949169 w 3157372"/>
                <a:gd name="connsiteY2788" fmla="*/ 960987 h 2413943"/>
                <a:gd name="connsiteX2789" fmla="*/ 1936986 w 3157372"/>
                <a:gd name="connsiteY2789" fmla="*/ 962310 h 2413943"/>
                <a:gd name="connsiteX2790" fmla="*/ 1931282 w 3157372"/>
                <a:gd name="connsiteY2790" fmla="*/ 954462 h 2413943"/>
                <a:gd name="connsiteX2791" fmla="*/ 1935845 w 3157372"/>
                <a:gd name="connsiteY2791" fmla="*/ 943374 h 2413943"/>
                <a:gd name="connsiteX2792" fmla="*/ 1942735 w 3157372"/>
                <a:gd name="connsiteY2792" fmla="*/ 932743 h 2413943"/>
                <a:gd name="connsiteX2793" fmla="*/ 1956834 w 3157372"/>
                <a:gd name="connsiteY2793" fmla="*/ 932743 h 2413943"/>
                <a:gd name="connsiteX2794" fmla="*/ 1965960 w 3157372"/>
                <a:gd name="connsiteY2794" fmla="*/ 907099 h 2413943"/>
                <a:gd name="connsiteX2795" fmla="*/ 1970523 w 3157372"/>
                <a:gd name="connsiteY2795" fmla="*/ 920788 h 2413943"/>
                <a:gd name="connsiteX2796" fmla="*/ 1978782 w 3157372"/>
                <a:gd name="connsiteY2796" fmla="*/ 918917 h 2413943"/>
                <a:gd name="connsiteX2797" fmla="*/ 1975314 w 3157372"/>
                <a:gd name="connsiteY2797" fmla="*/ 925716 h 2413943"/>
                <a:gd name="connsiteX2798" fmla="*/ 1963587 w 3157372"/>
                <a:gd name="connsiteY2798" fmla="*/ 932834 h 2413943"/>
                <a:gd name="connsiteX2799" fmla="*/ 1969337 w 3157372"/>
                <a:gd name="connsiteY2799" fmla="*/ 941960 h 2413943"/>
                <a:gd name="connsiteX2800" fmla="*/ 1979466 w 3157372"/>
                <a:gd name="connsiteY2800" fmla="*/ 949352 h 2413943"/>
                <a:gd name="connsiteX2801" fmla="*/ 1977869 w 3157372"/>
                <a:gd name="connsiteY2801" fmla="*/ 961443 h 2413943"/>
                <a:gd name="connsiteX2802" fmla="*/ 1984120 w 3157372"/>
                <a:gd name="connsiteY2802" fmla="*/ 967831 h 2413943"/>
                <a:gd name="connsiteX2803" fmla="*/ 1988364 w 3157372"/>
                <a:gd name="connsiteY2803" fmla="*/ 976136 h 2413943"/>
                <a:gd name="connsiteX2804" fmla="*/ 1991649 w 3157372"/>
                <a:gd name="connsiteY2804" fmla="*/ 988775 h 2413943"/>
                <a:gd name="connsiteX2805" fmla="*/ 1995893 w 3157372"/>
                <a:gd name="connsiteY2805" fmla="*/ 998494 h 2413943"/>
                <a:gd name="connsiteX2806" fmla="*/ 2004014 w 3157372"/>
                <a:gd name="connsiteY2806" fmla="*/ 1012684 h 2413943"/>
                <a:gd name="connsiteX2807" fmla="*/ 2011178 w 3157372"/>
                <a:gd name="connsiteY2807" fmla="*/ 1023909 h 2413943"/>
                <a:gd name="connsiteX2808" fmla="*/ 2014418 w 3157372"/>
                <a:gd name="connsiteY2808" fmla="*/ 1037598 h 2413943"/>
                <a:gd name="connsiteX2809" fmla="*/ 2009855 w 3157372"/>
                <a:gd name="connsiteY2809" fmla="*/ 1053111 h 2413943"/>
                <a:gd name="connsiteX2810" fmla="*/ 1997124 w 3157372"/>
                <a:gd name="connsiteY2810" fmla="*/ 1061690 h 2413943"/>
                <a:gd name="connsiteX2811" fmla="*/ 1993337 w 3157372"/>
                <a:gd name="connsiteY2811" fmla="*/ 1051469 h 2413943"/>
                <a:gd name="connsiteX2812" fmla="*/ 1994934 w 3157372"/>
                <a:gd name="connsiteY2812" fmla="*/ 1039332 h 2413943"/>
                <a:gd name="connsiteX2813" fmla="*/ 1998494 w 3157372"/>
                <a:gd name="connsiteY2813" fmla="*/ 1024822 h 2413943"/>
                <a:gd name="connsiteX2814" fmla="*/ 1997170 w 3157372"/>
                <a:gd name="connsiteY2814" fmla="*/ 1014145 h 2413943"/>
                <a:gd name="connsiteX2815" fmla="*/ 1988820 w 3157372"/>
                <a:gd name="connsiteY2815" fmla="*/ 1020350 h 2413943"/>
                <a:gd name="connsiteX2816" fmla="*/ 1985489 w 3157372"/>
                <a:gd name="connsiteY2816" fmla="*/ 1016928 h 2413943"/>
                <a:gd name="connsiteX2817" fmla="*/ 1984622 w 3157372"/>
                <a:gd name="connsiteY2817" fmla="*/ 1006251 h 2413943"/>
                <a:gd name="connsiteX2818" fmla="*/ 1975953 w 3157372"/>
                <a:gd name="connsiteY2818" fmla="*/ 998403 h 2413943"/>
                <a:gd name="connsiteX2819" fmla="*/ 1966006 w 3157372"/>
                <a:gd name="connsiteY2819" fmla="*/ 1000547 h 24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</a:cxnLst>
              <a:rect l="l" t="t" r="r" b="b"/>
              <a:pathLst>
                <a:path w="3157372" h="2413943">
                  <a:moveTo>
                    <a:pt x="2429274" y="2400255"/>
                  </a:moveTo>
                  <a:cubicBezTo>
                    <a:pt x="2429868" y="2402080"/>
                    <a:pt x="2434887" y="2407190"/>
                    <a:pt x="2434339" y="2408468"/>
                  </a:cubicBezTo>
                  <a:cubicBezTo>
                    <a:pt x="2433737" y="2409536"/>
                    <a:pt x="2433586" y="2410804"/>
                    <a:pt x="2433929" y="2411981"/>
                  </a:cubicBezTo>
                  <a:cubicBezTo>
                    <a:pt x="2434293" y="2412939"/>
                    <a:pt x="2442781" y="2413943"/>
                    <a:pt x="2442781" y="2413943"/>
                  </a:cubicBezTo>
                  <a:lnTo>
                    <a:pt x="2447845" y="2412118"/>
                  </a:lnTo>
                  <a:lnTo>
                    <a:pt x="2451997" y="2410293"/>
                  </a:lnTo>
                  <a:cubicBezTo>
                    <a:pt x="2455876" y="2404589"/>
                    <a:pt x="2456880" y="2402399"/>
                    <a:pt x="2455922" y="2401167"/>
                  </a:cubicBezTo>
                  <a:cubicBezTo>
                    <a:pt x="2454106" y="2399283"/>
                    <a:pt x="2452568" y="2397147"/>
                    <a:pt x="2451359" y="2394825"/>
                  </a:cubicBezTo>
                  <a:cubicBezTo>
                    <a:pt x="2451039" y="2393547"/>
                    <a:pt x="2449853" y="2388117"/>
                    <a:pt x="2449534" y="2387570"/>
                  </a:cubicBezTo>
                  <a:cubicBezTo>
                    <a:pt x="2452194" y="2385270"/>
                    <a:pt x="2455301" y="2383545"/>
                    <a:pt x="2458659" y="2382505"/>
                  </a:cubicBezTo>
                  <a:cubicBezTo>
                    <a:pt x="2459572" y="2382824"/>
                    <a:pt x="2461853" y="2382277"/>
                    <a:pt x="2463222" y="2378763"/>
                  </a:cubicBezTo>
                  <a:cubicBezTo>
                    <a:pt x="2464030" y="2377020"/>
                    <a:pt x="2464673" y="2375200"/>
                    <a:pt x="2465139" y="2373334"/>
                  </a:cubicBezTo>
                  <a:cubicBezTo>
                    <a:pt x="2465458" y="2371782"/>
                    <a:pt x="2465139" y="2370231"/>
                    <a:pt x="2466827" y="2368771"/>
                  </a:cubicBezTo>
                  <a:cubicBezTo>
                    <a:pt x="2468515" y="2367311"/>
                    <a:pt x="2469701" y="2366581"/>
                    <a:pt x="2469701" y="2366581"/>
                  </a:cubicBezTo>
                  <a:cubicBezTo>
                    <a:pt x="2469701" y="2366581"/>
                    <a:pt x="2474264" y="2362520"/>
                    <a:pt x="2474812" y="2364390"/>
                  </a:cubicBezTo>
                  <a:cubicBezTo>
                    <a:pt x="2475359" y="2366261"/>
                    <a:pt x="2475359" y="2370140"/>
                    <a:pt x="2477230" y="2372102"/>
                  </a:cubicBezTo>
                  <a:cubicBezTo>
                    <a:pt x="2479101" y="2374064"/>
                    <a:pt x="2481018" y="2371508"/>
                    <a:pt x="2483344" y="2369911"/>
                  </a:cubicBezTo>
                  <a:cubicBezTo>
                    <a:pt x="2485074" y="2368529"/>
                    <a:pt x="2486977" y="2367379"/>
                    <a:pt x="2489003" y="2366489"/>
                  </a:cubicBezTo>
                  <a:cubicBezTo>
                    <a:pt x="2490280" y="2366216"/>
                    <a:pt x="2491923" y="2364573"/>
                    <a:pt x="2493155" y="2365257"/>
                  </a:cubicBezTo>
                  <a:cubicBezTo>
                    <a:pt x="2494387" y="2365942"/>
                    <a:pt x="2495025" y="2366854"/>
                    <a:pt x="2496942" y="2369090"/>
                  </a:cubicBezTo>
                  <a:cubicBezTo>
                    <a:pt x="2498858" y="2371326"/>
                    <a:pt x="2503239" y="2370140"/>
                    <a:pt x="2502600" y="2372968"/>
                  </a:cubicBezTo>
                  <a:cubicBezTo>
                    <a:pt x="2502600" y="2373379"/>
                    <a:pt x="2502600" y="2373562"/>
                    <a:pt x="2502235" y="2373653"/>
                  </a:cubicBezTo>
                  <a:cubicBezTo>
                    <a:pt x="2503503" y="2374721"/>
                    <a:pt x="2504681" y="2375898"/>
                    <a:pt x="2505748" y="2377166"/>
                  </a:cubicBezTo>
                  <a:cubicBezTo>
                    <a:pt x="2512273" y="2384513"/>
                    <a:pt x="2516699" y="2383920"/>
                    <a:pt x="2512273" y="2384513"/>
                  </a:cubicBezTo>
                  <a:cubicBezTo>
                    <a:pt x="2507847" y="2385106"/>
                    <a:pt x="2505976" y="2384056"/>
                    <a:pt x="2504379" y="2386292"/>
                  </a:cubicBezTo>
                  <a:cubicBezTo>
                    <a:pt x="2502782" y="2388528"/>
                    <a:pt x="2504379" y="2391403"/>
                    <a:pt x="2503010" y="2393319"/>
                  </a:cubicBezTo>
                  <a:cubicBezTo>
                    <a:pt x="2501642" y="2395235"/>
                    <a:pt x="2503284" y="2394186"/>
                    <a:pt x="2504242" y="2397882"/>
                  </a:cubicBezTo>
                  <a:cubicBezTo>
                    <a:pt x="2504836" y="2400163"/>
                    <a:pt x="2512912" y="2408011"/>
                    <a:pt x="2518479" y="2413213"/>
                  </a:cubicBezTo>
                  <a:cubicBezTo>
                    <a:pt x="2523498" y="2409928"/>
                    <a:pt x="2528973" y="2405730"/>
                    <a:pt x="2527011" y="2399524"/>
                  </a:cubicBezTo>
                  <a:cubicBezTo>
                    <a:pt x="2534586" y="2400140"/>
                    <a:pt x="2541393" y="2394911"/>
                    <a:pt x="2542753" y="2387433"/>
                  </a:cubicBezTo>
                  <a:cubicBezTo>
                    <a:pt x="2540837" y="2387022"/>
                    <a:pt x="2538418" y="2383235"/>
                    <a:pt x="2537050" y="2381820"/>
                  </a:cubicBezTo>
                  <a:cubicBezTo>
                    <a:pt x="2535681" y="2380406"/>
                    <a:pt x="2533262" y="2379220"/>
                    <a:pt x="2530068" y="2376664"/>
                  </a:cubicBezTo>
                  <a:cubicBezTo>
                    <a:pt x="2526874" y="2374109"/>
                    <a:pt x="2528335" y="2367767"/>
                    <a:pt x="2524502" y="2366444"/>
                  </a:cubicBezTo>
                  <a:cubicBezTo>
                    <a:pt x="2520669" y="2365120"/>
                    <a:pt x="2518250" y="2357318"/>
                    <a:pt x="2515376" y="2357318"/>
                  </a:cubicBezTo>
                  <a:cubicBezTo>
                    <a:pt x="2512501" y="2357318"/>
                    <a:pt x="2512227" y="2352755"/>
                    <a:pt x="2506524" y="2352162"/>
                  </a:cubicBezTo>
                  <a:cubicBezTo>
                    <a:pt x="2503061" y="2352030"/>
                    <a:pt x="2499643" y="2351354"/>
                    <a:pt x="2496394" y="2350154"/>
                  </a:cubicBezTo>
                  <a:cubicBezTo>
                    <a:pt x="2488820" y="2346915"/>
                    <a:pt x="2486310" y="2344405"/>
                    <a:pt x="2483847" y="2344952"/>
                  </a:cubicBezTo>
                  <a:cubicBezTo>
                    <a:pt x="2481382" y="2345500"/>
                    <a:pt x="2481976" y="2335462"/>
                    <a:pt x="2476181" y="2343629"/>
                  </a:cubicBezTo>
                  <a:cubicBezTo>
                    <a:pt x="2470386" y="2351797"/>
                    <a:pt x="2469884" y="2340390"/>
                    <a:pt x="2467283" y="2348557"/>
                  </a:cubicBezTo>
                  <a:cubicBezTo>
                    <a:pt x="2464682" y="2356725"/>
                    <a:pt x="2467785" y="2354306"/>
                    <a:pt x="2464682" y="2356770"/>
                  </a:cubicBezTo>
                  <a:cubicBezTo>
                    <a:pt x="2461580" y="2359234"/>
                    <a:pt x="2460120" y="2358048"/>
                    <a:pt x="2451268" y="2361105"/>
                  </a:cubicBezTo>
                  <a:cubicBezTo>
                    <a:pt x="2446846" y="2362989"/>
                    <a:pt x="2441932" y="2363387"/>
                    <a:pt x="2437259" y="2362246"/>
                  </a:cubicBezTo>
                  <a:lnTo>
                    <a:pt x="2428453" y="2363387"/>
                  </a:lnTo>
                  <a:cubicBezTo>
                    <a:pt x="2428453" y="2363387"/>
                    <a:pt x="2427130" y="2365303"/>
                    <a:pt x="2416361" y="2365166"/>
                  </a:cubicBezTo>
                  <a:cubicBezTo>
                    <a:pt x="2410466" y="2365691"/>
                    <a:pt x="2404649" y="2363528"/>
                    <a:pt x="2400528" y="2359280"/>
                  </a:cubicBezTo>
                  <a:cubicBezTo>
                    <a:pt x="2396741" y="2356679"/>
                    <a:pt x="2390490" y="2354717"/>
                    <a:pt x="2388619" y="2352207"/>
                  </a:cubicBezTo>
                  <a:cubicBezTo>
                    <a:pt x="2387054" y="2349625"/>
                    <a:pt x="2385152" y="2347261"/>
                    <a:pt x="2382961" y="2345181"/>
                  </a:cubicBezTo>
                  <a:cubicBezTo>
                    <a:pt x="2379845" y="2343009"/>
                    <a:pt x="2377271" y="2340152"/>
                    <a:pt x="2375433" y="2336831"/>
                  </a:cubicBezTo>
                  <a:cubicBezTo>
                    <a:pt x="2373092" y="2333057"/>
                    <a:pt x="2371226" y="2329010"/>
                    <a:pt x="2369866" y="2324785"/>
                  </a:cubicBezTo>
                  <a:cubicBezTo>
                    <a:pt x="2367995" y="2319720"/>
                    <a:pt x="2368315" y="2318214"/>
                    <a:pt x="2366763" y="2316434"/>
                  </a:cubicBezTo>
                  <a:cubicBezTo>
                    <a:pt x="2365850" y="2315385"/>
                    <a:pt x="2364983" y="2314427"/>
                    <a:pt x="2364208" y="2313469"/>
                  </a:cubicBezTo>
                  <a:cubicBezTo>
                    <a:pt x="2355493" y="2303294"/>
                    <a:pt x="2355356" y="2301012"/>
                    <a:pt x="2353622" y="2299780"/>
                  </a:cubicBezTo>
                  <a:cubicBezTo>
                    <a:pt x="2351888" y="2298548"/>
                    <a:pt x="2356268" y="2292160"/>
                    <a:pt x="2355036" y="2288373"/>
                  </a:cubicBezTo>
                  <a:cubicBezTo>
                    <a:pt x="2353805" y="2284586"/>
                    <a:pt x="2355036" y="2281392"/>
                    <a:pt x="2355036" y="2275049"/>
                  </a:cubicBezTo>
                  <a:cubicBezTo>
                    <a:pt x="2355036" y="2268707"/>
                    <a:pt x="2357592" y="2268159"/>
                    <a:pt x="2357044" y="2261771"/>
                  </a:cubicBezTo>
                  <a:cubicBezTo>
                    <a:pt x="2356100" y="2256675"/>
                    <a:pt x="2356588" y="2251413"/>
                    <a:pt x="2358459" y="2246577"/>
                  </a:cubicBezTo>
                  <a:cubicBezTo>
                    <a:pt x="2360375" y="2243383"/>
                    <a:pt x="2361607" y="2247216"/>
                    <a:pt x="2362337" y="2239003"/>
                  </a:cubicBezTo>
                  <a:cubicBezTo>
                    <a:pt x="2363368" y="2232806"/>
                    <a:pt x="2364892" y="2226706"/>
                    <a:pt x="2366900" y="2220751"/>
                  </a:cubicBezTo>
                  <a:cubicBezTo>
                    <a:pt x="2366900" y="2218880"/>
                    <a:pt x="2371463" y="2210621"/>
                    <a:pt x="2371463" y="2207062"/>
                  </a:cubicBezTo>
                  <a:cubicBezTo>
                    <a:pt x="2371445" y="2204024"/>
                    <a:pt x="2370363" y="2201085"/>
                    <a:pt x="2368406" y="2198758"/>
                  </a:cubicBezTo>
                  <a:cubicBezTo>
                    <a:pt x="2366535" y="2195610"/>
                    <a:pt x="2364664" y="2196750"/>
                    <a:pt x="2361653" y="2191914"/>
                  </a:cubicBezTo>
                  <a:lnTo>
                    <a:pt x="2361653" y="2191914"/>
                  </a:lnTo>
                  <a:cubicBezTo>
                    <a:pt x="2358550" y="2186803"/>
                    <a:pt x="2357090" y="2183746"/>
                    <a:pt x="2355447" y="2181739"/>
                  </a:cubicBezTo>
                  <a:cubicBezTo>
                    <a:pt x="2349835" y="2173982"/>
                    <a:pt x="2335279" y="2169419"/>
                    <a:pt x="2334047" y="2167457"/>
                  </a:cubicBezTo>
                  <a:cubicBezTo>
                    <a:pt x="2332815" y="2165495"/>
                    <a:pt x="2335964" y="2161799"/>
                    <a:pt x="2329484" y="2161069"/>
                  </a:cubicBezTo>
                  <a:cubicBezTo>
                    <a:pt x="2323005" y="2160339"/>
                    <a:pt x="2319994" y="2156506"/>
                    <a:pt x="2315796" y="2157783"/>
                  </a:cubicBezTo>
                  <a:cubicBezTo>
                    <a:pt x="2311598" y="2159061"/>
                    <a:pt x="2301742" y="2160156"/>
                    <a:pt x="2295445" y="2161388"/>
                  </a:cubicBezTo>
                  <a:cubicBezTo>
                    <a:pt x="2289148" y="2162620"/>
                    <a:pt x="2289696" y="2163806"/>
                    <a:pt x="2282669" y="2165038"/>
                  </a:cubicBezTo>
                  <a:cubicBezTo>
                    <a:pt x="2275643" y="2166270"/>
                    <a:pt x="2273270" y="2159882"/>
                    <a:pt x="2266243" y="2161069"/>
                  </a:cubicBezTo>
                  <a:cubicBezTo>
                    <a:pt x="2259216" y="2162255"/>
                    <a:pt x="2261908" y="2157829"/>
                    <a:pt x="2254243" y="2159654"/>
                  </a:cubicBezTo>
                  <a:cubicBezTo>
                    <a:pt x="2246577" y="2161479"/>
                    <a:pt x="2249680" y="2157738"/>
                    <a:pt x="2242835" y="2160841"/>
                  </a:cubicBezTo>
                  <a:cubicBezTo>
                    <a:pt x="2241544" y="2161393"/>
                    <a:pt x="2240198" y="2161803"/>
                    <a:pt x="2238820" y="2162073"/>
                  </a:cubicBezTo>
                  <a:cubicBezTo>
                    <a:pt x="2235307" y="2162574"/>
                    <a:pt x="2234257" y="2161114"/>
                    <a:pt x="2230105" y="2164491"/>
                  </a:cubicBezTo>
                  <a:cubicBezTo>
                    <a:pt x="2224949" y="2168826"/>
                    <a:pt x="2214682" y="2177678"/>
                    <a:pt x="2215504" y="2166225"/>
                  </a:cubicBezTo>
                  <a:cubicBezTo>
                    <a:pt x="2215554" y="2165394"/>
                    <a:pt x="2215673" y="2164568"/>
                    <a:pt x="2215869" y="2163761"/>
                  </a:cubicBezTo>
                  <a:cubicBezTo>
                    <a:pt x="2217133" y="2157656"/>
                    <a:pt x="2220331" y="2152116"/>
                    <a:pt x="2224994" y="2147973"/>
                  </a:cubicBezTo>
                  <a:cubicBezTo>
                    <a:pt x="2226318" y="2146057"/>
                    <a:pt x="2232021" y="2143410"/>
                    <a:pt x="2232067" y="2140445"/>
                  </a:cubicBezTo>
                  <a:cubicBezTo>
                    <a:pt x="2232113" y="2137479"/>
                    <a:pt x="2232751" y="2134695"/>
                    <a:pt x="2232751" y="2132231"/>
                  </a:cubicBezTo>
                  <a:cubicBezTo>
                    <a:pt x="2232751" y="2129767"/>
                    <a:pt x="2232751" y="2120140"/>
                    <a:pt x="2232341" y="2114436"/>
                  </a:cubicBezTo>
                  <a:cubicBezTo>
                    <a:pt x="2231930" y="2108733"/>
                    <a:pt x="2220386" y="2104809"/>
                    <a:pt x="2231246" y="2103029"/>
                  </a:cubicBezTo>
                  <a:cubicBezTo>
                    <a:pt x="2236311" y="2102162"/>
                    <a:pt x="2237269" y="2100154"/>
                    <a:pt x="2236858" y="2097873"/>
                  </a:cubicBezTo>
                  <a:cubicBezTo>
                    <a:pt x="2236447" y="2095591"/>
                    <a:pt x="2234166" y="2092397"/>
                    <a:pt x="2233892" y="2090344"/>
                  </a:cubicBezTo>
                  <a:cubicBezTo>
                    <a:pt x="2233253" y="2086602"/>
                    <a:pt x="2228873" y="2081218"/>
                    <a:pt x="2232067" y="2078891"/>
                  </a:cubicBezTo>
                  <a:cubicBezTo>
                    <a:pt x="2235261" y="2076564"/>
                    <a:pt x="2238455" y="2072686"/>
                    <a:pt x="2238409" y="2077066"/>
                  </a:cubicBezTo>
                  <a:cubicBezTo>
                    <a:pt x="2238364" y="2081446"/>
                    <a:pt x="2241467" y="2091120"/>
                    <a:pt x="2241421" y="2093584"/>
                  </a:cubicBezTo>
                  <a:cubicBezTo>
                    <a:pt x="2241421" y="2093584"/>
                    <a:pt x="2246622" y="2086055"/>
                    <a:pt x="2245984" y="2084139"/>
                  </a:cubicBezTo>
                  <a:cubicBezTo>
                    <a:pt x="2245345" y="2080538"/>
                    <a:pt x="2245614" y="2076838"/>
                    <a:pt x="2246759" y="2073370"/>
                  </a:cubicBezTo>
                  <a:cubicBezTo>
                    <a:pt x="2248037" y="2068807"/>
                    <a:pt x="2249269" y="2070222"/>
                    <a:pt x="2249999" y="2065841"/>
                  </a:cubicBezTo>
                  <a:cubicBezTo>
                    <a:pt x="2250985" y="2062739"/>
                    <a:pt x="2250985" y="2059408"/>
                    <a:pt x="2249999" y="2056305"/>
                  </a:cubicBezTo>
                  <a:cubicBezTo>
                    <a:pt x="2248767" y="2049278"/>
                    <a:pt x="2247581" y="2044898"/>
                    <a:pt x="2249999" y="2040426"/>
                  </a:cubicBezTo>
                  <a:cubicBezTo>
                    <a:pt x="2252417" y="2035955"/>
                    <a:pt x="2247444" y="2039788"/>
                    <a:pt x="2257665" y="2029749"/>
                  </a:cubicBezTo>
                  <a:cubicBezTo>
                    <a:pt x="2267886" y="2019711"/>
                    <a:pt x="2267247" y="2024137"/>
                    <a:pt x="2270486" y="2017247"/>
                  </a:cubicBezTo>
                  <a:cubicBezTo>
                    <a:pt x="2273726" y="2010357"/>
                    <a:pt x="2280023" y="2012684"/>
                    <a:pt x="2273772" y="2006478"/>
                  </a:cubicBezTo>
                  <a:cubicBezTo>
                    <a:pt x="2267520" y="2000273"/>
                    <a:pt x="2269437" y="1996851"/>
                    <a:pt x="2263779" y="1996212"/>
                  </a:cubicBezTo>
                  <a:cubicBezTo>
                    <a:pt x="2258121" y="1995573"/>
                    <a:pt x="2259216" y="1991649"/>
                    <a:pt x="2251687" y="1996212"/>
                  </a:cubicBezTo>
                  <a:cubicBezTo>
                    <a:pt x="2248206" y="1998306"/>
                    <a:pt x="2244592" y="2000182"/>
                    <a:pt x="2240873" y="2001824"/>
                  </a:cubicBezTo>
                  <a:cubicBezTo>
                    <a:pt x="2238364" y="2003056"/>
                    <a:pt x="2224401" y="1998493"/>
                    <a:pt x="2221207" y="1997809"/>
                  </a:cubicBezTo>
                  <a:cubicBezTo>
                    <a:pt x="2218013" y="1997125"/>
                    <a:pt x="2214089" y="1995208"/>
                    <a:pt x="2211717" y="1997809"/>
                  </a:cubicBezTo>
                  <a:cubicBezTo>
                    <a:pt x="2205593" y="2003595"/>
                    <a:pt x="2197298" y="2006497"/>
                    <a:pt x="2188902" y="2005794"/>
                  </a:cubicBezTo>
                  <a:cubicBezTo>
                    <a:pt x="2181921" y="2005064"/>
                    <a:pt x="2180735" y="2001231"/>
                    <a:pt x="2176765" y="2006980"/>
                  </a:cubicBezTo>
                  <a:cubicBezTo>
                    <a:pt x="2172795" y="2012729"/>
                    <a:pt x="2181328" y="2003148"/>
                    <a:pt x="2172978" y="2012593"/>
                  </a:cubicBezTo>
                  <a:cubicBezTo>
                    <a:pt x="2164628" y="2022038"/>
                    <a:pt x="2166088" y="2005566"/>
                    <a:pt x="2164582" y="2027696"/>
                  </a:cubicBezTo>
                  <a:cubicBezTo>
                    <a:pt x="2163076" y="2049826"/>
                    <a:pt x="2164354" y="2049278"/>
                    <a:pt x="2161114" y="2052381"/>
                  </a:cubicBezTo>
                  <a:cubicBezTo>
                    <a:pt x="2157875" y="2055484"/>
                    <a:pt x="2158605" y="2053020"/>
                    <a:pt x="2156551" y="2058084"/>
                  </a:cubicBezTo>
                  <a:cubicBezTo>
                    <a:pt x="2154498" y="2063149"/>
                    <a:pt x="2158377" y="2064427"/>
                    <a:pt x="2153905" y="2068168"/>
                  </a:cubicBezTo>
                  <a:cubicBezTo>
                    <a:pt x="2151071" y="2071093"/>
                    <a:pt x="2147846" y="2073612"/>
                    <a:pt x="2144323" y="2075652"/>
                  </a:cubicBezTo>
                  <a:cubicBezTo>
                    <a:pt x="2139167" y="2077568"/>
                    <a:pt x="2144323" y="2080215"/>
                    <a:pt x="2139121" y="2081994"/>
                  </a:cubicBezTo>
                  <a:cubicBezTo>
                    <a:pt x="2130224" y="2085051"/>
                    <a:pt x="2130954" y="2078709"/>
                    <a:pt x="2127166" y="2079941"/>
                  </a:cubicBezTo>
                  <a:cubicBezTo>
                    <a:pt x="2123379" y="2081173"/>
                    <a:pt x="2128490" y="2074921"/>
                    <a:pt x="2120824" y="2077979"/>
                  </a:cubicBezTo>
                  <a:cubicBezTo>
                    <a:pt x="2113158" y="2081036"/>
                    <a:pt x="2104945" y="2085462"/>
                    <a:pt x="2104945" y="2085462"/>
                  </a:cubicBezTo>
                  <a:cubicBezTo>
                    <a:pt x="2104945" y="2085462"/>
                    <a:pt x="2106177" y="2084823"/>
                    <a:pt x="2099196" y="2087287"/>
                  </a:cubicBezTo>
                  <a:cubicBezTo>
                    <a:pt x="2094218" y="2088638"/>
                    <a:pt x="2089062" y="2089208"/>
                    <a:pt x="2083910" y="2088975"/>
                  </a:cubicBezTo>
                  <a:cubicBezTo>
                    <a:pt x="2080762" y="2089660"/>
                    <a:pt x="2083317" y="2083910"/>
                    <a:pt x="2074420" y="2087606"/>
                  </a:cubicBezTo>
                  <a:cubicBezTo>
                    <a:pt x="2065522" y="2091302"/>
                    <a:pt x="2071271" y="2086968"/>
                    <a:pt x="2065294" y="2091348"/>
                  </a:cubicBezTo>
                  <a:cubicBezTo>
                    <a:pt x="2059316" y="2095728"/>
                    <a:pt x="2056989" y="2096321"/>
                    <a:pt x="2053841" y="2095911"/>
                  </a:cubicBezTo>
                  <a:cubicBezTo>
                    <a:pt x="2050693" y="2095500"/>
                    <a:pt x="2053248" y="2090800"/>
                    <a:pt x="2047590" y="2088838"/>
                  </a:cubicBezTo>
                  <a:cubicBezTo>
                    <a:pt x="2041932" y="2086876"/>
                    <a:pt x="2045126" y="2081218"/>
                    <a:pt x="2038738" y="2081173"/>
                  </a:cubicBezTo>
                  <a:cubicBezTo>
                    <a:pt x="2032350" y="2081127"/>
                    <a:pt x="2040016" y="2082405"/>
                    <a:pt x="2032441" y="2081173"/>
                  </a:cubicBezTo>
                  <a:cubicBezTo>
                    <a:pt x="2028275" y="2080726"/>
                    <a:pt x="2024210" y="2079617"/>
                    <a:pt x="2020395" y="2077887"/>
                  </a:cubicBezTo>
                  <a:cubicBezTo>
                    <a:pt x="2013505" y="2074009"/>
                    <a:pt x="2012866" y="2073325"/>
                    <a:pt x="2012866" y="2071454"/>
                  </a:cubicBezTo>
                  <a:cubicBezTo>
                    <a:pt x="2012866" y="2069583"/>
                    <a:pt x="2009855" y="2057491"/>
                    <a:pt x="2006752" y="2056168"/>
                  </a:cubicBezTo>
                  <a:cubicBezTo>
                    <a:pt x="2003649" y="2054845"/>
                    <a:pt x="2004334" y="2042206"/>
                    <a:pt x="2001140" y="2042799"/>
                  </a:cubicBezTo>
                  <a:cubicBezTo>
                    <a:pt x="1997946" y="2043392"/>
                    <a:pt x="1997353" y="2038966"/>
                    <a:pt x="1993018" y="2033673"/>
                  </a:cubicBezTo>
                  <a:cubicBezTo>
                    <a:pt x="1988683" y="2028380"/>
                    <a:pt x="1986082" y="2031711"/>
                    <a:pt x="1982341" y="2020943"/>
                  </a:cubicBezTo>
                  <a:cubicBezTo>
                    <a:pt x="1978599" y="2010174"/>
                    <a:pt x="1987908" y="2031757"/>
                    <a:pt x="1978645" y="2010083"/>
                  </a:cubicBezTo>
                  <a:cubicBezTo>
                    <a:pt x="1969382" y="1988410"/>
                    <a:pt x="1968059" y="1996075"/>
                    <a:pt x="1966188" y="1992835"/>
                  </a:cubicBezTo>
                  <a:cubicBezTo>
                    <a:pt x="1962876" y="1988879"/>
                    <a:pt x="1960909" y="1983974"/>
                    <a:pt x="1960576" y="1978827"/>
                  </a:cubicBezTo>
                  <a:cubicBezTo>
                    <a:pt x="1960074" y="1970614"/>
                    <a:pt x="1959526" y="1961717"/>
                    <a:pt x="1961488" y="1957336"/>
                  </a:cubicBezTo>
                  <a:cubicBezTo>
                    <a:pt x="1963450" y="1952956"/>
                    <a:pt x="1964682" y="1952774"/>
                    <a:pt x="1965367" y="1948211"/>
                  </a:cubicBezTo>
                  <a:cubicBezTo>
                    <a:pt x="1966047" y="1944163"/>
                    <a:pt x="1965650" y="1940011"/>
                    <a:pt x="1964226" y="1936165"/>
                  </a:cubicBezTo>
                  <a:cubicBezTo>
                    <a:pt x="1962994" y="1933609"/>
                    <a:pt x="1961124" y="1929138"/>
                    <a:pt x="1962401" y="1927313"/>
                  </a:cubicBezTo>
                  <a:cubicBezTo>
                    <a:pt x="1962401" y="1927313"/>
                    <a:pt x="1972029" y="1921061"/>
                    <a:pt x="1971527" y="1918461"/>
                  </a:cubicBezTo>
                  <a:cubicBezTo>
                    <a:pt x="1971025" y="1915860"/>
                    <a:pt x="1963496" y="1898703"/>
                    <a:pt x="1965413" y="1896878"/>
                  </a:cubicBezTo>
                  <a:cubicBezTo>
                    <a:pt x="1967329" y="1895053"/>
                    <a:pt x="1977595" y="1885562"/>
                    <a:pt x="1977595" y="1883190"/>
                  </a:cubicBezTo>
                  <a:cubicBezTo>
                    <a:pt x="1978102" y="1880575"/>
                    <a:pt x="1978741" y="1877983"/>
                    <a:pt x="1979512" y="1875433"/>
                  </a:cubicBezTo>
                  <a:lnTo>
                    <a:pt x="1979512" y="1875433"/>
                  </a:lnTo>
                  <a:cubicBezTo>
                    <a:pt x="1980009" y="1872969"/>
                    <a:pt x="1980287" y="1870464"/>
                    <a:pt x="1980333" y="1867950"/>
                  </a:cubicBezTo>
                  <a:cubicBezTo>
                    <a:pt x="1980817" y="1863099"/>
                    <a:pt x="1980648" y="1858203"/>
                    <a:pt x="1979831" y="1853394"/>
                  </a:cubicBezTo>
                  <a:cubicBezTo>
                    <a:pt x="1978645" y="1845728"/>
                    <a:pt x="1980607" y="1843265"/>
                    <a:pt x="1975588" y="1836876"/>
                  </a:cubicBezTo>
                  <a:cubicBezTo>
                    <a:pt x="1970568" y="1830488"/>
                    <a:pt x="1966143" y="1829804"/>
                    <a:pt x="1968105" y="1825378"/>
                  </a:cubicBezTo>
                  <a:cubicBezTo>
                    <a:pt x="1970067" y="1820952"/>
                    <a:pt x="1970751" y="1815887"/>
                    <a:pt x="1973306" y="1813423"/>
                  </a:cubicBezTo>
                  <a:cubicBezTo>
                    <a:pt x="1975697" y="1811320"/>
                    <a:pt x="1978262" y="1809431"/>
                    <a:pt x="1980972" y="1807765"/>
                  </a:cubicBezTo>
                  <a:cubicBezTo>
                    <a:pt x="1986082" y="1800875"/>
                    <a:pt x="1984212" y="1793803"/>
                    <a:pt x="1988044" y="1793255"/>
                  </a:cubicBezTo>
                  <a:cubicBezTo>
                    <a:pt x="1990654" y="1792899"/>
                    <a:pt x="1993219" y="1792288"/>
                    <a:pt x="1995710" y="1791430"/>
                  </a:cubicBezTo>
                  <a:cubicBezTo>
                    <a:pt x="1997627" y="1790837"/>
                    <a:pt x="1998950" y="1784768"/>
                    <a:pt x="2002098" y="1784540"/>
                  </a:cubicBezTo>
                  <a:cubicBezTo>
                    <a:pt x="2009079" y="1783947"/>
                    <a:pt x="2005885" y="1786457"/>
                    <a:pt x="2012273" y="1784540"/>
                  </a:cubicBezTo>
                  <a:cubicBezTo>
                    <a:pt x="2018661" y="1782624"/>
                    <a:pt x="2030525" y="1779612"/>
                    <a:pt x="2030525" y="1777833"/>
                  </a:cubicBezTo>
                  <a:cubicBezTo>
                    <a:pt x="2030525" y="1776053"/>
                    <a:pt x="2030525" y="1775871"/>
                    <a:pt x="2035088" y="1772175"/>
                  </a:cubicBezTo>
                  <a:cubicBezTo>
                    <a:pt x="2039650" y="1768479"/>
                    <a:pt x="2043940" y="1770897"/>
                    <a:pt x="2044670" y="1764600"/>
                  </a:cubicBezTo>
                  <a:cubicBezTo>
                    <a:pt x="2045400" y="1758304"/>
                    <a:pt x="2045947" y="1763414"/>
                    <a:pt x="2045400" y="1758304"/>
                  </a:cubicBezTo>
                  <a:cubicBezTo>
                    <a:pt x="2044852" y="1753193"/>
                    <a:pt x="2046632" y="1753239"/>
                    <a:pt x="2053020" y="1755201"/>
                  </a:cubicBezTo>
                  <a:cubicBezTo>
                    <a:pt x="2057149" y="1756342"/>
                    <a:pt x="2061470" y="1756593"/>
                    <a:pt x="2065705" y="1755931"/>
                  </a:cubicBezTo>
                  <a:cubicBezTo>
                    <a:pt x="2074009" y="1748448"/>
                    <a:pt x="2083956" y="1744067"/>
                    <a:pt x="2088017" y="1745391"/>
                  </a:cubicBezTo>
                  <a:cubicBezTo>
                    <a:pt x="2090974" y="1746413"/>
                    <a:pt x="2093725" y="1747960"/>
                    <a:pt x="2096139" y="1749954"/>
                  </a:cubicBezTo>
                  <a:cubicBezTo>
                    <a:pt x="2099972" y="1752600"/>
                    <a:pt x="2095546" y="1750684"/>
                    <a:pt x="2106269" y="1753330"/>
                  </a:cubicBezTo>
                  <a:cubicBezTo>
                    <a:pt x="2110521" y="1754854"/>
                    <a:pt x="2115034" y="1755539"/>
                    <a:pt x="2119547" y="1755338"/>
                  </a:cubicBezTo>
                  <a:cubicBezTo>
                    <a:pt x="2121463" y="1755338"/>
                    <a:pt x="2125250" y="1753786"/>
                    <a:pt x="2127851" y="1753558"/>
                  </a:cubicBezTo>
                  <a:cubicBezTo>
                    <a:pt x="2133482" y="1752244"/>
                    <a:pt x="2139404" y="1753216"/>
                    <a:pt x="2144323" y="1756250"/>
                  </a:cubicBezTo>
                  <a:cubicBezTo>
                    <a:pt x="2149981" y="1759490"/>
                    <a:pt x="2150665" y="1756250"/>
                    <a:pt x="2153768" y="1760129"/>
                  </a:cubicBezTo>
                  <a:cubicBezTo>
                    <a:pt x="2156871" y="1764007"/>
                    <a:pt x="2153084" y="1764692"/>
                    <a:pt x="2157555" y="1767156"/>
                  </a:cubicBezTo>
                  <a:cubicBezTo>
                    <a:pt x="2162027" y="1769620"/>
                    <a:pt x="2162529" y="1771034"/>
                    <a:pt x="2167639" y="1768570"/>
                  </a:cubicBezTo>
                  <a:cubicBezTo>
                    <a:pt x="2172750" y="1766106"/>
                    <a:pt x="2168917" y="1766654"/>
                    <a:pt x="2172704" y="1766060"/>
                  </a:cubicBezTo>
                  <a:lnTo>
                    <a:pt x="2176491" y="1765422"/>
                  </a:lnTo>
                  <a:cubicBezTo>
                    <a:pt x="2176491" y="1765422"/>
                    <a:pt x="2168278" y="1770441"/>
                    <a:pt x="2177130" y="1770532"/>
                  </a:cubicBezTo>
                  <a:cubicBezTo>
                    <a:pt x="2185982" y="1770623"/>
                    <a:pt x="2191731" y="1764372"/>
                    <a:pt x="2189222" y="1762410"/>
                  </a:cubicBezTo>
                  <a:cubicBezTo>
                    <a:pt x="2189222" y="1762410"/>
                    <a:pt x="2194925" y="1760540"/>
                    <a:pt x="2196203" y="1765650"/>
                  </a:cubicBezTo>
                  <a:cubicBezTo>
                    <a:pt x="2197480" y="1770760"/>
                    <a:pt x="2198621" y="1774000"/>
                    <a:pt x="2203093" y="1771445"/>
                  </a:cubicBezTo>
                  <a:cubicBezTo>
                    <a:pt x="2207564" y="1768889"/>
                    <a:pt x="2211397" y="1765787"/>
                    <a:pt x="2208249" y="1763870"/>
                  </a:cubicBezTo>
                  <a:cubicBezTo>
                    <a:pt x="2204717" y="1761616"/>
                    <a:pt x="2202413" y="1757866"/>
                    <a:pt x="2201998" y="1753695"/>
                  </a:cubicBezTo>
                  <a:cubicBezTo>
                    <a:pt x="2201998" y="1749862"/>
                    <a:pt x="2201998" y="1746714"/>
                    <a:pt x="2201998" y="1746714"/>
                  </a:cubicBezTo>
                  <a:lnTo>
                    <a:pt x="2195701" y="1743474"/>
                  </a:lnTo>
                  <a:cubicBezTo>
                    <a:pt x="2195701" y="1743474"/>
                    <a:pt x="2196979" y="1739687"/>
                    <a:pt x="2191914" y="1738912"/>
                  </a:cubicBezTo>
                  <a:cubicBezTo>
                    <a:pt x="2186849" y="1738136"/>
                    <a:pt x="2173662" y="1739276"/>
                    <a:pt x="2178225" y="1736219"/>
                  </a:cubicBezTo>
                  <a:cubicBezTo>
                    <a:pt x="2187807" y="1729329"/>
                    <a:pt x="2185891" y="1731885"/>
                    <a:pt x="2189039" y="1733801"/>
                  </a:cubicBezTo>
                  <a:cubicBezTo>
                    <a:pt x="2192187" y="1735718"/>
                    <a:pt x="2198165" y="1732615"/>
                    <a:pt x="2201085" y="1733801"/>
                  </a:cubicBezTo>
                  <a:cubicBezTo>
                    <a:pt x="2204005" y="1734987"/>
                    <a:pt x="2202317" y="1735079"/>
                    <a:pt x="2208705" y="1733208"/>
                  </a:cubicBezTo>
                  <a:cubicBezTo>
                    <a:pt x="2215093" y="1731337"/>
                    <a:pt x="2213268" y="1727595"/>
                    <a:pt x="2218242" y="1731428"/>
                  </a:cubicBezTo>
                  <a:cubicBezTo>
                    <a:pt x="2223366" y="1734558"/>
                    <a:pt x="2228891" y="1736968"/>
                    <a:pt x="2234668" y="1738592"/>
                  </a:cubicBezTo>
                  <a:cubicBezTo>
                    <a:pt x="2235786" y="1737054"/>
                    <a:pt x="2236648" y="1735343"/>
                    <a:pt x="2237223" y="1733527"/>
                  </a:cubicBezTo>
                  <a:cubicBezTo>
                    <a:pt x="2237862" y="1730972"/>
                    <a:pt x="2241238" y="1725907"/>
                    <a:pt x="2242972" y="1728554"/>
                  </a:cubicBezTo>
                  <a:cubicBezTo>
                    <a:pt x="2248630" y="1736813"/>
                    <a:pt x="2254927" y="1736904"/>
                    <a:pt x="2256661" y="1734349"/>
                  </a:cubicBezTo>
                  <a:cubicBezTo>
                    <a:pt x="2258628" y="1731739"/>
                    <a:pt x="2261657" y="1730151"/>
                    <a:pt x="2264920" y="1730014"/>
                  </a:cubicBezTo>
                  <a:cubicBezTo>
                    <a:pt x="2268543" y="1729904"/>
                    <a:pt x="2272166" y="1730164"/>
                    <a:pt x="2275734" y="1730790"/>
                  </a:cubicBezTo>
                  <a:cubicBezTo>
                    <a:pt x="2277605" y="1731383"/>
                    <a:pt x="2290882" y="1732158"/>
                    <a:pt x="2290882" y="1732158"/>
                  </a:cubicBezTo>
                  <a:lnTo>
                    <a:pt x="2303522" y="1734851"/>
                  </a:lnTo>
                  <a:lnTo>
                    <a:pt x="2306031" y="1741284"/>
                  </a:lnTo>
                  <a:cubicBezTo>
                    <a:pt x="2306031" y="1741284"/>
                    <a:pt x="2313560" y="1746349"/>
                    <a:pt x="2312967" y="1748859"/>
                  </a:cubicBezTo>
                  <a:cubicBezTo>
                    <a:pt x="2312374" y="1751368"/>
                    <a:pt x="2321089" y="1754699"/>
                    <a:pt x="2321089" y="1754699"/>
                  </a:cubicBezTo>
                  <a:cubicBezTo>
                    <a:pt x="2326445" y="1753805"/>
                    <a:pt x="2331747" y="1752605"/>
                    <a:pt x="2336968" y="1751094"/>
                  </a:cubicBezTo>
                  <a:cubicBezTo>
                    <a:pt x="2338930" y="1750456"/>
                    <a:pt x="2346093" y="1746532"/>
                    <a:pt x="2346093" y="1746532"/>
                  </a:cubicBezTo>
                  <a:cubicBezTo>
                    <a:pt x="2356268" y="1743474"/>
                    <a:pt x="2353759" y="1742836"/>
                    <a:pt x="2356223" y="1745984"/>
                  </a:cubicBezTo>
                  <a:cubicBezTo>
                    <a:pt x="2358687" y="1749132"/>
                    <a:pt x="2358139" y="1749178"/>
                    <a:pt x="2361881" y="1751186"/>
                  </a:cubicBezTo>
                  <a:cubicBezTo>
                    <a:pt x="2365622" y="1753193"/>
                    <a:pt x="2370094" y="1754425"/>
                    <a:pt x="2371965" y="1758258"/>
                  </a:cubicBezTo>
                  <a:cubicBezTo>
                    <a:pt x="2373835" y="1762091"/>
                    <a:pt x="2377668" y="1760904"/>
                    <a:pt x="2379494" y="1764646"/>
                  </a:cubicBezTo>
                  <a:cubicBezTo>
                    <a:pt x="2381319" y="1768388"/>
                    <a:pt x="2385152" y="1772996"/>
                    <a:pt x="2385745" y="1774867"/>
                  </a:cubicBezTo>
                  <a:cubicBezTo>
                    <a:pt x="2387200" y="1778006"/>
                    <a:pt x="2388843" y="1781054"/>
                    <a:pt x="2390672" y="1783993"/>
                  </a:cubicBezTo>
                  <a:lnTo>
                    <a:pt x="2391311" y="1790335"/>
                  </a:lnTo>
                  <a:cubicBezTo>
                    <a:pt x="2388268" y="1795482"/>
                    <a:pt x="2386867" y="1801437"/>
                    <a:pt x="2387296" y="1807400"/>
                  </a:cubicBezTo>
                  <a:cubicBezTo>
                    <a:pt x="2387296" y="1811233"/>
                    <a:pt x="2385152" y="1816115"/>
                    <a:pt x="2386566" y="1817530"/>
                  </a:cubicBezTo>
                  <a:cubicBezTo>
                    <a:pt x="2394733" y="1825925"/>
                    <a:pt x="2391539" y="1828344"/>
                    <a:pt x="2396559" y="1830306"/>
                  </a:cubicBezTo>
                  <a:cubicBezTo>
                    <a:pt x="2400090" y="1832336"/>
                    <a:pt x="2402764" y="1835581"/>
                    <a:pt x="2404087" y="1839432"/>
                  </a:cubicBezTo>
                  <a:cubicBezTo>
                    <a:pt x="2405237" y="1841485"/>
                    <a:pt x="2406273" y="1843602"/>
                    <a:pt x="2407190" y="1845774"/>
                  </a:cubicBezTo>
                  <a:cubicBezTo>
                    <a:pt x="2408787" y="1848740"/>
                    <a:pt x="2409823" y="1851970"/>
                    <a:pt x="2410247" y="1855310"/>
                  </a:cubicBezTo>
                  <a:cubicBezTo>
                    <a:pt x="2410247" y="1859098"/>
                    <a:pt x="2405684" y="1866079"/>
                    <a:pt x="2408833" y="1863569"/>
                  </a:cubicBezTo>
                  <a:lnTo>
                    <a:pt x="2417639" y="1873790"/>
                  </a:lnTo>
                  <a:cubicBezTo>
                    <a:pt x="2419523" y="1874132"/>
                    <a:pt x="2421458" y="1874132"/>
                    <a:pt x="2423343" y="1873790"/>
                  </a:cubicBezTo>
                  <a:cubicBezTo>
                    <a:pt x="2425852" y="1873197"/>
                    <a:pt x="2429685" y="1871372"/>
                    <a:pt x="2430324" y="1876436"/>
                  </a:cubicBezTo>
                  <a:cubicBezTo>
                    <a:pt x="2430990" y="1881159"/>
                    <a:pt x="2431994" y="1885822"/>
                    <a:pt x="2433335" y="1890399"/>
                  </a:cubicBezTo>
                  <a:cubicBezTo>
                    <a:pt x="2433974" y="1892361"/>
                    <a:pt x="2437898" y="1893547"/>
                    <a:pt x="2439632" y="1894277"/>
                  </a:cubicBezTo>
                  <a:cubicBezTo>
                    <a:pt x="2441366" y="1895007"/>
                    <a:pt x="2446568" y="1895007"/>
                    <a:pt x="2446568" y="1897517"/>
                  </a:cubicBezTo>
                  <a:lnTo>
                    <a:pt x="2454279" y="1889943"/>
                  </a:lnTo>
                  <a:cubicBezTo>
                    <a:pt x="2454804" y="1887328"/>
                    <a:pt x="2455675" y="1884796"/>
                    <a:pt x="2456880" y="1882414"/>
                  </a:cubicBezTo>
                  <a:cubicBezTo>
                    <a:pt x="2458842" y="1878627"/>
                    <a:pt x="2462720" y="1872923"/>
                    <a:pt x="2462720" y="1872923"/>
                  </a:cubicBezTo>
                  <a:cubicBezTo>
                    <a:pt x="2462720" y="1872923"/>
                    <a:pt x="2466599" y="1864801"/>
                    <a:pt x="2463998" y="1864117"/>
                  </a:cubicBezTo>
                  <a:cubicBezTo>
                    <a:pt x="2461397" y="1863432"/>
                    <a:pt x="2462811" y="1862839"/>
                    <a:pt x="2461625" y="1853941"/>
                  </a:cubicBezTo>
                  <a:cubicBezTo>
                    <a:pt x="2460516" y="1849771"/>
                    <a:pt x="2460516" y="1845382"/>
                    <a:pt x="2461625" y="1841211"/>
                  </a:cubicBezTo>
                  <a:cubicBezTo>
                    <a:pt x="2462310" y="1838063"/>
                    <a:pt x="2463542" y="1839386"/>
                    <a:pt x="2462310" y="1835553"/>
                  </a:cubicBezTo>
                  <a:cubicBezTo>
                    <a:pt x="2461078" y="1831720"/>
                    <a:pt x="2462310" y="1833043"/>
                    <a:pt x="2458568" y="1829119"/>
                  </a:cubicBezTo>
                  <a:cubicBezTo>
                    <a:pt x="2454826" y="1825195"/>
                    <a:pt x="2458020" y="1822184"/>
                    <a:pt x="2453595" y="1819629"/>
                  </a:cubicBezTo>
                  <a:cubicBezTo>
                    <a:pt x="2449169" y="1817073"/>
                    <a:pt x="2451085" y="1815796"/>
                    <a:pt x="2449260" y="1809408"/>
                  </a:cubicBezTo>
                  <a:cubicBezTo>
                    <a:pt x="2447435" y="1803020"/>
                    <a:pt x="2450492" y="1817667"/>
                    <a:pt x="2447435" y="1803020"/>
                  </a:cubicBezTo>
                  <a:cubicBezTo>
                    <a:pt x="2444378" y="1788373"/>
                    <a:pt x="2441822" y="1789696"/>
                    <a:pt x="2444515" y="1783993"/>
                  </a:cubicBezTo>
                  <a:cubicBezTo>
                    <a:pt x="2447207" y="1778289"/>
                    <a:pt x="2449077" y="1777741"/>
                    <a:pt x="2447708" y="1773909"/>
                  </a:cubicBezTo>
                  <a:cubicBezTo>
                    <a:pt x="2445974" y="1770167"/>
                    <a:pt x="2443666" y="1766718"/>
                    <a:pt x="2440864" y="1763688"/>
                  </a:cubicBezTo>
                  <a:cubicBezTo>
                    <a:pt x="2438993" y="1761087"/>
                    <a:pt x="2432697" y="1760448"/>
                    <a:pt x="2430826" y="1752828"/>
                  </a:cubicBezTo>
                  <a:cubicBezTo>
                    <a:pt x="2429580" y="1748466"/>
                    <a:pt x="2428786" y="1743986"/>
                    <a:pt x="2428453" y="1739459"/>
                  </a:cubicBezTo>
                  <a:cubicBezTo>
                    <a:pt x="2427906" y="1733710"/>
                    <a:pt x="2422750" y="1735581"/>
                    <a:pt x="2427951" y="1728052"/>
                  </a:cubicBezTo>
                  <a:cubicBezTo>
                    <a:pt x="2433153" y="1720523"/>
                    <a:pt x="2429183" y="1726774"/>
                    <a:pt x="2428681" y="1716599"/>
                  </a:cubicBezTo>
                  <a:cubicBezTo>
                    <a:pt x="2428179" y="1706424"/>
                    <a:pt x="2425670" y="1709618"/>
                    <a:pt x="2429457" y="1703321"/>
                  </a:cubicBezTo>
                  <a:cubicBezTo>
                    <a:pt x="2433244" y="1697024"/>
                    <a:pt x="2437807" y="1693283"/>
                    <a:pt x="2439769" y="1687625"/>
                  </a:cubicBezTo>
                  <a:cubicBezTo>
                    <a:pt x="2441731" y="1681967"/>
                    <a:pt x="2438537" y="1684431"/>
                    <a:pt x="2446841" y="1677495"/>
                  </a:cubicBezTo>
                  <a:cubicBezTo>
                    <a:pt x="2455146" y="1670560"/>
                    <a:pt x="2465458" y="1661799"/>
                    <a:pt x="2469291" y="1659244"/>
                  </a:cubicBezTo>
                  <a:cubicBezTo>
                    <a:pt x="2474096" y="1656406"/>
                    <a:pt x="2478576" y="1653052"/>
                    <a:pt x="2482660" y="1649251"/>
                  </a:cubicBezTo>
                  <a:cubicBezTo>
                    <a:pt x="2485512" y="1647047"/>
                    <a:pt x="2488113" y="1644537"/>
                    <a:pt x="2490417" y="1641768"/>
                  </a:cubicBezTo>
                  <a:cubicBezTo>
                    <a:pt x="2493565" y="1637935"/>
                    <a:pt x="2493611" y="1634741"/>
                    <a:pt x="2498721" y="1631045"/>
                  </a:cubicBezTo>
                  <a:cubicBezTo>
                    <a:pt x="2503832" y="1627349"/>
                    <a:pt x="2501322" y="1623425"/>
                    <a:pt x="2508303" y="1626072"/>
                  </a:cubicBezTo>
                  <a:cubicBezTo>
                    <a:pt x="2512739" y="1627883"/>
                    <a:pt x="2517657" y="1628157"/>
                    <a:pt x="2522266" y="1626847"/>
                  </a:cubicBezTo>
                  <a:cubicBezTo>
                    <a:pt x="2524775" y="1626254"/>
                    <a:pt x="2519574" y="1632505"/>
                    <a:pt x="2529293" y="1620551"/>
                  </a:cubicBezTo>
                  <a:cubicBezTo>
                    <a:pt x="2539012" y="1608596"/>
                    <a:pt x="2542707" y="1608641"/>
                    <a:pt x="2543985" y="1606132"/>
                  </a:cubicBezTo>
                  <a:cubicBezTo>
                    <a:pt x="2545263" y="1603622"/>
                    <a:pt x="2554890" y="1597371"/>
                    <a:pt x="2556122" y="1599287"/>
                  </a:cubicBezTo>
                  <a:cubicBezTo>
                    <a:pt x="2557354" y="1601204"/>
                    <a:pt x="2557354" y="1603075"/>
                    <a:pt x="2561780" y="1600611"/>
                  </a:cubicBezTo>
                  <a:cubicBezTo>
                    <a:pt x="2566206" y="1598147"/>
                    <a:pt x="2572001" y="1594314"/>
                    <a:pt x="2570906" y="1593721"/>
                  </a:cubicBezTo>
                  <a:cubicBezTo>
                    <a:pt x="2558906" y="1587880"/>
                    <a:pt x="2555757" y="1585964"/>
                    <a:pt x="2558358" y="1583454"/>
                  </a:cubicBezTo>
                  <a:cubicBezTo>
                    <a:pt x="2560959" y="1580945"/>
                    <a:pt x="2555255" y="1578892"/>
                    <a:pt x="2562921" y="1578435"/>
                  </a:cubicBezTo>
                  <a:cubicBezTo>
                    <a:pt x="2570587" y="1577979"/>
                    <a:pt x="2570267" y="1580352"/>
                    <a:pt x="2573096" y="1578435"/>
                  </a:cubicBezTo>
                  <a:cubicBezTo>
                    <a:pt x="2580123" y="1574100"/>
                    <a:pt x="2586511" y="1570998"/>
                    <a:pt x="2587195" y="1568488"/>
                  </a:cubicBezTo>
                  <a:cubicBezTo>
                    <a:pt x="2587880" y="1565979"/>
                    <a:pt x="2589112" y="1561507"/>
                    <a:pt x="2589112" y="1561507"/>
                  </a:cubicBezTo>
                  <a:cubicBezTo>
                    <a:pt x="2579667" y="1556944"/>
                    <a:pt x="2577705" y="1560093"/>
                    <a:pt x="2577157" y="1555666"/>
                  </a:cubicBezTo>
                  <a:cubicBezTo>
                    <a:pt x="2576810" y="1552860"/>
                    <a:pt x="2577271" y="1550009"/>
                    <a:pt x="2578480" y="1547453"/>
                  </a:cubicBezTo>
                  <a:cubicBezTo>
                    <a:pt x="2578480" y="1547453"/>
                    <a:pt x="2583545" y="1548776"/>
                    <a:pt x="2582313" y="1542389"/>
                  </a:cubicBezTo>
                  <a:cubicBezTo>
                    <a:pt x="2581706" y="1538200"/>
                    <a:pt x="2581706" y="1533943"/>
                    <a:pt x="2582313" y="1529749"/>
                  </a:cubicBezTo>
                  <a:cubicBezTo>
                    <a:pt x="2582313" y="1526555"/>
                    <a:pt x="2582313" y="1523407"/>
                    <a:pt x="2576701" y="1523954"/>
                  </a:cubicBezTo>
                  <a:cubicBezTo>
                    <a:pt x="2571089" y="1524502"/>
                    <a:pt x="2572138" y="1523270"/>
                    <a:pt x="2567210" y="1519392"/>
                  </a:cubicBezTo>
                  <a:cubicBezTo>
                    <a:pt x="2562282" y="1515513"/>
                    <a:pt x="2555894" y="1513597"/>
                    <a:pt x="2560320" y="1512365"/>
                  </a:cubicBezTo>
                  <a:cubicBezTo>
                    <a:pt x="2564746" y="1511133"/>
                    <a:pt x="2571089" y="1516289"/>
                    <a:pt x="2571134" y="1511224"/>
                  </a:cubicBezTo>
                  <a:cubicBezTo>
                    <a:pt x="2570993" y="1508053"/>
                    <a:pt x="2569282" y="1505165"/>
                    <a:pt x="2566571" y="1503513"/>
                  </a:cubicBezTo>
                  <a:cubicBezTo>
                    <a:pt x="2564030" y="1500885"/>
                    <a:pt x="2562319" y="1497567"/>
                    <a:pt x="2561643" y="1493976"/>
                  </a:cubicBezTo>
                  <a:cubicBezTo>
                    <a:pt x="2561096" y="1481885"/>
                    <a:pt x="2553521" y="1479284"/>
                    <a:pt x="2559864" y="1477459"/>
                  </a:cubicBezTo>
                  <a:cubicBezTo>
                    <a:pt x="2566206" y="1475634"/>
                    <a:pt x="2559088" y="1493292"/>
                    <a:pt x="2568990" y="1475041"/>
                  </a:cubicBezTo>
                  <a:cubicBezTo>
                    <a:pt x="2578891" y="1456789"/>
                    <a:pt x="2574921" y="1450355"/>
                    <a:pt x="2579347" y="1448485"/>
                  </a:cubicBezTo>
                  <a:cubicBezTo>
                    <a:pt x="2583773" y="1446614"/>
                    <a:pt x="2577294" y="1460531"/>
                    <a:pt x="2577842" y="1470706"/>
                  </a:cubicBezTo>
                  <a:cubicBezTo>
                    <a:pt x="2578389" y="1480881"/>
                    <a:pt x="2575286" y="1474447"/>
                    <a:pt x="2578389" y="1480835"/>
                  </a:cubicBezTo>
                  <a:cubicBezTo>
                    <a:pt x="2581492" y="1487223"/>
                    <a:pt x="2585964" y="1485946"/>
                    <a:pt x="2586511" y="1491056"/>
                  </a:cubicBezTo>
                  <a:cubicBezTo>
                    <a:pt x="2587059" y="1496167"/>
                    <a:pt x="2576929" y="1498539"/>
                    <a:pt x="2583271" y="1503695"/>
                  </a:cubicBezTo>
                  <a:cubicBezTo>
                    <a:pt x="2589614" y="1508851"/>
                    <a:pt x="2594587" y="1505749"/>
                    <a:pt x="2595272" y="1500638"/>
                  </a:cubicBezTo>
                  <a:cubicBezTo>
                    <a:pt x="2595956" y="1495528"/>
                    <a:pt x="2594085" y="1493064"/>
                    <a:pt x="2598603" y="1489916"/>
                  </a:cubicBezTo>
                  <a:cubicBezTo>
                    <a:pt x="2603120" y="1486767"/>
                    <a:pt x="2604991" y="1485353"/>
                    <a:pt x="2604991" y="1483664"/>
                  </a:cubicBezTo>
                  <a:cubicBezTo>
                    <a:pt x="2604991" y="1481976"/>
                    <a:pt x="2608823" y="1479102"/>
                    <a:pt x="2607637" y="1474174"/>
                  </a:cubicBezTo>
                  <a:cubicBezTo>
                    <a:pt x="2606451" y="1469246"/>
                    <a:pt x="2601979" y="1467147"/>
                    <a:pt x="2601979" y="1463314"/>
                  </a:cubicBezTo>
                  <a:cubicBezTo>
                    <a:pt x="2601979" y="1459481"/>
                    <a:pt x="2600108" y="1464591"/>
                    <a:pt x="2599561" y="1456971"/>
                  </a:cubicBezTo>
                  <a:cubicBezTo>
                    <a:pt x="2599287" y="1453549"/>
                    <a:pt x="2599059" y="1450948"/>
                    <a:pt x="2598831" y="1449123"/>
                  </a:cubicBezTo>
                  <a:cubicBezTo>
                    <a:pt x="2600337" y="1452135"/>
                    <a:pt x="2603394" y="1456150"/>
                    <a:pt x="2605903" y="1455740"/>
                  </a:cubicBezTo>
                  <a:cubicBezTo>
                    <a:pt x="2608417" y="1455297"/>
                    <a:pt x="2610973" y="1455114"/>
                    <a:pt x="2613523" y="1455192"/>
                  </a:cubicBezTo>
                  <a:cubicBezTo>
                    <a:pt x="2615440" y="1455192"/>
                    <a:pt x="2614162" y="1457154"/>
                    <a:pt x="2618634" y="1454006"/>
                  </a:cubicBezTo>
                  <a:cubicBezTo>
                    <a:pt x="2623105" y="1450857"/>
                    <a:pt x="2638391" y="1440910"/>
                    <a:pt x="2635881" y="1436393"/>
                  </a:cubicBezTo>
                  <a:cubicBezTo>
                    <a:pt x="2633372" y="1431876"/>
                    <a:pt x="2637250" y="1430096"/>
                    <a:pt x="2637935" y="1425625"/>
                  </a:cubicBezTo>
                  <a:cubicBezTo>
                    <a:pt x="2638619" y="1421153"/>
                    <a:pt x="2642497" y="1417503"/>
                    <a:pt x="2640581" y="1413670"/>
                  </a:cubicBezTo>
                  <a:cubicBezTo>
                    <a:pt x="2638665" y="1409837"/>
                    <a:pt x="2631729" y="1412301"/>
                    <a:pt x="2631775" y="1407236"/>
                  </a:cubicBezTo>
                  <a:cubicBezTo>
                    <a:pt x="2631547" y="1403171"/>
                    <a:pt x="2632706" y="1399151"/>
                    <a:pt x="2635060" y="1395829"/>
                  </a:cubicBezTo>
                  <a:cubicBezTo>
                    <a:pt x="2637602" y="1394173"/>
                    <a:pt x="2640390" y="1392922"/>
                    <a:pt x="2643319" y="1392133"/>
                  </a:cubicBezTo>
                  <a:lnTo>
                    <a:pt x="2641266" y="1404772"/>
                  </a:lnTo>
                  <a:lnTo>
                    <a:pt x="2650939" y="1397973"/>
                  </a:lnTo>
                  <a:cubicBezTo>
                    <a:pt x="2652221" y="1396390"/>
                    <a:pt x="2653982" y="1395268"/>
                    <a:pt x="2655958" y="1394779"/>
                  </a:cubicBezTo>
                  <a:cubicBezTo>
                    <a:pt x="2659836" y="1393593"/>
                    <a:pt x="2660521" y="1388528"/>
                    <a:pt x="2665084" y="1389213"/>
                  </a:cubicBezTo>
                  <a:cubicBezTo>
                    <a:pt x="2669647" y="1389897"/>
                    <a:pt x="2673936" y="1388665"/>
                    <a:pt x="2677769" y="1389213"/>
                  </a:cubicBezTo>
                  <a:cubicBezTo>
                    <a:pt x="2681601" y="1389760"/>
                    <a:pt x="2673206" y="1396103"/>
                    <a:pt x="2685389" y="1387981"/>
                  </a:cubicBezTo>
                  <a:cubicBezTo>
                    <a:pt x="2697571" y="1379859"/>
                    <a:pt x="2703138" y="1385791"/>
                    <a:pt x="2705693" y="1385060"/>
                  </a:cubicBezTo>
                  <a:cubicBezTo>
                    <a:pt x="2712036" y="1383236"/>
                    <a:pt x="2708842" y="1385699"/>
                    <a:pt x="2712036" y="1383236"/>
                  </a:cubicBezTo>
                  <a:cubicBezTo>
                    <a:pt x="2714837" y="1380429"/>
                    <a:pt x="2717219" y="1377235"/>
                    <a:pt x="2719108" y="1373745"/>
                  </a:cubicBezTo>
                  <a:cubicBezTo>
                    <a:pt x="2721604" y="1374133"/>
                    <a:pt x="2724146" y="1373475"/>
                    <a:pt x="2726135" y="1371919"/>
                  </a:cubicBezTo>
                  <a:cubicBezTo>
                    <a:pt x="2728645" y="1369456"/>
                    <a:pt x="2737588" y="1366946"/>
                    <a:pt x="2736356" y="1364391"/>
                  </a:cubicBezTo>
                  <a:cubicBezTo>
                    <a:pt x="2735124" y="1361836"/>
                    <a:pt x="2733846" y="1359828"/>
                    <a:pt x="2731382" y="1355539"/>
                  </a:cubicBezTo>
                  <a:cubicBezTo>
                    <a:pt x="2728918" y="1351250"/>
                    <a:pt x="2732660" y="1352390"/>
                    <a:pt x="2729557" y="1345957"/>
                  </a:cubicBezTo>
                  <a:cubicBezTo>
                    <a:pt x="2726454" y="1339523"/>
                    <a:pt x="2722576" y="1347782"/>
                    <a:pt x="2726454" y="1339614"/>
                  </a:cubicBezTo>
                  <a:cubicBezTo>
                    <a:pt x="2730333" y="1331447"/>
                    <a:pt x="2731017" y="1334595"/>
                    <a:pt x="2731017" y="1327614"/>
                  </a:cubicBezTo>
                  <a:cubicBezTo>
                    <a:pt x="2731017" y="1320633"/>
                    <a:pt x="2731017" y="1316846"/>
                    <a:pt x="2737497" y="1313925"/>
                  </a:cubicBezTo>
                  <a:cubicBezTo>
                    <a:pt x="2743976" y="1311005"/>
                    <a:pt x="2742698" y="1307629"/>
                    <a:pt x="2749041" y="1302609"/>
                  </a:cubicBezTo>
                  <a:cubicBezTo>
                    <a:pt x="2755383" y="1297590"/>
                    <a:pt x="2744021" y="1298046"/>
                    <a:pt x="2757391" y="1295126"/>
                  </a:cubicBezTo>
                  <a:cubicBezTo>
                    <a:pt x="2770760" y="1292206"/>
                    <a:pt x="2763049" y="1297727"/>
                    <a:pt x="2767475" y="1295856"/>
                  </a:cubicBezTo>
                  <a:cubicBezTo>
                    <a:pt x="2771901" y="1293986"/>
                    <a:pt x="2779566" y="1295355"/>
                    <a:pt x="2779612" y="1292799"/>
                  </a:cubicBezTo>
                  <a:cubicBezTo>
                    <a:pt x="2780620" y="1289414"/>
                    <a:pt x="2782163" y="1286210"/>
                    <a:pt x="2784175" y="1283308"/>
                  </a:cubicBezTo>
                  <a:cubicBezTo>
                    <a:pt x="2786461" y="1279676"/>
                    <a:pt x="2790837" y="1277943"/>
                    <a:pt x="2794989" y="1279019"/>
                  </a:cubicBezTo>
                  <a:cubicBezTo>
                    <a:pt x="2796905" y="1279019"/>
                    <a:pt x="2806442" y="1277833"/>
                    <a:pt x="2806442" y="1277833"/>
                  </a:cubicBezTo>
                  <a:lnTo>
                    <a:pt x="2822959" y="1272996"/>
                  </a:lnTo>
                  <a:cubicBezTo>
                    <a:pt x="2822959" y="1272996"/>
                    <a:pt x="2826107" y="1272403"/>
                    <a:pt x="2826792" y="1270532"/>
                  </a:cubicBezTo>
                  <a:cubicBezTo>
                    <a:pt x="2827477" y="1268662"/>
                    <a:pt x="2830032" y="1262913"/>
                    <a:pt x="2831902" y="1264783"/>
                  </a:cubicBezTo>
                  <a:cubicBezTo>
                    <a:pt x="2833773" y="1266654"/>
                    <a:pt x="2840709" y="1270624"/>
                    <a:pt x="2841028" y="1264373"/>
                  </a:cubicBezTo>
                  <a:lnTo>
                    <a:pt x="2841028" y="1264373"/>
                  </a:lnTo>
                  <a:cubicBezTo>
                    <a:pt x="2843492" y="1252555"/>
                    <a:pt x="2842443" y="1252783"/>
                    <a:pt x="2839842" y="1253650"/>
                  </a:cubicBezTo>
                  <a:lnTo>
                    <a:pt x="2839842" y="1253650"/>
                  </a:lnTo>
                  <a:cubicBezTo>
                    <a:pt x="2839842" y="1252783"/>
                    <a:pt x="2839842" y="1252235"/>
                    <a:pt x="2840481" y="1252372"/>
                  </a:cubicBezTo>
                  <a:cubicBezTo>
                    <a:pt x="2846230" y="1253741"/>
                    <a:pt x="2854169" y="1255338"/>
                    <a:pt x="2857044" y="1251916"/>
                  </a:cubicBezTo>
                  <a:lnTo>
                    <a:pt x="2863432" y="1244387"/>
                  </a:lnTo>
                  <a:cubicBezTo>
                    <a:pt x="2863432" y="1244387"/>
                    <a:pt x="2869729" y="1251414"/>
                    <a:pt x="2871645" y="1250182"/>
                  </a:cubicBezTo>
                  <a:cubicBezTo>
                    <a:pt x="2876044" y="1247855"/>
                    <a:pt x="2880766" y="1246194"/>
                    <a:pt x="2885653" y="1245254"/>
                  </a:cubicBezTo>
                  <a:cubicBezTo>
                    <a:pt x="2889541" y="1244520"/>
                    <a:pt x="2893369" y="1243497"/>
                    <a:pt x="2897106" y="1242197"/>
                  </a:cubicBezTo>
                  <a:cubicBezTo>
                    <a:pt x="2899616" y="1241604"/>
                    <a:pt x="2899022" y="1235262"/>
                    <a:pt x="2901669" y="1235262"/>
                  </a:cubicBezTo>
                  <a:cubicBezTo>
                    <a:pt x="2904315" y="1235262"/>
                    <a:pt x="2900437" y="1235900"/>
                    <a:pt x="2904178" y="1235262"/>
                  </a:cubicBezTo>
                  <a:cubicBezTo>
                    <a:pt x="2907920" y="1234623"/>
                    <a:pt x="2906642" y="1241604"/>
                    <a:pt x="2906642" y="1241604"/>
                  </a:cubicBezTo>
                  <a:cubicBezTo>
                    <a:pt x="2904087" y="1246167"/>
                    <a:pt x="2905365" y="1248539"/>
                    <a:pt x="2909791" y="1247353"/>
                  </a:cubicBezTo>
                  <a:cubicBezTo>
                    <a:pt x="2914285" y="1245651"/>
                    <a:pt x="2919003" y="1244620"/>
                    <a:pt x="2923799" y="1244296"/>
                  </a:cubicBezTo>
                  <a:cubicBezTo>
                    <a:pt x="2926263" y="1245026"/>
                    <a:pt x="2930689" y="1246988"/>
                    <a:pt x="2930004" y="1250091"/>
                  </a:cubicBezTo>
                  <a:cubicBezTo>
                    <a:pt x="2929320" y="1253194"/>
                    <a:pt x="2931282" y="1255840"/>
                    <a:pt x="2924255" y="1255749"/>
                  </a:cubicBezTo>
                  <a:cubicBezTo>
                    <a:pt x="2917228" y="1255657"/>
                    <a:pt x="2926856" y="1248220"/>
                    <a:pt x="2911570" y="1255019"/>
                  </a:cubicBezTo>
                  <a:cubicBezTo>
                    <a:pt x="2896285" y="1261817"/>
                    <a:pt x="2899524" y="1258669"/>
                    <a:pt x="2895691" y="1259217"/>
                  </a:cubicBezTo>
                  <a:cubicBezTo>
                    <a:pt x="2891859" y="1259764"/>
                    <a:pt x="2895691" y="1254654"/>
                    <a:pt x="2887433" y="1260448"/>
                  </a:cubicBezTo>
                  <a:cubicBezTo>
                    <a:pt x="2881519" y="1264537"/>
                    <a:pt x="2875966" y="1269114"/>
                    <a:pt x="2870824" y="1274137"/>
                  </a:cubicBezTo>
                  <a:cubicBezTo>
                    <a:pt x="2865075" y="1279111"/>
                    <a:pt x="2864390" y="1283537"/>
                    <a:pt x="2859919" y="1286685"/>
                  </a:cubicBezTo>
                  <a:cubicBezTo>
                    <a:pt x="2855447" y="1289833"/>
                    <a:pt x="2861105" y="1291248"/>
                    <a:pt x="2859143" y="1296221"/>
                  </a:cubicBezTo>
                  <a:cubicBezTo>
                    <a:pt x="2857181" y="1301195"/>
                    <a:pt x="2856542" y="1305028"/>
                    <a:pt x="2861652" y="1305119"/>
                  </a:cubicBezTo>
                  <a:cubicBezTo>
                    <a:pt x="2866763" y="1305210"/>
                    <a:pt x="2869774" y="1308997"/>
                    <a:pt x="2874885" y="1307765"/>
                  </a:cubicBezTo>
                  <a:cubicBezTo>
                    <a:pt x="2879995" y="1306534"/>
                    <a:pt x="2890125" y="1305393"/>
                    <a:pt x="2892726" y="1302290"/>
                  </a:cubicBezTo>
                  <a:cubicBezTo>
                    <a:pt x="2895326" y="1299187"/>
                    <a:pt x="2908011" y="1292297"/>
                    <a:pt x="2909380" y="1287187"/>
                  </a:cubicBezTo>
                  <a:cubicBezTo>
                    <a:pt x="2910064" y="1283103"/>
                    <a:pt x="2912683" y="1279603"/>
                    <a:pt x="2916407" y="1277788"/>
                  </a:cubicBezTo>
                  <a:cubicBezTo>
                    <a:pt x="2920828" y="1275524"/>
                    <a:pt x="2925542" y="1273882"/>
                    <a:pt x="2930415" y="1272905"/>
                  </a:cubicBezTo>
                  <a:cubicBezTo>
                    <a:pt x="2937715" y="1271732"/>
                    <a:pt x="2944939" y="1270117"/>
                    <a:pt x="2952043" y="1268069"/>
                  </a:cubicBezTo>
                  <a:cubicBezTo>
                    <a:pt x="2956606" y="1266791"/>
                    <a:pt x="2965732" y="1264373"/>
                    <a:pt x="2971755" y="1263141"/>
                  </a:cubicBezTo>
                  <a:cubicBezTo>
                    <a:pt x="2977778" y="1261909"/>
                    <a:pt x="2990827" y="1256981"/>
                    <a:pt x="2992789" y="1254471"/>
                  </a:cubicBezTo>
                  <a:cubicBezTo>
                    <a:pt x="2995322" y="1251921"/>
                    <a:pt x="2998105" y="1249625"/>
                    <a:pt x="3001094" y="1247627"/>
                  </a:cubicBezTo>
                  <a:lnTo>
                    <a:pt x="3011908" y="1247079"/>
                  </a:lnTo>
                  <a:cubicBezTo>
                    <a:pt x="3008778" y="1245222"/>
                    <a:pt x="3005994" y="1242827"/>
                    <a:pt x="3003695" y="1240007"/>
                  </a:cubicBezTo>
                  <a:cubicBezTo>
                    <a:pt x="3001824" y="1236813"/>
                    <a:pt x="3006980" y="1229284"/>
                    <a:pt x="3003147" y="1230470"/>
                  </a:cubicBezTo>
                  <a:cubicBezTo>
                    <a:pt x="2999314" y="1231657"/>
                    <a:pt x="2996257" y="1227276"/>
                    <a:pt x="2989185" y="1230470"/>
                  </a:cubicBezTo>
                  <a:cubicBezTo>
                    <a:pt x="2982112" y="1233664"/>
                    <a:pt x="2979648" y="1235033"/>
                    <a:pt x="2977686" y="1237315"/>
                  </a:cubicBezTo>
                  <a:cubicBezTo>
                    <a:pt x="2975724" y="1239596"/>
                    <a:pt x="2975268" y="1232250"/>
                    <a:pt x="2970796" y="1232204"/>
                  </a:cubicBezTo>
                  <a:cubicBezTo>
                    <a:pt x="2966325" y="1232159"/>
                    <a:pt x="2956195" y="1236493"/>
                    <a:pt x="2951678" y="1237041"/>
                  </a:cubicBezTo>
                  <a:cubicBezTo>
                    <a:pt x="2947161" y="1237588"/>
                    <a:pt x="2944240" y="1227459"/>
                    <a:pt x="2944240" y="1227459"/>
                  </a:cubicBezTo>
                  <a:lnTo>
                    <a:pt x="2932742" y="1228006"/>
                  </a:lnTo>
                  <a:cubicBezTo>
                    <a:pt x="2928457" y="1226596"/>
                    <a:pt x="2924880" y="1223589"/>
                    <a:pt x="2922749" y="1219611"/>
                  </a:cubicBezTo>
                  <a:cubicBezTo>
                    <a:pt x="2919811" y="1217822"/>
                    <a:pt x="2916608" y="1216513"/>
                    <a:pt x="2913259" y="1215732"/>
                  </a:cubicBezTo>
                  <a:cubicBezTo>
                    <a:pt x="2911192" y="1214240"/>
                    <a:pt x="2909293" y="1212529"/>
                    <a:pt x="2907601" y="1210622"/>
                  </a:cubicBezTo>
                  <a:cubicBezTo>
                    <a:pt x="2906857" y="1208359"/>
                    <a:pt x="2906670" y="1205950"/>
                    <a:pt x="2907053" y="1203595"/>
                  </a:cubicBezTo>
                  <a:cubicBezTo>
                    <a:pt x="2907053" y="1203595"/>
                    <a:pt x="2906506" y="1197937"/>
                    <a:pt x="2904589" y="1197892"/>
                  </a:cubicBezTo>
                  <a:cubicBezTo>
                    <a:pt x="2902673" y="1197846"/>
                    <a:pt x="2898110" y="1191321"/>
                    <a:pt x="2897015" y="1189587"/>
                  </a:cubicBezTo>
                  <a:cubicBezTo>
                    <a:pt x="2893958" y="1184522"/>
                    <a:pt x="2890855" y="1180005"/>
                    <a:pt x="2890855" y="1180005"/>
                  </a:cubicBezTo>
                  <a:cubicBezTo>
                    <a:pt x="2890855" y="1180005"/>
                    <a:pt x="2904863" y="1169374"/>
                    <a:pt x="2903676" y="1165541"/>
                  </a:cubicBezTo>
                  <a:cubicBezTo>
                    <a:pt x="2902951" y="1162315"/>
                    <a:pt x="2901185" y="1159413"/>
                    <a:pt x="2898657" y="1157282"/>
                  </a:cubicBezTo>
                  <a:cubicBezTo>
                    <a:pt x="2896193" y="1155366"/>
                    <a:pt x="2880406" y="1164035"/>
                    <a:pt x="2880908" y="1161525"/>
                  </a:cubicBezTo>
                  <a:cubicBezTo>
                    <a:pt x="2881218" y="1159130"/>
                    <a:pt x="2879945" y="1156807"/>
                    <a:pt x="2877759" y="1155776"/>
                  </a:cubicBezTo>
                  <a:cubicBezTo>
                    <a:pt x="2875551" y="1153983"/>
                    <a:pt x="2873447" y="1152062"/>
                    <a:pt x="2871462" y="1150027"/>
                  </a:cubicBezTo>
                  <a:cubicBezTo>
                    <a:pt x="2871462" y="1150027"/>
                    <a:pt x="2894277" y="1150894"/>
                    <a:pt x="2898155" y="1147746"/>
                  </a:cubicBezTo>
                  <a:cubicBezTo>
                    <a:pt x="2902034" y="1144597"/>
                    <a:pt x="2906460" y="1144004"/>
                    <a:pt x="2910293" y="1140308"/>
                  </a:cubicBezTo>
                  <a:cubicBezTo>
                    <a:pt x="2914126" y="1136612"/>
                    <a:pt x="2920559" y="1132779"/>
                    <a:pt x="2921152" y="1128992"/>
                  </a:cubicBezTo>
                  <a:cubicBezTo>
                    <a:pt x="2921745" y="1125205"/>
                    <a:pt x="2912985" y="1123152"/>
                    <a:pt x="2910521" y="1119866"/>
                  </a:cubicBezTo>
                  <a:cubicBezTo>
                    <a:pt x="2907751" y="1116129"/>
                    <a:pt x="2904585" y="1112703"/>
                    <a:pt x="2901076" y="1109645"/>
                  </a:cubicBezTo>
                  <a:cubicBezTo>
                    <a:pt x="2897288" y="1106360"/>
                    <a:pt x="2883372" y="1105083"/>
                    <a:pt x="2883372" y="1105083"/>
                  </a:cubicBezTo>
                  <a:cubicBezTo>
                    <a:pt x="2880310" y="1104088"/>
                    <a:pt x="2877061" y="1103823"/>
                    <a:pt x="2873881" y="1104307"/>
                  </a:cubicBezTo>
                  <a:cubicBezTo>
                    <a:pt x="2871326" y="1105539"/>
                    <a:pt x="2856724" y="1107957"/>
                    <a:pt x="2854808" y="1109235"/>
                  </a:cubicBezTo>
                  <a:cubicBezTo>
                    <a:pt x="2852892" y="1110512"/>
                    <a:pt x="2854808" y="1109828"/>
                    <a:pt x="2848420" y="1112292"/>
                  </a:cubicBezTo>
                  <a:cubicBezTo>
                    <a:pt x="2842032" y="1114756"/>
                    <a:pt x="2840754" y="1116855"/>
                    <a:pt x="2837606" y="1117265"/>
                  </a:cubicBezTo>
                  <a:cubicBezTo>
                    <a:pt x="2833312" y="1118041"/>
                    <a:pt x="2829064" y="1119050"/>
                    <a:pt x="2824876" y="1120277"/>
                  </a:cubicBezTo>
                  <a:cubicBezTo>
                    <a:pt x="2815750" y="1122695"/>
                    <a:pt x="2814700" y="1120825"/>
                    <a:pt x="2811187" y="1123927"/>
                  </a:cubicBezTo>
                  <a:cubicBezTo>
                    <a:pt x="2805853" y="1128125"/>
                    <a:pt x="2800049" y="1131693"/>
                    <a:pt x="2793894" y="1134559"/>
                  </a:cubicBezTo>
                  <a:cubicBezTo>
                    <a:pt x="2788190" y="1137068"/>
                    <a:pt x="2791977" y="1135791"/>
                    <a:pt x="2782395" y="1142087"/>
                  </a:cubicBezTo>
                  <a:cubicBezTo>
                    <a:pt x="2774848" y="1147517"/>
                    <a:pt x="2767598" y="1153353"/>
                    <a:pt x="2760676" y="1159563"/>
                  </a:cubicBezTo>
                  <a:cubicBezTo>
                    <a:pt x="2755566" y="1163351"/>
                    <a:pt x="2765239" y="1155000"/>
                    <a:pt x="2751094" y="1166453"/>
                  </a:cubicBezTo>
                  <a:cubicBezTo>
                    <a:pt x="2736949" y="1177906"/>
                    <a:pt x="2729557" y="1184112"/>
                    <a:pt x="2729557" y="1184112"/>
                  </a:cubicBezTo>
                  <a:cubicBezTo>
                    <a:pt x="2726911" y="1189724"/>
                    <a:pt x="2735352" y="1170195"/>
                    <a:pt x="2735352" y="1170195"/>
                  </a:cubicBezTo>
                  <a:cubicBezTo>
                    <a:pt x="2735352" y="1170195"/>
                    <a:pt x="2747489" y="1162073"/>
                    <a:pt x="2750044" y="1160248"/>
                  </a:cubicBezTo>
                  <a:cubicBezTo>
                    <a:pt x="2754005" y="1157054"/>
                    <a:pt x="2757642" y="1153477"/>
                    <a:pt x="2760904" y="1149571"/>
                  </a:cubicBezTo>
                  <a:cubicBezTo>
                    <a:pt x="2763364" y="1146860"/>
                    <a:pt x="2765522" y="1143894"/>
                    <a:pt x="2767338" y="1140719"/>
                  </a:cubicBezTo>
                  <a:cubicBezTo>
                    <a:pt x="2769300" y="1137023"/>
                    <a:pt x="2768068" y="1135654"/>
                    <a:pt x="2772494" y="1134468"/>
                  </a:cubicBezTo>
                  <a:cubicBezTo>
                    <a:pt x="2776920" y="1133281"/>
                    <a:pt x="2783947" y="1130817"/>
                    <a:pt x="2785909" y="1127669"/>
                  </a:cubicBezTo>
                  <a:cubicBezTo>
                    <a:pt x="2788263" y="1123558"/>
                    <a:pt x="2791078" y="1119734"/>
                    <a:pt x="2794304" y="1116262"/>
                  </a:cubicBezTo>
                  <a:cubicBezTo>
                    <a:pt x="2796221" y="1115030"/>
                    <a:pt x="2802609" y="1111334"/>
                    <a:pt x="2802609" y="1111334"/>
                  </a:cubicBezTo>
                  <a:cubicBezTo>
                    <a:pt x="2804457" y="1110713"/>
                    <a:pt x="2806373" y="1110302"/>
                    <a:pt x="2808312" y="1110102"/>
                  </a:cubicBezTo>
                  <a:cubicBezTo>
                    <a:pt x="2810183" y="1110102"/>
                    <a:pt x="2815293" y="1110832"/>
                    <a:pt x="2817438" y="1109554"/>
                  </a:cubicBezTo>
                  <a:cubicBezTo>
                    <a:pt x="2819583" y="1108277"/>
                    <a:pt x="2829940" y="1101980"/>
                    <a:pt x="2829940" y="1101980"/>
                  </a:cubicBezTo>
                  <a:lnTo>
                    <a:pt x="2837652" y="1093128"/>
                  </a:lnTo>
                  <a:cubicBezTo>
                    <a:pt x="2841142" y="1088811"/>
                    <a:pt x="2845007" y="1084810"/>
                    <a:pt x="2849196" y="1081173"/>
                  </a:cubicBezTo>
                  <a:cubicBezTo>
                    <a:pt x="2851021" y="1080626"/>
                    <a:pt x="2865120" y="1074375"/>
                    <a:pt x="2865120" y="1074375"/>
                  </a:cubicBezTo>
                  <a:lnTo>
                    <a:pt x="2873379" y="1071956"/>
                  </a:lnTo>
                  <a:cubicBezTo>
                    <a:pt x="2873379" y="1071956"/>
                    <a:pt x="2905319" y="1071043"/>
                    <a:pt x="2907601" y="1071043"/>
                  </a:cubicBezTo>
                  <a:cubicBezTo>
                    <a:pt x="2909882" y="1071043"/>
                    <a:pt x="2912665" y="1069857"/>
                    <a:pt x="2917821" y="1069264"/>
                  </a:cubicBezTo>
                  <a:cubicBezTo>
                    <a:pt x="2922978" y="1068671"/>
                    <a:pt x="2932423" y="1064975"/>
                    <a:pt x="2934248" y="1066252"/>
                  </a:cubicBezTo>
                  <a:cubicBezTo>
                    <a:pt x="2936073" y="1067530"/>
                    <a:pt x="2937487" y="1068625"/>
                    <a:pt x="2939495" y="1070040"/>
                  </a:cubicBezTo>
                  <a:lnTo>
                    <a:pt x="2943100" y="1072686"/>
                  </a:lnTo>
                  <a:cubicBezTo>
                    <a:pt x="2944971" y="1073918"/>
                    <a:pt x="2951358" y="1071546"/>
                    <a:pt x="2953914" y="1072686"/>
                  </a:cubicBezTo>
                  <a:cubicBezTo>
                    <a:pt x="2956469" y="1073827"/>
                    <a:pt x="2972165" y="1071637"/>
                    <a:pt x="2972165" y="1071637"/>
                  </a:cubicBezTo>
                  <a:lnTo>
                    <a:pt x="2978462" y="1076200"/>
                  </a:lnTo>
                  <a:lnTo>
                    <a:pt x="3001869" y="1076200"/>
                  </a:lnTo>
                  <a:cubicBezTo>
                    <a:pt x="3005976" y="1074803"/>
                    <a:pt x="3010265" y="1074005"/>
                    <a:pt x="3014600" y="1073827"/>
                  </a:cubicBezTo>
                  <a:cubicBezTo>
                    <a:pt x="3017748" y="1074466"/>
                    <a:pt x="3034996" y="1065157"/>
                    <a:pt x="3036912" y="1064701"/>
                  </a:cubicBezTo>
                  <a:cubicBezTo>
                    <a:pt x="3038829" y="1064245"/>
                    <a:pt x="3044441" y="1066024"/>
                    <a:pt x="3048320" y="1061005"/>
                  </a:cubicBezTo>
                  <a:cubicBezTo>
                    <a:pt x="3052198" y="1055986"/>
                    <a:pt x="3070586" y="1050419"/>
                    <a:pt x="3070632" y="1045993"/>
                  </a:cubicBezTo>
                  <a:cubicBezTo>
                    <a:pt x="3070678" y="1041567"/>
                    <a:pt x="3079758" y="1036001"/>
                    <a:pt x="3080899" y="1034039"/>
                  </a:cubicBezTo>
                  <a:cubicBezTo>
                    <a:pt x="3082039" y="1032077"/>
                    <a:pt x="3089157" y="1032214"/>
                    <a:pt x="3092397" y="1031666"/>
                  </a:cubicBezTo>
                  <a:cubicBezTo>
                    <a:pt x="3095637" y="1031118"/>
                    <a:pt x="3105675" y="1031666"/>
                    <a:pt x="3110146" y="1029293"/>
                  </a:cubicBezTo>
                  <a:cubicBezTo>
                    <a:pt x="3114618" y="1026920"/>
                    <a:pt x="3122877" y="1023726"/>
                    <a:pt x="3124793" y="1025004"/>
                  </a:cubicBezTo>
                  <a:cubicBezTo>
                    <a:pt x="3126710" y="1026282"/>
                    <a:pt x="3141950" y="1020122"/>
                    <a:pt x="3141950" y="1020122"/>
                  </a:cubicBezTo>
                  <a:lnTo>
                    <a:pt x="3152809" y="1011361"/>
                  </a:lnTo>
                  <a:lnTo>
                    <a:pt x="3157372" y="1002509"/>
                  </a:lnTo>
                  <a:lnTo>
                    <a:pt x="3149250" y="992973"/>
                  </a:lnTo>
                  <a:lnTo>
                    <a:pt x="3146148" y="985307"/>
                  </a:lnTo>
                  <a:cubicBezTo>
                    <a:pt x="3149387" y="977687"/>
                    <a:pt x="3156368" y="976546"/>
                    <a:pt x="3155775" y="970843"/>
                  </a:cubicBezTo>
                  <a:cubicBezTo>
                    <a:pt x="3155182" y="965139"/>
                    <a:pt x="3151212" y="963770"/>
                    <a:pt x="3152125" y="958705"/>
                  </a:cubicBezTo>
                  <a:cubicBezTo>
                    <a:pt x="3153038" y="953641"/>
                    <a:pt x="3158559" y="951223"/>
                    <a:pt x="3153494" y="947983"/>
                  </a:cubicBezTo>
                  <a:cubicBezTo>
                    <a:pt x="3147836" y="944360"/>
                    <a:pt x="3141936" y="941125"/>
                    <a:pt x="3135835" y="938310"/>
                  </a:cubicBezTo>
                  <a:cubicBezTo>
                    <a:pt x="3130250" y="936639"/>
                    <a:pt x="3124524" y="935494"/>
                    <a:pt x="3118725" y="934887"/>
                  </a:cubicBezTo>
                  <a:cubicBezTo>
                    <a:pt x="3114983" y="934249"/>
                    <a:pt x="3111744" y="939450"/>
                    <a:pt x="3111059" y="941139"/>
                  </a:cubicBezTo>
                  <a:cubicBezTo>
                    <a:pt x="3110375" y="942827"/>
                    <a:pt x="3112930" y="948211"/>
                    <a:pt x="3108504" y="949352"/>
                  </a:cubicBezTo>
                  <a:cubicBezTo>
                    <a:pt x="3104078" y="950492"/>
                    <a:pt x="3108504" y="945610"/>
                    <a:pt x="3107317" y="934750"/>
                  </a:cubicBezTo>
                  <a:cubicBezTo>
                    <a:pt x="3106131" y="923891"/>
                    <a:pt x="3103667" y="924667"/>
                    <a:pt x="3098602" y="924621"/>
                  </a:cubicBezTo>
                  <a:cubicBezTo>
                    <a:pt x="3092561" y="924781"/>
                    <a:pt x="3086575" y="925780"/>
                    <a:pt x="3080807" y="927587"/>
                  </a:cubicBezTo>
                  <a:cubicBezTo>
                    <a:pt x="3076637" y="929604"/>
                    <a:pt x="3072580" y="931858"/>
                    <a:pt x="3068670" y="934340"/>
                  </a:cubicBezTo>
                  <a:lnTo>
                    <a:pt x="3059134" y="938903"/>
                  </a:lnTo>
                  <a:cubicBezTo>
                    <a:pt x="3059134" y="938903"/>
                    <a:pt x="3058495" y="940773"/>
                    <a:pt x="3052107" y="944515"/>
                  </a:cubicBezTo>
                  <a:cubicBezTo>
                    <a:pt x="3046704" y="948029"/>
                    <a:pt x="3040937" y="950953"/>
                    <a:pt x="3034905" y="953230"/>
                  </a:cubicBezTo>
                  <a:cubicBezTo>
                    <a:pt x="3031373" y="953157"/>
                    <a:pt x="3028001" y="951756"/>
                    <a:pt x="3025459" y="949306"/>
                  </a:cubicBezTo>
                  <a:cubicBezTo>
                    <a:pt x="3022220" y="946112"/>
                    <a:pt x="3022950" y="942325"/>
                    <a:pt x="3026144" y="941686"/>
                  </a:cubicBezTo>
                  <a:cubicBezTo>
                    <a:pt x="3029338" y="941047"/>
                    <a:pt x="3044396" y="943192"/>
                    <a:pt x="3045171" y="939998"/>
                  </a:cubicBezTo>
                  <a:cubicBezTo>
                    <a:pt x="3045947" y="936804"/>
                    <a:pt x="3053476" y="934386"/>
                    <a:pt x="3054297" y="932560"/>
                  </a:cubicBezTo>
                  <a:cubicBezTo>
                    <a:pt x="3055118" y="930735"/>
                    <a:pt x="3058084" y="931283"/>
                    <a:pt x="3060000" y="927997"/>
                  </a:cubicBezTo>
                  <a:cubicBezTo>
                    <a:pt x="3061917" y="924712"/>
                    <a:pt x="3065111" y="922385"/>
                    <a:pt x="3067027" y="923435"/>
                  </a:cubicBezTo>
                  <a:cubicBezTo>
                    <a:pt x="3068944" y="924484"/>
                    <a:pt x="3079712" y="924895"/>
                    <a:pt x="3081628" y="922978"/>
                  </a:cubicBezTo>
                  <a:cubicBezTo>
                    <a:pt x="3085256" y="921340"/>
                    <a:pt x="3089121" y="920309"/>
                    <a:pt x="3093081" y="919921"/>
                  </a:cubicBezTo>
                  <a:lnTo>
                    <a:pt x="3103211" y="916225"/>
                  </a:lnTo>
                  <a:lnTo>
                    <a:pt x="3112337" y="911662"/>
                  </a:lnTo>
                  <a:cubicBezTo>
                    <a:pt x="3107938" y="910184"/>
                    <a:pt x="3103713" y="908226"/>
                    <a:pt x="3099743" y="905822"/>
                  </a:cubicBezTo>
                  <a:cubicBezTo>
                    <a:pt x="3095180" y="899479"/>
                    <a:pt x="3101158" y="892544"/>
                    <a:pt x="3094770" y="893091"/>
                  </a:cubicBezTo>
                  <a:cubicBezTo>
                    <a:pt x="3089335" y="893101"/>
                    <a:pt x="3083951" y="894123"/>
                    <a:pt x="3078891" y="896103"/>
                  </a:cubicBezTo>
                  <a:cubicBezTo>
                    <a:pt x="3073187" y="898567"/>
                    <a:pt x="3073142" y="901715"/>
                    <a:pt x="3070039" y="897289"/>
                  </a:cubicBezTo>
                  <a:cubicBezTo>
                    <a:pt x="3066936" y="892863"/>
                    <a:pt x="3068852" y="889624"/>
                    <a:pt x="3066982" y="887753"/>
                  </a:cubicBezTo>
                  <a:cubicBezTo>
                    <a:pt x="3065111" y="885882"/>
                    <a:pt x="3062419" y="878171"/>
                    <a:pt x="3059407" y="881958"/>
                  </a:cubicBezTo>
                  <a:cubicBezTo>
                    <a:pt x="3056396" y="885745"/>
                    <a:pt x="3054844" y="885061"/>
                    <a:pt x="3051742" y="889441"/>
                  </a:cubicBezTo>
                  <a:cubicBezTo>
                    <a:pt x="3049533" y="892161"/>
                    <a:pt x="3046102" y="893584"/>
                    <a:pt x="3042616" y="893228"/>
                  </a:cubicBezTo>
                  <a:cubicBezTo>
                    <a:pt x="3044012" y="890304"/>
                    <a:pt x="3045112" y="887247"/>
                    <a:pt x="3045901" y="884103"/>
                  </a:cubicBezTo>
                  <a:cubicBezTo>
                    <a:pt x="3045901" y="882232"/>
                    <a:pt x="3039605" y="880224"/>
                    <a:pt x="3037095" y="880179"/>
                  </a:cubicBezTo>
                  <a:cubicBezTo>
                    <a:pt x="3034585" y="880133"/>
                    <a:pt x="3032030" y="876985"/>
                    <a:pt x="3030159" y="878262"/>
                  </a:cubicBezTo>
                  <a:cubicBezTo>
                    <a:pt x="3028288" y="879540"/>
                    <a:pt x="3026463" y="865486"/>
                    <a:pt x="3026463" y="865486"/>
                  </a:cubicBezTo>
                  <a:cubicBezTo>
                    <a:pt x="3024953" y="863045"/>
                    <a:pt x="3023274" y="860713"/>
                    <a:pt x="3021444" y="858505"/>
                  </a:cubicBezTo>
                  <a:cubicBezTo>
                    <a:pt x="3018296" y="854672"/>
                    <a:pt x="3022083" y="855950"/>
                    <a:pt x="3018296" y="854672"/>
                  </a:cubicBezTo>
                  <a:cubicBezTo>
                    <a:pt x="3014509" y="853395"/>
                    <a:pt x="3022859" y="854672"/>
                    <a:pt x="3014509" y="853395"/>
                  </a:cubicBezTo>
                  <a:cubicBezTo>
                    <a:pt x="3006159" y="852117"/>
                    <a:pt x="3014509" y="857182"/>
                    <a:pt x="3011954" y="857136"/>
                  </a:cubicBezTo>
                  <a:cubicBezTo>
                    <a:pt x="3009398" y="857090"/>
                    <a:pt x="3007391" y="849470"/>
                    <a:pt x="3004379" y="848832"/>
                  </a:cubicBezTo>
                  <a:cubicBezTo>
                    <a:pt x="3001368" y="848193"/>
                    <a:pt x="3000136" y="838611"/>
                    <a:pt x="2997535" y="838565"/>
                  </a:cubicBezTo>
                  <a:cubicBezTo>
                    <a:pt x="2994934" y="838520"/>
                    <a:pt x="2995710" y="831584"/>
                    <a:pt x="2991284" y="832816"/>
                  </a:cubicBezTo>
                  <a:cubicBezTo>
                    <a:pt x="2986858" y="834048"/>
                    <a:pt x="2984394" y="827660"/>
                    <a:pt x="2984394" y="827660"/>
                  </a:cubicBezTo>
                  <a:cubicBezTo>
                    <a:pt x="2984394" y="827660"/>
                    <a:pt x="2975587" y="823097"/>
                    <a:pt x="2983755" y="822002"/>
                  </a:cubicBezTo>
                  <a:cubicBezTo>
                    <a:pt x="2988039" y="821413"/>
                    <a:pt x="2992288" y="820587"/>
                    <a:pt x="2996485" y="819538"/>
                  </a:cubicBezTo>
                  <a:cubicBezTo>
                    <a:pt x="2996485" y="819538"/>
                    <a:pt x="3001641" y="810731"/>
                    <a:pt x="2998493" y="810686"/>
                  </a:cubicBezTo>
                  <a:cubicBezTo>
                    <a:pt x="2995345" y="810640"/>
                    <a:pt x="2996029" y="799872"/>
                    <a:pt x="2992242" y="798594"/>
                  </a:cubicBezTo>
                  <a:cubicBezTo>
                    <a:pt x="2988455" y="797317"/>
                    <a:pt x="2987679" y="793438"/>
                    <a:pt x="2984120" y="790244"/>
                  </a:cubicBezTo>
                  <a:cubicBezTo>
                    <a:pt x="2980561" y="787050"/>
                    <a:pt x="2980424" y="782579"/>
                    <a:pt x="2982295" y="782031"/>
                  </a:cubicBezTo>
                  <a:cubicBezTo>
                    <a:pt x="2984166" y="781484"/>
                    <a:pt x="2992470" y="779567"/>
                    <a:pt x="2987451" y="775689"/>
                  </a:cubicBezTo>
                  <a:cubicBezTo>
                    <a:pt x="2983185" y="772079"/>
                    <a:pt x="2978603" y="768858"/>
                    <a:pt x="2973762" y="766061"/>
                  </a:cubicBezTo>
                  <a:cubicBezTo>
                    <a:pt x="2968743" y="763460"/>
                    <a:pt x="2968743" y="761498"/>
                    <a:pt x="2964956" y="760859"/>
                  </a:cubicBezTo>
                  <a:cubicBezTo>
                    <a:pt x="2961169" y="760220"/>
                    <a:pt x="2964956" y="757711"/>
                    <a:pt x="2961899" y="753239"/>
                  </a:cubicBezTo>
                  <a:cubicBezTo>
                    <a:pt x="2958842" y="748768"/>
                    <a:pt x="2959389" y="746258"/>
                    <a:pt x="2956195" y="746258"/>
                  </a:cubicBezTo>
                  <a:cubicBezTo>
                    <a:pt x="2953001" y="746258"/>
                    <a:pt x="2951632" y="748677"/>
                    <a:pt x="2948667" y="744205"/>
                  </a:cubicBezTo>
                  <a:cubicBezTo>
                    <a:pt x="2945701" y="739733"/>
                    <a:pt x="2948667" y="725953"/>
                    <a:pt x="2946933" y="725953"/>
                  </a:cubicBezTo>
                  <a:cubicBezTo>
                    <a:pt x="2945641" y="725543"/>
                    <a:pt x="2944478" y="724804"/>
                    <a:pt x="2943556" y="723809"/>
                  </a:cubicBezTo>
                  <a:cubicBezTo>
                    <a:pt x="2942735" y="722577"/>
                    <a:pt x="2940910" y="720067"/>
                    <a:pt x="2937533" y="715641"/>
                  </a:cubicBezTo>
                  <a:cubicBezTo>
                    <a:pt x="2924438" y="698394"/>
                    <a:pt x="2935024" y="712539"/>
                    <a:pt x="2934476" y="709938"/>
                  </a:cubicBezTo>
                  <a:cubicBezTo>
                    <a:pt x="2933928" y="707337"/>
                    <a:pt x="2934476" y="704827"/>
                    <a:pt x="2932559" y="703595"/>
                  </a:cubicBezTo>
                  <a:cubicBezTo>
                    <a:pt x="2929265" y="702272"/>
                    <a:pt x="2926272" y="700305"/>
                    <a:pt x="2923753" y="697800"/>
                  </a:cubicBezTo>
                  <a:cubicBezTo>
                    <a:pt x="2920650" y="693922"/>
                    <a:pt x="2922065" y="686347"/>
                    <a:pt x="2917548" y="685618"/>
                  </a:cubicBezTo>
                  <a:cubicBezTo>
                    <a:pt x="2913030" y="684888"/>
                    <a:pt x="2914399" y="682469"/>
                    <a:pt x="2912985" y="677359"/>
                  </a:cubicBezTo>
                  <a:cubicBezTo>
                    <a:pt x="2911570" y="672248"/>
                    <a:pt x="2912620" y="666317"/>
                    <a:pt x="2909882" y="669100"/>
                  </a:cubicBezTo>
                  <a:cubicBezTo>
                    <a:pt x="2897699" y="681648"/>
                    <a:pt x="2900756" y="681100"/>
                    <a:pt x="2897654" y="685435"/>
                  </a:cubicBezTo>
                  <a:cubicBezTo>
                    <a:pt x="2894551" y="689770"/>
                    <a:pt x="2895783" y="681922"/>
                    <a:pt x="2894551" y="689496"/>
                  </a:cubicBezTo>
                  <a:cubicBezTo>
                    <a:pt x="2894514" y="689601"/>
                    <a:pt x="2894514" y="689710"/>
                    <a:pt x="2894551" y="689815"/>
                  </a:cubicBezTo>
                  <a:cubicBezTo>
                    <a:pt x="2893182" y="698074"/>
                    <a:pt x="2884375" y="692279"/>
                    <a:pt x="2883737" y="696705"/>
                  </a:cubicBezTo>
                  <a:cubicBezTo>
                    <a:pt x="2883098" y="701131"/>
                    <a:pt x="2884969" y="701861"/>
                    <a:pt x="2886794" y="705831"/>
                  </a:cubicBezTo>
                  <a:cubicBezTo>
                    <a:pt x="2888619" y="709801"/>
                    <a:pt x="2891767" y="710896"/>
                    <a:pt x="2889258" y="713406"/>
                  </a:cubicBezTo>
                  <a:cubicBezTo>
                    <a:pt x="2886748" y="715915"/>
                    <a:pt x="2881729" y="708843"/>
                    <a:pt x="2881638" y="715915"/>
                  </a:cubicBezTo>
                  <a:cubicBezTo>
                    <a:pt x="2881547" y="722988"/>
                    <a:pt x="2875797" y="724721"/>
                    <a:pt x="2877075" y="727277"/>
                  </a:cubicBezTo>
                  <a:cubicBezTo>
                    <a:pt x="2878352" y="729832"/>
                    <a:pt x="2891083" y="723581"/>
                    <a:pt x="2880132" y="732387"/>
                  </a:cubicBezTo>
                  <a:cubicBezTo>
                    <a:pt x="2869181" y="741193"/>
                    <a:pt x="2874839" y="751505"/>
                    <a:pt x="2870504" y="750639"/>
                  </a:cubicBezTo>
                  <a:cubicBezTo>
                    <a:pt x="2863569" y="749270"/>
                    <a:pt x="2864299" y="736630"/>
                    <a:pt x="2859143" y="739140"/>
                  </a:cubicBezTo>
                  <a:cubicBezTo>
                    <a:pt x="2853987" y="741650"/>
                    <a:pt x="2861059" y="735946"/>
                    <a:pt x="2854078" y="741558"/>
                  </a:cubicBezTo>
                  <a:cubicBezTo>
                    <a:pt x="2847097" y="747171"/>
                    <a:pt x="2851568" y="740920"/>
                    <a:pt x="2847051" y="747216"/>
                  </a:cubicBezTo>
                  <a:cubicBezTo>
                    <a:pt x="2846389" y="748371"/>
                    <a:pt x="2845504" y="749379"/>
                    <a:pt x="2844450" y="750182"/>
                  </a:cubicBezTo>
                  <a:cubicBezTo>
                    <a:pt x="2844450" y="750182"/>
                    <a:pt x="2844907" y="750821"/>
                    <a:pt x="2845089" y="752235"/>
                  </a:cubicBezTo>
                  <a:cubicBezTo>
                    <a:pt x="2845637" y="757346"/>
                    <a:pt x="2841165" y="755110"/>
                    <a:pt x="2837424" y="756798"/>
                  </a:cubicBezTo>
                  <a:cubicBezTo>
                    <a:pt x="2827248" y="761361"/>
                    <a:pt x="2830488" y="755475"/>
                    <a:pt x="2827248" y="761361"/>
                  </a:cubicBezTo>
                  <a:cubicBezTo>
                    <a:pt x="2820221" y="766380"/>
                    <a:pt x="2826062" y="755019"/>
                    <a:pt x="2821636" y="754334"/>
                  </a:cubicBezTo>
                  <a:cubicBezTo>
                    <a:pt x="2817210" y="753650"/>
                    <a:pt x="2821636" y="749270"/>
                    <a:pt x="2814655" y="756160"/>
                  </a:cubicBezTo>
                  <a:cubicBezTo>
                    <a:pt x="2807674" y="763049"/>
                    <a:pt x="2813286" y="759947"/>
                    <a:pt x="2807537" y="763049"/>
                  </a:cubicBezTo>
                  <a:cubicBezTo>
                    <a:pt x="2801788" y="766152"/>
                    <a:pt x="2797407" y="763049"/>
                    <a:pt x="2801240" y="756662"/>
                  </a:cubicBezTo>
                  <a:cubicBezTo>
                    <a:pt x="2805073" y="750273"/>
                    <a:pt x="2808358" y="747216"/>
                    <a:pt x="2806533" y="746577"/>
                  </a:cubicBezTo>
                  <a:cubicBezTo>
                    <a:pt x="2804708" y="745939"/>
                    <a:pt x="2806533" y="737087"/>
                    <a:pt x="2802198" y="733208"/>
                  </a:cubicBezTo>
                  <a:cubicBezTo>
                    <a:pt x="2797863" y="729330"/>
                    <a:pt x="2804753" y="729421"/>
                    <a:pt x="2797635" y="729376"/>
                  </a:cubicBezTo>
                  <a:cubicBezTo>
                    <a:pt x="2790517" y="729330"/>
                    <a:pt x="2776555" y="735992"/>
                    <a:pt x="2775368" y="736767"/>
                  </a:cubicBezTo>
                  <a:cubicBezTo>
                    <a:pt x="2767064" y="741741"/>
                    <a:pt x="2775368" y="747490"/>
                    <a:pt x="2767064" y="741741"/>
                  </a:cubicBezTo>
                  <a:cubicBezTo>
                    <a:pt x="2758760" y="735992"/>
                    <a:pt x="2756478" y="726410"/>
                    <a:pt x="2760858" y="727733"/>
                  </a:cubicBezTo>
                  <a:cubicBezTo>
                    <a:pt x="2765239" y="729056"/>
                    <a:pt x="2767155" y="731611"/>
                    <a:pt x="2770395" y="730334"/>
                  </a:cubicBezTo>
                  <a:cubicBezTo>
                    <a:pt x="2773634" y="729056"/>
                    <a:pt x="2776099" y="731064"/>
                    <a:pt x="2776737" y="727915"/>
                  </a:cubicBezTo>
                  <a:cubicBezTo>
                    <a:pt x="2777057" y="726546"/>
                    <a:pt x="2777376" y="727140"/>
                    <a:pt x="2777604" y="727459"/>
                  </a:cubicBezTo>
                  <a:cubicBezTo>
                    <a:pt x="2776993" y="725734"/>
                    <a:pt x="2776518" y="723964"/>
                    <a:pt x="2776190" y="722166"/>
                  </a:cubicBezTo>
                  <a:cubicBezTo>
                    <a:pt x="2773726" y="711991"/>
                    <a:pt x="2775414" y="731702"/>
                    <a:pt x="2773087" y="717603"/>
                  </a:cubicBezTo>
                  <a:cubicBezTo>
                    <a:pt x="2770760" y="703504"/>
                    <a:pt x="2765513" y="705421"/>
                    <a:pt x="2764965" y="701040"/>
                  </a:cubicBezTo>
                  <a:cubicBezTo>
                    <a:pt x="2764418" y="696660"/>
                    <a:pt x="2763140" y="694606"/>
                    <a:pt x="2763140" y="692690"/>
                  </a:cubicBezTo>
                  <a:cubicBezTo>
                    <a:pt x="2763140" y="690774"/>
                    <a:pt x="2766425" y="689633"/>
                    <a:pt x="2766471" y="682652"/>
                  </a:cubicBezTo>
                  <a:cubicBezTo>
                    <a:pt x="2766516" y="675671"/>
                    <a:pt x="2764007" y="676264"/>
                    <a:pt x="2764053" y="672431"/>
                  </a:cubicBezTo>
                  <a:cubicBezTo>
                    <a:pt x="2764098" y="668598"/>
                    <a:pt x="2755748" y="673617"/>
                    <a:pt x="2764782" y="661662"/>
                  </a:cubicBezTo>
                  <a:cubicBezTo>
                    <a:pt x="2773817" y="649708"/>
                    <a:pt x="2773908" y="644643"/>
                    <a:pt x="2773908" y="644643"/>
                  </a:cubicBezTo>
                  <a:cubicBezTo>
                    <a:pt x="2765695" y="641996"/>
                    <a:pt x="2767612" y="641403"/>
                    <a:pt x="2763186" y="641358"/>
                  </a:cubicBezTo>
                  <a:cubicBezTo>
                    <a:pt x="2758760" y="641312"/>
                    <a:pt x="2760585" y="643913"/>
                    <a:pt x="2752372" y="644415"/>
                  </a:cubicBezTo>
                  <a:cubicBezTo>
                    <a:pt x="2744158" y="644917"/>
                    <a:pt x="2749269" y="638072"/>
                    <a:pt x="2747307" y="638666"/>
                  </a:cubicBezTo>
                  <a:cubicBezTo>
                    <a:pt x="2745345" y="639259"/>
                    <a:pt x="2734668" y="641038"/>
                    <a:pt x="2734668" y="641038"/>
                  </a:cubicBezTo>
                  <a:lnTo>
                    <a:pt x="2728964" y="639761"/>
                  </a:lnTo>
                  <a:cubicBezTo>
                    <a:pt x="2725159" y="636740"/>
                    <a:pt x="2720532" y="634929"/>
                    <a:pt x="2715686" y="634559"/>
                  </a:cubicBezTo>
                  <a:cubicBezTo>
                    <a:pt x="2713724" y="632214"/>
                    <a:pt x="2712054" y="629640"/>
                    <a:pt x="2710712" y="626893"/>
                  </a:cubicBezTo>
                  <a:cubicBezTo>
                    <a:pt x="2708887" y="619228"/>
                    <a:pt x="2711397" y="617403"/>
                    <a:pt x="2708294" y="616079"/>
                  </a:cubicBezTo>
                  <a:cubicBezTo>
                    <a:pt x="2705191" y="614756"/>
                    <a:pt x="2704553" y="609053"/>
                    <a:pt x="2700081" y="609007"/>
                  </a:cubicBezTo>
                  <a:cubicBezTo>
                    <a:pt x="2695609" y="608961"/>
                    <a:pt x="2689997" y="606406"/>
                    <a:pt x="2688035" y="606908"/>
                  </a:cubicBezTo>
                  <a:cubicBezTo>
                    <a:pt x="2686073" y="607410"/>
                    <a:pt x="2687488" y="601934"/>
                    <a:pt x="2686256" y="599972"/>
                  </a:cubicBezTo>
                  <a:cubicBezTo>
                    <a:pt x="2685023" y="598010"/>
                    <a:pt x="2686256" y="594223"/>
                    <a:pt x="2680689" y="591714"/>
                  </a:cubicBezTo>
                  <a:cubicBezTo>
                    <a:pt x="2675122" y="589204"/>
                    <a:pt x="2681328" y="582816"/>
                    <a:pt x="2669282" y="583318"/>
                  </a:cubicBezTo>
                  <a:cubicBezTo>
                    <a:pt x="2657236" y="583820"/>
                    <a:pt x="2658513" y="586375"/>
                    <a:pt x="2658513" y="586375"/>
                  </a:cubicBezTo>
                  <a:cubicBezTo>
                    <a:pt x="2649022" y="583090"/>
                    <a:pt x="2643319" y="583683"/>
                    <a:pt x="2638847" y="585599"/>
                  </a:cubicBezTo>
                  <a:cubicBezTo>
                    <a:pt x="2634376" y="587516"/>
                    <a:pt x="2635653" y="587379"/>
                    <a:pt x="2629950" y="589888"/>
                  </a:cubicBezTo>
                  <a:cubicBezTo>
                    <a:pt x="2624246" y="592398"/>
                    <a:pt x="2628535" y="596185"/>
                    <a:pt x="2624200" y="592307"/>
                  </a:cubicBezTo>
                  <a:cubicBezTo>
                    <a:pt x="2619866" y="588428"/>
                    <a:pt x="2619637" y="586603"/>
                    <a:pt x="2616672" y="585919"/>
                  </a:cubicBezTo>
                  <a:cubicBezTo>
                    <a:pt x="2613706" y="585234"/>
                    <a:pt x="2612337" y="583364"/>
                    <a:pt x="2609052" y="585280"/>
                  </a:cubicBezTo>
                  <a:cubicBezTo>
                    <a:pt x="2605766" y="587196"/>
                    <a:pt x="2608504" y="581356"/>
                    <a:pt x="2603394" y="585782"/>
                  </a:cubicBezTo>
                  <a:cubicBezTo>
                    <a:pt x="2598283" y="590208"/>
                    <a:pt x="2598238" y="590847"/>
                    <a:pt x="2595774" y="586375"/>
                  </a:cubicBezTo>
                  <a:cubicBezTo>
                    <a:pt x="2593310" y="581903"/>
                    <a:pt x="2595774" y="579394"/>
                    <a:pt x="2591986" y="578709"/>
                  </a:cubicBezTo>
                  <a:cubicBezTo>
                    <a:pt x="2588199" y="578025"/>
                    <a:pt x="2595272" y="571135"/>
                    <a:pt x="2583773" y="575424"/>
                  </a:cubicBezTo>
                  <a:cubicBezTo>
                    <a:pt x="2572275" y="579713"/>
                    <a:pt x="2569811" y="579120"/>
                    <a:pt x="2567301" y="577112"/>
                  </a:cubicBezTo>
                  <a:cubicBezTo>
                    <a:pt x="2564792" y="575105"/>
                    <a:pt x="2562739" y="568854"/>
                    <a:pt x="2557902" y="570724"/>
                  </a:cubicBezTo>
                  <a:cubicBezTo>
                    <a:pt x="2553855" y="571496"/>
                    <a:pt x="2549967" y="572947"/>
                    <a:pt x="2546403" y="575014"/>
                  </a:cubicBezTo>
                  <a:cubicBezTo>
                    <a:pt x="2541840" y="578162"/>
                    <a:pt x="2536274" y="576793"/>
                    <a:pt x="2532988" y="581219"/>
                  </a:cubicBezTo>
                  <a:cubicBezTo>
                    <a:pt x="2529703" y="585645"/>
                    <a:pt x="2529247" y="581812"/>
                    <a:pt x="2529110" y="590664"/>
                  </a:cubicBezTo>
                  <a:cubicBezTo>
                    <a:pt x="2528973" y="599516"/>
                    <a:pt x="2534129" y="595820"/>
                    <a:pt x="2535270" y="603486"/>
                  </a:cubicBezTo>
                  <a:cubicBezTo>
                    <a:pt x="2536237" y="608364"/>
                    <a:pt x="2537926" y="613072"/>
                    <a:pt x="2540289" y="617448"/>
                  </a:cubicBezTo>
                  <a:cubicBezTo>
                    <a:pt x="2542114" y="622559"/>
                    <a:pt x="2546631" y="615623"/>
                    <a:pt x="2542114" y="622559"/>
                  </a:cubicBezTo>
                  <a:cubicBezTo>
                    <a:pt x="2537597" y="629494"/>
                    <a:pt x="2541339" y="636247"/>
                    <a:pt x="2539377" y="640263"/>
                  </a:cubicBezTo>
                  <a:cubicBezTo>
                    <a:pt x="2538049" y="643105"/>
                    <a:pt x="2536954" y="646053"/>
                    <a:pt x="2536091" y="649069"/>
                  </a:cubicBezTo>
                  <a:cubicBezTo>
                    <a:pt x="2534768" y="652902"/>
                    <a:pt x="2534768" y="652263"/>
                    <a:pt x="2537962" y="657328"/>
                  </a:cubicBezTo>
                  <a:cubicBezTo>
                    <a:pt x="2541156" y="662392"/>
                    <a:pt x="2546084" y="666453"/>
                    <a:pt x="2546039" y="670743"/>
                  </a:cubicBezTo>
                  <a:cubicBezTo>
                    <a:pt x="2545993" y="675032"/>
                    <a:pt x="2547270" y="676446"/>
                    <a:pt x="2546540" y="679868"/>
                  </a:cubicBezTo>
                  <a:cubicBezTo>
                    <a:pt x="2545810" y="683290"/>
                    <a:pt x="2550327" y="686256"/>
                    <a:pt x="2551103" y="688766"/>
                  </a:cubicBezTo>
                  <a:cubicBezTo>
                    <a:pt x="2551879" y="691275"/>
                    <a:pt x="2554206" y="699032"/>
                    <a:pt x="2551651" y="700858"/>
                  </a:cubicBezTo>
                  <a:cubicBezTo>
                    <a:pt x="2549096" y="702683"/>
                    <a:pt x="2540882" y="701314"/>
                    <a:pt x="2540198" y="704508"/>
                  </a:cubicBezTo>
                  <a:cubicBezTo>
                    <a:pt x="2538190" y="714044"/>
                    <a:pt x="2539468" y="714044"/>
                    <a:pt x="2534266" y="719702"/>
                  </a:cubicBezTo>
                  <a:cubicBezTo>
                    <a:pt x="2531597" y="722905"/>
                    <a:pt x="2528065" y="725283"/>
                    <a:pt x="2524091" y="726546"/>
                  </a:cubicBezTo>
                  <a:cubicBezTo>
                    <a:pt x="2523361" y="729006"/>
                    <a:pt x="2522270" y="731342"/>
                    <a:pt x="2520851" y="733482"/>
                  </a:cubicBezTo>
                  <a:cubicBezTo>
                    <a:pt x="2518889" y="736037"/>
                    <a:pt x="2509307" y="744159"/>
                    <a:pt x="2513779" y="744844"/>
                  </a:cubicBezTo>
                  <a:cubicBezTo>
                    <a:pt x="2518250" y="745528"/>
                    <a:pt x="2529566" y="746897"/>
                    <a:pt x="2536593" y="753331"/>
                  </a:cubicBezTo>
                  <a:cubicBezTo>
                    <a:pt x="2543620" y="759764"/>
                    <a:pt x="2554252" y="758578"/>
                    <a:pt x="2554206" y="761087"/>
                  </a:cubicBezTo>
                  <a:cubicBezTo>
                    <a:pt x="2554160" y="763597"/>
                    <a:pt x="2557354" y="763049"/>
                    <a:pt x="2560457" y="769438"/>
                  </a:cubicBezTo>
                  <a:cubicBezTo>
                    <a:pt x="2563560" y="775826"/>
                    <a:pt x="2567940" y="779019"/>
                    <a:pt x="2569172" y="783446"/>
                  </a:cubicBezTo>
                  <a:cubicBezTo>
                    <a:pt x="2570404" y="787871"/>
                    <a:pt x="2572366" y="788556"/>
                    <a:pt x="2572320" y="791704"/>
                  </a:cubicBezTo>
                  <a:cubicBezTo>
                    <a:pt x="2572316" y="793844"/>
                    <a:pt x="2572503" y="795984"/>
                    <a:pt x="2572868" y="798093"/>
                  </a:cubicBezTo>
                  <a:cubicBezTo>
                    <a:pt x="2573416" y="804435"/>
                    <a:pt x="2577431" y="800648"/>
                    <a:pt x="2571362" y="815158"/>
                  </a:cubicBezTo>
                  <a:cubicBezTo>
                    <a:pt x="2570039" y="819684"/>
                    <a:pt x="2569587" y="824425"/>
                    <a:pt x="2570039" y="829120"/>
                  </a:cubicBezTo>
                  <a:cubicBezTo>
                    <a:pt x="2571180" y="833683"/>
                    <a:pt x="2572412" y="839249"/>
                    <a:pt x="2572412" y="839249"/>
                  </a:cubicBezTo>
                  <a:cubicBezTo>
                    <a:pt x="2572412" y="839249"/>
                    <a:pt x="2571773" y="845638"/>
                    <a:pt x="2569811" y="846824"/>
                  </a:cubicBezTo>
                  <a:cubicBezTo>
                    <a:pt x="2567849" y="848010"/>
                    <a:pt x="2569811" y="853851"/>
                    <a:pt x="2560685" y="858185"/>
                  </a:cubicBezTo>
                  <a:cubicBezTo>
                    <a:pt x="2551559" y="862520"/>
                    <a:pt x="2546677" y="863752"/>
                    <a:pt x="2543483" y="867585"/>
                  </a:cubicBezTo>
                  <a:cubicBezTo>
                    <a:pt x="2540161" y="871422"/>
                    <a:pt x="2536516" y="874968"/>
                    <a:pt x="2532578" y="878171"/>
                  </a:cubicBezTo>
                  <a:cubicBezTo>
                    <a:pt x="2530963" y="879791"/>
                    <a:pt x="2529256" y="881310"/>
                    <a:pt x="2527468" y="882734"/>
                  </a:cubicBezTo>
                  <a:cubicBezTo>
                    <a:pt x="2523922" y="885284"/>
                    <a:pt x="2520076" y="887383"/>
                    <a:pt x="2516015" y="888985"/>
                  </a:cubicBezTo>
                  <a:cubicBezTo>
                    <a:pt x="2513460" y="889578"/>
                    <a:pt x="2507163" y="888255"/>
                    <a:pt x="2502052" y="890080"/>
                  </a:cubicBezTo>
                  <a:cubicBezTo>
                    <a:pt x="2496942" y="891905"/>
                    <a:pt x="2498311" y="883737"/>
                    <a:pt x="2492561" y="888118"/>
                  </a:cubicBezTo>
                  <a:cubicBezTo>
                    <a:pt x="2486812" y="892498"/>
                    <a:pt x="2486173" y="891814"/>
                    <a:pt x="2486128" y="896879"/>
                  </a:cubicBezTo>
                  <a:cubicBezTo>
                    <a:pt x="2486082" y="901943"/>
                    <a:pt x="2497398" y="908423"/>
                    <a:pt x="2496759" y="910248"/>
                  </a:cubicBezTo>
                  <a:cubicBezTo>
                    <a:pt x="2496121" y="912073"/>
                    <a:pt x="2496121" y="910978"/>
                    <a:pt x="2496759" y="918598"/>
                  </a:cubicBezTo>
                  <a:cubicBezTo>
                    <a:pt x="2496695" y="922545"/>
                    <a:pt x="2497508" y="926455"/>
                    <a:pt x="2499132" y="930051"/>
                  </a:cubicBezTo>
                  <a:cubicBezTo>
                    <a:pt x="2500364" y="933153"/>
                    <a:pt x="2508577" y="934614"/>
                    <a:pt x="2505383" y="938903"/>
                  </a:cubicBezTo>
                  <a:cubicBezTo>
                    <a:pt x="2502189" y="943192"/>
                    <a:pt x="2504699" y="942735"/>
                    <a:pt x="2503375" y="948439"/>
                  </a:cubicBezTo>
                  <a:cubicBezTo>
                    <a:pt x="2502052" y="954143"/>
                    <a:pt x="2505201" y="955420"/>
                    <a:pt x="2504471" y="962356"/>
                  </a:cubicBezTo>
                  <a:cubicBezTo>
                    <a:pt x="2504101" y="968041"/>
                    <a:pt x="2505132" y="973731"/>
                    <a:pt x="2507482" y="978919"/>
                  </a:cubicBezTo>
                  <a:cubicBezTo>
                    <a:pt x="2508714" y="981474"/>
                    <a:pt x="2514463" y="977687"/>
                    <a:pt x="2515056" y="983482"/>
                  </a:cubicBezTo>
                  <a:cubicBezTo>
                    <a:pt x="2515650" y="989277"/>
                    <a:pt x="2519391" y="992380"/>
                    <a:pt x="2518661" y="994889"/>
                  </a:cubicBezTo>
                  <a:cubicBezTo>
                    <a:pt x="2517931" y="997399"/>
                    <a:pt x="2514098" y="996121"/>
                    <a:pt x="2512364" y="997992"/>
                  </a:cubicBezTo>
                  <a:cubicBezTo>
                    <a:pt x="2510503" y="1000638"/>
                    <a:pt x="2508782" y="1003381"/>
                    <a:pt x="2507208" y="1006205"/>
                  </a:cubicBezTo>
                  <a:cubicBezTo>
                    <a:pt x="2505246" y="1008715"/>
                    <a:pt x="2502646" y="1010768"/>
                    <a:pt x="2504608" y="1012502"/>
                  </a:cubicBezTo>
                  <a:cubicBezTo>
                    <a:pt x="2510265" y="1018251"/>
                    <a:pt x="2513368" y="1019574"/>
                    <a:pt x="2512091" y="1022768"/>
                  </a:cubicBezTo>
                  <a:cubicBezTo>
                    <a:pt x="2510813" y="1025962"/>
                    <a:pt x="2505657" y="1034723"/>
                    <a:pt x="2504379" y="1032168"/>
                  </a:cubicBezTo>
                  <a:cubicBezTo>
                    <a:pt x="2502226" y="1029398"/>
                    <a:pt x="2499419" y="1027203"/>
                    <a:pt x="2496212" y="1025780"/>
                  </a:cubicBezTo>
                  <a:cubicBezTo>
                    <a:pt x="2489915" y="1022540"/>
                    <a:pt x="2490554" y="1019346"/>
                    <a:pt x="2486082" y="1025050"/>
                  </a:cubicBezTo>
                  <a:cubicBezTo>
                    <a:pt x="2481610" y="1030753"/>
                    <a:pt x="2481519" y="1026875"/>
                    <a:pt x="2481519" y="1033172"/>
                  </a:cubicBezTo>
                  <a:cubicBezTo>
                    <a:pt x="2481519" y="1039468"/>
                    <a:pt x="2484668" y="1037005"/>
                    <a:pt x="2487177" y="1043392"/>
                  </a:cubicBezTo>
                  <a:cubicBezTo>
                    <a:pt x="2489687" y="1049781"/>
                    <a:pt x="2481519" y="1035727"/>
                    <a:pt x="2475861" y="1032487"/>
                  </a:cubicBezTo>
                  <a:cubicBezTo>
                    <a:pt x="2471663" y="1030124"/>
                    <a:pt x="2466608" y="1029836"/>
                    <a:pt x="2462173" y="1031711"/>
                  </a:cubicBezTo>
                  <a:cubicBezTo>
                    <a:pt x="2452591" y="1036685"/>
                    <a:pt x="2450035" y="1036639"/>
                    <a:pt x="2447480" y="1039149"/>
                  </a:cubicBezTo>
                  <a:cubicBezTo>
                    <a:pt x="2448562" y="1037137"/>
                    <a:pt x="2450131" y="1035426"/>
                    <a:pt x="2452043" y="1034176"/>
                  </a:cubicBezTo>
                  <a:cubicBezTo>
                    <a:pt x="2454229" y="1032496"/>
                    <a:pt x="2456008" y="1030343"/>
                    <a:pt x="2457245" y="1027879"/>
                  </a:cubicBezTo>
                  <a:cubicBezTo>
                    <a:pt x="2459800" y="1022814"/>
                    <a:pt x="2459754" y="1028518"/>
                    <a:pt x="2459800" y="1022814"/>
                  </a:cubicBezTo>
                  <a:cubicBezTo>
                    <a:pt x="2459846" y="1017110"/>
                    <a:pt x="2461808" y="1014646"/>
                    <a:pt x="2459253" y="1013688"/>
                  </a:cubicBezTo>
                  <a:cubicBezTo>
                    <a:pt x="2456697" y="1012730"/>
                    <a:pt x="2454690" y="1010494"/>
                    <a:pt x="2451678" y="1008578"/>
                  </a:cubicBezTo>
                  <a:cubicBezTo>
                    <a:pt x="2448667" y="1006661"/>
                    <a:pt x="2455511" y="1006068"/>
                    <a:pt x="2447344" y="1003422"/>
                  </a:cubicBezTo>
                  <a:cubicBezTo>
                    <a:pt x="2439176" y="1000775"/>
                    <a:pt x="2437944" y="995939"/>
                    <a:pt x="2435343" y="995711"/>
                  </a:cubicBezTo>
                  <a:cubicBezTo>
                    <a:pt x="2427084" y="994980"/>
                    <a:pt x="2421289" y="1003148"/>
                    <a:pt x="2427084" y="994980"/>
                  </a:cubicBezTo>
                  <a:cubicBezTo>
                    <a:pt x="2428946" y="992311"/>
                    <a:pt x="2431104" y="989861"/>
                    <a:pt x="2433518" y="987680"/>
                  </a:cubicBezTo>
                  <a:cubicBezTo>
                    <a:pt x="2435206" y="988957"/>
                    <a:pt x="2438081" y="990509"/>
                    <a:pt x="2433746" y="987406"/>
                  </a:cubicBezTo>
                  <a:cubicBezTo>
                    <a:pt x="2433746" y="987132"/>
                    <a:pt x="2433746" y="987041"/>
                    <a:pt x="2432925" y="986813"/>
                  </a:cubicBezTo>
                  <a:cubicBezTo>
                    <a:pt x="2424712" y="981018"/>
                    <a:pt x="2426674" y="978463"/>
                    <a:pt x="2422841" y="977687"/>
                  </a:cubicBezTo>
                  <a:cubicBezTo>
                    <a:pt x="2419008" y="976912"/>
                    <a:pt x="2420970" y="975132"/>
                    <a:pt x="2417183" y="974447"/>
                  </a:cubicBezTo>
                  <a:cubicBezTo>
                    <a:pt x="2413396" y="973763"/>
                    <a:pt x="2414628" y="970615"/>
                    <a:pt x="2412164" y="968060"/>
                  </a:cubicBezTo>
                  <a:cubicBezTo>
                    <a:pt x="2409700" y="965504"/>
                    <a:pt x="2408376" y="964866"/>
                    <a:pt x="2409061" y="962995"/>
                  </a:cubicBezTo>
                  <a:cubicBezTo>
                    <a:pt x="2409745" y="961124"/>
                    <a:pt x="2410293" y="963588"/>
                    <a:pt x="2411616" y="957291"/>
                  </a:cubicBezTo>
                  <a:cubicBezTo>
                    <a:pt x="2412501" y="954188"/>
                    <a:pt x="2412962" y="950981"/>
                    <a:pt x="2412985" y="947755"/>
                  </a:cubicBezTo>
                  <a:cubicBezTo>
                    <a:pt x="2412985" y="944606"/>
                    <a:pt x="2417548" y="944652"/>
                    <a:pt x="2412985" y="940180"/>
                  </a:cubicBezTo>
                  <a:cubicBezTo>
                    <a:pt x="2410197" y="936507"/>
                    <a:pt x="2408705" y="932013"/>
                    <a:pt x="2408742" y="927404"/>
                  </a:cubicBezTo>
                  <a:lnTo>
                    <a:pt x="2409426" y="920514"/>
                  </a:lnTo>
                  <a:cubicBezTo>
                    <a:pt x="2409426" y="920514"/>
                    <a:pt x="2404361" y="916590"/>
                    <a:pt x="2404407" y="914126"/>
                  </a:cubicBezTo>
                  <a:cubicBezTo>
                    <a:pt x="2404452" y="911662"/>
                    <a:pt x="2404407" y="905274"/>
                    <a:pt x="2406414" y="903997"/>
                  </a:cubicBezTo>
                  <a:cubicBezTo>
                    <a:pt x="2408805" y="902003"/>
                    <a:pt x="2410594" y="899379"/>
                    <a:pt x="2411570" y="896422"/>
                  </a:cubicBezTo>
                  <a:cubicBezTo>
                    <a:pt x="2412209" y="893913"/>
                    <a:pt x="2417913" y="899023"/>
                    <a:pt x="2409152" y="886886"/>
                  </a:cubicBezTo>
                  <a:cubicBezTo>
                    <a:pt x="2408057" y="885380"/>
                    <a:pt x="2407281" y="884331"/>
                    <a:pt x="2406642" y="883601"/>
                  </a:cubicBezTo>
                  <a:cubicBezTo>
                    <a:pt x="2406642" y="880361"/>
                    <a:pt x="2410202" y="882871"/>
                    <a:pt x="2406049" y="879813"/>
                  </a:cubicBezTo>
                  <a:cubicBezTo>
                    <a:pt x="2402267" y="876902"/>
                    <a:pt x="2397526" y="875520"/>
                    <a:pt x="2392771" y="875935"/>
                  </a:cubicBezTo>
                  <a:cubicBezTo>
                    <a:pt x="2388984" y="876483"/>
                    <a:pt x="2385152" y="877076"/>
                    <a:pt x="2380087" y="877714"/>
                  </a:cubicBezTo>
                  <a:cubicBezTo>
                    <a:pt x="2375022" y="878353"/>
                    <a:pt x="2366763" y="878855"/>
                    <a:pt x="2363615" y="876847"/>
                  </a:cubicBezTo>
                  <a:cubicBezTo>
                    <a:pt x="2360466" y="874840"/>
                    <a:pt x="2363615" y="870551"/>
                    <a:pt x="2357957" y="870460"/>
                  </a:cubicBezTo>
                  <a:cubicBezTo>
                    <a:pt x="2353722" y="870336"/>
                    <a:pt x="2349483" y="870519"/>
                    <a:pt x="2345272" y="871007"/>
                  </a:cubicBezTo>
                  <a:cubicBezTo>
                    <a:pt x="2338930" y="871600"/>
                    <a:pt x="2340253" y="869638"/>
                    <a:pt x="2333819" y="872741"/>
                  </a:cubicBezTo>
                  <a:cubicBezTo>
                    <a:pt x="2327385" y="875844"/>
                    <a:pt x="2333819" y="873380"/>
                    <a:pt x="2327522" y="875844"/>
                  </a:cubicBezTo>
                  <a:cubicBezTo>
                    <a:pt x="2318077" y="862429"/>
                    <a:pt x="2322594" y="858687"/>
                    <a:pt x="2313834" y="859281"/>
                  </a:cubicBezTo>
                  <a:cubicBezTo>
                    <a:pt x="2305073" y="859874"/>
                    <a:pt x="2304936" y="858961"/>
                    <a:pt x="2302518" y="857866"/>
                  </a:cubicBezTo>
                  <a:cubicBezTo>
                    <a:pt x="2295537" y="854672"/>
                    <a:pt x="2305073" y="853303"/>
                    <a:pt x="2291202" y="848740"/>
                  </a:cubicBezTo>
                  <a:cubicBezTo>
                    <a:pt x="2277331" y="844177"/>
                    <a:pt x="2276053" y="844177"/>
                    <a:pt x="2272950" y="844771"/>
                  </a:cubicBezTo>
                  <a:cubicBezTo>
                    <a:pt x="2269848" y="845364"/>
                    <a:pt x="2267429" y="846368"/>
                    <a:pt x="2265285" y="844040"/>
                  </a:cubicBezTo>
                  <a:cubicBezTo>
                    <a:pt x="2257802" y="835691"/>
                    <a:pt x="2266699" y="835189"/>
                    <a:pt x="2256570" y="830626"/>
                  </a:cubicBezTo>
                  <a:cubicBezTo>
                    <a:pt x="2246440" y="826063"/>
                    <a:pt x="2247125" y="826063"/>
                    <a:pt x="2245893" y="823553"/>
                  </a:cubicBezTo>
                  <a:cubicBezTo>
                    <a:pt x="2244660" y="821044"/>
                    <a:pt x="2239550" y="819721"/>
                    <a:pt x="2237679" y="818397"/>
                  </a:cubicBezTo>
                  <a:cubicBezTo>
                    <a:pt x="2234850" y="817033"/>
                    <a:pt x="2231903" y="815933"/>
                    <a:pt x="2228873" y="815112"/>
                  </a:cubicBezTo>
                  <a:lnTo>
                    <a:pt x="2221892" y="813150"/>
                  </a:lnTo>
                  <a:cubicBezTo>
                    <a:pt x="2214318" y="809910"/>
                    <a:pt x="2214363" y="806078"/>
                    <a:pt x="2210530" y="806032"/>
                  </a:cubicBezTo>
                  <a:cubicBezTo>
                    <a:pt x="2206697" y="805986"/>
                    <a:pt x="2205557" y="802199"/>
                    <a:pt x="2201085" y="803431"/>
                  </a:cubicBezTo>
                  <a:cubicBezTo>
                    <a:pt x="2196614" y="804663"/>
                    <a:pt x="2195336" y="807173"/>
                    <a:pt x="2192233" y="804617"/>
                  </a:cubicBezTo>
                  <a:cubicBezTo>
                    <a:pt x="2189130" y="802062"/>
                    <a:pt x="2190317" y="798868"/>
                    <a:pt x="2186575" y="796313"/>
                  </a:cubicBezTo>
                  <a:cubicBezTo>
                    <a:pt x="2182834" y="793758"/>
                    <a:pt x="2182788" y="792480"/>
                    <a:pt x="2179001" y="791750"/>
                  </a:cubicBezTo>
                  <a:cubicBezTo>
                    <a:pt x="2175214" y="791020"/>
                    <a:pt x="2187260" y="788008"/>
                    <a:pt x="2171426" y="791020"/>
                  </a:cubicBezTo>
                  <a:cubicBezTo>
                    <a:pt x="2155593" y="794031"/>
                    <a:pt x="2153586" y="791476"/>
                    <a:pt x="2149160" y="793986"/>
                  </a:cubicBezTo>
                  <a:cubicBezTo>
                    <a:pt x="2144688" y="796436"/>
                    <a:pt x="2140020" y="798494"/>
                    <a:pt x="2135197" y="800146"/>
                  </a:cubicBezTo>
                  <a:cubicBezTo>
                    <a:pt x="2131488" y="801291"/>
                    <a:pt x="2127627" y="801889"/>
                    <a:pt x="2123744" y="801925"/>
                  </a:cubicBezTo>
                  <a:cubicBezTo>
                    <a:pt x="2120596" y="801925"/>
                    <a:pt x="2114892" y="802473"/>
                    <a:pt x="2116170" y="799963"/>
                  </a:cubicBezTo>
                  <a:cubicBezTo>
                    <a:pt x="2117447" y="797454"/>
                    <a:pt x="2116170" y="798047"/>
                    <a:pt x="2120733" y="793712"/>
                  </a:cubicBezTo>
                  <a:cubicBezTo>
                    <a:pt x="2125296" y="789377"/>
                    <a:pt x="2127121" y="788008"/>
                    <a:pt x="2126482" y="786092"/>
                  </a:cubicBezTo>
                  <a:cubicBezTo>
                    <a:pt x="2125843" y="784176"/>
                    <a:pt x="2126482" y="784814"/>
                    <a:pt x="2121919" y="778472"/>
                  </a:cubicBezTo>
                  <a:cubicBezTo>
                    <a:pt x="2119387" y="775004"/>
                    <a:pt x="2117502" y="771112"/>
                    <a:pt x="2116352" y="766974"/>
                  </a:cubicBezTo>
                  <a:cubicBezTo>
                    <a:pt x="2115814" y="762858"/>
                    <a:pt x="2114331" y="758920"/>
                    <a:pt x="2112018" y="755475"/>
                  </a:cubicBezTo>
                  <a:cubicBezTo>
                    <a:pt x="2108231" y="750912"/>
                    <a:pt x="2109599" y="747262"/>
                    <a:pt x="2108322" y="744068"/>
                  </a:cubicBezTo>
                  <a:cubicBezTo>
                    <a:pt x="2107044" y="740874"/>
                    <a:pt x="2113432" y="744068"/>
                    <a:pt x="2105219" y="738364"/>
                  </a:cubicBezTo>
                  <a:cubicBezTo>
                    <a:pt x="2101418" y="735097"/>
                    <a:pt x="2096851" y="732852"/>
                    <a:pt x="2091941" y="731839"/>
                  </a:cubicBezTo>
                  <a:cubicBezTo>
                    <a:pt x="2086283" y="729877"/>
                    <a:pt x="2084823" y="728509"/>
                    <a:pt x="2083089" y="729239"/>
                  </a:cubicBezTo>
                  <a:cubicBezTo>
                    <a:pt x="2075515" y="732296"/>
                    <a:pt x="2067849" y="736676"/>
                    <a:pt x="2069720" y="735398"/>
                  </a:cubicBezTo>
                  <a:cubicBezTo>
                    <a:pt x="2069720" y="735398"/>
                    <a:pt x="2068625" y="720843"/>
                    <a:pt x="2067347" y="723353"/>
                  </a:cubicBezTo>
                  <a:cubicBezTo>
                    <a:pt x="2065057" y="720382"/>
                    <a:pt x="2062538" y="717590"/>
                    <a:pt x="2059818" y="715002"/>
                  </a:cubicBezTo>
                  <a:cubicBezTo>
                    <a:pt x="2057309" y="713040"/>
                    <a:pt x="2053522" y="711763"/>
                    <a:pt x="2056031" y="709299"/>
                  </a:cubicBezTo>
                  <a:cubicBezTo>
                    <a:pt x="2058541" y="706835"/>
                    <a:pt x="2061233" y="704736"/>
                    <a:pt x="2061278" y="702318"/>
                  </a:cubicBezTo>
                  <a:cubicBezTo>
                    <a:pt x="2061324" y="699899"/>
                    <a:pt x="2061278" y="697299"/>
                    <a:pt x="2061278" y="692827"/>
                  </a:cubicBezTo>
                  <a:cubicBezTo>
                    <a:pt x="2061278" y="688355"/>
                    <a:pt x="2067073" y="680188"/>
                    <a:pt x="2065203" y="674575"/>
                  </a:cubicBezTo>
                  <a:cubicBezTo>
                    <a:pt x="2063966" y="671550"/>
                    <a:pt x="2063359" y="668306"/>
                    <a:pt x="2063423" y="665039"/>
                  </a:cubicBezTo>
                  <a:cubicBezTo>
                    <a:pt x="2062830" y="658696"/>
                    <a:pt x="2060320" y="659335"/>
                    <a:pt x="2064199" y="655548"/>
                  </a:cubicBezTo>
                  <a:cubicBezTo>
                    <a:pt x="2068077" y="651761"/>
                    <a:pt x="2076290" y="648704"/>
                    <a:pt x="2075652" y="644962"/>
                  </a:cubicBezTo>
                  <a:cubicBezTo>
                    <a:pt x="2075013" y="641221"/>
                    <a:pt x="2082770" y="636110"/>
                    <a:pt x="2082177" y="632916"/>
                  </a:cubicBezTo>
                  <a:cubicBezTo>
                    <a:pt x="2081583" y="629722"/>
                    <a:pt x="2085964" y="631045"/>
                    <a:pt x="2086055" y="622148"/>
                  </a:cubicBezTo>
                  <a:cubicBezTo>
                    <a:pt x="2086146" y="613250"/>
                    <a:pt x="2088154" y="611243"/>
                    <a:pt x="2090025" y="610832"/>
                  </a:cubicBezTo>
                  <a:cubicBezTo>
                    <a:pt x="2095117" y="609345"/>
                    <a:pt x="2099725" y="606543"/>
                    <a:pt x="2103394" y="602710"/>
                  </a:cubicBezTo>
                  <a:cubicBezTo>
                    <a:pt x="2103394" y="602710"/>
                    <a:pt x="2105356" y="598147"/>
                    <a:pt x="2103394" y="595775"/>
                  </a:cubicBezTo>
                  <a:cubicBezTo>
                    <a:pt x="2101432" y="593402"/>
                    <a:pt x="2100976" y="591212"/>
                    <a:pt x="2105402" y="590071"/>
                  </a:cubicBezTo>
                  <a:cubicBezTo>
                    <a:pt x="2108874" y="589017"/>
                    <a:pt x="2112287" y="587767"/>
                    <a:pt x="2115623" y="586329"/>
                  </a:cubicBezTo>
                  <a:lnTo>
                    <a:pt x="2121326" y="583227"/>
                  </a:lnTo>
                  <a:cubicBezTo>
                    <a:pt x="2121326" y="583227"/>
                    <a:pt x="2124566" y="576976"/>
                    <a:pt x="2120779" y="575607"/>
                  </a:cubicBezTo>
                  <a:cubicBezTo>
                    <a:pt x="2119054" y="575242"/>
                    <a:pt x="2117950" y="573549"/>
                    <a:pt x="2118310" y="571824"/>
                  </a:cubicBezTo>
                  <a:cubicBezTo>
                    <a:pt x="2118570" y="570583"/>
                    <a:pt x="2119537" y="569616"/>
                    <a:pt x="2120779" y="569355"/>
                  </a:cubicBezTo>
                  <a:cubicBezTo>
                    <a:pt x="2123973" y="568717"/>
                    <a:pt x="2133463" y="566298"/>
                    <a:pt x="2133463" y="566298"/>
                  </a:cubicBezTo>
                  <a:lnTo>
                    <a:pt x="2139258" y="565066"/>
                  </a:lnTo>
                  <a:cubicBezTo>
                    <a:pt x="2136110" y="558085"/>
                    <a:pt x="2133600" y="554207"/>
                    <a:pt x="2136110" y="554891"/>
                  </a:cubicBezTo>
                  <a:cubicBezTo>
                    <a:pt x="2139692" y="555206"/>
                    <a:pt x="2143296" y="555206"/>
                    <a:pt x="2146878" y="554891"/>
                  </a:cubicBezTo>
                  <a:cubicBezTo>
                    <a:pt x="2151359" y="559377"/>
                    <a:pt x="2158513" y="559714"/>
                    <a:pt x="2163396" y="555667"/>
                  </a:cubicBezTo>
                  <a:lnTo>
                    <a:pt x="2168506" y="550648"/>
                  </a:lnTo>
                  <a:lnTo>
                    <a:pt x="2175533" y="550100"/>
                  </a:lnTo>
                  <a:cubicBezTo>
                    <a:pt x="2175533" y="550100"/>
                    <a:pt x="2180643" y="543803"/>
                    <a:pt x="2178134" y="542480"/>
                  </a:cubicBezTo>
                  <a:cubicBezTo>
                    <a:pt x="2175624" y="541157"/>
                    <a:pt x="2169921" y="538602"/>
                    <a:pt x="2168689" y="535408"/>
                  </a:cubicBezTo>
                  <a:cubicBezTo>
                    <a:pt x="2167457" y="532214"/>
                    <a:pt x="2169966" y="532944"/>
                    <a:pt x="2164354" y="528426"/>
                  </a:cubicBezTo>
                  <a:cubicBezTo>
                    <a:pt x="2158742" y="523909"/>
                    <a:pt x="2157418" y="522038"/>
                    <a:pt x="2152947" y="522586"/>
                  </a:cubicBezTo>
                  <a:cubicBezTo>
                    <a:pt x="2150259" y="523334"/>
                    <a:pt x="2147448" y="523521"/>
                    <a:pt x="2144688" y="523134"/>
                  </a:cubicBezTo>
                  <a:cubicBezTo>
                    <a:pt x="2142224" y="522495"/>
                    <a:pt x="2146696" y="514327"/>
                    <a:pt x="2139760" y="516152"/>
                  </a:cubicBezTo>
                  <a:cubicBezTo>
                    <a:pt x="2132824" y="517978"/>
                    <a:pt x="2128855" y="521765"/>
                    <a:pt x="2128307" y="519164"/>
                  </a:cubicBezTo>
                  <a:cubicBezTo>
                    <a:pt x="2127760" y="516563"/>
                    <a:pt x="2127121" y="513415"/>
                    <a:pt x="2127121" y="513415"/>
                  </a:cubicBezTo>
                  <a:cubicBezTo>
                    <a:pt x="2124575" y="511745"/>
                    <a:pt x="2121814" y="510440"/>
                    <a:pt x="2118908" y="509536"/>
                  </a:cubicBezTo>
                  <a:cubicBezTo>
                    <a:pt x="2113158" y="507574"/>
                    <a:pt x="2108778" y="502464"/>
                    <a:pt x="2112018" y="504380"/>
                  </a:cubicBezTo>
                  <a:cubicBezTo>
                    <a:pt x="2119209" y="506899"/>
                    <a:pt x="2126578" y="508897"/>
                    <a:pt x="2134056" y="510358"/>
                  </a:cubicBezTo>
                  <a:cubicBezTo>
                    <a:pt x="2134056" y="510358"/>
                    <a:pt x="2131501" y="512867"/>
                    <a:pt x="2132779" y="514145"/>
                  </a:cubicBezTo>
                  <a:cubicBezTo>
                    <a:pt x="2134056" y="515422"/>
                    <a:pt x="2135288" y="512274"/>
                    <a:pt x="2140992" y="512958"/>
                  </a:cubicBezTo>
                  <a:cubicBezTo>
                    <a:pt x="2144401" y="513355"/>
                    <a:pt x="2147544" y="514980"/>
                    <a:pt x="2149844" y="517521"/>
                  </a:cubicBezTo>
                  <a:cubicBezTo>
                    <a:pt x="2153462" y="519068"/>
                    <a:pt x="2157323" y="519976"/>
                    <a:pt x="2161251" y="520213"/>
                  </a:cubicBezTo>
                  <a:cubicBezTo>
                    <a:pt x="2164185" y="520980"/>
                    <a:pt x="2166955" y="522280"/>
                    <a:pt x="2169419" y="524046"/>
                  </a:cubicBezTo>
                  <a:cubicBezTo>
                    <a:pt x="2174935" y="525890"/>
                    <a:pt x="2180853" y="526186"/>
                    <a:pt x="2186529" y="524913"/>
                  </a:cubicBezTo>
                  <a:cubicBezTo>
                    <a:pt x="2186529" y="524913"/>
                    <a:pt x="2185297" y="522997"/>
                    <a:pt x="2187853" y="522449"/>
                  </a:cubicBezTo>
                  <a:lnTo>
                    <a:pt x="2194880" y="520533"/>
                  </a:lnTo>
                  <a:cubicBezTo>
                    <a:pt x="2194880" y="520533"/>
                    <a:pt x="2196157" y="512958"/>
                    <a:pt x="2196157" y="511042"/>
                  </a:cubicBezTo>
                  <a:cubicBezTo>
                    <a:pt x="2196157" y="509126"/>
                    <a:pt x="2195655" y="502829"/>
                    <a:pt x="2195655" y="502829"/>
                  </a:cubicBezTo>
                  <a:cubicBezTo>
                    <a:pt x="2202682" y="500958"/>
                    <a:pt x="2204507" y="504152"/>
                    <a:pt x="2204507" y="504152"/>
                  </a:cubicBezTo>
                  <a:lnTo>
                    <a:pt x="2212082" y="509308"/>
                  </a:lnTo>
                  <a:lnTo>
                    <a:pt x="2218424" y="509308"/>
                  </a:lnTo>
                  <a:cubicBezTo>
                    <a:pt x="2218424" y="509308"/>
                    <a:pt x="2228599" y="506890"/>
                    <a:pt x="2228554" y="508760"/>
                  </a:cubicBezTo>
                  <a:cubicBezTo>
                    <a:pt x="2231168" y="508560"/>
                    <a:pt x="2233737" y="507957"/>
                    <a:pt x="2236174" y="506981"/>
                  </a:cubicBezTo>
                  <a:lnTo>
                    <a:pt x="2247033" y="499452"/>
                  </a:lnTo>
                  <a:lnTo>
                    <a:pt x="2256159" y="496395"/>
                  </a:lnTo>
                  <a:cubicBezTo>
                    <a:pt x="2256159" y="496395"/>
                    <a:pt x="2256798" y="490692"/>
                    <a:pt x="2258714" y="489414"/>
                  </a:cubicBezTo>
                  <a:cubicBezTo>
                    <a:pt x="2262095" y="486462"/>
                    <a:pt x="2265308" y="483323"/>
                    <a:pt x="2268342" y="480014"/>
                  </a:cubicBezTo>
                  <a:lnTo>
                    <a:pt x="2269026" y="474950"/>
                  </a:lnTo>
                  <a:lnTo>
                    <a:pt x="2278152" y="467512"/>
                  </a:lnTo>
                  <a:lnTo>
                    <a:pt x="2279521" y="461763"/>
                  </a:lnTo>
                  <a:lnTo>
                    <a:pt x="2279019" y="449671"/>
                  </a:lnTo>
                  <a:lnTo>
                    <a:pt x="2272677" y="449671"/>
                  </a:lnTo>
                  <a:cubicBezTo>
                    <a:pt x="2269966" y="448124"/>
                    <a:pt x="2266936" y="447221"/>
                    <a:pt x="2263825" y="447025"/>
                  </a:cubicBezTo>
                  <a:cubicBezTo>
                    <a:pt x="2262638" y="447020"/>
                    <a:pt x="2261493" y="446601"/>
                    <a:pt x="2260585" y="445839"/>
                  </a:cubicBezTo>
                  <a:cubicBezTo>
                    <a:pt x="2266526" y="447102"/>
                    <a:pt x="2272727" y="446007"/>
                    <a:pt x="2277878" y="442781"/>
                  </a:cubicBezTo>
                  <a:cubicBezTo>
                    <a:pt x="2280242" y="440317"/>
                    <a:pt x="2282774" y="438013"/>
                    <a:pt x="2285453" y="435891"/>
                  </a:cubicBezTo>
                  <a:cubicBezTo>
                    <a:pt x="2289331" y="433382"/>
                    <a:pt x="2291613" y="430370"/>
                    <a:pt x="2293848" y="429002"/>
                  </a:cubicBezTo>
                  <a:cubicBezTo>
                    <a:pt x="2297453" y="427062"/>
                    <a:pt x="2300679" y="424498"/>
                    <a:pt x="2303385" y="421427"/>
                  </a:cubicBezTo>
                  <a:cubicBezTo>
                    <a:pt x="2309180" y="415815"/>
                    <a:pt x="2307263" y="416408"/>
                    <a:pt x="2309818" y="412666"/>
                  </a:cubicBezTo>
                  <a:lnTo>
                    <a:pt x="2312419" y="408879"/>
                  </a:lnTo>
                  <a:cubicBezTo>
                    <a:pt x="2312419" y="408879"/>
                    <a:pt x="2306761" y="399982"/>
                    <a:pt x="2304936" y="399754"/>
                  </a:cubicBezTo>
                  <a:cubicBezTo>
                    <a:pt x="2301874" y="398987"/>
                    <a:pt x="2298904" y="397887"/>
                    <a:pt x="2296084" y="396468"/>
                  </a:cubicBezTo>
                  <a:cubicBezTo>
                    <a:pt x="2296084" y="396468"/>
                    <a:pt x="2296084" y="391403"/>
                    <a:pt x="2297955" y="390810"/>
                  </a:cubicBezTo>
                  <a:lnTo>
                    <a:pt x="2304389" y="388940"/>
                  </a:lnTo>
                  <a:cubicBezTo>
                    <a:pt x="2307646" y="390847"/>
                    <a:pt x="2311388" y="391764"/>
                    <a:pt x="2315157" y="391586"/>
                  </a:cubicBezTo>
                  <a:lnTo>
                    <a:pt x="2320861" y="389122"/>
                  </a:lnTo>
                  <a:lnTo>
                    <a:pt x="2327796" y="394962"/>
                  </a:lnTo>
                  <a:cubicBezTo>
                    <a:pt x="2330853" y="403814"/>
                    <a:pt x="2332770" y="401989"/>
                    <a:pt x="2334686" y="404499"/>
                  </a:cubicBezTo>
                  <a:cubicBezTo>
                    <a:pt x="2337524" y="405722"/>
                    <a:pt x="2340494" y="406611"/>
                    <a:pt x="2343538" y="407145"/>
                  </a:cubicBezTo>
                  <a:cubicBezTo>
                    <a:pt x="2343538" y="407145"/>
                    <a:pt x="2346641" y="406506"/>
                    <a:pt x="2348557" y="405913"/>
                  </a:cubicBezTo>
                  <a:lnTo>
                    <a:pt x="2354352" y="400301"/>
                  </a:lnTo>
                  <a:cubicBezTo>
                    <a:pt x="2356268" y="401939"/>
                    <a:pt x="2358915" y="402427"/>
                    <a:pt x="2361288" y="401579"/>
                  </a:cubicBezTo>
                  <a:cubicBezTo>
                    <a:pt x="2365850" y="400392"/>
                    <a:pt x="2366215" y="404316"/>
                    <a:pt x="2368908" y="404864"/>
                  </a:cubicBezTo>
                  <a:cubicBezTo>
                    <a:pt x="2375204" y="406187"/>
                    <a:pt x="2375250" y="404271"/>
                    <a:pt x="2376528" y="401761"/>
                  </a:cubicBezTo>
                  <a:cubicBezTo>
                    <a:pt x="2377805" y="399252"/>
                    <a:pt x="2371509" y="392864"/>
                    <a:pt x="2371509" y="392864"/>
                  </a:cubicBezTo>
                  <a:lnTo>
                    <a:pt x="2366535" y="387114"/>
                  </a:lnTo>
                  <a:lnTo>
                    <a:pt x="2359645" y="380042"/>
                  </a:lnTo>
                  <a:cubicBezTo>
                    <a:pt x="2353348" y="376163"/>
                    <a:pt x="2357181" y="374338"/>
                    <a:pt x="2350793" y="374931"/>
                  </a:cubicBezTo>
                  <a:cubicBezTo>
                    <a:pt x="2344405" y="375525"/>
                    <a:pt x="2339386" y="374156"/>
                    <a:pt x="2345774" y="372924"/>
                  </a:cubicBezTo>
                  <a:cubicBezTo>
                    <a:pt x="2347923" y="372641"/>
                    <a:pt x="2350054" y="372244"/>
                    <a:pt x="2352162" y="371737"/>
                  </a:cubicBezTo>
                  <a:cubicBezTo>
                    <a:pt x="2353668" y="371372"/>
                    <a:pt x="2354169" y="370505"/>
                    <a:pt x="2354215" y="369639"/>
                  </a:cubicBezTo>
                  <a:cubicBezTo>
                    <a:pt x="2354320" y="369949"/>
                    <a:pt x="2354475" y="370241"/>
                    <a:pt x="2354672" y="370505"/>
                  </a:cubicBezTo>
                  <a:cubicBezTo>
                    <a:pt x="2358367" y="376848"/>
                    <a:pt x="2358367" y="376255"/>
                    <a:pt x="2360923" y="376893"/>
                  </a:cubicBezTo>
                  <a:cubicBezTo>
                    <a:pt x="2363478" y="377532"/>
                    <a:pt x="2364755" y="379449"/>
                    <a:pt x="2366581" y="380133"/>
                  </a:cubicBezTo>
                  <a:cubicBezTo>
                    <a:pt x="2369396" y="382907"/>
                    <a:pt x="2371919" y="385969"/>
                    <a:pt x="2374109" y="389259"/>
                  </a:cubicBezTo>
                  <a:cubicBezTo>
                    <a:pt x="2374702" y="391175"/>
                    <a:pt x="2378307" y="389624"/>
                    <a:pt x="2379813" y="392453"/>
                  </a:cubicBezTo>
                  <a:cubicBezTo>
                    <a:pt x="2383509" y="399480"/>
                    <a:pt x="2386064" y="400164"/>
                    <a:pt x="2386064" y="400164"/>
                  </a:cubicBezTo>
                  <a:cubicBezTo>
                    <a:pt x="2389555" y="402920"/>
                    <a:pt x="2393333" y="405293"/>
                    <a:pt x="2397334" y="407237"/>
                  </a:cubicBezTo>
                  <a:cubicBezTo>
                    <a:pt x="2392406" y="398111"/>
                    <a:pt x="2391083" y="402674"/>
                    <a:pt x="2392406" y="398111"/>
                  </a:cubicBezTo>
                  <a:cubicBezTo>
                    <a:pt x="2393730" y="393548"/>
                    <a:pt x="2389942" y="395556"/>
                    <a:pt x="2393730" y="393548"/>
                  </a:cubicBezTo>
                  <a:cubicBezTo>
                    <a:pt x="2397517" y="391540"/>
                    <a:pt x="2386155" y="392179"/>
                    <a:pt x="2397517" y="391677"/>
                  </a:cubicBezTo>
                  <a:cubicBezTo>
                    <a:pt x="2403321" y="391796"/>
                    <a:pt x="2409047" y="390327"/>
                    <a:pt x="2414080" y="387434"/>
                  </a:cubicBezTo>
                  <a:cubicBezTo>
                    <a:pt x="2414765" y="381730"/>
                    <a:pt x="2407783" y="382278"/>
                    <a:pt x="2414765" y="381730"/>
                  </a:cubicBezTo>
                  <a:cubicBezTo>
                    <a:pt x="2421746" y="381183"/>
                    <a:pt x="2422384" y="377167"/>
                    <a:pt x="2422384" y="377167"/>
                  </a:cubicBezTo>
                  <a:lnTo>
                    <a:pt x="2426263" y="370916"/>
                  </a:lnTo>
                  <a:lnTo>
                    <a:pt x="2432651" y="369684"/>
                  </a:lnTo>
                  <a:cubicBezTo>
                    <a:pt x="2435799" y="369137"/>
                    <a:pt x="2436438" y="367722"/>
                    <a:pt x="2439039" y="364072"/>
                  </a:cubicBezTo>
                  <a:cubicBezTo>
                    <a:pt x="2441078" y="361403"/>
                    <a:pt x="2442626" y="358391"/>
                    <a:pt x="2443602" y="355174"/>
                  </a:cubicBezTo>
                  <a:cubicBezTo>
                    <a:pt x="2447435" y="348284"/>
                    <a:pt x="2448758" y="344451"/>
                    <a:pt x="2446248" y="343219"/>
                  </a:cubicBezTo>
                  <a:cubicBezTo>
                    <a:pt x="2443739" y="341987"/>
                    <a:pt x="2435526" y="337972"/>
                    <a:pt x="2435526" y="337972"/>
                  </a:cubicBezTo>
                  <a:cubicBezTo>
                    <a:pt x="2433819" y="334764"/>
                    <a:pt x="2431456" y="331949"/>
                    <a:pt x="2428590" y="329713"/>
                  </a:cubicBezTo>
                  <a:cubicBezTo>
                    <a:pt x="2424255" y="326474"/>
                    <a:pt x="2419738" y="327706"/>
                    <a:pt x="2419190" y="321363"/>
                  </a:cubicBezTo>
                  <a:cubicBezTo>
                    <a:pt x="2418643" y="315021"/>
                    <a:pt x="2424894" y="323919"/>
                    <a:pt x="2418597" y="314975"/>
                  </a:cubicBezTo>
                  <a:cubicBezTo>
                    <a:pt x="2412300" y="306032"/>
                    <a:pt x="2414901" y="309226"/>
                    <a:pt x="2412392" y="305849"/>
                  </a:cubicBezTo>
                  <a:cubicBezTo>
                    <a:pt x="2409882" y="302473"/>
                    <a:pt x="2407281" y="306443"/>
                    <a:pt x="2409882" y="302656"/>
                  </a:cubicBezTo>
                  <a:cubicBezTo>
                    <a:pt x="2412483" y="298868"/>
                    <a:pt x="2406780" y="298093"/>
                    <a:pt x="2412483" y="298914"/>
                  </a:cubicBezTo>
                  <a:cubicBezTo>
                    <a:pt x="2418187" y="299735"/>
                    <a:pt x="2420742" y="297089"/>
                    <a:pt x="2422613" y="298914"/>
                  </a:cubicBezTo>
                  <a:cubicBezTo>
                    <a:pt x="2424483" y="300739"/>
                    <a:pt x="2426354" y="301515"/>
                    <a:pt x="2428270" y="300192"/>
                  </a:cubicBezTo>
                  <a:cubicBezTo>
                    <a:pt x="2430187" y="298868"/>
                    <a:pt x="2427723" y="295629"/>
                    <a:pt x="2429640" y="295127"/>
                  </a:cubicBezTo>
                  <a:cubicBezTo>
                    <a:pt x="2431556" y="294625"/>
                    <a:pt x="2432697" y="292115"/>
                    <a:pt x="2435343" y="292663"/>
                  </a:cubicBezTo>
                  <a:cubicBezTo>
                    <a:pt x="2441731" y="293986"/>
                    <a:pt x="2443556" y="291522"/>
                    <a:pt x="2444879" y="289606"/>
                  </a:cubicBezTo>
                  <a:cubicBezTo>
                    <a:pt x="2444879" y="289606"/>
                    <a:pt x="2448803" y="282031"/>
                    <a:pt x="2446887" y="282670"/>
                  </a:cubicBezTo>
                  <a:cubicBezTo>
                    <a:pt x="2444971" y="283309"/>
                    <a:pt x="2441183" y="278837"/>
                    <a:pt x="2438674" y="279431"/>
                  </a:cubicBezTo>
                  <a:cubicBezTo>
                    <a:pt x="2436164" y="280024"/>
                    <a:pt x="2433564" y="283126"/>
                    <a:pt x="2432970" y="279431"/>
                  </a:cubicBezTo>
                  <a:cubicBezTo>
                    <a:pt x="2432377" y="275735"/>
                    <a:pt x="2424757" y="276830"/>
                    <a:pt x="2432970" y="273088"/>
                  </a:cubicBezTo>
                  <a:cubicBezTo>
                    <a:pt x="2441183" y="269346"/>
                    <a:pt x="2440590" y="273088"/>
                    <a:pt x="2441183" y="269392"/>
                  </a:cubicBezTo>
                  <a:lnTo>
                    <a:pt x="2438765" y="260266"/>
                  </a:lnTo>
                  <a:cubicBezTo>
                    <a:pt x="2429959" y="255704"/>
                    <a:pt x="2425077" y="257620"/>
                    <a:pt x="2419784" y="255704"/>
                  </a:cubicBezTo>
                  <a:cubicBezTo>
                    <a:pt x="2414491" y="253787"/>
                    <a:pt x="2415221" y="256251"/>
                    <a:pt x="2412255" y="253057"/>
                  </a:cubicBezTo>
                  <a:cubicBezTo>
                    <a:pt x="2409289" y="249863"/>
                    <a:pt x="2411662" y="247354"/>
                    <a:pt x="2409152" y="246715"/>
                  </a:cubicBezTo>
                  <a:cubicBezTo>
                    <a:pt x="2406642" y="246076"/>
                    <a:pt x="2397106" y="248494"/>
                    <a:pt x="2398977" y="246715"/>
                  </a:cubicBezTo>
                  <a:cubicBezTo>
                    <a:pt x="2400848" y="244935"/>
                    <a:pt x="2400939" y="242882"/>
                    <a:pt x="2405365" y="242152"/>
                  </a:cubicBezTo>
                  <a:cubicBezTo>
                    <a:pt x="2405365" y="242152"/>
                    <a:pt x="2406734" y="234532"/>
                    <a:pt x="2404179" y="234486"/>
                  </a:cubicBezTo>
                  <a:cubicBezTo>
                    <a:pt x="2400446" y="235326"/>
                    <a:pt x="2396819" y="236580"/>
                    <a:pt x="2393365" y="238228"/>
                  </a:cubicBezTo>
                  <a:cubicBezTo>
                    <a:pt x="2390837" y="238547"/>
                    <a:pt x="2388272" y="238547"/>
                    <a:pt x="2385745" y="238228"/>
                  </a:cubicBezTo>
                  <a:cubicBezTo>
                    <a:pt x="2383874" y="237543"/>
                    <a:pt x="2382642" y="232479"/>
                    <a:pt x="2376984" y="232387"/>
                  </a:cubicBezTo>
                  <a:cubicBezTo>
                    <a:pt x="2372928" y="232150"/>
                    <a:pt x="2368894" y="231680"/>
                    <a:pt x="2364892" y="230973"/>
                  </a:cubicBezTo>
                  <a:cubicBezTo>
                    <a:pt x="2362976" y="230973"/>
                    <a:pt x="2354078" y="232159"/>
                    <a:pt x="2354078" y="232159"/>
                  </a:cubicBezTo>
                  <a:cubicBezTo>
                    <a:pt x="2354078" y="232159"/>
                    <a:pt x="2345911" y="227596"/>
                    <a:pt x="2343994" y="228874"/>
                  </a:cubicBezTo>
                  <a:cubicBezTo>
                    <a:pt x="2339523" y="230261"/>
                    <a:pt x="2334946" y="231269"/>
                    <a:pt x="2330306" y="231885"/>
                  </a:cubicBezTo>
                  <a:cubicBezTo>
                    <a:pt x="2330306" y="231885"/>
                    <a:pt x="2329712" y="223672"/>
                    <a:pt x="2323918" y="229923"/>
                  </a:cubicBezTo>
                  <a:cubicBezTo>
                    <a:pt x="2318123" y="236174"/>
                    <a:pt x="2323279" y="235673"/>
                    <a:pt x="2325743" y="235718"/>
                  </a:cubicBezTo>
                  <a:lnTo>
                    <a:pt x="2327568" y="247080"/>
                  </a:lnTo>
                  <a:cubicBezTo>
                    <a:pt x="2328754" y="254700"/>
                    <a:pt x="2321819" y="251643"/>
                    <a:pt x="2328754" y="254700"/>
                  </a:cubicBezTo>
                  <a:cubicBezTo>
                    <a:pt x="2335690" y="257757"/>
                    <a:pt x="2335736" y="250365"/>
                    <a:pt x="2340116" y="259901"/>
                  </a:cubicBezTo>
                  <a:cubicBezTo>
                    <a:pt x="2344496" y="269438"/>
                    <a:pt x="2337561" y="264966"/>
                    <a:pt x="2344679" y="269483"/>
                  </a:cubicBezTo>
                  <a:cubicBezTo>
                    <a:pt x="2351797" y="274001"/>
                    <a:pt x="2358002" y="268343"/>
                    <a:pt x="2351614" y="274046"/>
                  </a:cubicBezTo>
                  <a:cubicBezTo>
                    <a:pt x="2348046" y="277254"/>
                    <a:pt x="2343917" y="279777"/>
                    <a:pt x="2339431" y="281484"/>
                  </a:cubicBezTo>
                  <a:cubicBezTo>
                    <a:pt x="2339431" y="281484"/>
                    <a:pt x="2336968" y="279522"/>
                    <a:pt x="2333089" y="282670"/>
                  </a:cubicBezTo>
                  <a:cubicBezTo>
                    <a:pt x="2329211" y="285819"/>
                    <a:pt x="2324922" y="275643"/>
                    <a:pt x="2324237" y="283811"/>
                  </a:cubicBezTo>
                  <a:cubicBezTo>
                    <a:pt x="2323553" y="291978"/>
                    <a:pt x="2323963" y="295629"/>
                    <a:pt x="2322823" y="297134"/>
                  </a:cubicBezTo>
                  <a:cubicBezTo>
                    <a:pt x="2317666" y="304070"/>
                    <a:pt x="2317712" y="301469"/>
                    <a:pt x="2317621" y="308496"/>
                  </a:cubicBezTo>
                  <a:cubicBezTo>
                    <a:pt x="2317530" y="315523"/>
                    <a:pt x="2321362" y="317394"/>
                    <a:pt x="2316252" y="318626"/>
                  </a:cubicBezTo>
                  <a:lnTo>
                    <a:pt x="2311142" y="319858"/>
                  </a:lnTo>
                  <a:lnTo>
                    <a:pt x="2305210" y="326611"/>
                  </a:lnTo>
                  <a:cubicBezTo>
                    <a:pt x="2299415" y="331174"/>
                    <a:pt x="2298092" y="331174"/>
                    <a:pt x="2296084" y="334778"/>
                  </a:cubicBezTo>
                  <a:cubicBezTo>
                    <a:pt x="2294076" y="338383"/>
                    <a:pt x="2293483" y="335964"/>
                    <a:pt x="2295354" y="341075"/>
                  </a:cubicBezTo>
                  <a:cubicBezTo>
                    <a:pt x="2296577" y="343995"/>
                    <a:pt x="2296577" y="347280"/>
                    <a:pt x="2295354" y="350201"/>
                  </a:cubicBezTo>
                  <a:lnTo>
                    <a:pt x="2286502" y="351341"/>
                  </a:lnTo>
                  <a:cubicBezTo>
                    <a:pt x="2277376" y="356269"/>
                    <a:pt x="2276099" y="354581"/>
                    <a:pt x="2275049" y="357501"/>
                  </a:cubicBezTo>
                  <a:cubicBezTo>
                    <a:pt x="2271718" y="366399"/>
                    <a:pt x="2272311" y="369593"/>
                    <a:pt x="2271718" y="366399"/>
                  </a:cubicBezTo>
                  <a:cubicBezTo>
                    <a:pt x="2271125" y="363205"/>
                    <a:pt x="2269939" y="354307"/>
                    <a:pt x="2269939" y="354307"/>
                  </a:cubicBezTo>
                  <a:cubicBezTo>
                    <a:pt x="2267781" y="350666"/>
                    <a:pt x="2265276" y="347244"/>
                    <a:pt x="2262456" y="344086"/>
                  </a:cubicBezTo>
                  <a:cubicBezTo>
                    <a:pt x="2262456" y="344086"/>
                    <a:pt x="2251596" y="336421"/>
                    <a:pt x="2251140" y="334504"/>
                  </a:cubicBezTo>
                  <a:cubicBezTo>
                    <a:pt x="2249360" y="326200"/>
                    <a:pt x="2250045" y="323052"/>
                    <a:pt x="2248767" y="319219"/>
                  </a:cubicBezTo>
                  <a:cubicBezTo>
                    <a:pt x="2247489" y="315386"/>
                    <a:pt x="2243748" y="314108"/>
                    <a:pt x="2247581" y="310960"/>
                  </a:cubicBezTo>
                  <a:cubicBezTo>
                    <a:pt x="2251414" y="307812"/>
                    <a:pt x="2251459" y="302792"/>
                    <a:pt x="2255931" y="305348"/>
                  </a:cubicBezTo>
                  <a:cubicBezTo>
                    <a:pt x="2260402" y="307903"/>
                    <a:pt x="2258303" y="314884"/>
                    <a:pt x="2260494" y="307948"/>
                  </a:cubicBezTo>
                  <a:cubicBezTo>
                    <a:pt x="2261885" y="305927"/>
                    <a:pt x="2262593" y="303513"/>
                    <a:pt x="2262501" y="301059"/>
                  </a:cubicBezTo>
                  <a:cubicBezTo>
                    <a:pt x="2261269" y="297636"/>
                    <a:pt x="2259581" y="294401"/>
                    <a:pt x="2257482" y="291431"/>
                  </a:cubicBezTo>
                  <a:lnTo>
                    <a:pt x="2257482" y="283765"/>
                  </a:lnTo>
                  <a:lnTo>
                    <a:pt x="2253148" y="276830"/>
                  </a:lnTo>
                  <a:lnTo>
                    <a:pt x="2249360" y="269803"/>
                  </a:lnTo>
                  <a:lnTo>
                    <a:pt x="2243018" y="270989"/>
                  </a:lnTo>
                  <a:lnTo>
                    <a:pt x="2234805" y="265879"/>
                  </a:lnTo>
                  <a:lnTo>
                    <a:pt x="2227230" y="263232"/>
                  </a:lnTo>
                  <a:cubicBezTo>
                    <a:pt x="2226496" y="262060"/>
                    <a:pt x="2225410" y="261152"/>
                    <a:pt x="2224128" y="260631"/>
                  </a:cubicBezTo>
                  <a:cubicBezTo>
                    <a:pt x="2220883" y="258400"/>
                    <a:pt x="2216603" y="258400"/>
                    <a:pt x="2213359" y="260631"/>
                  </a:cubicBezTo>
                  <a:cubicBezTo>
                    <a:pt x="2209527" y="263734"/>
                    <a:pt x="2206971" y="265651"/>
                    <a:pt x="2206332" y="268160"/>
                  </a:cubicBezTo>
                  <a:cubicBezTo>
                    <a:pt x="2205694" y="270670"/>
                    <a:pt x="2199944" y="272723"/>
                    <a:pt x="2200538" y="274457"/>
                  </a:cubicBezTo>
                  <a:cubicBezTo>
                    <a:pt x="2203001" y="282077"/>
                    <a:pt x="2201176" y="276875"/>
                    <a:pt x="2197343" y="280708"/>
                  </a:cubicBezTo>
                  <a:cubicBezTo>
                    <a:pt x="2190271" y="287689"/>
                    <a:pt x="2188948" y="289560"/>
                    <a:pt x="2188218" y="293302"/>
                  </a:cubicBezTo>
                  <a:cubicBezTo>
                    <a:pt x="2187752" y="295697"/>
                    <a:pt x="2187077" y="298047"/>
                    <a:pt x="2186210" y="300328"/>
                  </a:cubicBezTo>
                  <a:cubicBezTo>
                    <a:pt x="2185211" y="295948"/>
                    <a:pt x="2184846" y="291445"/>
                    <a:pt x="2185115" y="286959"/>
                  </a:cubicBezTo>
                  <a:cubicBezTo>
                    <a:pt x="2185800" y="281256"/>
                    <a:pt x="2185115" y="277468"/>
                    <a:pt x="2186484" y="275598"/>
                  </a:cubicBezTo>
                  <a:cubicBezTo>
                    <a:pt x="2187853" y="273727"/>
                    <a:pt x="2197298" y="272495"/>
                    <a:pt x="2188446" y="268616"/>
                  </a:cubicBezTo>
                  <a:cubicBezTo>
                    <a:pt x="2179594" y="264738"/>
                    <a:pt x="2176217" y="266061"/>
                    <a:pt x="2176491" y="263369"/>
                  </a:cubicBezTo>
                  <a:cubicBezTo>
                    <a:pt x="2177176" y="256434"/>
                    <a:pt x="2181601" y="256479"/>
                    <a:pt x="2184157" y="257164"/>
                  </a:cubicBezTo>
                  <a:cubicBezTo>
                    <a:pt x="2186712" y="257848"/>
                    <a:pt x="2191001" y="260221"/>
                    <a:pt x="2189860" y="256570"/>
                  </a:cubicBezTo>
                  <a:cubicBezTo>
                    <a:pt x="2187396" y="248905"/>
                    <a:pt x="2189860" y="247080"/>
                    <a:pt x="2184933" y="246395"/>
                  </a:cubicBezTo>
                  <a:cubicBezTo>
                    <a:pt x="2180005" y="245711"/>
                    <a:pt x="2179229" y="240646"/>
                    <a:pt x="2176719" y="241832"/>
                  </a:cubicBezTo>
                  <a:cubicBezTo>
                    <a:pt x="2174210" y="243019"/>
                    <a:pt x="2169738" y="237269"/>
                    <a:pt x="2167867" y="236676"/>
                  </a:cubicBezTo>
                  <a:cubicBezTo>
                    <a:pt x="2165997" y="236083"/>
                    <a:pt x="2164126" y="232113"/>
                    <a:pt x="2161616" y="231520"/>
                  </a:cubicBezTo>
                  <a:cubicBezTo>
                    <a:pt x="2159107" y="230927"/>
                    <a:pt x="2157053" y="226957"/>
                    <a:pt x="2154589" y="230836"/>
                  </a:cubicBezTo>
                  <a:cubicBezTo>
                    <a:pt x="2152126" y="234714"/>
                    <a:pt x="2158103" y="235764"/>
                    <a:pt x="2152627" y="237817"/>
                  </a:cubicBezTo>
                  <a:cubicBezTo>
                    <a:pt x="2144414" y="240874"/>
                    <a:pt x="2138939" y="237041"/>
                    <a:pt x="2135517" y="236996"/>
                  </a:cubicBezTo>
                  <a:cubicBezTo>
                    <a:pt x="2127303" y="236996"/>
                    <a:pt x="2123562" y="231748"/>
                    <a:pt x="2126756" y="229284"/>
                  </a:cubicBezTo>
                  <a:cubicBezTo>
                    <a:pt x="2129950" y="226821"/>
                    <a:pt x="2111425" y="239232"/>
                    <a:pt x="2129950" y="226775"/>
                  </a:cubicBezTo>
                  <a:cubicBezTo>
                    <a:pt x="2148475" y="214318"/>
                    <a:pt x="2149707" y="213086"/>
                    <a:pt x="2152262" y="214957"/>
                  </a:cubicBezTo>
                  <a:cubicBezTo>
                    <a:pt x="2154817" y="216828"/>
                    <a:pt x="2157282" y="217512"/>
                    <a:pt x="2157966" y="214957"/>
                  </a:cubicBezTo>
                  <a:cubicBezTo>
                    <a:pt x="2158650" y="212402"/>
                    <a:pt x="2159974" y="206105"/>
                    <a:pt x="2156734" y="204782"/>
                  </a:cubicBezTo>
                  <a:cubicBezTo>
                    <a:pt x="2153494" y="203459"/>
                    <a:pt x="2154316" y="199078"/>
                    <a:pt x="2148658" y="197755"/>
                  </a:cubicBezTo>
                  <a:cubicBezTo>
                    <a:pt x="2143000" y="196432"/>
                    <a:pt x="2149297" y="199626"/>
                    <a:pt x="2142954" y="196386"/>
                  </a:cubicBezTo>
                  <a:cubicBezTo>
                    <a:pt x="2138551" y="194260"/>
                    <a:pt x="2134837" y="190943"/>
                    <a:pt x="2132231" y="186804"/>
                  </a:cubicBezTo>
                  <a:cubicBezTo>
                    <a:pt x="2129078" y="183701"/>
                    <a:pt x="2126541" y="180033"/>
                    <a:pt x="2124748" y="175990"/>
                  </a:cubicBezTo>
                  <a:cubicBezTo>
                    <a:pt x="2124748" y="174028"/>
                    <a:pt x="2119820" y="175990"/>
                    <a:pt x="2119090" y="173982"/>
                  </a:cubicBezTo>
                  <a:cubicBezTo>
                    <a:pt x="2117667" y="169693"/>
                    <a:pt x="2117493" y="165089"/>
                    <a:pt x="2118588" y="160704"/>
                  </a:cubicBezTo>
                  <a:cubicBezTo>
                    <a:pt x="2118588" y="157511"/>
                    <a:pt x="2119912" y="159427"/>
                    <a:pt x="2116718" y="153678"/>
                  </a:cubicBezTo>
                  <a:cubicBezTo>
                    <a:pt x="2114605" y="149288"/>
                    <a:pt x="2111379" y="145528"/>
                    <a:pt x="2107364" y="142772"/>
                  </a:cubicBezTo>
                  <a:cubicBezTo>
                    <a:pt x="2105493" y="142134"/>
                    <a:pt x="2097371" y="129358"/>
                    <a:pt x="2095455" y="129358"/>
                  </a:cubicBezTo>
                  <a:cubicBezTo>
                    <a:pt x="2093538" y="129358"/>
                    <a:pt x="2091667" y="128673"/>
                    <a:pt x="2089112" y="128673"/>
                  </a:cubicBezTo>
                  <a:cubicBezTo>
                    <a:pt x="2086557" y="128673"/>
                    <a:pt x="2079667" y="124749"/>
                    <a:pt x="2077705" y="125388"/>
                  </a:cubicBezTo>
                  <a:cubicBezTo>
                    <a:pt x="2075743" y="126027"/>
                    <a:pt x="2073963" y="122787"/>
                    <a:pt x="2072047" y="123426"/>
                  </a:cubicBezTo>
                  <a:cubicBezTo>
                    <a:pt x="2070130" y="124065"/>
                    <a:pt x="2068305" y="118863"/>
                    <a:pt x="2068305" y="118863"/>
                  </a:cubicBezTo>
                  <a:cubicBezTo>
                    <a:pt x="2068305" y="118863"/>
                    <a:pt x="2076564" y="117357"/>
                    <a:pt x="2080397" y="117038"/>
                  </a:cubicBezTo>
                  <a:cubicBezTo>
                    <a:pt x="2085384" y="116440"/>
                    <a:pt x="2090052" y="114264"/>
                    <a:pt x="2093721" y="110832"/>
                  </a:cubicBezTo>
                  <a:lnTo>
                    <a:pt x="2097006" y="103258"/>
                  </a:lnTo>
                  <a:lnTo>
                    <a:pt x="2106132" y="95136"/>
                  </a:lnTo>
                  <a:lnTo>
                    <a:pt x="2102344" y="89432"/>
                  </a:lnTo>
                  <a:cubicBezTo>
                    <a:pt x="2102344" y="89432"/>
                    <a:pt x="2103029" y="88794"/>
                    <a:pt x="2101158" y="84869"/>
                  </a:cubicBezTo>
                  <a:cubicBezTo>
                    <a:pt x="2099287" y="80945"/>
                    <a:pt x="2102390" y="84869"/>
                    <a:pt x="2099242" y="81037"/>
                  </a:cubicBezTo>
                  <a:cubicBezTo>
                    <a:pt x="2102354" y="80120"/>
                    <a:pt x="2105548" y="79508"/>
                    <a:pt x="2108778" y="79212"/>
                  </a:cubicBezTo>
                  <a:cubicBezTo>
                    <a:pt x="2114144" y="78527"/>
                    <a:pt x="2119460" y="77523"/>
                    <a:pt x="2124703" y="76200"/>
                  </a:cubicBezTo>
                  <a:cubicBezTo>
                    <a:pt x="2127933" y="75903"/>
                    <a:pt x="2131191" y="76392"/>
                    <a:pt x="2134193" y="77615"/>
                  </a:cubicBezTo>
                  <a:cubicBezTo>
                    <a:pt x="2140490" y="82177"/>
                    <a:pt x="2158285" y="74056"/>
                    <a:pt x="2155776" y="74010"/>
                  </a:cubicBezTo>
                  <a:cubicBezTo>
                    <a:pt x="2155776" y="74010"/>
                    <a:pt x="2160339" y="72824"/>
                    <a:pt x="2160886" y="63287"/>
                  </a:cubicBezTo>
                  <a:cubicBezTo>
                    <a:pt x="2161434" y="53751"/>
                    <a:pt x="2161753" y="49964"/>
                    <a:pt x="2163669" y="50648"/>
                  </a:cubicBezTo>
                  <a:cubicBezTo>
                    <a:pt x="2165586" y="51332"/>
                    <a:pt x="2170605" y="48823"/>
                    <a:pt x="2170605" y="48823"/>
                  </a:cubicBezTo>
                  <a:cubicBezTo>
                    <a:pt x="2171591" y="46560"/>
                    <a:pt x="2173165" y="44607"/>
                    <a:pt x="2175168" y="43165"/>
                  </a:cubicBezTo>
                  <a:cubicBezTo>
                    <a:pt x="2178070" y="41814"/>
                    <a:pt x="2180516" y="39638"/>
                    <a:pt x="2182195" y="36914"/>
                  </a:cubicBezTo>
                  <a:cubicBezTo>
                    <a:pt x="2183518" y="34358"/>
                    <a:pt x="2189952" y="23225"/>
                    <a:pt x="2190591" y="21126"/>
                  </a:cubicBezTo>
                  <a:cubicBezTo>
                    <a:pt x="2191229" y="19027"/>
                    <a:pt x="2188811" y="13461"/>
                    <a:pt x="2188811" y="13461"/>
                  </a:cubicBezTo>
                  <a:cubicBezTo>
                    <a:pt x="2186388" y="12320"/>
                    <a:pt x="2183846" y="11448"/>
                    <a:pt x="2181237" y="10860"/>
                  </a:cubicBezTo>
                  <a:cubicBezTo>
                    <a:pt x="2179320" y="10860"/>
                    <a:pt x="2173662" y="7027"/>
                    <a:pt x="2170468" y="7574"/>
                  </a:cubicBezTo>
                  <a:cubicBezTo>
                    <a:pt x="2165203" y="8259"/>
                    <a:pt x="2159887" y="8423"/>
                    <a:pt x="2154589" y="8076"/>
                  </a:cubicBezTo>
                  <a:cubicBezTo>
                    <a:pt x="2149328" y="7273"/>
                    <a:pt x="2143963" y="7428"/>
                    <a:pt x="2138756" y="8533"/>
                  </a:cubicBezTo>
                  <a:cubicBezTo>
                    <a:pt x="2137365" y="5640"/>
                    <a:pt x="2134390" y="3851"/>
                    <a:pt x="2131182" y="3970"/>
                  </a:cubicBezTo>
                  <a:cubicBezTo>
                    <a:pt x="2125524" y="3970"/>
                    <a:pt x="2127486" y="91"/>
                    <a:pt x="2121782" y="0"/>
                  </a:cubicBezTo>
                  <a:cubicBezTo>
                    <a:pt x="2116863" y="237"/>
                    <a:pt x="2111968" y="835"/>
                    <a:pt x="2107136" y="1780"/>
                  </a:cubicBezTo>
                  <a:cubicBezTo>
                    <a:pt x="2102071" y="2373"/>
                    <a:pt x="2095728" y="1004"/>
                    <a:pt x="2091302" y="1780"/>
                  </a:cubicBezTo>
                  <a:cubicBezTo>
                    <a:pt x="2086876" y="2555"/>
                    <a:pt x="2081811" y="-274"/>
                    <a:pt x="2077340" y="958"/>
                  </a:cubicBezTo>
                  <a:cubicBezTo>
                    <a:pt x="2072868" y="2190"/>
                    <a:pt x="2070404" y="-411"/>
                    <a:pt x="2064016" y="2692"/>
                  </a:cubicBezTo>
                  <a:cubicBezTo>
                    <a:pt x="2057628" y="5795"/>
                    <a:pt x="2058906" y="4563"/>
                    <a:pt x="2055712" y="8350"/>
                  </a:cubicBezTo>
                  <a:cubicBezTo>
                    <a:pt x="2052518" y="12137"/>
                    <a:pt x="2050008" y="6342"/>
                    <a:pt x="2052518" y="12092"/>
                  </a:cubicBezTo>
                  <a:cubicBezTo>
                    <a:pt x="2054046" y="15929"/>
                    <a:pt x="2054868" y="20008"/>
                    <a:pt x="2054936" y="24138"/>
                  </a:cubicBezTo>
                  <a:cubicBezTo>
                    <a:pt x="2054936" y="24138"/>
                    <a:pt x="2053065" y="19118"/>
                    <a:pt x="2049278" y="20305"/>
                  </a:cubicBezTo>
                  <a:cubicBezTo>
                    <a:pt x="2045491" y="21491"/>
                    <a:pt x="2044213" y="17704"/>
                    <a:pt x="2042890" y="21537"/>
                  </a:cubicBezTo>
                  <a:cubicBezTo>
                    <a:pt x="2041567" y="25370"/>
                    <a:pt x="2042890" y="25324"/>
                    <a:pt x="2041521" y="31666"/>
                  </a:cubicBezTo>
                  <a:cubicBezTo>
                    <a:pt x="2040152" y="38009"/>
                    <a:pt x="2040198" y="33491"/>
                    <a:pt x="2040152" y="37963"/>
                  </a:cubicBezTo>
                  <a:cubicBezTo>
                    <a:pt x="2040107" y="42435"/>
                    <a:pt x="2042616" y="45629"/>
                    <a:pt x="2040152" y="51652"/>
                  </a:cubicBezTo>
                  <a:cubicBezTo>
                    <a:pt x="2038318" y="55202"/>
                    <a:pt x="2037205" y="59076"/>
                    <a:pt x="2036867" y="63059"/>
                  </a:cubicBezTo>
                  <a:cubicBezTo>
                    <a:pt x="2036867" y="65614"/>
                    <a:pt x="2035544" y="69401"/>
                    <a:pt x="2037369" y="71363"/>
                  </a:cubicBezTo>
                  <a:cubicBezTo>
                    <a:pt x="2039194" y="73325"/>
                    <a:pt x="2037369" y="72550"/>
                    <a:pt x="2042434" y="77113"/>
                  </a:cubicBezTo>
                  <a:cubicBezTo>
                    <a:pt x="2047499" y="81676"/>
                    <a:pt x="2046130" y="84733"/>
                    <a:pt x="2048046" y="87927"/>
                  </a:cubicBezTo>
                  <a:cubicBezTo>
                    <a:pt x="2049689" y="90646"/>
                    <a:pt x="2050747" y="93676"/>
                    <a:pt x="2051149" y="96824"/>
                  </a:cubicBezTo>
                  <a:cubicBezTo>
                    <a:pt x="2051697" y="100657"/>
                    <a:pt x="2048548" y="104399"/>
                    <a:pt x="2048457" y="109463"/>
                  </a:cubicBezTo>
                  <a:cubicBezTo>
                    <a:pt x="2048297" y="112124"/>
                    <a:pt x="2048913" y="114770"/>
                    <a:pt x="2050236" y="117083"/>
                  </a:cubicBezTo>
                  <a:cubicBezTo>
                    <a:pt x="2049506" y="124703"/>
                    <a:pt x="2052792" y="119684"/>
                    <a:pt x="2049506" y="124703"/>
                  </a:cubicBezTo>
                  <a:cubicBezTo>
                    <a:pt x="2046221" y="129723"/>
                    <a:pt x="2042069" y="126802"/>
                    <a:pt x="2039970" y="130361"/>
                  </a:cubicBezTo>
                  <a:cubicBezTo>
                    <a:pt x="2035407" y="137845"/>
                    <a:pt x="2036730" y="134924"/>
                    <a:pt x="2039970" y="137297"/>
                  </a:cubicBezTo>
                  <a:cubicBezTo>
                    <a:pt x="2043210" y="139670"/>
                    <a:pt x="2045628" y="145054"/>
                    <a:pt x="2043712" y="145556"/>
                  </a:cubicBezTo>
                  <a:cubicBezTo>
                    <a:pt x="2038816" y="146514"/>
                    <a:pt x="2033746" y="146035"/>
                    <a:pt x="2029110" y="144187"/>
                  </a:cubicBezTo>
                  <a:cubicBezTo>
                    <a:pt x="2026893" y="144880"/>
                    <a:pt x="2024899" y="146140"/>
                    <a:pt x="2023315" y="147837"/>
                  </a:cubicBezTo>
                  <a:cubicBezTo>
                    <a:pt x="2020235" y="151031"/>
                    <a:pt x="2017639" y="154659"/>
                    <a:pt x="2015604" y="158606"/>
                  </a:cubicBezTo>
                  <a:cubicBezTo>
                    <a:pt x="2013003" y="163168"/>
                    <a:pt x="2013049" y="161754"/>
                    <a:pt x="2013003" y="166134"/>
                  </a:cubicBezTo>
                  <a:cubicBezTo>
                    <a:pt x="2012958" y="170515"/>
                    <a:pt x="2009764" y="176310"/>
                    <a:pt x="2012228" y="180051"/>
                  </a:cubicBezTo>
                  <a:cubicBezTo>
                    <a:pt x="2014692" y="183793"/>
                    <a:pt x="2013460" y="182013"/>
                    <a:pt x="2018524" y="184614"/>
                  </a:cubicBezTo>
                  <a:cubicBezTo>
                    <a:pt x="2023589" y="187215"/>
                    <a:pt x="2024228" y="188538"/>
                    <a:pt x="2027376" y="189177"/>
                  </a:cubicBezTo>
                  <a:cubicBezTo>
                    <a:pt x="2030525" y="189816"/>
                    <a:pt x="2020897" y="195474"/>
                    <a:pt x="2019619" y="198668"/>
                  </a:cubicBezTo>
                  <a:cubicBezTo>
                    <a:pt x="2017785" y="201935"/>
                    <a:pt x="2016882" y="205644"/>
                    <a:pt x="2017019" y="209390"/>
                  </a:cubicBezTo>
                  <a:cubicBezTo>
                    <a:pt x="2018798" y="218242"/>
                    <a:pt x="2023179" y="222075"/>
                    <a:pt x="2023817" y="224630"/>
                  </a:cubicBezTo>
                  <a:cubicBezTo>
                    <a:pt x="2024456" y="227186"/>
                    <a:pt x="2029475" y="227870"/>
                    <a:pt x="2030753" y="229786"/>
                  </a:cubicBezTo>
                  <a:cubicBezTo>
                    <a:pt x="2032031" y="231703"/>
                    <a:pt x="2037688" y="230471"/>
                    <a:pt x="2037688" y="230471"/>
                  </a:cubicBezTo>
                  <a:lnTo>
                    <a:pt x="2044624" y="233072"/>
                  </a:lnTo>
                  <a:lnTo>
                    <a:pt x="2054115" y="235764"/>
                  </a:lnTo>
                  <a:cubicBezTo>
                    <a:pt x="2058810" y="239382"/>
                    <a:pt x="2064176" y="242033"/>
                    <a:pt x="2069902" y="243566"/>
                  </a:cubicBezTo>
                  <a:lnTo>
                    <a:pt x="2079393" y="244890"/>
                  </a:lnTo>
                  <a:cubicBezTo>
                    <a:pt x="2080388" y="246309"/>
                    <a:pt x="2081720" y="247454"/>
                    <a:pt x="2083272" y="248220"/>
                  </a:cubicBezTo>
                  <a:cubicBezTo>
                    <a:pt x="2081948" y="248220"/>
                    <a:pt x="2080762" y="249087"/>
                    <a:pt x="2079941" y="251278"/>
                  </a:cubicBezTo>
                  <a:cubicBezTo>
                    <a:pt x="2077340" y="258168"/>
                    <a:pt x="2075378" y="252509"/>
                    <a:pt x="2077340" y="258168"/>
                  </a:cubicBezTo>
                  <a:cubicBezTo>
                    <a:pt x="2079302" y="263825"/>
                    <a:pt x="2081903" y="263324"/>
                    <a:pt x="2081903" y="265194"/>
                  </a:cubicBezTo>
                  <a:cubicBezTo>
                    <a:pt x="2081903" y="267065"/>
                    <a:pt x="2075469" y="272769"/>
                    <a:pt x="2075469" y="272769"/>
                  </a:cubicBezTo>
                  <a:cubicBezTo>
                    <a:pt x="2075469" y="272769"/>
                    <a:pt x="2068442" y="278746"/>
                    <a:pt x="2070359" y="279020"/>
                  </a:cubicBezTo>
                  <a:cubicBezTo>
                    <a:pt x="2077933" y="280389"/>
                    <a:pt x="2083637" y="280434"/>
                    <a:pt x="2085553" y="278564"/>
                  </a:cubicBezTo>
                  <a:cubicBezTo>
                    <a:pt x="2087470" y="276693"/>
                    <a:pt x="2087470" y="275370"/>
                    <a:pt x="2089386" y="272906"/>
                  </a:cubicBezTo>
                  <a:cubicBezTo>
                    <a:pt x="2090919" y="270711"/>
                    <a:pt x="2092233" y="268375"/>
                    <a:pt x="2093310" y="265924"/>
                  </a:cubicBezTo>
                  <a:cubicBezTo>
                    <a:pt x="2093310" y="265924"/>
                    <a:pt x="2097645" y="271080"/>
                    <a:pt x="2096413" y="273681"/>
                  </a:cubicBezTo>
                  <a:cubicBezTo>
                    <a:pt x="2095610" y="276305"/>
                    <a:pt x="2095153" y="279020"/>
                    <a:pt x="2095044" y="281758"/>
                  </a:cubicBezTo>
                  <a:cubicBezTo>
                    <a:pt x="2093082" y="288830"/>
                    <a:pt x="2098785" y="286320"/>
                    <a:pt x="2093675" y="291294"/>
                  </a:cubicBezTo>
                  <a:cubicBezTo>
                    <a:pt x="2088565" y="296268"/>
                    <a:pt x="2080214" y="303842"/>
                    <a:pt x="2080214" y="303842"/>
                  </a:cubicBezTo>
                  <a:cubicBezTo>
                    <a:pt x="2080214" y="303842"/>
                    <a:pt x="2077066" y="301287"/>
                    <a:pt x="2074465" y="306306"/>
                  </a:cubicBezTo>
                  <a:cubicBezTo>
                    <a:pt x="2071864" y="311325"/>
                    <a:pt x="2068716" y="309454"/>
                    <a:pt x="2064290" y="310869"/>
                  </a:cubicBezTo>
                  <a:cubicBezTo>
                    <a:pt x="2059864" y="312283"/>
                    <a:pt x="2063104" y="308952"/>
                    <a:pt x="2056670" y="312009"/>
                  </a:cubicBezTo>
                  <a:cubicBezTo>
                    <a:pt x="2050236" y="315067"/>
                    <a:pt x="2054160" y="310139"/>
                    <a:pt x="2047544" y="314473"/>
                  </a:cubicBezTo>
                  <a:cubicBezTo>
                    <a:pt x="2040928" y="318808"/>
                    <a:pt x="2042982" y="308724"/>
                    <a:pt x="2041202" y="319036"/>
                  </a:cubicBezTo>
                  <a:cubicBezTo>
                    <a:pt x="2039422" y="329348"/>
                    <a:pt x="2032852" y="328436"/>
                    <a:pt x="2036000" y="331630"/>
                  </a:cubicBezTo>
                  <a:cubicBezTo>
                    <a:pt x="2039149" y="334824"/>
                    <a:pt x="2042343" y="331630"/>
                    <a:pt x="2043529" y="338702"/>
                  </a:cubicBezTo>
                  <a:cubicBezTo>
                    <a:pt x="2044478" y="342585"/>
                    <a:pt x="2045696" y="346395"/>
                    <a:pt x="2047179" y="350109"/>
                  </a:cubicBezTo>
                  <a:cubicBezTo>
                    <a:pt x="2048457" y="355220"/>
                    <a:pt x="2049050" y="353942"/>
                    <a:pt x="2047179" y="359007"/>
                  </a:cubicBezTo>
                  <a:cubicBezTo>
                    <a:pt x="2045491" y="363342"/>
                    <a:pt x="2043894" y="365806"/>
                    <a:pt x="2043392" y="367585"/>
                  </a:cubicBezTo>
                  <a:cubicBezTo>
                    <a:pt x="2043392" y="366810"/>
                    <a:pt x="2043073" y="365669"/>
                    <a:pt x="2042708" y="364072"/>
                  </a:cubicBezTo>
                  <a:cubicBezTo>
                    <a:pt x="2040289" y="352619"/>
                    <a:pt x="2040974" y="348832"/>
                    <a:pt x="2038419" y="349425"/>
                  </a:cubicBezTo>
                  <a:cubicBezTo>
                    <a:pt x="2035809" y="349521"/>
                    <a:pt x="2033212" y="349051"/>
                    <a:pt x="2030798" y="348056"/>
                  </a:cubicBezTo>
                  <a:cubicBezTo>
                    <a:pt x="2024502" y="346733"/>
                    <a:pt x="2021353" y="344816"/>
                    <a:pt x="2020122" y="341622"/>
                  </a:cubicBezTo>
                  <a:cubicBezTo>
                    <a:pt x="2018889" y="338428"/>
                    <a:pt x="2015102" y="335873"/>
                    <a:pt x="2020122" y="333364"/>
                  </a:cubicBezTo>
                  <a:cubicBezTo>
                    <a:pt x="2025141" y="330854"/>
                    <a:pt x="2029019" y="329029"/>
                    <a:pt x="2029247" y="327112"/>
                  </a:cubicBezTo>
                  <a:cubicBezTo>
                    <a:pt x="2029475" y="325196"/>
                    <a:pt x="2029247" y="321409"/>
                    <a:pt x="2029247" y="319584"/>
                  </a:cubicBezTo>
                  <a:cubicBezTo>
                    <a:pt x="2029247" y="317759"/>
                    <a:pt x="2029977" y="313241"/>
                    <a:pt x="2029977" y="313241"/>
                  </a:cubicBezTo>
                  <a:cubicBezTo>
                    <a:pt x="2026281" y="308131"/>
                    <a:pt x="2028198" y="303751"/>
                    <a:pt x="2025414" y="304937"/>
                  </a:cubicBezTo>
                  <a:cubicBezTo>
                    <a:pt x="2017110" y="308633"/>
                    <a:pt x="2018433" y="304937"/>
                    <a:pt x="2017110" y="308633"/>
                  </a:cubicBezTo>
                  <a:lnTo>
                    <a:pt x="2014007" y="302884"/>
                  </a:lnTo>
                  <a:cubicBezTo>
                    <a:pt x="2006387" y="305941"/>
                    <a:pt x="2012091" y="304800"/>
                    <a:pt x="2006387" y="305941"/>
                  </a:cubicBezTo>
                  <a:cubicBezTo>
                    <a:pt x="1998767" y="303386"/>
                    <a:pt x="1998813" y="302701"/>
                    <a:pt x="1997581" y="299507"/>
                  </a:cubicBezTo>
                  <a:cubicBezTo>
                    <a:pt x="1996349" y="296313"/>
                    <a:pt x="1997581" y="293895"/>
                    <a:pt x="1995071" y="293165"/>
                  </a:cubicBezTo>
                  <a:cubicBezTo>
                    <a:pt x="1988090" y="291157"/>
                    <a:pt x="1995756" y="290655"/>
                    <a:pt x="1988090" y="291157"/>
                  </a:cubicBezTo>
                  <a:cubicBezTo>
                    <a:pt x="1980424" y="291659"/>
                    <a:pt x="1978691" y="287324"/>
                    <a:pt x="1976729" y="292343"/>
                  </a:cubicBezTo>
                  <a:cubicBezTo>
                    <a:pt x="1974767" y="297363"/>
                    <a:pt x="1980470" y="294944"/>
                    <a:pt x="1974767" y="297363"/>
                  </a:cubicBezTo>
                  <a:cubicBezTo>
                    <a:pt x="1969063" y="299781"/>
                    <a:pt x="1967055" y="301925"/>
                    <a:pt x="1965230" y="300465"/>
                  </a:cubicBezTo>
                  <a:cubicBezTo>
                    <a:pt x="1963405" y="299005"/>
                    <a:pt x="1961306" y="297180"/>
                    <a:pt x="1959481" y="297910"/>
                  </a:cubicBezTo>
                  <a:cubicBezTo>
                    <a:pt x="1951861" y="301013"/>
                    <a:pt x="1948119" y="296496"/>
                    <a:pt x="1951861" y="301013"/>
                  </a:cubicBezTo>
                  <a:cubicBezTo>
                    <a:pt x="1955602" y="305530"/>
                    <a:pt x="1957564" y="302245"/>
                    <a:pt x="1958158" y="306762"/>
                  </a:cubicBezTo>
                  <a:cubicBezTo>
                    <a:pt x="1958614" y="310047"/>
                    <a:pt x="1957656" y="312283"/>
                    <a:pt x="1958477" y="314017"/>
                  </a:cubicBezTo>
                  <a:cubicBezTo>
                    <a:pt x="1956615" y="313757"/>
                    <a:pt x="1954722" y="314072"/>
                    <a:pt x="1953047" y="314930"/>
                  </a:cubicBezTo>
                  <a:cubicBezTo>
                    <a:pt x="1951619" y="317658"/>
                    <a:pt x="1951341" y="320848"/>
                    <a:pt x="1952272" y="323782"/>
                  </a:cubicBezTo>
                  <a:cubicBezTo>
                    <a:pt x="1953284" y="326793"/>
                    <a:pt x="1951665" y="330051"/>
                    <a:pt x="1948653" y="331064"/>
                  </a:cubicBezTo>
                  <a:cubicBezTo>
                    <a:pt x="1947969" y="331297"/>
                    <a:pt x="1947243" y="331393"/>
                    <a:pt x="1946522" y="331356"/>
                  </a:cubicBezTo>
                  <a:cubicBezTo>
                    <a:pt x="1944606" y="331356"/>
                    <a:pt x="1940864" y="326200"/>
                    <a:pt x="1940864" y="326200"/>
                  </a:cubicBezTo>
                  <a:cubicBezTo>
                    <a:pt x="1940864" y="326200"/>
                    <a:pt x="1946020" y="317394"/>
                    <a:pt x="1935845" y="321637"/>
                  </a:cubicBezTo>
                  <a:cubicBezTo>
                    <a:pt x="1925670" y="325881"/>
                    <a:pt x="1926993" y="323462"/>
                    <a:pt x="1926993" y="323462"/>
                  </a:cubicBezTo>
                  <a:cubicBezTo>
                    <a:pt x="1923849" y="324188"/>
                    <a:pt x="1920637" y="324585"/>
                    <a:pt x="1917411" y="324649"/>
                  </a:cubicBezTo>
                  <a:cubicBezTo>
                    <a:pt x="1912848" y="324649"/>
                    <a:pt x="1906095" y="324192"/>
                    <a:pt x="1904133" y="324649"/>
                  </a:cubicBezTo>
                  <a:cubicBezTo>
                    <a:pt x="1899388" y="325269"/>
                    <a:pt x="1894706" y="326278"/>
                    <a:pt x="1890125" y="327660"/>
                  </a:cubicBezTo>
                  <a:cubicBezTo>
                    <a:pt x="1887785" y="327660"/>
                    <a:pt x="1885448" y="327856"/>
                    <a:pt x="1883144" y="328253"/>
                  </a:cubicBezTo>
                  <a:cubicBezTo>
                    <a:pt x="1874018" y="330672"/>
                    <a:pt x="1871052" y="329348"/>
                    <a:pt x="1869182" y="330626"/>
                  </a:cubicBezTo>
                  <a:cubicBezTo>
                    <a:pt x="1867311" y="331904"/>
                    <a:pt x="1862793" y="333729"/>
                    <a:pt x="1862155" y="331767"/>
                  </a:cubicBezTo>
                  <a:cubicBezTo>
                    <a:pt x="1861516" y="329805"/>
                    <a:pt x="1862976" y="326291"/>
                    <a:pt x="1860968" y="326063"/>
                  </a:cubicBezTo>
                  <a:cubicBezTo>
                    <a:pt x="1853987" y="325379"/>
                    <a:pt x="1849561" y="325333"/>
                    <a:pt x="1847645" y="325287"/>
                  </a:cubicBezTo>
                  <a:cubicBezTo>
                    <a:pt x="1845728" y="325242"/>
                    <a:pt x="1853987" y="327295"/>
                    <a:pt x="1845774" y="325287"/>
                  </a:cubicBezTo>
                  <a:cubicBezTo>
                    <a:pt x="1837561" y="323280"/>
                    <a:pt x="1836374" y="322550"/>
                    <a:pt x="1834458" y="320086"/>
                  </a:cubicBezTo>
                  <a:cubicBezTo>
                    <a:pt x="1828709" y="313059"/>
                    <a:pt x="1831994" y="311234"/>
                    <a:pt x="1826245" y="311781"/>
                  </a:cubicBezTo>
                  <a:cubicBezTo>
                    <a:pt x="1820496" y="312329"/>
                    <a:pt x="1821682" y="307948"/>
                    <a:pt x="1817119" y="311097"/>
                  </a:cubicBezTo>
                  <a:cubicBezTo>
                    <a:pt x="1812556" y="314245"/>
                    <a:pt x="1810822" y="309682"/>
                    <a:pt x="1806396" y="311553"/>
                  </a:cubicBezTo>
                  <a:cubicBezTo>
                    <a:pt x="1801971" y="313424"/>
                    <a:pt x="1801423" y="316116"/>
                    <a:pt x="1798138" y="313378"/>
                  </a:cubicBezTo>
                  <a:lnTo>
                    <a:pt x="1792434" y="308815"/>
                  </a:lnTo>
                  <a:cubicBezTo>
                    <a:pt x="1786183" y="304983"/>
                    <a:pt x="1786183" y="303066"/>
                    <a:pt x="1784267" y="302427"/>
                  </a:cubicBezTo>
                  <a:cubicBezTo>
                    <a:pt x="1782350" y="301789"/>
                    <a:pt x="1786229" y="300511"/>
                    <a:pt x="1778609" y="298549"/>
                  </a:cubicBezTo>
                  <a:cubicBezTo>
                    <a:pt x="1770988" y="296587"/>
                    <a:pt x="1767794" y="299735"/>
                    <a:pt x="1766015" y="293986"/>
                  </a:cubicBezTo>
                  <a:cubicBezTo>
                    <a:pt x="1764235" y="288237"/>
                    <a:pt x="1764692" y="292115"/>
                    <a:pt x="1764144" y="288283"/>
                  </a:cubicBezTo>
                  <a:cubicBezTo>
                    <a:pt x="1763597" y="284450"/>
                    <a:pt x="1766061" y="288283"/>
                    <a:pt x="1763551" y="284450"/>
                  </a:cubicBezTo>
                  <a:cubicBezTo>
                    <a:pt x="1761041" y="280617"/>
                    <a:pt x="1761726" y="278700"/>
                    <a:pt x="1758578" y="274913"/>
                  </a:cubicBezTo>
                  <a:cubicBezTo>
                    <a:pt x="1755429" y="271126"/>
                    <a:pt x="1758030" y="268571"/>
                    <a:pt x="1754015" y="268525"/>
                  </a:cubicBezTo>
                  <a:cubicBezTo>
                    <a:pt x="1749999" y="268480"/>
                    <a:pt x="1748995" y="266563"/>
                    <a:pt x="1745163" y="267156"/>
                  </a:cubicBezTo>
                  <a:cubicBezTo>
                    <a:pt x="1741330" y="267750"/>
                    <a:pt x="1748357" y="265331"/>
                    <a:pt x="1741375" y="267750"/>
                  </a:cubicBezTo>
                  <a:cubicBezTo>
                    <a:pt x="1734394" y="270168"/>
                    <a:pt x="1734942" y="270305"/>
                    <a:pt x="1729238" y="272723"/>
                  </a:cubicBezTo>
                  <a:cubicBezTo>
                    <a:pt x="1723535" y="275141"/>
                    <a:pt x="1730516" y="272723"/>
                    <a:pt x="1723535" y="275187"/>
                  </a:cubicBezTo>
                  <a:cubicBezTo>
                    <a:pt x="1716553" y="277651"/>
                    <a:pt x="1710804" y="277560"/>
                    <a:pt x="1708295" y="279476"/>
                  </a:cubicBezTo>
                  <a:cubicBezTo>
                    <a:pt x="1705785" y="281393"/>
                    <a:pt x="1697481" y="281210"/>
                    <a:pt x="1693648" y="281849"/>
                  </a:cubicBezTo>
                  <a:cubicBezTo>
                    <a:pt x="1690016" y="282446"/>
                    <a:pt x="1686420" y="283254"/>
                    <a:pt x="1682879" y="284267"/>
                  </a:cubicBezTo>
                  <a:cubicBezTo>
                    <a:pt x="1680963" y="284906"/>
                    <a:pt x="1680370" y="282944"/>
                    <a:pt x="1675853" y="286731"/>
                  </a:cubicBezTo>
                  <a:cubicBezTo>
                    <a:pt x="1671335" y="290518"/>
                    <a:pt x="1668826" y="292937"/>
                    <a:pt x="1668187" y="294944"/>
                  </a:cubicBezTo>
                  <a:cubicBezTo>
                    <a:pt x="1667548" y="296952"/>
                    <a:pt x="1665586" y="299279"/>
                    <a:pt x="1665586" y="301241"/>
                  </a:cubicBezTo>
                  <a:cubicBezTo>
                    <a:pt x="1668187" y="303956"/>
                    <a:pt x="1671130" y="306319"/>
                    <a:pt x="1674347" y="308268"/>
                  </a:cubicBezTo>
                  <a:cubicBezTo>
                    <a:pt x="1677450" y="309637"/>
                    <a:pt x="1675670" y="308268"/>
                    <a:pt x="1681282" y="307720"/>
                  </a:cubicBezTo>
                  <a:cubicBezTo>
                    <a:pt x="1684536" y="307214"/>
                    <a:pt x="1687871" y="307670"/>
                    <a:pt x="1690864" y="309044"/>
                  </a:cubicBezTo>
                  <a:cubicBezTo>
                    <a:pt x="1690864" y="309044"/>
                    <a:pt x="1695427" y="304070"/>
                    <a:pt x="1697252" y="304070"/>
                  </a:cubicBezTo>
                  <a:lnTo>
                    <a:pt x="1699077" y="304070"/>
                  </a:lnTo>
                  <a:cubicBezTo>
                    <a:pt x="1699077" y="304070"/>
                    <a:pt x="1696614" y="299507"/>
                    <a:pt x="1701724" y="300283"/>
                  </a:cubicBezTo>
                  <a:cubicBezTo>
                    <a:pt x="1705219" y="300570"/>
                    <a:pt x="1708737" y="300100"/>
                    <a:pt x="1712036" y="298914"/>
                  </a:cubicBezTo>
                  <a:cubicBezTo>
                    <a:pt x="1714057" y="299671"/>
                    <a:pt x="1716243" y="299890"/>
                    <a:pt x="1718379" y="299553"/>
                  </a:cubicBezTo>
                  <a:cubicBezTo>
                    <a:pt x="1721527" y="299005"/>
                    <a:pt x="1723489" y="296450"/>
                    <a:pt x="1725405" y="296450"/>
                  </a:cubicBezTo>
                  <a:cubicBezTo>
                    <a:pt x="1728860" y="294671"/>
                    <a:pt x="1732482" y="293233"/>
                    <a:pt x="1736219" y="292161"/>
                  </a:cubicBezTo>
                  <a:cubicBezTo>
                    <a:pt x="1738587" y="292079"/>
                    <a:pt x="1740937" y="291677"/>
                    <a:pt x="1743201" y="290975"/>
                  </a:cubicBezTo>
                  <a:cubicBezTo>
                    <a:pt x="1743201" y="290975"/>
                    <a:pt x="1747764" y="285910"/>
                    <a:pt x="1750227" y="286412"/>
                  </a:cubicBezTo>
                  <a:cubicBezTo>
                    <a:pt x="1750227" y="286412"/>
                    <a:pt x="1753969" y="287096"/>
                    <a:pt x="1752053" y="291522"/>
                  </a:cubicBezTo>
                  <a:cubicBezTo>
                    <a:pt x="1750583" y="294529"/>
                    <a:pt x="1747736" y="296623"/>
                    <a:pt x="1744432" y="297134"/>
                  </a:cubicBezTo>
                  <a:cubicBezTo>
                    <a:pt x="1742470" y="297728"/>
                    <a:pt x="1735307" y="298960"/>
                    <a:pt x="1735307" y="298960"/>
                  </a:cubicBezTo>
                  <a:cubicBezTo>
                    <a:pt x="1731597" y="302437"/>
                    <a:pt x="1727262" y="305174"/>
                    <a:pt x="1722531" y="307036"/>
                  </a:cubicBezTo>
                  <a:cubicBezTo>
                    <a:pt x="1722531" y="307036"/>
                    <a:pt x="1717968" y="304526"/>
                    <a:pt x="1716188" y="306351"/>
                  </a:cubicBezTo>
                  <a:cubicBezTo>
                    <a:pt x="1714409" y="308177"/>
                    <a:pt x="1714455" y="305804"/>
                    <a:pt x="1711124" y="308177"/>
                  </a:cubicBezTo>
                  <a:cubicBezTo>
                    <a:pt x="1701998" y="314428"/>
                    <a:pt x="1700948" y="312739"/>
                    <a:pt x="1698348" y="315021"/>
                  </a:cubicBezTo>
                  <a:cubicBezTo>
                    <a:pt x="1698348" y="315021"/>
                    <a:pt x="1693785" y="314382"/>
                    <a:pt x="1691960" y="320679"/>
                  </a:cubicBezTo>
                  <a:cubicBezTo>
                    <a:pt x="1690134" y="326976"/>
                    <a:pt x="1685617" y="323143"/>
                    <a:pt x="1690043" y="326976"/>
                  </a:cubicBezTo>
                  <a:cubicBezTo>
                    <a:pt x="1693032" y="329107"/>
                    <a:pt x="1695404" y="331986"/>
                    <a:pt x="1696933" y="335326"/>
                  </a:cubicBezTo>
                  <a:cubicBezTo>
                    <a:pt x="1698713" y="339159"/>
                    <a:pt x="1700629" y="343630"/>
                    <a:pt x="1700629" y="343630"/>
                  </a:cubicBezTo>
                  <a:cubicBezTo>
                    <a:pt x="1705603" y="349379"/>
                    <a:pt x="1708158" y="349379"/>
                    <a:pt x="1709390" y="351935"/>
                  </a:cubicBezTo>
                  <a:cubicBezTo>
                    <a:pt x="1710622" y="354490"/>
                    <a:pt x="1710028" y="353897"/>
                    <a:pt x="1711215" y="358916"/>
                  </a:cubicBezTo>
                  <a:cubicBezTo>
                    <a:pt x="1711840" y="361717"/>
                    <a:pt x="1712647" y="364478"/>
                    <a:pt x="1713633" y="367175"/>
                  </a:cubicBezTo>
                  <a:cubicBezTo>
                    <a:pt x="1713633" y="367175"/>
                    <a:pt x="1708614" y="360695"/>
                    <a:pt x="1706104" y="362110"/>
                  </a:cubicBezTo>
                  <a:cubicBezTo>
                    <a:pt x="1700401" y="365167"/>
                    <a:pt x="1695655" y="359783"/>
                    <a:pt x="1697846" y="363205"/>
                  </a:cubicBezTo>
                  <a:cubicBezTo>
                    <a:pt x="1700853" y="367585"/>
                    <a:pt x="1702760" y="372623"/>
                    <a:pt x="1703412" y="377897"/>
                  </a:cubicBezTo>
                  <a:cubicBezTo>
                    <a:pt x="1703412" y="380407"/>
                    <a:pt x="1705922" y="378490"/>
                    <a:pt x="1705876" y="382916"/>
                  </a:cubicBezTo>
                  <a:cubicBezTo>
                    <a:pt x="1705876" y="382916"/>
                    <a:pt x="1695884" y="370825"/>
                    <a:pt x="1693328" y="370779"/>
                  </a:cubicBezTo>
                  <a:cubicBezTo>
                    <a:pt x="1690773" y="370734"/>
                    <a:pt x="1686393" y="371372"/>
                    <a:pt x="1684476" y="369410"/>
                  </a:cubicBezTo>
                  <a:cubicBezTo>
                    <a:pt x="1682560" y="367448"/>
                    <a:pt x="1679047" y="364300"/>
                    <a:pt x="1682651" y="362429"/>
                  </a:cubicBezTo>
                  <a:cubicBezTo>
                    <a:pt x="1686762" y="360727"/>
                    <a:pt x="1690308" y="357898"/>
                    <a:pt x="1692872" y="354262"/>
                  </a:cubicBezTo>
                  <a:cubicBezTo>
                    <a:pt x="1692872" y="354262"/>
                    <a:pt x="1695473" y="346048"/>
                    <a:pt x="1692872" y="347326"/>
                  </a:cubicBezTo>
                  <a:cubicBezTo>
                    <a:pt x="1690271" y="348604"/>
                    <a:pt x="1691640" y="342216"/>
                    <a:pt x="1689131" y="341531"/>
                  </a:cubicBezTo>
                  <a:cubicBezTo>
                    <a:pt x="1686101" y="340345"/>
                    <a:pt x="1682893" y="339679"/>
                    <a:pt x="1679640" y="339569"/>
                  </a:cubicBezTo>
                  <a:cubicBezTo>
                    <a:pt x="1672659" y="341394"/>
                    <a:pt x="1670833" y="343767"/>
                    <a:pt x="1668826" y="341349"/>
                  </a:cubicBezTo>
                  <a:cubicBezTo>
                    <a:pt x="1666079" y="338031"/>
                    <a:pt x="1663765" y="334386"/>
                    <a:pt x="1661936" y="330489"/>
                  </a:cubicBezTo>
                  <a:lnTo>
                    <a:pt x="1662666" y="324831"/>
                  </a:lnTo>
                  <a:cubicBezTo>
                    <a:pt x="1656784" y="324165"/>
                    <a:pt x="1651031" y="322627"/>
                    <a:pt x="1645601" y="320268"/>
                  </a:cubicBezTo>
                  <a:cubicBezTo>
                    <a:pt x="1637433" y="316344"/>
                    <a:pt x="1636794" y="311964"/>
                    <a:pt x="1636794" y="311964"/>
                  </a:cubicBezTo>
                  <a:cubicBezTo>
                    <a:pt x="1632104" y="310549"/>
                    <a:pt x="1627034" y="311179"/>
                    <a:pt x="1622832" y="313698"/>
                  </a:cubicBezTo>
                  <a:cubicBezTo>
                    <a:pt x="1620076" y="316193"/>
                    <a:pt x="1616239" y="317102"/>
                    <a:pt x="1612657" y="316116"/>
                  </a:cubicBezTo>
                  <a:cubicBezTo>
                    <a:pt x="1609508" y="314838"/>
                    <a:pt x="1607638" y="310367"/>
                    <a:pt x="1605082" y="315386"/>
                  </a:cubicBezTo>
                  <a:cubicBezTo>
                    <a:pt x="1603458" y="318607"/>
                    <a:pt x="1602158" y="321988"/>
                    <a:pt x="1601204" y="325470"/>
                  </a:cubicBezTo>
                  <a:cubicBezTo>
                    <a:pt x="1597604" y="325201"/>
                    <a:pt x="1593990" y="325201"/>
                    <a:pt x="1590390" y="325470"/>
                  </a:cubicBezTo>
                  <a:cubicBezTo>
                    <a:pt x="1588519" y="326109"/>
                    <a:pt x="1586648" y="324877"/>
                    <a:pt x="1582177" y="325470"/>
                  </a:cubicBezTo>
                  <a:cubicBezTo>
                    <a:pt x="1578942" y="325438"/>
                    <a:pt x="1575716" y="325853"/>
                    <a:pt x="1572595" y="326702"/>
                  </a:cubicBezTo>
                  <a:cubicBezTo>
                    <a:pt x="1570085" y="327979"/>
                    <a:pt x="1568853" y="324786"/>
                    <a:pt x="1565705" y="325972"/>
                  </a:cubicBezTo>
                  <a:cubicBezTo>
                    <a:pt x="1562556" y="327158"/>
                    <a:pt x="1562556" y="322778"/>
                    <a:pt x="1557993" y="325972"/>
                  </a:cubicBezTo>
                  <a:cubicBezTo>
                    <a:pt x="1555105" y="328007"/>
                    <a:pt x="1551897" y="329549"/>
                    <a:pt x="1548503" y="330535"/>
                  </a:cubicBezTo>
                  <a:cubicBezTo>
                    <a:pt x="1548503" y="330535"/>
                    <a:pt x="1547225" y="328573"/>
                    <a:pt x="1542799" y="329166"/>
                  </a:cubicBezTo>
                  <a:cubicBezTo>
                    <a:pt x="1538373" y="329759"/>
                    <a:pt x="1537141" y="324603"/>
                    <a:pt x="1533308" y="325926"/>
                  </a:cubicBezTo>
                  <a:cubicBezTo>
                    <a:pt x="1529476" y="327249"/>
                    <a:pt x="1529521" y="324649"/>
                    <a:pt x="1526373" y="325926"/>
                  </a:cubicBezTo>
                  <a:cubicBezTo>
                    <a:pt x="1523224" y="327204"/>
                    <a:pt x="1521034" y="329303"/>
                    <a:pt x="1519346" y="327158"/>
                  </a:cubicBezTo>
                  <a:cubicBezTo>
                    <a:pt x="1514372" y="320770"/>
                    <a:pt x="1518160" y="322048"/>
                    <a:pt x="1514372" y="320770"/>
                  </a:cubicBezTo>
                  <a:cubicBezTo>
                    <a:pt x="1510585" y="319493"/>
                    <a:pt x="1511863" y="315614"/>
                    <a:pt x="1506798" y="317485"/>
                  </a:cubicBezTo>
                  <a:cubicBezTo>
                    <a:pt x="1501733" y="319356"/>
                    <a:pt x="1501733" y="318078"/>
                    <a:pt x="1498539" y="318671"/>
                  </a:cubicBezTo>
                  <a:cubicBezTo>
                    <a:pt x="1495345" y="319264"/>
                    <a:pt x="1496030" y="316070"/>
                    <a:pt x="1492836" y="316709"/>
                  </a:cubicBezTo>
                  <a:cubicBezTo>
                    <a:pt x="1489642" y="317348"/>
                    <a:pt x="1489094" y="313515"/>
                    <a:pt x="1489094" y="313515"/>
                  </a:cubicBezTo>
                  <a:cubicBezTo>
                    <a:pt x="1489094" y="313515"/>
                    <a:pt x="1488410" y="311599"/>
                    <a:pt x="1494843" y="308496"/>
                  </a:cubicBezTo>
                  <a:cubicBezTo>
                    <a:pt x="1501277" y="305393"/>
                    <a:pt x="1494296" y="305302"/>
                    <a:pt x="1502509" y="302884"/>
                  </a:cubicBezTo>
                  <a:cubicBezTo>
                    <a:pt x="1510722" y="300465"/>
                    <a:pt x="1511224" y="298047"/>
                    <a:pt x="1514601" y="299233"/>
                  </a:cubicBezTo>
                  <a:cubicBezTo>
                    <a:pt x="1517375" y="300602"/>
                    <a:pt x="1520738" y="299512"/>
                    <a:pt x="1522175" y="296769"/>
                  </a:cubicBezTo>
                  <a:cubicBezTo>
                    <a:pt x="1522175" y="296769"/>
                    <a:pt x="1525415" y="292937"/>
                    <a:pt x="1522905" y="291613"/>
                  </a:cubicBezTo>
                  <a:cubicBezTo>
                    <a:pt x="1517242" y="287434"/>
                    <a:pt x="1511986" y="282729"/>
                    <a:pt x="1507209" y="277560"/>
                  </a:cubicBezTo>
                  <a:cubicBezTo>
                    <a:pt x="1506022" y="275643"/>
                    <a:pt x="1491467" y="271719"/>
                    <a:pt x="1490828" y="269757"/>
                  </a:cubicBezTo>
                  <a:cubicBezTo>
                    <a:pt x="1490189" y="267795"/>
                    <a:pt x="1485170" y="265924"/>
                    <a:pt x="1480698" y="264601"/>
                  </a:cubicBezTo>
                  <a:cubicBezTo>
                    <a:pt x="1475994" y="263214"/>
                    <a:pt x="1471075" y="262721"/>
                    <a:pt x="1466188" y="263141"/>
                  </a:cubicBezTo>
                  <a:cubicBezTo>
                    <a:pt x="1461991" y="263803"/>
                    <a:pt x="1458030" y="265532"/>
                    <a:pt x="1454690" y="268160"/>
                  </a:cubicBezTo>
                  <a:cubicBezTo>
                    <a:pt x="1447663" y="272495"/>
                    <a:pt x="1451542" y="268753"/>
                    <a:pt x="1442005" y="268616"/>
                  </a:cubicBezTo>
                  <a:cubicBezTo>
                    <a:pt x="1432469" y="268480"/>
                    <a:pt x="1428682" y="268616"/>
                    <a:pt x="1426172" y="267248"/>
                  </a:cubicBezTo>
                  <a:cubicBezTo>
                    <a:pt x="1413579" y="260723"/>
                    <a:pt x="1420514" y="262685"/>
                    <a:pt x="1413579" y="260723"/>
                  </a:cubicBezTo>
                  <a:cubicBezTo>
                    <a:pt x="1406643" y="258761"/>
                    <a:pt x="1402765" y="260723"/>
                    <a:pt x="1400301" y="258031"/>
                  </a:cubicBezTo>
                  <a:cubicBezTo>
                    <a:pt x="1397837" y="255339"/>
                    <a:pt x="1399023" y="254198"/>
                    <a:pt x="1393365" y="251597"/>
                  </a:cubicBezTo>
                  <a:cubicBezTo>
                    <a:pt x="1387707" y="248996"/>
                    <a:pt x="1389623" y="247034"/>
                    <a:pt x="1382642" y="247034"/>
                  </a:cubicBezTo>
                  <a:cubicBezTo>
                    <a:pt x="1375661" y="247034"/>
                    <a:pt x="1371874" y="245026"/>
                    <a:pt x="1366809" y="245620"/>
                  </a:cubicBezTo>
                  <a:cubicBezTo>
                    <a:pt x="1361744" y="246213"/>
                    <a:pt x="1363615" y="247490"/>
                    <a:pt x="1357957" y="246121"/>
                  </a:cubicBezTo>
                  <a:cubicBezTo>
                    <a:pt x="1352299" y="244753"/>
                    <a:pt x="1353394" y="242928"/>
                    <a:pt x="1349105" y="239688"/>
                  </a:cubicBezTo>
                  <a:cubicBezTo>
                    <a:pt x="1344816" y="236448"/>
                    <a:pt x="1346002" y="231429"/>
                    <a:pt x="1339660" y="232022"/>
                  </a:cubicBezTo>
                  <a:cubicBezTo>
                    <a:pt x="1333318" y="232615"/>
                    <a:pt x="1316252" y="226729"/>
                    <a:pt x="1316252" y="226729"/>
                  </a:cubicBezTo>
                  <a:cubicBezTo>
                    <a:pt x="1313615" y="225547"/>
                    <a:pt x="1310864" y="224644"/>
                    <a:pt x="1308039" y="224037"/>
                  </a:cubicBezTo>
                  <a:cubicBezTo>
                    <a:pt x="1304206" y="223353"/>
                    <a:pt x="1296723" y="220113"/>
                    <a:pt x="1292891" y="220706"/>
                  </a:cubicBezTo>
                  <a:cubicBezTo>
                    <a:pt x="1287178" y="220725"/>
                    <a:pt x="1281465" y="220446"/>
                    <a:pt x="1275780" y="219885"/>
                  </a:cubicBezTo>
                  <a:cubicBezTo>
                    <a:pt x="1271194" y="219324"/>
                    <a:pt x="1266549" y="220168"/>
                    <a:pt x="1262456" y="222303"/>
                  </a:cubicBezTo>
                  <a:cubicBezTo>
                    <a:pt x="1258623" y="224813"/>
                    <a:pt x="1261772" y="220387"/>
                    <a:pt x="1258578" y="227961"/>
                  </a:cubicBezTo>
                  <a:cubicBezTo>
                    <a:pt x="1255384" y="235536"/>
                    <a:pt x="1254654" y="236174"/>
                    <a:pt x="1251460" y="237406"/>
                  </a:cubicBezTo>
                  <a:cubicBezTo>
                    <a:pt x="1248266" y="238638"/>
                    <a:pt x="1243840" y="241148"/>
                    <a:pt x="1241330" y="240464"/>
                  </a:cubicBezTo>
                  <a:cubicBezTo>
                    <a:pt x="1238821" y="239779"/>
                    <a:pt x="1232204" y="242928"/>
                    <a:pt x="1232433" y="237863"/>
                  </a:cubicBezTo>
                  <a:cubicBezTo>
                    <a:pt x="1232661" y="232798"/>
                    <a:pt x="1229923" y="238456"/>
                    <a:pt x="1232433" y="232798"/>
                  </a:cubicBezTo>
                  <a:lnTo>
                    <a:pt x="1235079" y="227094"/>
                  </a:lnTo>
                  <a:cubicBezTo>
                    <a:pt x="1233153" y="227085"/>
                    <a:pt x="1231242" y="226839"/>
                    <a:pt x="1229375" y="226364"/>
                  </a:cubicBezTo>
                  <a:cubicBezTo>
                    <a:pt x="1227505" y="225771"/>
                    <a:pt x="1226866" y="221299"/>
                    <a:pt x="1228189" y="218151"/>
                  </a:cubicBezTo>
                  <a:cubicBezTo>
                    <a:pt x="1229394" y="215121"/>
                    <a:pt x="1229663" y="211800"/>
                    <a:pt x="1228965" y="208615"/>
                  </a:cubicBezTo>
                  <a:cubicBezTo>
                    <a:pt x="1228326" y="205421"/>
                    <a:pt x="1232204" y="201086"/>
                    <a:pt x="1227094" y="201679"/>
                  </a:cubicBezTo>
                  <a:cubicBezTo>
                    <a:pt x="1222946" y="201483"/>
                    <a:pt x="1218812" y="202300"/>
                    <a:pt x="1215048" y="204052"/>
                  </a:cubicBezTo>
                  <a:cubicBezTo>
                    <a:pt x="1205466" y="210896"/>
                    <a:pt x="1203595" y="208341"/>
                    <a:pt x="1205466" y="210896"/>
                  </a:cubicBezTo>
                  <a:cubicBezTo>
                    <a:pt x="1207337" y="213451"/>
                    <a:pt x="1207975" y="208387"/>
                    <a:pt x="1210029" y="212858"/>
                  </a:cubicBezTo>
                  <a:cubicBezTo>
                    <a:pt x="1212082" y="217330"/>
                    <a:pt x="1211808" y="223672"/>
                    <a:pt x="1208614" y="224858"/>
                  </a:cubicBezTo>
                  <a:cubicBezTo>
                    <a:pt x="1205420" y="226045"/>
                    <a:pt x="1206105" y="218516"/>
                    <a:pt x="1202956" y="224220"/>
                  </a:cubicBezTo>
                  <a:cubicBezTo>
                    <a:pt x="1200652" y="227592"/>
                    <a:pt x="1199283" y="231511"/>
                    <a:pt x="1198987" y="235581"/>
                  </a:cubicBezTo>
                  <a:cubicBezTo>
                    <a:pt x="1198444" y="238273"/>
                    <a:pt x="1196463" y="240450"/>
                    <a:pt x="1193830" y="241239"/>
                  </a:cubicBezTo>
                  <a:cubicBezTo>
                    <a:pt x="1193830" y="241239"/>
                    <a:pt x="1186941" y="233528"/>
                    <a:pt x="1185024" y="233528"/>
                  </a:cubicBezTo>
                  <a:cubicBezTo>
                    <a:pt x="1181283" y="232442"/>
                    <a:pt x="1177682" y="230909"/>
                    <a:pt x="1174301" y="228965"/>
                  </a:cubicBezTo>
                  <a:cubicBezTo>
                    <a:pt x="1171514" y="227441"/>
                    <a:pt x="1169145" y="225242"/>
                    <a:pt x="1167412" y="222577"/>
                  </a:cubicBezTo>
                  <a:cubicBezTo>
                    <a:pt x="1164217" y="218744"/>
                    <a:pt x="1164993" y="211809"/>
                    <a:pt x="1159928" y="209847"/>
                  </a:cubicBezTo>
                  <a:cubicBezTo>
                    <a:pt x="1154864" y="207885"/>
                    <a:pt x="1158103" y="202227"/>
                    <a:pt x="1154955" y="199671"/>
                  </a:cubicBezTo>
                  <a:cubicBezTo>
                    <a:pt x="1151341" y="197171"/>
                    <a:pt x="1148165" y="194086"/>
                    <a:pt x="1145555" y="190546"/>
                  </a:cubicBezTo>
                  <a:cubicBezTo>
                    <a:pt x="1141859" y="185435"/>
                    <a:pt x="1143776" y="182926"/>
                    <a:pt x="1138072" y="180918"/>
                  </a:cubicBezTo>
                  <a:cubicBezTo>
                    <a:pt x="1134600" y="179362"/>
                    <a:pt x="1131013" y="178066"/>
                    <a:pt x="1127349" y="177040"/>
                  </a:cubicBezTo>
                  <a:cubicBezTo>
                    <a:pt x="1123517" y="176355"/>
                    <a:pt x="1129950" y="174530"/>
                    <a:pt x="1123517" y="176355"/>
                  </a:cubicBezTo>
                  <a:cubicBezTo>
                    <a:pt x="1122727" y="176688"/>
                    <a:pt x="1121842" y="176688"/>
                    <a:pt x="1121053" y="176355"/>
                  </a:cubicBezTo>
                  <a:cubicBezTo>
                    <a:pt x="1121568" y="181425"/>
                    <a:pt x="1122782" y="186398"/>
                    <a:pt x="1124657" y="191139"/>
                  </a:cubicBezTo>
                  <a:cubicBezTo>
                    <a:pt x="1125889" y="195702"/>
                    <a:pt x="1130315" y="197481"/>
                    <a:pt x="1128353" y="200265"/>
                  </a:cubicBezTo>
                  <a:cubicBezTo>
                    <a:pt x="1126391" y="203048"/>
                    <a:pt x="1122285" y="199945"/>
                    <a:pt x="1120094" y="203322"/>
                  </a:cubicBezTo>
                  <a:cubicBezTo>
                    <a:pt x="1113615" y="212721"/>
                    <a:pt x="1117539" y="206470"/>
                    <a:pt x="1113615" y="212721"/>
                  </a:cubicBezTo>
                  <a:cubicBezTo>
                    <a:pt x="1109691" y="218972"/>
                    <a:pt x="1106588" y="217284"/>
                    <a:pt x="1104718" y="218334"/>
                  </a:cubicBezTo>
                  <a:cubicBezTo>
                    <a:pt x="1098330" y="222896"/>
                    <a:pt x="1095820" y="217649"/>
                    <a:pt x="1095820" y="217649"/>
                  </a:cubicBezTo>
                  <a:cubicBezTo>
                    <a:pt x="1088246" y="217649"/>
                    <a:pt x="1080626" y="216189"/>
                    <a:pt x="1078070" y="218060"/>
                  </a:cubicBezTo>
                  <a:cubicBezTo>
                    <a:pt x="1075515" y="219931"/>
                    <a:pt x="1080032" y="217467"/>
                    <a:pt x="1072321" y="221163"/>
                  </a:cubicBezTo>
                  <a:cubicBezTo>
                    <a:pt x="1067881" y="222956"/>
                    <a:pt x="1063780" y="225484"/>
                    <a:pt x="1060184" y="228646"/>
                  </a:cubicBezTo>
                  <a:cubicBezTo>
                    <a:pt x="1055621" y="232433"/>
                    <a:pt x="1067256" y="222395"/>
                    <a:pt x="1055621" y="232433"/>
                  </a:cubicBezTo>
                  <a:cubicBezTo>
                    <a:pt x="1043986" y="242471"/>
                    <a:pt x="1040335" y="241787"/>
                    <a:pt x="1040335" y="241787"/>
                  </a:cubicBezTo>
                  <a:cubicBezTo>
                    <a:pt x="1040335" y="241787"/>
                    <a:pt x="1040335" y="237224"/>
                    <a:pt x="1034084" y="237224"/>
                  </a:cubicBezTo>
                  <a:cubicBezTo>
                    <a:pt x="1027833" y="237224"/>
                    <a:pt x="1027103" y="233437"/>
                    <a:pt x="1023909" y="235901"/>
                  </a:cubicBezTo>
                  <a:cubicBezTo>
                    <a:pt x="1020715" y="238365"/>
                    <a:pt x="1020122" y="237726"/>
                    <a:pt x="1016882" y="240920"/>
                  </a:cubicBezTo>
                  <a:cubicBezTo>
                    <a:pt x="1014774" y="243064"/>
                    <a:pt x="1012415" y="244949"/>
                    <a:pt x="1009855" y="246532"/>
                  </a:cubicBezTo>
                  <a:cubicBezTo>
                    <a:pt x="1007893" y="247718"/>
                    <a:pt x="1006023" y="243977"/>
                    <a:pt x="1002829" y="246532"/>
                  </a:cubicBezTo>
                  <a:cubicBezTo>
                    <a:pt x="1000182" y="248554"/>
                    <a:pt x="997426" y="250429"/>
                    <a:pt x="994570" y="252144"/>
                  </a:cubicBezTo>
                  <a:cubicBezTo>
                    <a:pt x="993164" y="254184"/>
                    <a:pt x="992891" y="256794"/>
                    <a:pt x="993840" y="259080"/>
                  </a:cubicBezTo>
                  <a:cubicBezTo>
                    <a:pt x="994962" y="261079"/>
                    <a:pt x="994962" y="263515"/>
                    <a:pt x="993840" y="265514"/>
                  </a:cubicBezTo>
                  <a:lnTo>
                    <a:pt x="987452" y="266654"/>
                  </a:lnTo>
                  <a:cubicBezTo>
                    <a:pt x="983619" y="272312"/>
                    <a:pt x="994980" y="276875"/>
                    <a:pt x="983619" y="272312"/>
                  </a:cubicBezTo>
                  <a:cubicBezTo>
                    <a:pt x="972257" y="267750"/>
                    <a:pt x="967877" y="263917"/>
                    <a:pt x="971710" y="262046"/>
                  </a:cubicBezTo>
                  <a:cubicBezTo>
                    <a:pt x="975543" y="260175"/>
                    <a:pt x="970432" y="261453"/>
                    <a:pt x="975497" y="260175"/>
                  </a:cubicBezTo>
                  <a:cubicBezTo>
                    <a:pt x="976866" y="259901"/>
                    <a:pt x="977140" y="259901"/>
                    <a:pt x="977003" y="260175"/>
                  </a:cubicBezTo>
                  <a:lnTo>
                    <a:pt x="978052" y="259719"/>
                  </a:lnTo>
                  <a:cubicBezTo>
                    <a:pt x="981702" y="258085"/>
                    <a:pt x="985138" y="256000"/>
                    <a:pt x="988273" y="253513"/>
                  </a:cubicBezTo>
                  <a:cubicBezTo>
                    <a:pt x="990559" y="252053"/>
                    <a:pt x="992699" y="250369"/>
                    <a:pt x="994661" y="248494"/>
                  </a:cubicBezTo>
                  <a:cubicBezTo>
                    <a:pt x="994661" y="248494"/>
                    <a:pt x="995300" y="245893"/>
                    <a:pt x="1000410" y="243475"/>
                  </a:cubicBezTo>
                  <a:cubicBezTo>
                    <a:pt x="1005521" y="241057"/>
                    <a:pt x="1005521" y="239733"/>
                    <a:pt x="1009947" y="239186"/>
                  </a:cubicBezTo>
                  <a:cubicBezTo>
                    <a:pt x="1014373" y="238638"/>
                    <a:pt x="1008030" y="242928"/>
                    <a:pt x="1014510" y="238547"/>
                  </a:cubicBezTo>
                  <a:cubicBezTo>
                    <a:pt x="1020989" y="234167"/>
                    <a:pt x="1012639" y="233482"/>
                    <a:pt x="1023635" y="231703"/>
                  </a:cubicBezTo>
                  <a:cubicBezTo>
                    <a:pt x="1034632" y="229923"/>
                    <a:pt x="1027468" y="229832"/>
                    <a:pt x="1037598" y="229284"/>
                  </a:cubicBezTo>
                  <a:cubicBezTo>
                    <a:pt x="1042886" y="229230"/>
                    <a:pt x="1048097" y="227980"/>
                    <a:pt x="1052838" y="225634"/>
                  </a:cubicBezTo>
                  <a:cubicBezTo>
                    <a:pt x="1055233" y="224722"/>
                    <a:pt x="1057579" y="223686"/>
                    <a:pt x="1059865" y="222531"/>
                  </a:cubicBezTo>
                  <a:cubicBezTo>
                    <a:pt x="1063008" y="221313"/>
                    <a:pt x="1066061" y="219867"/>
                    <a:pt x="1068990" y="218197"/>
                  </a:cubicBezTo>
                  <a:lnTo>
                    <a:pt x="1084915" y="206926"/>
                  </a:lnTo>
                  <a:cubicBezTo>
                    <a:pt x="1084915" y="206926"/>
                    <a:pt x="1090071" y="198804"/>
                    <a:pt x="1086238" y="199398"/>
                  </a:cubicBezTo>
                  <a:cubicBezTo>
                    <a:pt x="1082405" y="199991"/>
                    <a:pt x="1083090" y="196797"/>
                    <a:pt x="1078025" y="199398"/>
                  </a:cubicBezTo>
                  <a:cubicBezTo>
                    <a:pt x="1072960" y="201999"/>
                    <a:pt x="1070998" y="199991"/>
                    <a:pt x="1067211" y="203048"/>
                  </a:cubicBezTo>
                  <a:cubicBezTo>
                    <a:pt x="1063424" y="206105"/>
                    <a:pt x="1060230" y="203641"/>
                    <a:pt x="1058313" y="204234"/>
                  </a:cubicBezTo>
                  <a:cubicBezTo>
                    <a:pt x="1056397" y="204827"/>
                    <a:pt x="1057720" y="199671"/>
                    <a:pt x="1051332" y="203550"/>
                  </a:cubicBezTo>
                  <a:cubicBezTo>
                    <a:pt x="1044944" y="207428"/>
                    <a:pt x="1044351" y="206014"/>
                    <a:pt x="1039240" y="209755"/>
                  </a:cubicBezTo>
                  <a:cubicBezTo>
                    <a:pt x="1034130" y="213497"/>
                    <a:pt x="1039240" y="210349"/>
                    <a:pt x="1034130" y="213497"/>
                  </a:cubicBezTo>
                  <a:cubicBezTo>
                    <a:pt x="1029019" y="216645"/>
                    <a:pt x="1025278" y="213497"/>
                    <a:pt x="1022038" y="214638"/>
                  </a:cubicBezTo>
                  <a:cubicBezTo>
                    <a:pt x="1018986" y="215692"/>
                    <a:pt x="1016330" y="217649"/>
                    <a:pt x="1014418" y="220250"/>
                  </a:cubicBezTo>
                  <a:cubicBezTo>
                    <a:pt x="1011863" y="223353"/>
                    <a:pt x="1011909" y="220250"/>
                    <a:pt x="1007391" y="221436"/>
                  </a:cubicBezTo>
                  <a:cubicBezTo>
                    <a:pt x="1002874" y="222623"/>
                    <a:pt x="999817" y="219474"/>
                    <a:pt x="994661" y="223170"/>
                  </a:cubicBezTo>
                  <a:cubicBezTo>
                    <a:pt x="989505" y="226866"/>
                    <a:pt x="987634" y="225041"/>
                    <a:pt x="985535" y="229467"/>
                  </a:cubicBezTo>
                  <a:cubicBezTo>
                    <a:pt x="983436" y="233893"/>
                    <a:pt x="984258" y="231977"/>
                    <a:pt x="980972" y="236403"/>
                  </a:cubicBezTo>
                  <a:cubicBezTo>
                    <a:pt x="977687" y="240829"/>
                    <a:pt x="976410" y="236950"/>
                    <a:pt x="973352" y="238182"/>
                  </a:cubicBezTo>
                  <a:cubicBezTo>
                    <a:pt x="970295" y="239414"/>
                    <a:pt x="970843" y="233619"/>
                    <a:pt x="966371" y="237452"/>
                  </a:cubicBezTo>
                  <a:cubicBezTo>
                    <a:pt x="961900" y="241285"/>
                    <a:pt x="957747" y="242836"/>
                    <a:pt x="958751" y="241239"/>
                  </a:cubicBezTo>
                  <a:cubicBezTo>
                    <a:pt x="963907" y="233072"/>
                    <a:pt x="966417" y="233710"/>
                    <a:pt x="963907" y="233072"/>
                  </a:cubicBezTo>
                  <a:cubicBezTo>
                    <a:pt x="961398" y="232433"/>
                    <a:pt x="960120" y="228509"/>
                    <a:pt x="956379" y="228509"/>
                  </a:cubicBezTo>
                  <a:cubicBezTo>
                    <a:pt x="952637" y="228509"/>
                    <a:pt x="953185" y="225908"/>
                    <a:pt x="949397" y="225862"/>
                  </a:cubicBezTo>
                  <a:cubicBezTo>
                    <a:pt x="945610" y="225817"/>
                    <a:pt x="944333" y="223307"/>
                    <a:pt x="942371" y="228326"/>
                  </a:cubicBezTo>
                  <a:cubicBezTo>
                    <a:pt x="940409" y="233345"/>
                    <a:pt x="946933" y="229604"/>
                    <a:pt x="940454" y="233391"/>
                  </a:cubicBezTo>
                  <a:cubicBezTo>
                    <a:pt x="933975" y="237178"/>
                    <a:pt x="940454" y="237133"/>
                    <a:pt x="934020" y="237087"/>
                  </a:cubicBezTo>
                  <a:cubicBezTo>
                    <a:pt x="927587" y="237041"/>
                    <a:pt x="917503" y="237087"/>
                    <a:pt x="914354" y="239460"/>
                  </a:cubicBezTo>
                  <a:cubicBezTo>
                    <a:pt x="911206" y="241832"/>
                    <a:pt x="912484" y="238182"/>
                    <a:pt x="906734" y="243794"/>
                  </a:cubicBezTo>
                  <a:cubicBezTo>
                    <a:pt x="900985" y="249407"/>
                    <a:pt x="900392" y="243110"/>
                    <a:pt x="900985" y="249407"/>
                  </a:cubicBezTo>
                  <a:cubicBezTo>
                    <a:pt x="901578" y="255704"/>
                    <a:pt x="900301" y="254517"/>
                    <a:pt x="903997" y="257027"/>
                  </a:cubicBezTo>
                  <a:cubicBezTo>
                    <a:pt x="907693" y="259536"/>
                    <a:pt x="911662" y="259080"/>
                    <a:pt x="914126" y="261590"/>
                  </a:cubicBezTo>
                  <a:cubicBezTo>
                    <a:pt x="916590" y="264099"/>
                    <a:pt x="914856" y="264008"/>
                    <a:pt x="917183" y="268616"/>
                  </a:cubicBezTo>
                  <a:lnTo>
                    <a:pt x="905868" y="262776"/>
                  </a:lnTo>
                  <a:cubicBezTo>
                    <a:pt x="901437" y="260882"/>
                    <a:pt x="896860" y="259354"/>
                    <a:pt x="892179" y="258213"/>
                  </a:cubicBezTo>
                  <a:lnTo>
                    <a:pt x="892179" y="257894"/>
                  </a:lnTo>
                  <a:lnTo>
                    <a:pt x="891586" y="257894"/>
                  </a:lnTo>
                  <a:cubicBezTo>
                    <a:pt x="889031" y="258532"/>
                    <a:pt x="880179" y="257894"/>
                    <a:pt x="878308" y="258396"/>
                  </a:cubicBezTo>
                  <a:cubicBezTo>
                    <a:pt x="873512" y="259427"/>
                    <a:pt x="868603" y="259810"/>
                    <a:pt x="863706" y="259536"/>
                  </a:cubicBezTo>
                  <a:cubicBezTo>
                    <a:pt x="858500" y="258765"/>
                    <a:pt x="853390" y="257437"/>
                    <a:pt x="848466" y="255567"/>
                  </a:cubicBezTo>
                  <a:cubicBezTo>
                    <a:pt x="845957" y="253605"/>
                    <a:pt x="846641" y="251004"/>
                    <a:pt x="839706" y="247855"/>
                  </a:cubicBezTo>
                  <a:cubicBezTo>
                    <a:pt x="835020" y="245775"/>
                    <a:pt x="830681" y="242991"/>
                    <a:pt x="826839" y="239597"/>
                  </a:cubicBezTo>
                  <a:cubicBezTo>
                    <a:pt x="820542" y="235034"/>
                    <a:pt x="821409" y="234121"/>
                    <a:pt x="818671" y="232570"/>
                  </a:cubicBezTo>
                  <a:cubicBezTo>
                    <a:pt x="818215" y="232273"/>
                    <a:pt x="817740" y="231999"/>
                    <a:pt x="817256" y="231748"/>
                  </a:cubicBezTo>
                  <a:lnTo>
                    <a:pt x="818123" y="223627"/>
                  </a:lnTo>
                  <a:cubicBezTo>
                    <a:pt x="815221" y="222992"/>
                    <a:pt x="812219" y="222992"/>
                    <a:pt x="809317" y="223627"/>
                  </a:cubicBezTo>
                  <a:lnTo>
                    <a:pt x="809317" y="223627"/>
                  </a:lnTo>
                  <a:lnTo>
                    <a:pt x="808724" y="223627"/>
                  </a:lnTo>
                  <a:cubicBezTo>
                    <a:pt x="807446" y="224220"/>
                    <a:pt x="806488" y="224722"/>
                    <a:pt x="805256" y="225178"/>
                  </a:cubicBezTo>
                  <a:cubicBezTo>
                    <a:pt x="804024" y="225634"/>
                    <a:pt x="802655" y="225954"/>
                    <a:pt x="800693" y="226455"/>
                  </a:cubicBezTo>
                  <a:cubicBezTo>
                    <a:pt x="795583" y="227733"/>
                    <a:pt x="789286" y="223170"/>
                    <a:pt x="784860" y="224402"/>
                  </a:cubicBezTo>
                  <a:cubicBezTo>
                    <a:pt x="780434" y="225634"/>
                    <a:pt x="776601" y="223033"/>
                    <a:pt x="771536" y="224950"/>
                  </a:cubicBezTo>
                  <a:cubicBezTo>
                    <a:pt x="768288" y="226081"/>
                    <a:pt x="764824" y="226469"/>
                    <a:pt x="761407" y="226091"/>
                  </a:cubicBezTo>
                  <a:lnTo>
                    <a:pt x="761407" y="226364"/>
                  </a:lnTo>
                  <a:lnTo>
                    <a:pt x="760038" y="226364"/>
                  </a:lnTo>
                  <a:cubicBezTo>
                    <a:pt x="757528" y="226364"/>
                    <a:pt x="758167" y="225725"/>
                    <a:pt x="754380" y="223763"/>
                  </a:cubicBezTo>
                  <a:cubicBezTo>
                    <a:pt x="750593" y="221801"/>
                    <a:pt x="751232" y="221208"/>
                    <a:pt x="746851" y="218014"/>
                  </a:cubicBezTo>
                  <a:cubicBezTo>
                    <a:pt x="744205" y="215993"/>
                    <a:pt x="741225" y="214446"/>
                    <a:pt x="738045" y="213451"/>
                  </a:cubicBezTo>
                  <a:cubicBezTo>
                    <a:pt x="734075" y="211763"/>
                    <a:pt x="735672" y="208888"/>
                    <a:pt x="732022" y="208021"/>
                  </a:cubicBezTo>
                  <a:cubicBezTo>
                    <a:pt x="732615" y="208021"/>
                    <a:pt x="731064" y="207109"/>
                    <a:pt x="721619" y="204417"/>
                  </a:cubicBezTo>
                  <a:cubicBezTo>
                    <a:pt x="700721" y="198531"/>
                    <a:pt x="703915" y="200402"/>
                    <a:pt x="703915" y="200402"/>
                  </a:cubicBezTo>
                  <a:cubicBezTo>
                    <a:pt x="699890" y="197997"/>
                    <a:pt x="695323" y="196646"/>
                    <a:pt x="690637" y="196477"/>
                  </a:cubicBezTo>
                  <a:cubicBezTo>
                    <a:pt x="684468" y="197504"/>
                    <a:pt x="678372" y="198923"/>
                    <a:pt x="672385" y="200721"/>
                  </a:cubicBezTo>
                  <a:cubicBezTo>
                    <a:pt x="670373" y="201834"/>
                    <a:pt x="668229" y="202678"/>
                    <a:pt x="665997" y="203230"/>
                  </a:cubicBezTo>
                  <a:cubicBezTo>
                    <a:pt x="661434" y="204417"/>
                    <a:pt x="657145" y="202455"/>
                    <a:pt x="652674" y="203230"/>
                  </a:cubicBezTo>
                  <a:cubicBezTo>
                    <a:pt x="648202" y="204006"/>
                    <a:pt x="639989" y="203732"/>
                    <a:pt x="638118" y="201770"/>
                  </a:cubicBezTo>
                  <a:cubicBezTo>
                    <a:pt x="636247" y="199808"/>
                    <a:pt x="637525" y="199261"/>
                    <a:pt x="633555" y="197207"/>
                  </a:cubicBezTo>
                  <a:cubicBezTo>
                    <a:pt x="630754" y="195834"/>
                    <a:pt x="628025" y="194310"/>
                    <a:pt x="625388" y="192645"/>
                  </a:cubicBezTo>
                  <a:cubicBezTo>
                    <a:pt x="622194" y="190683"/>
                    <a:pt x="626620" y="186302"/>
                    <a:pt x="616490" y="188082"/>
                  </a:cubicBezTo>
                  <a:cubicBezTo>
                    <a:pt x="606360" y="189861"/>
                    <a:pt x="601843" y="192371"/>
                    <a:pt x="597417" y="191686"/>
                  </a:cubicBezTo>
                  <a:cubicBezTo>
                    <a:pt x="594004" y="190920"/>
                    <a:pt x="590431" y="191335"/>
                    <a:pt x="587288" y="192873"/>
                  </a:cubicBezTo>
                  <a:cubicBezTo>
                    <a:pt x="581584" y="194698"/>
                    <a:pt x="579166" y="196432"/>
                    <a:pt x="576519" y="194652"/>
                  </a:cubicBezTo>
                  <a:cubicBezTo>
                    <a:pt x="566435" y="188173"/>
                    <a:pt x="563287" y="185526"/>
                    <a:pt x="563287" y="185526"/>
                  </a:cubicBezTo>
                  <a:cubicBezTo>
                    <a:pt x="559846" y="185335"/>
                    <a:pt x="556452" y="184655"/>
                    <a:pt x="553203" y="183519"/>
                  </a:cubicBezTo>
                  <a:cubicBezTo>
                    <a:pt x="550160" y="181580"/>
                    <a:pt x="546673" y="180448"/>
                    <a:pt x="543073" y="180234"/>
                  </a:cubicBezTo>
                  <a:cubicBezTo>
                    <a:pt x="541157" y="180872"/>
                    <a:pt x="540244" y="179595"/>
                    <a:pt x="536731" y="178910"/>
                  </a:cubicBezTo>
                  <a:cubicBezTo>
                    <a:pt x="531287" y="177993"/>
                    <a:pt x="525780" y="177505"/>
                    <a:pt x="520259" y="177450"/>
                  </a:cubicBezTo>
                  <a:cubicBezTo>
                    <a:pt x="516449" y="177140"/>
                    <a:pt x="512616" y="177322"/>
                    <a:pt x="508852" y="177998"/>
                  </a:cubicBezTo>
                  <a:cubicBezTo>
                    <a:pt x="501825" y="179184"/>
                    <a:pt x="498083" y="179138"/>
                    <a:pt x="495483" y="179732"/>
                  </a:cubicBezTo>
                  <a:cubicBezTo>
                    <a:pt x="493169" y="180060"/>
                    <a:pt x="490815" y="180060"/>
                    <a:pt x="488501" y="179732"/>
                  </a:cubicBezTo>
                  <a:cubicBezTo>
                    <a:pt x="488501" y="179732"/>
                    <a:pt x="487999" y="172157"/>
                    <a:pt x="480334" y="176492"/>
                  </a:cubicBezTo>
                  <a:cubicBezTo>
                    <a:pt x="476419" y="178869"/>
                    <a:pt x="472107" y="180521"/>
                    <a:pt x="467603" y="181374"/>
                  </a:cubicBezTo>
                  <a:cubicBezTo>
                    <a:pt x="463816" y="182606"/>
                    <a:pt x="466919" y="186439"/>
                    <a:pt x="463816" y="182606"/>
                  </a:cubicBezTo>
                  <a:cubicBezTo>
                    <a:pt x="460713" y="178774"/>
                    <a:pt x="464409" y="182606"/>
                    <a:pt x="460622" y="178774"/>
                  </a:cubicBezTo>
                  <a:cubicBezTo>
                    <a:pt x="458473" y="176675"/>
                    <a:pt x="456575" y="174329"/>
                    <a:pt x="454964" y="171792"/>
                  </a:cubicBezTo>
                  <a:cubicBezTo>
                    <a:pt x="449306" y="171792"/>
                    <a:pt x="443648" y="174895"/>
                    <a:pt x="441047" y="172249"/>
                  </a:cubicBezTo>
                  <a:cubicBezTo>
                    <a:pt x="435390" y="166454"/>
                    <a:pt x="442736" y="163123"/>
                    <a:pt x="440546" y="161435"/>
                  </a:cubicBezTo>
                  <a:cubicBezTo>
                    <a:pt x="437187" y="158377"/>
                    <a:pt x="433021" y="156352"/>
                    <a:pt x="428545" y="155594"/>
                  </a:cubicBezTo>
                  <a:cubicBezTo>
                    <a:pt x="423480" y="154910"/>
                    <a:pt x="424210" y="149206"/>
                    <a:pt x="416545" y="151670"/>
                  </a:cubicBezTo>
                  <a:cubicBezTo>
                    <a:pt x="408879" y="154134"/>
                    <a:pt x="408286" y="156689"/>
                    <a:pt x="400666" y="156644"/>
                  </a:cubicBezTo>
                  <a:cubicBezTo>
                    <a:pt x="393046" y="156598"/>
                    <a:pt x="394962" y="153358"/>
                    <a:pt x="388574" y="155822"/>
                  </a:cubicBezTo>
                  <a:cubicBezTo>
                    <a:pt x="382186" y="158286"/>
                    <a:pt x="387936" y="160385"/>
                    <a:pt x="382232" y="158286"/>
                  </a:cubicBezTo>
                  <a:cubicBezTo>
                    <a:pt x="376528" y="156187"/>
                    <a:pt x="379175" y="152583"/>
                    <a:pt x="375981" y="150621"/>
                  </a:cubicBezTo>
                  <a:cubicBezTo>
                    <a:pt x="369730" y="146742"/>
                    <a:pt x="373517" y="145510"/>
                    <a:pt x="367175" y="146058"/>
                  </a:cubicBezTo>
                  <a:cubicBezTo>
                    <a:pt x="360832" y="146605"/>
                    <a:pt x="360604" y="142636"/>
                    <a:pt x="358323" y="146058"/>
                  </a:cubicBezTo>
                  <a:cubicBezTo>
                    <a:pt x="351204" y="156142"/>
                    <a:pt x="356908" y="154271"/>
                    <a:pt x="351204" y="156142"/>
                  </a:cubicBezTo>
                  <a:cubicBezTo>
                    <a:pt x="345501" y="158012"/>
                    <a:pt x="340664" y="157145"/>
                    <a:pt x="341714" y="154088"/>
                  </a:cubicBezTo>
                  <a:cubicBezTo>
                    <a:pt x="343676" y="148430"/>
                    <a:pt x="343721" y="145282"/>
                    <a:pt x="346870" y="146560"/>
                  </a:cubicBezTo>
                  <a:cubicBezTo>
                    <a:pt x="346870" y="146560"/>
                    <a:pt x="353851" y="142818"/>
                    <a:pt x="350748" y="140902"/>
                  </a:cubicBezTo>
                  <a:cubicBezTo>
                    <a:pt x="346559" y="138994"/>
                    <a:pt x="342060" y="137863"/>
                    <a:pt x="337470" y="137571"/>
                  </a:cubicBezTo>
                  <a:cubicBezTo>
                    <a:pt x="334915" y="137571"/>
                    <a:pt x="325744" y="137297"/>
                    <a:pt x="324785" y="135563"/>
                  </a:cubicBezTo>
                  <a:cubicBezTo>
                    <a:pt x="321683" y="129768"/>
                    <a:pt x="321044" y="127943"/>
                    <a:pt x="315979" y="131639"/>
                  </a:cubicBezTo>
                  <a:cubicBezTo>
                    <a:pt x="310914" y="135335"/>
                    <a:pt x="303842" y="137890"/>
                    <a:pt x="300602" y="142909"/>
                  </a:cubicBezTo>
                  <a:cubicBezTo>
                    <a:pt x="297363" y="147928"/>
                    <a:pt x="302473" y="147974"/>
                    <a:pt x="293575" y="151031"/>
                  </a:cubicBezTo>
                  <a:cubicBezTo>
                    <a:pt x="287844" y="153509"/>
                    <a:pt x="281862" y="155361"/>
                    <a:pt x="275735" y="156552"/>
                  </a:cubicBezTo>
                  <a:cubicBezTo>
                    <a:pt x="270715" y="157145"/>
                    <a:pt x="266928" y="155868"/>
                    <a:pt x="259308" y="156552"/>
                  </a:cubicBezTo>
                  <a:cubicBezTo>
                    <a:pt x="251688" y="157237"/>
                    <a:pt x="251095" y="154864"/>
                    <a:pt x="248494" y="155229"/>
                  </a:cubicBezTo>
                  <a:cubicBezTo>
                    <a:pt x="235809" y="156963"/>
                    <a:pt x="235809" y="158286"/>
                    <a:pt x="229376" y="162621"/>
                  </a:cubicBezTo>
                  <a:cubicBezTo>
                    <a:pt x="222942" y="166956"/>
                    <a:pt x="225589" y="166363"/>
                    <a:pt x="220250" y="168872"/>
                  </a:cubicBezTo>
                  <a:cubicBezTo>
                    <a:pt x="214911" y="171382"/>
                    <a:pt x="214501" y="171929"/>
                    <a:pt x="212493" y="175716"/>
                  </a:cubicBezTo>
                  <a:cubicBezTo>
                    <a:pt x="210485" y="179503"/>
                    <a:pt x="212493" y="177040"/>
                    <a:pt x="206790" y="180279"/>
                  </a:cubicBezTo>
                  <a:cubicBezTo>
                    <a:pt x="201086" y="183519"/>
                    <a:pt x="201725" y="181511"/>
                    <a:pt x="197938" y="182743"/>
                  </a:cubicBezTo>
                  <a:cubicBezTo>
                    <a:pt x="195843" y="183359"/>
                    <a:pt x="193813" y="184171"/>
                    <a:pt x="191869" y="185162"/>
                  </a:cubicBezTo>
                  <a:cubicBezTo>
                    <a:pt x="191869" y="185162"/>
                    <a:pt x="175762" y="175488"/>
                    <a:pt x="170971" y="181146"/>
                  </a:cubicBezTo>
                  <a:cubicBezTo>
                    <a:pt x="166180" y="186804"/>
                    <a:pt x="154773" y="187625"/>
                    <a:pt x="150849" y="198074"/>
                  </a:cubicBezTo>
                  <a:cubicBezTo>
                    <a:pt x="146925" y="208523"/>
                    <a:pt x="133555" y="212128"/>
                    <a:pt x="133464" y="218836"/>
                  </a:cubicBezTo>
                  <a:cubicBezTo>
                    <a:pt x="133373" y="225543"/>
                    <a:pt x="140035" y="223672"/>
                    <a:pt x="131502" y="232113"/>
                  </a:cubicBezTo>
                  <a:cubicBezTo>
                    <a:pt x="122970" y="240555"/>
                    <a:pt x="114209" y="243338"/>
                    <a:pt x="108460" y="247992"/>
                  </a:cubicBezTo>
                  <a:cubicBezTo>
                    <a:pt x="102710" y="252646"/>
                    <a:pt x="86512" y="254380"/>
                    <a:pt x="86512" y="254380"/>
                  </a:cubicBezTo>
                  <a:lnTo>
                    <a:pt x="77980" y="251551"/>
                  </a:lnTo>
                  <a:lnTo>
                    <a:pt x="69356" y="255202"/>
                  </a:lnTo>
                  <a:lnTo>
                    <a:pt x="56032" y="255202"/>
                  </a:lnTo>
                  <a:cubicBezTo>
                    <a:pt x="46587" y="262411"/>
                    <a:pt x="45674" y="255795"/>
                    <a:pt x="46587" y="262411"/>
                  </a:cubicBezTo>
                  <a:cubicBezTo>
                    <a:pt x="47500" y="269027"/>
                    <a:pt x="37918" y="273772"/>
                    <a:pt x="36959" y="276556"/>
                  </a:cubicBezTo>
                  <a:cubicBezTo>
                    <a:pt x="36001" y="279339"/>
                    <a:pt x="46404" y="280526"/>
                    <a:pt x="49188" y="283400"/>
                  </a:cubicBezTo>
                  <a:cubicBezTo>
                    <a:pt x="51971" y="286275"/>
                    <a:pt x="46359" y="287142"/>
                    <a:pt x="52929" y="290108"/>
                  </a:cubicBezTo>
                  <a:cubicBezTo>
                    <a:pt x="59500" y="293073"/>
                    <a:pt x="71865" y="301697"/>
                    <a:pt x="75744" y="300785"/>
                  </a:cubicBezTo>
                  <a:cubicBezTo>
                    <a:pt x="79212" y="299744"/>
                    <a:pt x="82953" y="300123"/>
                    <a:pt x="86147" y="301834"/>
                  </a:cubicBezTo>
                  <a:cubicBezTo>
                    <a:pt x="90710" y="303796"/>
                    <a:pt x="98467" y="303887"/>
                    <a:pt x="99379" y="308679"/>
                  </a:cubicBezTo>
                  <a:cubicBezTo>
                    <a:pt x="100292" y="313470"/>
                    <a:pt x="106908" y="317257"/>
                    <a:pt x="107821" y="320131"/>
                  </a:cubicBezTo>
                  <a:cubicBezTo>
                    <a:pt x="108733" y="323006"/>
                    <a:pt x="105813" y="328664"/>
                    <a:pt x="110558" y="329668"/>
                  </a:cubicBezTo>
                  <a:cubicBezTo>
                    <a:pt x="113689" y="333793"/>
                    <a:pt x="117152" y="337653"/>
                    <a:pt x="120916" y="341212"/>
                  </a:cubicBezTo>
                  <a:cubicBezTo>
                    <a:pt x="120916" y="341212"/>
                    <a:pt x="127852" y="341622"/>
                    <a:pt x="129403" y="345090"/>
                  </a:cubicBezTo>
                  <a:cubicBezTo>
                    <a:pt x="130234" y="347467"/>
                    <a:pt x="132839" y="348722"/>
                    <a:pt x="135216" y="347892"/>
                  </a:cubicBezTo>
                  <a:cubicBezTo>
                    <a:pt x="135381" y="347833"/>
                    <a:pt x="135545" y="347769"/>
                    <a:pt x="135700" y="347691"/>
                  </a:cubicBezTo>
                  <a:cubicBezTo>
                    <a:pt x="137023" y="347098"/>
                    <a:pt x="137981" y="347463"/>
                    <a:pt x="141130" y="346185"/>
                  </a:cubicBezTo>
                  <a:cubicBezTo>
                    <a:pt x="144278" y="344908"/>
                    <a:pt x="144689" y="343949"/>
                    <a:pt x="146240" y="344634"/>
                  </a:cubicBezTo>
                  <a:cubicBezTo>
                    <a:pt x="147792" y="345318"/>
                    <a:pt x="151214" y="346277"/>
                    <a:pt x="151214" y="346277"/>
                  </a:cubicBezTo>
                  <a:cubicBezTo>
                    <a:pt x="152865" y="344803"/>
                    <a:pt x="154294" y="343096"/>
                    <a:pt x="155457" y="341212"/>
                  </a:cubicBezTo>
                  <a:cubicBezTo>
                    <a:pt x="157214" y="341737"/>
                    <a:pt x="158925" y="342407"/>
                    <a:pt x="160568" y="343219"/>
                  </a:cubicBezTo>
                  <a:cubicBezTo>
                    <a:pt x="162014" y="343881"/>
                    <a:pt x="163552" y="344315"/>
                    <a:pt x="165130" y="344497"/>
                  </a:cubicBezTo>
                  <a:cubicBezTo>
                    <a:pt x="169693" y="345912"/>
                    <a:pt x="173663" y="346824"/>
                    <a:pt x="173663" y="346824"/>
                  </a:cubicBezTo>
                  <a:cubicBezTo>
                    <a:pt x="174352" y="347518"/>
                    <a:pt x="174799" y="348412"/>
                    <a:pt x="174941" y="349379"/>
                  </a:cubicBezTo>
                  <a:cubicBezTo>
                    <a:pt x="175050" y="350652"/>
                    <a:pt x="174279" y="351839"/>
                    <a:pt x="173070" y="352254"/>
                  </a:cubicBezTo>
                  <a:cubicBezTo>
                    <a:pt x="169830" y="353167"/>
                    <a:pt x="169465" y="355402"/>
                    <a:pt x="170788" y="356315"/>
                  </a:cubicBezTo>
                  <a:cubicBezTo>
                    <a:pt x="172112" y="357227"/>
                    <a:pt x="173252" y="358186"/>
                    <a:pt x="172979" y="359189"/>
                  </a:cubicBezTo>
                  <a:cubicBezTo>
                    <a:pt x="172979" y="359189"/>
                    <a:pt x="171017" y="361745"/>
                    <a:pt x="175443" y="363022"/>
                  </a:cubicBezTo>
                  <a:cubicBezTo>
                    <a:pt x="178062" y="363807"/>
                    <a:pt x="180434" y="365254"/>
                    <a:pt x="182332" y="367220"/>
                  </a:cubicBezTo>
                  <a:lnTo>
                    <a:pt x="187762" y="366308"/>
                  </a:lnTo>
                  <a:cubicBezTo>
                    <a:pt x="189574" y="365176"/>
                    <a:pt x="191650" y="364546"/>
                    <a:pt x="193785" y="364482"/>
                  </a:cubicBezTo>
                  <a:cubicBezTo>
                    <a:pt x="195382" y="364724"/>
                    <a:pt x="197016" y="364633"/>
                    <a:pt x="198576" y="364209"/>
                  </a:cubicBezTo>
                  <a:cubicBezTo>
                    <a:pt x="201405" y="363935"/>
                    <a:pt x="210303" y="363707"/>
                    <a:pt x="210303" y="363707"/>
                  </a:cubicBezTo>
                  <a:lnTo>
                    <a:pt x="214866" y="366262"/>
                  </a:lnTo>
                  <a:lnTo>
                    <a:pt x="214136" y="372604"/>
                  </a:lnTo>
                  <a:cubicBezTo>
                    <a:pt x="213000" y="372449"/>
                    <a:pt x="211850" y="372449"/>
                    <a:pt x="210714" y="372604"/>
                  </a:cubicBezTo>
                  <a:cubicBezTo>
                    <a:pt x="209117" y="372924"/>
                    <a:pt x="207246" y="369730"/>
                    <a:pt x="204052" y="370962"/>
                  </a:cubicBezTo>
                  <a:cubicBezTo>
                    <a:pt x="200858" y="372194"/>
                    <a:pt x="200538" y="373745"/>
                    <a:pt x="198622" y="374384"/>
                  </a:cubicBezTo>
                  <a:cubicBezTo>
                    <a:pt x="196706" y="375023"/>
                    <a:pt x="194789" y="374384"/>
                    <a:pt x="193238" y="375844"/>
                  </a:cubicBezTo>
                  <a:cubicBezTo>
                    <a:pt x="191686" y="377304"/>
                    <a:pt x="191641" y="376483"/>
                    <a:pt x="192234" y="379038"/>
                  </a:cubicBezTo>
                  <a:cubicBezTo>
                    <a:pt x="192827" y="381593"/>
                    <a:pt x="191915" y="382871"/>
                    <a:pt x="190591" y="383145"/>
                  </a:cubicBezTo>
                  <a:cubicBezTo>
                    <a:pt x="189268" y="383418"/>
                    <a:pt x="186850" y="379631"/>
                    <a:pt x="184979" y="380589"/>
                  </a:cubicBezTo>
                  <a:cubicBezTo>
                    <a:pt x="182903" y="381192"/>
                    <a:pt x="180863" y="381908"/>
                    <a:pt x="178865" y="382734"/>
                  </a:cubicBezTo>
                  <a:cubicBezTo>
                    <a:pt x="177587" y="383647"/>
                    <a:pt x="178363" y="384148"/>
                    <a:pt x="176309" y="385882"/>
                  </a:cubicBezTo>
                  <a:cubicBezTo>
                    <a:pt x="172203" y="389259"/>
                    <a:pt x="173115" y="388027"/>
                    <a:pt x="169921" y="389259"/>
                  </a:cubicBezTo>
                  <a:cubicBezTo>
                    <a:pt x="166727" y="390491"/>
                    <a:pt x="143594" y="388711"/>
                    <a:pt x="142544" y="388346"/>
                  </a:cubicBezTo>
                  <a:cubicBezTo>
                    <a:pt x="140614" y="387210"/>
                    <a:pt x="138438" y="386553"/>
                    <a:pt x="136202" y="386430"/>
                  </a:cubicBezTo>
                  <a:cubicBezTo>
                    <a:pt x="132688" y="386430"/>
                    <a:pt x="133008" y="385700"/>
                    <a:pt x="129586" y="387251"/>
                  </a:cubicBezTo>
                  <a:cubicBezTo>
                    <a:pt x="126164" y="388803"/>
                    <a:pt x="127304" y="385974"/>
                    <a:pt x="123836" y="387525"/>
                  </a:cubicBezTo>
                  <a:cubicBezTo>
                    <a:pt x="121404" y="388470"/>
                    <a:pt x="118822" y="388962"/>
                    <a:pt x="116216" y="388985"/>
                  </a:cubicBezTo>
                  <a:cubicBezTo>
                    <a:pt x="115377" y="388009"/>
                    <a:pt x="114629" y="386955"/>
                    <a:pt x="113981" y="385837"/>
                  </a:cubicBezTo>
                  <a:cubicBezTo>
                    <a:pt x="113387" y="384559"/>
                    <a:pt x="115578" y="386795"/>
                    <a:pt x="113068" y="383281"/>
                  </a:cubicBezTo>
                  <a:cubicBezTo>
                    <a:pt x="110558" y="379768"/>
                    <a:pt x="110285" y="380726"/>
                    <a:pt x="113068" y="377578"/>
                  </a:cubicBezTo>
                  <a:cubicBezTo>
                    <a:pt x="114638" y="375949"/>
                    <a:pt x="116029" y="374160"/>
                    <a:pt x="117220" y="372239"/>
                  </a:cubicBezTo>
                  <a:cubicBezTo>
                    <a:pt x="117576" y="371039"/>
                    <a:pt x="117357" y="369743"/>
                    <a:pt x="116627" y="368726"/>
                  </a:cubicBezTo>
                  <a:cubicBezTo>
                    <a:pt x="115395" y="367494"/>
                    <a:pt x="114756" y="364574"/>
                    <a:pt x="112521" y="364528"/>
                  </a:cubicBezTo>
                  <a:cubicBezTo>
                    <a:pt x="110527" y="364209"/>
                    <a:pt x="108514" y="363994"/>
                    <a:pt x="106498" y="363889"/>
                  </a:cubicBezTo>
                  <a:cubicBezTo>
                    <a:pt x="104946" y="364209"/>
                    <a:pt x="111608" y="360741"/>
                    <a:pt x="103669" y="363570"/>
                  </a:cubicBezTo>
                  <a:cubicBezTo>
                    <a:pt x="95729" y="366399"/>
                    <a:pt x="89341" y="369410"/>
                    <a:pt x="87790" y="368772"/>
                  </a:cubicBezTo>
                  <a:cubicBezTo>
                    <a:pt x="86238" y="368133"/>
                    <a:pt x="81767" y="364848"/>
                    <a:pt x="79531" y="368315"/>
                  </a:cubicBezTo>
                  <a:cubicBezTo>
                    <a:pt x="77295" y="371783"/>
                    <a:pt x="77295" y="371555"/>
                    <a:pt x="74101" y="372422"/>
                  </a:cubicBezTo>
                  <a:cubicBezTo>
                    <a:pt x="70907" y="373289"/>
                    <a:pt x="68717" y="371099"/>
                    <a:pt x="66800" y="372696"/>
                  </a:cubicBezTo>
                  <a:cubicBezTo>
                    <a:pt x="64884" y="374293"/>
                    <a:pt x="64610" y="372011"/>
                    <a:pt x="62648" y="375160"/>
                  </a:cubicBezTo>
                  <a:cubicBezTo>
                    <a:pt x="60686" y="378308"/>
                    <a:pt x="60412" y="377350"/>
                    <a:pt x="61325" y="380179"/>
                  </a:cubicBezTo>
                  <a:cubicBezTo>
                    <a:pt x="62238" y="383008"/>
                    <a:pt x="65888" y="385700"/>
                    <a:pt x="64154" y="386567"/>
                  </a:cubicBezTo>
                  <a:cubicBezTo>
                    <a:pt x="62420" y="387434"/>
                    <a:pt x="59044" y="385609"/>
                    <a:pt x="55576" y="385837"/>
                  </a:cubicBezTo>
                  <a:cubicBezTo>
                    <a:pt x="52610" y="385586"/>
                    <a:pt x="49626" y="385659"/>
                    <a:pt x="46678" y="386065"/>
                  </a:cubicBezTo>
                  <a:cubicBezTo>
                    <a:pt x="43849" y="386977"/>
                    <a:pt x="43575" y="385700"/>
                    <a:pt x="41294" y="386977"/>
                  </a:cubicBezTo>
                  <a:cubicBezTo>
                    <a:pt x="39013" y="388255"/>
                    <a:pt x="38465" y="386977"/>
                    <a:pt x="34313" y="390400"/>
                  </a:cubicBezTo>
                  <a:cubicBezTo>
                    <a:pt x="30161" y="393822"/>
                    <a:pt x="30480" y="393822"/>
                    <a:pt x="28883" y="394962"/>
                  </a:cubicBezTo>
                  <a:cubicBezTo>
                    <a:pt x="27286" y="396103"/>
                    <a:pt x="26967" y="395601"/>
                    <a:pt x="25050" y="396240"/>
                  </a:cubicBezTo>
                  <a:cubicBezTo>
                    <a:pt x="23257" y="397061"/>
                    <a:pt x="21213" y="397162"/>
                    <a:pt x="19347" y="396514"/>
                  </a:cubicBezTo>
                  <a:cubicBezTo>
                    <a:pt x="17111" y="395464"/>
                    <a:pt x="9126" y="399206"/>
                    <a:pt x="9126" y="399206"/>
                  </a:cubicBezTo>
                  <a:cubicBezTo>
                    <a:pt x="5658" y="401761"/>
                    <a:pt x="0" y="403769"/>
                    <a:pt x="0" y="404864"/>
                  </a:cubicBezTo>
                  <a:cubicBezTo>
                    <a:pt x="0" y="410203"/>
                    <a:pt x="1141" y="415952"/>
                    <a:pt x="3012" y="416271"/>
                  </a:cubicBezTo>
                  <a:cubicBezTo>
                    <a:pt x="4882" y="416591"/>
                    <a:pt x="7164" y="415678"/>
                    <a:pt x="8122" y="416955"/>
                  </a:cubicBezTo>
                  <a:cubicBezTo>
                    <a:pt x="9080" y="418233"/>
                    <a:pt x="15377" y="417366"/>
                    <a:pt x="15377" y="419237"/>
                  </a:cubicBezTo>
                  <a:cubicBezTo>
                    <a:pt x="15377" y="421108"/>
                    <a:pt x="20442" y="421199"/>
                    <a:pt x="21674" y="421564"/>
                  </a:cubicBezTo>
                  <a:cubicBezTo>
                    <a:pt x="22906" y="421929"/>
                    <a:pt x="30799" y="420332"/>
                    <a:pt x="31849" y="420697"/>
                  </a:cubicBezTo>
                  <a:cubicBezTo>
                    <a:pt x="32898" y="421062"/>
                    <a:pt x="36001" y="420104"/>
                    <a:pt x="38191" y="421381"/>
                  </a:cubicBezTo>
                  <a:cubicBezTo>
                    <a:pt x="40381" y="422659"/>
                    <a:pt x="42344" y="421792"/>
                    <a:pt x="45127" y="423343"/>
                  </a:cubicBezTo>
                  <a:cubicBezTo>
                    <a:pt x="47910" y="424895"/>
                    <a:pt x="51150" y="425990"/>
                    <a:pt x="47591" y="427541"/>
                  </a:cubicBezTo>
                  <a:cubicBezTo>
                    <a:pt x="44032" y="429093"/>
                    <a:pt x="36184" y="429595"/>
                    <a:pt x="34952" y="430233"/>
                  </a:cubicBezTo>
                  <a:cubicBezTo>
                    <a:pt x="33720" y="430872"/>
                    <a:pt x="30389" y="426355"/>
                    <a:pt x="28609" y="429914"/>
                  </a:cubicBezTo>
                  <a:cubicBezTo>
                    <a:pt x="26830" y="433473"/>
                    <a:pt x="29476" y="434477"/>
                    <a:pt x="30708" y="435298"/>
                  </a:cubicBezTo>
                  <a:cubicBezTo>
                    <a:pt x="33113" y="437032"/>
                    <a:pt x="34888" y="439496"/>
                    <a:pt x="35773" y="442325"/>
                  </a:cubicBezTo>
                  <a:cubicBezTo>
                    <a:pt x="36640" y="445793"/>
                    <a:pt x="39515" y="446158"/>
                    <a:pt x="39469" y="448302"/>
                  </a:cubicBezTo>
                  <a:cubicBezTo>
                    <a:pt x="39423" y="450447"/>
                    <a:pt x="38739" y="453732"/>
                    <a:pt x="40062" y="454691"/>
                  </a:cubicBezTo>
                  <a:cubicBezTo>
                    <a:pt x="42175" y="455512"/>
                    <a:pt x="44410" y="455973"/>
                    <a:pt x="46678" y="456059"/>
                  </a:cubicBezTo>
                  <a:cubicBezTo>
                    <a:pt x="46678" y="456059"/>
                    <a:pt x="51697" y="456059"/>
                    <a:pt x="53021" y="457702"/>
                  </a:cubicBezTo>
                  <a:cubicBezTo>
                    <a:pt x="54823" y="459281"/>
                    <a:pt x="56986" y="460394"/>
                    <a:pt x="59317" y="460942"/>
                  </a:cubicBezTo>
                  <a:cubicBezTo>
                    <a:pt x="60549" y="461261"/>
                    <a:pt x="67576" y="461717"/>
                    <a:pt x="67576" y="461717"/>
                  </a:cubicBezTo>
                  <a:cubicBezTo>
                    <a:pt x="69456" y="461512"/>
                    <a:pt x="71354" y="461512"/>
                    <a:pt x="73234" y="461717"/>
                  </a:cubicBezTo>
                  <a:cubicBezTo>
                    <a:pt x="74192" y="461991"/>
                    <a:pt x="72002" y="461307"/>
                    <a:pt x="76109" y="461717"/>
                  </a:cubicBezTo>
                  <a:cubicBezTo>
                    <a:pt x="79805" y="461831"/>
                    <a:pt x="83510" y="461740"/>
                    <a:pt x="87197" y="461444"/>
                  </a:cubicBezTo>
                  <a:lnTo>
                    <a:pt x="100201" y="459345"/>
                  </a:lnTo>
                  <a:lnTo>
                    <a:pt x="103121" y="457839"/>
                  </a:lnTo>
                  <a:cubicBezTo>
                    <a:pt x="105311" y="456561"/>
                    <a:pt x="108551" y="454371"/>
                    <a:pt x="109783" y="455649"/>
                  </a:cubicBezTo>
                  <a:cubicBezTo>
                    <a:pt x="111380" y="458072"/>
                    <a:pt x="114090" y="459532"/>
                    <a:pt x="116992" y="459527"/>
                  </a:cubicBezTo>
                  <a:cubicBezTo>
                    <a:pt x="120871" y="459253"/>
                    <a:pt x="123061" y="458615"/>
                    <a:pt x="125297" y="458386"/>
                  </a:cubicBezTo>
                  <a:cubicBezTo>
                    <a:pt x="127532" y="458158"/>
                    <a:pt x="129449" y="456196"/>
                    <a:pt x="130635" y="459071"/>
                  </a:cubicBezTo>
                  <a:cubicBezTo>
                    <a:pt x="131821" y="461945"/>
                    <a:pt x="133190" y="462310"/>
                    <a:pt x="133464" y="464181"/>
                  </a:cubicBezTo>
                  <a:cubicBezTo>
                    <a:pt x="133738" y="466052"/>
                    <a:pt x="137114" y="464638"/>
                    <a:pt x="138894" y="464181"/>
                  </a:cubicBezTo>
                  <a:cubicBezTo>
                    <a:pt x="142362" y="463269"/>
                    <a:pt x="142362" y="463269"/>
                    <a:pt x="144232" y="464181"/>
                  </a:cubicBezTo>
                  <a:cubicBezTo>
                    <a:pt x="146103" y="465094"/>
                    <a:pt x="146696" y="467375"/>
                    <a:pt x="149297" y="464546"/>
                  </a:cubicBezTo>
                  <a:cubicBezTo>
                    <a:pt x="151538" y="462320"/>
                    <a:pt x="154015" y="460344"/>
                    <a:pt x="156689" y="458660"/>
                  </a:cubicBezTo>
                  <a:cubicBezTo>
                    <a:pt x="158286" y="457383"/>
                    <a:pt x="158286" y="456424"/>
                    <a:pt x="160796" y="455147"/>
                  </a:cubicBezTo>
                  <a:cubicBezTo>
                    <a:pt x="163305" y="453869"/>
                    <a:pt x="166910" y="452090"/>
                    <a:pt x="166910" y="452090"/>
                  </a:cubicBezTo>
                  <a:cubicBezTo>
                    <a:pt x="166910" y="452090"/>
                    <a:pt x="170058" y="451177"/>
                    <a:pt x="171701" y="450493"/>
                  </a:cubicBezTo>
                  <a:cubicBezTo>
                    <a:pt x="173175" y="449941"/>
                    <a:pt x="174708" y="449544"/>
                    <a:pt x="176264" y="449306"/>
                  </a:cubicBezTo>
                  <a:cubicBezTo>
                    <a:pt x="178650" y="448668"/>
                    <a:pt x="180986" y="447842"/>
                    <a:pt x="183245" y="446842"/>
                  </a:cubicBezTo>
                  <a:cubicBezTo>
                    <a:pt x="185285" y="445994"/>
                    <a:pt x="187411" y="445382"/>
                    <a:pt x="189587" y="445017"/>
                  </a:cubicBezTo>
                  <a:cubicBezTo>
                    <a:pt x="193694" y="445702"/>
                    <a:pt x="195930" y="446021"/>
                    <a:pt x="196569" y="447299"/>
                  </a:cubicBezTo>
                  <a:cubicBezTo>
                    <a:pt x="197116" y="448832"/>
                    <a:pt x="197335" y="450465"/>
                    <a:pt x="197207" y="452090"/>
                  </a:cubicBezTo>
                  <a:cubicBezTo>
                    <a:pt x="197207" y="453641"/>
                    <a:pt x="197755" y="455238"/>
                    <a:pt x="195839" y="456151"/>
                  </a:cubicBezTo>
                  <a:cubicBezTo>
                    <a:pt x="193922" y="457063"/>
                    <a:pt x="194287" y="456470"/>
                    <a:pt x="192325" y="458021"/>
                  </a:cubicBezTo>
                  <a:cubicBezTo>
                    <a:pt x="191312" y="458893"/>
                    <a:pt x="190354" y="459819"/>
                    <a:pt x="189451" y="460805"/>
                  </a:cubicBezTo>
                  <a:cubicBezTo>
                    <a:pt x="188054" y="462383"/>
                    <a:pt x="187247" y="464400"/>
                    <a:pt x="187169" y="466508"/>
                  </a:cubicBezTo>
                  <a:cubicBezTo>
                    <a:pt x="187169" y="468151"/>
                    <a:pt x="195337" y="475634"/>
                    <a:pt x="195337" y="475634"/>
                  </a:cubicBezTo>
                  <a:cubicBezTo>
                    <a:pt x="195337" y="475634"/>
                    <a:pt x="199900" y="483573"/>
                    <a:pt x="199033" y="484486"/>
                  </a:cubicBezTo>
                  <a:cubicBezTo>
                    <a:pt x="198166" y="485399"/>
                    <a:pt x="199626" y="488638"/>
                    <a:pt x="199306" y="490190"/>
                  </a:cubicBezTo>
                  <a:cubicBezTo>
                    <a:pt x="198987" y="491741"/>
                    <a:pt x="200538" y="493064"/>
                    <a:pt x="197618" y="494753"/>
                  </a:cubicBezTo>
                  <a:cubicBezTo>
                    <a:pt x="194698" y="496441"/>
                    <a:pt x="196706" y="496943"/>
                    <a:pt x="194196" y="498540"/>
                  </a:cubicBezTo>
                  <a:cubicBezTo>
                    <a:pt x="191686" y="500137"/>
                    <a:pt x="197572" y="499224"/>
                    <a:pt x="193101" y="503103"/>
                  </a:cubicBezTo>
                  <a:cubicBezTo>
                    <a:pt x="190391" y="505375"/>
                    <a:pt x="187301" y="507150"/>
                    <a:pt x="183975" y="508350"/>
                  </a:cubicBezTo>
                  <a:cubicBezTo>
                    <a:pt x="179891" y="509774"/>
                    <a:pt x="175543" y="510275"/>
                    <a:pt x="171245" y="509810"/>
                  </a:cubicBezTo>
                  <a:cubicBezTo>
                    <a:pt x="169401" y="508984"/>
                    <a:pt x="167494" y="508313"/>
                    <a:pt x="165541" y="507802"/>
                  </a:cubicBezTo>
                  <a:cubicBezTo>
                    <a:pt x="164232" y="507241"/>
                    <a:pt x="162744" y="507241"/>
                    <a:pt x="161435" y="507802"/>
                  </a:cubicBezTo>
                  <a:cubicBezTo>
                    <a:pt x="158879" y="508760"/>
                    <a:pt x="159838" y="507529"/>
                    <a:pt x="156872" y="509399"/>
                  </a:cubicBezTo>
                  <a:cubicBezTo>
                    <a:pt x="154079" y="510586"/>
                    <a:pt x="151405" y="512037"/>
                    <a:pt x="148887" y="513734"/>
                  </a:cubicBezTo>
                  <a:cubicBezTo>
                    <a:pt x="146331" y="515879"/>
                    <a:pt x="146925" y="516563"/>
                    <a:pt x="146012" y="517841"/>
                  </a:cubicBezTo>
                  <a:cubicBezTo>
                    <a:pt x="145099" y="519118"/>
                    <a:pt x="143137" y="522404"/>
                    <a:pt x="143137" y="522404"/>
                  </a:cubicBezTo>
                  <a:lnTo>
                    <a:pt x="138575" y="524274"/>
                  </a:lnTo>
                  <a:cubicBezTo>
                    <a:pt x="135746" y="524548"/>
                    <a:pt x="133784" y="524548"/>
                    <a:pt x="131913" y="524822"/>
                  </a:cubicBezTo>
                  <a:cubicBezTo>
                    <a:pt x="130042" y="525096"/>
                    <a:pt x="131593" y="522905"/>
                    <a:pt x="128399" y="524183"/>
                  </a:cubicBezTo>
                  <a:cubicBezTo>
                    <a:pt x="125205" y="525461"/>
                    <a:pt x="123608" y="525689"/>
                    <a:pt x="122696" y="525369"/>
                  </a:cubicBezTo>
                  <a:cubicBezTo>
                    <a:pt x="119274" y="524092"/>
                    <a:pt x="118909" y="523727"/>
                    <a:pt x="118133" y="521491"/>
                  </a:cubicBezTo>
                  <a:cubicBezTo>
                    <a:pt x="117357" y="519255"/>
                    <a:pt x="120688" y="519985"/>
                    <a:pt x="117494" y="519301"/>
                  </a:cubicBezTo>
                  <a:cubicBezTo>
                    <a:pt x="114802" y="518648"/>
                    <a:pt x="112051" y="518297"/>
                    <a:pt x="109281" y="518251"/>
                  </a:cubicBezTo>
                  <a:lnTo>
                    <a:pt x="104718" y="518251"/>
                  </a:lnTo>
                  <a:cubicBezTo>
                    <a:pt x="102099" y="518803"/>
                    <a:pt x="99608" y="519839"/>
                    <a:pt x="97372" y="521308"/>
                  </a:cubicBezTo>
                  <a:cubicBezTo>
                    <a:pt x="96094" y="522312"/>
                    <a:pt x="97372" y="521993"/>
                    <a:pt x="95136" y="524183"/>
                  </a:cubicBezTo>
                  <a:cubicBezTo>
                    <a:pt x="92900" y="526373"/>
                    <a:pt x="91577" y="529020"/>
                    <a:pt x="90026" y="530160"/>
                  </a:cubicBezTo>
                  <a:cubicBezTo>
                    <a:pt x="86193" y="532944"/>
                    <a:pt x="86786" y="530708"/>
                    <a:pt x="85873" y="534723"/>
                  </a:cubicBezTo>
                  <a:cubicBezTo>
                    <a:pt x="84961" y="538739"/>
                    <a:pt x="85508" y="540107"/>
                    <a:pt x="86968" y="541385"/>
                  </a:cubicBezTo>
                  <a:lnTo>
                    <a:pt x="90801" y="544305"/>
                  </a:lnTo>
                  <a:cubicBezTo>
                    <a:pt x="90801" y="544305"/>
                    <a:pt x="89752" y="547089"/>
                    <a:pt x="89113" y="548321"/>
                  </a:cubicBezTo>
                  <a:cubicBezTo>
                    <a:pt x="87516" y="552153"/>
                    <a:pt x="84550" y="547727"/>
                    <a:pt x="81904" y="548321"/>
                  </a:cubicBezTo>
                  <a:cubicBezTo>
                    <a:pt x="79732" y="548626"/>
                    <a:pt x="77706" y="549598"/>
                    <a:pt x="76109" y="551104"/>
                  </a:cubicBezTo>
                  <a:cubicBezTo>
                    <a:pt x="74836" y="552728"/>
                    <a:pt x="73293" y="554115"/>
                    <a:pt x="71546" y="555211"/>
                  </a:cubicBezTo>
                  <a:cubicBezTo>
                    <a:pt x="69310" y="556488"/>
                    <a:pt x="68717" y="553294"/>
                    <a:pt x="66755" y="557720"/>
                  </a:cubicBezTo>
                  <a:cubicBezTo>
                    <a:pt x="65500" y="560102"/>
                    <a:pt x="64099" y="562402"/>
                    <a:pt x="62557" y="564610"/>
                  </a:cubicBezTo>
                  <a:cubicBezTo>
                    <a:pt x="60960" y="567804"/>
                    <a:pt x="65112" y="561462"/>
                    <a:pt x="60960" y="567804"/>
                  </a:cubicBezTo>
                  <a:cubicBezTo>
                    <a:pt x="56808" y="574147"/>
                    <a:pt x="58040" y="574101"/>
                    <a:pt x="58679" y="576930"/>
                  </a:cubicBezTo>
                  <a:cubicBezTo>
                    <a:pt x="59317" y="579759"/>
                    <a:pt x="56990" y="579804"/>
                    <a:pt x="54435" y="583227"/>
                  </a:cubicBezTo>
                  <a:cubicBezTo>
                    <a:pt x="51880" y="586649"/>
                    <a:pt x="49644" y="584185"/>
                    <a:pt x="49644" y="586968"/>
                  </a:cubicBezTo>
                  <a:cubicBezTo>
                    <a:pt x="49644" y="589752"/>
                    <a:pt x="48686" y="591120"/>
                    <a:pt x="50146" y="593311"/>
                  </a:cubicBezTo>
                  <a:cubicBezTo>
                    <a:pt x="51606" y="595501"/>
                    <a:pt x="55576" y="598832"/>
                    <a:pt x="55804" y="600383"/>
                  </a:cubicBezTo>
                  <a:cubicBezTo>
                    <a:pt x="55914" y="601382"/>
                    <a:pt x="56242" y="602350"/>
                    <a:pt x="56762" y="603212"/>
                  </a:cubicBezTo>
                  <a:cubicBezTo>
                    <a:pt x="57720" y="605494"/>
                    <a:pt x="60549" y="606771"/>
                    <a:pt x="61325" y="607775"/>
                  </a:cubicBezTo>
                  <a:cubicBezTo>
                    <a:pt x="62146" y="608824"/>
                    <a:pt x="63483" y="609331"/>
                    <a:pt x="64793" y="609098"/>
                  </a:cubicBezTo>
                  <a:cubicBezTo>
                    <a:pt x="66070" y="608779"/>
                    <a:pt x="69356" y="608186"/>
                    <a:pt x="69949" y="607182"/>
                  </a:cubicBezTo>
                  <a:cubicBezTo>
                    <a:pt x="70542" y="606178"/>
                    <a:pt x="73371" y="604444"/>
                    <a:pt x="73736" y="602619"/>
                  </a:cubicBezTo>
                  <a:cubicBezTo>
                    <a:pt x="74681" y="600611"/>
                    <a:pt x="75995" y="598800"/>
                    <a:pt x="77615" y="597280"/>
                  </a:cubicBezTo>
                  <a:cubicBezTo>
                    <a:pt x="78755" y="596194"/>
                    <a:pt x="79823" y="595035"/>
                    <a:pt x="80809" y="593813"/>
                  </a:cubicBezTo>
                  <a:cubicBezTo>
                    <a:pt x="82364" y="592466"/>
                    <a:pt x="84080" y="591317"/>
                    <a:pt x="85919" y="590390"/>
                  </a:cubicBezTo>
                  <a:lnTo>
                    <a:pt x="82999" y="597326"/>
                  </a:lnTo>
                  <a:cubicBezTo>
                    <a:pt x="79166" y="599562"/>
                    <a:pt x="76930" y="599516"/>
                    <a:pt x="75926" y="601889"/>
                  </a:cubicBezTo>
                  <a:cubicBezTo>
                    <a:pt x="75424" y="603385"/>
                    <a:pt x="75014" y="604909"/>
                    <a:pt x="74694" y="606452"/>
                  </a:cubicBezTo>
                  <a:cubicBezTo>
                    <a:pt x="73690" y="609281"/>
                    <a:pt x="73690" y="609874"/>
                    <a:pt x="74329" y="611015"/>
                  </a:cubicBezTo>
                  <a:cubicBezTo>
                    <a:pt x="74968" y="612155"/>
                    <a:pt x="76200" y="610741"/>
                    <a:pt x="78892" y="612977"/>
                  </a:cubicBezTo>
                  <a:cubicBezTo>
                    <a:pt x="81584" y="615212"/>
                    <a:pt x="84550" y="614300"/>
                    <a:pt x="84915" y="615942"/>
                  </a:cubicBezTo>
                  <a:cubicBezTo>
                    <a:pt x="85280" y="617585"/>
                    <a:pt x="83820" y="619410"/>
                    <a:pt x="85143" y="619684"/>
                  </a:cubicBezTo>
                  <a:cubicBezTo>
                    <a:pt x="86467" y="619958"/>
                    <a:pt x="90162" y="619136"/>
                    <a:pt x="91486" y="619684"/>
                  </a:cubicBezTo>
                  <a:cubicBezTo>
                    <a:pt x="92809" y="620231"/>
                    <a:pt x="97509" y="618771"/>
                    <a:pt x="96049" y="620916"/>
                  </a:cubicBezTo>
                  <a:cubicBezTo>
                    <a:pt x="94588" y="623060"/>
                    <a:pt x="95045" y="625068"/>
                    <a:pt x="97919" y="623791"/>
                  </a:cubicBezTo>
                  <a:cubicBezTo>
                    <a:pt x="100292" y="622910"/>
                    <a:pt x="102733" y="622221"/>
                    <a:pt x="105220" y="621737"/>
                  </a:cubicBezTo>
                  <a:cubicBezTo>
                    <a:pt x="106023" y="620793"/>
                    <a:pt x="107177" y="620218"/>
                    <a:pt x="108414" y="620140"/>
                  </a:cubicBezTo>
                  <a:cubicBezTo>
                    <a:pt x="110330" y="620140"/>
                    <a:pt x="105539" y="620460"/>
                    <a:pt x="110330" y="620140"/>
                  </a:cubicBezTo>
                  <a:cubicBezTo>
                    <a:pt x="115121" y="619821"/>
                    <a:pt x="112201" y="619547"/>
                    <a:pt x="114893" y="620140"/>
                  </a:cubicBezTo>
                  <a:cubicBezTo>
                    <a:pt x="117585" y="620734"/>
                    <a:pt x="116536" y="616353"/>
                    <a:pt x="118635" y="622102"/>
                  </a:cubicBezTo>
                  <a:cubicBezTo>
                    <a:pt x="120734" y="627852"/>
                    <a:pt x="122103" y="627760"/>
                    <a:pt x="120825" y="629357"/>
                  </a:cubicBezTo>
                  <a:cubicBezTo>
                    <a:pt x="119233" y="631014"/>
                    <a:pt x="117385" y="632401"/>
                    <a:pt x="115350" y="633464"/>
                  </a:cubicBezTo>
                  <a:cubicBezTo>
                    <a:pt x="114437" y="633783"/>
                    <a:pt x="112247" y="631867"/>
                    <a:pt x="112247" y="631867"/>
                  </a:cubicBezTo>
                  <a:cubicBezTo>
                    <a:pt x="112247" y="631867"/>
                    <a:pt x="106589" y="624840"/>
                    <a:pt x="105631" y="626985"/>
                  </a:cubicBezTo>
                  <a:cubicBezTo>
                    <a:pt x="104996" y="628750"/>
                    <a:pt x="103728" y="630215"/>
                    <a:pt x="102072" y="631091"/>
                  </a:cubicBezTo>
                  <a:cubicBezTo>
                    <a:pt x="97509" y="633601"/>
                    <a:pt x="95957" y="632323"/>
                    <a:pt x="95729" y="631091"/>
                  </a:cubicBezTo>
                  <a:cubicBezTo>
                    <a:pt x="95455" y="628536"/>
                    <a:pt x="95136" y="627532"/>
                    <a:pt x="93585" y="626528"/>
                  </a:cubicBezTo>
                  <a:cubicBezTo>
                    <a:pt x="92033" y="625525"/>
                    <a:pt x="92672" y="622787"/>
                    <a:pt x="90801" y="623106"/>
                  </a:cubicBezTo>
                  <a:cubicBezTo>
                    <a:pt x="88930" y="623426"/>
                    <a:pt x="87242" y="623699"/>
                    <a:pt x="85645" y="623973"/>
                  </a:cubicBezTo>
                  <a:cubicBezTo>
                    <a:pt x="84048" y="624247"/>
                    <a:pt x="85371" y="622057"/>
                    <a:pt x="81539" y="623973"/>
                  </a:cubicBezTo>
                  <a:cubicBezTo>
                    <a:pt x="77706" y="625889"/>
                    <a:pt x="79668" y="623654"/>
                    <a:pt x="76976" y="627715"/>
                  </a:cubicBezTo>
                  <a:cubicBezTo>
                    <a:pt x="74284" y="631776"/>
                    <a:pt x="74101" y="632278"/>
                    <a:pt x="72413" y="633099"/>
                  </a:cubicBezTo>
                  <a:cubicBezTo>
                    <a:pt x="70725" y="633920"/>
                    <a:pt x="67348" y="636521"/>
                    <a:pt x="68945" y="636521"/>
                  </a:cubicBezTo>
                  <a:cubicBezTo>
                    <a:pt x="72020" y="636412"/>
                    <a:pt x="75100" y="636763"/>
                    <a:pt x="78071" y="637570"/>
                  </a:cubicBezTo>
                  <a:cubicBezTo>
                    <a:pt x="80854" y="642133"/>
                    <a:pt x="80215" y="641403"/>
                    <a:pt x="82132" y="643000"/>
                  </a:cubicBezTo>
                  <a:cubicBezTo>
                    <a:pt x="84048" y="644597"/>
                    <a:pt x="82451" y="639533"/>
                    <a:pt x="88063" y="646559"/>
                  </a:cubicBezTo>
                  <a:cubicBezTo>
                    <a:pt x="93676" y="653586"/>
                    <a:pt x="99425" y="655685"/>
                    <a:pt x="99425" y="657100"/>
                  </a:cubicBezTo>
                  <a:cubicBezTo>
                    <a:pt x="99375" y="659272"/>
                    <a:pt x="99781" y="661434"/>
                    <a:pt x="100611" y="663442"/>
                  </a:cubicBezTo>
                  <a:cubicBezTo>
                    <a:pt x="101524" y="665358"/>
                    <a:pt x="101843" y="665358"/>
                    <a:pt x="103395" y="666088"/>
                  </a:cubicBezTo>
                  <a:cubicBezTo>
                    <a:pt x="104946" y="666819"/>
                    <a:pt x="106863" y="666088"/>
                    <a:pt x="108460" y="667366"/>
                  </a:cubicBezTo>
                  <a:cubicBezTo>
                    <a:pt x="110057" y="668644"/>
                    <a:pt x="110057" y="668644"/>
                    <a:pt x="114528" y="668370"/>
                  </a:cubicBezTo>
                  <a:cubicBezTo>
                    <a:pt x="118895" y="667936"/>
                    <a:pt x="123239" y="667270"/>
                    <a:pt x="127532" y="666362"/>
                  </a:cubicBezTo>
                  <a:cubicBezTo>
                    <a:pt x="127532" y="666362"/>
                    <a:pt x="128764" y="669510"/>
                    <a:pt x="130681" y="667914"/>
                  </a:cubicBezTo>
                  <a:cubicBezTo>
                    <a:pt x="132597" y="666317"/>
                    <a:pt x="136749" y="665176"/>
                    <a:pt x="137708" y="663853"/>
                  </a:cubicBezTo>
                  <a:cubicBezTo>
                    <a:pt x="139697" y="662146"/>
                    <a:pt x="141837" y="660622"/>
                    <a:pt x="144096" y="659290"/>
                  </a:cubicBezTo>
                  <a:cubicBezTo>
                    <a:pt x="145195" y="658861"/>
                    <a:pt x="146249" y="658327"/>
                    <a:pt x="147244" y="657693"/>
                  </a:cubicBezTo>
                  <a:cubicBezTo>
                    <a:pt x="148891" y="656274"/>
                    <a:pt x="150292" y="654590"/>
                    <a:pt x="151396" y="652719"/>
                  </a:cubicBezTo>
                  <a:cubicBezTo>
                    <a:pt x="150922" y="650406"/>
                    <a:pt x="150662" y="648052"/>
                    <a:pt x="150621" y="645692"/>
                  </a:cubicBezTo>
                  <a:cubicBezTo>
                    <a:pt x="150621" y="642498"/>
                    <a:pt x="144826" y="646240"/>
                    <a:pt x="152856" y="639715"/>
                  </a:cubicBezTo>
                  <a:cubicBezTo>
                    <a:pt x="160887" y="633190"/>
                    <a:pt x="162530" y="630589"/>
                    <a:pt x="163123" y="631912"/>
                  </a:cubicBezTo>
                  <a:cubicBezTo>
                    <a:pt x="164309" y="634741"/>
                    <a:pt x="163123" y="636019"/>
                    <a:pt x="161435" y="637890"/>
                  </a:cubicBezTo>
                  <a:cubicBezTo>
                    <a:pt x="159746" y="639761"/>
                    <a:pt x="157282" y="641038"/>
                    <a:pt x="156598" y="643229"/>
                  </a:cubicBezTo>
                  <a:cubicBezTo>
                    <a:pt x="156178" y="644720"/>
                    <a:pt x="156178" y="646299"/>
                    <a:pt x="156598" y="647791"/>
                  </a:cubicBezTo>
                  <a:cubicBezTo>
                    <a:pt x="157351" y="650721"/>
                    <a:pt x="158277" y="653600"/>
                    <a:pt x="159381" y="656415"/>
                  </a:cubicBezTo>
                  <a:cubicBezTo>
                    <a:pt x="160294" y="659290"/>
                    <a:pt x="161252" y="659655"/>
                    <a:pt x="161252" y="661845"/>
                  </a:cubicBezTo>
                  <a:cubicBezTo>
                    <a:pt x="161252" y="664035"/>
                    <a:pt x="164355" y="666408"/>
                    <a:pt x="163990" y="669146"/>
                  </a:cubicBezTo>
                  <a:cubicBezTo>
                    <a:pt x="163625" y="671883"/>
                    <a:pt x="162393" y="670697"/>
                    <a:pt x="163625" y="671655"/>
                  </a:cubicBezTo>
                  <a:cubicBezTo>
                    <a:pt x="164857" y="672613"/>
                    <a:pt x="169374" y="673024"/>
                    <a:pt x="169648" y="675534"/>
                  </a:cubicBezTo>
                  <a:cubicBezTo>
                    <a:pt x="170172" y="677710"/>
                    <a:pt x="170045" y="679996"/>
                    <a:pt x="169283" y="682104"/>
                  </a:cubicBezTo>
                  <a:cubicBezTo>
                    <a:pt x="168233" y="683427"/>
                    <a:pt x="168279" y="681237"/>
                    <a:pt x="165724" y="683701"/>
                  </a:cubicBezTo>
                  <a:cubicBezTo>
                    <a:pt x="163168" y="686165"/>
                    <a:pt x="161161" y="689085"/>
                    <a:pt x="161526" y="690682"/>
                  </a:cubicBezTo>
                  <a:cubicBezTo>
                    <a:pt x="161891" y="692279"/>
                    <a:pt x="162165" y="694789"/>
                    <a:pt x="164400" y="695245"/>
                  </a:cubicBezTo>
                  <a:cubicBezTo>
                    <a:pt x="166216" y="695651"/>
                    <a:pt x="167836" y="696682"/>
                    <a:pt x="168963" y="698165"/>
                  </a:cubicBezTo>
                  <a:cubicBezTo>
                    <a:pt x="170469" y="699762"/>
                    <a:pt x="171153" y="701086"/>
                    <a:pt x="169830" y="702728"/>
                  </a:cubicBezTo>
                  <a:cubicBezTo>
                    <a:pt x="168772" y="704170"/>
                    <a:pt x="168416" y="706013"/>
                    <a:pt x="168872" y="707747"/>
                  </a:cubicBezTo>
                  <a:cubicBezTo>
                    <a:pt x="168804" y="709929"/>
                    <a:pt x="168338" y="712078"/>
                    <a:pt x="167503" y="714090"/>
                  </a:cubicBezTo>
                  <a:cubicBezTo>
                    <a:pt x="167503" y="714090"/>
                    <a:pt x="160248" y="715276"/>
                    <a:pt x="166591" y="715368"/>
                  </a:cubicBezTo>
                  <a:cubicBezTo>
                    <a:pt x="170223" y="715637"/>
                    <a:pt x="173873" y="715235"/>
                    <a:pt x="177359" y="714181"/>
                  </a:cubicBezTo>
                  <a:cubicBezTo>
                    <a:pt x="178910" y="713588"/>
                    <a:pt x="174119" y="714820"/>
                    <a:pt x="183701" y="711443"/>
                  </a:cubicBezTo>
                  <a:cubicBezTo>
                    <a:pt x="193283" y="708067"/>
                    <a:pt x="201542" y="704006"/>
                    <a:pt x="201542" y="704006"/>
                  </a:cubicBezTo>
                  <a:cubicBezTo>
                    <a:pt x="201542" y="704006"/>
                    <a:pt x="210120" y="697436"/>
                    <a:pt x="211444" y="700310"/>
                  </a:cubicBezTo>
                  <a:cubicBezTo>
                    <a:pt x="212767" y="703185"/>
                    <a:pt x="211079" y="699671"/>
                    <a:pt x="212630" y="703185"/>
                  </a:cubicBezTo>
                  <a:cubicBezTo>
                    <a:pt x="214181" y="706698"/>
                    <a:pt x="216098" y="706059"/>
                    <a:pt x="218334" y="706059"/>
                  </a:cubicBezTo>
                  <a:cubicBezTo>
                    <a:pt x="220569" y="706059"/>
                    <a:pt x="221482" y="704873"/>
                    <a:pt x="221801" y="707063"/>
                  </a:cubicBezTo>
                  <a:cubicBezTo>
                    <a:pt x="222121" y="709253"/>
                    <a:pt x="226866" y="706789"/>
                    <a:pt x="226866" y="706789"/>
                  </a:cubicBezTo>
                  <a:lnTo>
                    <a:pt x="229102" y="704645"/>
                  </a:lnTo>
                  <a:cubicBezTo>
                    <a:pt x="229102" y="704645"/>
                    <a:pt x="231155" y="708204"/>
                    <a:pt x="231931" y="709208"/>
                  </a:cubicBezTo>
                  <a:cubicBezTo>
                    <a:pt x="235307" y="715002"/>
                    <a:pt x="238912" y="714637"/>
                    <a:pt x="239733" y="716280"/>
                  </a:cubicBezTo>
                  <a:cubicBezTo>
                    <a:pt x="242882" y="721984"/>
                    <a:pt x="244296" y="723946"/>
                    <a:pt x="244296" y="723946"/>
                  </a:cubicBezTo>
                  <a:cubicBezTo>
                    <a:pt x="247810" y="724950"/>
                    <a:pt x="249315" y="725543"/>
                    <a:pt x="249315" y="725543"/>
                  </a:cubicBezTo>
                  <a:lnTo>
                    <a:pt x="252875" y="721801"/>
                  </a:lnTo>
                  <a:lnTo>
                    <a:pt x="254882" y="709755"/>
                  </a:lnTo>
                  <a:lnTo>
                    <a:pt x="259445" y="706333"/>
                  </a:lnTo>
                  <a:cubicBezTo>
                    <a:pt x="260276" y="705411"/>
                    <a:pt x="260923" y="704344"/>
                    <a:pt x="261362" y="703185"/>
                  </a:cubicBezTo>
                  <a:cubicBezTo>
                    <a:pt x="261772" y="701953"/>
                    <a:pt x="259536" y="697800"/>
                    <a:pt x="260540" y="696203"/>
                  </a:cubicBezTo>
                  <a:cubicBezTo>
                    <a:pt x="261517" y="694940"/>
                    <a:pt x="262726" y="693872"/>
                    <a:pt x="264099" y="693055"/>
                  </a:cubicBezTo>
                  <a:cubicBezTo>
                    <a:pt x="265468" y="694611"/>
                    <a:pt x="266997" y="696016"/>
                    <a:pt x="268662" y="697253"/>
                  </a:cubicBezTo>
                  <a:cubicBezTo>
                    <a:pt x="269620" y="697527"/>
                    <a:pt x="273681" y="702683"/>
                    <a:pt x="272723" y="703641"/>
                  </a:cubicBezTo>
                  <a:cubicBezTo>
                    <a:pt x="271765" y="704599"/>
                    <a:pt x="268160" y="703641"/>
                    <a:pt x="266335" y="705466"/>
                  </a:cubicBezTo>
                  <a:cubicBezTo>
                    <a:pt x="264857" y="706648"/>
                    <a:pt x="263748" y="708236"/>
                    <a:pt x="263141" y="710029"/>
                  </a:cubicBezTo>
                  <a:cubicBezTo>
                    <a:pt x="262137" y="712584"/>
                    <a:pt x="260905" y="713177"/>
                    <a:pt x="263734" y="714592"/>
                  </a:cubicBezTo>
                  <a:cubicBezTo>
                    <a:pt x="266563" y="716006"/>
                    <a:pt x="269712" y="715596"/>
                    <a:pt x="270396" y="716554"/>
                  </a:cubicBezTo>
                  <a:cubicBezTo>
                    <a:pt x="271418" y="717658"/>
                    <a:pt x="272568" y="718639"/>
                    <a:pt x="273818" y="719474"/>
                  </a:cubicBezTo>
                  <a:lnTo>
                    <a:pt x="284997" y="714181"/>
                  </a:lnTo>
                  <a:lnTo>
                    <a:pt x="288191" y="711352"/>
                  </a:lnTo>
                  <a:lnTo>
                    <a:pt x="295766" y="708843"/>
                  </a:lnTo>
                  <a:cubicBezTo>
                    <a:pt x="295766" y="708843"/>
                    <a:pt x="304435" y="704508"/>
                    <a:pt x="305393" y="702363"/>
                  </a:cubicBezTo>
                  <a:cubicBezTo>
                    <a:pt x="306351" y="700219"/>
                    <a:pt x="306032" y="699443"/>
                    <a:pt x="308313" y="697800"/>
                  </a:cubicBezTo>
                  <a:cubicBezTo>
                    <a:pt x="310595" y="696158"/>
                    <a:pt x="312876" y="692142"/>
                    <a:pt x="313698" y="694378"/>
                  </a:cubicBezTo>
                  <a:cubicBezTo>
                    <a:pt x="314177" y="697965"/>
                    <a:pt x="313488" y="701615"/>
                    <a:pt x="311736" y="704782"/>
                  </a:cubicBezTo>
                  <a:cubicBezTo>
                    <a:pt x="310093" y="706424"/>
                    <a:pt x="307583" y="709345"/>
                    <a:pt x="306215" y="710759"/>
                  </a:cubicBezTo>
                  <a:cubicBezTo>
                    <a:pt x="304846" y="712174"/>
                    <a:pt x="307812" y="713634"/>
                    <a:pt x="305302" y="714865"/>
                  </a:cubicBezTo>
                  <a:cubicBezTo>
                    <a:pt x="302792" y="716098"/>
                    <a:pt x="296176" y="717603"/>
                    <a:pt x="293119" y="721071"/>
                  </a:cubicBezTo>
                  <a:cubicBezTo>
                    <a:pt x="290062" y="724539"/>
                    <a:pt x="289332" y="722029"/>
                    <a:pt x="290244" y="726090"/>
                  </a:cubicBezTo>
                  <a:cubicBezTo>
                    <a:pt x="291157" y="730151"/>
                    <a:pt x="293986" y="730653"/>
                    <a:pt x="294260" y="732843"/>
                  </a:cubicBezTo>
                  <a:cubicBezTo>
                    <a:pt x="294328" y="734865"/>
                    <a:pt x="293511" y="736813"/>
                    <a:pt x="292024" y="738182"/>
                  </a:cubicBezTo>
                  <a:cubicBezTo>
                    <a:pt x="291066" y="739094"/>
                    <a:pt x="288511" y="740053"/>
                    <a:pt x="288784" y="741330"/>
                  </a:cubicBezTo>
                  <a:cubicBezTo>
                    <a:pt x="288666" y="743999"/>
                    <a:pt x="288328" y="746655"/>
                    <a:pt x="287781" y="749270"/>
                  </a:cubicBezTo>
                  <a:cubicBezTo>
                    <a:pt x="286731" y="757483"/>
                    <a:pt x="284587" y="756525"/>
                    <a:pt x="286366" y="760038"/>
                  </a:cubicBezTo>
                  <a:cubicBezTo>
                    <a:pt x="288146" y="763552"/>
                    <a:pt x="290929" y="763552"/>
                    <a:pt x="285727" y="764601"/>
                  </a:cubicBezTo>
                  <a:cubicBezTo>
                    <a:pt x="280526" y="765650"/>
                    <a:pt x="278107" y="764601"/>
                    <a:pt x="276145" y="765194"/>
                  </a:cubicBezTo>
                  <a:cubicBezTo>
                    <a:pt x="274183" y="765787"/>
                    <a:pt x="273316" y="767065"/>
                    <a:pt x="271582" y="769209"/>
                  </a:cubicBezTo>
                  <a:cubicBezTo>
                    <a:pt x="269848" y="771354"/>
                    <a:pt x="270624" y="770487"/>
                    <a:pt x="267019" y="771719"/>
                  </a:cubicBezTo>
                  <a:cubicBezTo>
                    <a:pt x="264423" y="772399"/>
                    <a:pt x="262297" y="774256"/>
                    <a:pt x="261270" y="776738"/>
                  </a:cubicBezTo>
                  <a:cubicBezTo>
                    <a:pt x="259993" y="779248"/>
                    <a:pt x="258396" y="779294"/>
                    <a:pt x="258350" y="781301"/>
                  </a:cubicBezTo>
                  <a:cubicBezTo>
                    <a:pt x="258304" y="783309"/>
                    <a:pt x="260266" y="781940"/>
                    <a:pt x="257392" y="785088"/>
                  </a:cubicBezTo>
                  <a:cubicBezTo>
                    <a:pt x="254517" y="788237"/>
                    <a:pt x="257392" y="786640"/>
                    <a:pt x="254472" y="788191"/>
                  </a:cubicBezTo>
                  <a:cubicBezTo>
                    <a:pt x="252510" y="789359"/>
                    <a:pt x="250365" y="790190"/>
                    <a:pt x="248129" y="790655"/>
                  </a:cubicBezTo>
                  <a:cubicBezTo>
                    <a:pt x="245574" y="791248"/>
                    <a:pt x="247536" y="787187"/>
                    <a:pt x="242426" y="790655"/>
                  </a:cubicBezTo>
                  <a:cubicBezTo>
                    <a:pt x="237315" y="794123"/>
                    <a:pt x="237863" y="795218"/>
                    <a:pt x="234121" y="796906"/>
                  </a:cubicBezTo>
                  <a:cubicBezTo>
                    <a:pt x="232264" y="797951"/>
                    <a:pt x="230343" y="798882"/>
                    <a:pt x="228372" y="799689"/>
                  </a:cubicBezTo>
                  <a:cubicBezTo>
                    <a:pt x="226136" y="800602"/>
                    <a:pt x="222623" y="800876"/>
                    <a:pt x="221071" y="802427"/>
                  </a:cubicBezTo>
                  <a:cubicBezTo>
                    <a:pt x="219191" y="804590"/>
                    <a:pt x="217165" y="806616"/>
                    <a:pt x="215003" y="808496"/>
                  </a:cubicBezTo>
                  <a:cubicBezTo>
                    <a:pt x="211444" y="811234"/>
                    <a:pt x="211124" y="810275"/>
                    <a:pt x="208295" y="811872"/>
                  </a:cubicBezTo>
                  <a:cubicBezTo>
                    <a:pt x="205466" y="813469"/>
                    <a:pt x="205421" y="811507"/>
                    <a:pt x="205056" y="814610"/>
                  </a:cubicBezTo>
                  <a:cubicBezTo>
                    <a:pt x="204691" y="817713"/>
                    <a:pt x="206333" y="817850"/>
                    <a:pt x="204691" y="821317"/>
                  </a:cubicBezTo>
                  <a:cubicBezTo>
                    <a:pt x="203048" y="824785"/>
                    <a:pt x="201405" y="824740"/>
                    <a:pt x="200538" y="825105"/>
                  </a:cubicBezTo>
                  <a:cubicBezTo>
                    <a:pt x="196386" y="826884"/>
                    <a:pt x="200812" y="826063"/>
                    <a:pt x="193512" y="824374"/>
                  </a:cubicBezTo>
                  <a:cubicBezTo>
                    <a:pt x="193512" y="824374"/>
                    <a:pt x="189724" y="825607"/>
                    <a:pt x="188492" y="824968"/>
                  </a:cubicBezTo>
                  <a:cubicBezTo>
                    <a:pt x="185349" y="824511"/>
                    <a:pt x="182173" y="824374"/>
                    <a:pt x="179002" y="824557"/>
                  </a:cubicBezTo>
                  <a:cubicBezTo>
                    <a:pt x="177327" y="825077"/>
                    <a:pt x="175621" y="825488"/>
                    <a:pt x="173891" y="825789"/>
                  </a:cubicBezTo>
                  <a:cubicBezTo>
                    <a:pt x="172408" y="825178"/>
                    <a:pt x="170729" y="825278"/>
                    <a:pt x="169328" y="826063"/>
                  </a:cubicBezTo>
                  <a:cubicBezTo>
                    <a:pt x="167047" y="827249"/>
                    <a:pt x="168096" y="825698"/>
                    <a:pt x="165815" y="827888"/>
                  </a:cubicBezTo>
                  <a:cubicBezTo>
                    <a:pt x="163533" y="830078"/>
                    <a:pt x="160933" y="830215"/>
                    <a:pt x="159746" y="831949"/>
                  </a:cubicBezTo>
                  <a:cubicBezTo>
                    <a:pt x="157784" y="834778"/>
                    <a:pt x="154636" y="835691"/>
                    <a:pt x="153997" y="837516"/>
                  </a:cubicBezTo>
                  <a:cubicBezTo>
                    <a:pt x="153358" y="839341"/>
                    <a:pt x="152081" y="838839"/>
                    <a:pt x="150757" y="840710"/>
                  </a:cubicBezTo>
                  <a:cubicBezTo>
                    <a:pt x="149434" y="842581"/>
                    <a:pt x="148202" y="842672"/>
                    <a:pt x="147883" y="845729"/>
                  </a:cubicBezTo>
                  <a:cubicBezTo>
                    <a:pt x="147563" y="848786"/>
                    <a:pt x="143639" y="850794"/>
                    <a:pt x="143639" y="850794"/>
                  </a:cubicBezTo>
                  <a:cubicBezTo>
                    <a:pt x="140217" y="851387"/>
                    <a:pt x="138027" y="850794"/>
                    <a:pt x="137981" y="852025"/>
                  </a:cubicBezTo>
                  <a:cubicBezTo>
                    <a:pt x="137936" y="853258"/>
                    <a:pt x="135107" y="852938"/>
                    <a:pt x="133190" y="853805"/>
                  </a:cubicBezTo>
                  <a:cubicBezTo>
                    <a:pt x="131274" y="854672"/>
                    <a:pt x="129084" y="852573"/>
                    <a:pt x="128399" y="854444"/>
                  </a:cubicBezTo>
                  <a:cubicBezTo>
                    <a:pt x="127715" y="856315"/>
                    <a:pt x="124977" y="855676"/>
                    <a:pt x="126529" y="857227"/>
                  </a:cubicBezTo>
                  <a:cubicBezTo>
                    <a:pt x="127651" y="858715"/>
                    <a:pt x="129271" y="859751"/>
                    <a:pt x="131091" y="860148"/>
                  </a:cubicBezTo>
                  <a:cubicBezTo>
                    <a:pt x="132323" y="860148"/>
                    <a:pt x="134240" y="860148"/>
                    <a:pt x="134240" y="861790"/>
                  </a:cubicBezTo>
                  <a:cubicBezTo>
                    <a:pt x="134240" y="863433"/>
                    <a:pt x="134240" y="865577"/>
                    <a:pt x="135472" y="865942"/>
                  </a:cubicBezTo>
                  <a:cubicBezTo>
                    <a:pt x="136987" y="866139"/>
                    <a:pt x="138511" y="866243"/>
                    <a:pt x="140035" y="866262"/>
                  </a:cubicBezTo>
                  <a:cubicBezTo>
                    <a:pt x="140035" y="866262"/>
                    <a:pt x="142818" y="866627"/>
                    <a:pt x="143137" y="865714"/>
                  </a:cubicBezTo>
                  <a:cubicBezTo>
                    <a:pt x="143457" y="864802"/>
                    <a:pt x="145419" y="860285"/>
                    <a:pt x="145419" y="860285"/>
                  </a:cubicBezTo>
                  <a:lnTo>
                    <a:pt x="148248" y="859372"/>
                  </a:lnTo>
                  <a:lnTo>
                    <a:pt x="151122" y="864802"/>
                  </a:lnTo>
                  <a:lnTo>
                    <a:pt x="156233" y="859737"/>
                  </a:lnTo>
                  <a:cubicBezTo>
                    <a:pt x="157218" y="859746"/>
                    <a:pt x="158195" y="859559"/>
                    <a:pt x="159107" y="859189"/>
                  </a:cubicBezTo>
                  <a:cubicBezTo>
                    <a:pt x="160983" y="857948"/>
                    <a:pt x="162781" y="856588"/>
                    <a:pt x="164492" y="855128"/>
                  </a:cubicBezTo>
                  <a:cubicBezTo>
                    <a:pt x="165281" y="854366"/>
                    <a:pt x="165847" y="853403"/>
                    <a:pt x="166134" y="852345"/>
                  </a:cubicBezTo>
                  <a:cubicBezTo>
                    <a:pt x="166454" y="850702"/>
                    <a:pt x="166956" y="848375"/>
                    <a:pt x="168689" y="847782"/>
                  </a:cubicBezTo>
                  <a:cubicBezTo>
                    <a:pt x="171929" y="846870"/>
                    <a:pt x="171519" y="843904"/>
                    <a:pt x="172842" y="843721"/>
                  </a:cubicBezTo>
                  <a:cubicBezTo>
                    <a:pt x="178591" y="842900"/>
                    <a:pt x="180234" y="842489"/>
                    <a:pt x="180234" y="843721"/>
                  </a:cubicBezTo>
                  <a:cubicBezTo>
                    <a:pt x="180234" y="844953"/>
                    <a:pt x="181420" y="845911"/>
                    <a:pt x="181694" y="846870"/>
                  </a:cubicBezTo>
                  <a:cubicBezTo>
                    <a:pt x="181967" y="847828"/>
                    <a:pt x="180142" y="850063"/>
                    <a:pt x="184888" y="848512"/>
                  </a:cubicBezTo>
                  <a:cubicBezTo>
                    <a:pt x="189633" y="846961"/>
                    <a:pt x="189451" y="847280"/>
                    <a:pt x="190318" y="845729"/>
                  </a:cubicBezTo>
                  <a:lnTo>
                    <a:pt x="198211" y="846733"/>
                  </a:lnTo>
                  <a:cubicBezTo>
                    <a:pt x="200082" y="849334"/>
                    <a:pt x="201953" y="851889"/>
                    <a:pt x="203230" y="850930"/>
                  </a:cubicBezTo>
                  <a:cubicBezTo>
                    <a:pt x="204508" y="849972"/>
                    <a:pt x="206424" y="849060"/>
                    <a:pt x="207109" y="847782"/>
                  </a:cubicBezTo>
                  <a:cubicBezTo>
                    <a:pt x="207793" y="846505"/>
                    <a:pt x="209984" y="843219"/>
                    <a:pt x="209984" y="843219"/>
                  </a:cubicBezTo>
                  <a:lnTo>
                    <a:pt x="210668" y="839158"/>
                  </a:lnTo>
                  <a:lnTo>
                    <a:pt x="219246" y="837014"/>
                  </a:lnTo>
                  <a:cubicBezTo>
                    <a:pt x="219246" y="837014"/>
                    <a:pt x="220204" y="834458"/>
                    <a:pt x="220569" y="833181"/>
                  </a:cubicBezTo>
                  <a:cubicBezTo>
                    <a:pt x="220934" y="831903"/>
                    <a:pt x="225132" y="834504"/>
                    <a:pt x="225132" y="834504"/>
                  </a:cubicBezTo>
                  <a:cubicBezTo>
                    <a:pt x="227368" y="837972"/>
                    <a:pt x="224448" y="840847"/>
                    <a:pt x="225406" y="841166"/>
                  </a:cubicBezTo>
                  <a:cubicBezTo>
                    <a:pt x="228107" y="840847"/>
                    <a:pt x="230767" y="840249"/>
                    <a:pt x="233345" y="839386"/>
                  </a:cubicBezTo>
                  <a:lnTo>
                    <a:pt x="234897" y="835919"/>
                  </a:lnTo>
                  <a:lnTo>
                    <a:pt x="238775" y="832177"/>
                  </a:lnTo>
                  <a:lnTo>
                    <a:pt x="250593" y="826610"/>
                  </a:lnTo>
                  <a:cubicBezTo>
                    <a:pt x="251351" y="825862"/>
                    <a:pt x="252409" y="825493"/>
                    <a:pt x="253468" y="825607"/>
                  </a:cubicBezTo>
                  <a:cubicBezTo>
                    <a:pt x="255019" y="825972"/>
                    <a:pt x="258031" y="824740"/>
                    <a:pt x="259491" y="825607"/>
                  </a:cubicBezTo>
                  <a:cubicBezTo>
                    <a:pt x="260951" y="826473"/>
                    <a:pt x="263004" y="824055"/>
                    <a:pt x="264054" y="824374"/>
                  </a:cubicBezTo>
                  <a:cubicBezTo>
                    <a:pt x="265103" y="824694"/>
                    <a:pt x="265970" y="824101"/>
                    <a:pt x="266883" y="822230"/>
                  </a:cubicBezTo>
                  <a:cubicBezTo>
                    <a:pt x="267795" y="820359"/>
                    <a:pt x="269483" y="817667"/>
                    <a:pt x="269483" y="817667"/>
                  </a:cubicBezTo>
                  <a:cubicBezTo>
                    <a:pt x="269483" y="817667"/>
                    <a:pt x="273271" y="817667"/>
                    <a:pt x="272997" y="816755"/>
                  </a:cubicBezTo>
                  <a:cubicBezTo>
                    <a:pt x="272020" y="814665"/>
                    <a:pt x="270747" y="812726"/>
                    <a:pt x="269210" y="811005"/>
                  </a:cubicBezTo>
                  <a:cubicBezTo>
                    <a:pt x="268343" y="810367"/>
                    <a:pt x="268662" y="808450"/>
                    <a:pt x="269894" y="807857"/>
                  </a:cubicBezTo>
                  <a:cubicBezTo>
                    <a:pt x="271779" y="806963"/>
                    <a:pt x="273595" y="805927"/>
                    <a:pt x="275324" y="804754"/>
                  </a:cubicBezTo>
                  <a:cubicBezTo>
                    <a:pt x="276921" y="803477"/>
                    <a:pt x="287096" y="797545"/>
                    <a:pt x="287096" y="797545"/>
                  </a:cubicBezTo>
                  <a:lnTo>
                    <a:pt x="290609" y="796313"/>
                  </a:lnTo>
                  <a:cubicBezTo>
                    <a:pt x="290609" y="796313"/>
                    <a:pt x="293803" y="794442"/>
                    <a:pt x="294762" y="796039"/>
                  </a:cubicBezTo>
                  <a:cubicBezTo>
                    <a:pt x="295720" y="797636"/>
                    <a:pt x="299598" y="791978"/>
                    <a:pt x="300511" y="792298"/>
                  </a:cubicBezTo>
                  <a:cubicBezTo>
                    <a:pt x="302729" y="791905"/>
                    <a:pt x="304878" y="791198"/>
                    <a:pt x="306899" y="790199"/>
                  </a:cubicBezTo>
                  <a:cubicBezTo>
                    <a:pt x="309048" y="789373"/>
                    <a:pt x="311152" y="788428"/>
                    <a:pt x="313196" y="787370"/>
                  </a:cubicBezTo>
                  <a:cubicBezTo>
                    <a:pt x="316997" y="783414"/>
                    <a:pt x="320250" y="778960"/>
                    <a:pt x="322869" y="774137"/>
                  </a:cubicBezTo>
                  <a:cubicBezTo>
                    <a:pt x="322883" y="772974"/>
                    <a:pt x="322791" y="771815"/>
                    <a:pt x="322595" y="770670"/>
                  </a:cubicBezTo>
                  <a:cubicBezTo>
                    <a:pt x="322321" y="769711"/>
                    <a:pt x="321409" y="767202"/>
                    <a:pt x="323599" y="767476"/>
                  </a:cubicBezTo>
                  <a:cubicBezTo>
                    <a:pt x="325844" y="767425"/>
                    <a:pt x="328080" y="767138"/>
                    <a:pt x="330261" y="766609"/>
                  </a:cubicBezTo>
                  <a:cubicBezTo>
                    <a:pt x="332551" y="766006"/>
                    <a:pt x="334778" y="765194"/>
                    <a:pt x="336923" y="764190"/>
                  </a:cubicBezTo>
                  <a:cubicBezTo>
                    <a:pt x="337653" y="762840"/>
                    <a:pt x="338524" y="761571"/>
                    <a:pt x="339524" y="760403"/>
                  </a:cubicBezTo>
                  <a:cubicBezTo>
                    <a:pt x="341773" y="758897"/>
                    <a:pt x="344123" y="757542"/>
                    <a:pt x="346550" y="756342"/>
                  </a:cubicBezTo>
                  <a:lnTo>
                    <a:pt x="354763" y="752920"/>
                  </a:lnTo>
                  <a:lnTo>
                    <a:pt x="358368" y="749772"/>
                  </a:lnTo>
                  <a:lnTo>
                    <a:pt x="367220" y="746441"/>
                  </a:lnTo>
                  <a:lnTo>
                    <a:pt x="370414" y="744159"/>
                  </a:lnTo>
                  <a:cubicBezTo>
                    <a:pt x="371386" y="743329"/>
                    <a:pt x="372650" y="742918"/>
                    <a:pt x="373928" y="743019"/>
                  </a:cubicBezTo>
                  <a:cubicBezTo>
                    <a:pt x="377245" y="743415"/>
                    <a:pt x="380612" y="743009"/>
                    <a:pt x="383738" y="741832"/>
                  </a:cubicBezTo>
                  <a:cubicBezTo>
                    <a:pt x="384710" y="739806"/>
                    <a:pt x="385504" y="737698"/>
                    <a:pt x="386110" y="735535"/>
                  </a:cubicBezTo>
                  <a:cubicBezTo>
                    <a:pt x="386685" y="734313"/>
                    <a:pt x="387114" y="733026"/>
                    <a:pt x="387388" y="731702"/>
                  </a:cubicBezTo>
                  <a:cubicBezTo>
                    <a:pt x="387215" y="730256"/>
                    <a:pt x="387739" y="728819"/>
                    <a:pt x="388803" y="727824"/>
                  </a:cubicBezTo>
                  <a:lnTo>
                    <a:pt x="395191" y="722759"/>
                  </a:lnTo>
                  <a:lnTo>
                    <a:pt x="399297" y="722486"/>
                  </a:lnTo>
                  <a:cubicBezTo>
                    <a:pt x="399297" y="722486"/>
                    <a:pt x="402172" y="722486"/>
                    <a:pt x="403176" y="720980"/>
                  </a:cubicBezTo>
                  <a:cubicBezTo>
                    <a:pt x="404179" y="719474"/>
                    <a:pt x="403449" y="720022"/>
                    <a:pt x="405092" y="716828"/>
                  </a:cubicBezTo>
                  <a:cubicBezTo>
                    <a:pt x="406735" y="713634"/>
                    <a:pt x="408651" y="712767"/>
                    <a:pt x="407693" y="711124"/>
                  </a:cubicBezTo>
                  <a:cubicBezTo>
                    <a:pt x="406735" y="709481"/>
                    <a:pt x="406735" y="710485"/>
                    <a:pt x="406461" y="707337"/>
                  </a:cubicBezTo>
                  <a:cubicBezTo>
                    <a:pt x="406187" y="704188"/>
                    <a:pt x="406826" y="700675"/>
                    <a:pt x="404590" y="701268"/>
                  </a:cubicBezTo>
                  <a:cubicBezTo>
                    <a:pt x="402354" y="701861"/>
                    <a:pt x="398293" y="699352"/>
                    <a:pt x="396423" y="699626"/>
                  </a:cubicBezTo>
                  <a:cubicBezTo>
                    <a:pt x="394337" y="700196"/>
                    <a:pt x="392193" y="700502"/>
                    <a:pt x="390035" y="700538"/>
                  </a:cubicBezTo>
                  <a:cubicBezTo>
                    <a:pt x="388118" y="700127"/>
                    <a:pt x="386065" y="699626"/>
                    <a:pt x="386612" y="697618"/>
                  </a:cubicBezTo>
                  <a:cubicBezTo>
                    <a:pt x="385654" y="695108"/>
                    <a:pt x="388939" y="687808"/>
                    <a:pt x="389852" y="688127"/>
                  </a:cubicBezTo>
                  <a:cubicBezTo>
                    <a:pt x="390765" y="688447"/>
                    <a:pt x="391403" y="689405"/>
                    <a:pt x="393365" y="686895"/>
                  </a:cubicBezTo>
                  <a:cubicBezTo>
                    <a:pt x="395327" y="684385"/>
                    <a:pt x="394643" y="683747"/>
                    <a:pt x="397244" y="682332"/>
                  </a:cubicBezTo>
                  <a:cubicBezTo>
                    <a:pt x="399055" y="681328"/>
                    <a:pt x="400771" y="680151"/>
                    <a:pt x="402354" y="678819"/>
                  </a:cubicBezTo>
                  <a:cubicBezTo>
                    <a:pt x="403258" y="678071"/>
                    <a:pt x="404202" y="677368"/>
                    <a:pt x="405183" y="676720"/>
                  </a:cubicBezTo>
                  <a:cubicBezTo>
                    <a:pt x="407634" y="675228"/>
                    <a:pt x="410317" y="674160"/>
                    <a:pt x="413123" y="673572"/>
                  </a:cubicBezTo>
                  <a:cubicBezTo>
                    <a:pt x="415336" y="673165"/>
                    <a:pt x="417476" y="672426"/>
                    <a:pt x="419465" y="671381"/>
                  </a:cubicBezTo>
                  <a:cubicBezTo>
                    <a:pt x="421747" y="668644"/>
                    <a:pt x="425625" y="666088"/>
                    <a:pt x="425899" y="664172"/>
                  </a:cubicBezTo>
                  <a:cubicBezTo>
                    <a:pt x="426173" y="662256"/>
                    <a:pt x="425899" y="661389"/>
                    <a:pt x="427268" y="659609"/>
                  </a:cubicBezTo>
                  <a:cubicBezTo>
                    <a:pt x="428719" y="658181"/>
                    <a:pt x="430325" y="656926"/>
                    <a:pt x="432059" y="655868"/>
                  </a:cubicBezTo>
                  <a:lnTo>
                    <a:pt x="432059" y="652081"/>
                  </a:lnTo>
                  <a:cubicBezTo>
                    <a:pt x="432059" y="652081"/>
                    <a:pt x="431785" y="648567"/>
                    <a:pt x="433336" y="647518"/>
                  </a:cubicBezTo>
                  <a:cubicBezTo>
                    <a:pt x="434541" y="646760"/>
                    <a:pt x="435618" y="645820"/>
                    <a:pt x="436530" y="644734"/>
                  </a:cubicBezTo>
                  <a:cubicBezTo>
                    <a:pt x="436530" y="644734"/>
                    <a:pt x="441641" y="642270"/>
                    <a:pt x="441960" y="641312"/>
                  </a:cubicBezTo>
                  <a:cubicBezTo>
                    <a:pt x="442654" y="640130"/>
                    <a:pt x="443534" y="639072"/>
                    <a:pt x="444561" y="638164"/>
                  </a:cubicBezTo>
                  <a:cubicBezTo>
                    <a:pt x="445519" y="637251"/>
                    <a:pt x="445200" y="635654"/>
                    <a:pt x="447800" y="633601"/>
                  </a:cubicBezTo>
                  <a:cubicBezTo>
                    <a:pt x="449694" y="631794"/>
                    <a:pt x="451830" y="630261"/>
                    <a:pt x="454143" y="629038"/>
                  </a:cubicBezTo>
                  <a:cubicBezTo>
                    <a:pt x="456379" y="628125"/>
                    <a:pt x="459345" y="620870"/>
                    <a:pt x="460896" y="620870"/>
                  </a:cubicBezTo>
                  <a:cubicBezTo>
                    <a:pt x="462447" y="620870"/>
                    <a:pt x="461854" y="619593"/>
                    <a:pt x="465048" y="617403"/>
                  </a:cubicBezTo>
                  <a:cubicBezTo>
                    <a:pt x="468242" y="615212"/>
                    <a:pt x="468835" y="614619"/>
                    <a:pt x="470752" y="614300"/>
                  </a:cubicBezTo>
                  <a:cubicBezTo>
                    <a:pt x="472988" y="613789"/>
                    <a:pt x="475141" y="612958"/>
                    <a:pt x="477140" y="611836"/>
                  </a:cubicBezTo>
                  <a:cubicBezTo>
                    <a:pt x="479056" y="610878"/>
                    <a:pt x="480060" y="608368"/>
                    <a:pt x="481703" y="607775"/>
                  </a:cubicBezTo>
                  <a:cubicBezTo>
                    <a:pt x="483345" y="607182"/>
                    <a:pt x="487452" y="605630"/>
                    <a:pt x="488729" y="606224"/>
                  </a:cubicBezTo>
                  <a:cubicBezTo>
                    <a:pt x="490007" y="606817"/>
                    <a:pt x="491604" y="605037"/>
                    <a:pt x="493292" y="607227"/>
                  </a:cubicBezTo>
                  <a:cubicBezTo>
                    <a:pt x="493908" y="609066"/>
                    <a:pt x="495902" y="610056"/>
                    <a:pt x="497741" y="609440"/>
                  </a:cubicBezTo>
                  <a:cubicBezTo>
                    <a:pt x="497937" y="609372"/>
                    <a:pt x="498129" y="609290"/>
                    <a:pt x="498312" y="609189"/>
                  </a:cubicBezTo>
                  <a:cubicBezTo>
                    <a:pt x="499648" y="608277"/>
                    <a:pt x="501036" y="607437"/>
                    <a:pt x="502464" y="606680"/>
                  </a:cubicBezTo>
                  <a:cubicBezTo>
                    <a:pt x="504426" y="605448"/>
                    <a:pt x="509491" y="605494"/>
                    <a:pt x="510768" y="603988"/>
                  </a:cubicBezTo>
                  <a:cubicBezTo>
                    <a:pt x="512662" y="601752"/>
                    <a:pt x="515076" y="600014"/>
                    <a:pt x="517795" y="598923"/>
                  </a:cubicBezTo>
                  <a:cubicBezTo>
                    <a:pt x="520031" y="598330"/>
                    <a:pt x="525415" y="598923"/>
                    <a:pt x="522814" y="600885"/>
                  </a:cubicBezTo>
                  <a:cubicBezTo>
                    <a:pt x="520451" y="602121"/>
                    <a:pt x="518206" y="603573"/>
                    <a:pt x="516107" y="605220"/>
                  </a:cubicBezTo>
                  <a:cubicBezTo>
                    <a:pt x="513597" y="607729"/>
                    <a:pt x="513597" y="607410"/>
                    <a:pt x="512639" y="609783"/>
                  </a:cubicBezTo>
                  <a:cubicBezTo>
                    <a:pt x="511681" y="612155"/>
                    <a:pt x="508761" y="613889"/>
                    <a:pt x="512274" y="614345"/>
                  </a:cubicBezTo>
                  <a:cubicBezTo>
                    <a:pt x="515787" y="614802"/>
                    <a:pt x="513506" y="614345"/>
                    <a:pt x="517567" y="616946"/>
                  </a:cubicBezTo>
                  <a:cubicBezTo>
                    <a:pt x="521628" y="619547"/>
                    <a:pt x="525963" y="620460"/>
                    <a:pt x="523544" y="621737"/>
                  </a:cubicBezTo>
                  <a:cubicBezTo>
                    <a:pt x="520291" y="623471"/>
                    <a:pt x="516312" y="623074"/>
                    <a:pt x="513460" y="620734"/>
                  </a:cubicBezTo>
                  <a:cubicBezTo>
                    <a:pt x="511229" y="619209"/>
                    <a:pt x="508368" y="618936"/>
                    <a:pt x="505886" y="620003"/>
                  </a:cubicBezTo>
                  <a:cubicBezTo>
                    <a:pt x="503285" y="621281"/>
                    <a:pt x="504243" y="620323"/>
                    <a:pt x="501323" y="621235"/>
                  </a:cubicBezTo>
                  <a:cubicBezTo>
                    <a:pt x="498403" y="622148"/>
                    <a:pt x="494935" y="622741"/>
                    <a:pt x="493384" y="621235"/>
                  </a:cubicBezTo>
                  <a:cubicBezTo>
                    <a:pt x="492229" y="620264"/>
                    <a:pt x="491162" y="619196"/>
                    <a:pt x="490190" y="618041"/>
                  </a:cubicBezTo>
                  <a:cubicBezTo>
                    <a:pt x="490190" y="618041"/>
                    <a:pt x="491239" y="614254"/>
                    <a:pt x="487406" y="616445"/>
                  </a:cubicBezTo>
                  <a:cubicBezTo>
                    <a:pt x="483573" y="618635"/>
                    <a:pt x="480379" y="617676"/>
                    <a:pt x="478281" y="621737"/>
                  </a:cubicBezTo>
                  <a:cubicBezTo>
                    <a:pt x="476182" y="625798"/>
                    <a:pt x="477961" y="625844"/>
                    <a:pt x="475725" y="627121"/>
                  </a:cubicBezTo>
                  <a:cubicBezTo>
                    <a:pt x="473490" y="628399"/>
                    <a:pt x="472577" y="626118"/>
                    <a:pt x="470022" y="628034"/>
                  </a:cubicBezTo>
                  <a:cubicBezTo>
                    <a:pt x="467467" y="629950"/>
                    <a:pt x="467467" y="629221"/>
                    <a:pt x="467786" y="631137"/>
                  </a:cubicBezTo>
                  <a:cubicBezTo>
                    <a:pt x="468105" y="633053"/>
                    <a:pt x="467102" y="633053"/>
                    <a:pt x="466736" y="635289"/>
                  </a:cubicBezTo>
                  <a:cubicBezTo>
                    <a:pt x="466371" y="637525"/>
                    <a:pt x="468653" y="635563"/>
                    <a:pt x="468333" y="639396"/>
                  </a:cubicBezTo>
                  <a:cubicBezTo>
                    <a:pt x="468014" y="643229"/>
                    <a:pt x="468972" y="640993"/>
                    <a:pt x="466645" y="644734"/>
                  </a:cubicBezTo>
                  <a:cubicBezTo>
                    <a:pt x="464318" y="648476"/>
                    <a:pt x="460303" y="650073"/>
                    <a:pt x="460257" y="651989"/>
                  </a:cubicBezTo>
                  <a:cubicBezTo>
                    <a:pt x="460212" y="653906"/>
                    <a:pt x="457337" y="655138"/>
                    <a:pt x="456379" y="657328"/>
                  </a:cubicBezTo>
                  <a:cubicBezTo>
                    <a:pt x="455421" y="659518"/>
                    <a:pt x="452592" y="658560"/>
                    <a:pt x="452546" y="661389"/>
                  </a:cubicBezTo>
                  <a:cubicBezTo>
                    <a:pt x="452500" y="664218"/>
                    <a:pt x="454462" y="662758"/>
                    <a:pt x="452546" y="666819"/>
                  </a:cubicBezTo>
                  <a:cubicBezTo>
                    <a:pt x="450630" y="670880"/>
                    <a:pt x="447070" y="669237"/>
                    <a:pt x="450584" y="670880"/>
                  </a:cubicBezTo>
                  <a:cubicBezTo>
                    <a:pt x="454001" y="671819"/>
                    <a:pt x="457533" y="672294"/>
                    <a:pt x="461078" y="672294"/>
                  </a:cubicBezTo>
                  <a:cubicBezTo>
                    <a:pt x="462310" y="672568"/>
                    <a:pt x="468288" y="673298"/>
                    <a:pt x="468288" y="673298"/>
                  </a:cubicBezTo>
                  <a:cubicBezTo>
                    <a:pt x="468639" y="674343"/>
                    <a:pt x="468525" y="675493"/>
                    <a:pt x="467968" y="676446"/>
                  </a:cubicBezTo>
                  <a:cubicBezTo>
                    <a:pt x="466965" y="677724"/>
                    <a:pt x="467603" y="681009"/>
                    <a:pt x="464044" y="683108"/>
                  </a:cubicBezTo>
                  <a:cubicBezTo>
                    <a:pt x="461831" y="684372"/>
                    <a:pt x="459491" y="685394"/>
                    <a:pt x="457063" y="686165"/>
                  </a:cubicBezTo>
                  <a:cubicBezTo>
                    <a:pt x="455831" y="686485"/>
                    <a:pt x="451360" y="684477"/>
                    <a:pt x="450447" y="685435"/>
                  </a:cubicBezTo>
                  <a:cubicBezTo>
                    <a:pt x="449534" y="686393"/>
                    <a:pt x="446888" y="686758"/>
                    <a:pt x="448211" y="688948"/>
                  </a:cubicBezTo>
                  <a:cubicBezTo>
                    <a:pt x="449534" y="691139"/>
                    <a:pt x="449352" y="693511"/>
                    <a:pt x="450356" y="693511"/>
                  </a:cubicBezTo>
                  <a:lnTo>
                    <a:pt x="453550" y="693511"/>
                  </a:lnTo>
                  <a:cubicBezTo>
                    <a:pt x="459208" y="693511"/>
                    <a:pt x="471299" y="691139"/>
                    <a:pt x="473535" y="691549"/>
                  </a:cubicBezTo>
                  <a:cubicBezTo>
                    <a:pt x="475771" y="691960"/>
                    <a:pt x="469337" y="697162"/>
                    <a:pt x="478554" y="690272"/>
                  </a:cubicBezTo>
                  <a:cubicBezTo>
                    <a:pt x="487771" y="683382"/>
                    <a:pt x="489779" y="682789"/>
                    <a:pt x="493247" y="680325"/>
                  </a:cubicBezTo>
                  <a:cubicBezTo>
                    <a:pt x="496715" y="677861"/>
                    <a:pt x="497125" y="677541"/>
                    <a:pt x="499361" y="676218"/>
                  </a:cubicBezTo>
                  <a:cubicBezTo>
                    <a:pt x="502870" y="674484"/>
                    <a:pt x="506484" y="672960"/>
                    <a:pt x="510175" y="671655"/>
                  </a:cubicBezTo>
                  <a:cubicBezTo>
                    <a:pt x="512347" y="671673"/>
                    <a:pt x="514501" y="671267"/>
                    <a:pt x="516517" y="670469"/>
                  </a:cubicBezTo>
                  <a:cubicBezTo>
                    <a:pt x="518206" y="668972"/>
                    <a:pt x="520022" y="667631"/>
                    <a:pt x="521947" y="666453"/>
                  </a:cubicBezTo>
                  <a:cubicBezTo>
                    <a:pt x="525780" y="664218"/>
                    <a:pt x="525187" y="662986"/>
                    <a:pt x="527970" y="663898"/>
                  </a:cubicBezTo>
                  <a:cubicBezTo>
                    <a:pt x="529900" y="664665"/>
                    <a:pt x="532022" y="664811"/>
                    <a:pt x="534039" y="664309"/>
                  </a:cubicBezTo>
                  <a:cubicBezTo>
                    <a:pt x="535348" y="664085"/>
                    <a:pt x="536621" y="663684"/>
                    <a:pt x="537826" y="663123"/>
                  </a:cubicBezTo>
                  <a:cubicBezTo>
                    <a:pt x="539925" y="662073"/>
                    <a:pt x="541965" y="660919"/>
                    <a:pt x="543940" y="659655"/>
                  </a:cubicBezTo>
                  <a:cubicBezTo>
                    <a:pt x="547559" y="656420"/>
                    <a:pt x="550972" y="652961"/>
                    <a:pt x="554161" y="649297"/>
                  </a:cubicBezTo>
                  <a:cubicBezTo>
                    <a:pt x="555165" y="647381"/>
                    <a:pt x="557675" y="646149"/>
                    <a:pt x="557081" y="643958"/>
                  </a:cubicBezTo>
                  <a:cubicBezTo>
                    <a:pt x="556488" y="641768"/>
                    <a:pt x="560275" y="640491"/>
                    <a:pt x="555484" y="640445"/>
                  </a:cubicBezTo>
                  <a:cubicBezTo>
                    <a:pt x="550693" y="640400"/>
                    <a:pt x="550921" y="641951"/>
                    <a:pt x="548868" y="638848"/>
                  </a:cubicBezTo>
                  <a:cubicBezTo>
                    <a:pt x="546815" y="635745"/>
                    <a:pt x="545081" y="634970"/>
                    <a:pt x="545765" y="632415"/>
                  </a:cubicBezTo>
                  <a:cubicBezTo>
                    <a:pt x="546263" y="630101"/>
                    <a:pt x="547636" y="628075"/>
                    <a:pt x="549598" y="626756"/>
                  </a:cubicBezTo>
                  <a:cubicBezTo>
                    <a:pt x="551834" y="625159"/>
                    <a:pt x="554161" y="625205"/>
                    <a:pt x="555074" y="623654"/>
                  </a:cubicBezTo>
                  <a:cubicBezTo>
                    <a:pt x="555986" y="622102"/>
                    <a:pt x="555712" y="620505"/>
                    <a:pt x="556990" y="618315"/>
                  </a:cubicBezTo>
                  <a:cubicBezTo>
                    <a:pt x="558067" y="616408"/>
                    <a:pt x="559646" y="614829"/>
                    <a:pt x="561553" y="613752"/>
                  </a:cubicBezTo>
                  <a:cubicBezTo>
                    <a:pt x="562511" y="613479"/>
                    <a:pt x="566663" y="612840"/>
                    <a:pt x="566663" y="612840"/>
                  </a:cubicBezTo>
                  <a:lnTo>
                    <a:pt x="563104" y="621053"/>
                  </a:lnTo>
                  <a:cubicBezTo>
                    <a:pt x="563469" y="623092"/>
                    <a:pt x="563971" y="625105"/>
                    <a:pt x="564610" y="627076"/>
                  </a:cubicBezTo>
                  <a:cubicBezTo>
                    <a:pt x="565942" y="628486"/>
                    <a:pt x="568165" y="628550"/>
                    <a:pt x="569575" y="627217"/>
                  </a:cubicBezTo>
                  <a:cubicBezTo>
                    <a:pt x="569625" y="627172"/>
                    <a:pt x="569675" y="627126"/>
                    <a:pt x="569721" y="627076"/>
                  </a:cubicBezTo>
                  <a:cubicBezTo>
                    <a:pt x="571048" y="625853"/>
                    <a:pt x="572230" y="624470"/>
                    <a:pt x="573234" y="622969"/>
                  </a:cubicBezTo>
                  <a:cubicBezTo>
                    <a:pt x="574397" y="622344"/>
                    <a:pt x="575702" y="622029"/>
                    <a:pt x="577021" y="622057"/>
                  </a:cubicBezTo>
                  <a:cubicBezTo>
                    <a:pt x="578253" y="622376"/>
                    <a:pt x="585006" y="623426"/>
                    <a:pt x="585006" y="623426"/>
                  </a:cubicBezTo>
                  <a:cubicBezTo>
                    <a:pt x="585006" y="623426"/>
                    <a:pt x="588474" y="620916"/>
                    <a:pt x="589113" y="622513"/>
                  </a:cubicBezTo>
                  <a:cubicBezTo>
                    <a:pt x="589752" y="624110"/>
                    <a:pt x="595455" y="621920"/>
                    <a:pt x="596368" y="621646"/>
                  </a:cubicBezTo>
                  <a:cubicBezTo>
                    <a:pt x="597280" y="621372"/>
                    <a:pt x="597052" y="618133"/>
                    <a:pt x="599242" y="618771"/>
                  </a:cubicBezTo>
                  <a:cubicBezTo>
                    <a:pt x="601578" y="619620"/>
                    <a:pt x="603189" y="621769"/>
                    <a:pt x="603349" y="624247"/>
                  </a:cubicBezTo>
                  <a:cubicBezTo>
                    <a:pt x="603988" y="627715"/>
                    <a:pt x="607912" y="626848"/>
                    <a:pt x="608961" y="628399"/>
                  </a:cubicBezTo>
                  <a:cubicBezTo>
                    <a:pt x="610011" y="629950"/>
                    <a:pt x="611471" y="630042"/>
                    <a:pt x="612475" y="631639"/>
                  </a:cubicBezTo>
                  <a:cubicBezTo>
                    <a:pt x="613478" y="633236"/>
                    <a:pt x="614939" y="634513"/>
                    <a:pt x="614300" y="635472"/>
                  </a:cubicBezTo>
                  <a:cubicBezTo>
                    <a:pt x="613661" y="636430"/>
                    <a:pt x="608322" y="631867"/>
                    <a:pt x="606999" y="636339"/>
                  </a:cubicBezTo>
                  <a:cubicBezTo>
                    <a:pt x="605676" y="640810"/>
                    <a:pt x="608870" y="638894"/>
                    <a:pt x="606589" y="642316"/>
                  </a:cubicBezTo>
                  <a:cubicBezTo>
                    <a:pt x="604307" y="645738"/>
                    <a:pt x="616125" y="641495"/>
                    <a:pt x="616125" y="641495"/>
                  </a:cubicBezTo>
                  <a:cubicBezTo>
                    <a:pt x="616125" y="641495"/>
                    <a:pt x="620916" y="642818"/>
                    <a:pt x="621190" y="644415"/>
                  </a:cubicBezTo>
                  <a:cubicBezTo>
                    <a:pt x="621463" y="646012"/>
                    <a:pt x="627213" y="648248"/>
                    <a:pt x="627213" y="648248"/>
                  </a:cubicBezTo>
                  <a:cubicBezTo>
                    <a:pt x="627213" y="648248"/>
                    <a:pt x="629403" y="647335"/>
                    <a:pt x="630042" y="647974"/>
                  </a:cubicBezTo>
                  <a:cubicBezTo>
                    <a:pt x="630681" y="648613"/>
                    <a:pt x="635107" y="648658"/>
                    <a:pt x="635745" y="647700"/>
                  </a:cubicBezTo>
                  <a:cubicBezTo>
                    <a:pt x="636384" y="646742"/>
                    <a:pt x="638939" y="645829"/>
                    <a:pt x="639898" y="644597"/>
                  </a:cubicBezTo>
                  <a:cubicBezTo>
                    <a:pt x="640856" y="643365"/>
                    <a:pt x="643411" y="642726"/>
                    <a:pt x="645282" y="641175"/>
                  </a:cubicBezTo>
                  <a:cubicBezTo>
                    <a:pt x="647718" y="639697"/>
                    <a:pt x="650283" y="638442"/>
                    <a:pt x="652947" y="637434"/>
                  </a:cubicBezTo>
                  <a:cubicBezTo>
                    <a:pt x="654225" y="636840"/>
                    <a:pt x="658697" y="635015"/>
                    <a:pt x="656141" y="636886"/>
                  </a:cubicBezTo>
                  <a:cubicBezTo>
                    <a:pt x="653586" y="638757"/>
                    <a:pt x="649753" y="642133"/>
                    <a:pt x="647472" y="644004"/>
                  </a:cubicBezTo>
                  <a:cubicBezTo>
                    <a:pt x="645190" y="645875"/>
                    <a:pt x="645236" y="645920"/>
                    <a:pt x="646240" y="648111"/>
                  </a:cubicBezTo>
                  <a:cubicBezTo>
                    <a:pt x="647244" y="650301"/>
                    <a:pt x="651533" y="651487"/>
                    <a:pt x="651852" y="651989"/>
                  </a:cubicBezTo>
                  <a:cubicBezTo>
                    <a:pt x="654316" y="655503"/>
                    <a:pt x="659700" y="655913"/>
                    <a:pt x="660385" y="656872"/>
                  </a:cubicBezTo>
                  <a:cubicBezTo>
                    <a:pt x="661069" y="657830"/>
                    <a:pt x="663807" y="658149"/>
                    <a:pt x="663533" y="660066"/>
                  </a:cubicBezTo>
                  <a:cubicBezTo>
                    <a:pt x="663259" y="661982"/>
                    <a:pt x="666682" y="660704"/>
                    <a:pt x="667001" y="661982"/>
                  </a:cubicBezTo>
                  <a:cubicBezTo>
                    <a:pt x="667320" y="663259"/>
                    <a:pt x="687625" y="658103"/>
                    <a:pt x="689177" y="659381"/>
                  </a:cubicBezTo>
                  <a:cubicBezTo>
                    <a:pt x="690728" y="660659"/>
                    <a:pt x="691367" y="662210"/>
                    <a:pt x="693739" y="662575"/>
                  </a:cubicBezTo>
                  <a:cubicBezTo>
                    <a:pt x="695688" y="662703"/>
                    <a:pt x="697645" y="662520"/>
                    <a:pt x="699534" y="662028"/>
                  </a:cubicBezTo>
                  <a:cubicBezTo>
                    <a:pt x="701747" y="661881"/>
                    <a:pt x="703969" y="662005"/>
                    <a:pt x="706150" y="662392"/>
                  </a:cubicBezTo>
                  <a:cubicBezTo>
                    <a:pt x="706424" y="663031"/>
                    <a:pt x="710257" y="660841"/>
                    <a:pt x="710257" y="660841"/>
                  </a:cubicBezTo>
                  <a:lnTo>
                    <a:pt x="714409" y="659655"/>
                  </a:lnTo>
                  <a:lnTo>
                    <a:pt x="720478" y="659062"/>
                  </a:lnTo>
                  <a:cubicBezTo>
                    <a:pt x="721664" y="659217"/>
                    <a:pt x="722819" y="659555"/>
                    <a:pt x="723900" y="660066"/>
                  </a:cubicBezTo>
                  <a:cubicBezTo>
                    <a:pt x="724904" y="660704"/>
                    <a:pt x="728691" y="659153"/>
                    <a:pt x="729330" y="660476"/>
                  </a:cubicBezTo>
                  <a:cubicBezTo>
                    <a:pt x="729969" y="661799"/>
                    <a:pt x="733893" y="662438"/>
                    <a:pt x="734988" y="662712"/>
                  </a:cubicBezTo>
                  <a:cubicBezTo>
                    <a:pt x="739222" y="662963"/>
                    <a:pt x="743434" y="661895"/>
                    <a:pt x="747034" y="659655"/>
                  </a:cubicBezTo>
                  <a:cubicBezTo>
                    <a:pt x="748024" y="661101"/>
                    <a:pt x="748667" y="662758"/>
                    <a:pt x="748905" y="664491"/>
                  </a:cubicBezTo>
                  <a:cubicBezTo>
                    <a:pt x="748905" y="666362"/>
                    <a:pt x="749863" y="665997"/>
                    <a:pt x="750137" y="667640"/>
                  </a:cubicBezTo>
                  <a:cubicBezTo>
                    <a:pt x="750410" y="669282"/>
                    <a:pt x="751962" y="673982"/>
                    <a:pt x="752920" y="673982"/>
                  </a:cubicBezTo>
                  <a:cubicBezTo>
                    <a:pt x="754873" y="673914"/>
                    <a:pt x="756821" y="674270"/>
                    <a:pt x="758623" y="675032"/>
                  </a:cubicBezTo>
                  <a:cubicBezTo>
                    <a:pt x="762730" y="676309"/>
                    <a:pt x="764647" y="676309"/>
                    <a:pt x="765879" y="676994"/>
                  </a:cubicBezTo>
                  <a:cubicBezTo>
                    <a:pt x="767111" y="677678"/>
                    <a:pt x="771263" y="677678"/>
                    <a:pt x="772860" y="678636"/>
                  </a:cubicBezTo>
                  <a:cubicBezTo>
                    <a:pt x="775643" y="679394"/>
                    <a:pt x="778627" y="678709"/>
                    <a:pt x="780799" y="676811"/>
                  </a:cubicBezTo>
                  <a:cubicBezTo>
                    <a:pt x="782515" y="675045"/>
                    <a:pt x="784582" y="673663"/>
                    <a:pt x="786868" y="672750"/>
                  </a:cubicBezTo>
                  <a:lnTo>
                    <a:pt x="794123" y="670971"/>
                  </a:lnTo>
                  <a:cubicBezTo>
                    <a:pt x="795446" y="670697"/>
                    <a:pt x="796404" y="668461"/>
                    <a:pt x="798959" y="669146"/>
                  </a:cubicBezTo>
                  <a:cubicBezTo>
                    <a:pt x="801515" y="669830"/>
                    <a:pt x="805530" y="673709"/>
                    <a:pt x="804298" y="675534"/>
                  </a:cubicBezTo>
                  <a:cubicBezTo>
                    <a:pt x="803066" y="677359"/>
                    <a:pt x="800785" y="676400"/>
                    <a:pt x="798184" y="677678"/>
                  </a:cubicBezTo>
                  <a:cubicBezTo>
                    <a:pt x="795583" y="678956"/>
                    <a:pt x="794077" y="677678"/>
                    <a:pt x="792161" y="680096"/>
                  </a:cubicBezTo>
                  <a:cubicBezTo>
                    <a:pt x="790244" y="682515"/>
                    <a:pt x="789286" y="681694"/>
                    <a:pt x="790883" y="684249"/>
                  </a:cubicBezTo>
                  <a:cubicBezTo>
                    <a:pt x="792480" y="686804"/>
                    <a:pt x="813697" y="694926"/>
                    <a:pt x="814792" y="696842"/>
                  </a:cubicBezTo>
                  <a:cubicBezTo>
                    <a:pt x="815664" y="698686"/>
                    <a:pt x="817357" y="700004"/>
                    <a:pt x="819355" y="700401"/>
                  </a:cubicBezTo>
                  <a:cubicBezTo>
                    <a:pt x="821272" y="700401"/>
                    <a:pt x="821591" y="698211"/>
                    <a:pt x="824146" y="700173"/>
                  </a:cubicBezTo>
                  <a:cubicBezTo>
                    <a:pt x="826702" y="702135"/>
                    <a:pt x="829166" y="702409"/>
                    <a:pt x="830398" y="704736"/>
                  </a:cubicBezTo>
                  <a:cubicBezTo>
                    <a:pt x="831629" y="707063"/>
                    <a:pt x="834960" y="706059"/>
                    <a:pt x="835736" y="708569"/>
                  </a:cubicBezTo>
                  <a:cubicBezTo>
                    <a:pt x="836512" y="711078"/>
                    <a:pt x="841440" y="710850"/>
                    <a:pt x="841394" y="713406"/>
                  </a:cubicBezTo>
                  <a:cubicBezTo>
                    <a:pt x="841335" y="715404"/>
                    <a:pt x="842412" y="717261"/>
                    <a:pt x="844177" y="718197"/>
                  </a:cubicBezTo>
                  <a:cubicBezTo>
                    <a:pt x="846126" y="718821"/>
                    <a:pt x="848029" y="719570"/>
                    <a:pt x="849881" y="720432"/>
                  </a:cubicBezTo>
                  <a:cubicBezTo>
                    <a:pt x="851478" y="721436"/>
                    <a:pt x="854444" y="721162"/>
                    <a:pt x="854946" y="723353"/>
                  </a:cubicBezTo>
                  <a:cubicBezTo>
                    <a:pt x="855448" y="725543"/>
                    <a:pt x="856497" y="725315"/>
                    <a:pt x="857045" y="727505"/>
                  </a:cubicBezTo>
                  <a:cubicBezTo>
                    <a:pt x="857592" y="729695"/>
                    <a:pt x="860284" y="728509"/>
                    <a:pt x="862155" y="729786"/>
                  </a:cubicBezTo>
                  <a:cubicBezTo>
                    <a:pt x="864026" y="731064"/>
                    <a:pt x="863752" y="728554"/>
                    <a:pt x="865942" y="731383"/>
                  </a:cubicBezTo>
                  <a:cubicBezTo>
                    <a:pt x="868132" y="734212"/>
                    <a:pt x="863022" y="736767"/>
                    <a:pt x="870962" y="735535"/>
                  </a:cubicBezTo>
                  <a:cubicBezTo>
                    <a:pt x="874489" y="735161"/>
                    <a:pt x="877993" y="734582"/>
                    <a:pt x="881456" y="733802"/>
                  </a:cubicBezTo>
                  <a:cubicBezTo>
                    <a:pt x="883966" y="733163"/>
                    <a:pt x="882095" y="731931"/>
                    <a:pt x="886521" y="732296"/>
                  </a:cubicBezTo>
                  <a:cubicBezTo>
                    <a:pt x="890947" y="732661"/>
                    <a:pt x="887570" y="724676"/>
                    <a:pt x="888802" y="724995"/>
                  </a:cubicBezTo>
                  <a:cubicBezTo>
                    <a:pt x="890034" y="725315"/>
                    <a:pt x="896103" y="728828"/>
                    <a:pt x="894552" y="724448"/>
                  </a:cubicBezTo>
                  <a:cubicBezTo>
                    <a:pt x="893000" y="720067"/>
                    <a:pt x="891449" y="719611"/>
                    <a:pt x="891814" y="718379"/>
                  </a:cubicBezTo>
                  <a:cubicBezTo>
                    <a:pt x="892179" y="717147"/>
                    <a:pt x="895327" y="714318"/>
                    <a:pt x="895327" y="714318"/>
                  </a:cubicBezTo>
                  <a:cubicBezTo>
                    <a:pt x="895327" y="714318"/>
                    <a:pt x="900301" y="721345"/>
                    <a:pt x="899890" y="722896"/>
                  </a:cubicBezTo>
                  <a:cubicBezTo>
                    <a:pt x="899466" y="724982"/>
                    <a:pt x="899343" y="727117"/>
                    <a:pt x="899525" y="729239"/>
                  </a:cubicBezTo>
                  <a:cubicBezTo>
                    <a:pt x="899845" y="730197"/>
                    <a:pt x="901442" y="728874"/>
                    <a:pt x="902719" y="730197"/>
                  </a:cubicBezTo>
                  <a:cubicBezTo>
                    <a:pt x="906032" y="731880"/>
                    <a:pt x="909522" y="733199"/>
                    <a:pt x="913122" y="734121"/>
                  </a:cubicBezTo>
                  <a:cubicBezTo>
                    <a:pt x="913122" y="734121"/>
                    <a:pt x="919967" y="735034"/>
                    <a:pt x="920377" y="734121"/>
                  </a:cubicBezTo>
                  <a:cubicBezTo>
                    <a:pt x="922020" y="730973"/>
                    <a:pt x="922385" y="724995"/>
                    <a:pt x="920377" y="723946"/>
                  </a:cubicBezTo>
                  <a:cubicBezTo>
                    <a:pt x="918370" y="722896"/>
                    <a:pt x="919830" y="720159"/>
                    <a:pt x="919191" y="717284"/>
                  </a:cubicBezTo>
                  <a:cubicBezTo>
                    <a:pt x="918552" y="714409"/>
                    <a:pt x="921883" y="708478"/>
                    <a:pt x="922431" y="712721"/>
                  </a:cubicBezTo>
                  <a:cubicBezTo>
                    <a:pt x="922978" y="716964"/>
                    <a:pt x="926127" y="721847"/>
                    <a:pt x="926127" y="724493"/>
                  </a:cubicBezTo>
                  <a:cubicBezTo>
                    <a:pt x="926127" y="727140"/>
                    <a:pt x="930188" y="730243"/>
                    <a:pt x="929503" y="732478"/>
                  </a:cubicBezTo>
                  <a:cubicBezTo>
                    <a:pt x="928819" y="734714"/>
                    <a:pt x="934066" y="736265"/>
                    <a:pt x="935207" y="737041"/>
                  </a:cubicBezTo>
                  <a:cubicBezTo>
                    <a:pt x="936347" y="737817"/>
                    <a:pt x="937032" y="737361"/>
                    <a:pt x="939770" y="739596"/>
                  </a:cubicBezTo>
                  <a:cubicBezTo>
                    <a:pt x="942507" y="741832"/>
                    <a:pt x="948257" y="742243"/>
                    <a:pt x="949169" y="743475"/>
                  </a:cubicBezTo>
                  <a:cubicBezTo>
                    <a:pt x="952194" y="745090"/>
                    <a:pt x="955411" y="746299"/>
                    <a:pt x="958751" y="747079"/>
                  </a:cubicBezTo>
                  <a:cubicBezTo>
                    <a:pt x="958751" y="747079"/>
                    <a:pt x="964683" y="750639"/>
                    <a:pt x="964364" y="752555"/>
                  </a:cubicBezTo>
                  <a:cubicBezTo>
                    <a:pt x="964145" y="754813"/>
                    <a:pt x="963702" y="757045"/>
                    <a:pt x="963040" y="759217"/>
                  </a:cubicBezTo>
                  <a:cubicBezTo>
                    <a:pt x="962356" y="760129"/>
                    <a:pt x="970341" y="759627"/>
                    <a:pt x="970295" y="761133"/>
                  </a:cubicBezTo>
                  <a:cubicBezTo>
                    <a:pt x="970373" y="763369"/>
                    <a:pt x="969784" y="765577"/>
                    <a:pt x="968607" y="767476"/>
                  </a:cubicBezTo>
                  <a:cubicBezTo>
                    <a:pt x="967010" y="770624"/>
                    <a:pt x="971117" y="770670"/>
                    <a:pt x="972075" y="772586"/>
                  </a:cubicBezTo>
                  <a:cubicBezTo>
                    <a:pt x="973033" y="774502"/>
                    <a:pt x="979010" y="777149"/>
                    <a:pt x="977048" y="778655"/>
                  </a:cubicBezTo>
                  <a:cubicBezTo>
                    <a:pt x="975086" y="780160"/>
                    <a:pt x="973261" y="780936"/>
                    <a:pt x="973261" y="782761"/>
                  </a:cubicBezTo>
                  <a:cubicBezTo>
                    <a:pt x="973261" y="784586"/>
                    <a:pt x="976045" y="785271"/>
                    <a:pt x="977322" y="787324"/>
                  </a:cubicBezTo>
                  <a:cubicBezTo>
                    <a:pt x="978600" y="789377"/>
                    <a:pt x="986128" y="791567"/>
                    <a:pt x="986128" y="791567"/>
                  </a:cubicBezTo>
                  <a:cubicBezTo>
                    <a:pt x="987808" y="792644"/>
                    <a:pt x="989341" y="793931"/>
                    <a:pt x="990691" y="795400"/>
                  </a:cubicBezTo>
                  <a:cubicBezTo>
                    <a:pt x="991590" y="797572"/>
                    <a:pt x="992307" y="799817"/>
                    <a:pt x="992836" y="802108"/>
                  </a:cubicBezTo>
                  <a:cubicBezTo>
                    <a:pt x="992836" y="803340"/>
                    <a:pt x="998813" y="806032"/>
                    <a:pt x="999087" y="807537"/>
                  </a:cubicBezTo>
                  <a:cubicBezTo>
                    <a:pt x="999361" y="809043"/>
                    <a:pt x="1002829" y="812329"/>
                    <a:pt x="1004426" y="813926"/>
                  </a:cubicBezTo>
                  <a:cubicBezTo>
                    <a:pt x="1006023" y="815522"/>
                    <a:pt x="1008989" y="816755"/>
                    <a:pt x="1009445" y="818762"/>
                  </a:cubicBezTo>
                  <a:cubicBezTo>
                    <a:pt x="1010038" y="823325"/>
                    <a:pt x="1014008" y="822915"/>
                    <a:pt x="1015422" y="823599"/>
                  </a:cubicBezTo>
                  <a:cubicBezTo>
                    <a:pt x="1016837" y="824283"/>
                    <a:pt x="1021126" y="824557"/>
                    <a:pt x="1020441" y="826200"/>
                  </a:cubicBezTo>
                  <a:cubicBezTo>
                    <a:pt x="1019757" y="827842"/>
                    <a:pt x="1016289" y="827706"/>
                    <a:pt x="1014418" y="828937"/>
                  </a:cubicBezTo>
                  <a:cubicBezTo>
                    <a:pt x="1012548" y="830169"/>
                    <a:pt x="1013095" y="830169"/>
                    <a:pt x="1012182" y="832451"/>
                  </a:cubicBezTo>
                  <a:cubicBezTo>
                    <a:pt x="1011270" y="834732"/>
                    <a:pt x="1012730" y="835234"/>
                    <a:pt x="1010859" y="837014"/>
                  </a:cubicBezTo>
                  <a:cubicBezTo>
                    <a:pt x="1008989" y="838793"/>
                    <a:pt x="1022266" y="837744"/>
                    <a:pt x="1023179" y="837470"/>
                  </a:cubicBezTo>
                  <a:cubicBezTo>
                    <a:pt x="1024092" y="837196"/>
                    <a:pt x="1026373" y="834960"/>
                    <a:pt x="1028289" y="834960"/>
                  </a:cubicBezTo>
                  <a:cubicBezTo>
                    <a:pt x="1030206" y="834960"/>
                    <a:pt x="1034951" y="834139"/>
                    <a:pt x="1035590" y="836010"/>
                  </a:cubicBezTo>
                  <a:cubicBezTo>
                    <a:pt x="1036229" y="837881"/>
                    <a:pt x="1038054" y="838885"/>
                    <a:pt x="1038647" y="841394"/>
                  </a:cubicBezTo>
                  <a:cubicBezTo>
                    <a:pt x="1039240" y="843904"/>
                    <a:pt x="1044625" y="847189"/>
                    <a:pt x="1042069" y="849060"/>
                  </a:cubicBezTo>
                  <a:cubicBezTo>
                    <a:pt x="1039514" y="850930"/>
                    <a:pt x="1038236" y="850337"/>
                    <a:pt x="1037506" y="852117"/>
                  </a:cubicBezTo>
                  <a:cubicBezTo>
                    <a:pt x="1036776" y="853896"/>
                    <a:pt x="1035590" y="854672"/>
                    <a:pt x="1036822" y="856315"/>
                  </a:cubicBezTo>
                  <a:cubicBezTo>
                    <a:pt x="1038054" y="857957"/>
                    <a:pt x="1041887" y="858915"/>
                    <a:pt x="1043392" y="859874"/>
                  </a:cubicBezTo>
                  <a:cubicBezTo>
                    <a:pt x="1044898" y="860832"/>
                    <a:pt x="1047955" y="863387"/>
                    <a:pt x="1047180" y="865258"/>
                  </a:cubicBezTo>
                  <a:cubicBezTo>
                    <a:pt x="1046404" y="867129"/>
                    <a:pt x="1047180" y="867174"/>
                    <a:pt x="1044305" y="868452"/>
                  </a:cubicBezTo>
                  <a:cubicBezTo>
                    <a:pt x="1041430" y="869729"/>
                    <a:pt x="1041111" y="868999"/>
                    <a:pt x="1041066" y="871555"/>
                  </a:cubicBezTo>
                  <a:cubicBezTo>
                    <a:pt x="1041020" y="874110"/>
                    <a:pt x="1041385" y="870323"/>
                    <a:pt x="1041066" y="874110"/>
                  </a:cubicBezTo>
                  <a:cubicBezTo>
                    <a:pt x="1041029" y="877007"/>
                    <a:pt x="1042261" y="879777"/>
                    <a:pt x="1044442" y="881684"/>
                  </a:cubicBezTo>
                  <a:cubicBezTo>
                    <a:pt x="1045400" y="882688"/>
                    <a:pt x="1049826" y="880179"/>
                    <a:pt x="1049507" y="882095"/>
                  </a:cubicBezTo>
                  <a:cubicBezTo>
                    <a:pt x="1049187" y="884011"/>
                    <a:pt x="1051697" y="886886"/>
                    <a:pt x="1049507" y="889441"/>
                  </a:cubicBezTo>
                  <a:cubicBezTo>
                    <a:pt x="1047317" y="891996"/>
                    <a:pt x="1046997" y="891631"/>
                    <a:pt x="1046313" y="893502"/>
                  </a:cubicBezTo>
                  <a:cubicBezTo>
                    <a:pt x="1045628" y="895373"/>
                    <a:pt x="1050876" y="897654"/>
                    <a:pt x="1050374" y="899571"/>
                  </a:cubicBezTo>
                  <a:cubicBezTo>
                    <a:pt x="1049872" y="901487"/>
                    <a:pt x="1053203" y="902126"/>
                    <a:pt x="1053203" y="902126"/>
                  </a:cubicBezTo>
                  <a:lnTo>
                    <a:pt x="1053796" y="901898"/>
                  </a:lnTo>
                  <a:lnTo>
                    <a:pt x="1053796" y="901898"/>
                  </a:lnTo>
                  <a:lnTo>
                    <a:pt x="1060230" y="899343"/>
                  </a:lnTo>
                  <a:lnTo>
                    <a:pt x="1064792" y="899343"/>
                  </a:lnTo>
                  <a:cubicBezTo>
                    <a:pt x="1065340" y="899251"/>
                    <a:pt x="1065874" y="899096"/>
                    <a:pt x="1066389" y="898886"/>
                  </a:cubicBezTo>
                  <a:lnTo>
                    <a:pt x="1067439" y="898521"/>
                  </a:lnTo>
                  <a:cubicBezTo>
                    <a:pt x="1068443" y="898247"/>
                    <a:pt x="1069355" y="898111"/>
                    <a:pt x="1069492" y="898521"/>
                  </a:cubicBezTo>
                  <a:cubicBezTo>
                    <a:pt x="1069629" y="898932"/>
                    <a:pt x="1071682" y="900757"/>
                    <a:pt x="1071682" y="902400"/>
                  </a:cubicBezTo>
                  <a:cubicBezTo>
                    <a:pt x="1070875" y="905411"/>
                    <a:pt x="1068767" y="907903"/>
                    <a:pt x="1065933" y="909198"/>
                  </a:cubicBezTo>
                  <a:cubicBezTo>
                    <a:pt x="1063743" y="909792"/>
                    <a:pt x="1062009" y="908697"/>
                    <a:pt x="1060914" y="909198"/>
                  </a:cubicBezTo>
                  <a:cubicBezTo>
                    <a:pt x="1060252" y="909249"/>
                    <a:pt x="1059687" y="909700"/>
                    <a:pt x="1059499" y="910339"/>
                  </a:cubicBezTo>
                  <a:cubicBezTo>
                    <a:pt x="1058587" y="912894"/>
                    <a:pt x="1060138" y="911936"/>
                    <a:pt x="1059773" y="915678"/>
                  </a:cubicBezTo>
                  <a:cubicBezTo>
                    <a:pt x="1059408" y="919419"/>
                    <a:pt x="1057583" y="918507"/>
                    <a:pt x="1059408" y="919511"/>
                  </a:cubicBezTo>
                  <a:cubicBezTo>
                    <a:pt x="1061233" y="920514"/>
                    <a:pt x="1068990" y="919511"/>
                    <a:pt x="1068990" y="919876"/>
                  </a:cubicBezTo>
                  <a:cubicBezTo>
                    <a:pt x="1068990" y="920240"/>
                    <a:pt x="1072777" y="919374"/>
                    <a:pt x="1072732" y="921883"/>
                  </a:cubicBezTo>
                  <a:cubicBezTo>
                    <a:pt x="1072686" y="924393"/>
                    <a:pt x="1076473" y="927632"/>
                    <a:pt x="1076793" y="928591"/>
                  </a:cubicBezTo>
                  <a:cubicBezTo>
                    <a:pt x="1077883" y="930110"/>
                    <a:pt x="1079138" y="931502"/>
                    <a:pt x="1080534" y="932743"/>
                  </a:cubicBezTo>
                  <a:lnTo>
                    <a:pt x="1081128" y="932424"/>
                  </a:lnTo>
                  <a:lnTo>
                    <a:pt x="1081128" y="932424"/>
                  </a:lnTo>
                  <a:cubicBezTo>
                    <a:pt x="1086238" y="930553"/>
                    <a:pt x="1091075" y="922385"/>
                    <a:pt x="1092033" y="921427"/>
                  </a:cubicBezTo>
                  <a:cubicBezTo>
                    <a:pt x="1092863" y="920551"/>
                    <a:pt x="1093817" y="919798"/>
                    <a:pt x="1094862" y="919191"/>
                  </a:cubicBezTo>
                  <a:cubicBezTo>
                    <a:pt x="1095277" y="919104"/>
                    <a:pt x="1095683" y="919369"/>
                    <a:pt x="1095774" y="919784"/>
                  </a:cubicBezTo>
                  <a:cubicBezTo>
                    <a:pt x="1096459" y="921701"/>
                    <a:pt x="1100337" y="925898"/>
                    <a:pt x="1099516" y="927769"/>
                  </a:cubicBezTo>
                  <a:cubicBezTo>
                    <a:pt x="1098695" y="929640"/>
                    <a:pt x="1098238" y="929047"/>
                    <a:pt x="1096961" y="931876"/>
                  </a:cubicBezTo>
                  <a:cubicBezTo>
                    <a:pt x="1095683" y="934705"/>
                    <a:pt x="1101980" y="936439"/>
                    <a:pt x="1101524" y="938218"/>
                  </a:cubicBezTo>
                  <a:cubicBezTo>
                    <a:pt x="1100944" y="940504"/>
                    <a:pt x="1100611" y="942845"/>
                    <a:pt x="1100520" y="945200"/>
                  </a:cubicBezTo>
                  <a:cubicBezTo>
                    <a:pt x="1100839" y="946477"/>
                    <a:pt x="1105083" y="948165"/>
                    <a:pt x="1106223" y="949078"/>
                  </a:cubicBezTo>
                  <a:cubicBezTo>
                    <a:pt x="1107364" y="949991"/>
                    <a:pt x="1111151" y="960257"/>
                    <a:pt x="1112703" y="960257"/>
                  </a:cubicBezTo>
                  <a:cubicBezTo>
                    <a:pt x="1114254" y="960257"/>
                    <a:pt x="1117539" y="958751"/>
                    <a:pt x="1117265" y="962219"/>
                  </a:cubicBezTo>
                  <a:cubicBezTo>
                    <a:pt x="1116745" y="964395"/>
                    <a:pt x="1116745" y="966659"/>
                    <a:pt x="1117265" y="968835"/>
                  </a:cubicBezTo>
                  <a:cubicBezTo>
                    <a:pt x="1118434" y="970341"/>
                    <a:pt x="1119816" y="971664"/>
                    <a:pt x="1121372" y="972759"/>
                  </a:cubicBezTo>
                  <a:cubicBezTo>
                    <a:pt x="1121372" y="972759"/>
                    <a:pt x="1124840" y="973352"/>
                    <a:pt x="1125114" y="974676"/>
                  </a:cubicBezTo>
                  <a:cubicBezTo>
                    <a:pt x="1125387" y="975999"/>
                    <a:pt x="1130178" y="976273"/>
                    <a:pt x="1130178" y="977231"/>
                  </a:cubicBezTo>
                  <a:lnTo>
                    <a:pt x="1130178" y="978189"/>
                  </a:lnTo>
                  <a:lnTo>
                    <a:pt x="1137114" y="976683"/>
                  </a:lnTo>
                  <a:lnTo>
                    <a:pt x="1137114" y="976683"/>
                  </a:lnTo>
                  <a:lnTo>
                    <a:pt x="1137707" y="976683"/>
                  </a:lnTo>
                  <a:cubicBezTo>
                    <a:pt x="1138570" y="975771"/>
                    <a:pt x="1139537" y="974958"/>
                    <a:pt x="1140582" y="974265"/>
                  </a:cubicBezTo>
                  <a:cubicBezTo>
                    <a:pt x="1140810" y="974265"/>
                    <a:pt x="1141038" y="974037"/>
                    <a:pt x="1141175" y="974265"/>
                  </a:cubicBezTo>
                  <a:cubicBezTo>
                    <a:pt x="1142498" y="974630"/>
                    <a:pt x="1145327" y="974676"/>
                    <a:pt x="1145966" y="975953"/>
                  </a:cubicBezTo>
                  <a:cubicBezTo>
                    <a:pt x="1146605" y="977231"/>
                    <a:pt x="1150940" y="980060"/>
                    <a:pt x="1148704" y="981657"/>
                  </a:cubicBezTo>
                  <a:cubicBezTo>
                    <a:pt x="1148476" y="981798"/>
                    <a:pt x="1148234" y="981908"/>
                    <a:pt x="1147974" y="981976"/>
                  </a:cubicBezTo>
                  <a:cubicBezTo>
                    <a:pt x="1145190" y="982706"/>
                    <a:pt x="1140582" y="981976"/>
                    <a:pt x="1138848" y="982569"/>
                  </a:cubicBezTo>
                  <a:lnTo>
                    <a:pt x="1138574" y="982569"/>
                  </a:lnTo>
                  <a:lnTo>
                    <a:pt x="1138164" y="982569"/>
                  </a:lnTo>
                  <a:cubicBezTo>
                    <a:pt x="1136484" y="983176"/>
                    <a:pt x="1135097" y="984399"/>
                    <a:pt x="1134285" y="985992"/>
                  </a:cubicBezTo>
                  <a:cubicBezTo>
                    <a:pt x="1133327" y="987589"/>
                    <a:pt x="1129129" y="987999"/>
                    <a:pt x="1128581" y="989140"/>
                  </a:cubicBezTo>
                  <a:cubicBezTo>
                    <a:pt x="1126793" y="992078"/>
                    <a:pt x="1126172" y="995578"/>
                    <a:pt x="1126848" y="998950"/>
                  </a:cubicBezTo>
                  <a:cubicBezTo>
                    <a:pt x="1127121" y="1001140"/>
                    <a:pt x="1126117" y="1004654"/>
                    <a:pt x="1127441" y="1004334"/>
                  </a:cubicBezTo>
                  <a:lnTo>
                    <a:pt x="1128125" y="1004334"/>
                  </a:lnTo>
                  <a:lnTo>
                    <a:pt x="1128125" y="1004334"/>
                  </a:lnTo>
                  <a:cubicBezTo>
                    <a:pt x="1130365" y="1003499"/>
                    <a:pt x="1132560" y="1002541"/>
                    <a:pt x="1134696" y="1001460"/>
                  </a:cubicBezTo>
                  <a:cubicBezTo>
                    <a:pt x="1135426" y="1001460"/>
                    <a:pt x="1137707" y="1001460"/>
                    <a:pt x="1136338" y="1004015"/>
                  </a:cubicBezTo>
                  <a:cubicBezTo>
                    <a:pt x="1135394" y="1005899"/>
                    <a:pt x="1133938" y="1007478"/>
                    <a:pt x="1132140" y="1008578"/>
                  </a:cubicBezTo>
                  <a:cubicBezTo>
                    <a:pt x="1130543" y="1009855"/>
                    <a:pt x="1129631" y="1008852"/>
                    <a:pt x="1128992" y="1011726"/>
                  </a:cubicBezTo>
                  <a:cubicBezTo>
                    <a:pt x="1128636" y="1013930"/>
                    <a:pt x="1128636" y="1016179"/>
                    <a:pt x="1128992" y="1018388"/>
                  </a:cubicBezTo>
                  <a:cubicBezTo>
                    <a:pt x="1128992" y="1020304"/>
                    <a:pt x="1132779" y="1022951"/>
                    <a:pt x="1134604" y="1025096"/>
                  </a:cubicBezTo>
                  <a:cubicBezTo>
                    <a:pt x="1136430" y="1027240"/>
                    <a:pt x="1140627" y="1029658"/>
                    <a:pt x="1141586" y="1028928"/>
                  </a:cubicBezTo>
                  <a:lnTo>
                    <a:pt x="1141951" y="1028700"/>
                  </a:lnTo>
                  <a:lnTo>
                    <a:pt x="1142270" y="1028700"/>
                  </a:lnTo>
                  <a:cubicBezTo>
                    <a:pt x="1142868" y="1028317"/>
                    <a:pt x="1143493" y="1027979"/>
                    <a:pt x="1144141" y="1027696"/>
                  </a:cubicBezTo>
                  <a:cubicBezTo>
                    <a:pt x="1144825" y="1027696"/>
                    <a:pt x="1145464" y="1027696"/>
                    <a:pt x="1145692" y="1028061"/>
                  </a:cubicBezTo>
                  <a:cubicBezTo>
                    <a:pt x="1146331" y="1029385"/>
                    <a:pt x="1151031" y="1031940"/>
                    <a:pt x="1151031" y="1031940"/>
                  </a:cubicBezTo>
                  <a:lnTo>
                    <a:pt x="1151533" y="1031620"/>
                  </a:lnTo>
                  <a:lnTo>
                    <a:pt x="1151533" y="1031620"/>
                  </a:lnTo>
                  <a:cubicBezTo>
                    <a:pt x="1151533" y="1031620"/>
                    <a:pt x="1156734" y="1028335"/>
                    <a:pt x="1157829" y="1027924"/>
                  </a:cubicBezTo>
                  <a:cubicBezTo>
                    <a:pt x="1158925" y="1027514"/>
                    <a:pt x="1162027" y="1026784"/>
                    <a:pt x="1162027" y="1028426"/>
                  </a:cubicBezTo>
                  <a:cubicBezTo>
                    <a:pt x="1162027" y="1030069"/>
                    <a:pt x="1167046" y="1028426"/>
                    <a:pt x="1167366" y="1031347"/>
                  </a:cubicBezTo>
                  <a:cubicBezTo>
                    <a:pt x="1167685" y="1034267"/>
                    <a:pt x="1168872" y="1035910"/>
                    <a:pt x="1167366" y="1037370"/>
                  </a:cubicBezTo>
                  <a:cubicBezTo>
                    <a:pt x="1165860" y="1038830"/>
                    <a:pt x="1164446" y="1039560"/>
                    <a:pt x="1166362" y="1040244"/>
                  </a:cubicBezTo>
                  <a:cubicBezTo>
                    <a:pt x="1168278" y="1040929"/>
                    <a:pt x="1174575" y="1041522"/>
                    <a:pt x="1174530" y="1042891"/>
                  </a:cubicBezTo>
                  <a:cubicBezTo>
                    <a:pt x="1174484" y="1044259"/>
                    <a:pt x="1178362" y="1044168"/>
                    <a:pt x="1178362" y="1044168"/>
                  </a:cubicBezTo>
                  <a:cubicBezTo>
                    <a:pt x="1186284" y="1044853"/>
                    <a:pt x="1194255" y="1044515"/>
                    <a:pt x="1202089" y="1043164"/>
                  </a:cubicBezTo>
                  <a:lnTo>
                    <a:pt x="1202500" y="1043164"/>
                  </a:lnTo>
                  <a:lnTo>
                    <a:pt x="1202774" y="1043164"/>
                  </a:lnTo>
                  <a:cubicBezTo>
                    <a:pt x="1203764" y="1042808"/>
                    <a:pt x="1204713" y="1042352"/>
                    <a:pt x="1205603" y="1041796"/>
                  </a:cubicBezTo>
                  <a:cubicBezTo>
                    <a:pt x="1206105" y="1041796"/>
                    <a:pt x="1206470" y="1041796"/>
                    <a:pt x="1206607" y="1042434"/>
                  </a:cubicBezTo>
                  <a:cubicBezTo>
                    <a:pt x="1206880" y="1044351"/>
                    <a:pt x="1205922" y="1045263"/>
                    <a:pt x="1204325" y="1048731"/>
                  </a:cubicBezTo>
                  <a:cubicBezTo>
                    <a:pt x="1202728" y="1052199"/>
                    <a:pt x="1201998" y="1051560"/>
                    <a:pt x="1203915" y="1053796"/>
                  </a:cubicBezTo>
                  <a:cubicBezTo>
                    <a:pt x="1205831" y="1056032"/>
                    <a:pt x="1208979" y="1056990"/>
                    <a:pt x="1209937" y="1056351"/>
                  </a:cubicBezTo>
                  <a:lnTo>
                    <a:pt x="1210394" y="1056351"/>
                  </a:lnTo>
                  <a:lnTo>
                    <a:pt x="1210622" y="1056351"/>
                  </a:lnTo>
                  <a:lnTo>
                    <a:pt x="1211261" y="1056077"/>
                  </a:lnTo>
                  <a:cubicBezTo>
                    <a:pt x="1212401" y="1055758"/>
                    <a:pt x="1213679" y="1055712"/>
                    <a:pt x="1213451" y="1056579"/>
                  </a:cubicBezTo>
                  <a:cubicBezTo>
                    <a:pt x="1213223" y="1057446"/>
                    <a:pt x="1212675" y="1062648"/>
                    <a:pt x="1212356" y="1064519"/>
                  </a:cubicBezTo>
                  <a:cubicBezTo>
                    <a:pt x="1212036" y="1066390"/>
                    <a:pt x="1212995" y="1067028"/>
                    <a:pt x="1213953" y="1068352"/>
                  </a:cubicBezTo>
                  <a:cubicBezTo>
                    <a:pt x="1214911" y="1069675"/>
                    <a:pt x="1220888" y="1070679"/>
                    <a:pt x="1220888" y="1070679"/>
                  </a:cubicBezTo>
                  <a:lnTo>
                    <a:pt x="1226273" y="1070679"/>
                  </a:lnTo>
                  <a:lnTo>
                    <a:pt x="1231611" y="1070998"/>
                  </a:lnTo>
                  <a:cubicBezTo>
                    <a:pt x="1231611" y="1070998"/>
                    <a:pt x="1234851" y="1072002"/>
                    <a:pt x="1233847" y="1074876"/>
                  </a:cubicBezTo>
                  <a:cubicBezTo>
                    <a:pt x="1232843" y="1077751"/>
                    <a:pt x="1237269" y="1081265"/>
                    <a:pt x="1237543" y="1082177"/>
                  </a:cubicBezTo>
                  <a:cubicBezTo>
                    <a:pt x="1237817" y="1083090"/>
                    <a:pt x="1239779" y="1084139"/>
                    <a:pt x="1240691" y="1084413"/>
                  </a:cubicBezTo>
                  <a:cubicBezTo>
                    <a:pt x="1242202" y="1084641"/>
                    <a:pt x="1243726" y="1084791"/>
                    <a:pt x="1245254" y="1084869"/>
                  </a:cubicBezTo>
                  <a:cubicBezTo>
                    <a:pt x="1247166" y="1084773"/>
                    <a:pt x="1249050" y="1085339"/>
                    <a:pt x="1250593" y="1086466"/>
                  </a:cubicBezTo>
                  <a:cubicBezTo>
                    <a:pt x="1252144" y="1087698"/>
                    <a:pt x="1255156" y="1091029"/>
                    <a:pt x="1255156" y="1091941"/>
                  </a:cubicBezTo>
                  <a:cubicBezTo>
                    <a:pt x="1255156" y="1092854"/>
                    <a:pt x="1258304" y="1094816"/>
                    <a:pt x="1257026" y="1096003"/>
                  </a:cubicBezTo>
                  <a:lnTo>
                    <a:pt x="1257026" y="1096003"/>
                  </a:lnTo>
                  <a:cubicBezTo>
                    <a:pt x="1256251" y="1096003"/>
                    <a:pt x="1255521" y="1095090"/>
                    <a:pt x="1255019" y="1096003"/>
                  </a:cubicBezTo>
                  <a:cubicBezTo>
                    <a:pt x="1254517" y="1096003"/>
                    <a:pt x="1254106" y="1096003"/>
                    <a:pt x="1253924" y="1097782"/>
                  </a:cubicBezTo>
                  <a:cubicBezTo>
                    <a:pt x="1253805" y="1099302"/>
                    <a:pt x="1253805" y="1100826"/>
                    <a:pt x="1253924" y="1102345"/>
                  </a:cubicBezTo>
                  <a:lnTo>
                    <a:pt x="1254654" y="1102345"/>
                  </a:lnTo>
                  <a:cubicBezTo>
                    <a:pt x="1254654" y="1104079"/>
                    <a:pt x="1254927" y="1105356"/>
                    <a:pt x="1254927" y="1105356"/>
                  </a:cubicBezTo>
                  <a:cubicBezTo>
                    <a:pt x="1257122" y="1106912"/>
                    <a:pt x="1259426" y="1108318"/>
                    <a:pt x="1261817" y="1109554"/>
                  </a:cubicBezTo>
                  <a:cubicBezTo>
                    <a:pt x="1263551" y="1110248"/>
                    <a:pt x="1265335" y="1110809"/>
                    <a:pt x="1267156" y="1111243"/>
                  </a:cubicBezTo>
                  <a:cubicBezTo>
                    <a:pt x="1268694" y="1111594"/>
                    <a:pt x="1270049" y="1112484"/>
                    <a:pt x="1270989" y="1113752"/>
                  </a:cubicBezTo>
                  <a:cubicBezTo>
                    <a:pt x="1271582" y="1114756"/>
                    <a:pt x="1272905" y="1114756"/>
                    <a:pt x="1272495" y="1117311"/>
                  </a:cubicBezTo>
                  <a:cubicBezTo>
                    <a:pt x="1272084" y="1119866"/>
                    <a:pt x="1268342" y="1119501"/>
                    <a:pt x="1267384" y="1120733"/>
                  </a:cubicBezTo>
                  <a:cubicBezTo>
                    <a:pt x="1266426" y="1121965"/>
                    <a:pt x="1264874" y="1121646"/>
                    <a:pt x="1265741" y="1123836"/>
                  </a:cubicBezTo>
                  <a:cubicBezTo>
                    <a:pt x="1266608" y="1126026"/>
                    <a:pt x="1269437" y="1127760"/>
                    <a:pt x="1267612" y="1128627"/>
                  </a:cubicBezTo>
                  <a:cubicBezTo>
                    <a:pt x="1264318" y="1130343"/>
                    <a:pt x="1260563" y="1130963"/>
                    <a:pt x="1256889" y="1130406"/>
                  </a:cubicBezTo>
                  <a:cubicBezTo>
                    <a:pt x="1254927" y="1130406"/>
                    <a:pt x="1251095" y="1130133"/>
                    <a:pt x="1249543" y="1130406"/>
                  </a:cubicBezTo>
                  <a:cubicBezTo>
                    <a:pt x="1247367" y="1130616"/>
                    <a:pt x="1245231" y="1131141"/>
                    <a:pt x="1243201" y="1131958"/>
                  </a:cubicBezTo>
                  <a:cubicBezTo>
                    <a:pt x="1240404" y="1132811"/>
                    <a:pt x="1237360" y="1132077"/>
                    <a:pt x="1235261" y="1130042"/>
                  </a:cubicBezTo>
                  <a:cubicBezTo>
                    <a:pt x="1233756" y="1128399"/>
                    <a:pt x="1235626" y="1128399"/>
                    <a:pt x="1230288" y="1125479"/>
                  </a:cubicBezTo>
                  <a:cubicBezTo>
                    <a:pt x="1224949" y="1122558"/>
                    <a:pt x="1223626" y="1120916"/>
                    <a:pt x="1221755" y="1121874"/>
                  </a:cubicBezTo>
                  <a:cubicBezTo>
                    <a:pt x="1219885" y="1122832"/>
                    <a:pt x="1219839" y="1122148"/>
                    <a:pt x="1218242" y="1122741"/>
                  </a:cubicBezTo>
                  <a:cubicBezTo>
                    <a:pt x="1216645" y="1123334"/>
                    <a:pt x="1216645" y="1122102"/>
                    <a:pt x="1215048" y="1123334"/>
                  </a:cubicBezTo>
                  <a:cubicBezTo>
                    <a:pt x="1213451" y="1124566"/>
                    <a:pt x="1212858" y="1123973"/>
                    <a:pt x="1212812" y="1127167"/>
                  </a:cubicBezTo>
                  <a:cubicBezTo>
                    <a:pt x="1212766" y="1130361"/>
                    <a:pt x="1217831" y="1133874"/>
                    <a:pt x="1217831" y="1135198"/>
                  </a:cubicBezTo>
                  <a:cubicBezTo>
                    <a:pt x="1217831" y="1136521"/>
                    <a:pt x="1215276" y="1136064"/>
                    <a:pt x="1214592" y="1138939"/>
                  </a:cubicBezTo>
                  <a:cubicBezTo>
                    <a:pt x="1213862" y="1140846"/>
                    <a:pt x="1213524" y="1142877"/>
                    <a:pt x="1213588" y="1144916"/>
                  </a:cubicBezTo>
                  <a:cubicBezTo>
                    <a:pt x="1213862" y="1146559"/>
                    <a:pt x="1216371" y="1146240"/>
                    <a:pt x="1218151" y="1148795"/>
                  </a:cubicBezTo>
                  <a:cubicBezTo>
                    <a:pt x="1219930" y="1151350"/>
                    <a:pt x="1219748" y="1149434"/>
                    <a:pt x="1222212" y="1152947"/>
                  </a:cubicBezTo>
                  <a:cubicBezTo>
                    <a:pt x="1224676" y="1156461"/>
                    <a:pt x="1228554" y="1155229"/>
                    <a:pt x="1227870" y="1157510"/>
                  </a:cubicBezTo>
                  <a:cubicBezTo>
                    <a:pt x="1227997" y="1161813"/>
                    <a:pt x="1228705" y="1166079"/>
                    <a:pt x="1229969" y="1170195"/>
                  </a:cubicBezTo>
                  <a:cubicBezTo>
                    <a:pt x="1230580" y="1172157"/>
                    <a:pt x="1230580" y="1174256"/>
                    <a:pt x="1229969" y="1176218"/>
                  </a:cubicBezTo>
                  <a:cubicBezTo>
                    <a:pt x="1229220" y="1177984"/>
                    <a:pt x="1229407" y="1180005"/>
                    <a:pt x="1230470" y="1181602"/>
                  </a:cubicBezTo>
                  <a:cubicBezTo>
                    <a:pt x="1231794" y="1183838"/>
                    <a:pt x="1235033" y="1186165"/>
                    <a:pt x="1234577" y="1188036"/>
                  </a:cubicBezTo>
                  <a:cubicBezTo>
                    <a:pt x="1234121" y="1189907"/>
                    <a:pt x="1230379" y="1193329"/>
                    <a:pt x="1230014" y="1194241"/>
                  </a:cubicBezTo>
                  <a:cubicBezTo>
                    <a:pt x="1229649" y="1195154"/>
                    <a:pt x="1231292" y="1196842"/>
                    <a:pt x="1232159" y="1200949"/>
                  </a:cubicBezTo>
                  <a:cubicBezTo>
                    <a:pt x="1233026" y="1205055"/>
                    <a:pt x="1236265" y="1202865"/>
                    <a:pt x="1234349" y="1206652"/>
                  </a:cubicBezTo>
                  <a:cubicBezTo>
                    <a:pt x="1233258" y="1208792"/>
                    <a:pt x="1231944" y="1210813"/>
                    <a:pt x="1230425" y="1212675"/>
                  </a:cubicBezTo>
                  <a:lnTo>
                    <a:pt x="1228691" y="1228143"/>
                  </a:lnTo>
                  <a:lnTo>
                    <a:pt x="1227003" y="1239596"/>
                  </a:lnTo>
                  <a:cubicBezTo>
                    <a:pt x="1226683" y="1242151"/>
                    <a:pt x="1227276" y="1242425"/>
                    <a:pt x="1227003" y="1244159"/>
                  </a:cubicBezTo>
                  <a:cubicBezTo>
                    <a:pt x="1226980" y="1245870"/>
                    <a:pt x="1227089" y="1247577"/>
                    <a:pt x="1227322" y="1249270"/>
                  </a:cubicBezTo>
                  <a:cubicBezTo>
                    <a:pt x="1227322" y="1251140"/>
                    <a:pt x="1227322" y="1249270"/>
                    <a:pt x="1227870" y="1252418"/>
                  </a:cubicBezTo>
                  <a:cubicBezTo>
                    <a:pt x="1228417" y="1255566"/>
                    <a:pt x="1227870" y="1255110"/>
                    <a:pt x="1227231" y="1256981"/>
                  </a:cubicBezTo>
                  <a:cubicBezTo>
                    <a:pt x="1225907" y="1261042"/>
                    <a:pt x="1226546" y="1264555"/>
                    <a:pt x="1225816" y="1266426"/>
                  </a:cubicBezTo>
                  <a:cubicBezTo>
                    <a:pt x="1225086" y="1268297"/>
                    <a:pt x="1226729" y="1270989"/>
                    <a:pt x="1226455" y="1273453"/>
                  </a:cubicBezTo>
                  <a:cubicBezTo>
                    <a:pt x="1226181" y="1275917"/>
                    <a:pt x="1227322" y="1278517"/>
                    <a:pt x="1227003" y="1280114"/>
                  </a:cubicBezTo>
                  <a:cubicBezTo>
                    <a:pt x="1226683" y="1281712"/>
                    <a:pt x="1229467" y="1282031"/>
                    <a:pt x="1227276" y="1284221"/>
                  </a:cubicBezTo>
                  <a:cubicBezTo>
                    <a:pt x="1225086" y="1286411"/>
                    <a:pt x="1224082" y="1286092"/>
                    <a:pt x="1223079" y="1287689"/>
                  </a:cubicBezTo>
                  <a:cubicBezTo>
                    <a:pt x="1222075" y="1289286"/>
                    <a:pt x="1220888" y="1288282"/>
                    <a:pt x="1220250" y="1290472"/>
                  </a:cubicBezTo>
                  <a:cubicBezTo>
                    <a:pt x="1219611" y="1292662"/>
                    <a:pt x="1221481" y="1295035"/>
                    <a:pt x="1219839" y="1298046"/>
                  </a:cubicBezTo>
                  <a:cubicBezTo>
                    <a:pt x="1218721" y="1299954"/>
                    <a:pt x="1217845" y="1301989"/>
                    <a:pt x="1217238" y="1304115"/>
                  </a:cubicBezTo>
                  <a:cubicBezTo>
                    <a:pt x="1216919" y="1305347"/>
                    <a:pt x="1217238" y="1305073"/>
                    <a:pt x="1217238" y="1308678"/>
                  </a:cubicBezTo>
                  <a:cubicBezTo>
                    <a:pt x="1217238" y="1312283"/>
                    <a:pt x="1217512" y="1309864"/>
                    <a:pt x="1215595" y="1314291"/>
                  </a:cubicBezTo>
                  <a:cubicBezTo>
                    <a:pt x="1213679" y="1318716"/>
                    <a:pt x="1210166" y="1316116"/>
                    <a:pt x="1213314" y="1322184"/>
                  </a:cubicBezTo>
                  <a:cubicBezTo>
                    <a:pt x="1216462" y="1328253"/>
                    <a:pt x="1222440" y="1340755"/>
                    <a:pt x="1222896" y="1341987"/>
                  </a:cubicBezTo>
                  <a:cubicBezTo>
                    <a:pt x="1223352" y="1343219"/>
                    <a:pt x="1225771" y="1344177"/>
                    <a:pt x="1224402" y="1347691"/>
                  </a:cubicBezTo>
                  <a:cubicBezTo>
                    <a:pt x="1223033" y="1351204"/>
                    <a:pt x="1220295" y="1347326"/>
                    <a:pt x="1221208" y="1351523"/>
                  </a:cubicBezTo>
                  <a:cubicBezTo>
                    <a:pt x="1221641" y="1354599"/>
                    <a:pt x="1222253" y="1357642"/>
                    <a:pt x="1223033" y="1360649"/>
                  </a:cubicBezTo>
                  <a:cubicBezTo>
                    <a:pt x="1224219" y="1364436"/>
                    <a:pt x="1226136" y="1366353"/>
                    <a:pt x="1225497" y="1368543"/>
                  </a:cubicBezTo>
                  <a:cubicBezTo>
                    <a:pt x="1224858" y="1370733"/>
                    <a:pt x="1227048" y="1367904"/>
                    <a:pt x="1226044" y="1372056"/>
                  </a:cubicBezTo>
                  <a:cubicBezTo>
                    <a:pt x="1225041" y="1376208"/>
                    <a:pt x="1223809" y="1375844"/>
                    <a:pt x="1223809" y="1379311"/>
                  </a:cubicBezTo>
                  <a:cubicBezTo>
                    <a:pt x="1223809" y="1382779"/>
                    <a:pt x="1226592" y="1377486"/>
                    <a:pt x="1223809" y="1382916"/>
                  </a:cubicBezTo>
                  <a:cubicBezTo>
                    <a:pt x="1222677" y="1384609"/>
                    <a:pt x="1221682" y="1386398"/>
                    <a:pt x="1220843" y="1388255"/>
                  </a:cubicBezTo>
                  <a:cubicBezTo>
                    <a:pt x="1218607" y="1392817"/>
                    <a:pt x="1216736" y="1387844"/>
                    <a:pt x="1218288" y="1394551"/>
                  </a:cubicBezTo>
                  <a:cubicBezTo>
                    <a:pt x="1219839" y="1401259"/>
                    <a:pt x="1218288" y="1400209"/>
                    <a:pt x="1219748" y="1404316"/>
                  </a:cubicBezTo>
                  <a:cubicBezTo>
                    <a:pt x="1221208" y="1408422"/>
                    <a:pt x="1222577" y="1407555"/>
                    <a:pt x="1224082" y="1410111"/>
                  </a:cubicBezTo>
                  <a:cubicBezTo>
                    <a:pt x="1225588" y="1412666"/>
                    <a:pt x="1229193" y="1409883"/>
                    <a:pt x="1229467" y="1413944"/>
                  </a:cubicBezTo>
                  <a:cubicBezTo>
                    <a:pt x="1229740" y="1418005"/>
                    <a:pt x="1231976" y="1418506"/>
                    <a:pt x="1231931" y="1421929"/>
                  </a:cubicBezTo>
                  <a:cubicBezTo>
                    <a:pt x="1231885" y="1425351"/>
                    <a:pt x="1236493" y="1426081"/>
                    <a:pt x="1234349" y="1432058"/>
                  </a:cubicBezTo>
                  <a:cubicBezTo>
                    <a:pt x="1232204" y="1438036"/>
                    <a:pt x="1237041" y="1445747"/>
                    <a:pt x="1237041" y="1448895"/>
                  </a:cubicBezTo>
                  <a:cubicBezTo>
                    <a:pt x="1237041" y="1452043"/>
                    <a:pt x="1236083" y="1450173"/>
                    <a:pt x="1238227" y="1453458"/>
                  </a:cubicBezTo>
                  <a:cubicBezTo>
                    <a:pt x="1240372" y="1456743"/>
                    <a:pt x="1241695" y="1454097"/>
                    <a:pt x="1243611" y="1457656"/>
                  </a:cubicBezTo>
                  <a:cubicBezTo>
                    <a:pt x="1245528" y="1461215"/>
                    <a:pt x="1245482" y="1459572"/>
                    <a:pt x="1247034" y="1461443"/>
                  </a:cubicBezTo>
                  <a:cubicBezTo>
                    <a:pt x="1249165" y="1463779"/>
                    <a:pt x="1251149" y="1466248"/>
                    <a:pt x="1252965" y="1468835"/>
                  </a:cubicBezTo>
                  <a:cubicBezTo>
                    <a:pt x="1253330" y="1469747"/>
                    <a:pt x="1254243" y="1467831"/>
                    <a:pt x="1255521" y="1471983"/>
                  </a:cubicBezTo>
                  <a:cubicBezTo>
                    <a:pt x="1256798" y="1476136"/>
                    <a:pt x="1259217" y="1475816"/>
                    <a:pt x="1260084" y="1476546"/>
                  </a:cubicBezTo>
                  <a:cubicBezTo>
                    <a:pt x="1260950" y="1477276"/>
                    <a:pt x="1262958" y="1474037"/>
                    <a:pt x="1262958" y="1477231"/>
                  </a:cubicBezTo>
                  <a:cubicBezTo>
                    <a:pt x="1262958" y="1480425"/>
                    <a:pt x="1262502" y="1483208"/>
                    <a:pt x="1264418" y="1483254"/>
                  </a:cubicBezTo>
                  <a:cubicBezTo>
                    <a:pt x="1266335" y="1483299"/>
                    <a:pt x="1269255" y="1480151"/>
                    <a:pt x="1269848" y="1480425"/>
                  </a:cubicBezTo>
                  <a:cubicBezTo>
                    <a:pt x="1270441" y="1480698"/>
                    <a:pt x="1272038" y="1479831"/>
                    <a:pt x="1273681" y="1478919"/>
                  </a:cubicBezTo>
                  <a:cubicBezTo>
                    <a:pt x="1275451" y="1478043"/>
                    <a:pt x="1277409" y="1477619"/>
                    <a:pt x="1279384" y="1477687"/>
                  </a:cubicBezTo>
                  <a:cubicBezTo>
                    <a:pt x="1281698" y="1478015"/>
                    <a:pt x="1284052" y="1478015"/>
                    <a:pt x="1286366" y="1477687"/>
                  </a:cubicBezTo>
                  <a:cubicBezTo>
                    <a:pt x="1289195" y="1477094"/>
                    <a:pt x="1290518" y="1476455"/>
                    <a:pt x="1291430" y="1477459"/>
                  </a:cubicBezTo>
                  <a:cubicBezTo>
                    <a:pt x="1292343" y="1478463"/>
                    <a:pt x="1298275" y="1477459"/>
                    <a:pt x="1296495" y="1478143"/>
                  </a:cubicBezTo>
                  <a:cubicBezTo>
                    <a:pt x="1293575" y="1479028"/>
                    <a:pt x="1290605" y="1479731"/>
                    <a:pt x="1287598" y="1480242"/>
                  </a:cubicBezTo>
                  <a:cubicBezTo>
                    <a:pt x="1286001" y="1480835"/>
                    <a:pt x="1285042" y="1479877"/>
                    <a:pt x="1283445" y="1480790"/>
                  </a:cubicBezTo>
                  <a:cubicBezTo>
                    <a:pt x="1282013" y="1481479"/>
                    <a:pt x="1280466" y="1481894"/>
                    <a:pt x="1278883" y="1482022"/>
                  </a:cubicBezTo>
                  <a:cubicBezTo>
                    <a:pt x="1274958" y="1486584"/>
                    <a:pt x="1272723" y="1487406"/>
                    <a:pt x="1274000" y="1489277"/>
                  </a:cubicBezTo>
                  <a:cubicBezTo>
                    <a:pt x="1275278" y="1491147"/>
                    <a:pt x="1275780" y="1491056"/>
                    <a:pt x="1274913" y="1492744"/>
                  </a:cubicBezTo>
                  <a:cubicBezTo>
                    <a:pt x="1271673" y="1499087"/>
                    <a:pt x="1269209" y="1493703"/>
                    <a:pt x="1271673" y="1499087"/>
                  </a:cubicBezTo>
                  <a:cubicBezTo>
                    <a:pt x="1273202" y="1502509"/>
                    <a:pt x="1274968" y="1505817"/>
                    <a:pt x="1276966" y="1508988"/>
                  </a:cubicBezTo>
                  <a:cubicBezTo>
                    <a:pt x="1278184" y="1510845"/>
                    <a:pt x="1279932" y="1512292"/>
                    <a:pt x="1281985" y="1513140"/>
                  </a:cubicBezTo>
                  <a:cubicBezTo>
                    <a:pt x="1283263" y="1513779"/>
                    <a:pt x="1284860" y="1510311"/>
                    <a:pt x="1285818" y="1513460"/>
                  </a:cubicBezTo>
                  <a:cubicBezTo>
                    <a:pt x="1286315" y="1516480"/>
                    <a:pt x="1286315" y="1519565"/>
                    <a:pt x="1285818" y="1522586"/>
                  </a:cubicBezTo>
                  <a:cubicBezTo>
                    <a:pt x="1285663" y="1525533"/>
                    <a:pt x="1285663" y="1528490"/>
                    <a:pt x="1285818" y="1531438"/>
                  </a:cubicBezTo>
                  <a:cubicBezTo>
                    <a:pt x="1286229" y="1533541"/>
                    <a:pt x="1287319" y="1535448"/>
                    <a:pt x="1288921" y="1536867"/>
                  </a:cubicBezTo>
                  <a:cubicBezTo>
                    <a:pt x="1292348" y="1540121"/>
                    <a:pt x="1295605" y="1543547"/>
                    <a:pt x="1298685" y="1547134"/>
                  </a:cubicBezTo>
                  <a:cubicBezTo>
                    <a:pt x="1299598" y="1548366"/>
                    <a:pt x="1301879" y="1549415"/>
                    <a:pt x="1303248" y="1550647"/>
                  </a:cubicBezTo>
                  <a:cubicBezTo>
                    <a:pt x="1304617" y="1551879"/>
                    <a:pt x="1306442" y="1552564"/>
                    <a:pt x="1306716" y="1554845"/>
                  </a:cubicBezTo>
                  <a:cubicBezTo>
                    <a:pt x="1306652" y="1556442"/>
                    <a:pt x="1307049" y="1558030"/>
                    <a:pt x="1307857" y="1559408"/>
                  </a:cubicBezTo>
                  <a:cubicBezTo>
                    <a:pt x="1311963" y="1563971"/>
                    <a:pt x="1314519" y="1562967"/>
                    <a:pt x="1314838" y="1565157"/>
                  </a:cubicBezTo>
                  <a:cubicBezTo>
                    <a:pt x="1315157" y="1567347"/>
                    <a:pt x="1315431" y="1566480"/>
                    <a:pt x="1316024" y="1569720"/>
                  </a:cubicBezTo>
                  <a:cubicBezTo>
                    <a:pt x="1316617" y="1572960"/>
                    <a:pt x="1316663" y="1569948"/>
                    <a:pt x="1316617" y="1574739"/>
                  </a:cubicBezTo>
                  <a:cubicBezTo>
                    <a:pt x="1316572" y="1579530"/>
                    <a:pt x="1316891" y="1576291"/>
                    <a:pt x="1318443" y="1580443"/>
                  </a:cubicBezTo>
                  <a:cubicBezTo>
                    <a:pt x="1319994" y="1584595"/>
                    <a:pt x="1319766" y="1579211"/>
                    <a:pt x="1319994" y="1584549"/>
                  </a:cubicBezTo>
                  <a:cubicBezTo>
                    <a:pt x="1320222" y="1589888"/>
                    <a:pt x="1319036" y="1588747"/>
                    <a:pt x="1321226" y="1591257"/>
                  </a:cubicBezTo>
                  <a:cubicBezTo>
                    <a:pt x="1323416" y="1593767"/>
                    <a:pt x="1325789" y="1593538"/>
                    <a:pt x="1326564" y="1594497"/>
                  </a:cubicBezTo>
                  <a:cubicBezTo>
                    <a:pt x="1327340" y="1595455"/>
                    <a:pt x="1329759" y="1593903"/>
                    <a:pt x="1331127" y="1595181"/>
                  </a:cubicBezTo>
                  <a:cubicBezTo>
                    <a:pt x="1332496" y="1596459"/>
                    <a:pt x="1337105" y="1595546"/>
                    <a:pt x="1337105" y="1595546"/>
                  </a:cubicBezTo>
                  <a:cubicBezTo>
                    <a:pt x="1337105" y="1595546"/>
                    <a:pt x="1334321" y="1592671"/>
                    <a:pt x="1340664" y="1595546"/>
                  </a:cubicBezTo>
                  <a:cubicBezTo>
                    <a:pt x="1347006" y="1598421"/>
                    <a:pt x="1358687" y="1598284"/>
                    <a:pt x="1360239" y="1598922"/>
                  </a:cubicBezTo>
                  <a:cubicBezTo>
                    <a:pt x="1361790" y="1599561"/>
                    <a:pt x="1364801" y="1600291"/>
                    <a:pt x="1365303" y="1601843"/>
                  </a:cubicBezTo>
                  <a:cubicBezTo>
                    <a:pt x="1365805" y="1603394"/>
                    <a:pt x="1369045" y="1603120"/>
                    <a:pt x="1369364" y="1605676"/>
                  </a:cubicBezTo>
                  <a:cubicBezTo>
                    <a:pt x="1369684" y="1608231"/>
                    <a:pt x="1371600" y="1606679"/>
                    <a:pt x="1372513" y="1608870"/>
                  </a:cubicBezTo>
                  <a:cubicBezTo>
                    <a:pt x="1373425" y="1611060"/>
                    <a:pt x="1374383" y="1610786"/>
                    <a:pt x="1376345" y="1610512"/>
                  </a:cubicBezTo>
                  <a:cubicBezTo>
                    <a:pt x="1378307" y="1610238"/>
                    <a:pt x="1378536" y="1608641"/>
                    <a:pt x="1380406" y="1609919"/>
                  </a:cubicBezTo>
                  <a:cubicBezTo>
                    <a:pt x="1382277" y="1611197"/>
                    <a:pt x="1382962" y="1609326"/>
                    <a:pt x="1384194" y="1610603"/>
                  </a:cubicBezTo>
                  <a:cubicBezTo>
                    <a:pt x="1385106" y="1611443"/>
                    <a:pt x="1386178" y="1612096"/>
                    <a:pt x="1387342" y="1612520"/>
                  </a:cubicBezTo>
                  <a:cubicBezTo>
                    <a:pt x="1388620" y="1613204"/>
                    <a:pt x="1389897" y="1612520"/>
                    <a:pt x="1390810" y="1614482"/>
                  </a:cubicBezTo>
                  <a:cubicBezTo>
                    <a:pt x="1391722" y="1616444"/>
                    <a:pt x="1393365" y="1616398"/>
                    <a:pt x="1394232" y="1618634"/>
                  </a:cubicBezTo>
                  <a:cubicBezTo>
                    <a:pt x="1395099" y="1620870"/>
                    <a:pt x="1395829" y="1620186"/>
                    <a:pt x="1397745" y="1622148"/>
                  </a:cubicBezTo>
                  <a:cubicBezTo>
                    <a:pt x="1399662" y="1624110"/>
                    <a:pt x="1401533" y="1622832"/>
                    <a:pt x="1402308" y="1624703"/>
                  </a:cubicBezTo>
                  <a:cubicBezTo>
                    <a:pt x="1403084" y="1626573"/>
                    <a:pt x="1405457" y="1626984"/>
                    <a:pt x="1406871" y="1629266"/>
                  </a:cubicBezTo>
                  <a:cubicBezTo>
                    <a:pt x="1410289" y="1633933"/>
                    <a:pt x="1413341" y="1638861"/>
                    <a:pt x="1415997" y="1644004"/>
                  </a:cubicBezTo>
                  <a:cubicBezTo>
                    <a:pt x="1417046" y="1647239"/>
                    <a:pt x="1417781" y="1650570"/>
                    <a:pt x="1418187" y="1653951"/>
                  </a:cubicBezTo>
                  <a:lnTo>
                    <a:pt x="1417503" y="1654316"/>
                  </a:lnTo>
                  <a:cubicBezTo>
                    <a:pt x="1417544" y="1654512"/>
                    <a:pt x="1417544" y="1654713"/>
                    <a:pt x="1417503" y="1654909"/>
                  </a:cubicBezTo>
                  <a:cubicBezTo>
                    <a:pt x="1417274" y="1656415"/>
                    <a:pt x="1416636" y="1655456"/>
                    <a:pt x="1417503" y="1657738"/>
                  </a:cubicBezTo>
                  <a:cubicBezTo>
                    <a:pt x="1418370" y="1660019"/>
                    <a:pt x="1416590" y="1657054"/>
                    <a:pt x="1418415" y="1659883"/>
                  </a:cubicBezTo>
                  <a:cubicBezTo>
                    <a:pt x="1420186" y="1661927"/>
                    <a:pt x="1421463" y="1664345"/>
                    <a:pt x="1422157" y="1666955"/>
                  </a:cubicBezTo>
                  <a:cubicBezTo>
                    <a:pt x="1422750" y="1670103"/>
                    <a:pt x="1424666" y="1669510"/>
                    <a:pt x="1425579" y="1672385"/>
                  </a:cubicBezTo>
                  <a:cubicBezTo>
                    <a:pt x="1426418" y="1674589"/>
                    <a:pt x="1427459" y="1676710"/>
                    <a:pt x="1428682" y="1678727"/>
                  </a:cubicBezTo>
                  <a:cubicBezTo>
                    <a:pt x="1429754" y="1679904"/>
                    <a:pt x="1430699" y="1681191"/>
                    <a:pt x="1431511" y="1682560"/>
                  </a:cubicBezTo>
                  <a:cubicBezTo>
                    <a:pt x="1433537" y="1685165"/>
                    <a:pt x="1435321" y="1687944"/>
                    <a:pt x="1436849" y="1690864"/>
                  </a:cubicBezTo>
                  <a:cubicBezTo>
                    <a:pt x="1437762" y="1693693"/>
                    <a:pt x="1443648" y="1701085"/>
                    <a:pt x="1445199" y="1704553"/>
                  </a:cubicBezTo>
                  <a:cubicBezTo>
                    <a:pt x="1446751" y="1708021"/>
                    <a:pt x="1450857" y="1708067"/>
                    <a:pt x="1450812" y="1711899"/>
                  </a:cubicBezTo>
                  <a:cubicBezTo>
                    <a:pt x="1450766" y="1715732"/>
                    <a:pt x="1451770" y="1716006"/>
                    <a:pt x="1451405" y="1718242"/>
                  </a:cubicBezTo>
                  <a:cubicBezTo>
                    <a:pt x="1451040" y="1720477"/>
                    <a:pt x="1452363" y="1717968"/>
                    <a:pt x="1452910" y="1722805"/>
                  </a:cubicBezTo>
                  <a:cubicBezTo>
                    <a:pt x="1453458" y="1727641"/>
                    <a:pt x="1456059" y="1728189"/>
                    <a:pt x="1456013" y="1731063"/>
                  </a:cubicBezTo>
                  <a:cubicBezTo>
                    <a:pt x="1455968" y="1733938"/>
                    <a:pt x="1458523" y="1735170"/>
                    <a:pt x="1457838" y="1737497"/>
                  </a:cubicBezTo>
                  <a:cubicBezTo>
                    <a:pt x="1457154" y="1739824"/>
                    <a:pt x="1457838" y="1739596"/>
                    <a:pt x="1458112" y="1741558"/>
                  </a:cubicBezTo>
                  <a:cubicBezTo>
                    <a:pt x="1458386" y="1743520"/>
                    <a:pt x="1459116" y="1743429"/>
                    <a:pt x="1460348" y="1745026"/>
                  </a:cubicBezTo>
                  <a:cubicBezTo>
                    <a:pt x="1461115" y="1746066"/>
                    <a:pt x="1462054" y="1746960"/>
                    <a:pt x="1463131" y="1747672"/>
                  </a:cubicBezTo>
                  <a:cubicBezTo>
                    <a:pt x="1464728" y="1748904"/>
                    <a:pt x="1470386" y="1752463"/>
                    <a:pt x="1470386" y="1752463"/>
                  </a:cubicBezTo>
                  <a:lnTo>
                    <a:pt x="1476090" y="1757619"/>
                  </a:lnTo>
                  <a:lnTo>
                    <a:pt x="1482022" y="1761133"/>
                  </a:lnTo>
                  <a:lnTo>
                    <a:pt x="1489870" y="1767886"/>
                  </a:lnTo>
                  <a:cubicBezTo>
                    <a:pt x="1489870" y="1767886"/>
                    <a:pt x="1492699" y="1772084"/>
                    <a:pt x="1493611" y="1772084"/>
                  </a:cubicBezTo>
                  <a:cubicBezTo>
                    <a:pt x="1495332" y="1772763"/>
                    <a:pt x="1496778" y="1774000"/>
                    <a:pt x="1497718" y="1775597"/>
                  </a:cubicBezTo>
                  <a:cubicBezTo>
                    <a:pt x="1498950" y="1777482"/>
                    <a:pt x="1500310" y="1779279"/>
                    <a:pt x="1501779" y="1780981"/>
                  </a:cubicBezTo>
                  <a:cubicBezTo>
                    <a:pt x="1502719" y="1781780"/>
                    <a:pt x="1503467" y="1782779"/>
                    <a:pt x="1503969" y="1783901"/>
                  </a:cubicBezTo>
                  <a:cubicBezTo>
                    <a:pt x="1504288" y="1785133"/>
                    <a:pt x="1507117" y="1788966"/>
                    <a:pt x="1506707" y="1791521"/>
                  </a:cubicBezTo>
                  <a:cubicBezTo>
                    <a:pt x="1506296" y="1794077"/>
                    <a:pt x="1506068" y="1795582"/>
                    <a:pt x="1506068" y="1795582"/>
                  </a:cubicBezTo>
                  <a:cubicBezTo>
                    <a:pt x="1506616" y="1800373"/>
                    <a:pt x="1506616" y="1801012"/>
                    <a:pt x="1505703" y="1802655"/>
                  </a:cubicBezTo>
                  <a:cubicBezTo>
                    <a:pt x="1504790" y="1804297"/>
                    <a:pt x="1503193" y="1800647"/>
                    <a:pt x="1501870" y="1801925"/>
                  </a:cubicBezTo>
                  <a:cubicBezTo>
                    <a:pt x="1500547" y="1803202"/>
                    <a:pt x="1497718" y="1804754"/>
                    <a:pt x="1495893" y="1802518"/>
                  </a:cubicBezTo>
                  <a:cubicBezTo>
                    <a:pt x="1494068" y="1800282"/>
                    <a:pt x="1495573" y="1799278"/>
                    <a:pt x="1492379" y="1799963"/>
                  </a:cubicBezTo>
                  <a:lnTo>
                    <a:pt x="1487315" y="1800784"/>
                  </a:lnTo>
                  <a:cubicBezTo>
                    <a:pt x="1485398" y="1801103"/>
                    <a:pt x="1482752" y="1800784"/>
                    <a:pt x="1481885" y="1801742"/>
                  </a:cubicBezTo>
                  <a:cubicBezTo>
                    <a:pt x="1481018" y="1802700"/>
                    <a:pt x="1479375" y="1802016"/>
                    <a:pt x="1477322" y="1803567"/>
                  </a:cubicBezTo>
                  <a:cubicBezTo>
                    <a:pt x="1475269" y="1805119"/>
                    <a:pt x="1476957" y="1806762"/>
                    <a:pt x="1478143" y="1808130"/>
                  </a:cubicBezTo>
                  <a:cubicBezTo>
                    <a:pt x="1479330" y="1809499"/>
                    <a:pt x="1483573" y="1807263"/>
                    <a:pt x="1484212" y="1809499"/>
                  </a:cubicBezTo>
                  <a:cubicBezTo>
                    <a:pt x="1484851" y="1811735"/>
                    <a:pt x="1489185" y="1815248"/>
                    <a:pt x="1490463" y="1816526"/>
                  </a:cubicBezTo>
                  <a:cubicBezTo>
                    <a:pt x="1492261" y="1818643"/>
                    <a:pt x="1493794" y="1820970"/>
                    <a:pt x="1495026" y="1823462"/>
                  </a:cubicBezTo>
                  <a:cubicBezTo>
                    <a:pt x="1496897" y="1827112"/>
                    <a:pt x="1496303" y="1827112"/>
                    <a:pt x="1498813" y="1827431"/>
                  </a:cubicBezTo>
                  <a:cubicBezTo>
                    <a:pt x="1501323" y="1827751"/>
                    <a:pt x="1504197" y="1826199"/>
                    <a:pt x="1505749" y="1828070"/>
                  </a:cubicBezTo>
                  <a:cubicBezTo>
                    <a:pt x="1507300" y="1829941"/>
                    <a:pt x="1508897" y="1830945"/>
                    <a:pt x="1511452" y="1833591"/>
                  </a:cubicBezTo>
                  <a:cubicBezTo>
                    <a:pt x="1514007" y="1836238"/>
                    <a:pt x="1518707" y="1834914"/>
                    <a:pt x="1519300" y="1836511"/>
                  </a:cubicBezTo>
                  <a:cubicBezTo>
                    <a:pt x="1519894" y="1838108"/>
                    <a:pt x="1521490" y="1836831"/>
                    <a:pt x="1523133" y="1837789"/>
                  </a:cubicBezTo>
                  <a:cubicBezTo>
                    <a:pt x="1524776" y="1838747"/>
                    <a:pt x="1526601" y="1838473"/>
                    <a:pt x="1527696" y="1839432"/>
                  </a:cubicBezTo>
                  <a:cubicBezTo>
                    <a:pt x="1528791" y="1840390"/>
                    <a:pt x="1528654" y="1837835"/>
                    <a:pt x="1530844" y="1839432"/>
                  </a:cubicBezTo>
                  <a:cubicBezTo>
                    <a:pt x="1533035" y="1841028"/>
                    <a:pt x="1534038" y="1839797"/>
                    <a:pt x="1537506" y="1843675"/>
                  </a:cubicBezTo>
                  <a:cubicBezTo>
                    <a:pt x="1541230" y="1846664"/>
                    <a:pt x="1545117" y="1849452"/>
                    <a:pt x="1549141" y="1852025"/>
                  </a:cubicBezTo>
                  <a:cubicBezTo>
                    <a:pt x="1550086" y="1853773"/>
                    <a:pt x="1551355" y="1855319"/>
                    <a:pt x="1552883" y="1856588"/>
                  </a:cubicBezTo>
                  <a:cubicBezTo>
                    <a:pt x="1555073" y="1858185"/>
                    <a:pt x="1556990" y="1859508"/>
                    <a:pt x="1557446" y="1861151"/>
                  </a:cubicBezTo>
                  <a:cubicBezTo>
                    <a:pt x="1557902" y="1862793"/>
                    <a:pt x="1559636" y="1864664"/>
                    <a:pt x="1558997" y="1868132"/>
                  </a:cubicBezTo>
                  <a:cubicBezTo>
                    <a:pt x="1558359" y="1871600"/>
                    <a:pt x="1560229" y="1871007"/>
                    <a:pt x="1557674" y="1874474"/>
                  </a:cubicBezTo>
                  <a:cubicBezTo>
                    <a:pt x="1555119" y="1877942"/>
                    <a:pt x="1556990" y="1876436"/>
                    <a:pt x="1555393" y="1881091"/>
                  </a:cubicBezTo>
                  <a:cubicBezTo>
                    <a:pt x="1553796" y="1885745"/>
                    <a:pt x="1555667" y="1882961"/>
                    <a:pt x="1555621" y="1887159"/>
                  </a:cubicBezTo>
                  <a:cubicBezTo>
                    <a:pt x="1555575" y="1891357"/>
                    <a:pt x="1554936" y="1889030"/>
                    <a:pt x="1557765" y="1893502"/>
                  </a:cubicBezTo>
                  <a:cubicBezTo>
                    <a:pt x="1560594" y="1897973"/>
                    <a:pt x="1559271" y="1898612"/>
                    <a:pt x="1563332" y="1900574"/>
                  </a:cubicBezTo>
                  <a:cubicBezTo>
                    <a:pt x="1567393" y="1902536"/>
                    <a:pt x="1567119" y="1901852"/>
                    <a:pt x="1571910" y="1904087"/>
                  </a:cubicBezTo>
                  <a:cubicBezTo>
                    <a:pt x="1575483" y="1905689"/>
                    <a:pt x="1578613" y="1908130"/>
                    <a:pt x="1581036" y="1911206"/>
                  </a:cubicBezTo>
                  <a:cubicBezTo>
                    <a:pt x="1583500" y="1914034"/>
                    <a:pt x="1592033" y="1919556"/>
                    <a:pt x="1592945" y="1920833"/>
                  </a:cubicBezTo>
                  <a:cubicBezTo>
                    <a:pt x="1593858" y="1922111"/>
                    <a:pt x="1594496" y="1925898"/>
                    <a:pt x="1596048" y="1926537"/>
                  </a:cubicBezTo>
                  <a:cubicBezTo>
                    <a:pt x="1597599" y="1927176"/>
                    <a:pt x="1602071" y="1928225"/>
                    <a:pt x="1602938" y="1929457"/>
                  </a:cubicBezTo>
                  <a:cubicBezTo>
                    <a:pt x="1604635" y="1930885"/>
                    <a:pt x="1606251" y="1932409"/>
                    <a:pt x="1607774" y="1934020"/>
                  </a:cubicBezTo>
                  <a:cubicBezTo>
                    <a:pt x="1608915" y="1935982"/>
                    <a:pt x="1609600" y="1934431"/>
                    <a:pt x="1611790" y="1937305"/>
                  </a:cubicBezTo>
                  <a:cubicBezTo>
                    <a:pt x="1613980" y="1940180"/>
                    <a:pt x="1614984" y="1936393"/>
                    <a:pt x="1615212" y="1942142"/>
                  </a:cubicBezTo>
                  <a:cubicBezTo>
                    <a:pt x="1615440" y="1947891"/>
                    <a:pt x="1615851" y="1949899"/>
                    <a:pt x="1617037" y="1950355"/>
                  </a:cubicBezTo>
                  <a:cubicBezTo>
                    <a:pt x="1619889" y="1951359"/>
                    <a:pt x="1622955" y="1951610"/>
                    <a:pt x="1625935" y="1951085"/>
                  </a:cubicBezTo>
                  <a:cubicBezTo>
                    <a:pt x="1629019" y="1949329"/>
                    <a:pt x="1631894" y="1947229"/>
                    <a:pt x="1634513" y="1944834"/>
                  </a:cubicBezTo>
                  <a:lnTo>
                    <a:pt x="1634513" y="1940271"/>
                  </a:lnTo>
                  <a:cubicBezTo>
                    <a:pt x="1633856" y="1938971"/>
                    <a:pt x="1633121" y="1937707"/>
                    <a:pt x="1632323" y="1936484"/>
                  </a:cubicBezTo>
                  <a:cubicBezTo>
                    <a:pt x="1631365" y="1935252"/>
                    <a:pt x="1629859" y="1932605"/>
                    <a:pt x="1628581" y="1931054"/>
                  </a:cubicBezTo>
                  <a:cubicBezTo>
                    <a:pt x="1627317" y="1929763"/>
                    <a:pt x="1626560" y="1928065"/>
                    <a:pt x="1626437" y="1926263"/>
                  </a:cubicBezTo>
                  <a:cubicBezTo>
                    <a:pt x="1626117" y="1923708"/>
                    <a:pt x="1627440" y="1924712"/>
                    <a:pt x="1625843" y="1921198"/>
                  </a:cubicBezTo>
                  <a:cubicBezTo>
                    <a:pt x="1624247" y="1917685"/>
                    <a:pt x="1624520" y="1919921"/>
                    <a:pt x="1623380" y="1916088"/>
                  </a:cubicBezTo>
                  <a:cubicBezTo>
                    <a:pt x="1622239" y="1912255"/>
                    <a:pt x="1618817" y="1913533"/>
                    <a:pt x="1617037" y="1913533"/>
                  </a:cubicBezTo>
                  <a:cubicBezTo>
                    <a:pt x="1615258" y="1913533"/>
                    <a:pt x="1609736" y="1913533"/>
                    <a:pt x="1608824" y="1912209"/>
                  </a:cubicBezTo>
                  <a:cubicBezTo>
                    <a:pt x="1607911" y="1910886"/>
                    <a:pt x="1603805" y="1907008"/>
                    <a:pt x="1602847" y="1907327"/>
                  </a:cubicBezTo>
                  <a:cubicBezTo>
                    <a:pt x="1601888" y="1907647"/>
                    <a:pt x="1600291" y="1908240"/>
                    <a:pt x="1598740" y="1904726"/>
                  </a:cubicBezTo>
                  <a:cubicBezTo>
                    <a:pt x="1597189" y="1901213"/>
                    <a:pt x="1595957" y="1899616"/>
                    <a:pt x="1596595" y="1897791"/>
                  </a:cubicBezTo>
                  <a:cubicBezTo>
                    <a:pt x="1597234" y="1895966"/>
                    <a:pt x="1596595" y="1895007"/>
                    <a:pt x="1597919" y="1893684"/>
                  </a:cubicBezTo>
                  <a:cubicBezTo>
                    <a:pt x="1600396" y="1892014"/>
                    <a:pt x="1601459" y="1888898"/>
                    <a:pt x="1600520" y="1886064"/>
                  </a:cubicBezTo>
                  <a:cubicBezTo>
                    <a:pt x="1599630" y="1883956"/>
                    <a:pt x="1598010" y="1882236"/>
                    <a:pt x="1595957" y="1881228"/>
                  </a:cubicBezTo>
                  <a:cubicBezTo>
                    <a:pt x="1594725" y="1880954"/>
                    <a:pt x="1591394" y="1875843"/>
                    <a:pt x="1591394" y="1875843"/>
                  </a:cubicBezTo>
                  <a:cubicBezTo>
                    <a:pt x="1591394" y="1875843"/>
                    <a:pt x="1593675" y="1871737"/>
                    <a:pt x="1590801" y="1871052"/>
                  </a:cubicBezTo>
                  <a:cubicBezTo>
                    <a:pt x="1587926" y="1870368"/>
                    <a:pt x="1589295" y="1868497"/>
                    <a:pt x="1585508" y="1866946"/>
                  </a:cubicBezTo>
                  <a:cubicBezTo>
                    <a:pt x="1581720" y="1865394"/>
                    <a:pt x="1577523" y="1865805"/>
                    <a:pt x="1582998" y="1863067"/>
                  </a:cubicBezTo>
                  <a:cubicBezTo>
                    <a:pt x="1588474" y="1860330"/>
                    <a:pt x="1590299" y="1860877"/>
                    <a:pt x="1590299" y="1859371"/>
                  </a:cubicBezTo>
                  <a:cubicBezTo>
                    <a:pt x="1587661" y="1855415"/>
                    <a:pt x="1584600" y="1851761"/>
                    <a:pt x="1581173" y="1848466"/>
                  </a:cubicBezTo>
                  <a:cubicBezTo>
                    <a:pt x="1581173" y="1848466"/>
                    <a:pt x="1585736" y="1851979"/>
                    <a:pt x="1583956" y="1848785"/>
                  </a:cubicBezTo>
                  <a:cubicBezTo>
                    <a:pt x="1583044" y="1846075"/>
                    <a:pt x="1581565" y="1843584"/>
                    <a:pt x="1579622" y="1841485"/>
                  </a:cubicBezTo>
                  <a:cubicBezTo>
                    <a:pt x="1576473" y="1837971"/>
                    <a:pt x="1577158" y="1834777"/>
                    <a:pt x="1574009" y="1833774"/>
                  </a:cubicBezTo>
                  <a:cubicBezTo>
                    <a:pt x="1570861" y="1832770"/>
                    <a:pt x="1570268" y="1830260"/>
                    <a:pt x="1567074" y="1826428"/>
                  </a:cubicBezTo>
                  <a:cubicBezTo>
                    <a:pt x="1563880" y="1822595"/>
                    <a:pt x="1563971" y="1822275"/>
                    <a:pt x="1563013" y="1820998"/>
                  </a:cubicBezTo>
                  <a:cubicBezTo>
                    <a:pt x="1561753" y="1819533"/>
                    <a:pt x="1560197" y="1818351"/>
                    <a:pt x="1558450" y="1817530"/>
                  </a:cubicBezTo>
                  <a:cubicBezTo>
                    <a:pt x="1556305" y="1816161"/>
                    <a:pt x="1553476" y="1809499"/>
                    <a:pt x="1551286" y="1808176"/>
                  </a:cubicBezTo>
                  <a:cubicBezTo>
                    <a:pt x="1548808" y="1807131"/>
                    <a:pt x="1546796" y="1805214"/>
                    <a:pt x="1545628" y="1802792"/>
                  </a:cubicBezTo>
                  <a:cubicBezTo>
                    <a:pt x="1543757" y="1799233"/>
                    <a:pt x="1544442" y="1791658"/>
                    <a:pt x="1541065" y="1790609"/>
                  </a:cubicBezTo>
                  <a:cubicBezTo>
                    <a:pt x="1537150" y="1788601"/>
                    <a:pt x="1534467" y="1784796"/>
                    <a:pt x="1533902" y="1780434"/>
                  </a:cubicBezTo>
                  <a:cubicBezTo>
                    <a:pt x="1533527" y="1777285"/>
                    <a:pt x="1532095" y="1774356"/>
                    <a:pt x="1529841" y="1772129"/>
                  </a:cubicBezTo>
                  <a:cubicBezTo>
                    <a:pt x="1528609" y="1771171"/>
                    <a:pt x="1521308" y="1770441"/>
                    <a:pt x="1525780" y="1764737"/>
                  </a:cubicBezTo>
                  <a:cubicBezTo>
                    <a:pt x="1530251" y="1759034"/>
                    <a:pt x="1531620" y="1756935"/>
                    <a:pt x="1528791" y="1754699"/>
                  </a:cubicBezTo>
                  <a:cubicBezTo>
                    <a:pt x="1525962" y="1752463"/>
                    <a:pt x="1521901" y="1745573"/>
                    <a:pt x="1520030" y="1745573"/>
                  </a:cubicBezTo>
                  <a:cubicBezTo>
                    <a:pt x="1518160" y="1745573"/>
                    <a:pt x="1517475" y="1744661"/>
                    <a:pt x="1514327" y="1746166"/>
                  </a:cubicBezTo>
                  <a:cubicBezTo>
                    <a:pt x="1511178" y="1747672"/>
                    <a:pt x="1510494" y="1746440"/>
                    <a:pt x="1507346" y="1745801"/>
                  </a:cubicBezTo>
                  <a:cubicBezTo>
                    <a:pt x="1504197" y="1745163"/>
                    <a:pt x="1502555" y="1742562"/>
                    <a:pt x="1500364" y="1741238"/>
                  </a:cubicBezTo>
                  <a:cubicBezTo>
                    <a:pt x="1497399" y="1739541"/>
                    <a:pt x="1494998" y="1737000"/>
                    <a:pt x="1493475" y="1733938"/>
                  </a:cubicBezTo>
                  <a:cubicBezTo>
                    <a:pt x="1492014" y="1731063"/>
                    <a:pt x="1490983" y="1727988"/>
                    <a:pt x="1490417" y="1724812"/>
                  </a:cubicBezTo>
                  <a:cubicBezTo>
                    <a:pt x="1489824" y="1721618"/>
                    <a:pt x="1488318" y="1712812"/>
                    <a:pt x="1488318" y="1712812"/>
                  </a:cubicBezTo>
                  <a:cubicBezTo>
                    <a:pt x="1488318" y="1712812"/>
                    <a:pt x="1488957" y="1712127"/>
                    <a:pt x="1487771" y="1706698"/>
                  </a:cubicBezTo>
                  <a:cubicBezTo>
                    <a:pt x="1486585" y="1701268"/>
                    <a:pt x="1487406" y="1709572"/>
                    <a:pt x="1485946" y="1697846"/>
                  </a:cubicBezTo>
                  <a:cubicBezTo>
                    <a:pt x="1484486" y="1686119"/>
                    <a:pt x="1472576" y="1679913"/>
                    <a:pt x="1485489" y="1684522"/>
                  </a:cubicBezTo>
                  <a:cubicBezTo>
                    <a:pt x="1498402" y="1689130"/>
                    <a:pt x="1503741" y="1687853"/>
                    <a:pt x="1504745" y="1688857"/>
                  </a:cubicBezTo>
                  <a:cubicBezTo>
                    <a:pt x="1505749" y="1689861"/>
                    <a:pt x="1506342" y="1689450"/>
                    <a:pt x="1508258" y="1688857"/>
                  </a:cubicBezTo>
                  <a:cubicBezTo>
                    <a:pt x="1510175" y="1688264"/>
                    <a:pt x="1511772" y="1685982"/>
                    <a:pt x="1514281" y="1688264"/>
                  </a:cubicBezTo>
                  <a:cubicBezTo>
                    <a:pt x="1516791" y="1690545"/>
                    <a:pt x="1516152" y="1688583"/>
                    <a:pt x="1518023" y="1692096"/>
                  </a:cubicBezTo>
                  <a:cubicBezTo>
                    <a:pt x="1519894" y="1695610"/>
                    <a:pt x="1523042" y="1695975"/>
                    <a:pt x="1523361" y="1697526"/>
                  </a:cubicBezTo>
                  <a:cubicBezTo>
                    <a:pt x="1523717" y="1698977"/>
                    <a:pt x="1524972" y="1700031"/>
                    <a:pt x="1526464" y="1700127"/>
                  </a:cubicBezTo>
                  <a:cubicBezTo>
                    <a:pt x="1527787" y="1700127"/>
                    <a:pt x="1530069" y="1695564"/>
                    <a:pt x="1530297" y="1700446"/>
                  </a:cubicBezTo>
                  <a:cubicBezTo>
                    <a:pt x="1530844" y="1704247"/>
                    <a:pt x="1532099" y="1707916"/>
                    <a:pt x="1533993" y="1711261"/>
                  </a:cubicBezTo>
                  <a:lnTo>
                    <a:pt x="1531711" y="1719154"/>
                  </a:lnTo>
                  <a:cubicBezTo>
                    <a:pt x="1534102" y="1721340"/>
                    <a:pt x="1536206" y="1723822"/>
                    <a:pt x="1537963" y="1726546"/>
                  </a:cubicBezTo>
                  <a:cubicBezTo>
                    <a:pt x="1538551" y="1729028"/>
                    <a:pt x="1539267" y="1731483"/>
                    <a:pt x="1540107" y="1733892"/>
                  </a:cubicBezTo>
                  <a:cubicBezTo>
                    <a:pt x="1541339" y="1737041"/>
                    <a:pt x="1546084" y="1739322"/>
                    <a:pt x="1545400" y="1741512"/>
                  </a:cubicBezTo>
                  <a:cubicBezTo>
                    <a:pt x="1544715" y="1743703"/>
                    <a:pt x="1546039" y="1743109"/>
                    <a:pt x="1547590" y="1746623"/>
                  </a:cubicBezTo>
                  <a:cubicBezTo>
                    <a:pt x="1549082" y="1749475"/>
                    <a:pt x="1550743" y="1752230"/>
                    <a:pt x="1552564" y="1754882"/>
                  </a:cubicBezTo>
                  <a:cubicBezTo>
                    <a:pt x="1553476" y="1756798"/>
                    <a:pt x="1555712" y="1757802"/>
                    <a:pt x="1555986" y="1760631"/>
                  </a:cubicBezTo>
                  <a:cubicBezTo>
                    <a:pt x="1556013" y="1763332"/>
                    <a:pt x="1556752" y="1765974"/>
                    <a:pt x="1558130" y="1768297"/>
                  </a:cubicBezTo>
                  <a:cubicBezTo>
                    <a:pt x="1559253" y="1769629"/>
                    <a:pt x="1560289" y="1771034"/>
                    <a:pt x="1561233" y="1772494"/>
                  </a:cubicBezTo>
                  <a:cubicBezTo>
                    <a:pt x="1562830" y="1774319"/>
                    <a:pt x="1566617" y="1775004"/>
                    <a:pt x="1566937" y="1777057"/>
                  </a:cubicBezTo>
                  <a:cubicBezTo>
                    <a:pt x="1567256" y="1779111"/>
                    <a:pt x="1568397" y="1779612"/>
                    <a:pt x="1569401" y="1782168"/>
                  </a:cubicBezTo>
                  <a:cubicBezTo>
                    <a:pt x="1570943" y="1785334"/>
                    <a:pt x="1572713" y="1788382"/>
                    <a:pt x="1574694" y="1791293"/>
                  </a:cubicBezTo>
                  <a:lnTo>
                    <a:pt x="1579713" y="1794807"/>
                  </a:lnTo>
                  <a:cubicBezTo>
                    <a:pt x="1580625" y="1795491"/>
                    <a:pt x="1581584" y="1794168"/>
                    <a:pt x="1586055" y="1797407"/>
                  </a:cubicBezTo>
                  <a:cubicBezTo>
                    <a:pt x="1590527" y="1800647"/>
                    <a:pt x="1586055" y="1799643"/>
                    <a:pt x="1588245" y="1800601"/>
                  </a:cubicBezTo>
                  <a:cubicBezTo>
                    <a:pt x="1590436" y="1801560"/>
                    <a:pt x="1596094" y="1803613"/>
                    <a:pt x="1596094" y="1803613"/>
                  </a:cubicBezTo>
                  <a:lnTo>
                    <a:pt x="1599561" y="1804845"/>
                  </a:lnTo>
                  <a:cubicBezTo>
                    <a:pt x="1599561" y="1804845"/>
                    <a:pt x="1602071" y="1808085"/>
                    <a:pt x="1601751" y="1809043"/>
                  </a:cubicBezTo>
                  <a:cubicBezTo>
                    <a:pt x="1601834" y="1812962"/>
                    <a:pt x="1602231" y="1816868"/>
                    <a:pt x="1602938" y="1820724"/>
                  </a:cubicBezTo>
                  <a:cubicBezTo>
                    <a:pt x="1603212" y="1821682"/>
                    <a:pt x="1605721" y="1822366"/>
                    <a:pt x="1606725" y="1823005"/>
                  </a:cubicBezTo>
                  <a:cubicBezTo>
                    <a:pt x="1607729" y="1823644"/>
                    <a:pt x="1608961" y="1821773"/>
                    <a:pt x="1610147" y="1823370"/>
                  </a:cubicBezTo>
                  <a:cubicBezTo>
                    <a:pt x="1611333" y="1824967"/>
                    <a:pt x="1614710" y="1824374"/>
                    <a:pt x="1615212" y="1825332"/>
                  </a:cubicBezTo>
                  <a:cubicBezTo>
                    <a:pt x="1615714" y="1826290"/>
                    <a:pt x="1617402" y="1825971"/>
                    <a:pt x="1619273" y="1830123"/>
                  </a:cubicBezTo>
                  <a:cubicBezTo>
                    <a:pt x="1620158" y="1832386"/>
                    <a:pt x="1621760" y="1834294"/>
                    <a:pt x="1623836" y="1835553"/>
                  </a:cubicBezTo>
                  <a:cubicBezTo>
                    <a:pt x="1626222" y="1838095"/>
                    <a:pt x="1628974" y="1840262"/>
                    <a:pt x="1632003" y="1841987"/>
                  </a:cubicBezTo>
                  <a:cubicBezTo>
                    <a:pt x="1632003" y="1841987"/>
                    <a:pt x="1634559" y="1841713"/>
                    <a:pt x="1635152" y="1843584"/>
                  </a:cubicBezTo>
                  <a:cubicBezTo>
                    <a:pt x="1635745" y="1845455"/>
                    <a:pt x="1638665" y="1844907"/>
                    <a:pt x="1636703" y="1848694"/>
                  </a:cubicBezTo>
                  <a:cubicBezTo>
                    <a:pt x="1635786" y="1851081"/>
                    <a:pt x="1634705" y="1853394"/>
                    <a:pt x="1633463" y="1855630"/>
                  </a:cubicBezTo>
                  <a:cubicBezTo>
                    <a:pt x="1631821" y="1857820"/>
                    <a:pt x="1631821" y="1857592"/>
                    <a:pt x="1631821" y="1859782"/>
                  </a:cubicBezTo>
                  <a:cubicBezTo>
                    <a:pt x="1632387" y="1862177"/>
                    <a:pt x="1633441" y="1864432"/>
                    <a:pt x="1634924" y="1866398"/>
                  </a:cubicBezTo>
                  <a:cubicBezTo>
                    <a:pt x="1636717" y="1867165"/>
                    <a:pt x="1638405" y="1868160"/>
                    <a:pt x="1639943" y="1869364"/>
                  </a:cubicBezTo>
                  <a:cubicBezTo>
                    <a:pt x="1640627" y="1870277"/>
                    <a:pt x="1643410" y="1870916"/>
                    <a:pt x="1644506" y="1871554"/>
                  </a:cubicBezTo>
                  <a:cubicBezTo>
                    <a:pt x="1645601" y="1872193"/>
                    <a:pt x="1651122" y="1875159"/>
                    <a:pt x="1651122" y="1875159"/>
                  </a:cubicBezTo>
                  <a:cubicBezTo>
                    <a:pt x="1652454" y="1875159"/>
                    <a:pt x="1653723" y="1875743"/>
                    <a:pt x="1654590" y="1876756"/>
                  </a:cubicBezTo>
                  <a:cubicBezTo>
                    <a:pt x="1655548" y="1878353"/>
                    <a:pt x="1660202" y="1884102"/>
                    <a:pt x="1660202" y="1884102"/>
                  </a:cubicBezTo>
                  <a:lnTo>
                    <a:pt x="1664035" y="1884787"/>
                  </a:lnTo>
                  <a:cubicBezTo>
                    <a:pt x="1664035" y="1884787"/>
                    <a:pt x="1667502" y="1883600"/>
                    <a:pt x="1668598" y="1885197"/>
                  </a:cubicBezTo>
                  <a:cubicBezTo>
                    <a:pt x="1669693" y="1886794"/>
                    <a:pt x="1671427" y="1887387"/>
                    <a:pt x="1671700" y="1889304"/>
                  </a:cubicBezTo>
                  <a:cubicBezTo>
                    <a:pt x="1672225" y="1890965"/>
                    <a:pt x="1672225" y="1892753"/>
                    <a:pt x="1671700" y="1894414"/>
                  </a:cubicBezTo>
                  <a:cubicBezTo>
                    <a:pt x="1671116" y="1895701"/>
                    <a:pt x="1671002" y="1897157"/>
                    <a:pt x="1671381" y="1898521"/>
                  </a:cubicBezTo>
                  <a:cubicBezTo>
                    <a:pt x="1671655" y="1900392"/>
                    <a:pt x="1674484" y="1901761"/>
                    <a:pt x="1675442" y="1903951"/>
                  </a:cubicBezTo>
                  <a:cubicBezTo>
                    <a:pt x="1676400" y="1906141"/>
                    <a:pt x="1682013" y="1908514"/>
                    <a:pt x="1682651" y="1910019"/>
                  </a:cubicBezTo>
                  <a:cubicBezTo>
                    <a:pt x="1683290" y="1911525"/>
                    <a:pt x="1686073" y="1911662"/>
                    <a:pt x="1686803" y="1912666"/>
                  </a:cubicBezTo>
                  <a:cubicBezTo>
                    <a:pt x="1687534" y="1913670"/>
                    <a:pt x="1689587" y="1913259"/>
                    <a:pt x="1691366" y="1914901"/>
                  </a:cubicBezTo>
                  <a:cubicBezTo>
                    <a:pt x="1693146" y="1916544"/>
                    <a:pt x="1696386" y="1915586"/>
                    <a:pt x="1697298" y="1918780"/>
                  </a:cubicBezTo>
                  <a:cubicBezTo>
                    <a:pt x="1698211" y="1921974"/>
                    <a:pt x="1700447" y="1921290"/>
                    <a:pt x="1701405" y="1924164"/>
                  </a:cubicBezTo>
                  <a:cubicBezTo>
                    <a:pt x="1702363" y="1927039"/>
                    <a:pt x="1697891" y="1926035"/>
                    <a:pt x="1704827" y="1929640"/>
                  </a:cubicBezTo>
                  <a:cubicBezTo>
                    <a:pt x="1711762" y="1933244"/>
                    <a:pt x="1716781" y="1937670"/>
                    <a:pt x="1716188" y="1938765"/>
                  </a:cubicBezTo>
                  <a:cubicBezTo>
                    <a:pt x="1715595" y="1939860"/>
                    <a:pt x="1720751" y="1946477"/>
                    <a:pt x="1720751" y="1947435"/>
                  </a:cubicBezTo>
                  <a:cubicBezTo>
                    <a:pt x="1720751" y="1948393"/>
                    <a:pt x="1733345" y="1956560"/>
                    <a:pt x="1733664" y="1957656"/>
                  </a:cubicBezTo>
                  <a:cubicBezTo>
                    <a:pt x="1734385" y="1960060"/>
                    <a:pt x="1735289" y="1962410"/>
                    <a:pt x="1736356" y="1964683"/>
                  </a:cubicBezTo>
                  <a:cubicBezTo>
                    <a:pt x="1737086" y="1965595"/>
                    <a:pt x="1740189" y="1965641"/>
                    <a:pt x="1740463" y="1970432"/>
                  </a:cubicBezTo>
                  <a:cubicBezTo>
                    <a:pt x="1741097" y="1973745"/>
                    <a:pt x="1741918" y="1977020"/>
                    <a:pt x="1742927" y="1980242"/>
                  </a:cubicBezTo>
                  <a:cubicBezTo>
                    <a:pt x="1742927" y="1982478"/>
                    <a:pt x="1744524" y="1982204"/>
                    <a:pt x="1742197" y="1984805"/>
                  </a:cubicBezTo>
                  <a:cubicBezTo>
                    <a:pt x="1739870" y="1987406"/>
                    <a:pt x="1740326" y="1985398"/>
                    <a:pt x="1741877" y="1987999"/>
                  </a:cubicBezTo>
                  <a:cubicBezTo>
                    <a:pt x="1743429" y="1990600"/>
                    <a:pt x="1746440" y="1992562"/>
                    <a:pt x="1746440" y="1994341"/>
                  </a:cubicBezTo>
                  <a:cubicBezTo>
                    <a:pt x="1746910" y="1995920"/>
                    <a:pt x="1747535" y="1997448"/>
                    <a:pt x="1748311" y="1998904"/>
                  </a:cubicBezTo>
                  <a:cubicBezTo>
                    <a:pt x="1748631" y="1999862"/>
                    <a:pt x="1750182" y="2001824"/>
                    <a:pt x="1748950" y="2003695"/>
                  </a:cubicBezTo>
                  <a:cubicBezTo>
                    <a:pt x="1747718" y="2005566"/>
                    <a:pt x="1747672" y="2003695"/>
                    <a:pt x="1747261" y="2006889"/>
                  </a:cubicBezTo>
                  <a:cubicBezTo>
                    <a:pt x="1746938" y="2009604"/>
                    <a:pt x="1746938" y="2012342"/>
                    <a:pt x="1747261" y="2015057"/>
                  </a:cubicBezTo>
                  <a:cubicBezTo>
                    <a:pt x="1747581" y="2016425"/>
                    <a:pt x="1749360" y="2016106"/>
                    <a:pt x="1747855" y="2018616"/>
                  </a:cubicBezTo>
                  <a:cubicBezTo>
                    <a:pt x="1746395" y="2021276"/>
                    <a:pt x="1744547" y="2023703"/>
                    <a:pt x="1742379" y="2025825"/>
                  </a:cubicBezTo>
                  <a:cubicBezTo>
                    <a:pt x="1740508" y="2027696"/>
                    <a:pt x="1739231" y="2025825"/>
                    <a:pt x="1740508" y="2029019"/>
                  </a:cubicBezTo>
                  <a:cubicBezTo>
                    <a:pt x="1741786" y="2032213"/>
                    <a:pt x="1743520" y="2035681"/>
                    <a:pt x="1744159" y="2037323"/>
                  </a:cubicBezTo>
                  <a:cubicBezTo>
                    <a:pt x="1746445" y="2040221"/>
                    <a:pt x="1748535" y="2043269"/>
                    <a:pt x="1750410" y="2046449"/>
                  </a:cubicBezTo>
                  <a:cubicBezTo>
                    <a:pt x="1751322" y="2049278"/>
                    <a:pt x="1751277" y="2055575"/>
                    <a:pt x="1752555" y="2056259"/>
                  </a:cubicBezTo>
                  <a:cubicBezTo>
                    <a:pt x="1753832" y="2056944"/>
                    <a:pt x="1758167" y="2061142"/>
                    <a:pt x="1759444" y="2062054"/>
                  </a:cubicBezTo>
                  <a:cubicBezTo>
                    <a:pt x="1760722" y="2062967"/>
                    <a:pt x="1764007" y="2067530"/>
                    <a:pt x="1764737" y="2067758"/>
                  </a:cubicBezTo>
                  <a:cubicBezTo>
                    <a:pt x="1765468" y="2067986"/>
                    <a:pt x="1768570" y="2066298"/>
                    <a:pt x="1770487" y="2066936"/>
                  </a:cubicBezTo>
                  <a:cubicBezTo>
                    <a:pt x="1772403" y="2067575"/>
                    <a:pt x="1777422" y="2067895"/>
                    <a:pt x="1778061" y="2069218"/>
                  </a:cubicBezTo>
                  <a:cubicBezTo>
                    <a:pt x="1779567" y="2071595"/>
                    <a:pt x="1781616" y="2073580"/>
                    <a:pt x="1784038" y="2075013"/>
                  </a:cubicBezTo>
                  <a:cubicBezTo>
                    <a:pt x="1786229" y="2076017"/>
                    <a:pt x="1791293" y="2080123"/>
                    <a:pt x="1791293" y="2081446"/>
                  </a:cubicBezTo>
                  <a:cubicBezTo>
                    <a:pt x="1791293" y="2082770"/>
                    <a:pt x="1793483" y="2082085"/>
                    <a:pt x="1794396" y="2084321"/>
                  </a:cubicBezTo>
                  <a:cubicBezTo>
                    <a:pt x="1795240" y="2086046"/>
                    <a:pt x="1796399" y="2087593"/>
                    <a:pt x="1797818" y="2088884"/>
                  </a:cubicBezTo>
                  <a:cubicBezTo>
                    <a:pt x="1799999" y="2090645"/>
                    <a:pt x="1802450" y="2092051"/>
                    <a:pt x="1805073" y="2093036"/>
                  </a:cubicBezTo>
                  <a:cubicBezTo>
                    <a:pt x="1806624" y="2094040"/>
                    <a:pt x="1806670" y="2093036"/>
                    <a:pt x="1809636" y="2094040"/>
                  </a:cubicBezTo>
                  <a:cubicBezTo>
                    <a:pt x="1812333" y="2095149"/>
                    <a:pt x="1814892" y="2096572"/>
                    <a:pt x="1817256" y="2098283"/>
                  </a:cubicBezTo>
                  <a:cubicBezTo>
                    <a:pt x="1821819" y="2101158"/>
                    <a:pt x="1831812" y="2098283"/>
                    <a:pt x="1832724" y="2099059"/>
                  </a:cubicBezTo>
                  <a:cubicBezTo>
                    <a:pt x="1835161" y="2100560"/>
                    <a:pt x="1837707" y="2101875"/>
                    <a:pt x="1840344" y="2102983"/>
                  </a:cubicBezTo>
                  <a:cubicBezTo>
                    <a:pt x="1840344" y="2102983"/>
                    <a:pt x="1846048" y="2102390"/>
                    <a:pt x="1847006" y="2103987"/>
                  </a:cubicBezTo>
                  <a:cubicBezTo>
                    <a:pt x="1847964" y="2105584"/>
                    <a:pt x="1853850" y="2109097"/>
                    <a:pt x="1854215" y="2110375"/>
                  </a:cubicBezTo>
                  <a:cubicBezTo>
                    <a:pt x="1854580" y="2111653"/>
                    <a:pt x="1859873" y="2114208"/>
                    <a:pt x="1859828" y="2115531"/>
                  </a:cubicBezTo>
                  <a:cubicBezTo>
                    <a:pt x="1859782" y="2116854"/>
                    <a:pt x="1867356" y="2121007"/>
                    <a:pt x="1867356" y="2121007"/>
                  </a:cubicBezTo>
                  <a:cubicBezTo>
                    <a:pt x="1868616" y="2121335"/>
                    <a:pt x="1869816" y="2121860"/>
                    <a:pt x="1870915" y="2122558"/>
                  </a:cubicBezTo>
                  <a:cubicBezTo>
                    <a:pt x="1872148" y="2123562"/>
                    <a:pt x="1869911" y="2124520"/>
                    <a:pt x="1877212" y="2125889"/>
                  </a:cubicBezTo>
                  <a:cubicBezTo>
                    <a:pt x="1880913" y="2126500"/>
                    <a:pt x="1884394" y="2128075"/>
                    <a:pt x="1887296" y="2130452"/>
                  </a:cubicBezTo>
                  <a:cubicBezTo>
                    <a:pt x="1889386" y="2131574"/>
                    <a:pt x="1891385" y="2132856"/>
                    <a:pt x="1893273" y="2134285"/>
                  </a:cubicBezTo>
                  <a:lnTo>
                    <a:pt x="1900574" y="2134285"/>
                  </a:lnTo>
                  <a:lnTo>
                    <a:pt x="1906871" y="2137251"/>
                  </a:lnTo>
                  <a:cubicBezTo>
                    <a:pt x="1907875" y="2137565"/>
                    <a:pt x="1908837" y="2137994"/>
                    <a:pt x="1909746" y="2138528"/>
                  </a:cubicBezTo>
                  <a:cubicBezTo>
                    <a:pt x="1912255" y="2139851"/>
                    <a:pt x="1917000" y="2138528"/>
                    <a:pt x="1918278" y="2138939"/>
                  </a:cubicBezTo>
                  <a:cubicBezTo>
                    <a:pt x="1919556" y="2139349"/>
                    <a:pt x="1925488" y="2141904"/>
                    <a:pt x="1925488" y="2141904"/>
                  </a:cubicBezTo>
                  <a:cubicBezTo>
                    <a:pt x="1925488" y="2141904"/>
                    <a:pt x="1929640" y="2142224"/>
                    <a:pt x="1930050" y="2143867"/>
                  </a:cubicBezTo>
                  <a:cubicBezTo>
                    <a:pt x="1930461" y="2145509"/>
                    <a:pt x="1932241" y="2146422"/>
                    <a:pt x="1934613" y="2147380"/>
                  </a:cubicBezTo>
                  <a:cubicBezTo>
                    <a:pt x="1936785" y="2147941"/>
                    <a:pt x="1938893" y="2148721"/>
                    <a:pt x="1940910" y="2149707"/>
                  </a:cubicBezTo>
                  <a:cubicBezTo>
                    <a:pt x="1942781" y="2150939"/>
                    <a:pt x="1944104" y="2149981"/>
                    <a:pt x="1947845" y="2152262"/>
                  </a:cubicBezTo>
                  <a:cubicBezTo>
                    <a:pt x="1951587" y="2154544"/>
                    <a:pt x="1974356" y="2163031"/>
                    <a:pt x="1974356" y="2163031"/>
                  </a:cubicBezTo>
                  <a:cubicBezTo>
                    <a:pt x="1974356" y="2163031"/>
                    <a:pt x="1982295" y="2165677"/>
                    <a:pt x="1983938" y="2164400"/>
                  </a:cubicBezTo>
                  <a:cubicBezTo>
                    <a:pt x="1985581" y="2163122"/>
                    <a:pt x="1992425" y="2166042"/>
                    <a:pt x="1993657" y="2166362"/>
                  </a:cubicBezTo>
                  <a:cubicBezTo>
                    <a:pt x="1994889" y="2166681"/>
                    <a:pt x="2000319" y="2168004"/>
                    <a:pt x="2001323" y="2168004"/>
                  </a:cubicBezTo>
                  <a:cubicBezTo>
                    <a:pt x="2004238" y="2167945"/>
                    <a:pt x="2007131" y="2167452"/>
                    <a:pt x="2009901" y="2166544"/>
                  </a:cubicBezTo>
                  <a:cubicBezTo>
                    <a:pt x="2011133" y="2165586"/>
                    <a:pt x="2010448" y="2165905"/>
                    <a:pt x="2013049" y="2164993"/>
                  </a:cubicBezTo>
                  <a:cubicBezTo>
                    <a:pt x="2016950" y="2164340"/>
                    <a:pt x="2020706" y="2162999"/>
                    <a:pt x="2024137" y="2161023"/>
                  </a:cubicBezTo>
                  <a:cubicBezTo>
                    <a:pt x="2027659" y="2158951"/>
                    <a:pt x="2031410" y="2157295"/>
                    <a:pt x="2035316" y="2156095"/>
                  </a:cubicBezTo>
                  <a:cubicBezTo>
                    <a:pt x="2037077" y="2155803"/>
                    <a:pt x="2038733" y="2155050"/>
                    <a:pt x="2040107" y="2153905"/>
                  </a:cubicBezTo>
                  <a:cubicBezTo>
                    <a:pt x="2041384" y="2152262"/>
                    <a:pt x="2039149" y="2151943"/>
                    <a:pt x="2042936" y="2151669"/>
                  </a:cubicBezTo>
                  <a:cubicBezTo>
                    <a:pt x="2045071" y="2151259"/>
                    <a:pt x="2047280" y="2151500"/>
                    <a:pt x="2049278" y="2152354"/>
                  </a:cubicBezTo>
                  <a:cubicBezTo>
                    <a:pt x="2052792" y="2153357"/>
                    <a:pt x="2060366" y="2156323"/>
                    <a:pt x="2060366" y="2156323"/>
                  </a:cubicBezTo>
                  <a:cubicBezTo>
                    <a:pt x="2065431" y="2158879"/>
                    <a:pt x="2069492" y="2159882"/>
                    <a:pt x="2071454" y="2160886"/>
                  </a:cubicBezTo>
                  <a:cubicBezTo>
                    <a:pt x="2073416" y="2161890"/>
                    <a:pt x="2082678" y="2170514"/>
                    <a:pt x="2084002" y="2170833"/>
                  </a:cubicBezTo>
                  <a:cubicBezTo>
                    <a:pt x="2086260" y="2171951"/>
                    <a:pt x="2088364" y="2173366"/>
                    <a:pt x="2090253" y="2175031"/>
                  </a:cubicBezTo>
                  <a:cubicBezTo>
                    <a:pt x="2091211" y="2175989"/>
                    <a:pt x="2094816" y="2178271"/>
                    <a:pt x="2095591" y="2179594"/>
                  </a:cubicBezTo>
                  <a:cubicBezTo>
                    <a:pt x="2096367" y="2180917"/>
                    <a:pt x="2095956" y="2180872"/>
                    <a:pt x="2099698" y="2182788"/>
                  </a:cubicBezTo>
                  <a:cubicBezTo>
                    <a:pt x="2103440" y="2184704"/>
                    <a:pt x="2102938" y="2179092"/>
                    <a:pt x="2105721" y="2185024"/>
                  </a:cubicBezTo>
                  <a:cubicBezTo>
                    <a:pt x="2107688" y="2188692"/>
                    <a:pt x="2109869" y="2192242"/>
                    <a:pt x="2112246" y="2195655"/>
                  </a:cubicBezTo>
                  <a:cubicBezTo>
                    <a:pt x="2113565" y="2198105"/>
                    <a:pt x="2114691" y="2200651"/>
                    <a:pt x="2115623" y="2203275"/>
                  </a:cubicBezTo>
                  <a:cubicBezTo>
                    <a:pt x="2115828" y="2204343"/>
                    <a:pt x="2116316" y="2205338"/>
                    <a:pt x="2117037" y="2206150"/>
                  </a:cubicBezTo>
                  <a:cubicBezTo>
                    <a:pt x="2118114" y="2207852"/>
                    <a:pt x="2119953" y="2208924"/>
                    <a:pt x="2121965" y="2209024"/>
                  </a:cubicBezTo>
                  <a:cubicBezTo>
                    <a:pt x="2125159" y="2208751"/>
                    <a:pt x="2150026" y="2219519"/>
                    <a:pt x="2150026" y="2219519"/>
                  </a:cubicBezTo>
                  <a:cubicBezTo>
                    <a:pt x="2150026" y="2219519"/>
                    <a:pt x="2153175" y="2222348"/>
                    <a:pt x="2154133" y="2221436"/>
                  </a:cubicBezTo>
                  <a:cubicBezTo>
                    <a:pt x="2156811" y="2220190"/>
                    <a:pt x="2159796" y="2219779"/>
                    <a:pt x="2162711" y="2220249"/>
                  </a:cubicBezTo>
                  <a:cubicBezTo>
                    <a:pt x="2165823" y="2220792"/>
                    <a:pt x="2168812" y="2221905"/>
                    <a:pt x="2171518" y="2223534"/>
                  </a:cubicBezTo>
                  <a:lnTo>
                    <a:pt x="2171518" y="2223534"/>
                  </a:lnTo>
                  <a:cubicBezTo>
                    <a:pt x="2173845" y="2225177"/>
                    <a:pt x="2173982" y="2223854"/>
                    <a:pt x="2177586" y="2227230"/>
                  </a:cubicBezTo>
                  <a:cubicBezTo>
                    <a:pt x="2181191" y="2230607"/>
                    <a:pt x="2187762" y="2231793"/>
                    <a:pt x="2189313" y="2233071"/>
                  </a:cubicBezTo>
                  <a:cubicBezTo>
                    <a:pt x="2190864" y="2234348"/>
                    <a:pt x="2193876" y="2232204"/>
                    <a:pt x="2195975" y="2234120"/>
                  </a:cubicBezTo>
                  <a:cubicBezTo>
                    <a:pt x="2199228" y="2235818"/>
                    <a:pt x="2202723" y="2237018"/>
                    <a:pt x="2206332" y="2237679"/>
                  </a:cubicBezTo>
                  <a:cubicBezTo>
                    <a:pt x="2206332" y="2237679"/>
                    <a:pt x="2215458" y="2238455"/>
                    <a:pt x="2216142" y="2238683"/>
                  </a:cubicBezTo>
                  <a:cubicBezTo>
                    <a:pt x="2220085" y="2239664"/>
                    <a:pt x="2224128" y="2240152"/>
                    <a:pt x="2228189" y="2240143"/>
                  </a:cubicBezTo>
                  <a:cubicBezTo>
                    <a:pt x="2233586" y="2239701"/>
                    <a:pt x="2239016" y="2239979"/>
                    <a:pt x="2244341" y="2240965"/>
                  </a:cubicBezTo>
                  <a:lnTo>
                    <a:pt x="2244341" y="2240965"/>
                  </a:lnTo>
                  <a:cubicBezTo>
                    <a:pt x="2245664" y="2241877"/>
                    <a:pt x="2249406" y="2240417"/>
                    <a:pt x="2249360" y="2243246"/>
                  </a:cubicBezTo>
                  <a:cubicBezTo>
                    <a:pt x="2249137" y="2245806"/>
                    <a:pt x="2248694" y="2248338"/>
                    <a:pt x="2248037" y="2250821"/>
                  </a:cubicBezTo>
                  <a:cubicBezTo>
                    <a:pt x="2247809" y="2251824"/>
                    <a:pt x="2248676" y="2252965"/>
                    <a:pt x="2249725" y="2254014"/>
                  </a:cubicBezTo>
                  <a:cubicBezTo>
                    <a:pt x="2250775" y="2255064"/>
                    <a:pt x="2251870" y="2255794"/>
                    <a:pt x="2252737" y="2256570"/>
                  </a:cubicBezTo>
                  <a:cubicBezTo>
                    <a:pt x="2254607" y="2258167"/>
                    <a:pt x="2262775" y="2261726"/>
                    <a:pt x="2263095" y="2264007"/>
                  </a:cubicBezTo>
                  <a:cubicBezTo>
                    <a:pt x="2263414" y="2266288"/>
                    <a:pt x="2268707" y="2270441"/>
                    <a:pt x="2268114" y="2271308"/>
                  </a:cubicBezTo>
                  <a:cubicBezTo>
                    <a:pt x="2267520" y="2272175"/>
                    <a:pt x="2269985" y="2271946"/>
                    <a:pt x="2270851" y="2275460"/>
                  </a:cubicBezTo>
                  <a:cubicBezTo>
                    <a:pt x="2271718" y="2278973"/>
                    <a:pt x="2275871" y="2281848"/>
                    <a:pt x="2276555" y="2282806"/>
                  </a:cubicBezTo>
                  <a:cubicBezTo>
                    <a:pt x="2277239" y="2283764"/>
                    <a:pt x="2277194" y="2283810"/>
                    <a:pt x="2279977" y="2286365"/>
                  </a:cubicBezTo>
                  <a:cubicBezTo>
                    <a:pt x="2282761" y="2288920"/>
                    <a:pt x="2288464" y="2289924"/>
                    <a:pt x="2288829" y="2290928"/>
                  </a:cubicBezTo>
                  <a:cubicBezTo>
                    <a:pt x="2289194" y="2291932"/>
                    <a:pt x="2291613" y="2294122"/>
                    <a:pt x="2291932" y="2295126"/>
                  </a:cubicBezTo>
                  <a:cubicBezTo>
                    <a:pt x="2292251" y="2296130"/>
                    <a:pt x="2295400" y="2297955"/>
                    <a:pt x="2295400" y="2299689"/>
                  </a:cubicBezTo>
                  <a:cubicBezTo>
                    <a:pt x="2295400" y="2301423"/>
                    <a:pt x="2296769" y="2302518"/>
                    <a:pt x="2296814" y="2303704"/>
                  </a:cubicBezTo>
                  <a:lnTo>
                    <a:pt x="2296814" y="2303704"/>
                  </a:lnTo>
                  <a:cubicBezTo>
                    <a:pt x="2296828" y="2304138"/>
                    <a:pt x="2296622" y="2304553"/>
                    <a:pt x="2296267" y="2304799"/>
                  </a:cubicBezTo>
                  <a:cubicBezTo>
                    <a:pt x="2294670" y="2305986"/>
                    <a:pt x="2294213" y="2315431"/>
                    <a:pt x="2294533" y="2316480"/>
                  </a:cubicBezTo>
                  <a:cubicBezTo>
                    <a:pt x="2294843" y="2318794"/>
                    <a:pt x="2294934" y="2321130"/>
                    <a:pt x="2294806" y="2323461"/>
                  </a:cubicBezTo>
                  <a:cubicBezTo>
                    <a:pt x="2294587" y="2325889"/>
                    <a:pt x="2295112" y="2328321"/>
                    <a:pt x="2296312" y="2330442"/>
                  </a:cubicBezTo>
                  <a:cubicBezTo>
                    <a:pt x="2297544" y="2332040"/>
                    <a:pt x="2299734" y="2336192"/>
                    <a:pt x="2300875" y="2335918"/>
                  </a:cubicBezTo>
                  <a:cubicBezTo>
                    <a:pt x="2302308" y="2335909"/>
                    <a:pt x="2303718" y="2336256"/>
                    <a:pt x="2304982" y="2336922"/>
                  </a:cubicBezTo>
                  <a:lnTo>
                    <a:pt x="2308450" y="2337834"/>
                  </a:lnTo>
                  <a:cubicBezTo>
                    <a:pt x="2311046" y="2339076"/>
                    <a:pt x="2313496" y="2340609"/>
                    <a:pt x="2315750" y="2342397"/>
                  </a:cubicBezTo>
                  <a:cubicBezTo>
                    <a:pt x="2316070" y="2343355"/>
                    <a:pt x="2321089" y="2347827"/>
                    <a:pt x="2321727" y="2345637"/>
                  </a:cubicBezTo>
                  <a:lnTo>
                    <a:pt x="2322412" y="2343447"/>
                  </a:lnTo>
                  <a:cubicBezTo>
                    <a:pt x="2322412" y="2343447"/>
                    <a:pt x="2323051" y="2338336"/>
                    <a:pt x="2323051" y="2337424"/>
                  </a:cubicBezTo>
                  <a:cubicBezTo>
                    <a:pt x="2323051" y="2336511"/>
                    <a:pt x="2320587" y="2334823"/>
                    <a:pt x="2319355" y="2331629"/>
                  </a:cubicBezTo>
                  <a:cubicBezTo>
                    <a:pt x="2318123" y="2328435"/>
                    <a:pt x="2324693" y="2333956"/>
                    <a:pt x="2325013" y="2335234"/>
                  </a:cubicBezTo>
                  <a:cubicBezTo>
                    <a:pt x="2325360" y="2337501"/>
                    <a:pt x="2325971" y="2339723"/>
                    <a:pt x="2326838" y="2341850"/>
                  </a:cubicBezTo>
                  <a:cubicBezTo>
                    <a:pt x="2327385" y="2342936"/>
                    <a:pt x="2328125" y="2343912"/>
                    <a:pt x="2329028" y="2344724"/>
                  </a:cubicBezTo>
                  <a:cubicBezTo>
                    <a:pt x="2329986" y="2345409"/>
                    <a:pt x="2332496" y="2344451"/>
                    <a:pt x="2332861" y="2345728"/>
                  </a:cubicBezTo>
                  <a:cubicBezTo>
                    <a:pt x="2333226" y="2347006"/>
                    <a:pt x="2334732" y="2349926"/>
                    <a:pt x="2335964" y="2349241"/>
                  </a:cubicBezTo>
                  <a:cubicBezTo>
                    <a:pt x="2337196" y="2348557"/>
                    <a:pt x="2338838" y="2347690"/>
                    <a:pt x="2340070" y="2348648"/>
                  </a:cubicBezTo>
                  <a:cubicBezTo>
                    <a:pt x="2341302" y="2349607"/>
                    <a:pt x="2344633" y="2349333"/>
                    <a:pt x="2345774" y="2350930"/>
                  </a:cubicBezTo>
                  <a:cubicBezTo>
                    <a:pt x="2346915" y="2352527"/>
                    <a:pt x="2350839" y="2351614"/>
                    <a:pt x="2350337" y="2353850"/>
                  </a:cubicBezTo>
                  <a:cubicBezTo>
                    <a:pt x="2349835" y="2356086"/>
                    <a:pt x="2354078" y="2358413"/>
                    <a:pt x="2354033" y="2359280"/>
                  </a:cubicBezTo>
                  <a:cubicBezTo>
                    <a:pt x="2353987" y="2360147"/>
                    <a:pt x="2355310" y="2358960"/>
                    <a:pt x="2355264" y="2361835"/>
                  </a:cubicBezTo>
                  <a:cubicBezTo>
                    <a:pt x="2355219" y="2364710"/>
                    <a:pt x="2354306" y="2364025"/>
                    <a:pt x="2353668" y="2366398"/>
                  </a:cubicBezTo>
                  <a:cubicBezTo>
                    <a:pt x="2353029" y="2368771"/>
                    <a:pt x="2354580" y="2368315"/>
                    <a:pt x="2355173" y="2369957"/>
                  </a:cubicBezTo>
                  <a:cubicBezTo>
                    <a:pt x="2355767" y="2371600"/>
                    <a:pt x="2356816" y="2371189"/>
                    <a:pt x="2357090" y="2373151"/>
                  </a:cubicBezTo>
                  <a:cubicBezTo>
                    <a:pt x="2357364" y="2375113"/>
                    <a:pt x="2360329" y="2374930"/>
                    <a:pt x="2361151" y="2375387"/>
                  </a:cubicBezTo>
                  <a:cubicBezTo>
                    <a:pt x="2364345" y="2376984"/>
                    <a:pt x="2361425" y="2381045"/>
                    <a:pt x="2363660" y="2379950"/>
                  </a:cubicBezTo>
                  <a:cubicBezTo>
                    <a:pt x="2365896" y="2378855"/>
                    <a:pt x="2369683" y="2380406"/>
                    <a:pt x="2370368" y="2379129"/>
                  </a:cubicBezTo>
                  <a:cubicBezTo>
                    <a:pt x="2371052" y="2377851"/>
                    <a:pt x="2370733" y="2375022"/>
                    <a:pt x="2372239" y="2375934"/>
                  </a:cubicBezTo>
                  <a:cubicBezTo>
                    <a:pt x="2373744" y="2376847"/>
                    <a:pt x="2371326" y="2375934"/>
                    <a:pt x="2376071" y="2377577"/>
                  </a:cubicBezTo>
                  <a:cubicBezTo>
                    <a:pt x="2378795" y="2378526"/>
                    <a:pt x="2381259" y="2380087"/>
                    <a:pt x="2383281" y="2382140"/>
                  </a:cubicBezTo>
                  <a:cubicBezTo>
                    <a:pt x="2391859" y="2383189"/>
                    <a:pt x="2397836" y="2383554"/>
                    <a:pt x="2400346" y="2384239"/>
                  </a:cubicBezTo>
                  <a:cubicBezTo>
                    <a:pt x="2402856" y="2384923"/>
                    <a:pt x="2406734" y="2385288"/>
                    <a:pt x="2407692" y="2386794"/>
                  </a:cubicBezTo>
                  <a:cubicBezTo>
                    <a:pt x="2408650" y="2388300"/>
                    <a:pt x="2412255" y="2390353"/>
                    <a:pt x="2412255" y="2391631"/>
                  </a:cubicBezTo>
                  <a:cubicBezTo>
                    <a:pt x="2412255" y="2392908"/>
                    <a:pt x="2415723" y="2392634"/>
                    <a:pt x="2415723" y="2392634"/>
                  </a:cubicBezTo>
                  <a:cubicBezTo>
                    <a:pt x="2415723" y="2392634"/>
                    <a:pt x="2417593" y="2396422"/>
                    <a:pt x="2416955" y="2398338"/>
                  </a:cubicBezTo>
                  <a:cubicBezTo>
                    <a:pt x="2416316" y="2400255"/>
                    <a:pt x="2420377" y="2399616"/>
                    <a:pt x="2421061" y="2400346"/>
                  </a:cubicBezTo>
                  <a:cubicBezTo>
                    <a:pt x="2421746" y="2401076"/>
                    <a:pt x="2424210" y="2400072"/>
                    <a:pt x="2425213" y="2399661"/>
                  </a:cubicBezTo>
                  <a:cubicBezTo>
                    <a:pt x="2426217" y="2399251"/>
                    <a:pt x="2428636" y="2398292"/>
                    <a:pt x="2429274" y="2400255"/>
                  </a:cubicBezTo>
                  <a:close/>
                  <a:moveTo>
                    <a:pt x="2147517" y="1181511"/>
                  </a:moveTo>
                  <a:cubicBezTo>
                    <a:pt x="2150437" y="1179594"/>
                    <a:pt x="2162164" y="1171472"/>
                    <a:pt x="2167548" y="1167183"/>
                  </a:cubicBezTo>
                  <a:cubicBezTo>
                    <a:pt x="2173471" y="1162844"/>
                    <a:pt x="2180306" y="1159928"/>
                    <a:pt x="2187533" y="1158651"/>
                  </a:cubicBezTo>
                  <a:cubicBezTo>
                    <a:pt x="2193374" y="1157738"/>
                    <a:pt x="2209024" y="1147746"/>
                    <a:pt x="2209983" y="1145327"/>
                  </a:cubicBezTo>
                  <a:cubicBezTo>
                    <a:pt x="2210941" y="1142909"/>
                    <a:pt x="2214044" y="1129357"/>
                    <a:pt x="2217420" y="1130817"/>
                  </a:cubicBezTo>
                  <a:cubicBezTo>
                    <a:pt x="2220797" y="1132277"/>
                    <a:pt x="2223671" y="1135745"/>
                    <a:pt x="2223671" y="1137707"/>
                  </a:cubicBezTo>
                  <a:cubicBezTo>
                    <a:pt x="2223671" y="1139669"/>
                    <a:pt x="2230561" y="1130498"/>
                    <a:pt x="2233482" y="1127623"/>
                  </a:cubicBezTo>
                  <a:cubicBezTo>
                    <a:pt x="2236402" y="1124749"/>
                    <a:pt x="2241831" y="1119456"/>
                    <a:pt x="2241375" y="1116535"/>
                  </a:cubicBezTo>
                  <a:cubicBezTo>
                    <a:pt x="2240919" y="1113615"/>
                    <a:pt x="2249634" y="1112748"/>
                    <a:pt x="2252509" y="1115668"/>
                  </a:cubicBezTo>
                  <a:cubicBezTo>
                    <a:pt x="2254895" y="1117653"/>
                    <a:pt x="2256999" y="1119958"/>
                    <a:pt x="2258760" y="1122513"/>
                  </a:cubicBezTo>
                  <a:cubicBezTo>
                    <a:pt x="2259216" y="1123973"/>
                    <a:pt x="2266562" y="1121144"/>
                    <a:pt x="2270441" y="1120733"/>
                  </a:cubicBezTo>
                  <a:cubicBezTo>
                    <a:pt x="2275186" y="1120893"/>
                    <a:pt x="2279900" y="1121582"/>
                    <a:pt x="2284495" y="1122787"/>
                  </a:cubicBezTo>
                  <a:cubicBezTo>
                    <a:pt x="2286972" y="1124831"/>
                    <a:pt x="2289221" y="1127144"/>
                    <a:pt x="2291202" y="1129677"/>
                  </a:cubicBezTo>
                  <a:cubicBezTo>
                    <a:pt x="2291658" y="1131137"/>
                    <a:pt x="2296495" y="1134239"/>
                    <a:pt x="2295993" y="1136977"/>
                  </a:cubicBezTo>
                  <a:cubicBezTo>
                    <a:pt x="2295491" y="1139715"/>
                    <a:pt x="2306533" y="1149708"/>
                    <a:pt x="2308404" y="1152673"/>
                  </a:cubicBezTo>
                  <a:cubicBezTo>
                    <a:pt x="2310275" y="1155639"/>
                    <a:pt x="2306898" y="1158468"/>
                    <a:pt x="2306898" y="1161389"/>
                  </a:cubicBezTo>
                  <a:cubicBezTo>
                    <a:pt x="2306898" y="1164309"/>
                    <a:pt x="2309773" y="1163852"/>
                    <a:pt x="2312191" y="1161936"/>
                  </a:cubicBezTo>
                  <a:cubicBezTo>
                    <a:pt x="2314609" y="1160019"/>
                    <a:pt x="2315704" y="1154179"/>
                    <a:pt x="2318123" y="1154225"/>
                  </a:cubicBezTo>
                  <a:cubicBezTo>
                    <a:pt x="2320541" y="1154271"/>
                    <a:pt x="2330762" y="1151442"/>
                    <a:pt x="2331218" y="1154225"/>
                  </a:cubicBezTo>
                  <a:cubicBezTo>
                    <a:pt x="2331674" y="1157008"/>
                    <a:pt x="2337926" y="1161571"/>
                    <a:pt x="2335781" y="1165906"/>
                  </a:cubicBezTo>
                  <a:cubicBezTo>
                    <a:pt x="2333636" y="1170241"/>
                    <a:pt x="2331766" y="1174621"/>
                    <a:pt x="2335781" y="1176583"/>
                  </a:cubicBezTo>
                  <a:cubicBezTo>
                    <a:pt x="2339797" y="1178545"/>
                    <a:pt x="2347827" y="1184477"/>
                    <a:pt x="2346367" y="1186393"/>
                  </a:cubicBezTo>
                  <a:cubicBezTo>
                    <a:pt x="2344907" y="1188309"/>
                    <a:pt x="2340025" y="1189724"/>
                    <a:pt x="2339979" y="1192142"/>
                  </a:cubicBezTo>
                  <a:cubicBezTo>
                    <a:pt x="2339805" y="1195081"/>
                    <a:pt x="2341708" y="1197741"/>
                    <a:pt x="2344542" y="1198530"/>
                  </a:cubicBezTo>
                  <a:cubicBezTo>
                    <a:pt x="2347918" y="1199032"/>
                    <a:pt x="2355173" y="1203458"/>
                    <a:pt x="2354672" y="1205922"/>
                  </a:cubicBezTo>
                  <a:cubicBezTo>
                    <a:pt x="2354169" y="1208386"/>
                    <a:pt x="2352162" y="1210713"/>
                    <a:pt x="2354672" y="1212675"/>
                  </a:cubicBezTo>
                  <a:cubicBezTo>
                    <a:pt x="2358012" y="1214386"/>
                    <a:pt x="2361598" y="1215573"/>
                    <a:pt x="2365303" y="1216189"/>
                  </a:cubicBezTo>
                  <a:cubicBezTo>
                    <a:pt x="2365303" y="1216189"/>
                    <a:pt x="2390079" y="1212082"/>
                    <a:pt x="2393456" y="1214546"/>
                  </a:cubicBezTo>
                  <a:cubicBezTo>
                    <a:pt x="2396832" y="1217010"/>
                    <a:pt x="2407145" y="1215687"/>
                    <a:pt x="2409471" y="1217147"/>
                  </a:cubicBezTo>
                  <a:cubicBezTo>
                    <a:pt x="2411799" y="1218607"/>
                    <a:pt x="2420103" y="1219200"/>
                    <a:pt x="2421563" y="1220204"/>
                  </a:cubicBezTo>
                  <a:cubicBezTo>
                    <a:pt x="2423023" y="1221208"/>
                    <a:pt x="2427358" y="1222668"/>
                    <a:pt x="2427814" y="1224767"/>
                  </a:cubicBezTo>
                  <a:cubicBezTo>
                    <a:pt x="2428270" y="1226866"/>
                    <a:pt x="2435571" y="1226318"/>
                    <a:pt x="2437488" y="1225816"/>
                  </a:cubicBezTo>
                  <a:cubicBezTo>
                    <a:pt x="2439404" y="1225314"/>
                    <a:pt x="2448165" y="1226911"/>
                    <a:pt x="2449579" y="1229832"/>
                  </a:cubicBezTo>
                  <a:cubicBezTo>
                    <a:pt x="2450994" y="1232752"/>
                    <a:pt x="2455329" y="1236722"/>
                    <a:pt x="2456287" y="1239642"/>
                  </a:cubicBezTo>
                  <a:cubicBezTo>
                    <a:pt x="2457245" y="1242562"/>
                    <a:pt x="2463542" y="1240189"/>
                    <a:pt x="2464454" y="1245072"/>
                  </a:cubicBezTo>
                  <a:cubicBezTo>
                    <a:pt x="2465367" y="1249954"/>
                    <a:pt x="2473124" y="1252418"/>
                    <a:pt x="2472622" y="1255338"/>
                  </a:cubicBezTo>
                  <a:cubicBezTo>
                    <a:pt x="2472120" y="1258258"/>
                    <a:pt x="2475953" y="1260677"/>
                    <a:pt x="2474949" y="1262137"/>
                  </a:cubicBezTo>
                  <a:cubicBezTo>
                    <a:pt x="2473945" y="1263597"/>
                    <a:pt x="2475861" y="1268479"/>
                    <a:pt x="2470021" y="1270806"/>
                  </a:cubicBezTo>
                  <a:cubicBezTo>
                    <a:pt x="2464181" y="1273133"/>
                    <a:pt x="2460895" y="1274593"/>
                    <a:pt x="2456332" y="1271673"/>
                  </a:cubicBezTo>
                  <a:cubicBezTo>
                    <a:pt x="2451769" y="1268753"/>
                    <a:pt x="2444743" y="1266654"/>
                    <a:pt x="2442644" y="1264236"/>
                  </a:cubicBezTo>
                  <a:cubicBezTo>
                    <a:pt x="2439413" y="1260166"/>
                    <a:pt x="2435507" y="1256680"/>
                    <a:pt x="2431100" y="1253924"/>
                  </a:cubicBezTo>
                  <a:cubicBezTo>
                    <a:pt x="2428225" y="1252920"/>
                    <a:pt x="2424848" y="1248494"/>
                    <a:pt x="2423890" y="1250456"/>
                  </a:cubicBezTo>
                  <a:cubicBezTo>
                    <a:pt x="2422932" y="1252418"/>
                    <a:pt x="2421837" y="1258167"/>
                    <a:pt x="2424757" y="1258714"/>
                  </a:cubicBezTo>
                  <a:cubicBezTo>
                    <a:pt x="2427678" y="1259262"/>
                    <a:pt x="2429594" y="1261680"/>
                    <a:pt x="2431967" y="1266061"/>
                  </a:cubicBezTo>
                  <a:cubicBezTo>
                    <a:pt x="2434339" y="1270441"/>
                    <a:pt x="2440636" y="1272951"/>
                    <a:pt x="2436530" y="1276784"/>
                  </a:cubicBezTo>
                  <a:cubicBezTo>
                    <a:pt x="2432423" y="1280617"/>
                    <a:pt x="2431602" y="1283537"/>
                    <a:pt x="2426719" y="1285407"/>
                  </a:cubicBezTo>
                  <a:cubicBezTo>
                    <a:pt x="2421837" y="1287278"/>
                    <a:pt x="2419921" y="1287278"/>
                    <a:pt x="2419875" y="1289697"/>
                  </a:cubicBezTo>
                  <a:cubicBezTo>
                    <a:pt x="2420578" y="1292895"/>
                    <a:pt x="2421038" y="1296144"/>
                    <a:pt x="2421244" y="1299416"/>
                  </a:cubicBezTo>
                  <a:cubicBezTo>
                    <a:pt x="2421244" y="1305256"/>
                    <a:pt x="2422567" y="1309636"/>
                    <a:pt x="2420605" y="1312054"/>
                  </a:cubicBezTo>
                  <a:cubicBezTo>
                    <a:pt x="2418643" y="1314473"/>
                    <a:pt x="2418095" y="1318306"/>
                    <a:pt x="2414217" y="1320222"/>
                  </a:cubicBezTo>
                  <a:cubicBezTo>
                    <a:pt x="2410603" y="1322481"/>
                    <a:pt x="2407304" y="1325214"/>
                    <a:pt x="2404407" y="1328344"/>
                  </a:cubicBezTo>
                  <a:cubicBezTo>
                    <a:pt x="2401957" y="1331283"/>
                    <a:pt x="2400264" y="1334778"/>
                    <a:pt x="2399479" y="1338519"/>
                  </a:cubicBezTo>
                  <a:cubicBezTo>
                    <a:pt x="2398931" y="1343356"/>
                    <a:pt x="2399479" y="1345774"/>
                    <a:pt x="2396467" y="1347189"/>
                  </a:cubicBezTo>
                  <a:cubicBezTo>
                    <a:pt x="2393456" y="1348603"/>
                    <a:pt x="2389212" y="1345683"/>
                    <a:pt x="2386247" y="1350018"/>
                  </a:cubicBezTo>
                  <a:cubicBezTo>
                    <a:pt x="2383281" y="1354352"/>
                    <a:pt x="2378900" y="1354581"/>
                    <a:pt x="2381684" y="1358185"/>
                  </a:cubicBezTo>
                  <a:cubicBezTo>
                    <a:pt x="2384467" y="1361790"/>
                    <a:pt x="2388984" y="1359235"/>
                    <a:pt x="2392863" y="1359782"/>
                  </a:cubicBezTo>
                  <a:cubicBezTo>
                    <a:pt x="2396896" y="1360147"/>
                    <a:pt x="2400857" y="1358569"/>
                    <a:pt x="2403540" y="1355539"/>
                  </a:cubicBezTo>
                  <a:cubicBezTo>
                    <a:pt x="2406004" y="1352619"/>
                    <a:pt x="2408970" y="1348786"/>
                    <a:pt x="2412666" y="1348831"/>
                  </a:cubicBezTo>
                  <a:cubicBezTo>
                    <a:pt x="2416937" y="1348453"/>
                    <a:pt x="2421171" y="1347691"/>
                    <a:pt x="2425305" y="1346550"/>
                  </a:cubicBezTo>
                  <a:cubicBezTo>
                    <a:pt x="2426354" y="1344611"/>
                    <a:pt x="2427678" y="1342827"/>
                    <a:pt x="2429229" y="1341257"/>
                  </a:cubicBezTo>
                  <a:cubicBezTo>
                    <a:pt x="2432199" y="1339957"/>
                    <a:pt x="2435247" y="1338848"/>
                    <a:pt x="2438355" y="1337926"/>
                  </a:cubicBezTo>
                  <a:lnTo>
                    <a:pt x="2447070" y="1339979"/>
                  </a:lnTo>
                  <a:cubicBezTo>
                    <a:pt x="2451404" y="1344862"/>
                    <a:pt x="2454781" y="1345409"/>
                    <a:pt x="2456743" y="1344542"/>
                  </a:cubicBezTo>
                  <a:cubicBezTo>
                    <a:pt x="2458824" y="1342913"/>
                    <a:pt x="2460640" y="1340974"/>
                    <a:pt x="2462127" y="1338793"/>
                  </a:cubicBezTo>
                  <a:lnTo>
                    <a:pt x="2466690" y="1333957"/>
                  </a:lnTo>
                  <a:cubicBezTo>
                    <a:pt x="2466690" y="1333957"/>
                    <a:pt x="2471527" y="1335964"/>
                    <a:pt x="2472987" y="1336466"/>
                  </a:cubicBezTo>
                  <a:cubicBezTo>
                    <a:pt x="2475962" y="1336233"/>
                    <a:pt x="2478896" y="1335604"/>
                    <a:pt x="2481702" y="1334595"/>
                  </a:cubicBezTo>
                  <a:cubicBezTo>
                    <a:pt x="2481702" y="1334595"/>
                    <a:pt x="2487542" y="1333683"/>
                    <a:pt x="2489003" y="1333728"/>
                  </a:cubicBezTo>
                  <a:cubicBezTo>
                    <a:pt x="2491047" y="1333203"/>
                    <a:pt x="2493013" y="1332405"/>
                    <a:pt x="2494843" y="1331356"/>
                  </a:cubicBezTo>
                  <a:cubicBezTo>
                    <a:pt x="2494843" y="1331356"/>
                    <a:pt x="2500227" y="1326793"/>
                    <a:pt x="2490280" y="1325469"/>
                  </a:cubicBezTo>
                  <a:cubicBezTo>
                    <a:pt x="2480333" y="1324146"/>
                    <a:pt x="2477230" y="1321956"/>
                    <a:pt x="2475770" y="1322412"/>
                  </a:cubicBezTo>
                  <a:cubicBezTo>
                    <a:pt x="2474310" y="1322868"/>
                    <a:pt x="2472394" y="1319446"/>
                    <a:pt x="2475314" y="1317576"/>
                  </a:cubicBezTo>
                  <a:cubicBezTo>
                    <a:pt x="2478307" y="1314915"/>
                    <a:pt x="2482090" y="1313309"/>
                    <a:pt x="2486082" y="1313013"/>
                  </a:cubicBezTo>
                  <a:cubicBezTo>
                    <a:pt x="2491877" y="1312602"/>
                    <a:pt x="2493337" y="1312602"/>
                    <a:pt x="2493428" y="1306306"/>
                  </a:cubicBezTo>
                  <a:cubicBezTo>
                    <a:pt x="2493520" y="1300009"/>
                    <a:pt x="2488866" y="1300419"/>
                    <a:pt x="2493428" y="1299963"/>
                  </a:cubicBezTo>
                  <a:cubicBezTo>
                    <a:pt x="2497991" y="1299507"/>
                    <a:pt x="2503649" y="1296221"/>
                    <a:pt x="2506068" y="1298183"/>
                  </a:cubicBezTo>
                  <a:cubicBezTo>
                    <a:pt x="2508486" y="1300145"/>
                    <a:pt x="2513323" y="1299689"/>
                    <a:pt x="2513779" y="1301149"/>
                  </a:cubicBezTo>
                  <a:cubicBezTo>
                    <a:pt x="2514235" y="1302609"/>
                    <a:pt x="2526965" y="1294989"/>
                    <a:pt x="2529886" y="1295035"/>
                  </a:cubicBezTo>
                  <a:cubicBezTo>
                    <a:pt x="2532806" y="1295081"/>
                    <a:pt x="2535726" y="1293621"/>
                    <a:pt x="2537643" y="1295583"/>
                  </a:cubicBezTo>
                  <a:cubicBezTo>
                    <a:pt x="2539559" y="1297545"/>
                    <a:pt x="2536137" y="1298959"/>
                    <a:pt x="2542206" y="1300145"/>
                  </a:cubicBezTo>
                  <a:cubicBezTo>
                    <a:pt x="2548379" y="1301519"/>
                    <a:pt x="2554845" y="1299972"/>
                    <a:pt x="2559727" y="1295948"/>
                  </a:cubicBezTo>
                  <a:cubicBezTo>
                    <a:pt x="2561187" y="1295035"/>
                    <a:pt x="2564290" y="1285818"/>
                    <a:pt x="2567575" y="1285864"/>
                  </a:cubicBezTo>
                  <a:cubicBezTo>
                    <a:pt x="2570860" y="1285909"/>
                    <a:pt x="2571499" y="1282031"/>
                    <a:pt x="2577842" y="1280160"/>
                  </a:cubicBezTo>
                  <a:cubicBezTo>
                    <a:pt x="2582163" y="1278659"/>
                    <a:pt x="2586397" y="1276925"/>
                    <a:pt x="2590527" y="1274958"/>
                  </a:cubicBezTo>
                  <a:cubicBezTo>
                    <a:pt x="2594405" y="1273544"/>
                    <a:pt x="2599333" y="1266289"/>
                    <a:pt x="2603211" y="1265376"/>
                  </a:cubicBezTo>
                  <a:cubicBezTo>
                    <a:pt x="2607090" y="1264464"/>
                    <a:pt x="2609097" y="1261543"/>
                    <a:pt x="2607135" y="1264464"/>
                  </a:cubicBezTo>
                  <a:cubicBezTo>
                    <a:pt x="2599460" y="1273110"/>
                    <a:pt x="2591261" y="1281278"/>
                    <a:pt x="2582587" y="1288921"/>
                  </a:cubicBezTo>
                  <a:cubicBezTo>
                    <a:pt x="2577705" y="1292754"/>
                    <a:pt x="2573872" y="1289788"/>
                    <a:pt x="2573461" y="1295126"/>
                  </a:cubicBezTo>
                  <a:cubicBezTo>
                    <a:pt x="2573051" y="1300465"/>
                    <a:pt x="2575332" y="1300511"/>
                    <a:pt x="2573461" y="1305803"/>
                  </a:cubicBezTo>
                  <a:cubicBezTo>
                    <a:pt x="2571591" y="1311096"/>
                    <a:pt x="2572914" y="1311644"/>
                    <a:pt x="2569994" y="1314519"/>
                  </a:cubicBezTo>
                  <a:cubicBezTo>
                    <a:pt x="2567073" y="1317393"/>
                    <a:pt x="2568031" y="1317393"/>
                    <a:pt x="2564107" y="1318808"/>
                  </a:cubicBezTo>
                  <a:cubicBezTo>
                    <a:pt x="2560183" y="1320222"/>
                    <a:pt x="2558997" y="1319310"/>
                    <a:pt x="2557309" y="1320678"/>
                  </a:cubicBezTo>
                  <a:cubicBezTo>
                    <a:pt x="2551925" y="1325013"/>
                    <a:pt x="2557674" y="1331356"/>
                    <a:pt x="2546586" y="1326382"/>
                  </a:cubicBezTo>
                  <a:cubicBezTo>
                    <a:pt x="2535498" y="1321409"/>
                    <a:pt x="2535498" y="1320450"/>
                    <a:pt x="2530616" y="1320906"/>
                  </a:cubicBezTo>
                  <a:cubicBezTo>
                    <a:pt x="2525734" y="1321363"/>
                    <a:pt x="2520441" y="1319811"/>
                    <a:pt x="2516927" y="1320268"/>
                  </a:cubicBezTo>
                  <a:cubicBezTo>
                    <a:pt x="2513414" y="1320724"/>
                    <a:pt x="2501185" y="1317576"/>
                    <a:pt x="2501368" y="1321089"/>
                  </a:cubicBezTo>
                  <a:cubicBezTo>
                    <a:pt x="2502212" y="1326081"/>
                    <a:pt x="2501997" y="1331196"/>
                    <a:pt x="2500729" y="1336101"/>
                  </a:cubicBezTo>
                  <a:cubicBezTo>
                    <a:pt x="2499196" y="1340372"/>
                    <a:pt x="2496006" y="1343844"/>
                    <a:pt x="2491877" y="1345729"/>
                  </a:cubicBezTo>
                  <a:cubicBezTo>
                    <a:pt x="2486995" y="1348101"/>
                    <a:pt x="2479238" y="1350930"/>
                    <a:pt x="2479238" y="1350930"/>
                  </a:cubicBezTo>
                  <a:cubicBezTo>
                    <a:pt x="2477883" y="1354540"/>
                    <a:pt x="2476044" y="1357948"/>
                    <a:pt x="2473762" y="1361060"/>
                  </a:cubicBezTo>
                  <a:cubicBezTo>
                    <a:pt x="2471800" y="1362474"/>
                    <a:pt x="2466462" y="1362429"/>
                    <a:pt x="2462082" y="1364299"/>
                  </a:cubicBezTo>
                  <a:cubicBezTo>
                    <a:pt x="2457701" y="1366170"/>
                    <a:pt x="2450401" y="1368862"/>
                    <a:pt x="2450401" y="1368862"/>
                  </a:cubicBezTo>
                  <a:cubicBezTo>
                    <a:pt x="2447576" y="1367233"/>
                    <a:pt x="2444099" y="1367233"/>
                    <a:pt x="2441275" y="1368862"/>
                  </a:cubicBezTo>
                  <a:cubicBezTo>
                    <a:pt x="2436393" y="1371737"/>
                    <a:pt x="2437351" y="1373425"/>
                    <a:pt x="2432469" y="1375570"/>
                  </a:cubicBezTo>
                  <a:cubicBezTo>
                    <a:pt x="2427586" y="1377714"/>
                    <a:pt x="2411570" y="1379220"/>
                    <a:pt x="2405730" y="1381593"/>
                  </a:cubicBezTo>
                  <a:cubicBezTo>
                    <a:pt x="2399890" y="1383965"/>
                    <a:pt x="2390672" y="1379950"/>
                    <a:pt x="2387798" y="1378946"/>
                  </a:cubicBezTo>
                  <a:cubicBezTo>
                    <a:pt x="2384508" y="1377509"/>
                    <a:pt x="2381104" y="1376350"/>
                    <a:pt x="2377623" y="1375479"/>
                  </a:cubicBezTo>
                  <a:cubicBezTo>
                    <a:pt x="2374246" y="1374931"/>
                    <a:pt x="2369410" y="1374384"/>
                    <a:pt x="2368497" y="1371463"/>
                  </a:cubicBezTo>
                  <a:cubicBezTo>
                    <a:pt x="2367584" y="1368543"/>
                    <a:pt x="2363615" y="1372878"/>
                    <a:pt x="2367584" y="1368543"/>
                  </a:cubicBezTo>
                  <a:cubicBezTo>
                    <a:pt x="2371554" y="1364208"/>
                    <a:pt x="2367082" y="1367585"/>
                    <a:pt x="2373471" y="1361836"/>
                  </a:cubicBezTo>
                  <a:cubicBezTo>
                    <a:pt x="2379858" y="1356086"/>
                    <a:pt x="2386338" y="1339021"/>
                    <a:pt x="2388756" y="1337242"/>
                  </a:cubicBezTo>
                  <a:cubicBezTo>
                    <a:pt x="2390595" y="1335649"/>
                    <a:pt x="2392566" y="1334216"/>
                    <a:pt x="2394642" y="1332953"/>
                  </a:cubicBezTo>
                  <a:cubicBezTo>
                    <a:pt x="2397193" y="1331059"/>
                    <a:pt x="2398361" y="1327824"/>
                    <a:pt x="2397608" y="1324739"/>
                  </a:cubicBezTo>
                  <a:cubicBezTo>
                    <a:pt x="2397093" y="1320801"/>
                    <a:pt x="2396330" y="1316900"/>
                    <a:pt x="2395327" y="1313058"/>
                  </a:cubicBezTo>
                  <a:cubicBezTo>
                    <a:pt x="2393912" y="1310594"/>
                    <a:pt x="2397836" y="1306762"/>
                    <a:pt x="2394962" y="1301879"/>
                  </a:cubicBezTo>
                  <a:cubicBezTo>
                    <a:pt x="2393657" y="1298863"/>
                    <a:pt x="2390969" y="1296669"/>
                    <a:pt x="2387752" y="1295993"/>
                  </a:cubicBezTo>
                  <a:cubicBezTo>
                    <a:pt x="2385790" y="1295491"/>
                    <a:pt x="2387752" y="1289697"/>
                    <a:pt x="2382916" y="1291430"/>
                  </a:cubicBezTo>
                  <a:cubicBezTo>
                    <a:pt x="2378079" y="1293164"/>
                    <a:pt x="2379995" y="1295765"/>
                    <a:pt x="2375067" y="1299598"/>
                  </a:cubicBezTo>
                  <a:cubicBezTo>
                    <a:pt x="2370139" y="1303431"/>
                    <a:pt x="2369181" y="1307309"/>
                    <a:pt x="2364801" y="1307765"/>
                  </a:cubicBezTo>
                  <a:cubicBezTo>
                    <a:pt x="2360421" y="1308222"/>
                    <a:pt x="2352253" y="1302746"/>
                    <a:pt x="2355173" y="1300374"/>
                  </a:cubicBezTo>
                  <a:cubicBezTo>
                    <a:pt x="2357418" y="1297609"/>
                    <a:pt x="2360740" y="1295948"/>
                    <a:pt x="2364299" y="1295811"/>
                  </a:cubicBezTo>
                  <a:cubicBezTo>
                    <a:pt x="2371600" y="1294396"/>
                    <a:pt x="2374064" y="1292480"/>
                    <a:pt x="2373425" y="1291522"/>
                  </a:cubicBezTo>
                  <a:cubicBezTo>
                    <a:pt x="2372786" y="1290564"/>
                    <a:pt x="2374429" y="1291065"/>
                    <a:pt x="2374976" y="1284769"/>
                  </a:cubicBezTo>
                  <a:cubicBezTo>
                    <a:pt x="2375524" y="1278472"/>
                    <a:pt x="2373790" y="1260494"/>
                    <a:pt x="2375752" y="1257391"/>
                  </a:cubicBezTo>
                  <a:cubicBezTo>
                    <a:pt x="2377714" y="1254289"/>
                    <a:pt x="2374429" y="1245756"/>
                    <a:pt x="2371509" y="1244250"/>
                  </a:cubicBezTo>
                  <a:cubicBezTo>
                    <a:pt x="2368588" y="1242744"/>
                    <a:pt x="2357546" y="1236357"/>
                    <a:pt x="2355082" y="1236813"/>
                  </a:cubicBezTo>
                  <a:cubicBezTo>
                    <a:pt x="2352618" y="1237269"/>
                    <a:pt x="2344450" y="1233756"/>
                    <a:pt x="2341393" y="1235216"/>
                  </a:cubicBezTo>
                  <a:cubicBezTo>
                    <a:pt x="2338336" y="1236676"/>
                    <a:pt x="2334139" y="1232706"/>
                    <a:pt x="2334139" y="1232706"/>
                  </a:cubicBezTo>
                  <a:cubicBezTo>
                    <a:pt x="2334139" y="1232706"/>
                    <a:pt x="2334640" y="1231748"/>
                    <a:pt x="2328754" y="1237269"/>
                  </a:cubicBezTo>
                  <a:cubicBezTo>
                    <a:pt x="2322868" y="1242790"/>
                    <a:pt x="2324191" y="1241102"/>
                    <a:pt x="2321362" y="1247399"/>
                  </a:cubicBezTo>
                  <a:cubicBezTo>
                    <a:pt x="2318533" y="1253695"/>
                    <a:pt x="2322321" y="1250775"/>
                    <a:pt x="2318351" y="1256524"/>
                  </a:cubicBezTo>
                  <a:cubicBezTo>
                    <a:pt x="2314381" y="1262274"/>
                    <a:pt x="2316754" y="1270213"/>
                    <a:pt x="2311963" y="1263232"/>
                  </a:cubicBezTo>
                  <a:cubicBezTo>
                    <a:pt x="2307172" y="1256251"/>
                    <a:pt x="2309134" y="1254973"/>
                    <a:pt x="2304754" y="1257848"/>
                  </a:cubicBezTo>
                  <a:cubicBezTo>
                    <a:pt x="2302144" y="1259522"/>
                    <a:pt x="2299830" y="1261621"/>
                    <a:pt x="2297909" y="1264053"/>
                  </a:cubicBezTo>
                  <a:cubicBezTo>
                    <a:pt x="2294943" y="1266928"/>
                    <a:pt x="2291521" y="1269346"/>
                    <a:pt x="2291019" y="1272723"/>
                  </a:cubicBezTo>
                  <a:cubicBezTo>
                    <a:pt x="2289956" y="1276332"/>
                    <a:pt x="2289582" y="1280110"/>
                    <a:pt x="2289924" y="1283856"/>
                  </a:cubicBezTo>
                  <a:cubicBezTo>
                    <a:pt x="2291590" y="1286603"/>
                    <a:pt x="2290919" y="1290162"/>
                    <a:pt x="2288373" y="1292115"/>
                  </a:cubicBezTo>
                  <a:cubicBezTo>
                    <a:pt x="2285457" y="1295437"/>
                    <a:pt x="2284011" y="1299799"/>
                    <a:pt x="2284358" y="1304206"/>
                  </a:cubicBezTo>
                  <a:cubicBezTo>
                    <a:pt x="2285006" y="1306789"/>
                    <a:pt x="2286329" y="1309148"/>
                    <a:pt x="2288190" y="1311051"/>
                  </a:cubicBezTo>
                  <a:cubicBezTo>
                    <a:pt x="2291065" y="1314473"/>
                    <a:pt x="2296404" y="1314519"/>
                    <a:pt x="2295810" y="1322276"/>
                  </a:cubicBezTo>
                  <a:cubicBezTo>
                    <a:pt x="2295888" y="1327751"/>
                    <a:pt x="2294848" y="1333185"/>
                    <a:pt x="2292753" y="1338246"/>
                  </a:cubicBezTo>
                  <a:cubicBezTo>
                    <a:pt x="2290244" y="1344542"/>
                    <a:pt x="2286821" y="1349835"/>
                    <a:pt x="2285316" y="1353714"/>
                  </a:cubicBezTo>
                  <a:cubicBezTo>
                    <a:pt x="2283810" y="1357592"/>
                    <a:pt x="2287643" y="1360010"/>
                    <a:pt x="2282761" y="1363843"/>
                  </a:cubicBezTo>
                  <a:cubicBezTo>
                    <a:pt x="2278969" y="1366663"/>
                    <a:pt x="2274885" y="1369068"/>
                    <a:pt x="2270578" y="1371007"/>
                  </a:cubicBezTo>
                  <a:cubicBezTo>
                    <a:pt x="2270578" y="1371007"/>
                    <a:pt x="2254106" y="1366946"/>
                    <a:pt x="2252326" y="1363524"/>
                  </a:cubicBezTo>
                  <a:cubicBezTo>
                    <a:pt x="2250022" y="1356346"/>
                    <a:pt x="2248165" y="1349032"/>
                    <a:pt x="2246759" y="1341622"/>
                  </a:cubicBezTo>
                  <a:cubicBezTo>
                    <a:pt x="2245801" y="1338246"/>
                    <a:pt x="2241056" y="1330899"/>
                    <a:pt x="2245482" y="1324146"/>
                  </a:cubicBezTo>
                  <a:cubicBezTo>
                    <a:pt x="2249908" y="1317393"/>
                    <a:pt x="2251368" y="1316937"/>
                    <a:pt x="2251414" y="1313058"/>
                  </a:cubicBezTo>
                  <a:cubicBezTo>
                    <a:pt x="2251459" y="1309180"/>
                    <a:pt x="2247718" y="1298001"/>
                    <a:pt x="2250182" y="1292662"/>
                  </a:cubicBezTo>
                  <a:cubicBezTo>
                    <a:pt x="2252645" y="1287324"/>
                    <a:pt x="2252691" y="1286411"/>
                    <a:pt x="2256113" y="1283537"/>
                  </a:cubicBezTo>
                  <a:cubicBezTo>
                    <a:pt x="2259937" y="1280968"/>
                    <a:pt x="2262857" y="1277267"/>
                    <a:pt x="2264463" y="1272951"/>
                  </a:cubicBezTo>
                  <a:cubicBezTo>
                    <a:pt x="2267005" y="1268461"/>
                    <a:pt x="2268707" y="1263542"/>
                    <a:pt x="2269482" y="1258441"/>
                  </a:cubicBezTo>
                  <a:cubicBezTo>
                    <a:pt x="2269482" y="1254562"/>
                    <a:pt x="2272448" y="1253102"/>
                    <a:pt x="2271034" y="1248266"/>
                  </a:cubicBezTo>
                  <a:cubicBezTo>
                    <a:pt x="2269620" y="1243429"/>
                    <a:pt x="2271627" y="1238547"/>
                    <a:pt x="2269665" y="1240965"/>
                  </a:cubicBezTo>
                  <a:cubicBezTo>
                    <a:pt x="2267703" y="1243383"/>
                    <a:pt x="2262228" y="1255931"/>
                    <a:pt x="2256296" y="1263779"/>
                  </a:cubicBezTo>
                  <a:cubicBezTo>
                    <a:pt x="2250364" y="1271627"/>
                    <a:pt x="2249908" y="1272905"/>
                    <a:pt x="2248448" y="1271445"/>
                  </a:cubicBezTo>
                  <a:cubicBezTo>
                    <a:pt x="2246988" y="1269985"/>
                    <a:pt x="2246121" y="1266061"/>
                    <a:pt x="2250501" y="1260814"/>
                  </a:cubicBezTo>
                  <a:cubicBezTo>
                    <a:pt x="2254881" y="1255566"/>
                    <a:pt x="2255064" y="1257437"/>
                    <a:pt x="2258395" y="1249726"/>
                  </a:cubicBezTo>
                  <a:cubicBezTo>
                    <a:pt x="2261726" y="1242014"/>
                    <a:pt x="2262319" y="1246851"/>
                    <a:pt x="2262364" y="1240052"/>
                  </a:cubicBezTo>
                  <a:cubicBezTo>
                    <a:pt x="2262410" y="1233254"/>
                    <a:pt x="2264463" y="1227961"/>
                    <a:pt x="2266927" y="1229421"/>
                  </a:cubicBezTo>
                  <a:cubicBezTo>
                    <a:pt x="2270692" y="1230584"/>
                    <a:pt x="2274584" y="1231273"/>
                    <a:pt x="2278517" y="1231474"/>
                  </a:cubicBezTo>
                  <a:cubicBezTo>
                    <a:pt x="2283856" y="1232524"/>
                    <a:pt x="2281392" y="1234440"/>
                    <a:pt x="2286274" y="1232524"/>
                  </a:cubicBezTo>
                  <a:cubicBezTo>
                    <a:pt x="2291156" y="1230607"/>
                    <a:pt x="2293620" y="1225816"/>
                    <a:pt x="2295400" y="1225360"/>
                  </a:cubicBezTo>
                  <a:cubicBezTo>
                    <a:pt x="2297179" y="1224904"/>
                    <a:pt x="2298366" y="1221983"/>
                    <a:pt x="2304161" y="1222075"/>
                  </a:cubicBezTo>
                  <a:cubicBezTo>
                    <a:pt x="2309955" y="1222166"/>
                    <a:pt x="2308997" y="1224539"/>
                    <a:pt x="2312419" y="1222075"/>
                  </a:cubicBezTo>
                  <a:cubicBezTo>
                    <a:pt x="2315841" y="1219611"/>
                    <a:pt x="2315385" y="1215276"/>
                    <a:pt x="2318761" y="1217284"/>
                  </a:cubicBezTo>
                  <a:cubicBezTo>
                    <a:pt x="2322138" y="1219291"/>
                    <a:pt x="2320222" y="1217786"/>
                    <a:pt x="2327887" y="1219291"/>
                  </a:cubicBezTo>
                  <a:cubicBezTo>
                    <a:pt x="2335553" y="1220797"/>
                    <a:pt x="2335142" y="1219291"/>
                    <a:pt x="2340983" y="1220432"/>
                  </a:cubicBezTo>
                  <a:cubicBezTo>
                    <a:pt x="2346823" y="1221573"/>
                    <a:pt x="2346321" y="1219520"/>
                    <a:pt x="2351158" y="1221025"/>
                  </a:cubicBezTo>
                  <a:cubicBezTo>
                    <a:pt x="2355995" y="1222531"/>
                    <a:pt x="2353074" y="1221527"/>
                    <a:pt x="2355995" y="1222531"/>
                  </a:cubicBezTo>
                  <a:cubicBezTo>
                    <a:pt x="2358915" y="1223535"/>
                    <a:pt x="2355995" y="1219611"/>
                    <a:pt x="2350747" y="1215641"/>
                  </a:cubicBezTo>
                  <a:cubicBezTo>
                    <a:pt x="2347024" y="1212406"/>
                    <a:pt x="2342530" y="1210193"/>
                    <a:pt x="2337698" y="1209207"/>
                  </a:cubicBezTo>
                  <a:cubicBezTo>
                    <a:pt x="2334777" y="1209207"/>
                    <a:pt x="2334275" y="1210622"/>
                    <a:pt x="2330443" y="1206241"/>
                  </a:cubicBezTo>
                  <a:cubicBezTo>
                    <a:pt x="2326610" y="1201861"/>
                    <a:pt x="2329074" y="1199899"/>
                    <a:pt x="2325195" y="1199854"/>
                  </a:cubicBezTo>
                  <a:cubicBezTo>
                    <a:pt x="2321317" y="1199808"/>
                    <a:pt x="2318899" y="1196888"/>
                    <a:pt x="2312556" y="1198759"/>
                  </a:cubicBezTo>
                  <a:cubicBezTo>
                    <a:pt x="2306214" y="1200629"/>
                    <a:pt x="2304845" y="1196249"/>
                    <a:pt x="2298503" y="1200538"/>
                  </a:cubicBezTo>
                  <a:cubicBezTo>
                    <a:pt x="2292160" y="1204827"/>
                    <a:pt x="2289377" y="1207245"/>
                    <a:pt x="2285772" y="1207702"/>
                  </a:cubicBezTo>
                  <a:cubicBezTo>
                    <a:pt x="2282126" y="1207734"/>
                    <a:pt x="2278512" y="1207035"/>
                    <a:pt x="2275140" y="1205648"/>
                  </a:cubicBezTo>
                  <a:cubicBezTo>
                    <a:pt x="2271764" y="1204645"/>
                    <a:pt x="2269893" y="1197846"/>
                    <a:pt x="2265467" y="1200675"/>
                  </a:cubicBezTo>
                  <a:cubicBezTo>
                    <a:pt x="2261041" y="1203504"/>
                    <a:pt x="2257802" y="1194287"/>
                    <a:pt x="2252007" y="1191823"/>
                  </a:cubicBezTo>
                  <a:cubicBezTo>
                    <a:pt x="2246212" y="1189359"/>
                    <a:pt x="2242333" y="1186849"/>
                    <a:pt x="2237497" y="1187762"/>
                  </a:cubicBezTo>
                  <a:cubicBezTo>
                    <a:pt x="2232660" y="1188674"/>
                    <a:pt x="2223808" y="1189085"/>
                    <a:pt x="2230698" y="1185754"/>
                  </a:cubicBezTo>
                  <a:cubicBezTo>
                    <a:pt x="2237588" y="1182423"/>
                    <a:pt x="2241923" y="1179093"/>
                    <a:pt x="2247307" y="1176628"/>
                  </a:cubicBezTo>
                  <a:cubicBezTo>
                    <a:pt x="2252691" y="1174165"/>
                    <a:pt x="2258988" y="1171427"/>
                    <a:pt x="2252235" y="1169419"/>
                  </a:cubicBezTo>
                  <a:cubicBezTo>
                    <a:pt x="2245482" y="1167412"/>
                    <a:pt x="2241102" y="1165906"/>
                    <a:pt x="2236219" y="1168279"/>
                  </a:cubicBezTo>
                  <a:cubicBezTo>
                    <a:pt x="2231415" y="1171094"/>
                    <a:pt x="2226833" y="1174278"/>
                    <a:pt x="2222531" y="1177815"/>
                  </a:cubicBezTo>
                  <a:cubicBezTo>
                    <a:pt x="2217685" y="1180530"/>
                    <a:pt x="2213250" y="1183906"/>
                    <a:pt x="2209344" y="1187853"/>
                  </a:cubicBezTo>
                  <a:cubicBezTo>
                    <a:pt x="2204416" y="1193146"/>
                    <a:pt x="2205374" y="1195108"/>
                    <a:pt x="2198576" y="1196477"/>
                  </a:cubicBezTo>
                  <a:cubicBezTo>
                    <a:pt x="2191777" y="1197846"/>
                    <a:pt x="2194241" y="1194013"/>
                    <a:pt x="2186940" y="1196842"/>
                  </a:cubicBezTo>
                  <a:cubicBezTo>
                    <a:pt x="2179639" y="1199671"/>
                    <a:pt x="2183016" y="1198256"/>
                    <a:pt x="2179594" y="1199671"/>
                  </a:cubicBezTo>
                  <a:cubicBezTo>
                    <a:pt x="2176172" y="1201085"/>
                    <a:pt x="2172841" y="1198667"/>
                    <a:pt x="2168963" y="1198120"/>
                  </a:cubicBezTo>
                  <a:cubicBezTo>
                    <a:pt x="2165084" y="1197572"/>
                    <a:pt x="2160704" y="1196112"/>
                    <a:pt x="2162209" y="1194652"/>
                  </a:cubicBezTo>
                  <a:cubicBezTo>
                    <a:pt x="2163715" y="1193192"/>
                    <a:pt x="2166772" y="1189359"/>
                    <a:pt x="2164172" y="1189359"/>
                  </a:cubicBezTo>
                  <a:cubicBezTo>
                    <a:pt x="2161571" y="1189359"/>
                    <a:pt x="2159198" y="1186028"/>
                    <a:pt x="2154635" y="1188674"/>
                  </a:cubicBezTo>
                  <a:cubicBezTo>
                    <a:pt x="2150072" y="1191321"/>
                    <a:pt x="2153631" y="1191093"/>
                    <a:pt x="2149205" y="1194469"/>
                  </a:cubicBezTo>
                  <a:cubicBezTo>
                    <a:pt x="2145039" y="1196878"/>
                    <a:pt x="2140326" y="1198165"/>
                    <a:pt x="2135517" y="1198211"/>
                  </a:cubicBezTo>
                  <a:cubicBezTo>
                    <a:pt x="2133888" y="1198512"/>
                    <a:pt x="2132204" y="1198320"/>
                    <a:pt x="2130680" y="1197663"/>
                  </a:cubicBezTo>
                  <a:lnTo>
                    <a:pt x="2130224" y="1193785"/>
                  </a:lnTo>
                  <a:cubicBezTo>
                    <a:pt x="2131410" y="1190089"/>
                    <a:pt x="2144597" y="1183427"/>
                    <a:pt x="2147517" y="1181511"/>
                  </a:cubicBezTo>
                  <a:close/>
                  <a:moveTo>
                    <a:pt x="1409609" y="417549"/>
                  </a:moveTo>
                  <a:cubicBezTo>
                    <a:pt x="1410430" y="418370"/>
                    <a:pt x="1412392" y="419191"/>
                    <a:pt x="1412027" y="419784"/>
                  </a:cubicBezTo>
                  <a:cubicBezTo>
                    <a:pt x="1411662" y="420378"/>
                    <a:pt x="1415221" y="420423"/>
                    <a:pt x="1416179" y="420606"/>
                  </a:cubicBezTo>
                  <a:cubicBezTo>
                    <a:pt x="1417138" y="420788"/>
                    <a:pt x="1422431" y="419876"/>
                    <a:pt x="1422795" y="421290"/>
                  </a:cubicBezTo>
                  <a:cubicBezTo>
                    <a:pt x="1423161" y="422705"/>
                    <a:pt x="1425579" y="422705"/>
                    <a:pt x="1423754" y="425306"/>
                  </a:cubicBezTo>
                  <a:cubicBezTo>
                    <a:pt x="1421929" y="427906"/>
                    <a:pt x="1415130" y="428408"/>
                    <a:pt x="1413305" y="428226"/>
                  </a:cubicBezTo>
                  <a:cubicBezTo>
                    <a:pt x="1410695" y="428335"/>
                    <a:pt x="1408099" y="427820"/>
                    <a:pt x="1405730" y="426720"/>
                  </a:cubicBezTo>
                  <a:cubicBezTo>
                    <a:pt x="1403796" y="425931"/>
                    <a:pt x="1402135" y="424603"/>
                    <a:pt x="1400939" y="422887"/>
                  </a:cubicBezTo>
                  <a:cubicBezTo>
                    <a:pt x="1400164" y="422066"/>
                    <a:pt x="1397152" y="421245"/>
                    <a:pt x="1395783" y="420195"/>
                  </a:cubicBezTo>
                  <a:cubicBezTo>
                    <a:pt x="1394200" y="419319"/>
                    <a:pt x="1392384" y="418954"/>
                    <a:pt x="1390582" y="419146"/>
                  </a:cubicBezTo>
                  <a:cubicBezTo>
                    <a:pt x="1389030" y="419378"/>
                    <a:pt x="1387502" y="419762"/>
                    <a:pt x="1386019" y="420286"/>
                  </a:cubicBezTo>
                  <a:cubicBezTo>
                    <a:pt x="1383783" y="421062"/>
                    <a:pt x="1383007" y="419465"/>
                    <a:pt x="1380817" y="419830"/>
                  </a:cubicBezTo>
                  <a:cubicBezTo>
                    <a:pt x="1378627" y="420195"/>
                    <a:pt x="1374612" y="419830"/>
                    <a:pt x="1373790" y="420560"/>
                  </a:cubicBezTo>
                  <a:cubicBezTo>
                    <a:pt x="1372969" y="421290"/>
                    <a:pt x="1372786" y="420560"/>
                    <a:pt x="1371372" y="422340"/>
                  </a:cubicBezTo>
                  <a:cubicBezTo>
                    <a:pt x="1369957" y="424119"/>
                    <a:pt x="1366809" y="426492"/>
                    <a:pt x="1366079" y="427313"/>
                  </a:cubicBezTo>
                  <a:cubicBezTo>
                    <a:pt x="1365349" y="428135"/>
                    <a:pt x="1361105" y="427861"/>
                    <a:pt x="1363250" y="429275"/>
                  </a:cubicBezTo>
                  <a:cubicBezTo>
                    <a:pt x="1365395" y="430690"/>
                    <a:pt x="1369456" y="431557"/>
                    <a:pt x="1371235" y="432971"/>
                  </a:cubicBezTo>
                  <a:cubicBezTo>
                    <a:pt x="1373015" y="434386"/>
                    <a:pt x="1376619" y="437032"/>
                    <a:pt x="1376391" y="438629"/>
                  </a:cubicBezTo>
                  <a:cubicBezTo>
                    <a:pt x="1376163" y="440226"/>
                    <a:pt x="1377395" y="440865"/>
                    <a:pt x="1374977" y="441823"/>
                  </a:cubicBezTo>
                  <a:cubicBezTo>
                    <a:pt x="1372321" y="442325"/>
                    <a:pt x="1369602" y="442325"/>
                    <a:pt x="1366946" y="441823"/>
                  </a:cubicBezTo>
                  <a:cubicBezTo>
                    <a:pt x="1365326" y="441549"/>
                    <a:pt x="1363665" y="441978"/>
                    <a:pt x="1362383" y="443009"/>
                  </a:cubicBezTo>
                  <a:cubicBezTo>
                    <a:pt x="1360558" y="444378"/>
                    <a:pt x="1361334" y="445382"/>
                    <a:pt x="1359326" y="446979"/>
                  </a:cubicBezTo>
                  <a:cubicBezTo>
                    <a:pt x="1358482" y="447851"/>
                    <a:pt x="1357451" y="448521"/>
                    <a:pt x="1356315" y="448941"/>
                  </a:cubicBezTo>
                  <a:cubicBezTo>
                    <a:pt x="1354261" y="449945"/>
                    <a:pt x="1354672" y="448941"/>
                    <a:pt x="1351478" y="451679"/>
                  </a:cubicBezTo>
                  <a:cubicBezTo>
                    <a:pt x="1348284" y="454417"/>
                    <a:pt x="1343538" y="460212"/>
                    <a:pt x="1341576" y="459801"/>
                  </a:cubicBezTo>
                  <a:cubicBezTo>
                    <a:pt x="1339003" y="458532"/>
                    <a:pt x="1335909" y="459071"/>
                    <a:pt x="1333911" y="461124"/>
                  </a:cubicBezTo>
                  <a:cubicBezTo>
                    <a:pt x="1331246" y="463104"/>
                    <a:pt x="1328089" y="464318"/>
                    <a:pt x="1324785" y="464638"/>
                  </a:cubicBezTo>
                  <a:cubicBezTo>
                    <a:pt x="1322777" y="465413"/>
                    <a:pt x="1318579" y="463588"/>
                    <a:pt x="1318579" y="462767"/>
                  </a:cubicBezTo>
                  <a:cubicBezTo>
                    <a:pt x="1318643" y="461498"/>
                    <a:pt x="1318999" y="460266"/>
                    <a:pt x="1319629" y="459162"/>
                  </a:cubicBezTo>
                  <a:cubicBezTo>
                    <a:pt x="1321208" y="457770"/>
                    <a:pt x="1322901" y="456520"/>
                    <a:pt x="1324694" y="455420"/>
                  </a:cubicBezTo>
                  <a:cubicBezTo>
                    <a:pt x="1326989" y="454718"/>
                    <a:pt x="1329339" y="454216"/>
                    <a:pt x="1331721" y="453915"/>
                  </a:cubicBezTo>
                  <a:cubicBezTo>
                    <a:pt x="1333363" y="453404"/>
                    <a:pt x="1334974" y="452811"/>
                    <a:pt x="1336557" y="452135"/>
                  </a:cubicBezTo>
                  <a:cubicBezTo>
                    <a:pt x="1339227" y="451510"/>
                    <a:pt x="1341750" y="450379"/>
                    <a:pt x="1343995" y="448804"/>
                  </a:cubicBezTo>
                  <a:cubicBezTo>
                    <a:pt x="1344816" y="447618"/>
                    <a:pt x="1345637" y="444606"/>
                    <a:pt x="1346459" y="444013"/>
                  </a:cubicBezTo>
                  <a:cubicBezTo>
                    <a:pt x="1347280" y="443420"/>
                    <a:pt x="1350656" y="443466"/>
                    <a:pt x="1351250" y="442097"/>
                  </a:cubicBezTo>
                  <a:cubicBezTo>
                    <a:pt x="1351843" y="440728"/>
                    <a:pt x="1353896" y="438720"/>
                    <a:pt x="1353896" y="438082"/>
                  </a:cubicBezTo>
                  <a:cubicBezTo>
                    <a:pt x="1353896" y="437443"/>
                    <a:pt x="1354352" y="435891"/>
                    <a:pt x="1354352" y="435298"/>
                  </a:cubicBezTo>
                  <a:cubicBezTo>
                    <a:pt x="1354352" y="434705"/>
                    <a:pt x="1354352" y="432697"/>
                    <a:pt x="1353759" y="432104"/>
                  </a:cubicBezTo>
                  <a:cubicBezTo>
                    <a:pt x="1353166" y="431511"/>
                    <a:pt x="1349607" y="428454"/>
                    <a:pt x="1348603" y="428636"/>
                  </a:cubicBezTo>
                  <a:cubicBezTo>
                    <a:pt x="1345793" y="428436"/>
                    <a:pt x="1342973" y="428605"/>
                    <a:pt x="1340208" y="429138"/>
                  </a:cubicBezTo>
                  <a:cubicBezTo>
                    <a:pt x="1338382" y="430142"/>
                    <a:pt x="1335645" y="430507"/>
                    <a:pt x="1334778" y="431511"/>
                  </a:cubicBezTo>
                  <a:cubicBezTo>
                    <a:pt x="1333911" y="432515"/>
                    <a:pt x="1329348" y="432424"/>
                    <a:pt x="1328116" y="433199"/>
                  </a:cubicBezTo>
                  <a:cubicBezTo>
                    <a:pt x="1326884" y="433975"/>
                    <a:pt x="1326747" y="433199"/>
                    <a:pt x="1325104" y="435390"/>
                  </a:cubicBezTo>
                  <a:cubicBezTo>
                    <a:pt x="1323462" y="437580"/>
                    <a:pt x="1324466" y="437808"/>
                    <a:pt x="1321637" y="440181"/>
                  </a:cubicBezTo>
                  <a:cubicBezTo>
                    <a:pt x="1319834" y="441540"/>
                    <a:pt x="1318287" y="443206"/>
                    <a:pt x="1317074" y="445108"/>
                  </a:cubicBezTo>
                  <a:cubicBezTo>
                    <a:pt x="1316252" y="446523"/>
                    <a:pt x="1317074" y="448531"/>
                    <a:pt x="1315614" y="450310"/>
                  </a:cubicBezTo>
                  <a:cubicBezTo>
                    <a:pt x="1314811" y="451136"/>
                    <a:pt x="1314135" y="452071"/>
                    <a:pt x="1313606" y="453094"/>
                  </a:cubicBezTo>
                  <a:cubicBezTo>
                    <a:pt x="1312643" y="454631"/>
                    <a:pt x="1311407" y="455973"/>
                    <a:pt x="1309956" y="457063"/>
                  </a:cubicBezTo>
                  <a:cubicBezTo>
                    <a:pt x="1308541" y="458067"/>
                    <a:pt x="1306123" y="456835"/>
                    <a:pt x="1304937" y="457063"/>
                  </a:cubicBezTo>
                  <a:cubicBezTo>
                    <a:pt x="1303581" y="456958"/>
                    <a:pt x="1302240" y="456744"/>
                    <a:pt x="1300921" y="456424"/>
                  </a:cubicBezTo>
                  <a:cubicBezTo>
                    <a:pt x="1299917" y="456424"/>
                    <a:pt x="1299552" y="454006"/>
                    <a:pt x="1298138" y="454599"/>
                  </a:cubicBezTo>
                  <a:cubicBezTo>
                    <a:pt x="1296080" y="454878"/>
                    <a:pt x="1293990" y="454878"/>
                    <a:pt x="1291932" y="454599"/>
                  </a:cubicBezTo>
                  <a:cubicBezTo>
                    <a:pt x="1290203" y="454412"/>
                    <a:pt x="1288460" y="454412"/>
                    <a:pt x="1286731" y="454599"/>
                  </a:cubicBezTo>
                  <a:cubicBezTo>
                    <a:pt x="1284677" y="455352"/>
                    <a:pt x="1282469" y="455603"/>
                    <a:pt x="1280297" y="455329"/>
                  </a:cubicBezTo>
                  <a:cubicBezTo>
                    <a:pt x="1278517" y="454691"/>
                    <a:pt x="1274502" y="455329"/>
                    <a:pt x="1273726" y="454052"/>
                  </a:cubicBezTo>
                  <a:cubicBezTo>
                    <a:pt x="1272951" y="452774"/>
                    <a:pt x="1271536" y="452637"/>
                    <a:pt x="1270761" y="451223"/>
                  </a:cubicBezTo>
                  <a:cubicBezTo>
                    <a:pt x="1269985" y="449808"/>
                    <a:pt x="1269392" y="446660"/>
                    <a:pt x="1270761" y="446660"/>
                  </a:cubicBezTo>
                  <a:cubicBezTo>
                    <a:pt x="1272129" y="446660"/>
                    <a:pt x="1273133" y="447481"/>
                    <a:pt x="1275552" y="446934"/>
                  </a:cubicBezTo>
                  <a:cubicBezTo>
                    <a:pt x="1277368" y="446322"/>
                    <a:pt x="1279252" y="445939"/>
                    <a:pt x="1281164" y="445793"/>
                  </a:cubicBezTo>
                  <a:cubicBezTo>
                    <a:pt x="1281757" y="445793"/>
                    <a:pt x="1282578" y="445200"/>
                    <a:pt x="1282989" y="444196"/>
                  </a:cubicBezTo>
                  <a:cubicBezTo>
                    <a:pt x="1283651" y="442905"/>
                    <a:pt x="1284198" y="441563"/>
                    <a:pt x="1284632" y="440181"/>
                  </a:cubicBezTo>
                  <a:cubicBezTo>
                    <a:pt x="1284832" y="438953"/>
                    <a:pt x="1285334" y="437794"/>
                    <a:pt x="1286092" y="436804"/>
                  </a:cubicBezTo>
                  <a:cubicBezTo>
                    <a:pt x="1286868" y="435800"/>
                    <a:pt x="1286685" y="434796"/>
                    <a:pt x="1288510" y="433428"/>
                  </a:cubicBezTo>
                  <a:cubicBezTo>
                    <a:pt x="1290335" y="432059"/>
                    <a:pt x="1298001" y="426720"/>
                    <a:pt x="1299826" y="425716"/>
                  </a:cubicBezTo>
                  <a:cubicBezTo>
                    <a:pt x="1301651" y="424712"/>
                    <a:pt x="1301013" y="423937"/>
                    <a:pt x="1302062" y="421975"/>
                  </a:cubicBezTo>
                  <a:cubicBezTo>
                    <a:pt x="1303111" y="420013"/>
                    <a:pt x="1300921" y="416955"/>
                    <a:pt x="1299917" y="417138"/>
                  </a:cubicBezTo>
                  <a:cubicBezTo>
                    <a:pt x="1297631" y="416901"/>
                    <a:pt x="1295364" y="416536"/>
                    <a:pt x="1293119" y="416043"/>
                  </a:cubicBezTo>
                  <a:cubicBezTo>
                    <a:pt x="1291111" y="415815"/>
                    <a:pt x="1285909" y="413168"/>
                    <a:pt x="1286731" y="412575"/>
                  </a:cubicBezTo>
                  <a:cubicBezTo>
                    <a:pt x="1287552" y="411982"/>
                    <a:pt x="1289925" y="412575"/>
                    <a:pt x="1293164" y="411434"/>
                  </a:cubicBezTo>
                  <a:cubicBezTo>
                    <a:pt x="1296053" y="410777"/>
                    <a:pt x="1299018" y="410545"/>
                    <a:pt x="1301971" y="410750"/>
                  </a:cubicBezTo>
                  <a:cubicBezTo>
                    <a:pt x="1302975" y="410750"/>
                    <a:pt x="1307994" y="409199"/>
                    <a:pt x="1308176" y="411617"/>
                  </a:cubicBezTo>
                  <a:cubicBezTo>
                    <a:pt x="1308199" y="413862"/>
                    <a:pt x="1310038" y="415660"/>
                    <a:pt x="1312283" y="415632"/>
                  </a:cubicBezTo>
                  <a:cubicBezTo>
                    <a:pt x="1312296" y="415632"/>
                    <a:pt x="1312315" y="415632"/>
                    <a:pt x="1312328" y="415632"/>
                  </a:cubicBezTo>
                  <a:cubicBezTo>
                    <a:pt x="1314911" y="416043"/>
                    <a:pt x="1317548" y="416043"/>
                    <a:pt x="1320131" y="415632"/>
                  </a:cubicBezTo>
                  <a:cubicBezTo>
                    <a:pt x="1322549" y="415039"/>
                    <a:pt x="1325971" y="414491"/>
                    <a:pt x="1327568" y="414081"/>
                  </a:cubicBezTo>
                  <a:cubicBezTo>
                    <a:pt x="1329165" y="413670"/>
                    <a:pt x="1331036" y="410750"/>
                    <a:pt x="1329622" y="410932"/>
                  </a:cubicBezTo>
                  <a:cubicBezTo>
                    <a:pt x="1328207" y="411115"/>
                    <a:pt x="1323051" y="406643"/>
                    <a:pt x="1320268" y="405822"/>
                  </a:cubicBezTo>
                  <a:cubicBezTo>
                    <a:pt x="1317453" y="404576"/>
                    <a:pt x="1314724" y="403139"/>
                    <a:pt x="1312100" y="401533"/>
                  </a:cubicBezTo>
                  <a:cubicBezTo>
                    <a:pt x="1310868" y="401122"/>
                    <a:pt x="1307537" y="400484"/>
                    <a:pt x="1305484" y="399845"/>
                  </a:cubicBezTo>
                  <a:cubicBezTo>
                    <a:pt x="1303800" y="398859"/>
                    <a:pt x="1301861" y="398412"/>
                    <a:pt x="1299917" y="398567"/>
                  </a:cubicBezTo>
                  <a:cubicBezTo>
                    <a:pt x="1297271" y="398978"/>
                    <a:pt x="1295081" y="398339"/>
                    <a:pt x="1292891" y="398567"/>
                  </a:cubicBezTo>
                  <a:cubicBezTo>
                    <a:pt x="1290778" y="398658"/>
                    <a:pt x="1288693" y="399042"/>
                    <a:pt x="1286685" y="399708"/>
                  </a:cubicBezTo>
                  <a:cubicBezTo>
                    <a:pt x="1284449" y="400712"/>
                    <a:pt x="1279430" y="402446"/>
                    <a:pt x="1279430" y="402446"/>
                  </a:cubicBezTo>
                  <a:lnTo>
                    <a:pt x="1274867" y="404179"/>
                  </a:lnTo>
                  <a:cubicBezTo>
                    <a:pt x="1272266" y="405183"/>
                    <a:pt x="1268707" y="402902"/>
                    <a:pt x="1266289" y="403313"/>
                  </a:cubicBezTo>
                  <a:cubicBezTo>
                    <a:pt x="1263871" y="403723"/>
                    <a:pt x="1261726" y="402035"/>
                    <a:pt x="1260905" y="402035"/>
                  </a:cubicBezTo>
                  <a:cubicBezTo>
                    <a:pt x="1259536" y="402040"/>
                    <a:pt x="1258204" y="402450"/>
                    <a:pt x="1257072" y="403221"/>
                  </a:cubicBezTo>
                  <a:cubicBezTo>
                    <a:pt x="1255475" y="404179"/>
                    <a:pt x="1254060" y="401989"/>
                    <a:pt x="1251460" y="403541"/>
                  </a:cubicBezTo>
                  <a:cubicBezTo>
                    <a:pt x="1250237" y="404453"/>
                    <a:pt x="1248882" y="405174"/>
                    <a:pt x="1247444" y="405685"/>
                  </a:cubicBezTo>
                  <a:cubicBezTo>
                    <a:pt x="1244816" y="405950"/>
                    <a:pt x="1242165" y="405690"/>
                    <a:pt x="1239642" y="404910"/>
                  </a:cubicBezTo>
                  <a:cubicBezTo>
                    <a:pt x="1236521" y="408432"/>
                    <a:pt x="1232396" y="410914"/>
                    <a:pt x="1227824" y="412028"/>
                  </a:cubicBezTo>
                  <a:cubicBezTo>
                    <a:pt x="1221481" y="412849"/>
                    <a:pt x="1218698" y="404681"/>
                    <a:pt x="1218698" y="404681"/>
                  </a:cubicBezTo>
                  <a:cubicBezTo>
                    <a:pt x="1226044" y="395556"/>
                    <a:pt x="1221573" y="390993"/>
                    <a:pt x="1226044" y="395556"/>
                  </a:cubicBezTo>
                  <a:cubicBezTo>
                    <a:pt x="1230516" y="400118"/>
                    <a:pt x="1235992" y="395556"/>
                    <a:pt x="1238684" y="394826"/>
                  </a:cubicBezTo>
                  <a:cubicBezTo>
                    <a:pt x="1242288" y="394342"/>
                    <a:pt x="1245939" y="394342"/>
                    <a:pt x="1249543" y="394826"/>
                  </a:cubicBezTo>
                  <a:cubicBezTo>
                    <a:pt x="1249543" y="394826"/>
                    <a:pt x="1257711" y="392225"/>
                    <a:pt x="1261361" y="391358"/>
                  </a:cubicBezTo>
                  <a:cubicBezTo>
                    <a:pt x="1265011" y="390491"/>
                    <a:pt x="1273133" y="389670"/>
                    <a:pt x="1273133" y="389670"/>
                  </a:cubicBezTo>
                  <a:lnTo>
                    <a:pt x="1286822" y="381639"/>
                  </a:lnTo>
                  <a:cubicBezTo>
                    <a:pt x="1290678" y="382579"/>
                    <a:pt x="1294597" y="383231"/>
                    <a:pt x="1298549" y="383601"/>
                  </a:cubicBezTo>
                  <a:cubicBezTo>
                    <a:pt x="1302199" y="383601"/>
                    <a:pt x="1308496" y="384605"/>
                    <a:pt x="1311233" y="381913"/>
                  </a:cubicBezTo>
                  <a:cubicBezTo>
                    <a:pt x="1317302" y="378372"/>
                    <a:pt x="1323685" y="375411"/>
                    <a:pt x="1330306" y="373061"/>
                  </a:cubicBezTo>
                  <a:lnTo>
                    <a:pt x="1352117" y="366079"/>
                  </a:lnTo>
                  <a:cubicBezTo>
                    <a:pt x="1352117" y="366079"/>
                    <a:pt x="1361242" y="361517"/>
                    <a:pt x="1365805" y="362612"/>
                  </a:cubicBezTo>
                  <a:cubicBezTo>
                    <a:pt x="1370765" y="363807"/>
                    <a:pt x="1375424" y="366011"/>
                    <a:pt x="1379494" y="369091"/>
                  </a:cubicBezTo>
                  <a:cubicBezTo>
                    <a:pt x="1383121" y="371217"/>
                    <a:pt x="1387064" y="372759"/>
                    <a:pt x="1391175" y="373654"/>
                  </a:cubicBezTo>
                  <a:cubicBezTo>
                    <a:pt x="1391175" y="373654"/>
                    <a:pt x="1374018" y="374384"/>
                    <a:pt x="1372923" y="377076"/>
                  </a:cubicBezTo>
                  <a:cubicBezTo>
                    <a:pt x="1371828" y="379768"/>
                    <a:pt x="1357546" y="378719"/>
                    <a:pt x="1361105" y="381639"/>
                  </a:cubicBezTo>
                  <a:cubicBezTo>
                    <a:pt x="1364665" y="384559"/>
                    <a:pt x="1369182" y="389852"/>
                    <a:pt x="1363752" y="389806"/>
                  </a:cubicBezTo>
                  <a:cubicBezTo>
                    <a:pt x="1358322" y="389761"/>
                    <a:pt x="1347508" y="388711"/>
                    <a:pt x="1350063" y="389806"/>
                  </a:cubicBezTo>
                  <a:cubicBezTo>
                    <a:pt x="1355014" y="391262"/>
                    <a:pt x="1359837" y="393124"/>
                    <a:pt x="1364482" y="395373"/>
                  </a:cubicBezTo>
                  <a:cubicBezTo>
                    <a:pt x="1368579" y="395820"/>
                    <a:pt x="1372640" y="396582"/>
                    <a:pt x="1376619" y="397655"/>
                  </a:cubicBezTo>
                  <a:cubicBezTo>
                    <a:pt x="1378540" y="398567"/>
                    <a:pt x="1380822" y="398284"/>
                    <a:pt x="1382460" y="396925"/>
                  </a:cubicBezTo>
                  <a:cubicBezTo>
                    <a:pt x="1384143" y="395843"/>
                    <a:pt x="1386265" y="395706"/>
                    <a:pt x="1388072" y="396559"/>
                  </a:cubicBezTo>
                  <a:cubicBezTo>
                    <a:pt x="1389258" y="397381"/>
                    <a:pt x="1396468" y="395647"/>
                    <a:pt x="1397472" y="396559"/>
                  </a:cubicBezTo>
                  <a:cubicBezTo>
                    <a:pt x="1398475" y="397472"/>
                    <a:pt x="1401259" y="396559"/>
                    <a:pt x="1403495" y="396559"/>
                  </a:cubicBezTo>
                  <a:cubicBezTo>
                    <a:pt x="1405730" y="396559"/>
                    <a:pt x="1409518" y="395601"/>
                    <a:pt x="1410111" y="394187"/>
                  </a:cubicBezTo>
                  <a:cubicBezTo>
                    <a:pt x="1410704" y="392772"/>
                    <a:pt x="1411799" y="388438"/>
                    <a:pt x="1413579" y="389031"/>
                  </a:cubicBezTo>
                  <a:cubicBezTo>
                    <a:pt x="1415358" y="389624"/>
                    <a:pt x="1416773" y="388255"/>
                    <a:pt x="1418141" y="387069"/>
                  </a:cubicBezTo>
                  <a:cubicBezTo>
                    <a:pt x="1419510" y="385882"/>
                    <a:pt x="1421016" y="383510"/>
                    <a:pt x="1422202" y="383510"/>
                  </a:cubicBezTo>
                  <a:cubicBezTo>
                    <a:pt x="1423389" y="383510"/>
                    <a:pt x="1424621" y="383145"/>
                    <a:pt x="1425807" y="384377"/>
                  </a:cubicBezTo>
                  <a:cubicBezTo>
                    <a:pt x="1426993" y="385609"/>
                    <a:pt x="1429777" y="388620"/>
                    <a:pt x="1429321" y="390628"/>
                  </a:cubicBezTo>
                  <a:cubicBezTo>
                    <a:pt x="1428864" y="392635"/>
                    <a:pt x="1432104" y="394461"/>
                    <a:pt x="1430096" y="396012"/>
                  </a:cubicBezTo>
                  <a:cubicBezTo>
                    <a:pt x="1428088" y="397563"/>
                    <a:pt x="1424438" y="398978"/>
                    <a:pt x="1423617" y="401168"/>
                  </a:cubicBezTo>
                  <a:cubicBezTo>
                    <a:pt x="1422795" y="403358"/>
                    <a:pt x="1421746" y="406141"/>
                    <a:pt x="1421335" y="407328"/>
                  </a:cubicBezTo>
                  <a:cubicBezTo>
                    <a:pt x="1420281" y="409107"/>
                    <a:pt x="1418680" y="410499"/>
                    <a:pt x="1416773" y="411298"/>
                  </a:cubicBezTo>
                  <a:cubicBezTo>
                    <a:pt x="1414938" y="412288"/>
                    <a:pt x="1413186" y="413419"/>
                    <a:pt x="1411525" y="414674"/>
                  </a:cubicBezTo>
                  <a:cubicBezTo>
                    <a:pt x="1409655" y="416043"/>
                    <a:pt x="1408833" y="416819"/>
                    <a:pt x="1409609" y="417549"/>
                  </a:cubicBezTo>
                  <a:close/>
                  <a:moveTo>
                    <a:pt x="1668461" y="564063"/>
                  </a:moveTo>
                  <a:cubicBezTo>
                    <a:pt x="1663674" y="564925"/>
                    <a:pt x="1658810" y="565263"/>
                    <a:pt x="1653951" y="565066"/>
                  </a:cubicBezTo>
                  <a:cubicBezTo>
                    <a:pt x="1649835" y="564117"/>
                    <a:pt x="1645779" y="562913"/>
                    <a:pt x="1641813" y="561462"/>
                  </a:cubicBezTo>
                  <a:cubicBezTo>
                    <a:pt x="1638346" y="560275"/>
                    <a:pt x="1632688" y="563698"/>
                    <a:pt x="1632688" y="563698"/>
                  </a:cubicBezTo>
                  <a:cubicBezTo>
                    <a:pt x="1637187" y="564857"/>
                    <a:pt x="1641617" y="566257"/>
                    <a:pt x="1645966" y="567895"/>
                  </a:cubicBezTo>
                  <a:cubicBezTo>
                    <a:pt x="1650027" y="569675"/>
                    <a:pt x="1642361" y="578299"/>
                    <a:pt x="1640627" y="578253"/>
                  </a:cubicBezTo>
                  <a:cubicBezTo>
                    <a:pt x="1638893" y="578207"/>
                    <a:pt x="1635380" y="579394"/>
                    <a:pt x="1633692" y="576474"/>
                  </a:cubicBezTo>
                  <a:cubicBezTo>
                    <a:pt x="1632003" y="573553"/>
                    <a:pt x="1620368" y="574557"/>
                    <a:pt x="1620368" y="574557"/>
                  </a:cubicBezTo>
                  <a:cubicBezTo>
                    <a:pt x="1620368" y="574557"/>
                    <a:pt x="1617995" y="578025"/>
                    <a:pt x="1616261" y="577432"/>
                  </a:cubicBezTo>
                  <a:cubicBezTo>
                    <a:pt x="1614528" y="576839"/>
                    <a:pt x="1605812" y="580215"/>
                    <a:pt x="1602892" y="580170"/>
                  </a:cubicBezTo>
                  <a:cubicBezTo>
                    <a:pt x="1599972" y="580124"/>
                    <a:pt x="1599926" y="587698"/>
                    <a:pt x="1599881" y="589295"/>
                  </a:cubicBezTo>
                  <a:cubicBezTo>
                    <a:pt x="1599835" y="590892"/>
                    <a:pt x="1592854" y="598421"/>
                    <a:pt x="1588793" y="597873"/>
                  </a:cubicBezTo>
                  <a:cubicBezTo>
                    <a:pt x="1584732" y="597326"/>
                    <a:pt x="1578253" y="605311"/>
                    <a:pt x="1577659" y="607638"/>
                  </a:cubicBezTo>
                  <a:cubicBezTo>
                    <a:pt x="1575999" y="611840"/>
                    <a:pt x="1573375" y="615591"/>
                    <a:pt x="1569994" y="618589"/>
                  </a:cubicBezTo>
                  <a:cubicBezTo>
                    <a:pt x="1567667" y="619730"/>
                    <a:pt x="1558952" y="620186"/>
                    <a:pt x="1558404" y="617859"/>
                  </a:cubicBezTo>
                  <a:cubicBezTo>
                    <a:pt x="1557857" y="615532"/>
                    <a:pt x="1548548" y="616627"/>
                    <a:pt x="1546221" y="616581"/>
                  </a:cubicBezTo>
                  <a:cubicBezTo>
                    <a:pt x="1543894" y="616536"/>
                    <a:pt x="1542023" y="627578"/>
                    <a:pt x="1542023" y="629905"/>
                  </a:cubicBezTo>
                  <a:cubicBezTo>
                    <a:pt x="1542023" y="632232"/>
                    <a:pt x="1537917" y="635654"/>
                    <a:pt x="1533810" y="636749"/>
                  </a:cubicBezTo>
                  <a:cubicBezTo>
                    <a:pt x="1529704" y="637844"/>
                    <a:pt x="1523361" y="636065"/>
                    <a:pt x="1523361" y="638392"/>
                  </a:cubicBezTo>
                  <a:cubicBezTo>
                    <a:pt x="1523361" y="640719"/>
                    <a:pt x="1518798" y="640673"/>
                    <a:pt x="1516380" y="641221"/>
                  </a:cubicBezTo>
                  <a:cubicBezTo>
                    <a:pt x="1513962" y="641768"/>
                    <a:pt x="1510585" y="639989"/>
                    <a:pt x="1510585" y="637662"/>
                  </a:cubicBezTo>
                  <a:cubicBezTo>
                    <a:pt x="1510585" y="635335"/>
                    <a:pt x="1496075" y="640445"/>
                    <a:pt x="1496075" y="640445"/>
                  </a:cubicBezTo>
                  <a:cubicBezTo>
                    <a:pt x="1496075" y="640445"/>
                    <a:pt x="1482113" y="642590"/>
                    <a:pt x="1480379" y="642590"/>
                  </a:cubicBezTo>
                  <a:cubicBezTo>
                    <a:pt x="1478645" y="642590"/>
                    <a:pt x="1471253" y="641905"/>
                    <a:pt x="1469383" y="638985"/>
                  </a:cubicBezTo>
                  <a:cubicBezTo>
                    <a:pt x="1467101" y="636398"/>
                    <a:pt x="1464099" y="634555"/>
                    <a:pt x="1460759" y="633692"/>
                  </a:cubicBezTo>
                  <a:cubicBezTo>
                    <a:pt x="1457624" y="632912"/>
                    <a:pt x="1454302" y="633510"/>
                    <a:pt x="1451633" y="635335"/>
                  </a:cubicBezTo>
                  <a:cubicBezTo>
                    <a:pt x="1448713" y="637616"/>
                    <a:pt x="1442918" y="635791"/>
                    <a:pt x="1439998" y="635335"/>
                  </a:cubicBezTo>
                  <a:cubicBezTo>
                    <a:pt x="1437077" y="634878"/>
                    <a:pt x="1434294" y="627715"/>
                    <a:pt x="1431419" y="626528"/>
                  </a:cubicBezTo>
                  <a:cubicBezTo>
                    <a:pt x="1428545" y="625342"/>
                    <a:pt x="1428043" y="615486"/>
                    <a:pt x="1428043" y="615486"/>
                  </a:cubicBezTo>
                  <a:cubicBezTo>
                    <a:pt x="1430489" y="619835"/>
                    <a:pt x="1433815" y="623626"/>
                    <a:pt x="1437807" y="626620"/>
                  </a:cubicBezTo>
                  <a:cubicBezTo>
                    <a:pt x="1441284" y="628860"/>
                    <a:pt x="1445678" y="629120"/>
                    <a:pt x="1449397" y="627304"/>
                  </a:cubicBezTo>
                  <a:cubicBezTo>
                    <a:pt x="1451733" y="625839"/>
                    <a:pt x="1453891" y="624110"/>
                    <a:pt x="1455831" y="622148"/>
                  </a:cubicBezTo>
                  <a:cubicBezTo>
                    <a:pt x="1459344" y="618726"/>
                    <a:pt x="1459892" y="622148"/>
                    <a:pt x="1462766" y="622148"/>
                  </a:cubicBezTo>
                  <a:cubicBezTo>
                    <a:pt x="1465641" y="622148"/>
                    <a:pt x="1470295" y="625114"/>
                    <a:pt x="1474356" y="624566"/>
                  </a:cubicBezTo>
                  <a:cubicBezTo>
                    <a:pt x="1478417" y="624019"/>
                    <a:pt x="1478463" y="621144"/>
                    <a:pt x="1478919" y="615942"/>
                  </a:cubicBezTo>
                  <a:cubicBezTo>
                    <a:pt x="1479375" y="610741"/>
                    <a:pt x="1485398" y="605539"/>
                    <a:pt x="1487178" y="603258"/>
                  </a:cubicBezTo>
                  <a:cubicBezTo>
                    <a:pt x="1488957" y="600976"/>
                    <a:pt x="1491239" y="601524"/>
                    <a:pt x="1498767" y="604535"/>
                  </a:cubicBezTo>
                  <a:cubicBezTo>
                    <a:pt x="1506296" y="607547"/>
                    <a:pt x="1505155" y="604033"/>
                    <a:pt x="1509810" y="601752"/>
                  </a:cubicBezTo>
                  <a:cubicBezTo>
                    <a:pt x="1514464" y="599470"/>
                    <a:pt x="1511635" y="596550"/>
                    <a:pt x="1508121" y="595911"/>
                  </a:cubicBezTo>
                  <a:cubicBezTo>
                    <a:pt x="1504608" y="595273"/>
                    <a:pt x="1504152" y="589478"/>
                    <a:pt x="1501231" y="588885"/>
                  </a:cubicBezTo>
                  <a:cubicBezTo>
                    <a:pt x="1498311" y="588292"/>
                    <a:pt x="1500136" y="582497"/>
                    <a:pt x="1497307" y="577797"/>
                  </a:cubicBezTo>
                  <a:cubicBezTo>
                    <a:pt x="1494478" y="573097"/>
                    <a:pt x="1488182" y="570770"/>
                    <a:pt x="1484668" y="567804"/>
                  </a:cubicBezTo>
                  <a:cubicBezTo>
                    <a:pt x="1481155" y="564838"/>
                    <a:pt x="1477733" y="561325"/>
                    <a:pt x="1476455" y="560047"/>
                  </a:cubicBezTo>
                  <a:cubicBezTo>
                    <a:pt x="1475725" y="560047"/>
                    <a:pt x="1475360" y="560047"/>
                    <a:pt x="1476044" y="559591"/>
                  </a:cubicBezTo>
                  <a:lnTo>
                    <a:pt x="1476455" y="560047"/>
                  </a:lnTo>
                  <a:cubicBezTo>
                    <a:pt x="1477733" y="560047"/>
                    <a:pt x="1480151" y="560047"/>
                    <a:pt x="1481246" y="560047"/>
                  </a:cubicBezTo>
                  <a:cubicBezTo>
                    <a:pt x="1484924" y="561037"/>
                    <a:pt x="1488432" y="562575"/>
                    <a:pt x="1491649" y="564610"/>
                  </a:cubicBezTo>
                  <a:cubicBezTo>
                    <a:pt x="1494766" y="566987"/>
                    <a:pt x="1498028" y="569164"/>
                    <a:pt x="1501414" y="571135"/>
                  </a:cubicBezTo>
                  <a:cubicBezTo>
                    <a:pt x="1503741" y="571728"/>
                    <a:pt x="1507209" y="574055"/>
                    <a:pt x="1508943" y="573508"/>
                  </a:cubicBezTo>
                  <a:cubicBezTo>
                    <a:pt x="1510676" y="572960"/>
                    <a:pt x="1518068" y="575333"/>
                    <a:pt x="1521719" y="575379"/>
                  </a:cubicBezTo>
                  <a:cubicBezTo>
                    <a:pt x="1524356" y="575342"/>
                    <a:pt x="1526592" y="577318"/>
                    <a:pt x="1526875" y="579941"/>
                  </a:cubicBezTo>
                  <a:cubicBezTo>
                    <a:pt x="1526875" y="581675"/>
                    <a:pt x="1533765" y="585828"/>
                    <a:pt x="1533765" y="585828"/>
                  </a:cubicBezTo>
                  <a:lnTo>
                    <a:pt x="1544168" y="590390"/>
                  </a:lnTo>
                  <a:cubicBezTo>
                    <a:pt x="1548065" y="591796"/>
                    <a:pt x="1552244" y="592234"/>
                    <a:pt x="1556351" y="591668"/>
                  </a:cubicBezTo>
                  <a:cubicBezTo>
                    <a:pt x="1558678" y="591257"/>
                    <a:pt x="1559773" y="595227"/>
                    <a:pt x="1568534" y="591257"/>
                  </a:cubicBezTo>
                  <a:cubicBezTo>
                    <a:pt x="1570450" y="590390"/>
                    <a:pt x="1574922" y="588976"/>
                    <a:pt x="1574922" y="588976"/>
                  </a:cubicBezTo>
                  <a:cubicBezTo>
                    <a:pt x="1578353" y="588843"/>
                    <a:pt x="1581611" y="587429"/>
                    <a:pt x="1584048" y="585006"/>
                  </a:cubicBezTo>
                  <a:cubicBezTo>
                    <a:pt x="1587561" y="580991"/>
                    <a:pt x="1584641" y="581538"/>
                    <a:pt x="1591074" y="576976"/>
                  </a:cubicBezTo>
                  <a:cubicBezTo>
                    <a:pt x="1597508" y="572413"/>
                    <a:pt x="1595637" y="575287"/>
                    <a:pt x="1598649" y="573553"/>
                  </a:cubicBezTo>
                  <a:cubicBezTo>
                    <a:pt x="1601660" y="571819"/>
                    <a:pt x="1602208" y="570131"/>
                    <a:pt x="1606862" y="567257"/>
                  </a:cubicBezTo>
                  <a:cubicBezTo>
                    <a:pt x="1611516" y="564382"/>
                    <a:pt x="1609189" y="567257"/>
                    <a:pt x="1613843" y="565021"/>
                  </a:cubicBezTo>
                  <a:cubicBezTo>
                    <a:pt x="1618497" y="562785"/>
                    <a:pt x="1616809" y="561005"/>
                    <a:pt x="1620322" y="556397"/>
                  </a:cubicBezTo>
                  <a:cubicBezTo>
                    <a:pt x="1623836" y="551789"/>
                    <a:pt x="1624885" y="552382"/>
                    <a:pt x="1627349" y="551834"/>
                  </a:cubicBezTo>
                  <a:cubicBezTo>
                    <a:pt x="1629813" y="551287"/>
                    <a:pt x="1634832" y="554207"/>
                    <a:pt x="1637753" y="554252"/>
                  </a:cubicBezTo>
                  <a:cubicBezTo>
                    <a:pt x="1640673" y="554298"/>
                    <a:pt x="1652810" y="554982"/>
                    <a:pt x="1656324" y="554252"/>
                  </a:cubicBezTo>
                  <a:cubicBezTo>
                    <a:pt x="1659837" y="553522"/>
                    <a:pt x="1670012" y="559043"/>
                    <a:pt x="1670012" y="559043"/>
                  </a:cubicBezTo>
                  <a:cubicBezTo>
                    <a:pt x="1670012" y="559043"/>
                    <a:pt x="1673115" y="563561"/>
                    <a:pt x="1668461" y="564154"/>
                  </a:cubicBezTo>
                  <a:close/>
                  <a:moveTo>
                    <a:pt x="1966006" y="1000456"/>
                  </a:moveTo>
                  <a:cubicBezTo>
                    <a:pt x="1965549" y="996578"/>
                    <a:pt x="1956880" y="987269"/>
                    <a:pt x="1952317" y="982843"/>
                  </a:cubicBezTo>
                  <a:cubicBezTo>
                    <a:pt x="1948439" y="980064"/>
                    <a:pt x="1945856" y="975835"/>
                    <a:pt x="1945154" y="971117"/>
                  </a:cubicBezTo>
                  <a:cubicBezTo>
                    <a:pt x="1945154" y="967740"/>
                    <a:pt x="1951541" y="961991"/>
                    <a:pt x="1949169" y="960987"/>
                  </a:cubicBezTo>
                  <a:cubicBezTo>
                    <a:pt x="1945062" y="960586"/>
                    <a:pt x="1940915" y="961037"/>
                    <a:pt x="1936986" y="962310"/>
                  </a:cubicBezTo>
                  <a:cubicBezTo>
                    <a:pt x="1932149" y="963223"/>
                    <a:pt x="1934111" y="959344"/>
                    <a:pt x="1931282" y="954462"/>
                  </a:cubicBezTo>
                  <a:cubicBezTo>
                    <a:pt x="1928453" y="949580"/>
                    <a:pt x="1933746" y="948211"/>
                    <a:pt x="1935845" y="943374"/>
                  </a:cubicBezTo>
                  <a:cubicBezTo>
                    <a:pt x="1937944" y="938538"/>
                    <a:pt x="1940819" y="932241"/>
                    <a:pt x="1942735" y="932743"/>
                  </a:cubicBezTo>
                  <a:cubicBezTo>
                    <a:pt x="1947407" y="933487"/>
                    <a:pt x="1952162" y="933487"/>
                    <a:pt x="1956834" y="932743"/>
                  </a:cubicBezTo>
                  <a:cubicBezTo>
                    <a:pt x="1960211" y="931785"/>
                    <a:pt x="1965960" y="907099"/>
                    <a:pt x="1965960" y="907099"/>
                  </a:cubicBezTo>
                  <a:cubicBezTo>
                    <a:pt x="1965960" y="907099"/>
                    <a:pt x="1969245" y="916864"/>
                    <a:pt x="1970523" y="920788"/>
                  </a:cubicBezTo>
                  <a:cubicBezTo>
                    <a:pt x="1971618" y="923845"/>
                    <a:pt x="1974447" y="918415"/>
                    <a:pt x="1978782" y="918917"/>
                  </a:cubicBezTo>
                  <a:cubicBezTo>
                    <a:pt x="1983116" y="919419"/>
                    <a:pt x="1982158" y="921381"/>
                    <a:pt x="1975314" y="925716"/>
                  </a:cubicBezTo>
                  <a:cubicBezTo>
                    <a:pt x="1971627" y="928435"/>
                    <a:pt x="1967703" y="930817"/>
                    <a:pt x="1963587" y="932834"/>
                  </a:cubicBezTo>
                  <a:cubicBezTo>
                    <a:pt x="1956789" y="936165"/>
                    <a:pt x="1965960" y="938675"/>
                    <a:pt x="1969337" y="941960"/>
                  </a:cubicBezTo>
                  <a:cubicBezTo>
                    <a:pt x="1972713" y="945245"/>
                    <a:pt x="1977550" y="946888"/>
                    <a:pt x="1979466" y="949352"/>
                  </a:cubicBezTo>
                  <a:cubicBezTo>
                    <a:pt x="1981383" y="951816"/>
                    <a:pt x="1978371" y="959527"/>
                    <a:pt x="1977869" y="961443"/>
                  </a:cubicBezTo>
                  <a:cubicBezTo>
                    <a:pt x="1977367" y="963360"/>
                    <a:pt x="1981657" y="967786"/>
                    <a:pt x="1984120" y="967831"/>
                  </a:cubicBezTo>
                  <a:cubicBezTo>
                    <a:pt x="1986584" y="967877"/>
                    <a:pt x="1989413" y="970797"/>
                    <a:pt x="1988364" y="976136"/>
                  </a:cubicBezTo>
                  <a:cubicBezTo>
                    <a:pt x="1987346" y="980630"/>
                    <a:pt x="1988574" y="985344"/>
                    <a:pt x="1991649" y="988775"/>
                  </a:cubicBezTo>
                  <a:cubicBezTo>
                    <a:pt x="1993784" y="991650"/>
                    <a:pt x="1995235" y="994976"/>
                    <a:pt x="1995893" y="998494"/>
                  </a:cubicBezTo>
                  <a:cubicBezTo>
                    <a:pt x="1996395" y="999954"/>
                    <a:pt x="2001094" y="1011681"/>
                    <a:pt x="2004014" y="1012684"/>
                  </a:cubicBezTo>
                  <a:cubicBezTo>
                    <a:pt x="2006935" y="1013688"/>
                    <a:pt x="2009718" y="1021810"/>
                    <a:pt x="2011178" y="1023909"/>
                  </a:cubicBezTo>
                  <a:cubicBezTo>
                    <a:pt x="2013054" y="1028248"/>
                    <a:pt x="2014149" y="1032880"/>
                    <a:pt x="2014418" y="1037598"/>
                  </a:cubicBezTo>
                  <a:cubicBezTo>
                    <a:pt x="2014313" y="1043082"/>
                    <a:pt x="2012739" y="1048444"/>
                    <a:pt x="2009855" y="1053111"/>
                  </a:cubicBezTo>
                  <a:cubicBezTo>
                    <a:pt x="2005885" y="1059362"/>
                    <a:pt x="2002418" y="1065614"/>
                    <a:pt x="1997124" y="1061690"/>
                  </a:cubicBezTo>
                  <a:cubicBezTo>
                    <a:pt x="1991832" y="1057766"/>
                    <a:pt x="1993794" y="1056807"/>
                    <a:pt x="1993337" y="1051469"/>
                  </a:cubicBezTo>
                  <a:cubicBezTo>
                    <a:pt x="1992886" y="1047353"/>
                    <a:pt x="1993433" y="1043192"/>
                    <a:pt x="1994934" y="1039332"/>
                  </a:cubicBezTo>
                  <a:cubicBezTo>
                    <a:pt x="1996864" y="1034709"/>
                    <a:pt x="1998064" y="1029814"/>
                    <a:pt x="1998494" y="1024822"/>
                  </a:cubicBezTo>
                  <a:cubicBezTo>
                    <a:pt x="1998457" y="1021226"/>
                    <a:pt x="1998014" y="1017644"/>
                    <a:pt x="1997170" y="1014145"/>
                  </a:cubicBezTo>
                  <a:cubicBezTo>
                    <a:pt x="1994195" y="1015942"/>
                    <a:pt x="1991403" y="1018023"/>
                    <a:pt x="1988820" y="1020350"/>
                  </a:cubicBezTo>
                  <a:cubicBezTo>
                    <a:pt x="1987360" y="1022312"/>
                    <a:pt x="1983482" y="1022267"/>
                    <a:pt x="1985489" y="1016928"/>
                  </a:cubicBezTo>
                  <a:cubicBezTo>
                    <a:pt x="1986415" y="1013373"/>
                    <a:pt x="1986110" y="1009609"/>
                    <a:pt x="1984622" y="1006251"/>
                  </a:cubicBezTo>
                  <a:cubicBezTo>
                    <a:pt x="1983500" y="1002176"/>
                    <a:pt x="1980119" y="999119"/>
                    <a:pt x="1975953" y="998403"/>
                  </a:cubicBezTo>
                  <a:cubicBezTo>
                    <a:pt x="1973580" y="998357"/>
                    <a:pt x="1966462" y="1004426"/>
                    <a:pt x="1966006" y="1000547"/>
                  </a:cubicBezTo>
                  <a:close/>
                </a:path>
              </a:pathLst>
            </a:custGeom>
            <a:solidFill>
              <a:srgbClr val="0070C0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8FE0B4-2C31-9CA0-0494-FDED45F5AF05}"/>
                </a:ext>
              </a:extLst>
            </p:cNvPr>
            <p:cNvSpPr/>
            <p:nvPr/>
          </p:nvSpPr>
          <p:spPr>
            <a:xfrm>
              <a:off x="3932124" y="2918445"/>
              <a:ext cx="16650" cy="23708"/>
            </a:xfrm>
            <a:custGeom>
              <a:avLst/>
              <a:gdLst>
                <a:gd name="connsiteX0" fmla="*/ 8191 w 16650"/>
                <a:gd name="connsiteY0" fmla="*/ 15 h 23708"/>
                <a:gd name="connsiteX1" fmla="*/ 297 w 16650"/>
                <a:gd name="connsiteY1" fmla="*/ 8593 h 23708"/>
                <a:gd name="connsiteX2" fmla="*/ 6229 w 16650"/>
                <a:gd name="connsiteY2" fmla="*/ 17719 h 23708"/>
                <a:gd name="connsiteX3" fmla="*/ 16496 w 16650"/>
                <a:gd name="connsiteY3" fmla="*/ 22692 h 23708"/>
                <a:gd name="connsiteX4" fmla="*/ 13210 w 16650"/>
                <a:gd name="connsiteY4" fmla="*/ 12015 h 23708"/>
                <a:gd name="connsiteX5" fmla="*/ 10655 w 16650"/>
                <a:gd name="connsiteY5" fmla="*/ 5627 h 23708"/>
                <a:gd name="connsiteX6" fmla="*/ 8191 w 16650"/>
                <a:gd name="connsiteY6" fmla="*/ 15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50" h="23708">
                  <a:moveTo>
                    <a:pt x="8191" y="15"/>
                  </a:moveTo>
                  <a:cubicBezTo>
                    <a:pt x="4495" y="928"/>
                    <a:pt x="-1391" y="5673"/>
                    <a:pt x="297" y="8593"/>
                  </a:cubicBezTo>
                  <a:cubicBezTo>
                    <a:pt x="1986" y="11513"/>
                    <a:pt x="1392" y="15802"/>
                    <a:pt x="6229" y="17719"/>
                  </a:cubicBezTo>
                  <a:cubicBezTo>
                    <a:pt x="11066" y="19635"/>
                    <a:pt x="15629" y="26206"/>
                    <a:pt x="16496" y="22692"/>
                  </a:cubicBezTo>
                  <a:cubicBezTo>
                    <a:pt x="17363" y="19179"/>
                    <a:pt x="14351" y="15164"/>
                    <a:pt x="13210" y="12015"/>
                  </a:cubicBezTo>
                  <a:cubicBezTo>
                    <a:pt x="12069" y="8867"/>
                    <a:pt x="9788" y="7954"/>
                    <a:pt x="10655" y="5627"/>
                  </a:cubicBezTo>
                  <a:cubicBezTo>
                    <a:pt x="11522" y="3300"/>
                    <a:pt x="9332" y="-259"/>
                    <a:pt x="8191" y="15"/>
                  </a:cubicBezTo>
                  <a:close/>
                </a:path>
              </a:pathLst>
            </a:custGeom>
            <a:solidFill>
              <a:srgbClr val="82B7BA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05E5E7-79F1-50DE-F50C-1C3978A957ED}"/>
                </a:ext>
              </a:extLst>
            </p:cNvPr>
            <p:cNvSpPr/>
            <p:nvPr/>
          </p:nvSpPr>
          <p:spPr>
            <a:xfrm>
              <a:off x="3951344" y="2935363"/>
              <a:ext cx="41899" cy="18628"/>
            </a:xfrm>
            <a:custGeom>
              <a:avLst/>
              <a:gdLst>
                <a:gd name="connsiteX0" fmla="*/ 35146 w 41899"/>
                <a:gd name="connsiteY0" fmla="*/ 891 h 18628"/>
                <a:gd name="connsiteX1" fmla="*/ 2294 w 41899"/>
                <a:gd name="connsiteY1" fmla="*/ 298 h 18628"/>
                <a:gd name="connsiteX2" fmla="*/ 1929 w 41899"/>
                <a:gd name="connsiteY2" fmla="*/ 9424 h 18628"/>
                <a:gd name="connsiteX3" fmla="*/ 14020 w 41899"/>
                <a:gd name="connsiteY3" fmla="*/ 13987 h 18628"/>
                <a:gd name="connsiteX4" fmla="*/ 22553 w 41899"/>
                <a:gd name="connsiteY4" fmla="*/ 16086 h 18628"/>
                <a:gd name="connsiteX5" fmla="*/ 30182 w 41899"/>
                <a:gd name="connsiteY5" fmla="*/ 17756 h 18628"/>
                <a:gd name="connsiteX6" fmla="*/ 30356 w 41899"/>
                <a:gd name="connsiteY6" fmla="*/ 17637 h 18628"/>
                <a:gd name="connsiteX7" fmla="*/ 36698 w 41899"/>
                <a:gd name="connsiteY7" fmla="*/ 11660 h 18628"/>
                <a:gd name="connsiteX8" fmla="*/ 41261 w 41899"/>
                <a:gd name="connsiteY8" fmla="*/ 4177 h 18628"/>
                <a:gd name="connsiteX9" fmla="*/ 35146 w 41899"/>
                <a:gd name="connsiteY9" fmla="*/ 891 h 1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9" h="18628">
                  <a:moveTo>
                    <a:pt x="35146" y="891"/>
                  </a:moveTo>
                  <a:cubicBezTo>
                    <a:pt x="25017" y="3082"/>
                    <a:pt x="4301" y="-1116"/>
                    <a:pt x="2294" y="298"/>
                  </a:cubicBezTo>
                  <a:cubicBezTo>
                    <a:pt x="286" y="1713"/>
                    <a:pt x="-1493" y="4861"/>
                    <a:pt x="1929" y="9424"/>
                  </a:cubicBezTo>
                  <a:cubicBezTo>
                    <a:pt x="4877" y="12965"/>
                    <a:pt x="9467" y="14699"/>
                    <a:pt x="14020" y="13987"/>
                  </a:cubicBezTo>
                  <a:cubicBezTo>
                    <a:pt x="17032" y="13033"/>
                    <a:pt x="20326" y="13846"/>
                    <a:pt x="22553" y="16086"/>
                  </a:cubicBezTo>
                  <a:cubicBezTo>
                    <a:pt x="24200" y="18655"/>
                    <a:pt x="27613" y="19399"/>
                    <a:pt x="30182" y="17756"/>
                  </a:cubicBezTo>
                  <a:cubicBezTo>
                    <a:pt x="30241" y="17715"/>
                    <a:pt x="30296" y="17678"/>
                    <a:pt x="30356" y="17637"/>
                  </a:cubicBezTo>
                  <a:cubicBezTo>
                    <a:pt x="33550" y="15949"/>
                    <a:pt x="33869" y="16542"/>
                    <a:pt x="36698" y="11660"/>
                  </a:cubicBezTo>
                  <a:cubicBezTo>
                    <a:pt x="39527" y="6778"/>
                    <a:pt x="43451" y="6230"/>
                    <a:pt x="41261" y="4177"/>
                  </a:cubicBezTo>
                  <a:cubicBezTo>
                    <a:pt x="39071" y="2123"/>
                    <a:pt x="45276" y="-1344"/>
                    <a:pt x="35146" y="891"/>
                  </a:cubicBezTo>
                  <a:close/>
                </a:path>
              </a:pathLst>
            </a:custGeom>
            <a:solidFill>
              <a:srgbClr val="82B7BA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F8963C3-86EB-6EAD-A971-1DA2F4CF36AA}"/>
                </a:ext>
              </a:extLst>
            </p:cNvPr>
            <p:cNvSpPr/>
            <p:nvPr/>
          </p:nvSpPr>
          <p:spPr>
            <a:xfrm>
              <a:off x="4014515" y="2920244"/>
              <a:ext cx="35079" cy="35588"/>
            </a:xfrm>
            <a:custGeom>
              <a:avLst/>
              <a:gdLst>
                <a:gd name="connsiteX0" fmla="*/ 33346 w 35079"/>
                <a:gd name="connsiteY0" fmla="*/ 14962 h 35588"/>
                <a:gd name="connsiteX1" fmla="*/ 28008 w 35079"/>
                <a:gd name="connsiteY1" fmla="*/ 3053 h 35588"/>
                <a:gd name="connsiteX2" fmla="*/ 18426 w 35079"/>
                <a:gd name="connsiteY2" fmla="*/ 6155 h 35588"/>
                <a:gd name="connsiteX3" fmla="*/ 1224 w 35079"/>
                <a:gd name="connsiteY3" fmla="*/ 26369 h 35588"/>
                <a:gd name="connsiteX4" fmla="*/ 37 w 35079"/>
                <a:gd name="connsiteY4" fmla="*/ 29563 h 35588"/>
                <a:gd name="connsiteX5" fmla="*/ 7475 w 35079"/>
                <a:gd name="connsiteY5" fmla="*/ 35130 h 35588"/>
                <a:gd name="connsiteX6" fmla="*/ 16601 w 35079"/>
                <a:gd name="connsiteY6" fmla="*/ 33487 h 35588"/>
                <a:gd name="connsiteX7" fmla="*/ 33346 w 35079"/>
                <a:gd name="connsiteY7" fmla="*/ 14962 h 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79" h="35588">
                  <a:moveTo>
                    <a:pt x="33346" y="14962"/>
                  </a:moveTo>
                  <a:cubicBezTo>
                    <a:pt x="37909" y="5471"/>
                    <a:pt x="32525" y="10399"/>
                    <a:pt x="28008" y="3053"/>
                  </a:cubicBezTo>
                  <a:cubicBezTo>
                    <a:pt x="23490" y="-4294"/>
                    <a:pt x="23126" y="3600"/>
                    <a:pt x="18426" y="6155"/>
                  </a:cubicBezTo>
                  <a:cubicBezTo>
                    <a:pt x="13726" y="8711"/>
                    <a:pt x="2775" y="24133"/>
                    <a:pt x="1224" y="26369"/>
                  </a:cubicBezTo>
                  <a:cubicBezTo>
                    <a:pt x="-328" y="28605"/>
                    <a:pt x="37" y="29563"/>
                    <a:pt x="37" y="29563"/>
                  </a:cubicBezTo>
                  <a:cubicBezTo>
                    <a:pt x="-236" y="32438"/>
                    <a:pt x="3140" y="34126"/>
                    <a:pt x="7475" y="35130"/>
                  </a:cubicBezTo>
                  <a:cubicBezTo>
                    <a:pt x="11809" y="36133"/>
                    <a:pt x="10623" y="35449"/>
                    <a:pt x="16601" y="33487"/>
                  </a:cubicBezTo>
                  <a:cubicBezTo>
                    <a:pt x="22578" y="31525"/>
                    <a:pt x="28646" y="24407"/>
                    <a:pt x="33346" y="14962"/>
                  </a:cubicBezTo>
                  <a:close/>
                </a:path>
              </a:pathLst>
            </a:custGeom>
            <a:solidFill>
              <a:srgbClr val="82B7BA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659661-76D9-E47B-CB73-C314137CE685}"/>
                </a:ext>
              </a:extLst>
            </p:cNvPr>
            <p:cNvSpPr/>
            <p:nvPr/>
          </p:nvSpPr>
          <p:spPr>
            <a:xfrm>
              <a:off x="4036563" y="2943731"/>
              <a:ext cx="24438" cy="23741"/>
            </a:xfrm>
            <a:custGeom>
              <a:avLst/>
              <a:gdLst>
                <a:gd name="connsiteX0" fmla="*/ 10386 w 24438"/>
                <a:gd name="connsiteY0" fmla="*/ 21453 h 23741"/>
                <a:gd name="connsiteX1" fmla="*/ 21155 w 24438"/>
                <a:gd name="connsiteY1" fmla="*/ 14882 h 23741"/>
                <a:gd name="connsiteX2" fmla="*/ 22113 w 24438"/>
                <a:gd name="connsiteY2" fmla="*/ 3657 h 23741"/>
                <a:gd name="connsiteX3" fmla="*/ 8835 w 24438"/>
                <a:gd name="connsiteY3" fmla="*/ 3657 h 23741"/>
                <a:gd name="connsiteX4" fmla="*/ 1261 w 24438"/>
                <a:gd name="connsiteY4" fmla="*/ 15703 h 23741"/>
                <a:gd name="connsiteX5" fmla="*/ 622 w 24438"/>
                <a:gd name="connsiteY5" fmla="*/ 22000 h 23741"/>
                <a:gd name="connsiteX6" fmla="*/ 10386 w 24438"/>
                <a:gd name="connsiteY6" fmla="*/ 21453 h 2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38" h="23741">
                  <a:moveTo>
                    <a:pt x="10386" y="21453"/>
                  </a:moveTo>
                  <a:cubicBezTo>
                    <a:pt x="13781" y="18961"/>
                    <a:pt x="17386" y="16762"/>
                    <a:pt x="21155" y="14882"/>
                  </a:cubicBezTo>
                  <a:cubicBezTo>
                    <a:pt x="26630" y="11779"/>
                    <a:pt x="24029" y="10912"/>
                    <a:pt x="22113" y="3657"/>
                  </a:cubicBezTo>
                  <a:cubicBezTo>
                    <a:pt x="20197" y="-3597"/>
                    <a:pt x="16090" y="1878"/>
                    <a:pt x="8835" y="3657"/>
                  </a:cubicBezTo>
                  <a:cubicBezTo>
                    <a:pt x="1580" y="5437"/>
                    <a:pt x="3177" y="13103"/>
                    <a:pt x="1261" y="15703"/>
                  </a:cubicBezTo>
                  <a:cubicBezTo>
                    <a:pt x="-656" y="18304"/>
                    <a:pt x="29" y="19445"/>
                    <a:pt x="622" y="22000"/>
                  </a:cubicBezTo>
                  <a:cubicBezTo>
                    <a:pt x="1215" y="24555"/>
                    <a:pt x="6645" y="24236"/>
                    <a:pt x="10386" y="21453"/>
                  </a:cubicBezTo>
                  <a:close/>
                </a:path>
              </a:pathLst>
            </a:custGeom>
            <a:solidFill>
              <a:srgbClr val="82B7BA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7D4971-69CC-5778-E607-F288A5EFFD01}"/>
                </a:ext>
              </a:extLst>
            </p:cNvPr>
            <p:cNvSpPr/>
            <p:nvPr/>
          </p:nvSpPr>
          <p:spPr>
            <a:xfrm>
              <a:off x="3695167" y="1124245"/>
              <a:ext cx="1710909" cy="1278472"/>
            </a:xfrm>
            <a:custGeom>
              <a:avLst/>
              <a:gdLst>
                <a:gd name="connsiteX0" fmla="*/ 1387189 w 1710909"/>
                <a:gd name="connsiteY0" fmla="*/ 831174 h 1278472"/>
                <a:gd name="connsiteX1" fmla="*/ 1394307 w 1710909"/>
                <a:gd name="connsiteY1" fmla="*/ 830444 h 1278472"/>
                <a:gd name="connsiteX2" fmla="*/ 1403113 w 1710909"/>
                <a:gd name="connsiteY2" fmla="*/ 824238 h 1278472"/>
                <a:gd name="connsiteX3" fmla="*/ 1415981 w 1710909"/>
                <a:gd name="connsiteY3" fmla="*/ 820679 h 1278472"/>
                <a:gd name="connsiteX4" fmla="*/ 1425928 w 1710909"/>
                <a:gd name="connsiteY4" fmla="*/ 814018 h 1278472"/>
                <a:gd name="connsiteX5" fmla="*/ 1425243 w 1710909"/>
                <a:gd name="connsiteY5" fmla="*/ 808588 h 1278472"/>
                <a:gd name="connsiteX6" fmla="*/ 1419312 w 1710909"/>
                <a:gd name="connsiteY6" fmla="*/ 807858 h 1278472"/>
                <a:gd name="connsiteX7" fmla="*/ 1409273 w 1710909"/>
                <a:gd name="connsiteY7" fmla="*/ 809318 h 1278472"/>
                <a:gd name="connsiteX8" fmla="*/ 1396954 w 1710909"/>
                <a:gd name="connsiteY8" fmla="*/ 811691 h 1278472"/>
                <a:gd name="connsiteX9" fmla="*/ 1388421 w 1710909"/>
                <a:gd name="connsiteY9" fmla="*/ 812147 h 1278472"/>
                <a:gd name="connsiteX10" fmla="*/ 1377653 w 1710909"/>
                <a:gd name="connsiteY10" fmla="*/ 803797 h 1278472"/>
                <a:gd name="connsiteX11" fmla="*/ 1367249 w 1710909"/>
                <a:gd name="connsiteY11" fmla="*/ 802382 h 1278472"/>
                <a:gd name="connsiteX12" fmla="*/ 1359857 w 1710909"/>
                <a:gd name="connsiteY12" fmla="*/ 801698 h 1278472"/>
                <a:gd name="connsiteX13" fmla="*/ 1351051 w 1710909"/>
                <a:gd name="connsiteY13" fmla="*/ 799553 h 1278472"/>
                <a:gd name="connsiteX14" fmla="*/ 1343203 w 1710909"/>
                <a:gd name="connsiteY14" fmla="*/ 796952 h 1278472"/>
                <a:gd name="connsiteX15" fmla="*/ 1334625 w 1710909"/>
                <a:gd name="connsiteY15" fmla="*/ 796451 h 1278472"/>
                <a:gd name="connsiteX16" fmla="*/ 1329423 w 1710909"/>
                <a:gd name="connsiteY16" fmla="*/ 798139 h 1278472"/>
                <a:gd name="connsiteX17" fmla="*/ 1310168 w 1710909"/>
                <a:gd name="connsiteY17" fmla="*/ 803797 h 1278472"/>
                <a:gd name="connsiteX18" fmla="*/ 1302548 w 1710909"/>
                <a:gd name="connsiteY18" fmla="*/ 805485 h 1278472"/>
                <a:gd name="connsiteX19" fmla="*/ 1294472 w 1710909"/>
                <a:gd name="connsiteY19" fmla="*/ 805485 h 1278472"/>
                <a:gd name="connsiteX20" fmla="*/ 1290182 w 1710909"/>
                <a:gd name="connsiteY20" fmla="*/ 807630 h 1278472"/>
                <a:gd name="connsiteX21" fmla="*/ 1286623 w 1710909"/>
                <a:gd name="connsiteY21" fmla="*/ 811919 h 1278472"/>
                <a:gd name="connsiteX22" fmla="*/ 1274030 w 1710909"/>
                <a:gd name="connsiteY22" fmla="*/ 813607 h 1278472"/>
                <a:gd name="connsiteX23" fmla="*/ 1266410 w 1710909"/>
                <a:gd name="connsiteY23" fmla="*/ 814291 h 1278472"/>
                <a:gd name="connsiteX24" fmla="*/ 1256417 w 1710909"/>
                <a:gd name="connsiteY24" fmla="*/ 811919 h 1278472"/>
                <a:gd name="connsiteX25" fmla="*/ 1259748 w 1710909"/>
                <a:gd name="connsiteY25" fmla="*/ 810687 h 1278472"/>
                <a:gd name="connsiteX26" fmla="*/ 1264539 w 1710909"/>
                <a:gd name="connsiteY26" fmla="*/ 811189 h 1278472"/>
                <a:gd name="connsiteX27" fmla="*/ 1274760 w 1710909"/>
                <a:gd name="connsiteY27" fmla="*/ 809318 h 1278472"/>
                <a:gd name="connsiteX28" fmla="*/ 1282790 w 1710909"/>
                <a:gd name="connsiteY28" fmla="*/ 807401 h 1278472"/>
                <a:gd name="connsiteX29" fmla="*/ 1285665 w 1710909"/>
                <a:gd name="connsiteY29" fmla="*/ 803112 h 1278472"/>
                <a:gd name="connsiteX30" fmla="*/ 1293513 w 1710909"/>
                <a:gd name="connsiteY30" fmla="*/ 800740 h 1278472"/>
                <a:gd name="connsiteX31" fmla="*/ 1302639 w 1710909"/>
                <a:gd name="connsiteY31" fmla="*/ 801698 h 1278472"/>
                <a:gd name="connsiteX32" fmla="*/ 1309073 w 1710909"/>
                <a:gd name="connsiteY32" fmla="*/ 795264 h 1278472"/>
                <a:gd name="connsiteX33" fmla="*/ 1311263 w 1710909"/>
                <a:gd name="connsiteY33" fmla="*/ 789743 h 1278472"/>
                <a:gd name="connsiteX34" fmla="*/ 1318609 w 1710909"/>
                <a:gd name="connsiteY34" fmla="*/ 789059 h 1278472"/>
                <a:gd name="connsiteX35" fmla="*/ 1333804 w 1710909"/>
                <a:gd name="connsiteY35" fmla="*/ 782671 h 1278472"/>
                <a:gd name="connsiteX36" fmla="*/ 1339963 w 1710909"/>
                <a:gd name="connsiteY36" fmla="*/ 777150 h 1278472"/>
                <a:gd name="connsiteX37" fmla="*/ 1338823 w 1710909"/>
                <a:gd name="connsiteY37" fmla="*/ 772222 h 1278472"/>
                <a:gd name="connsiteX38" fmla="*/ 1332845 w 1710909"/>
                <a:gd name="connsiteY38" fmla="*/ 766016 h 1278472"/>
                <a:gd name="connsiteX39" fmla="*/ 1318107 w 1710909"/>
                <a:gd name="connsiteY39" fmla="*/ 765286 h 1278472"/>
                <a:gd name="connsiteX40" fmla="*/ 1310259 w 1710909"/>
                <a:gd name="connsiteY40" fmla="*/ 766701 h 1278472"/>
                <a:gd name="connsiteX41" fmla="*/ 1290775 w 1710909"/>
                <a:gd name="connsiteY41" fmla="*/ 769803 h 1278472"/>
                <a:gd name="connsiteX42" fmla="*/ 1288403 w 1710909"/>
                <a:gd name="connsiteY42" fmla="*/ 771720 h 1278472"/>
                <a:gd name="connsiteX43" fmla="*/ 1280327 w 1710909"/>
                <a:gd name="connsiteY43" fmla="*/ 776967 h 1278472"/>
                <a:gd name="connsiteX44" fmla="*/ 1275536 w 1710909"/>
                <a:gd name="connsiteY44" fmla="*/ 781941 h 1278472"/>
                <a:gd name="connsiteX45" fmla="*/ 1264858 w 1710909"/>
                <a:gd name="connsiteY45" fmla="*/ 789743 h 1278472"/>
                <a:gd name="connsiteX46" fmla="*/ 1270106 w 1710909"/>
                <a:gd name="connsiteY46" fmla="*/ 794808 h 1278472"/>
                <a:gd name="connsiteX47" fmla="*/ 1266775 w 1710909"/>
                <a:gd name="connsiteY47" fmla="*/ 795264 h 1278472"/>
                <a:gd name="connsiteX48" fmla="*/ 1261026 w 1710909"/>
                <a:gd name="connsiteY48" fmla="*/ 795720 h 1278472"/>
                <a:gd name="connsiteX49" fmla="*/ 1257010 w 1710909"/>
                <a:gd name="connsiteY49" fmla="*/ 792161 h 1278472"/>
                <a:gd name="connsiteX50" fmla="*/ 1252447 w 1710909"/>
                <a:gd name="connsiteY50" fmla="*/ 792161 h 1278472"/>
                <a:gd name="connsiteX51" fmla="*/ 1247200 w 1710909"/>
                <a:gd name="connsiteY51" fmla="*/ 792663 h 1278472"/>
                <a:gd name="connsiteX52" fmla="*/ 1244645 w 1710909"/>
                <a:gd name="connsiteY52" fmla="*/ 790975 h 1278472"/>
                <a:gd name="connsiteX53" fmla="*/ 1248888 w 1710909"/>
                <a:gd name="connsiteY53" fmla="*/ 787416 h 1278472"/>
                <a:gd name="connsiteX54" fmla="*/ 1256052 w 1710909"/>
                <a:gd name="connsiteY54" fmla="*/ 784313 h 1278472"/>
                <a:gd name="connsiteX55" fmla="*/ 1260295 w 1710909"/>
                <a:gd name="connsiteY55" fmla="*/ 780526 h 1278472"/>
                <a:gd name="connsiteX56" fmla="*/ 1265315 w 1710909"/>
                <a:gd name="connsiteY56" fmla="*/ 771400 h 1278472"/>
                <a:gd name="connsiteX57" fmla="*/ 1273847 w 1710909"/>
                <a:gd name="connsiteY57" fmla="*/ 766609 h 1278472"/>
                <a:gd name="connsiteX58" fmla="*/ 1298578 w 1710909"/>
                <a:gd name="connsiteY58" fmla="*/ 765012 h 1278472"/>
                <a:gd name="connsiteX59" fmla="*/ 1304282 w 1710909"/>
                <a:gd name="connsiteY59" fmla="*/ 763780 h 1278472"/>
                <a:gd name="connsiteX60" fmla="*/ 1313772 w 1710909"/>
                <a:gd name="connsiteY60" fmla="*/ 762183 h 1278472"/>
                <a:gd name="connsiteX61" fmla="*/ 1325910 w 1710909"/>
                <a:gd name="connsiteY61" fmla="*/ 758807 h 1278472"/>
                <a:gd name="connsiteX62" fmla="*/ 1333575 w 1710909"/>
                <a:gd name="connsiteY62" fmla="*/ 755020 h 1278472"/>
                <a:gd name="connsiteX63" fmla="*/ 1336359 w 1710909"/>
                <a:gd name="connsiteY63" fmla="*/ 753377 h 1278472"/>
                <a:gd name="connsiteX64" fmla="*/ 1336359 w 1710909"/>
                <a:gd name="connsiteY64" fmla="*/ 748814 h 1278472"/>
                <a:gd name="connsiteX65" fmla="*/ 1313544 w 1710909"/>
                <a:gd name="connsiteY65" fmla="*/ 738821 h 1278472"/>
                <a:gd name="connsiteX66" fmla="*/ 1306335 w 1710909"/>
                <a:gd name="connsiteY66" fmla="*/ 738091 h 1278472"/>
                <a:gd name="connsiteX67" fmla="*/ 1300905 w 1710909"/>
                <a:gd name="connsiteY67" fmla="*/ 738091 h 1278472"/>
                <a:gd name="connsiteX68" fmla="*/ 1294517 w 1710909"/>
                <a:gd name="connsiteY68" fmla="*/ 737635 h 1278472"/>
                <a:gd name="connsiteX69" fmla="*/ 1289954 w 1710909"/>
                <a:gd name="connsiteY69" fmla="*/ 734806 h 1278472"/>
                <a:gd name="connsiteX70" fmla="*/ 1294517 w 1710909"/>
                <a:gd name="connsiteY70" fmla="*/ 732433 h 1278472"/>
                <a:gd name="connsiteX71" fmla="*/ 1301590 w 1710909"/>
                <a:gd name="connsiteY71" fmla="*/ 732890 h 1278472"/>
                <a:gd name="connsiteX72" fmla="*/ 1307841 w 1710909"/>
                <a:gd name="connsiteY72" fmla="*/ 732160 h 1278472"/>
                <a:gd name="connsiteX73" fmla="*/ 1314457 w 1710909"/>
                <a:gd name="connsiteY73" fmla="*/ 734532 h 1278472"/>
                <a:gd name="connsiteX74" fmla="*/ 1320389 w 1710909"/>
                <a:gd name="connsiteY74" fmla="*/ 736677 h 1278472"/>
                <a:gd name="connsiteX75" fmla="*/ 1326822 w 1710909"/>
                <a:gd name="connsiteY75" fmla="*/ 740920 h 1278472"/>
                <a:gd name="connsiteX76" fmla="*/ 1333712 w 1710909"/>
                <a:gd name="connsiteY76" fmla="*/ 742380 h 1278472"/>
                <a:gd name="connsiteX77" fmla="*/ 1342838 w 1710909"/>
                <a:gd name="connsiteY77" fmla="*/ 746305 h 1278472"/>
                <a:gd name="connsiteX78" fmla="*/ 1352603 w 1710909"/>
                <a:gd name="connsiteY78" fmla="*/ 754837 h 1278472"/>
                <a:gd name="connsiteX79" fmla="*/ 1359538 w 1710909"/>
                <a:gd name="connsiteY79" fmla="*/ 757712 h 1278472"/>
                <a:gd name="connsiteX80" fmla="*/ 1364831 w 1710909"/>
                <a:gd name="connsiteY80" fmla="*/ 761316 h 1278472"/>
                <a:gd name="connsiteX81" fmla="*/ 1370534 w 1710909"/>
                <a:gd name="connsiteY81" fmla="*/ 769849 h 1278472"/>
                <a:gd name="connsiteX82" fmla="*/ 1370534 w 1710909"/>
                <a:gd name="connsiteY82" fmla="*/ 775598 h 1278472"/>
                <a:gd name="connsiteX83" fmla="*/ 1374185 w 1710909"/>
                <a:gd name="connsiteY83" fmla="*/ 784724 h 1278472"/>
                <a:gd name="connsiteX84" fmla="*/ 1382763 w 1710909"/>
                <a:gd name="connsiteY84" fmla="*/ 785180 h 1278472"/>
                <a:gd name="connsiteX85" fmla="*/ 1387645 w 1710909"/>
                <a:gd name="connsiteY85" fmla="*/ 788374 h 1278472"/>
                <a:gd name="connsiteX86" fmla="*/ 1397866 w 1710909"/>
                <a:gd name="connsiteY86" fmla="*/ 791705 h 1278472"/>
                <a:gd name="connsiteX87" fmla="*/ 1406399 w 1710909"/>
                <a:gd name="connsiteY87" fmla="*/ 794123 h 1278472"/>
                <a:gd name="connsiteX88" fmla="*/ 1412103 w 1710909"/>
                <a:gd name="connsiteY88" fmla="*/ 792526 h 1278472"/>
                <a:gd name="connsiteX89" fmla="*/ 1410460 w 1710909"/>
                <a:gd name="connsiteY89" fmla="*/ 785180 h 1278472"/>
                <a:gd name="connsiteX90" fmla="*/ 1412103 w 1710909"/>
                <a:gd name="connsiteY90" fmla="*/ 781895 h 1278472"/>
                <a:gd name="connsiteX91" fmla="*/ 1417806 w 1710909"/>
                <a:gd name="connsiteY91" fmla="*/ 780663 h 1278472"/>
                <a:gd name="connsiteX92" fmla="*/ 1418217 w 1710909"/>
                <a:gd name="connsiteY92" fmla="*/ 786367 h 1278472"/>
                <a:gd name="connsiteX93" fmla="*/ 1419859 w 1710909"/>
                <a:gd name="connsiteY93" fmla="*/ 792526 h 1278472"/>
                <a:gd name="connsiteX94" fmla="*/ 1426795 w 1710909"/>
                <a:gd name="connsiteY94" fmla="*/ 794899 h 1278472"/>
                <a:gd name="connsiteX95" fmla="*/ 1435921 w 1710909"/>
                <a:gd name="connsiteY95" fmla="*/ 792526 h 1278472"/>
                <a:gd name="connsiteX96" fmla="*/ 1441670 w 1710909"/>
                <a:gd name="connsiteY96" fmla="*/ 784359 h 1278472"/>
                <a:gd name="connsiteX97" fmla="*/ 1443267 w 1710909"/>
                <a:gd name="connsiteY97" fmla="*/ 776602 h 1278472"/>
                <a:gd name="connsiteX98" fmla="*/ 1440073 w 1710909"/>
                <a:gd name="connsiteY98" fmla="*/ 771674 h 1278472"/>
                <a:gd name="connsiteX99" fmla="*/ 1432316 w 1710909"/>
                <a:gd name="connsiteY99" fmla="*/ 768845 h 1278472"/>
                <a:gd name="connsiteX100" fmla="*/ 1430263 w 1710909"/>
                <a:gd name="connsiteY100" fmla="*/ 766016 h 1278472"/>
                <a:gd name="connsiteX101" fmla="*/ 1438430 w 1710909"/>
                <a:gd name="connsiteY101" fmla="*/ 766381 h 1278472"/>
                <a:gd name="connsiteX102" fmla="*/ 1440484 w 1710909"/>
                <a:gd name="connsiteY102" fmla="*/ 761818 h 1278472"/>
                <a:gd name="connsiteX103" fmla="*/ 1446552 w 1710909"/>
                <a:gd name="connsiteY103" fmla="*/ 758487 h 1278472"/>
                <a:gd name="connsiteX104" fmla="*/ 1448149 w 1710909"/>
                <a:gd name="connsiteY104" fmla="*/ 752829 h 1278472"/>
                <a:gd name="connsiteX105" fmla="*/ 1444088 w 1710909"/>
                <a:gd name="connsiteY105" fmla="*/ 746305 h 1278472"/>
                <a:gd name="connsiteX106" fmla="*/ 1430399 w 1710909"/>
                <a:gd name="connsiteY106" fmla="*/ 739780 h 1278472"/>
                <a:gd name="connsiteX107" fmla="*/ 1423099 w 1710909"/>
                <a:gd name="connsiteY107" fmla="*/ 744616 h 1278472"/>
                <a:gd name="connsiteX108" fmla="*/ 1421502 w 1710909"/>
                <a:gd name="connsiteY108" fmla="*/ 738958 h 1278472"/>
                <a:gd name="connsiteX109" fmla="*/ 1419859 w 1710909"/>
                <a:gd name="connsiteY109" fmla="*/ 731612 h 1278472"/>
                <a:gd name="connsiteX110" fmla="*/ 1415753 w 1710909"/>
                <a:gd name="connsiteY110" fmla="*/ 730335 h 1278472"/>
                <a:gd name="connsiteX111" fmla="*/ 1416163 w 1710909"/>
                <a:gd name="connsiteY111" fmla="*/ 725772 h 1278472"/>
                <a:gd name="connsiteX112" fmla="*/ 1412513 w 1710909"/>
                <a:gd name="connsiteY112" fmla="*/ 722897 h 1278472"/>
                <a:gd name="connsiteX113" fmla="*/ 1407950 w 1710909"/>
                <a:gd name="connsiteY113" fmla="*/ 719703 h 1278472"/>
                <a:gd name="connsiteX114" fmla="*/ 1403068 w 1710909"/>
                <a:gd name="connsiteY114" fmla="*/ 715140 h 1278472"/>
                <a:gd name="connsiteX115" fmla="*/ 1399372 w 1710909"/>
                <a:gd name="connsiteY115" fmla="*/ 709436 h 1278472"/>
                <a:gd name="connsiteX116" fmla="*/ 1393212 w 1710909"/>
                <a:gd name="connsiteY116" fmla="*/ 708980 h 1278472"/>
                <a:gd name="connsiteX117" fmla="*/ 1389197 w 1710909"/>
                <a:gd name="connsiteY117" fmla="*/ 705741 h 1278472"/>
                <a:gd name="connsiteX118" fmla="*/ 1380071 w 1710909"/>
                <a:gd name="connsiteY118" fmla="*/ 700083 h 1278472"/>
                <a:gd name="connsiteX119" fmla="*/ 1373500 w 1710909"/>
                <a:gd name="connsiteY119" fmla="*/ 697208 h 1278472"/>
                <a:gd name="connsiteX120" fmla="*/ 1365378 w 1710909"/>
                <a:gd name="connsiteY120" fmla="*/ 691915 h 1278472"/>
                <a:gd name="connsiteX121" fmla="*/ 1358489 w 1710909"/>
                <a:gd name="connsiteY121" fmla="*/ 691504 h 1278472"/>
                <a:gd name="connsiteX122" fmla="*/ 1355614 w 1710909"/>
                <a:gd name="connsiteY122" fmla="*/ 687854 h 1278472"/>
                <a:gd name="connsiteX123" fmla="*/ 1357622 w 1710909"/>
                <a:gd name="connsiteY123" fmla="*/ 680508 h 1278472"/>
                <a:gd name="connsiteX124" fmla="*/ 1353561 w 1710909"/>
                <a:gd name="connsiteY124" fmla="*/ 675626 h 1278472"/>
                <a:gd name="connsiteX125" fmla="*/ 1353561 w 1710909"/>
                <a:gd name="connsiteY125" fmla="*/ 670743 h 1278472"/>
                <a:gd name="connsiteX126" fmla="*/ 1348678 w 1710909"/>
                <a:gd name="connsiteY126" fmla="*/ 666181 h 1278472"/>
                <a:gd name="connsiteX127" fmla="*/ 1343385 w 1710909"/>
                <a:gd name="connsiteY127" fmla="*/ 664583 h 1278472"/>
                <a:gd name="connsiteX128" fmla="*/ 1347948 w 1710909"/>
                <a:gd name="connsiteY128" fmla="*/ 661344 h 1278472"/>
                <a:gd name="connsiteX129" fmla="*/ 1347173 w 1710909"/>
                <a:gd name="connsiteY129" fmla="*/ 654317 h 1278472"/>
                <a:gd name="connsiteX130" fmla="*/ 1342245 w 1710909"/>
                <a:gd name="connsiteY130" fmla="*/ 653176 h 1278472"/>
                <a:gd name="connsiteX131" fmla="*/ 1336997 w 1710909"/>
                <a:gd name="connsiteY131" fmla="*/ 651944 h 1278472"/>
                <a:gd name="connsiteX132" fmla="*/ 1329651 w 1710909"/>
                <a:gd name="connsiteY132" fmla="*/ 648248 h 1278472"/>
                <a:gd name="connsiteX133" fmla="*/ 1320525 w 1710909"/>
                <a:gd name="connsiteY133" fmla="*/ 648248 h 1278472"/>
                <a:gd name="connsiteX134" fmla="*/ 1312723 w 1710909"/>
                <a:gd name="connsiteY134" fmla="*/ 649024 h 1278472"/>
                <a:gd name="connsiteX135" fmla="*/ 1305377 w 1710909"/>
                <a:gd name="connsiteY135" fmla="*/ 647427 h 1278472"/>
                <a:gd name="connsiteX136" fmla="*/ 1300494 w 1710909"/>
                <a:gd name="connsiteY136" fmla="*/ 646606 h 1278472"/>
                <a:gd name="connsiteX137" fmla="*/ 1298441 w 1710909"/>
                <a:gd name="connsiteY137" fmla="*/ 639716 h 1278472"/>
                <a:gd name="connsiteX138" fmla="*/ 1302183 w 1710909"/>
                <a:gd name="connsiteY138" fmla="*/ 641769 h 1278472"/>
                <a:gd name="connsiteX139" fmla="*/ 1306745 w 1710909"/>
                <a:gd name="connsiteY139" fmla="*/ 641404 h 1278472"/>
                <a:gd name="connsiteX140" fmla="*/ 1311308 w 1710909"/>
                <a:gd name="connsiteY140" fmla="*/ 642545 h 1278472"/>
                <a:gd name="connsiteX141" fmla="*/ 1316601 w 1710909"/>
                <a:gd name="connsiteY141" fmla="*/ 644187 h 1278472"/>
                <a:gd name="connsiteX142" fmla="*/ 1323491 w 1710909"/>
                <a:gd name="connsiteY142" fmla="*/ 645830 h 1278472"/>
                <a:gd name="connsiteX143" fmla="*/ 1332617 w 1710909"/>
                <a:gd name="connsiteY143" fmla="*/ 643001 h 1278472"/>
                <a:gd name="connsiteX144" fmla="*/ 1334671 w 1710909"/>
                <a:gd name="connsiteY144" fmla="*/ 639305 h 1278472"/>
                <a:gd name="connsiteX145" fmla="*/ 1339553 w 1710909"/>
                <a:gd name="connsiteY145" fmla="*/ 636476 h 1278472"/>
                <a:gd name="connsiteX146" fmla="*/ 1344435 w 1710909"/>
                <a:gd name="connsiteY146" fmla="*/ 637663 h 1278472"/>
                <a:gd name="connsiteX147" fmla="*/ 1347127 w 1710909"/>
                <a:gd name="connsiteY147" fmla="*/ 635929 h 1278472"/>
                <a:gd name="connsiteX148" fmla="*/ 1349089 w 1710909"/>
                <a:gd name="connsiteY148" fmla="*/ 642864 h 1278472"/>
                <a:gd name="connsiteX149" fmla="*/ 1364147 w 1710909"/>
                <a:gd name="connsiteY149" fmla="*/ 642864 h 1278472"/>
                <a:gd name="connsiteX150" fmla="*/ 1375052 w 1710909"/>
                <a:gd name="connsiteY150" fmla="*/ 647427 h 1278472"/>
                <a:gd name="connsiteX151" fmla="*/ 1387463 w 1710909"/>
                <a:gd name="connsiteY151" fmla="*/ 648111 h 1278472"/>
                <a:gd name="connsiteX152" fmla="*/ 1377698 w 1710909"/>
                <a:gd name="connsiteY152" fmla="*/ 638986 h 1278472"/>
                <a:gd name="connsiteX153" fmla="*/ 1361865 w 1710909"/>
                <a:gd name="connsiteY153" fmla="*/ 634833 h 1278472"/>
                <a:gd name="connsiteX154" fmla="*/ 1359264 w 1710909"/>
                <a:gd name="connsiteY154" fmla="*/ 632187 h 1278472"/>
                <a:gd name="connsiteX155" fmla="*/ 1355477 w 1710909"/>
                <a:gd name="connsiteY155" fmla="*/ 629176 h 1278472"/>
                <a:gd name="connsiteX156" fmla="*/ 1347492 w 1710909"/>
                <a:gd name="connsiteY156" fmla="*/ 633054 h 1278472"/>
                <a:gd name="connsiteX157" fmla="*/ 1344435 w 1710909"/>
                <a:gd name="connsiteY157" fmla="*/ 628491 h 1278472"/>
                <a:gd name="connsiteX158" fmla="*/ 1347309 w 1710909"/>
                <a:gd name="connsiteY158" fmla="*/ 625708 h 1278472"/>
                <a:gd name="connsiteX159" fmla="*/ 1350914 w 1710909"/>
                <a:gd name="connsiteY159" fmla="*/ 624886 h 1278472"/>
                <a:gd name="connsiteX160" fmla="*/ 1356253 w 1710909"/>
                <a:gd name="connsiteY160" fmla="*/ 627715 h 1278472"/>
                <a:gd name="connsiteX161" fmla="*/ 1360314 w 1710909"/>
                <a:gd name="connsiteY161" fmla="*/ 628080 h 1278472"/>
                <a:gd name="connsiteX162" fmla="*/ 1366017 w 1710909"/>
                <a:gd name="connsiteY162" fmla="*/ 623244 h 1278472"/>
                <a:gd name="connsiteX163" fmla="*/ 1374595 w 1710909"/>
                <a:gd name="connsiteY163" fmla="*/ 617540 h 1278472"/>
                <a:gd name="connsiteX164" fmla="*/ 1379934 w 1710909"/>
                <a:gd name="connsiteY164" fmla="*/ 617951 h 1278472"/>
                <a:gd name="connsiteX165" fmla="*/ 1389060 w 1710909"/>
                <a:gd name="connsiteY165" fmla="*/ 617540 h 1278472"/>
                <a:gd name="connsiteX166" fmla="*/ 1395128 w 1710909"/>
                <a:gd name="connsiteY166" fmla="*/ 617540 h 1278472"/>
                <a:gd name="connsiteX167" fmla="*/ 1401243 w 1710909"/>
                <a:gd name="connsiteY167" fmla="*/ 620780 h 1278472"/>
                <a:gd name="connsiteX168" fmla="*/ 1406536 w 1710909"/>
                <a:gd name="connsiteY168" fmla="*/ 624476 h 1278472"/>
                <a:gd name="connsiteX169" fmla="*/ 1411829 w 1710909"/>
                <a:gd name="connsiteY169" fmla="*/ 628080 h 1278472"/>
                <a:gd name="connsiteX170" fmla="*/ 1405715 w 1710909"/>
                <a:gd name="connsiteY170" fmla="*/ 627259 h 1278472"/>
                <a:gd name="connsiteX171" fmla="*/ 1398003 w 1710909"/>
                <a:gd name="connsiteY171" fmla="*/ 622696 h 1278472"/>
                <a:gd name="connsiteX172" fmla="*/ 1388877 w 1710909"/>
                <a:gd name="connsiteY172" fmla="*/ 623426 h 1278472"/>
                <a:gd name="connsiteX173" fmla="*/ 1381121 w 1710909"/>
                <a:gd name="connsiteY173" fmla="*/ 621784 h 1278472"/>
                <a:gd name="connsiteX174" fmla="*/ 1380299 w 1710909"/>
                <a:gd name="connsiteY174" fmla="*/ 626347 h 1278472"/>
                <a:gd name="connsiteX175" fmla="*/ 1380299 w 1710909"/>
                <a:gd name="connsiteY175" fmla="*/ 633465 h 1278472"/>
                <a:gd name="connsiteX176" fmla="*/ 1385866 w 1710909"/>
                <a:gd name="connsiteY176" fmla="*/ 638028 h 1278472"/>
                <a:gd name="connsiteX177" fmla="*/ 1391433 w 1710909"/>
                <a:gd name="connsiteY177" fmla="*/ 640492 h 1278472"/>
                <a:gd name="connsiteX178" fmla="*/ 1403205 w 1710909"/>
                <a:gd name="connsiteY178" fmla="*/ 642408 h 1278472"/>
                <a:gd name="connsiteX179" fmla="*/ 1409776 w 1710909"/>
                <a:gd name="connsiteY179" fmla="*/ 649070 h 1278472"/>
                <a:gd name="connsiteX180" fmla="*/ 1424741 w 1710909"/>
                <a:gd name="connsiteY180" fmla="*/ 647838 h 1278472"/>
                <a:gd name="connsiteX181" fmla="*/ 1434324 w 1710909"/>
                <a:gd name="connsiteY181" fmla="*/ 643868 h 1278472"/>
                <a:gd name="connsiteX182" fmla="*/ 1444590 w 1710909"/>
                <a:gd name="connsiteY182" fmla="*/ 640172 h 1278472"/>
                <a:gd name="connsiteX183" fmla="*/ 1447054 w 1710909"/>
                <a:gd name="connsiteY183" fmla="*/ 638529 h 1278472"/>
                <a:gd name="connsiteX184" fmla="*/ 1457320 w 1710909"/>
                <a:gd name="connsiteY184" fmla="*/ 635107 h 1278472"/>
                <a:gd name="connsiteX185" fmla="*/ 1469229 w 1710909"/>
                <a:gd name="connsiteY185" fmla="*/ 633647 h 1278472"/>
                <a:gd name="connsiteX186" fmla="*/ 1471009 w 1710909"/>
                <a:gd name="connsiteY186" fmla="*/ 635107 h 1278472"/>
                <a:gd name="connsiteX187" fmla="*/ 1477580 w 1710909"/>
                <a:gd name="connsiteY187" fmla="*/ 630544 h 1278472"/>
                <a:gd name="connsiteX188" fmla="*/ 1477580 w 1710909"/>
                <a:gd name="connsiteY188" fmla="*/ 625160 h 1278472"/>
                <a:gd name="connsiteX189" fmla="*/ 1480089 w 1710909"/>
                <a:gd name="connsiteY189" fmla="*/ 616034 h 1278472"/>
                <a:gd name="connsiteX190" fmla="*/ 1478675 w 1710909"/>
                <a:gd name="connsiteY190" fmla="*/ 613434 h 1278472"/>
                <a:gd name="connsiteX191" fmla="*/ 1472104 w 1710909"/>
                <a:gd name="connsiteY191" fmla="*/ 609327 h 1278472"/>
                <a:gd name="connsiteX192" fmla="*/ 1463800 w 1710909"/>
                <a:gd name="connsiteY192" fmla="*/ 610878 h 1278472"/>
                <a:gd name="connsiteX193" fmla="*/ 1457731 w 1710909"/>
                <a:gd name="connsiteY193" fmla="*/ 610513 h 1278472"/>
                <a:gd name="connsiteX194" fmla="*/ 1450750 w 1710909"/>
                <a:gd name="connsiteY194" fmla="*/ 607593 h 1278472"/>
                <a:gd name="connsiteX195" fmla="*/ 1447556 w 1710909"/>
                <a:gd name="connsiteY195" fmla="*/ 606042 h 1278472"/>
                <a:gd name="connsiteX196" fmla="*/ 1441989 w 1710909"/>
                <a:gd name="connsiteY196" fmla="*/ 604445 h 1278472"/>
                <a:gd name="connsiteX197" fmla="*/ 1438567 w 1710909"/>
                <a:gd name="connsiteY197" fmla="*/ 605357 h 1278472"/>
                <a:gd name="connsiteX198" fmla="*/ 1432818 w 1710909"/>
                <a:gd name="connsiteY198" fmla="*/ 607137 h 1278472"/>
                <a:gd name="connsiteX199" fmla="*/ 1427434 w 1710909"/>
                <a:gd name="connsiteY199" fmla="*/ 604947 h 1278472"/>
                <a:gd name="connsiteX200" fmla="*/ 1427434 w 1710909"/>
                <a:gd name="connsiteY200" fmla="*/ 600156 h 1278472"/>
                <a:gd name="connsiteX201" fmla="*/ 1432818 w 1710909"/>
                <a:gd name="connsiteY201" fmla="*/ 596049 h 1278472"/>
                <a:gd name="connsiteX202" fmla="*/ 1437381 w 1710909"/>
                <a:gd name="connsiteY202" fmla="*/ 596597 h 1278472"/>
                <a:gd name="connsiteX203" fmla="*/ 1445229 w 1710909"/>
                <a:gd name="connsiteY203" fmla="*/ 596049 h 1278472"/>
                <a:gd name="connsiteX204" fmla="*/ 1451343 w 1710909"/>
                <a:gd name="connsiteY204" fmla="*/ 601661 h 1278472"/>
                <a:gd name="connsiteX205" fmla="*/ 1455906 w 1710909"/>
                <a:gd name="connsiteY205" fmla="*/ 604080 h 1278472"/>
                <a:gd name="connsiteX206" fmla="*/ 1463024 w 1710909"/>
                <a:gd name="connsiteY206" fmla="*/ 599517 h 1278472"/>
                <a:gd name="connsiteX207" fmla="*/ 1469366 w 1710909"/>
                <a:gd name="connsiteY207" fmla="*/ 599973 h 1278472"/>
                <a:gd name="connsiteX208" fmla="*/ 1475070 w 1710909"/>
                <a:gd name="connsiteY208" fmla="*/ 599426 h 1278472"/>
                <a:gd name="connsiteX209" fmla="*/ 1481412 w 1710909"/>
                <a:gd name="connsiteY209" fmla="*/ 597281 h 1278472"/>
                <a:gd name="connsiteX210" fmla="*/ 1486340 w 1710909"/>
                <a:gd name="connsiteY210" fmla="*/ 593129 h 1278472"/>
                <a:gd name="connsiteX211" fmla="*/ 1488759 w 1710909"/>
                <a:gd name="connsiteY211" fmla="*/ 593129 h 1278472"/>
                <a:gd name="connsiteX212" fmla="*/ 1497428 w 1710909"/>
                <a:gd name="connsiteY212" fmla="*/ 593129 h 1278472"/>
                <a:gd name="connsiteX213" fmla="*/ 1503177 w 1710909"/>
                <a:gd name="connsiteY213" fmla="*/ 593129 h 1278472"/>
                <a:gd name="connsiteX214" fmla="*/ 1508471 w 1710909"/>
                <a:gd name="connsiteY214" fmla="*/ 587380 h 1278472"/>
                <a:gd name="connsiteX215" fmla="*/ 1519878 w 1710909"/>
                <a:gd name="connsiteY215" fmla="*/ 580764 h 1278472"/>
                <a:gd name="connsiteX216" fmla="*/ 1527543 w 1710909"/>
                <a:gd name="connsiteY216" fmla="*/ 574193 h 1278472"/>
                <a:gd name="connsiteX217" fmla="*/ 1524531 w 1710909"/>
                <a:gd name="connsiteY217" fmla="*/ 570634 h 1278472"/>
                <a:gd name="connsiteX218" fmla="*/ 1520607 w 1710909"/>
                <a:gd name="connsiteY218" fmla="*/ 570634 h 1278472"/>
                <a:gd name="connsiteX219" fmla="*/ 1515497 w 1710909"/>
                <a:gd name="connsiteY219" fmla="*/ 572322 h 1278472"/>
                <a:gd name="connsiteX220" fmla="*/ 1511664 w 1710909"/>
                <a:gd name="connsiteY220" fmla="*/ 571045 h 1278472"/>
                <a:gd name="connsiteX221" fmla="*/ 1509702 w 1710909"/>
                <a:gd name="connsiteY221" fmla="*/ 568535 h 1278472"/>
                <a:gd name="connsiteX222" fmla="*/ 1507603 w 1710909"/>
                <a:gd name="connsiteY222" fmla="*/ 567212 h 1278472"/>
                <a:gd name="connsiteX223" fmla="*/ 1504409 w 1710909"/>
                <a:gd name="connsiteY223" fmla="*/ 567805 h 1278472"/>
                <a:gd name="connsiteX224" fmla="*/ 1500576 w 1710909"/>
                <a:gd name="connsiteY224" fmla="*/ 569949 h 1278472"/>
                <a:gd name="connsiteX225" fmla="*/ 1494782 w 1710909"/>
                <a:gd name="connsiteY225" fmla="*/ 569128 h 1278472"/>
                <a:gd name="connsiteX226" fmla="*/ 1493458 w 1710909"/>
                <a:gd name="connsiteY226" fmla="*/ 565022 h 1278472"/>
                <a:gd name="connsiteX227" fmla="*/ 1497291 w 1710909"/>
                <a:gd name="connsiteY227" fmla="*/ 561463 h 1278472"/>
                <a:gd name="connsiteX228" fmla="*/ 1501124 w 1710909"/>
                <a:gd name="connsiteY228" fmla="*/ 559272 h 1278472"/>
                <a:gd name="connsiteX229" fmla="*/ 1499755 w 1710909"/>
                <a:gd name="connsiteY229" fmla="*/ 555531 h 1278472"/>
                <a:gd name="connsiteX230" fmla="*/ 1484652 w 1710909"/>
                <a:gd name="connsiteY230" fmla="*/ 549143 h 1278472"/>
                <a:gd name="connsiteX231" fmla="*/ 1479450 w 1710909"/>
                <a:gd name="connsiteY231" fmla="*/ 548048 h 1278472"/>
                <a:gd name="connsiteX232" fmla="*/ 1475755 w 1710909"/>
                <a:gd name="connsiteY232" fmla="*/ 545447 h 1278472"/>
                <a:gd name="connsiteX233" fmla="*/ 1474979 w 1710909"/>
                <a:gd name="connsiteY233" fmla="*/ 540884 h 1278472"/>
                <a:gd name="connsiteX234" fmla="*/ 1474979 w 1710909"/>
                <a:gd name="connsiteY234" fmla="*/ 534952 h 1278472"/>
                <a:gd name="connsiteX235" fmla="*/ 1479907 w 1710909"/>
                <a:gd name="connsiteY235" fmla="*/ 532351 h 1278472"/>
                <a:gd name="connsiteX236" fmla="*/ 1483055 w 1710909"/>
                <a:gd name="connsiteY236" fmla="*/ 532078 h 1278472"/>
                <a:gd name="connsiteX237" fmla="*/ 1485473 w 1710909"/>
                <a:gd name="connsiteY237" fmla="*/ 535226 h 1278472"/>
                <a:gd name="connsiteX238" fmla="*/ 1490036 w 1710909"/>
                <a:gd name="connsiteY238" fmla="*/ 538557 h 1278472"/>
                <a:gd name="connsiteX239" fmla="*/ 1495101 w 1710909"/>
                <a:gd name="connsiteY239" fmla="*/ 540884 h 1278472"/>
                <a:gd name="connsiteX240" fmla="*/ 1500850 w 1710909"/>
                <a:gd name="connsiteY240" fmla="*/ 540428 h 1278472"/>
                <a:gd name="connsiteX241" fmla="*/ 1505413 w 1710909"/>
                <a:gd name="connsiteY241" fmla="*/ 537462 h 1278472"/>
                <a:gd name="connsiteX242" fmla="*/ 1508014 w 1710909"/>
                <a:gd name="connsiteY242" fmla="*/ 531895 h 1278472"/>
                <a:gd name="connsiteX243" fmla="*/ 1508972 w 1710909"/>
                <a:gd name="connsiteY243" fmla="*/ 526237 h 1278472"/>
                <a:gd name="connsiteX244" fmla="*/ 1510888 w 1710909"/>
                <a:gd name="connsiteY244" fmla="*/ 520579 h 1278472"/>
                <a:gd name="connsiteX245" fmla="*/ 1515908 w 1710909"/>
                <a:gd name="connsiteY245" fmla="*/ 517203 h 1278472"/>
                <a:gd name="connsiteX246" fmla="*/ 1518144 w 1710909"/>
                <a:gd name="connsiteY246" fmla="*/ 514693 h 1278472"/>
                <a:gd name="connsiteX247" fmla="*/ 1518828 w 1710909"/>
                <a:gd name="connsiteY247" fmla="*/ 510997 h 1278472"/>
                <a:gd name="connsiteX248" fmla="*/ 1518509 w 1710909"/>
                <a:gd name="connsiteY248" fmla="*/ 507712 h 1278472"/>
                <a:gd name="connsiteX249" fmla="*/ 1510478 w 1710909"/>
                <a:gd name="connsiteY249" fmla="*/ 490464 h 1278472"/>
                <a:gd name="connsiteX250" fmla="*/ 1503634 w 1710909"/>
                <a:gd name="connsiteY250" fmla="*/ 488137 h 1278472"/>
                <a:gd name="connsiteX251" fmla="*/ 1500074 w 1710909"/>
                <a:gd name="connsiteY251" fmla="*/ 486631 h 1278472"/>
                <a:gd name="connsiteX252" fmla="*/ 1497520 w 1710909"/>
                <a:gd name="connsiteY252" fmla="*/ 482525 h 1278472"/>
                <a:gd name="connsiteX253" fmla="*/ 1494279 w 1710909"/>
                <a:gd name="connsiteY253" fmla="*/ 477597 h 1278472"/>
                <a:gd name="connsiteX254" fmla="*/ 1491862 w 1710909"/>
                <a:gd name="connsiteY254" fmla="*/ 475954 h 1278472"/>
                <a:gd name="connsiteX255" fmla="*/ 1487299 w 1710909"/>
                <a:gd name="connsiteY255" fmla="*/ 475270 h 1278472"/>
                <a:gd name="connsiteX256" fmla="*/ 1481321 w 1710909"/>
                <a:gd name="connsiteY256" fmla="*/ 476045 h 1278472"/>
                <a:gd name="connsiteX257" fmla="*/ 1476119 w 1710909"/>
                <a:gd name="connsiteY257" fmla="*/ 474950 h 1278472"/>
                <a:gd name="connsiteX258" fmla="*/ 1460742 w 1710909"/>
                <a:gd name="connsiteY258" fmla="*/ 474677 h 1278472"/>
                <a:gd name="connsiteX259" fmla="*/ 1457047 w 1710909"/>
                <a:gd name="connsiteY259" fmla="*/ 473490 h 1278472"/>
                <a:gd name="connsiteX260" fmla="*/ 1453169 w 1710909"/>
                <a:gd name="connsiteY260" fmla="*/ 473764 h 1278472"/>
                <a:gd name="connsiteX261" fmla="*/ 1446096 w 1710909"/>
                <a:gd name="connsiteY261" fmla="*/ 473034 h 1278472"/>
                <a:gd name="connsiteX262" fmla="*/ 1443313 w 1710909"/>
                <a:gd name="connsiteY262" fmla="*/ 471163 h 1278472"/>
                <a:gd name="connsiteX263" fmla="*/ 1440073 w 1710909"/>
                <a:gd name="connsiteY263" fmla="*/ 462950 h 1278472"/>
                <a:gd name="connsiteX264" fmla="*/ 1433457 w 1710909"/>
                <a:gd name="connsiteY264" fmla="*/ 457703 h 1278472"/>
                <a:gd name="connsiteX265" fmla="*/ 1429350 w 1710909"/>
                <a:gd name="connsiteY265" fmla="*/ 456608 h 1278472"/>
                <a:gd name="connsiteX266" fmla="*/ 1425791 w 1710909"/>
                <a:gd name="connsiteY266" fmla="*/ 457566 h 1278472"/>
                <a:gd name="connsiteX267" fmla="*/ 1421548 w 1710909"/>
                <a:gd name="connsiteY267" fmla="*/ 453779 h 1278472"/>
                <a:gd name="connsiteX268" fmla="*/ 1421548 w 1710909"/>
                <a:gd name="connsiteY268" fmla="*/ 447938 h 1278472"/>
                <a:gd name="connsiteX269" fmla="*/ 1424696 w 1710909"/>
                <a:gd name="connsiteY269" fmla="*/ 444972 h 1278472"/>
                <a:gd name="connsiteX270" fmla="*/ 1430582 w 1710909"/>
                <a:gd name="connsiteY270" fmla="*/ 444972 h 1278472"/>
                <a:gd name="connsiteX271" fmla="*/ 1433867 w 1710909"/>
                <a:gd name="connsiteY271" fmla="*/ 447345 h 1278472"/>
                <a:gd name="connsiteX272" fmla="*/ 1437153 w 1710909"/>
                <a:gd name="connsiteY272" fmla="*/ 451908 h 1278472"/>
                <a:gd name="connsiteX273" fmla="*/ 1441716 w 1710909"/>
                <a:gd name="connsiteY273" fmla="*/ 456471 h 1278472"/>
                <a:gd name="connsiteX274" fmla="*/ 1445822 w 1710909"/>
                <a:gd name="connsiteY274" fmla="*/ 455330 h 1278472"/>
                <a:gd name="connsiteX275" fmla="*/ 1451435 w 1710909"/>
                <a:gd name="connsiteY275" fmla="*/ 452455 h 1278472"/>
                <a:gd name="connsiteX276" fmla="*/ 1460195 w 1710909"/>
                <a:gd name="connsiteY276" fmla="*/ 447071 h 1278472"/>
                <a:gd name="connsiteX277" fmla="*/ 1466948 w 1710909"/>
                <a:gd name="connsiteY277" fmla="*/ 443968 h 1278472"/>
                <a:gd name="connsiteX278" fmla="*/ 1473382 w 1710909"/>
                <a:gd name="connsiteY278" fmla="*/ 443284 h 1278472"/>
                <a:gd name="connsiteX279" fmla="*/ 1482143 w 1710909"/>
                <a:gd name="connsiteY279" fmla="*/ 442189 h 1278472"/>
                <a:gd name="connsiteX280" fmla="*/ 1484287 w 1710909"/>
                <a:gd name="connsiteY280" fmla="*/ 441824 h 1278472"/>
                <a:gd name="connsiteX281" fmla="*/ 1484698 w 1710909"/>
                <a:gd name="connsiteY281" fmla="*/ 441368 h 1278472"/>
                <a:gd name="connsiteX282" fmla="*/ 1490310 w 1710909"/>
                <a:gd name="connsiteY282" fmla="*/ 439178 h 1278472"/>
                <a:gd name="connsiteX283" fmla="*/ 1494554 w 1710909"/>
                <a:gd name="connsiteY283" fmla="*/ 441641 h 1278472"/>
                <a:gd name="connsiteX284" fmla="*/ 1495968 w 1710909"/>
                <a:gd name="connsiteY284" fmla="*/ 441368 h 1278472"/>
                <a:gd name="connsiteX285" fmla="*/ 1501717 w 1710909"/>
                <a:gd name="connsiteY285" fmla="*/ 441778 h 1278472"/>
                <a:gd name="connsiteX286" fmla="*/ 1507740 w 1710909"/>
                <a:gd name="connsiteY286" fmla="*/ 444105 h 1278472"/>
                <a:gd name="connsiteX287" fmla="*/ 1513353 w 1710909"/>
                <a:gd name="connsiteY287" fmla="*/ 445885 h 1278472"/>
                <a:gd name="connsiteX288" fmla="*/ 1522934 w 1710909"/>
                <a:gd name="connsiteY288" fmla="*/ 445337 h 1278472"/>
                <a:gd name="connsiteX289" fmla="*/ 1527178 w 1710909"/>
                <a:gd name="connsiteY289" fmla="*/ 447208 h 1278472"/>
                <a:gd name="connsiteX290" fmla="*/ 1535711 w 1710909"/>
                <a:gd name="connsiteY290" fmla="*/ 446432 h 1278472"/>
                <a:gd name="connsiteX291" fmla="*/ 1539954 w 1710909"/>
                <a:gd name="connsiteY291" fmla="*/ 445200 h 1278472"/>
                <a:gd name="connsiteX292" fmla="*/ 1543650 w 1710909"/>
                <a:gd name="connsiteY292" fmla="*/ 440638 h 1278472"/>
                <a:gd name="connsiteX293" fmla="*/ 1544974 w 1710909"/>
                <a:gd name="connsiteY293" fmla="*/ 436075 h 1278472"/>
                <a:gd name="connsiteX294" fmla="*/ 1544974 w 1710909"/>
                <a:gd name="connsiteY294" fmla="*/ 429093 h 1278472"/>
                <a:gd name="connsiteX295" fmla="*/ 1543878 w 1710909"/>
                <a:gd name="connsiteY295" fmla="*/ 422386 h 1278472"/>
                <a:gd name="connsiteX296" fmla="*/ 1539772 w 1710909"/>
                <a:gd name="connsiteY296" fmla="*/ 416044 h 1278472"/>
                <a:gd name="connsiteX297" fmla="*/ 1538129 w 1710909"/>
                <a:gd name="connsiteY297" fmla="*/ 418690 h 1278472"/>
                <a:gd name="connsiteX298" fmla="*/ 1526265 w 1710909"/>
                <a:gd name="connsiteY298" fmla="*/ 411800 h 1278472"/>
                <a:gd name="connsiteX299" fmla="*/ 1520334 w 1710909"/>
                <a:gd name="connsiteY299" fmla="*/ 412530 h 1278472"/>
                <a:gd name="connsiteX300" fmla="*/ 1513854 w 1710909"/>
                <a:gd name="connsiteY300" fmla="*/ 414401 h 1278472"/>
                <a:gd name="connsiteX301" fmla="*/ 1506873 w 1710909"/>
                <a:gd name="connsiteY301" fmla="*/ 414173 h 1278472"/>
                <a:gd name="connsiteX302" fmla="*/ 1503405 w 1710909"/>
                <a:gd name="connsiteY302" fmla="*/ 412120 h 1278472"/>
                <a:gd name="connsiteX303" fmla="*/ 1498842 w 1710909"/>
                <a:gd name="connsiteY303" fmla="*/ 408789 h 1278472"/>
                <a:gd name="connsiteX304" fmla="*/ 1493915 w 1710909"/>
                <a:gd name="connsiteY304" fmla="*/ 407739 h 1278472"/>
                <a:gd name="connsiteX305" fmla="*/ 1489626 w 1710909"/>
                <a:gd name="connsiteY305" fmla="*/ 406918 h 1278472"/>
                <a:gd name="connsiteX306" fmla="*/ 1482918 w 1710909"/>
                <a:gd name="connsiteY306" fmla="*/ 406097 h 1278472"/>
                <a:gd name="connsiteX307" fmla="*/ 1481549 w 1710909"/>
                <a:gd name="connsiteY307" fmla="*/ 402127 h 1278472"/>
                <a:gd name="connsiteX308" fmla="*/ 1478446 w 1710909"/>
                <a:gd name="connsiteY308" fmla="*/ 400712 h 1278472"/>
                <a:gd name="connsiteX309" fmla="*/ 1475526 w 1710909"/>
                <a:gd name="connsiteY309" fmla="*/ 397701 h 1278472"/>
                <a:gd name="connsiteX310" fmla="*/ 1475161 w 1710909"/>
                <a:gd name="connsiteY310" fmla="*/ 391815 h 1278472"/>
                <a:gd name="connsiteX311" fmla="*/ 1478264 w 1710909"/>
                <a:gd name="connsiteY311" fmla="*/ 391815 h 1278472"/>
                <a:gd name="connsiteX312" fmla="*/ 1484606 w 1710909"/>
                <a:gd name="connsiteY312" fmla="*/ 390309 h 1278472"/>
                <a:gd name="connsiteX313" fmla="*/ 1489762 w 1710909"/>
                <a:gd name="connsiteY313" fmla="*/ 390993 h 1278472"/>
                <a:gd name="connsiteX314" fmla="*/ 1494325 w 1710909"/>
                <a:gd name="connsiteY314" fmla="*/ 393594 h 1278472"/>
                <a:gd name="connsiteX315" fmla="*/ 1498888 w 1710909"/>
                <a:gd name="connsiteY315" fmla="*/ 397564 h 1278472"/>
                <a:gd name="connsiteX316" fmla="*/ 1503816 w 1710909"/>
                <a:gd name="connsiteY316" fmla="*/ 399800 h 1278472"/>
                <a:gd name="connsiteX317" fmla="*/ 1509383 w 1710909"/>
                <a:gd name="connsiteY317" fmla="*/ 399800 h 1278472"/>
                <a:gd name="connsiteX318" fmla="*/ 1513033 w 1710909"/>
                <a:gd name="connsiteY318" fmla="*/ 399024 h 1278472"/>
                <a:gd name="connsiteX319" fmla="*/ 1515908 w 1710909"/>
                <a:gd name="connsiteY319" fmla="*/ 398477 h 1278472"/>
                <a:gd name="connsiteX320" fmla="*/ 1521657 w 1710909"/>
                <a:gd name="connsiteY320" fmla="*/ 396971 h 1278472"/>
                <a:gd name="connsiteX321" fmla="*/ 1521931 w 1710909"/>
                <a:gd name="connsiteY321" fmla="*/ 393549 h 1278472"/>
                <a:gd name="connsiteX322" fmla="*/ 1515908 w 1710909"/>
                <a:gd name="connsiteY322" fmla="*/ 389260 h 1278472"/>
                <a:gd name="connsiteX323" fmla="*/ 1512349 w 1710909"/>
                <a:gd name="connsiteY323" fmla="*/ 387298 h 1278472"/>
                <a:gd name="connsiteX324" fmla="*/ 1507558 w 1710909"/>
                <a:gd name="connsiteY324" fmla="*/ 385883 h 1278472"/>
                <a:gd name="connsiteX325" fmla="*/ 1503588 w 1710909"/>
                <a:gd name="connsiteY325" fmla="*/ 383282 h 1278472"/>
                <a:gd name="connsiteX326" fmla="*/ 1500576 w 1710909"/>
                <a:gd name="connsiteY326" fmla="*/ 381503 h 1278472"/>
                <a:gd name="connsiteX327" fmla="*/ 1496013 w 1710909"/>
                <a:gd name="connsiteY327" fmla="*/ 380818 h 1278472"/>
                <a:gd name="connsiteX328" fmla="*/ 1488531 w 1710909"/>
                <a:gd name="connsiteY328" fmla="*/ 380818 h 1278472"/>
                <a:gd name="connsiteX329" fmla="*/ 1484652 w 1710909"/>
                <a:gd name="connsiteY329" fmla="*/ 381275 h 1278472"/>
                <a:gd name="connsiteX330" fmla="*/ 1481777 w 1710909"/>
                <a:gd name="connsiteY330" fmla="*/ 379723 h 1278472"/>
                <a:gd name="connsiteX331" fmla="*/ 1473975 w 1710909"/>
                <a:gd name="connsiteY331" fmla="*/ 377214 h 1278472"/>
                <a:gd name="connsiteX332" fmla="*/ 1467222 w 1710909"/>
                <a:gd name="connsiteY332" fmla="*/ 376027 h 1278472"/>
                <a:gd name="connsiteX333" fmla="*/ 1464119 w 1710909"/>
                <a:gd name="connsiteY333" fmla="*/ 376027 h 1278472"/>
                <a:gd name="connsiteX334" fmla="*/ 1459054 w 1710909"/>
                <a:gd name="connsiteY334" fmla="*/ 377259 h 1278472"/>
                <a:gd name="connsiteX335" fmla="*/ 1453852 w 1710909"/>
                <a:gd name="connsiteY335" fmla="*/ 381229 h 1278472"/>
                <a:gd name="connsiteX336" fmla="*/ 1449609 w 1710909"/>
                <a:gd name="connsiteY336" fmla="*/ 386750 h 1278472"/>
                <a:gd name="connsiteX337" fmla="*/ 1443586 w 1710909"/>
                <a:gd name="connsiteY337" fmla="*/ 393686 h 1278472"/>
                <a:gd name="connsiteX338" fmla="*/ 1440027 w 1710909"/>
                <a:gd name="connsiteY338" fmla="*/ 391359 h 1278472"/>
                <a:gd name="connsiteX339" fmla="*/ 1439708 w 1710909"/>
                <a:gd name="connsiteY339" fmla="*/ 387936 h 1278472"/>
                <a:gd name="connsiteX340" fmla="*/ 1440255 w 1710909"/>
                <a:gd name="connsiteY340" fmla="*/ 380955 h 1278472"/>
                <a:gd name="connsiteX341" fmla="*/ 1442902 w 1710909"/>
                <a:gd name="connsiteY341" fmla="*/ 378217 h 1278472"/>
                <a:gd name="connsiteX342" fmla="*/ 1447145 w 1710909"/>
                <a:gd name="connsiteY342" fmla="*/ 374202 h 1278472"/>
                <a:gd name="connsiteX343" fmla="*/ 1450522 w 1710909"/>
                <a:gd name="connsiteY343" fmla="*/ 369183 h 1278472"/>
                <a:gd name="connsiteX344" fmla="*/ 1453169 w 1710909"/>
                <a:gd name="connsiteY344" fmla="*/ 363434 h 1278472"/>
                <a:gd name="connsiteX345" fmla="*/ 1451115 w 1710909"/>
                <a:gd name="connsiteY345" fmla="*/ 361198 h 1278472"/>
                <a:gd name="connsiteX346" fmla="*/ 1456727 w 1710909"/>
                <a:gd name="connsiteY346" fmla="*/ 347509 h 1278472"/>
                <a:gd name="connsiteX347" fmla="*/ 1460560 w 1710909"/>
                <a:gd name="connsiteY347" fmla="*/ 343996 h 1278472"/>
                <a:gd name="connsiteX348" fmla="*/ 1461518 w 1710909"/>
                <a:gd name="connsiteY348" fmla="*/ 339798 h 1278472"/>
                <a:gd name="connsiteX349" fmla="*/ 1459602 w 1710909"/>
                <a:gd name="connsiteY349" fmla="*/ 335737 h 1278472"/>
                <a:gd name="connsiteX350" fmla="*/ 1460013 w 1710909"/>
                <a:gd name="connsiteY350" fmla="*/ 328847 h 1278472"/>
                <a:gd name="connsiteX351" fmla="*/ 1465214 w 1710909"/>
                <a:gd name="connsiteY351" fmla="*/ 324284 h 1278472"/>
                <a:gd name="connsiteX352" fmla="*/ 1471237 w 1710909"/>
                <a:gd name="connsiteY352" fmla="*/ 321547 h 1278472"/>
                <a:gd name="connsiteX353" fmla="*/ 1474385 w 1710909"/>
                <a:gd name="connsiteY353" fmla="*/ 321547 h 1278472"/>
                <a:gd name="connsiteX354" fmla="*/ 1483511 w 1710909"/>
                <a:gd name="connsiteY354" fmla="*/ 319767 h 1278472"/>
                <a:gd name="connsiteX355" fmla="*/ 1488667 w 1710909"/>
                <a:gd name="connsiteY355" fmla="*/ 317805 h 1278472"/>
                <a:gd name="connsiteX356" fmla="*/ 1493686 w 1710909"/>
                <a:gd name="connsiteY356" fmla="*/ 314520 h 1278472"/>
                <a:gd name="connsiteX357" fmla="*/ 1492089 w 1710909"/>
                <a:gd name="connsiteY357" fmla="*/ 309957 h 1278472"/>
                <a:gd name="connsiteX358" fmla="*/ 1498249 w 1710909"/>
                <a:gd name="connsiteY358" fmla="*/ 305394 h 1278472"/>
                <a:gd name="connsiteX359" fmla="*/ 1505003 w 1710909"/>
                <a:gd name="connsiteY359" fmla="*/ 300466 h 1278472"/>
                <a:gd name="connsiteX360" fmla="*/ 1512622 w 1710909"/>
                <a:gd name="connsiteY360" fmla="*/ 298002 h 1278472"/>
                <a:gd name="connsiteX361" fmla="*/ 1517185 w 1710909"/>
                <a:gd name="connsiteY361" fmla="*/ 294717 h 1278472"/>
                <a:gd name="connsiteX362" fmla="*/ 1515451 w 1710909"/>
                <a:gd name="connsiteY362" fmla="*/ 290154 h 1278472"/>
                <a:gd name="connsiteX363" fmla="*/ 1504774 w 1710909"/>
                <a:gd name="connsiteY363" fmla="*/ 288101 h 1278472"/>
                <a:gd name="connsiteX364" fmla="*/ 1505642 w 1710909"/>
                <a:gd name="connsiteY364" fmla="*/ 286869 h 1278472"/>
                <a:gd name="connsiteX365" fmla="*/ 1502903 w 1710909"/>
                <a:gd name="connsiteY365" fmla="*/ 283766 h 1278472"/>
                <a:gd name="connsiteX366" fmla="*/ 1500850 w 1710909"/>
                <a:gd name="connsiteY366" fmla="*/ 275462 h 1278472"/>
                <a:gd name="connsiteX367" fmla="*/ 1503314 w 1710909"/>
                <a:gd name="connsiteY367" fmla="*/ 270442 h 1278472"/>
                <a:gd name="connsiteX368" fmla="*/ 1507375 w 1710909"/>
                <a:gd name="connsiteY368" fmla="*/ 265104 h 1278472"/>
                <a:gd name="connsiteX369" fmla="*/ 1514128 w 1710909"/>
                <a:gd name="connsiteY369" fmla="*/ 262457 h 1278472"/>
                <a:gd name="connsiteX370" fmla="*/ 1519467 w 1710909"/>
                <a:gd name="connsiteY370" fmla="*/ 264921 h 1278472"/>
                <a:gd name="connsiteX371" fmla="*/ 1524030 w 1710909"/>
                <a:gd name="connsiteY371" fmla="*/ 266062 h 1278472"/>
                <a:gd name="connsiteX372" fmla="*/ 1533657 w 1710909"/>
                <a:gd name="connsiteY372" fmla="*/ 265514 h 1278472"/>
                <a:gd name="connsiteX373" fmla="*/ 1538677 w 1710909"/>
                <a:gd name="connsiteY373" fmla="*/ 265514 h 1278472"/>
                <a:gd name="connsiteX374" fmla="*/ 1544335 w 1710909"/>
                <a:gd name="connsiteY374" fmla="*/ 259720 h 1278472"/>
                <a:gd name="connsiteX375" fmla="*/ 1550631 w 1710909"/>
                <a:gd name="connsiteY375" fmla="*/ 255157 h 1278472"/>
                <a:gd name="connsiteX376" fmla="*/ 1558707 w 1710909"/>
                <a:gd name="connsiteY376" fmla="*/ 250822 h 1278472"/>
                <a:gd name="connsiteX377" fmla="*/ 1561354 w 1710909"/>
                <a:gd name="connsiteY377" fmla="*/ 243658 h 1278472"/>
                <a:gd name="connsiteX378" fmla="*/ 1558023 w 1710909"/>
                <a:gd name="connsiteY378" fmla="*/ 241194 h 1278472"/>
                <a:gd name="connsiteX379" fmla="*/ 1556244 w 1710909"/>
                <a:gd name="connsiteY379" fmla="*/ 240145 h 1278472"/>
                <a:gd name="connsiteX380" fmla="*/ 1551088 w 1710909"/>
                <a:gd name="connsiteY380" fmla="*/ 238730 h 1278472"/>
                <a:gd name="connsiteX381" fmla="*/ 1547757 w 1710909"/>
                <a:gd name="connsiteY381" fmla="*/ 238730 h 1278472"/>
                <a:gd name="connsiteX382" fmla="*/ 1546251 w 1710909"/>
                <a:gd name="connsiteY382" fmla="*/ 238730 h 1278472"/>
                <a:gd name="connsiteX383" fmla="*/ 1538677 w 1710909"/>
                <a:gd name="connsiteY383" fmla="*/ 238730 h 1278472"/>
                <a:gd name="connsiteX384" fmla="*/ 1533110 w 1710909"/>
                <a:gd name="connsiteY384" fmla="*/ 239187 h 1278472"/>
                <a:gd name="connsiteX385" fmla="*/ 1530326 w 1710909"/>
                <a:gd name="connsiteY385" fmla="*/ 238730 h 1278472"/>
                <a:gd name="connsiteX386" fmla="*/ 1525763 w 1710909"/>
                <a:gd name="connsiteY386" fmla="*/ 238457 h 1278472"/>
                <a:gd name="connsiteX387" fmla="*/ 1519056 w 1710909"/>
                <a:gd name="connsiteY387" fmla="*/ 238867 h 1278472"/>
                <a:gd name="connsiteX388" fmla="*/ 1514767 w 1710909"/>
                <a:gd name="connsiteY388" fmla="*/ 239871 h 1278472"/>
                <a:gd name="connsiteX389" fmla="*/ 1513307 w 1710909"/>
                <a:gd name="connsiteY389" fmla="*/ 237590 h 1278472"/>
                <a:gd name="connsiteX390" fmla="*/ 1510478 w 1710909"/>
                <a:gd name="connsiteY390" fmla="*/ 234898 h 1278472"/>
                <a:gd name="connsiteX391" fmla="*/ 1503998 w 1710909"/>
                <a:gd name="connsiteY391" fmla="*/ 233437 h 1278472"/>
                <a:gd name="connsiteX392" fmla="*/ 1497657 w 1710909"/>
                <a:gd name="connsiteY392" fmla="*/ 235628 h 1278472"/>
                <a:gd name="connsiteX393" fmla="*/ 1493094 w 1710909"/>
                <a:gd name="connsiteY393" fmla="*/ 236996 h 1278472"/>
                <a:gd name="connsiteX394" fmla="*/ 1491451 w 1710909"/>
                <a:gd name="connsiteY394" fmla="*/ 240282 h 1278472"/>
                <a:gd name="connsiteX395" fmla="*/ 1491040 w 1710909"/>
                <a:gd name="connsiteY395" fmla="*/ 244252 h 1278472"/>
                <a:gd name="connsiteX396" fmla="*/ 1489534 w 1710909"/>
                <a:gd name="connsiteY396" fmla="*/ 248814 h 1278472"/>
                <a:gd name="connsiteX397" fmla="*/ 1484972 w 1710909"/>
                <a:gd name="connsiteY397" fmla="*/ 254335 h 1278472"/>
                <a:gd name="connsiteX398" fmla="*/ 1484013 w 1710909"/>
                <a:gd name="connsiteY398" fmla="*/ 257028 h 1278472"/>
                <a:gd name="connsiteX399" fmla="*/ 1479450 w 1710909"/>
                <a:gd name="connsiteY399" fmla="*/ 257986 h 1278472"/>
                <a:gd name="connsiteX400" fmla="*/ 1477808 w 1710909"/>
                <a:gd name="connsiteY400" fmla="*/ 257484 h 1278472"/>
                <a:gd name="connsiteX401" fmla="*/ 1474522 w 1710909"/>
                <a:gd name="connsiteY401" fmla="*/ 252510 h 1278472"/>
                <a:gd name="connsiteX402" fmla="*/ 1474796 w 1710909"/>
                <a:gd name="connsiteY402" fmla="*/ 247719 h 1278472"/>
                <a:gd name="connsiteX403" fmla="*/ 1480546 w 1710909"/>
                <a:gd name="connsiteY403" fmla="*/ 241879 h 1278472"/>
                <a:gd name="connsiteX404" fmla="*/ 1483740 w 1710909"/>
                <a:gd name="connsiteY404" fmla="*/ 239962 h 1278472"/>
                <a:gd name="connsiteX405" fmla="*/ 1494508 w 1710909"/>
                <a:gd name="connsiteY405" fmla="*/ 232525 h 1278472"/>
                <a:gd name="connsiteX406" fmla="*/ 1497018 w 1710909"/>
                <a:gd name="connsiteY406" fmla="*/ 233392 h 1278472"/>
                <a:gd name="connsiteX407" fmla="*/ 1502082 w 1710909"/>
                <a:gd name="connsiteY407" fmla="*/ 231567 h 1278472"/>
                <a:gd name="connsiteX408" fmla="*/ 1508790 w 1710909"/>
                <a:gd name="connsiteY408" fmla="*/ 232799 h 1278472"/>
                <a:gd name="connsiteX409" fmla="*/ 1512349 w 1710909"/>
                <a:gd name="connsiteY409" fmla="*/ 233072 h 1278472"/>
                <a:gd name="connsiteX410" fmla="*/ 1517551 w 1710909"/>
                <a:gd name="connsiteY410" fmla="*/ 232662 h 1278472"/>
                <a:gd name="connsiteX411" fmla="*/ 1522752 w 1710909"/>
                <a:gd name="connsiteY411" fmla="*/ 232434 h 1278472"/>
                <a:gd name="connsiteX412" fmla="*/ 1531878 w 1710909"/>
                <a:gd name="connsiteY412" fmla="*/ 232434 h 1278472"/>
                <a:gd name="connsiteX413" fmla="*/ 1540365 w 1710909"/>
                <a:gd name="connsiteY413" fmla="*/ 234213 h 1278472"/>
                <a:gd name="connsiteX414" fmla="*/ 1544928 w 1710909"/>
                <a:gd name="connsiteY414" fmla="*/ 234487 h 1278472"/>
                <a:gd name="connsiteX415" fmla="*/ 1552456 w 1710909"/>
                <a:gd name="connsiteY415" fmla="*/ 234898 h 1278472"/>
                <a:gd name="connsiteX416" fmla="*/ 1559894 w 1710909"/>
                <a:gd name="connsiteY416" fmla="*/ 234213 h 1278472"/>
                <a:gd name="connsiteX417" fmla="*/ 1580016 w 1710909"/>
                <a:gd name="connsiteY417" fmla="*/ 228190 h 1278472"/>
                <a:gd name="connsiteX418" fmla="*/ 1585811 w 1710909"/>
                <a:gd name="connsiteY418" fmla="*/ 223947 h 1278472"/>
                <a:gd name="connsiteX419" fmla="*/ 1592747 w 1710909"/>
                <a:gd name="connsiteY419" fmla="*/ 219749 h 1278472"/>
                <a:gd name="connsiteX420" fmla="*/ 1598769 w 1710909"/>
                <a:gd name="connsiteY420" fmla="*/ 211901 h 1278472"/>
                <a:gd name="connsiteX421" fmla="*/ 1594207 w 1710909"/>
                <a:gd name="connsiteY421" fmla="*/ 208159 h 1278472"/>
                <a:gd name="connsiteX422" fmla="*/ 1591104 w 1710909"/>
                <a:gd name="connsiteY422" fmla="*/ 209163 h 1278472"/>
                <a:gd name="connsiteX423" fmla="*/ 1577415 w 1710909"/>
                <a:gd name="connsiteY423" fmla="*/ 209163 h 1278472"/>
                <a:gd name="connsiteX424" fmla="*/ 1575773 w 1710909"/>
                <a:gd name="connsiteY424" fmla="*/ 206653 h 1278472"/>
                <a:gd name="connsiteX425" fmla="*/ 1570708 w 1710909"/>
                <a:gd name="connsiteY425" fmla="*/ 205604 h 1278472"/>
                <a:gd name="connsiteX426" fmla="*/ 1560715 w 1710909"/>
                <a:gd name="connsiteY426" fmla="*/ 204600 h 1278472"/>
                <a:gd name="connsiteX427" fmla="*/ 1557841 w 1710909"/>
                <a:gd name="connsiteY427" fmla="*/ 204600 h 1278472"/>
                <a:gd name="connsiteX428" fmla="*/ 1553278 w 1710909"/>
                <a:gd name="connsiteY428" fmla="*/ 207520 h 1278472"/>
                <a:gd name="connsiteX429" fmla="*/ 1549491 w 1710909"/>
                <a:gd name="connsiteY429" fmla="*/ 208980 h 1278472"/>
                <a:gd name="connsiteX430" fmla="*/ 1539452 w 1710909"/>
                <a:gd name="connsiteY430" fmla="*/ 210121 h 1278472"/>
                <a:gd name="connsiteX431" fmla="*/ 1537171 w 1710909"/>
                <a:gd name="connsiteY431" fmla="*/ 206790 h 1278472"/>
                <a:gd name="connsiteX432" fmla="*/ 1537947 w 1710909"/>
                <a:gd name="connsiteY432" fmla="*/ 206197 h 1278472"/>
                <a:gd name="connsiteX433" fmla="*/ 1547985 w 1710909"/>
                <a:gd name="connsiteY433" fmla="*/ 199946 h 1278472"/>
                <a:gd name="connsiteX434" fmla="*/ 1553460 w 1710909"/>
                <a:gd name="connsiteY434" fmla="*/ 198714 h 1278472"/>
                <a:gd name="connsiteX435" fmla="*/ 1556198 w 1710909"/>
                <a:gd name="connsiteY435" fmla="*/ 200357 h 1278472"/>
                <a:gd name="connsiteX436" fmla="*/ 1560487 w 1710909"/>
                <a:gd name="connsiteY436" fmla="*/ 201725 h 1278472"/>
                <a:gd name="connsiteX437" fmla="*/ 1568244 w 1710909"/>
                <a:gd name="connsiteY437" fmla="*/ 199535 h 1278472"/>
                <a:gd name="connsiteX438" fmla="*/ 1588914 w 1710909"/>
                <a:gd name="connsiteY438" fmla="*/ 200493 h 1278472"/>
                <a:gd name="connsiteX439" fmla="*/ 1587408 w 1710909"/>
                <a:gd name="connsiteY439" fmla="*/ 201680 h 1278472"/>
                <a:gd name="connsiteX440" fmla="*/ 1591971 w 1710909"/>
                <a:gd name="connsiteY440" fmla="*/ 200493 h 1278472"/>
                <a:gd name="connsiteX441" fmla="*/ 1601598 w 1710909"/>
                <a:gd name="connsiteY441" fmla="*/ 200493 h 1278472"/>
                <a:gd name="connsiteX442" fmla="*/ 1606161 w 1710909"/>
                <a:gd name="connsiteY442" fmla="*/ 196569 h 1278472"/>
                <a:gd name="connsiteX443" fmla="*/ 1610724 w 1710909"/>
                <a:gd name="connsiteY443" fmla="*/ 195109 h 1278472"/>
                <a:gd name="connsiteX444" fmla="*/ 1618846 w 1710909"/>
                <a:gd name="connsiteY444" fmla="*/ 193832 h 1278472"/>
                <a:gd name="connsiteX445" fmla="*/ 1624185 w 1710909"/>
                <a:gd name="connsiteY445" fmla="*/ 194242 h 1278472"/>
                <a:gd name="connsiteX446" fmla="*/ 1632672 w 1710909"/>
                <a:gd name="connsiteY446" fmla="*/ 192600 h 1278472"/>
                <a:gd name="connsiteX447" fmla="*/ 1642710 w 1710909"/>
                <a:gd name="connsiteY447" fmla="*/ 187535 h 1278472"/>
                <a:gd name="connsiteX448" fmla="*/ 1641478 w 1710909"/>
                <a:gd name="connsiteY448" fmla="*/ 182151 h 1278472"/>
                <a:gd name="connsiteX449" fmla="*/ 1639106 w 1710909"/>
                <a:gd name="connsiteY449" fmla="*/ 177907 h 1278472"/>
                <a:gd name="connsiteX450" fmla="*/ 1639927 w 1710909"/>
                <a:gd name="connsiteY450" fmla="*/ 174303 h 1278472"/>
                <a:gd name="connsiteX451" fmla="*/ 1643349 w 1710909"/>
                <a:gd name="connsiteY451" fmla="*/ 173527 h 1278472"/>
                <a:gd name="connsiteX452" fmla="*/ 1649691 w 1710909"/>
                <a:gd name="connsiteY452" fmla="*/ 173527 h 1278472"/>
                <a:gd name="connsiteX453" fmla="*/ 1657037 w 1710909"/>
                <a:gd name="connsiteY453" fmla="*/ 174120 h 1278472"/>
                <a:gd name="connsiteX454" fmla="*/ 1662832 w 1710909"/>
                <a:gd name="connsiteY454" fmla="*/ 173572 h 1278472"/>
                <a:gd name="connsiteX455" fmla="*/ 1666939 w 1710909"/>
                <a:gd name="connsiteY455" fmla="*/ 171702 h 1278472"/>
                <a:gd name="connsiteX456" fmla="*/ 1679122 w 1710909"/>
                <a:gd name="connsiteY456" fmla="*/ 167139 h 1278472"/>
                <a:gd name="connsiteX457" fmla="*/ 1686103 w 1710909"/>
                <a:gd name="connsiteY457" fmla="*/ 163945 h 1278472"/>
                <a:gd name="connsiteX458" fmla="*/ 1708324 w 1710909"/>
                <a:gd name="connsiteY458" fmla="*/ 143823 h 1278472"/>
                <a:gd name="connsiteX459" fmla="*/ 1710880 w 1710909"/>
                <a:gd name="connsiteY459" fmla="*/ 139762 h 1278472"/>
                <a:gd name="connsiteX460" fmla="*/ 1704902 w 1710909"/>
                <a:gd name="connsiteY460" fmla="*/ 136020 h 1278472"/>
                <a:gd name="connsiteX461" fmla="*/ 1700066 w 1710909"/>
                <a:gd name="connsiteY461" fmla="*/ 132279 h 1278472"/>
                <a:gd name="connsiteX462" fmla="*/ 1692674 w 1710909"/>
                <a:gd name="connsiteY462" fmla="*/ 126712 h 1278472"/>
                <a:gd name="connsiteX463" fmla="*/ 1683548 w 1710909"/>
                <a:gd name="connsiteY463" fmla="*/ 126712 h 1278472"/>
                <a:gd name="connsiteX464" fmla="*/ 1675335 w 1710909"/>
                <a:gd name="connsiteY464" fmla="*/ 126986 h 1278472"/>
                <a:gd name="connsiteX465" fmla="*/ 1668216 w 1710909"/>
                <a:gd name="connsiteY465" fmla="*/ 125891 h 1278472"/>
                <a:gd name="connsiteX466" fmla="*/ 1642482 w 1710909"/>
                <a:gd name="connsiteY466" fmla="*/ 117951 h 1278472"/>
                <a:gd name="connsiteX467" fmla="*/ 1636048 w 1710909"/>
                <a:gd name="connsiteY467" fmla="*/ 116172 h 1278472"/>
                <a:gd name="connsiteX468" fmla="*/ 1628611 w 1710909"/>
                <a:gd name="connsiteY468" fmla="*/ 117540 h 1278472"/>
                <a:gd name="connsiteX469" fmla="*/ 1620945 w 1710909"/>
                <a:gd name="connsiteY469" fmla="*/ 118636 h 1278472"/>
                <a:gd name="connsiteX470" fmla="*/ 1598587 w 1710909"/>
                <a:gd name="connsiteY470" fmla="*/ 117677 h 1278472"/>
                <a:gd name="connsiteX471" fmla="*/ 1590146 w 1710909"/>
                <a:gd name="connsiteY471" fmla="*/ 117404 h 1278472"/>
                <a:gd name="connsiteX472" fmla="*/ 1585583 w 1710909"/>
                <a:gd name="connsiteY472" fmla="*/ 120598 h 1278472"/>
                <a:gd name="connsiteX473" fmla="*/ 1579423 w 1710909"/>
                <a:gd name="connsiteY473" fmla="*/ 122742 h 1278472"/>
                <a:gd name="connsiteX474" fmla="*/ 1561491 w 1710909"/>
                <a:gd name="connsiteY474" fmla="*/ 131503 h 1278472"/>
                <a:gd name="connsiteX475" fmla="*/ 1556563 w 1710909"/>
                <a:gd name="connsiteY475" fmla="*/ 137343 h 1278472"/>
                <a:gd name="connsiteX476" fmla="*/ 1546525 w 1710909"/>
                <a:gd name="connsiteY476" fmla="*/ 147975 h 1278472"/>
                <a:gd name="connsiteX477" fmla="*/ 1543148 w 1710909"/>
                <a:gd name="connsiteY477" fmla="*/ 151671 h 1278472"/>
                <a:gd name="connsiteX478" fmla="*/ 1535893 w 1710909"/>
                <a:gd name="connsiteY478" fmla="*/ 150439 h 1278472"/>
                <a:gd name="connsiteX479" fmla="*/ 1530509 w 1710909"/>
                <a:gd name="connsiteY479" fmla="*/ 149572 h 1278472"/>
                <a:gd name="connsiteX480" fmla="*/ 1525946 w 1710909"/>
                <a:gd name="connsiteY480" fmla="*/ 148249 h 1278472"/>
                <a:gd name="connsiteX481" fmla="*/ 1521794 w 1710909"/>
                <a:gd name="connsiteY481" fmla="*/ 145967 h 1278472"/>
                <a:gd name="connsiteX482" fmla="*/ 1503542 w 1710909"/>
                <a:gd name="connsiteY482" fmla="*/ 145191 h 1278472"/>
                <a:gd name="connsiteX483" fmla="*/ 1498979 w 1710909"/>
                <a:gd name="connsiteY483" fmla="*/ 145967 h 1278472"/>
                <a:gd name="connsiteX484" fmla="*/ 1495557 w 1710909"/>
                <a:gd name="connsiteY484" fmla="*/ 147838 h 1278472"/>
                <a:gd name="connsiteX485" fmla="*/ 1490994 w 1710909"/>
                <a:gd name="connsiteY485" fmla="*/ 151671 h 1278472"/>
                <a:gd name="connsiteX486" fmla="*/ 1484789 w 1710909"/>
                <a:gd name="connsiteY486" fmla="*/ 153815 h 1278472"/>
                <a:gd name="connsiteX487" fmla="*/ 1485109 w 1710909"/>
                <a:gd name="connsiteY487" fmla="*/ 149983 h 1278472"/>
                <a:gd name="connsiteX488" fmla="*/ 1488941 w 1710909"/>
                <a:gd name="connsiteY488" fmla="*/ 143731 h 1278472"/>
                <a:gd name="connsiteX489" fmla="*/ 1487299 w 1710909"/>
                <a:gd name="connsiteY489" fmla="*/ 139169 h 1278472"/>
                <a:gd name="connsiteX490" fmla="*/ 1482736 w 1710909"/>
                <a:gd name="connsiteY490" fmla="*/ 138895 h 1278472"/>
                <a:gd name="connsiteX491" fmla="*/ 1476028 w 1710909"/>
                <a:gd name="connsiteY491" fmla="*/ 139944 h 1278472"/>
                <a:gd name="connsiteX492" fmla="*/ 1472469 w 1710909"/>
                <a:gd name="connsiteY492" fmla="*/ 141541 h 1278472"/>
                <a:gd name="connsiteX493" fmla="*/ 1466994 w 1710909"/>
                <a:gd name="connsiteY493" fmla="*/ 143959 h 1278472"/>
                <a:gd name="connsiteX494" fmla="*/ 1464073 w 1710909"/>
                <a:gd name="connsiteY494" fmla="*/ 147382 h 1278472"/>
                <a:gd name="connsiteX495" fmla="*/ 1460195 w 1710909"/>
                <a:gd name="connsiteY495" fmla="*/ 150439 h 1278472"/>
                <a:gd name="connsiteX496" fmla="*/ 1440392 w 1710909"/>
                <a:gd name="connsiteY496" fmla="*/ 162485 h 1278472"/>
                <a:gd name="connsiteX497" fmla="*/ 1433365 w 1710909"/>
                <a:gd name="connsiteY497" fmla="*/ 165770 h 1278472"/>
                <a:gd name="connsiteX498" fmla="*/ 1429715 w 1710909"/>
                <a:gd name="connsiteY498" fmla="*/ 168143 h 1278472"/>
                <a:gd name="connsiteX499" fmla="*/ 1425152 w 1710909"/>
                <a:gd name="connsiteY499" fmla="*/ 170972 h 1278472"/>
                <a:gd name="connsiteX500" fmla="*/ 1417213 w 1710909"/>
                <a:gd name="connsiteY500" fmla="*/ 176447 h 1278472"/>
                <a:gd name="connsiteX501" fmla="*/ 1408589 w 1710909"/>
                <a:gd name="connsiteY501" fmla="*/ 180691 h 1278472"/>
                <a:gd name="connsiteX502" fmla="*/ 1392026 w 1710909"/>
                <a:gd name="connsiteY502" fmla="*/ 189816 h 1278472"/>
                <a:gd name="connsiteX503" fmla="*/ 1388877 w 1710909"/>
                <a:gd name="connsiteY503" fmla="*/ 193102 h 1278472"/>
                <a:gd name="connsiteX504" fmla="*/ 1386550 w 1710909"/>
                <a:gd name="connsiteY504" fmla="*/ 196068 h 1278472"/>
                <a:gd name="connsiteX505" fmla="*/ 1382991 w 1710909"/>
                <a:gd name="connsiteY505" fmla="*/ 201269 h 1278472"/>
                <a:gd name="connsiteX506" fmla="*/ 1375417 w 1710909"/>
                <a:gd name="connsiteY506" fmla="*/ 204874 h 1278472"/>
                <a:gd name="connsiteX507" fmla="*/ 1379250 w 1710909"/>
                <a:gd name="connsiteY507" fmla="*/ 201178 h 1278472"/>
                <a:gd name="connsiteX508" fmla="*/ 1380253 w 1710909"/>
                <a:gd name="connsiteY508" fmla="*/ 197345 h 1278472"/>
                <a:gd name="connsiteX509" fmla="*/ 1381166 w 1710909"/>
                <a:gd name="connsiteY509" fmla="*/ 193923 h 1278472"/>
                <a:gd name="connsiteX510" fmla="*/ 1382991 w 1710909"/>
                <a:gd name="connsiteY510" fmla="*/ 190501 h 1278472"/>
                <a:gd name="connsiteX511" fmla="*/ 1394855 w 1710909"/>
                <a:gd name="connsiteY511" fmla="*/ 180873 h 1278472"/>
                <a:gd name="connsiteX512" fmla="*/ 1397364 w 1710909"/>
                <a:gd name="connsiteY512" fmla="*/ 178820 h 1278472"/>
                <a:gd name="connsiteX513" fmla="*/ 1403387 w 1710909"/>
                <a:gd name="connsiteY513" fmla="*/ 173846 h 1278472"/>
                <a:gd name="connsiteX514" fmla="*/ 1405303 w 1710909"/>
                <a:gd name="connsiteY514" fmla="*/ 172797 h 1278472"/>
                <a:gd name="connsiteX515" fmla="*/ 1410232 w 1710909"/>
                <a:gd name="connsiteY515" fmla="*/ 169055 h 1278472"/>
                <a:gd name="connsiteX516" fmla="*/ 1414475 w 1710909"/>
                <a:gd name="connsiteY516" fmla="*/ 164857 h 1278472"/>
                <a:gd name="connsiteX517" fmla="*/ 1435419 w 1710909"/>
                <a:gd name="connsiteY517" fmla="*/ 134834 h 1278472"/>
                <a:gd name="connsiteX518" fmla="*/ 1435419 w 1710909"/>
                <a:gd name="connsiteY518" fmla="*/ 127168 h 1278472"/>
                <a:gd name="connsiteX519" fmla="*/ 1434460 w 1710909"/>
                <a:gd name="connsiteY519" fmla="*/ 120506 h 1278472"/>
                <a:gd name="connsiteX520" fmla="*/ 1430719 w 1710909"/>
                <a:gd name="connsiteY520" fmla="*/ 112202 h 1278472"/>
                <a:gd name="connsiteX521" fmla="*/ 1420909 w 1710909"/>
                <a:gd name="connsiteY521" fmla="*/ 109875 h 1278472"/>
                <a:gd name="connsiteX522" fmla="*/ 1413836 w 1710909"/>
                <a:gd name="connsiteY522" fmla="*/ 110240 h 1278472"/>
                <a:gd name="connsiteX523" fmla="*/ 1405806 w 1710909"/>
                <a:gd name="connsiteY523" fmla="*/ 111609 h 1278472"/>
                <a:gd name="connsiteX524" fmla="*/ 1399783 w 1710909"/>
                <a:gd name="connsiteY524" fmla="*/ 112339 h 1278472"/>
                <a:gd name="connsiteX525" fmla="*/ 1387052 w 1710909"/>
                <a:gd name="connsiteY525" fmla="*/ 114073 h 1278472"/>
                <a:gd name="connsiteX526" fmla="*/ 1377926 w 1710909"/>
                <a:gd name="connsiteY526" fmla="*/ 116491 h 1278472"/>
                <a:gd name="connsiteX527" fmla="*/ 1372268 w 1710909"/>
                <a:gd name="connsiteY527" fmla="*/ 119594 h 1278472"/>
                <a:gd name="connsiteX528" fmla="*/ 1371721 w 1710909"/>
                <a:gd name="connsiteY528" fmla="*/ 124978 h 1278472"/>
                <a:gd name="connsiteX529" fmla="*/ 1371721 w 1710909"/>
                <a:gd name="connsiteY529" fmla="*/ 131685 h 1278472"/>
                <a:gd name="connsiteX530" fmla="*/ 1368344 w 1710909"/>
                <a:gd name="connsiteY530" fmla="*/ 134469 h 1278472"/>
                <a:gd name="connsiteX531" fmla="*/ 1358489 w 1710909"/>
                <a:gd name="connsiteY531" fmla="*/ 134971 h 1278472"/>
                <a:gd name="connsiteX532" fmla="*/ 1355751 w 1710909"/>
                <a:gd name="connsiteY532" fmla="*/ 135381 h 1278472"/>
                <a:gd name="connsiteX533" fmla="*/ 1351508 w 1710909"/>
                <a:gd name="connsiteY533" fmla="*/ 137161 h 1278472"/>
                <a:gd name="connsiteX534" fmla="*/ 1346306 w 1710909"/>
                <a:gd name="connsiteY534" fmla="*/ 138940 h 1278472"/>
                <a:gd name="connsiteX535" fmla="*/ 1341104 w 1710909"/>
                <a:gd name="connsiteY535" fmla="*/ 138256 h 1278472"/>
                <a:gd name="connsiteX536" fmla="*/ 1333393 w 1710909"/>
                <a:gd name="connsiteY536" fmla="*/ 139762 h 1278472"/>
                <a:gd name="connsiteX537" fmla="*/ 1323993 w 1710909"/>
                <a:gd name="connsiteY537" fmla="*/ 143366 h 1278472"/>
                <a:gd name="connsiteX538" fmla="*/ 1318107 w 1710909"/>
                <a:gd name="connsiteY538" fmla="*/ 145557 h 1278472"/>
                <a:gd name="connsiteX539" fmla="*/ 1313179 w 1710909"/>
                <a:gd name="connsiteY539" fmla="*/ 148431 h 1278472"/>
                <a:gd name="connsiteX540" fmla="*/ 1306107 w 1710909"/>
                <a:gd name="connsiteY540" fmla="*/ 151260 h 1278472"/>
                <a:gd name="connsiteX541" fmla="*/ 1294882 w 1710909"/>
                <a:gd name="connsiteY541" fmla="*/ 154591 h 1278472"/>
                <a:gd name="connsiteX542" fmla="*/ 1290319 w 1710909"/>
                <a:gd name="connsiteY542" fmla="*/ 155093 h 1278472"/>
                <a:gd name="connsiteX543" fmla="*/ 1285756 w 1710909"/>
                <a:gd name="connsiteY543" fmla="*/ 156599 h 1278472"/>
                <a:gd name="connsiteX544" fmla="*/ 1284524 w 1710909"/>
                <a:gd name="connsiteY544" fmla="*/ 152036 h 1278472"/>
                <a:gd name="connsiteX545" fmla="*/ 1289498 w 1710909"/>
                <a:gd name="connsiteY545" fmla="*/ 149800 h 1278472"/>
                <a:gd name="connsiteX546" fmla="*/ 1298259 w 1710909"/>
                <a:gd name="connsiteY546" fmla="*/ 147610 h 1278472"/>
                <a:gd name="connsiteX547" fmla="*/ 1311947 w 1710909"/>
                <a:gd name="connsiteY547" fmla="*/ 143047 h 1278472"/>
                <a:gd name="connsiteX548" fmla="*/ 1322533 w 1710909"/>
                <a:gd name="connsiteY548" fmla="*/ 139077 h 1278472"/>
                <a:gd name="connsiteX549" fmla="*/ 1330701 w 1710909"/>
                <a:gd name="connsiteY549" fmla="*/ 135108 h 1278472"/>
                <a:gd name="connsiteX550" fmla="*/ 1337043 w 1710909"/>
                <a:gd name="connsiteY550" fmla="*/ 130910 h 1278472"/>
                <a:gd name="connsiteX551" fmla="*/ 1342792 w 1710909"/>
                <a:gd name="connsiteY551" fmla="*/ 126347 h 1278472"/>
                <a:gd name="connsiteX552" fmla="*/ 1341423 w 1710909"/>
                <a:gd name="connsiteY552" fmla="*/ 120096 h 1278472"/>
                <a:gd name="connsiteX553" fmla="*/ 1336861 w 1710909"/>
                <a:gd name="connsiteY553" fmla="*/ 113981 h 1278472"/>
                <a:gd name="connsiteX554" fmla="*/ 1334305 w 1710909"/>
                <a:gd name="connsiteY554" fmla="*/ 113297 h 1278472"/>
                <a:gd name="connsiteX555" fmla="*/ 1323126 w 1710909"/>
                <a:gd name="connsiteY555" fmla="*/ 111609 h 1278472"/>
                <a:gd name="connsiteX556" fmla="*/ 1311491 w 1710909"/>
                <a:gd name="connsiteY556" fmla="*/ 112795 h 1278472"/>
                <a:gd name="connsiteX557" fmla="*/ 1306472 w 1710909"/>
                <a:gd name="connsiteY557" fmla="*/ 113480 h 1278472"/>
                <a:gd name="connsiteX558" fmla="*/ 1298441 w 1710909"/>
                <a:gd name="connsiteY558" fmla="*/ 114940 h 1278472"/>
                <a:gd name="connsiteX559" fmla="*/ 1287764 w 1710909"/>
                <a:gd name="connsiteY559" fmla="*/ 116126 h 1278472"/>
                <a:gd name="connsiteX560" fmla="*/ 1266136 w 1710909"/>
                <a:gd name="connsiteY560" fmla="*/ 113753 h 1278472"/>
                <a:gd name="connsiteX561" fmla="*/ 1255961 w 1710909"/>
                <a:gd name="connsiteY561" fmla="*/ 113753 h 1278472"/>
                <a:gd name="connsiteX562" fmla="*/ 1242272 w 1710909"/>
                <a:gd name="connsiteY562" fmla="*/ 113753 h 1278472"/>
                <a:gd name="connsiteX563" fmla="*/ 1235382 w 1710909"/>
                <a:gd name="connsiteY563" fmla="*/ 113069 h 1278472"/>
                <a:gd name="connsiteX564" fmla="*/ 1231276 w 1710909"/>
                <a:gd name="connsiteY564" fmla="*/ 115396 h 1278472"/>
                <a:gd name="connsiteX565" fmla="*/ 1222789 w 1710909"/>
                <a:gd name="connsiteY565" fmla="*/ 119229 h 1278472"/>
                <a:gd name="connsiteX566" fmla="*/ 1220462 w 1710909"/>
                <a:gd name="connsiteY566" fmla="*/ 120780 h 1278472"/>
                <a:gd name="connsiteX567" fmla="*/ 1215214 w 1710909"/>
                <a:gd name="connsiteY567" fmla="*/ 116719 h 1278472"/>
                <a:gd name="connsiteX568" fmla="*/ 1210971 w 1710909"/>
                <a:gd name="connsiteY568" fmla="*/ 119502 h 1278472"/>
                <a:gd name="connsiteX569" fmla="*/ 1194408 w 1710909"/>
                <a:gd name="connsiteY569" fmla="*/ 121099 h 1278472"/>
                <a:gd name="connsiteX570" fmla="*/ 1189845 w 1710909"/>
                <a:gd name="connsiteY570" fmla="*/ 122925 h 1278472"/>
                <a:gd name="connsiteX571" fmla="*/ 1180719 w 1710909"/>
                <a:gd name="connsiteY571" fmla="*/ 124841 h 1278472"/>
                <a:gd name="connsiteX572" fmla="*/ 1171593 w 1710909"/>
                <a:gd name="connsiteY572" fmla="*/ 125252 h 1278472"/>
                <a:gd name="connsiteX573" fmla="*/ 1165388 w 1710909"/>
                <a:gd name="connsiteY573" fmla="*/ 125571 h 1278472"/>
                <a:gd name="connsiteX574" fmla="*/ 1157540 w 1710909"/>
                <a:gd name="connsiteY574" fmla="*/ 126894 h 1278472"/>
                <a:gd name="connsiteX575" fmla="*/ 1152247 w 1710909"/>
                <a:gd name="connsiteY575" fmla="*/ 127579 h 1278472"/>
                <a:gd name="connsiteX576" fmla="*/ 1148596 w 1710909"/>
                <a:gd name="connsiteY576" fmla="*/ 130864 h 1278472"/>
                <a:gd name="connsiteX577" fmla="*/ 1144033 w 1710909"/>
                <a:gd name="connsiteY577" fmla="*/ 131685 h 1278472"/>
                <a:gd name="connsiteX578" fmla="*/ 1133448 w 1710909"/>
                <a:gd name="connsiteY578" fmla="*/ 133830 h 1278472"/>
                <a:gd name="connsiteX579" fmla="*/ 1129250 w 1710909"/>
                <a:gd name="connsiteY579" fmla="*/ 130225 h 1278472"/>
                <a:gd name="connsiteX580" fmla="*/ 1131851 w 1710909"/>
                <a:gd name="connsiteY580" fmla="*/ 127853 h 1278472"/>
                <a:gd name="connsiteX581" fmla="*/ 1137828 w 1710909"/>
                <a:gd name="connsiteY581" fmla="*/ 126621 h 1278472"/>
                <a:gd name="connsiteX582" fmla="*/ 1145494 w 1710909"/>
                <a:gd name="connsiteY582" fmla="*/ 128856 h 1278472"/>
                <a:gd name="connsiteX583" fmla="*/ 1150057 w 1710909"/>
                <a:gd name="connsiteY583" fmla="*/ 124294 h 1278472"/>
                <a:gd name="connsiteX584" fmla="*/ 1157631 w 1710909"/>
                <a:gd name="connsiteY584" fmla="*/ 121419 h 1278472"/>
                <a:gd name="connsiteX585" fmla="*/ 1167806 w 1710909"/>
                <a:gd name="connsiteY585" fmla="*/ 120004 h 1278472"/>
                <a:gd name="connsiteX586" fmla="*/ 1177616 w 1710909"/>
                <a:gd name="connsiteY586" fmla="*/ 117860 h 1278472"/>
                <a:gd name="connsiteX587" fmla="*/ 1184643 w 1710909"/>
                <a:gd name="connsiteY587" fmla="*/ 117860 h 1278472"/>
                <a:gd name="connsiteX588" fmla="*/ 1194681 w 1710909"/>
                <a:gd name="connsiteY588" fmla="*/ 115122 h 1278472"/>
                <a:gd name="connsiteX589" fmla="*/ 1205860 w 1710909"/>
                <a:gd name="connsiteY589" fmla="*/ 111746 h 1278472"/>
                <a:gd name="connsiteX590" fmla="*/ 1212750 w 1710909"/>
                <a:gd name="connsiteY590" fmla="*/ 110331 h 1278472"/>
                <a:gd name="connsiteX591" fmla="*/ 1222606 w 1710909"/>
                <a:gd name="connsiteY591" fmla="*/ 108141 h 1278472"/>
                <a:gd name="connsiteX592" fmla="*/ 1235200 w 1710909"/>
                <a:gd name="connsiteY592" fmla="*/ 107183 h 1278472"/>
                <a:gd name="connsiteX593" fmla="*/ 1244325 w 1710909"/>
                <a:gd name="connsiteY593" fmla="*/ 107548 h 1278472"/>
                <a:gd name="connsiteX594" fmla="*/ 1251215 w 1710909"/>
                <a:gd name="connsiteY594" fmla="*/ 106909 h 1278472"/>
                <a:gd name="connsiteX595" fmla="*/ 1261391 w 1710909"/>
                <a:gd name="connsiteY595" fmla="*/ 106498 h 1278472"/>
                <a:gd name="connsiteX596" fmla="*/ 1269650 w 1710909"/>
                <a:gd name="connsiteY596" fmla="*/ 106909 h 1278472"/>
                <a:gd name="connsiteX597" fmla="*/ 1295475 w 1710909"/>
                <a:gd name="connsiteY597" fmla="*/ 109236 h 1278472"/>
                <a:gd name="connsiteX598" fmla="*/ 1311719 w 1710909"/>
                <a:gd name="connsiteY598" fmla="*/ 106772 h 1278472"/>
                <a:gd name="connsiteX599" fmla="*/ 1324039 w 1710909"/>
                <a:gd name="connsiteY599" fmla="*/ 106042 h 1278472"/>
                <a:gd name="connsiteX600" fmla="*/ 1330472 w 1710909"/>
                <a:gd name="connsiteY600" fmla="*/ 105631 h 1278472"/>
                <a:gd name="connsiteX601" fmla="*/ 1335035 w 1710909"/>
                <a:gd name="connsiteY601" fmla="*/ 105905 h 1278472"/>
                <a:gd name="connsiteX602" fmla="*/ 1362960 w 1710909"/>
                <a:gd name="connsiteY602" fmla="*/ 103897 h 1278472"/>
                <a:gd name="connsiteX603" fmla="*/ 1366793 w 1710909"/>
                <a:gd name="connsiteY603" fmla="*/ 101707 h 1278472"/>
                <a:gd name="connsiteX604" fmla="*/ 1373546 w 1710909"/>
                <a:gd name="connsiteY604" fmla="*/ 101023 h 1278472"/>
                <a:gd name="connsiteX605" fmla="*/ 1385592 w 1710909"/>
                <a:gd name="connsiteY605" fmla="*/ 98696 h 1278472"/>
                <a:gd name="connsiteX606" fmla="*/ 1421319 w 1710909"/>
                <a:gd name="connsiteY606" fmla="*/ 90300 h 1278472"/>
                <a:gd name="connsiteX607" fmla="*/ 1429031 w 1710909"/>
                <a:gd name="connsiteY607" fmla="*/ 85737 h 1278472"/>
                <a:gd name="connsiteX608" fmla="*/ 1432590 w 1710909"/>
                <a:gd name="connsiteY608" fmla="*/ 85053 h 1278472"/>
                <a:gd name="connsiteX609" fmla="*/ 1439845 w 1710909"/>
                <a:gd name="connsiteY609" fmla="*/ 82315 h 1278472"/>
                <a:gd name="connsiteX610" fmla="*/ 1447465 w 1710909"/>
                <a:gd name="connsiteY610" fmla="*/ 74467 h 1278472"/>
                <a:gd name="connsiteX611" fmla="*/ 1446096 w 1710909"/>
                <a:gd name="connsiteY611" fmla="*/ 71501 h 1278472"/>
                <a:gd name="connsiteX612" fmla="*/ 1442537 w 1710909"/>
                <a:gd name="connsiteY612" fmla="*/ 70406 h 1278472"/>
                <a:gd name="connsiteX613" fmla="*/ 1437609 w 1710909"/>
                <a:gd name="connsiteY613" fmla="*/ 68946 h 1278472"/>
                <a:gd name="connsiteX614" fmla="*/ 1431312 w 1710909"/>
                <a:gd name="connsiteY614" fmla="*/ 64383 h 1278472"/>
                <a:gd name="connsiteX615" fmla="*/ 1428301 w 1710909"/>
                <a:gd name="connsiteY615" fmla="*/ 60870 h 1278472"/>
                <a:gd name="connsiteX616" fmla="*/ 1421319 w 1710909"/>
                <a:gd name="connsiteY616" fmla="*/ 61782 h 1278472"/>
                <a:gd name="connsiteX617" fmla="*/ 1411874 w 1710909"/>
                <a:gd name="connsiteY617" fmla="*/ 61098 h 1278472"/>
                <a:gd name="connsiteX618" fmla="*/ 1404893 w 1710909"/>
                <a:gd name="connsiteY618" fmla="*/ 58406 h 1278472"/>
                <a:gd name="connsiteX619" fmla="*/ 1398550 w 1710909"/>
                <a:gd name="connsiteY619" fmla="*/ 58406 h 1278472"/>
                <a:gd name="connsiteX620" fmla="*/ 1393668 w 1710909"/>
                <a:gd name="connsiteY620" fmla="*/ 57265 h 1278472"/>
                <a:gd name="connsiteX621" fmla="*/ 1387235 w 1710909"/>
                <a:gd name="connsiteY621" fmla="*/ 59044 h 1278472"/>
                <a:gd name="connsiteX622" fmla="*/ 1379660 w 1710909"/>
                <a:gd name="connsiteY622" fmla="*/ 59364 h 1278472"/>
                <a:gd name="connsiteX623" fmla="*/ 1377333 w 1710909"/>
                <a:gd name="connsiteY623" fmla="*/ 56626 h 1278472"/>
                <a:gd name="connsiteX624" fmla="*/ 1362778 w 1710909"/>
                <a:gd name="connsiteY624" fmla="*/ 54116 h 1278472"/>
                <a:gd name="connsiteX625" fmla="*/ 1356116 w 1710909"/>
                <a:gd name="connsiteY625" fmla="*/ 55212 h 1278472"/>
                <a:gd name="connsiteX626" fmla="*/ 1343248 w 1710909"/>
                <a:gd name="connsiteY626" fmla="*/ 60048 h 1278472"/>
                <a:gd name="connsiteX627" fmla="*/ 1335035 w 1710909"/>
                <a:gd name="connsiteY627" fmla="*/ 61417 h 1278472"/>
                <a:gd name="connsiteX628" fmla="*/ 1342017 w 1710909"/>
                <a:gd name="connsiteY628" fmla="*/ 54983 h 1278472"/>
                <a:gd name="connsiteX629" fmla="*/ 1346260 w 1710909"/>
                <a:gd name="connsiteY629" fmla="*/ 52109 h 1278472"/>
                <a:gd name="connsiteX630" fmla="*/ 1352146 w 1710909"/>
                <a:gd name="connsiteY630" fmla="*/ 48276 h 1278472"/>
                <a:gd name="connsiteX631" fmla="*/ 1354701 w 1710909"/>
                <a:gd name="connsiteY631" fmla="*/ 44306 h 1278472"/>
                <a:gd name="connsiteX632" fmla="*/ 1352420 w 1710909"/>
                <a:gd name="connsiteY632" fmla="*/ 38238 h 1278472"/>
                <a:gd name="connsiteX633" fmla="*/ 1348815 w 1710909"/>
                <a:gd name="connsiteY633" fmla="*/ 34998 h 1278472"/>
                <a:gd name="connsiteX634" fmla="*/ 1343248 w 1710909"/>
                <a:gd name="connsiteY634" fmla="*/ 34177 h 1278472"/>
                <a:gd name="connsiteX635" fmla="*/ 1336633 w 1710909"/>
                <a:gd name="connsiteY635" fmla="*/ 34177 h 1278472"/>
                <a:gd name="connsiteX636" fmla="*/ 1335127 w 1710909"/>
                <a:gd name="connsiteY636" fmla="*/ 34816 h 1278472"/>
                <a:gd name="connsiteX637" fmla="*/ 1327233 w 1710909"/>
                <a:gd name="connsiteY637" fmla="*/ 33447 h 1278472"/>
                <a:gd name="connsiteX638" fmla="*/ 1321027 w 1710909"/>
                <a:gd name="connsiteY638" fmla="*/ 34542 h 1278472"/>
                <a:gd name="connsiteX639" fmla="*/ 1319157 w 1710909"/>
                <a:gd name="connsiteY639" fmla="*/ 35819 h 1278472"/>
                <a:gd name="connsiteX640" fmla="*/ 1305833 w 1710909"/>
                <a:gd name="connsiteY640" fmla="*/ 39880 h 1278472"/>
                <a:gd name="connsiteX641" fmla="*/ 1303643 w 1710909"/>
                <a:gd name="connsiteY641" fmla="*/ 40154 h 1278472"/>
                <a:gd name="connsiteX642" fmla="*/ 1293787 w 1710909"/>
                <a:gd name="connsiteY642" fmla="*/ 41979 h 1278472"/>
                <a:gd name="connsiteX643" fmla="*/ 1278593 w 1710909"/>
                <a:gd name="connsiteY643" fmla="*/ 43439 h 1278472"/>
                <a:gd name="connsiteX644" fmla="*/ 1267505 w 1710909"/>
                <a:gd name="connsiteY644" fmla="*/ 44124 h 1278472"/>
                <a:gd name="connsiteX645" fmla="*/ 1264493 w 1710909"/>
                <a:gd name="connsiteY645" fmla="*/ 43211 h 1278472"/>
                <a:gd name="connsiteX646" fmla="*/ 1255368 w 1710909"/>
                <a:gd name="connsiteY646" fmla="*/ 41386 h 1278472"/>
                <a:gd name="connsiteX647" fmla="*/ 1248888 w 1710909"/>
                <a:gd name="connsiteY647" fmla="*/ 41386 h 1278472"/>
                <a:gd name="connsiteX648" fmla="*/ 1255368 w 1710909"/>
                <a:gd name="connsiteY648" fmla="*/ 38238 h 1278472"/>
                <a:gd name="connsiteX649" fmla="*/ 1264493 w 1710909"/>
                <a:gd name="connsiteY649" fmla="*/ 38557 h 1278472"/>
                <a:gd name="connsiteX650" fmla="*/ 1271566 w 1710909"/>
                <a:gd name="connsiteY650" fmla="*/ 39470 h 1278472"/>
                <a:gd name="connsiteX651" fmla="*/ 1284889 w 1710909"/>
                <a:gd name="connsiteY651" fmla="*/ 37234 h 1278472"/>
                <a:gd name="connsiteX652" fmla="*/ 1303643 w 1710909"/>
                <a:gd name="connsiteY652" fmla="*/ 34314 h 1278472"/>
                <a:gd name="connsiteX653" fmla="*/ 1317925 w 1710909"/>
                <a:gd name="connsiteY653" fmla="*/ 29751 h 1278472"/>
                <a:gd name="connsiteX654" fmla="*/ 1326092 w 1710909"/>
                <a:gd name="connsiteY654" fmla="*/ 25644 h 1278472"/>
                <a:gd name="connsiteX655" fmla="*/ 1319841 w 1710909"/>
                <a:gd name="connsiteY655" fmla="*/ 20762 h 1278472"/>
                <a:gd name="connsiteX656" fmla="*/ 1316100 w 1710909"/>
                <a:gd name="connsiteY656" fmla="*/ 19758 h 1278472"/>
                <a:gd name="connsiteX657" fmla="*/ 1310077 w 1710909"/>
                <a:gd name="connsiteY657" fmla="*/ 18800 h 1278472"/>
                <a:gd name="connsiteX658" fmla="*/ 1306426 w 1710909"/>
                <a:gd name="connsiteY658" fmla="*/ 18800 h 1278472"/>
                <a:gd name="connsiteX659" fmla="*/ 1296662 w 1710909"/>
                <a:gd name="connsiteY659" fmla="*/ 15925 h 1278472"/>
                <a:gd name="connsiteX660" fmla="*/ 1286121 w 1710909"/>
                <a:gd name="connsiteY660" fmla="*/ 13051 h 1278472"/>
                <a:gd name="connsiteX661" fmla="*/ 1275536 w 1710909"/>
                <a:gd name="connsiteY661" fmla="*/ 15104 h 1278472"/>
                <a:gd name="connsiteX662" fmla="*/ 1247474 w 1710909"/>
                <a:gd name="connsiteY662" fmla="*/ 13187 h 1278472"/>
                <a:gd name="connsiteX663" fmla="*/ 1242318 w 1710909"/>
                <a:gd name="connsiteY663" fmla="*/ 12366 h 1278472"/>
                <a:gd name="connsiteX664" fmla="*/ 1235793 w 1710909"/>
                <a:gd name="connsiteY664" fmla="*/ 9628 h 1278472"/>
                <a:gd name="connsiteX665" fmla="*/ 1226667 w 1710909"/>
                <a:gd name="connsiteY665" fmla="*/ 6480 h 1278472"/>
                <a:gd name="connsiteX666" fmla="*/ 1215853 w 1710909"/>
                <a:gd name="connsiteY666" fmla="*/ 5111 h 1278472"/>
                <a:gd name="connsiteX667" fmla="*/ 1211975 w 1710909"/>
                <a:gd name="connsiteY667" fmla="*/ 7256 h 1278472"/>
                <a:gd name="connsiteX668" fmla="*/ 1208553 w 1710909"/>
                <a:gd name="connsiteY668" fmla="*/ 9628 h 1278472"/>
                <a:gd name="connsiteX669" fmla="*/ 1191761 w 1710909"/>
                <a:gd name="connsiteY669" fmla="*/ 9993 h 1278472"/>
                <a:gd name="connsiteX670" fmla="*/ 1185601 w 1710909"/>
                <a:gd name="connsiteY670" fmla="*/ 9355 h 1278472"/>
                <a:gd name="connsiteX671" fmla="*/ 1177708 w 1710909"/>
                <a:gd name="connsiteY671" fmla="*/ 4792 h 1278472"/>
                <a:gd name="connsiteX672" fmla="*/ 1168582 w 1710909"/>
                <a:gd name="connsiteY672" fmla="*/ 2100 h 1278472"/>
                <a:gd name="connsiteX673" fmla="*/ 1163517 w 1710909"/>
                <a:gd name="connsiteY673" fmla="*/ 1005 h 1278472"/>
                <a:gd name="connsiteX674" fmla="*/ 1118983 w 1710909"/>
                <a:gd name="connsiteY674" fmla="*/ 503 h 1278472"/>
                <a:gd name="connsiteX675" fmla="*/ 1110177 w 1710909"/>
                <a:gd name="connsiteY675" fmla="*/ 503 h 1278472"/>
                <a:gd name="connsiteX676" fmla="*/ 1102922 w 1710909"/>
                <a:gd name="connsiteY676" fmla="*/ 2693 h 1278472"/>
                <a:gd name="connsiteX677" fmla="*/ 1102420 w 1710909"/>
                <a:gd name="connsiteY677" fmla="*/ 6571 h 1278472"/>
                <a:gd name="connsiteX678" fmla="*/ 1098816 w 1710909"/>
                <a:gd name="connsiteY678" fmla="*/ 12686 h 1278472"/>
                <a:gd name="connsiteX679" fmla="*/ 1093066 w 1710909"/>
                <a:gd name="connsiteY679" fmla="*/ 9902 h 1278472"/>
                <a:gd name="connsiteX680" fmla="*/ 1090602 w 1710909"/>
                <a:gd name="connsiteY680" fmla="*/ 5978 h 1278472"/>
                <a:gd name="connsiteX681" fmla="*/ 1083758 w 1710909"/>
                <a:gd name="connsiteY681" fmla="*/ 3377 h 1278472"/>
                <a:gd name="connsiteX682" fmla="*/ 1044152 w 1710909"/>
                <a:gd name="connsiteY682" fmla="*/ 3651 h 1278472"/>
                <a:gd name="connsiteX683" fmla="*/ 1033612 w 1710909"/>
                <a:gd name="connsiteY683" fmla="*/ 4746 h 1278472"/>
                <a:gd name="connsiteX684" fmla="*/ 1024851 w 1710909"/>
                <a:gd name="connsiteY684" fmla="*/ 5020 h 1278472"/>
                <a:gd name="connsiteX685" fmla="*/ 1021840 w 1710909"/>
                <a:gd name="connsiteY685" fmla="*/ 9583 h 1278472"/>
                <a:gd name="connsiteX686" fmla="*/ 1015817 w 1710909"/>
                <a:gd name="connsiteY686" fmla="*/ 15743 h 1278472"/>
                <a:gd name="connsiteX687" fmla="*/ 1013626 w 1710909"/>
                <a:gd name="connsiteY687" fmla="*/ 13872 h 1278472"/>
                <a:gd name="connsiteX688" fmla="*/ 1010296 w 1710909"/>
                <a:gd name="connsiteY688" fmla="*/ 12731 h 1278472"/>
                <a:gd name="connsiteX689" fmla="*/ 1004592 w 1710909"/>
                <a:gd name="connsiteY689" fmla="*/ 9720 h 1278472"/>
                <a:gd name="connsiteX690" fmla="*/ 988987 w 1710909"/>
                <a:gd name="connsiteY690" fmla="*/ 14283 h 1278472"/>
                <a:gd name="connsiteX691" fmla="*/ 981276 w 1710909"/>
                <a:gd name="connsiteY691" fmla="*/ 17842 h 1278472"/>
                <a:gd name="connsiteX692" fmla="*/ 974842 w 1710909"/>
                <a:gd name="connsiteY692" fmla="*/ 16655 h 1278472"/>
                <a:gd name="connsiteX693" fmla="*/ 965716 w 1710909"/>
                <a:gd name="connsiteY693" fmla="*/ 17842 h 1278472"/>
                <a:gd name="connsiteX694" fmla="*/ 960241 w 1710909"/>
                <a:gd name="connsiteY694" fmla="*/ 21857 h 1278472"/>
                <a:gd name="connsiteX695" fmla="*/ 962705 w 1710909"/>
                <a:gd name="connsiteY695" fmla="*/ 27515 h 1278472"/>
                <a:gd name="connsiteX696" fmla="*/ 969138 w 1710909"/>
                <a:gd name="connsiteY696" fmla="*/ 32078 h 1278472"/>
                <a:gd name="connsiteX697" fmla="*/ 977626 w 1710909"/>
                <a:gd name="connsiteY697" fmla="*/ 33173 h 1278472"/>
                <a:gd name="connsiteX698" fmla="*/ 986021 w 1710909"/>
                <a:gd name="connsiteY698" fmla="*/ 33492 h 1278472"/>
                <a:gd name="connsiteX699" fmla="*/ 993504 w 1710909"/>
                <a:gd name="connsiteY699" fmla="*/ 36184 h 1278472"/>
                <a:gd name="connsiteX700" fmla="*/ 985154 w 1710909"/>
                <a:gd name="connsiteY700" fmla="*/ 36641 h 1278472"/>
                <a:gd name="connsiteX701" fmla="*/ 980591 w 1710909"/>
                <a:gd name="connsiteY701" fmla="*/ 38375 h 1278472"/>
                <a:gd name="connsiteX702" fmla="*/ 972013 w 1710909"/>
                <a:gd name="connsiteY702" fmla="*/ 38375 h 1278472"/>
                <a:gd name="connsiteX703" fmla="*/ 970370 w 1710909"/>
                <a:gd name="connsiteY703" fmla="*/ 42618 h 1278472"/>
                <a:gd name="connsiteX704" fmla="*/ 967313 w 1710909"/>
                <a:gd name="connsiteY704" fmla="*/ 45675 h 1278472"/>
                <a:gd name="connsiteX705" fmla="*/ 956499 w 1710909"/>
                <a:gd name="connsiteY705" fmla="*/ 47500 h 1278472"/>
                <a:gd name="connsiteX706" fmla="*/ 957777 w 1710909"/>
                <a:gd name="connsiteY706" fmla="*/ 50603 h 1278472"/>
                <a:gd name="connsiteX707" fmla="*/ 965306 w 1710909"/>
                <a:gd name="connsiteY707" fmla="*/ 55668 h 1278472"/>
                <a:gd name="connsiteX708" fmla="*/ 964211 w 1710909"/>
                <a:gd name="connsiteY708" fmla="*/ 59638 h 1278472"/>
                <a:gd name="connsiteX709" fmla="*/ 952301 w 1710909"/>
                <a:gd name="connsiteY709" fmla="*/ 55942 h 1278472"/>
                <a:gd name="connsiteX710" fmla="*/ 947739 w 1710909"/>
                <a:gd name="connsiteY710" fmla="*/ 51379 h 1278472"/>
                <a:gd name="connsiteX711" fmla="*/ 941807 w 1710909"/>
                <a:gd name="connsiteY711" fmla="*/ 46816 h 1278472"/>
                <a:gd name="connsiteX712" fmla="*/ 945640 w 1710909"/>
                <a:gd name="connsiteY712" fmla="*/ 41249 h 1278472"/>
                <a:gd name="connsiteX713" fmla="*/ 947739 w 1710909"/>
                <a:gd name="connsiteY713" fmla="*/ 36960 h 1278472"/>
                <a:gd name="connsiteX714" fmla="*/ 942674 w 1710909"/>
                <a:gd name="connsiteY714" fmla="*/ 33812 h 1278472"/>
                <a:gd name="connsiteX715" fmla="*/ 934826 w 1710909"/>
                <a:gd name="connsiteY715" fmla="*/ 31895 h 1278472"/>
                <a:gd name="connsiteX716" fmla="*/ 923601 w 1710909"/>
                <a:gd name="connsiteY716" fmla="*/ 32990 h 1278472"/>
                <a:gd name="connsiteX717" fmla="*/ 925517 w 1710909"/>
                <a:gd name="connsiteY717" fmla="*/ 36458 h 1278472"/>
                <a:gd name="connsiteX718" fmla="*/ 927297 w 1710909"/>
                <a:gd name="connsiteY718" fmla="*/ 41614 h 1278472"/>
                <a:gd name="connsiteX719" fmla="*/ 923738 w 1710909"/>
                <a:gd name="connsiteY719" fmla="*/ 45356 h 1278472"/>
                <a:gd name="connsiteX720" fmla="*/ 916894 w 1710909"/>
                <a:gd name="connsiteY720" fmla="*/ 46131 h 1278472"/>
                <a:gd name="connsiteX721" fmla="*/ 909775 w 1710909"/>
                <a:gd name="connsiteY721" fmla="*/ 43302 h 1278472"/>
                <a:gd name="connsiteX722" fmla="*/ 905213 w 1710909"/>
                <a:gd name="connsiteY722" fmla="*/ 42344 h 1278472"/>
                <a:gd name="connsiteX723" fmla="*/ 900650 w 1710909"/>
                <a:gd name="connsiteY723" fmla="*/ 41797 h 1278472"/>
                <a:gd name="connsiteX724" fmla="*/ 892026 w 1710909"/>
                <a:gd name="connsiteY724" fmla="*/ 41477 h 1278472"/>
                <a:gd name="connsiteX725" fmla="*/ 884999 w 1710909"/>
                <a:gd name="connsiteY725" fmla="*/ 38511 h 1278472"/>
                <a:gd name="connsiteX726" fmla="*/ 881166 w 1710909"/>
                <a:gd name="connsiteY726" fmla="*/ 35865 h 1278472"/>
                <a:gd name="connsiteX727" fmla="*/ 873501 w 1710909"/>
                <a:gd name="connsiteY727" fmla="*/ 33538 h 1278472"/>
                <a:gd name="connsiteX728" fmla="*/ 850686 w 1710909"/>
                <a:gd name="connsiteY728" fmla="*/ 27469 h 1278472"/>
                <a:gd name="connsiteX729" fmla="*/ 845850 w 1710909"/>
                <a:gd name="connsiteY729" fmla="*/ 28382 h 1278472"/>
                <a:gd name="connsiteX730" fmla="*/ 840237 w 1710909"/>
                <a:gd name="connsiteY730" fmla="*/ 29568 h 1278472"/>
                <a:gd name="connsiteX731" fmla="*/ 837134 w 1710909"/>
                <a:gd name="connsiteY731" fmla="*/ 30709 h 1278472"/>
                <a:gd name="connsiteX732" fmla="*/ 833667 w 1710909"/>
                <a:gd name="connsiteY732" fmla="*/ 33401 h 1278472"/>
                <a:gd name="connsiteX733" fmla="*/ 829880 w 1710909"/>
                <a:gd name="connsiteY733" fmla="*/ 35226 h 1278472"/>
                <a:gd name="connsiteX734" fmla="*/ 822168 w 1710909"/>
                <a:gd name="connsiteY734" fmla="*/ 35226 h 1278472"/>
                <a:gd name="connsiteX735" fmla="*/ 818974 w 1710909"/>
                <a:gd name="connsiteY735" fmla="*/ 35226 h 1278472"/>
                <a:gd name="connsiteX736" fmla="*/ 811902 w 1710909"/>
                <a:gd name="connsiteY736" fmla="*/ 36139 h 1278472"/>
                <a:gd name="connsiteX737" fmla="*/ 806746 w 1710909"/>
                <a:gd name="connsiteY737" fmla="*/ 36869 h 1278472"/>
                <a:gd name="connsiteX738" fmla="*/ 787810 w 1710909"/>
                <a:gd name="connsiteY738" fmla="*/ 36869 h 1278472"/>
                <a:gd name="connsiteX739" fmla="*/ 784798 w 1710909"/>
                <a:gd name="connsiteY739" fmla="*/ 36869 h 1278472"/>
                <a:gd name="connsiteX740" fmla="*/ 771977 w 1710909"/>
                <a:gd name="connsiteY740" fmla="*/ 36869 h 1278472"/>
                <a:gd name="connsiteX741" fmla="*/ 774623 w 1710909"/>
                <a:gd name="connsiteY741" fmla="*/ 40337 h 1278472"/>
                <a:gd name="connsiteX742" fmla="*/ 777543 w 1710909"/>
                <a:gd name="connsiteY742" fmla="*/ 44671 h 1278472"/>
                <a:gd name="connsiteX743" fmla="*/ 775216 w 1710909"/>
                <a:gd name="connsiteY743" fmla="*/ 50056 h 1278472"/>
                <a:gd name="connsiteX744" fmla="*/ 771338 w 1710909"/>
                <a:gd name="connsiteY744" fmla="*/ 48550 h 1278472"/>
                <a:gd name="connsiteX745" fmla="*/ 766775 w 1710909"/>
                <a:gd name="connsiteY745" fmla="*/ 45538 h 1278472"/>
                <a:gd name="connsiteX746" fmla="*/ 762805 w 1710909"/>
                <a:gd name="connsiteY746" fmla="*/ 43439 h 1278472"/>
                <a:gd name="connsiteX747" fmla="*/ 754318 w 1710909"/>
                <a:gd name="connsiteY747" fmla="*/ 39515 h 1278472"/>
                <a:gd name="connsiteX748" fmla="*/ 744417 w 1710909"/>
                <a:gd name="connsiteY748" fmla="*/ 40519 h 1278472"/>
                <a:gd name="connsiteX749" fmla="*/ 739854 w 1710909"/>
                <a:gd name="connsiteY749" fmla="*/ 43211 h 1278472"/>
                <a:gd name="connsiteX750" fmla="*/ 739170 w 1710909"/>
                <a:gd name="connsiteY750" fmla="*/ 50466 h 1278472"/>
                <a:gd name="connsiteX751" fmla="*/ 743733 w 1710909"/>
                <a:gd name="connsiteY751" fmla="*/ 52200 h 1278472"/>
                <a:gd name="connsiteX752" fmla="*/ 750896 w 1710909"/>
                <a:gd name="connsiteY752" fmla="*/ 56124 h 1278472"/>
                <a:gd name="connsiteX753" fmla="*/ 757604 w 1710909"/>
                <a:gd name="connsiteY753" fmla="*/ 56626 h 1278472"/>
                <a:gd name="connsiteX754" fmla="*/ 775855 w 1710909"/>
                <a:gd name="connsiteY754" fmla="*/ 57128 h 1278472"/>
                <a:gd name="connsiteX755" fmla="*/ 782015 w 1710909"/>
                <a:gd name="connsiteY755" fmla="*/ 57676 h 1278472"/>
                <a:gd name="connsiteX756" fmla="*/ 793787 w 1710909"/>
                <a:gd name="connsiteY756" fmla="*/ 59044 h 1278472"/>
                <a:gd name="connsiteX757" fmla="*/ 795293 w 1710909"/>
                <a:gd name="connsiteY757" fmla="*/ 63242 h 1278472"/>
                <a:gd name="connsiteX758" fmla="*/ 786167 w 1710909"/>
                <a:gd name="connsiteY758" fmla="*/ 63607 h 1278472"/>
                <a:gd name="connsiteX759" fmla="*/ 780236 w 1710909"/>
                <a:gd name="connsiteY759" fmla="*/ 63835 h 1278472"/>
                <a:gd name="connsiteX760" fmla="*/ 770699 w 1710909"/>
                <a:gd name="connsiteY760" fmla="*/ 65797 h 1278472"/>
                <a:gd name="connsiteX761" fmla="*/ 773072 w 1710909"/>
                <a:gd name="connsiteY761" fmla="*/ 68261 h 1278472"/>
                <a:gd name="connsiteX762" fmla="*/ 777635 w 1710909"/>
                <a:gd name="connsiteY762" fmla="*/ 71684 h 1278472"/>
                <a:gd name="connsiteX763" fmla="*/ 784114 w 1710909"/>
                <a:gd name="connsiteY763" fmla="*/ 73189 h 1278472"/>
                <a:gd name="connsiteX764" fmla="*/ 789452 w 1710909"/>
                <a:gd name="connsiteY764" fmla="*/ 77159 h 1278472"/>
                <a:gd name="connsiteX765" fmla="*/ 793513 w 1710909"/>
                <a:gd name="connsiteY765" fmla="*/ 78026 h 1278472"/>
                <a:gd name="connsiteX766" fmla="*/ 799171 w 1710909"/>
                <a:gd name="connsiteY766" fmla="*/ 81585 h 1278472"/>
                <a:gd name="connsiteX767" fmla="*/ 801772 w 1710909"/>
                <a:gd name="connsiteY767" fmla="*/ 85372 h 1278472"/>
                <a:gd name="connsiteX768" fmla="*/ 806335 w 1710909"/>
                <a:gd name="connsiteY768" fmla="*/ 85829 h 1278472"/>
                <a:gd name="connsiteX769" fmla="*/ 811674 w 1710909"/>
                <a:gd name="connsiteY769" fmla="*/ 86878 h 1278472"/>
                <a:gd name="connsiteX770" fmla="*/ 817834 w 1710909"/>
                <a:gd name="connsiteY770" fmla="*/ 90163 h 1278472"/>
                <a:gd name="connsiteX771" fmla="*/ 820024 w 1710909"/>
                <a:gd name="connsiteY771" fmla="*/ 94133 h 1278472"/>
                <a:gd name="connsiteX772" fmla="*/ 816054 w 1710909"/>
                <a:gd name="connsiteY772" fmla="*/ 93038 h 1278472"/>
                <a:gd name="connsiteX773" fmla="*/ 805058 w 1710909"/>
                <a:gd name="connsiteY773" fmla="*/ 91258 h 1278472"/>
                <a:gd name="connsiteX774" fmla="*/ 798350 w 1710909"/>
                <a:gd name="connsiteY774" fmla="*/ 86102 h 1278472"/>
                <a:gd name="connsiteX775" fmla="*/ 792875 w 1710909"/>
                <a:gd name="connsiteY775" fmla="*/ 83775 h 1278472"/>
                <a:gd name="connsiteX776" fmla="*/ 773574 w 1710909"/>
                <a:gd name="connsiteY776" fmla="*/ 78528 h 1278472"/>
                <a:gd name="connsiteX777" fmla="*/ 767551 w 1710909"/>
                <a:gd name="connsiteY777" fmla="*/ 75653 h 1278472"/>
                <a:gd name="connsiteX778" fmla="*/ 759794 w 1710909"/>
                <a:gd name="connsiteY778" fmla="*/ 71547 h 1278472"/>
                <a:gd name="connsiteX779" fmla="*/ 755505 w 1710909"/>
                <a:gd name="connsiteY779" fmla="*/ 69767 h 1278472"/>
                <a:gd name="connsiteX780" fmla="*/ 743139 w 1710909"/>
                <a:gd name="connsiteY780" fmla="*/ 69356 h 1278472"/>
                <a:gd name="connsiteX781" fmla="*/ 738120 w 1710909"/>
                <a:gd name="connsiteY781" fmla="*/ 68626 h 1278472"/>
                <a:gd name="connsiteX782" fmla="*/ 731778 w 1710909"/>
                <a:gd name="connsiteY782" fmla="*/ 69083 h 1278472"/>
                <a:gd name="connsiteX783" fmla="*/ 727808 w 1710909"/>
                <a:gd name="connsiteY783" fmla="*/ 70315 h 1278472"/>
                <a:gd name="connsiteX784" fmla="*/ 715899 w 1710909"/>
                <a:gd name="connsiteY784" fmla="*/ 73007 h 1278472"/>
                <a:gd name="connsiteX785" fmla="*/ 710150 w 1710909"/>
                <a:gd name="connsiteY785" fmla="*/ 72642 h 1278472"/>
                <a:gd name="connsiteX786" fmla="*/ 711245 w 1710909"/>
                <a:gd name="connsiteY786" fmla="*/ 75790 h 1278472"/>
                <a:gd name="connsiteX787" fmla="*/ 714758 w 1710909"/>
                <a:gd name="connsiteY787" fmla="*/ 79532 h 1278472"/>
                <a:gd name="connsiteX788" fmla="*/ 719321 w 1710909"/>
                <a:gd name="connsiteY788" fmla="*/ 82361 h 1278472"/>
                <a:gd name="connsiteX789" fmla="*/ 724203 w 1710909"/>
                <a:gd name="connsiteY789" fmla="*/ 86924 h 1278472"/>
                <a:gd name="connsiteX790" fmla="*/ 729451 w 1710909"/>
                <a:gd name="connsiteY790" fmla="*/ 90665 h 1278472"/>
                <a:gd name="connsiteX791" fmla="*/ 734014 w 1710909"/>
                <a:gd name="connsiteY791" fmla="*/ 92581 h 1278472"/>
                <a:gd name="connsiteX792" fmla="*/ 740812 w 1710909"/>
                <a:gd name="connsiteY792" fmla="*/ 95365 h 1278472"/>
                <a:gd name="connsiteX793" fmla="*/ 744508 w 1710909"/>
                <a:gd name="connsiteY793" fmla="*/ 94361 h 1278472"/>
                <a:gd name="connsiteX794" fmla="*/ 751261 w 1710909"/>
                <a:gd name="connsiteY794" fmla="*/ 98194 h 1278472"/>
                <a:gd name="connsiteX795" fmla="*/ 757695 w 1710909"/>
                <a:gd name="connsiteY795" fmla="*/ 99563 h 1278472"/>
                <a:gd name="connsiteX796" fmla="*/ 760980 w 1710909"/>
                <a:gd name="connsiteY796" fmla="*/ 101342 h 1278472"/>
                <a:gd name="connsiteX797" fmla="*/ 766045 w 1710909"/>
                <a:gd name="connsiteY797" fmla="*/ 102620 h 1278472"/>
                <a:gd name="connsiteX798" fmla="*/ 771384 w 1710909"/>
                <a:gd name="connsiteY798" fmla="*/ 106590 h 1278472"/>
                <a:gd name="connsiteX799" fmla="*/ 773847 w 1710909"/>
                <a:gd name="connsiteY799" fmla="*/ 109373 h 1278472"/>
                <a:gd name="connsiteX800" fmla="*/ 780464 w 1710909"/>
                <a:gd name="connsiteY800" fmla="*/ 114803 h 1278472"/>
                <a:gd name="connsiteX801" fmla="*/ 787308 w 1710909"/>
                <a:gd name="connsiteY801" fmla="*/ 118636 h 1278472"/>
                <a:gd name="connsiteX802" fmla="*/ 790593 w 1710909"/>
                <a:gd name="connsiteY802" fmla="*/ 123198 h 1278472"/>
                <a:gd name="connsiteX803" fmla="*/ 796342 w 1710909"/>
                <a:gd name="connsiteY803" fmla="*/ 127761 h 1278472"/>
                <a:gd name="connsiteX804" fmla="*/ 795475 w 1710909"/>
                <a:gd name="connsiteY804" fmla="*/ 129176 h 1278472"/>
                <a:gd name="connsiteX805" fmla="*/ 790593 w 1710909"/>
                <a:gd name="connsiteY805" fmla="*/ 130362 h 1278472"/>
                <a:gd name="connsiteX806" fmla="*/ 785255 w 1710909"/>
                <a:gd name="connsiteY806" fmla="*/ 130955 h 1278472"/>
                <a:gd name="connsiteX807" fmla="*/ 779916 w 1710909"/>
                <a:gd name="connsiteY807" fmla="*/ 129541 h 1278472"/>
                <a:gd name="connsiteX808" fmla="*/ 774395 w 1710909"/>
                <a:gd name="connsiteY808" fmla="*/ 127122 h 1278472"/>
                <a:gd name="connsiteX809" fmla="*/ 769832 w 1710909"/>
                <a:gd name="connsiteY809" fmla="*/ 123883 h 1278472"/>
                <a:gd name="connsiteX810" fmla="*/ 766091 w 1710909"/>
                <a:gd name="connsiteY810" fmla="*/ 121875 h 1278472"/>
                <a:gd name="connsiteX811" fmla="*/ 760752 w 1710909"/>
                <a:gd name="connsiteY811" fmla="*/ 119548 h 1278472"/>
                <a:gd name="connsiteX812" fmla="*/ 753452 w 1710909"/>
                <a:gd name="connsiteY812" fmla="*/ 117906 h 1278472"/>
                <a:gd name="connsiteX813" fmla="*/ 745786 w 1710909"/>
                <a:gd name="connsiteY813" fmla="*/ 111198 h 1278472"/>
                <a:gd name="connsiteX814" fmla="*/ 740447 w 1710909"/>
                <a:gd name="connsiteY814" fmla="*/ 110377 h 1278472"/>
                <a:gd name="connsiteX815" fmla="*/ 733694 w 1710909"/>
                <a:gd name="connsiteY815" fmla="*/ 106955 h 1278472"/>
                <a:gd name="connsiteX816" fmla="*/ 728675 w 1710909"/>
                <a:gd name="connsiteY816" fmla="*/ 107548 h 1278472"/>
                <a:gd name="connsiteX817" fmla="*/ 724477 w 1710909"/>
                <a:gd name="connsiteY817" fmla="*/ 106088 h 1278472"/>
                <a:gd name="connsiteX818" fmla="*/ 718774 w 1710909"/>
                <a:gd name="connsiteY818" fmla="*/ 102848 h 1278472"/>
                <a:gd name="connsiteX819" fmla="*/ 715899 w 1710909"/>
                <a:gd name="connsiteY819" fmla="*/ 102574 h 1278472"/>
                <a:gd name="connsiteX820" fmla="*/ 711336 w 1710909"/>
                <a:gd name="connsiteY820" fmla="*/ 102574 h 1278472"/>
                <a:gd name="connsiteX821" fmla="*/ 705998 w 1710909"/>
                <a:gd name="connsiteY821" fmla="*/ 101068 h 1278472"/>
                <a:gd name="connsiteX822" fmla="*/ 691853 w 1710909"/>
                <a:gd name="connsiteY822" fmla="*/ 94179 h 1278472"/>
                <a:gd name="connsiteX823" fmla="*/ 686012 w 1710909"/>
                <a:gd name="connsiteY823" fmla="*/ 93403 h 1278472"/>
                <a:gd name="connsiteX824" fmla="*/ 683092 w 1710909"/>
                <a:gd name="connsiteY824" fmla="*/ 92262 h 1278472"/>
                <a:gd name="connsiteX825" fmla="*/ 680947 w 1710909"/>
                <a:gd name="connsiteY825" fmla="*/ 90391 h 1278472"/>
                <a:gd name="connsiteX826" fmla="*/ 676385 w 1710909"/>
                <a:gd name="connsiteY826" fmla="*/ 89251 h 1278472"/>
                <a:gd name="connsiteX827" fmla="*/ 674879 w 1710909"/>
                <a:gd name="connsiteY827" fmla="*/ 88886 h 1278472"/>
                <a:gd name="connsiteX828" fmla="*/ 669951 w 1710909"/>
                <a:gd name="connsiteY828" fmla="*/ 87745 h 1278472"/>
                <a:gd name="connsiteX829" fmla="*/ 668582 w 1710909"/>
                <a:gd name="connsiteY829" fmla="*/ 84460 h 1278472"/>
                <a:gd name="connsiteX830" fmla="*/ 666118 w 1710909"/>
                <a:gd name="connsiteY830" fmla="*/ 82133 h 1278472"/>
                <a:gd name="connsiteX831" fmla="*/ 663106 w 1710909"/>
                <a:gd name="connsiteY831" fmla="*/ 80901 h 1278472"/>
                <a:gd name="connsiteX832" fmla="*/ 660232 w 1710909"/>
                <a:gd name="connsiteY832" fmla="*/ 80901 h 1278472"/>
                <a:gd name="connsiteX833" fmla="*/ 652338 w 1710909"/>
                <a:gd name="connsiteY833" fmla="*/ 81174 h 1278472"/>
                <a:gd name="connsiteX834" fmla="*/ 649007 w 1710909"/>
                <a:gd name="connsiteY834" fmla="*/ 80809 h 1278472"/>
                <a:gd name="connsiteX835" fmla="*/ 643760 w 1710909"/>
                <a:gd name="connsiteY835" fmla="*/ 80490 h 1278472"/>
                <a:gd name="connsiteX836" fmla="*/ 639197 w 1710909"/>
                <a:gd name="connsiteY836" fmla="*/ 79714 h 1278472"/>
                <a:gd name="connsiteX837" fmla="*/ 632170 w 1710909"/>
                <a:gd name="connsiteY837" fmla="*/ 79988 h 1278472"/>
                <a:gd name="connsiteX838" fmla="*/ 621128 w 1710909"/>
                <a:gd name="connsiteY838" fmla="*/ 80353 h 1278472"/>
                <a:gd name="connsiteX839" fmla="*/ 618482 w 1710909"/>
                <a:gd name="connsiteY839" fmla="*/ 85692 h 1278472"/>
                <a:gd name="connsiteX840" fmla="*/ 617934 w 1710909"/>
                <a:gd name="connsiteY840" fmla="*/ 91304 h 1278472"/>
                <a:gd name="connsiteX841" fmla="*/ 619075 w 1710909"/>
                <a:gd name="connsiteY841" fmla="*/ 97464 h 1278472"/>
                <a:gd name="connsiteX842" fmla="*/ 621676 w 1710909"/>
                <a:gd name="connsiteY842" fmla="*/ 102437 h 1278472"/>
                <a:gd name="connsiteX843" fmla="*/ 626695 w 1710909"/>
                <a:gd name="connsiteY843" fmla="*/ 106133 h 1278472"/>
                <a:gd name="connsiteX844" fmla="*/ 630436 w 1710909"/>
                <a:gd name="connsiteY844" fmla="*/ 108552 h 1278472"/>
                <a:gd name="connsiteX845" fmla="*/ 634999 w 1710909"/>
                <a:gd name="connsiteY845" fmla="*/ 114073 h 1278472"/>
                <a:gd name="connsiteX846" fmla="*/ 636916 w 1710909"/>
                <a:gd name="connsiteY846" fmla="*/ 116354 h 1278472"/>
                <a:gd name="connsiteX847" fmla="*/ 639699 w 1710909"/>
                <a:gd name="connsiteY847" fmla="*/ 118179 h 1278472"/>
                <a:gd name="connsiteX848" fmla="*/ 645266 w 1710909"/>
                <a:gd name="connsiteY848" fmla="*/ 119959 h 1278472"/>
                <a:gd name="connsiteX849" fmla="*/ 647319 w 1710909"/>
                <a:gd name="connsiteY849" fmla="*/ 121601 h 1278472"/>
                <a:gd name="connsiteX850" fmla="*/ 646680 w 1710909"/>
                <a:gd name="connsiteY850" fmla="*/ 123335 h 1278472"/>
                <a:gd name="connsiteX851" fmla="*/ 643258 w 1710909"/>
                <a:gd name="connsiteY851" fmla="*/ 124065 h 1278472"/>
                <a:gd name="connsiteX852" fmla="*/ 639562 w 1710909"/>
                <a:gd name="connsiteY852" fmla="*/ 123335 h 1278472"/>
                <a:gd name="connsiteX853" fmla="*/ 635684 w 1710909"/>
                <a:gd name="connsiteY853" fmla="*/ 122833 h 1278472"/>
                <a:gd name="connsiteX854" fmla="*/ 632809 w 1710909"/>
                <a:gd name="connsiteY854" fmla="*/ 122240 h 1278472"/>
                <a:gd name="connsiteX855" fmla="*/ 627060 w 1710909"/>
                <a:gd name="connsiteY855" fmla="*/ 121465 h 1278472"/>
                <a:gd name="connsiteX856" fmla="*/ 623090 w 1710909"/>
                <a:gd name="connsiteY856" fmla="*/ 121465 h 1278472"/>
                <a:gd name="connsiteX857" fmla="*/ 619805 w 1710909"/>
                <a:gd name="connsiteY857" fmla="*/ 123153 h 1278472"/>
                <a:gd name="connsiteX858" fmla="*/ 620216 w 1710909"/>
                <a:gd name="connsiteY858" fmla="*/ 125343 h 1278472"/>
                <a:gd name="connsiteX859" fmla="*/ 616018 w 1710909"/>
                <a:gd name="connsiteY859" fmla="*/ 128948 h 1278472"/>
                <a:gd name="connsiteX860" fmla="*/ 613873 w 1710909"/>
                <a:gd name="connsiteY860" fmla="*/ 124613 h 1278472"/>
                <a:gd name="connsiteX861" fmla="*/ 613599 w 1710909"/>
                <a:gd name="connsiteY861" fmla="*/ 123198 h 1278472"/>
                <a:gd name="connsiteX862" fmla="*/ 609356 w 1710909"/>
                <a:gd name="connsiteY862" fmla="*/ 118088 h 1278472"/>
                <a:gd name="connsiteX863" fmla="*/ 605934 w 1710909"/>
                <a:gd name="connsiteY863" fmla="*/ 113525 h 1278472"/>
                <a:gd name="connsiteX864" fmla="*/ 603013 w 1710909"/>
                <a:gd name="connsiteY864" fmla="*/ 111380 h 1278472"/>
                <a:gd name="connsiteX865" fmla="*/ 597994 w 1710909"/>
                <a:gd name="connsiteY865" fmla="*/ 107092 h 1278472"/>
                <a:gd name="connsiteX866" fmla="*/ 594846 w 1710909"/>
                <a:gd name="connsiteY866" fmla="*/ 107092 h 1278472"/>
                <a:gd name="connsiteX867" fmla="*/ 586313 w 1710909"/>
                <a:gd name="connsiteY867" fmla="*/ 104810 h 1278472"/>
                <a:gd name="connsiteX868" fmla="*/ 566328 w 1710909"/>
                <a:gd name="connsiteY868" fmla="*/ 97555 h 1278472"/>
                <a:gd name="connsiteX869" fmla="*/ 556791 w 1710909"/>
                <a:gd name="connsiteY869" fmla="*/ 94635 h 1278472"/>
                <a:gd name="connsiteX870" fmla="*/ 552229 w 1710909"/>
                <a:gd name="connsiteY870" fmla="*/ 97783 h 1278472"/>
                <a:gd name="connsiteX871" fmla="*/ 550358 w 1710909"/>
                <a:gd name="connsiteY871" fmla="*/ 101616 h 1278472"/>
                <a:gd name="connsiteX872" fmla="*/ 552867 w 1710909"/>
                <a:gd name="connsiteY872" fmla="*/ 106179 h 1278472"/>
                <a:gd name="connsiteX873" fmla="*/ 557430 w 1710909"/>
                <a:gd name="connsiteY873" fmla="*/ 111837 h 1278472"/>
                <a:gd name="connsiteX874" fmla="*/ 559027 w 1710909"/>
                <a:gd name="connsiteY874" fmla="*/ 118772 h 1278472"/>
                <a:gd name="connsiteX875" fmla="*/ 559256 w 1710909"/>
                <a:gd name="connsiteY875" fmla="*/ 125799 h 1278472"/>
                <a:gd name="connsiteX876" fmla="*/ 553917 w 1710909"/>
                <a:gd name="connsiteY876" fmla="*/ 129541 h 1278472"/>
                <a:gd name="connsiteX877" fmla="*/ 550358 w 1710909"/>
                <a:gd name="connsiteY877" fmla="*/ 131548 h 1278472"/>
                <a:gd name="connsiteX878" fmla="*/ 546206 w 1710909"/>
                <a:gd name="connsiteY878" fmla="*/ 135381 h 1278472"/>
                <a:gd name="connsiteX879" fmla="*/ 544335 w 1710909"/>
                <a:gd name="connsiteY879" fmla="*/ 141222 h 1278472"/>
                <a:gd name="connsiteX880" fmla="*/ 541187 w 1710909"/>
                <a:gd name="connsiteY880" fmla="*/ 145374 h 1278472"/>
                <a:gd name="connsiteX881" fmla="*/ 538586 w 1710909"/>
                <a:gd name="connsiteY881" fmla="*/ 146469 h 1278472"/>
                <a:gd name="connsiteX882" fmla="*/ 536578 w 1710909"/>
                <a:gd name="connsiteY882" fmla="*/ 144051 h 1278472"/>
                <a:gd name="connsiteX883" fmla="*/ 536213 w 1710909"/>
                <a:gd name="connsiteY883" fmla="*/ 135244 h 1278472"/>
                <a:gd name="connsiteX884" fmla="*/ 540776 w 1710909"/>
                <a:gd name="connsiteY884" fmla="*/ 130682 h 1278472"/>
                <a:gd name="connsiteX885" fmla="*/ 541460 w 1710909"/>
                <a:gd name="connsiteY885" fmla="*/ 116993 h 1278472"/>
                <a:gd name="connsiteX886" fmla="*/ 541460 w 1710909"/>
                <a:gd name="connsiteY886" fmla="*/ 109236 h 1278472"/>
                <a:gd name="connsiteX887" fmla="*/ 538358 w 1710909"/>
                <a:gd name="connsiteY887" fmla="*/ 101707 h 1278472"/>
                <a:gd name="connsiteX888" fmla="*/ 527680 w 1710909"/>
                <a:gd name="connsiteY888" fmla="*/ 97144 h 1278472"/>
                <a:gd name="connsiteX889" fmla="*/ 526722 w 1710909"/>
                <a:gd name="connsiteY889" fmla="*/ 93631 h 1278472"/>
                <a:gd name="connsiteX890" fmla="*/ 514722 w 1710909"/>
                <a:gd name="connsiteY890" fmla="*/ 87836 h 1278472"/>
                <a:gd name="connsiteX891" fmla="*/ 509064 w 1710909"/>
                <a:gd name="connsiteY891" fmla="*/ 85463 h 1278472"/>
                <a:gd name="connsiteX892" fmla="*/ 506463 w 1710909"/>
                <a:gd name="connsiteY892" fmla="*/ 88749 h 1278472"/>
                <a:gd name="connsiteX893" fmla="*/ 500303 w 1710909"/>
                <a:gd name="connsiteY893" fmla="*/ 90483 h 1278472"/>
                <a:gd name="connsiteX894" fmla="*/ 494052 w 1710909"/>
                <a:gd name="connsiteY894" fmla="*/ 92125 h 1278472"/>
                <a:gd name="connsiteX895" fmla="*/ 489170 w 1710909"/>
                <a:gd name="connsiteY895" fmla="*/ 95000 h 1278472"/>
                <a:gd name="connsiteX896" fmla="*/ 483649 w 1710909"/>
                <a:gd name="connsiteY896" fmla="*/ 98376 h 1278472"/>
                <a:gd name="connsiteX897" fmla="*/ 475436 w 1710909"/>
                <a:gd name="connsiteY897" fmla="*/ 98878 h 1278472"/>
                <a:gd name="connsiteX898" fmla="*/ 472105 w 1710909"/>
                <a:gd name="connsiteY898" fmla="*/ 99745 h 1278472"/>
                <a:gd name="connsiteX899" fmla="*/ 469230 w 1710909"/>
                <a:gd name="connsiteY899" fmla="*/ 106453 h 1278472"/>
                <a:gd name="connsiteX900" fmla="*/ 464667 w 1710909"/>
                <a:gd name="connsiteY900" fmla="*/ 107046 h 1278472"/>
                <a:gd name="connsiteX901" fmla="*/ 462021 w 1710909"/>
                <a:gd name="connsiteY901" fmla="*/ 103076 h 1278472"/>
                <a:gd name="connsiteX902" fmla="*/ 459420 w 1710909"/>
                <a:gd name="connsiteY902" fmla="*/ 103350 h 1278472"/>
                <a:gd name="connsiteX903" fmla="*/ 455176 w 1710909"/>
                <a:gd name="connsiteY903" fmla="*/ 105129 h 1278472"/>
                <a:gd name="connsiteX904" fmla="*/ 451982 w 1710909"/>
                <a:gd name="connsiteY904" fmla="*/ 106544 h 1278472"/>
                <a:gd name="connsiteX905" fmla="*/ 446598 w 1710909"/>
                <a:gd name="connsiteY905" fmla="*/ 107593 h 1278472"/>
                <a:gd name="connsiteX906" fmla="*/ 444727 w 1710909"/>
                <a:gd name="connsiteY906" fmla="*/ 103943 h 1278472"/>
                <a:gd name="connsiteX907" fmla="*/ 432910 w 1710909"/>
                <a:gd name="connsiteY907" fmla="*/ 105631 h 1278472"/>
                <a:gd name="connsiteX908" fmla="*/ 430902 w 1710909"/>
                <a:gd name="connsiteY908" fmla="*/ 106453 h 1278472"/>
                <a:gd name="connsiteX909" fmla="*/ 425700 w 1710909"/>
                <a:gd name="connsiteY909" fmla="*/ 107456 h 1278472"/>
                <a:gd name="connsiteX910" fmla="*/ 414293 w 1710909"/>
                <a:gd name="connsiteY910" fmla="*/ 108962 h 1278472"/>
                <a:gd name="connsiteX911" fmla="*/ 408681 w 1710909"/>
                <a:gd name="connsiteY911" fmla="*/ 108369 h 1278472"/>
                <a:gd name="connsiteX912" fmla="*/ 399555 w 1710909"/>
                <a:gd name="connsiteY912" fmla="*/ 109647 h 1278472"/>
                <a:gd name="connsiteX913" fmla="*/ 392665 w 1710909"/>
                <a:gd name="connsiteY913" fmla="*/ 111016 h 1278472"/>
                <a:gd name="connsiteX914" fmla="*/ 385638 w 1710909"/>
                <a:gd name="connsiteY914" fmla="*/ 113571 h 1278472"/>
                <a:gd name="connsiteX915" fmla="*/ 380528 w 1710909"/>
                <a:gd name="connsiteY915" fmla="*/ 117358 h 1278472"/>
                <a:gd name="connsiteX916" fmla="*/ 384315 w 1710909"/>
                <a:gd name="connsiteY916" fmla="*/ 120415 h 1278472"/>
                <a:gd name="connsiteX917" fmla="*/ 388558 w 1710909"/>
                <a:gd name="connsiteY917" fmla="*/ 122879 h 1278472"/>
                <a:gd name="connsiteX918" fmla="*/ 393988 w 1710909"/>
                <a:gd name="connsiteY918" fmla="*/ 125754 h 1278472"/>
                <a:gd name="connsiteX919" fmla="*/ 397912 w 1710909"/>
                <a:gd name="connsiteY919" fmla="*/ 129495 h 1278472"/>
                <a:gd name="connsiteX920" fmla="*/ 401380 w 1710909"/>
                <a:gd name="connsiteY920" fmla="*/ 132780 h 1278472"/>
                <a:gd name="connsiteX921" fmla="*/ 411738 w 1710909"/>
                <a:gd name="connsiteY921" fmla="*/ 139351 h 1278472"/>
                <a:gd name="connsiteX922" fmla="*/ 420316 w 1710909"/>
                <a:gd name="connsiteY922" fmla="*/ 138986 h 1278472"/>
                <a:gd name="connsiteX923" fmla="*/ 426202 w 1710909"/>
                <a:gd name="connsiteY923" fmla="*/ 141906 h 1278472"/>
                <a:gd name="connsiteX924" fmla="*/ 433229 w 1710909"/>
                <a:gd name="connsiteY924" fmla="*/ 143595 h 1278472"/>
                <a:gd name="connsiteX925" fmla="*/ 436834 w 1710909"/>
                <a:gd name="connsiteY925" fmla="*/ 146423 h 1278472"/>
                <a:gd name="connsiteX926" fmla="*/ 441944 w 1710909"/>
                <a:gd name="connsiteY926" fmla="*/ 150439 h 1278472"/>
                <a:gd name="connsiteX927" fmla="*/ 449929 w 1710909"/>
                <a:gd name="connsiteY927" fmla="*/ 154043 h 1278472"/>
                <a:gd name="connsiteX928" fmla="*/ 457001 w 1710909"/>
                <a:gd name="connsiteY928" fmla="*/ 158606 h 1278472"/>
                <a:gd name="connsiteX929" fmla="*/ 454309 w 1710909"/>
                <a:gd name="connsiteY929" fmla="*/ 160842 h 1278472"/>
                <a:gd name="connsiteX930" fmla="*/ 445184 w 1710909"/>
                <a:gd name="connsiteY930" fmla="*/ 157101 h 1278472"/>
                <a:gd name="connsiteX931" fmla="*/ 440621 w 1710909"/>
                <a:gd name="connsiteY931" fmla="*/ 155139 h 1278472"/>
                <a:gd name="connsiteX932" fmla="*/ 438111 w 1710909"/>
                <a:gd name="connsiteY932" fmla="*/ 150849 h 1278472"/>
                <a:gd name="connsiteX933" fmla="*/ 422415 w 1710909"/>
                <a:gd name="connsiteY933" fmla="*/ 144461 h 1278472"/>
                <a:gd name="connsiteX934" fmla="*/ 416118 w 1710909"/>
                <a:gd name="connsiteY934" fmla="*/ 144005 h 1278472"/>
                <a:gd name="connsiteX935" fmla="*/ 408361 w 1710909"/>
                <a:gd name="connsiteY935" fmla="*/ 142499 h 1278472"/>
                <a:gd name="connsiteX936" fmla="*/ 395904 w 1710909"/>
                <a:gd name="connsiteY936" fmla="*/ 135518 h 1278472"/>
                <a:gd name="connsiteX937" fmla="*/ 392939 w 1710909"/>
                <a:gd name="connsiteY937" fmla="*/ 127624 h 1278472"/>
                <a:gd name="connsiteX938" fmla="*/ 389699 w 1710909"/>
                <a:gd name="connsiteY938" fmla="*/ 125297 h 1278472"/>
                <a:gd name="connsiteX939" fmla="*/ 385136 w 1710909"/>
                <a:gd name="connsiteY939" fmla="*/ 123518 h 1278472"/>
                <a:gd name="connsiteX940" fmla="*/ 377334 w 1710909"/>
                <a:gd name="connsiteY940" fmla="*/ 120506 h 1278472"/>
                <a:gd name="connsiteX941" fmla="*/ 368527 w 1710909"/>
                <a:gd name="connsiteY941" fmla="*/ 120963 h 1278472"/>
                <a:gd name="connsiteX942" fmla="*/ 361044 w 1710909"/>
                <a:gd name="connsiteY942" fmla="*/ 120963 h 1278472"/>
                <a:gd name="connsiteX943" fmla="*/ 359539 w 1710909"/>
                <a:gd name="connsiteY943" fmla="*/ 120004 h 1278472"/>
                <a:gd name="connsiteX944" fmla="*/ 352283 w 1710909"/>
                <a:gd name="connsiteY944" fmla="*/ 120004 h 1278472"/>
                <a:gd name="connsiteX945" fmla="*/ 344937 w 1710909"/>
                <a:gd name="connsiteY945" fmla="*/ 123290 h 1278472"/>
                <a:gd name="connsiteX946" fmla="*/ 329697 w 1710909"/>
                <a:gd name="connsiteY946" fmla="*/ 126484 h 1278472"/>
                <a:gd name="connsiteX947" fmla="*/ 322534 w 1710909"/>
                <a:gd name="connsiteY947" fmla="*/ 133556 h 1278472"/>
                <a:gd name="connsiteX948" fmla="*/ 324222 w 1710909"/>
                <a:gd name="connsiteY948" fmla="*/ 141815 h 1278472"/>
                <a:gd name="connsiteX949" fmla="*/ 327507 w 1710909"/>
                <a:gd name="connsiteY949" fmla="*/ 143184 h 1278472"/>
                <a:gd name="connsiteX950" fmla="*/ 333028 w 1710909"/>
                <a:gd name="connsiteY950" fmla="*/ 147427 h 1278472"/>
                <a:gd name="connsiteX951" fmla="*/ 335310 w 1710909"/>
                <a:gd name="connsiteY951" fmla="*/ 150165 h 1278472"/>
                <a:gd name="connsiteX952" fmla="*/ 335310 w 1710909"/>
                <a:gd name="connsiteY952" fmla="*/ 153678 h 1278472"/>
                <a:gd name="connsiteX953" fmla="*/ 329834 w 1710909"/>
                <a:gd name="connsiteY953" fmla="*/ 157374 h 1278472"/>
                <a:gd name="connsiteX954" fmla="*/ 324587 w 1710909"/>
                <a:gd name="connsiteY954" fmla="*/ 161527 h 1278472"/>
                <a:gd name="connsiteX955" fmla="*/ 324587 w 1710909"/>
                <a:gd name="connsiteY955" fmla="*/ 166683 h 1278472"/>
                <a:gd name="connsiteX956" fmla="*/ 329150 w 1710909"/>
                <a:gd name="connsiteY956" fmla="*/ 172204 h 1278472"/>
                <a:gd name="connsiteX957" fmla="*/ 329834 w 1710909"/>
                <a:gd name="connsiteY957" fmla="*/ 176767 h 1278472"/>
                <a:gd name="connsiteX958" fmla="*/ 326001 w 1710909"/>
                <a:gd name="connsiteY958" fmla="*/ 178820 h 1278472"/>
                <a:gd name="connsiteX959" fmla="*/ 324587 w 1710909"/>
                <a:gd name="connsiteY959" fmla="*/ 178820 h 1278472"/>
                <a:gd name="connsiteX960" fmla="*/ 316100 w 1710909"/>
                <a:gd name="connsiteY960" fmla="*/ 179185 h 1278472"/>
                <a:gd name="connsiteX961" fmla="*/ 311537 w 1710909"/>
                <a:gd name="connsiteY961" fmla="*/ 177770 h 1278472"/>
                <a:gd name="connsiteX962" fmla="*/ 308480 w 1710909"/>
                <a:gd name="connsiteY962" fmla="*/ 173983 h 1278472"/>
                <a:gd name="connsiteX963" fmla="*/ 304966 w 1710909"/>
                <a:gd name="connsiteY963" fmla="*/ 172386 h 1278472"/>
                <a:gd name="connsiteX964" fmla="*/ 296662 w 1710909"/>
                <a:gd name="connsiteY964" fmla="*/ 169785 h 1278472"/>
                <a:gd name="connsiteX965" fmla="*/ 286578 w 1710909"/>
                <a:gd name="connsiteY965" fmla="*/ 170013 h 1278472"/>
                <a:gd name="connsiteX966" fmla="*/ 278319 w 1710909"/>
                <a:gd name="connsiteY966" fmla="*/ 170333 h 1278472"/>
                <a:gd name="connsiteX967" fmla="*/ 271292 w 1710909"/>
                <a:gd name="connsiteY967" fmla="*/ 171930 h 1278472"/>
                <a:gd name="connsiteX968" fmla="*/ 267962 w 1710909"/>
                <a:gd name="connsiteY968" fmla="*/ 175763 h 1278472"/>
                <a:gd name="connsiteX969" fmla="*/ 269650 w 1710909"/>
                <a:gd name="connsiteY969" fmla="*/ 181010 h 1278472"/>
                <a:gd name="connsiteX970" fmla="*/ 273118 w 1710909"/>
                <a:gd name="connsiteY970" fmla="*/ 189178 h 1278472"/>
                <a:gd name="connsiteX971" fmla="*/ 272570 w 1710909"/>
                <a:gd name="connsiteY971" fmla="*/ 191413 h 1278472"/>
                <a:gd name="connsiteX972" fmla="*/ 270882 w 1710909"/>
                <a:gd name="connsiteY972" fmla="*/ 188539 h 1278472"/>
                <a:gd name="connsiteX973" fmla="*/ 268418 w 1710909"/>
                <a:gd name="connsiteY973" fmla="*/ 184615 h 1278472"/>
                <a:gd name="connsiteX974" fmla="*/ 267460 w 1710909"/>
                <a:gd name="connsiteY974" fmla="*/ 184022 h 1278472"/>
                <a:gd name="connsiteX975" fmla="*/ 264950 w 1710909"/>
                <a:gd name="connsiteY975" fmla="*/ 182926 h 1278472"/>
                <a:gd name="connsiteX976" fmla="*/ 254729 w 1710909"/>
                <a:gd name="connsiteY976" fmla="*/ 176721 h 1278472"/>
                <a:gd name="connsiteX977" fmla="*/ 251444 w 1710909"/>
                <a:gd name="connsiteY977" fmla="*/ 177132 h 1278472"/>
                <a:gd name="connsiteX978" fmla="*/ 243094 w 1710909"/>
                <a:gd name="connsiteY978" fmla="*/ 177132 h 1278472"/>
                <a:gd name="connsiteX979" fmla="*/ 240767 w 1710909"/>
                <a:gd name="connsiteY979" fmla="*/ 178729 h 1278472"/>
                <a:gd name="connsiteX980" fmla="*/ 235930 w 1710909"/>
                <a:gd name="connsiteY980" fmla="*/ 180782 h 1278472"/>
                <a:gd name="connsiteX981" fmla="*/ 225116 w 1710909"/>
                <a:gd name="connsiteY981" fmla="*/ 187672 h 1278472"/>
                <a:gd name="connsiteX982" fmla="*/ 223884 w 1710909"/>
                <a:gd name="connsiteY982" fmla="*/ 190546 h 1278472"/>
                <a:gd name="connsiteX983" fmla="*/ 223656 w 1710909"/>
                <a:gd name="connsiteY983" fmla="*/ 191870 h 1278472"/>
                <a:gd name="connsiteX984" fmla="*/ 217359 w 1710909"/>
                <a:gd name="connsiteY984" fmla="*/ 193740 h 1278472"/>
                <a:gd name="connsiteX985" fmla="*/ 213070 w 1710909"/>
                <a:gd name="connsiteY985" fmla="*/ 194699 h 1278472"/>
                <a:gd name="connsiteX986" fmla="*/ 210698 w 1710909"/>
                <a:gd name="connsiteY986" fmla="*/ 195474 h 1278472"/>
                <a:gd name="connsiteX987" fmla="*/ 210378 w 1710909"/>
                <a:gd name="connsiteY987" fmla="*/ 197528 h 1278472"/>
                <a:gd name="connsiteX988" fmla="*/ 208370 w 1710909"/>
                <a:gd name="connsiteY988" fmla="*/ 202090 h 1278472"/>
                <a:gd name="connsiteX989" fmla="*/ 204401 w 1710909"/>
                <a:gd name="connsiteY989" fmla="*/ 203687 h 1278472"/>
                <a:gd name="connsiteX990" fmla="*/ 200340 w 1710909"/>
                <a:gd name="connsiteY990" fmla="*/ 205056 h 1278472"/>
                <a:gd name="connsiteX991" fmla="*/ 196507 w 1710909"/>
                <a:gd name="connsiteY991" fmla="*/ 205421 h 1278472"/>
                <a:gd name="connsiteX992" fmla="*/ 194317 w 1710909"/>
                <a:gd name="connsiteY992" fmla="*/ 205786 h 1278472"/>
                <a:gd name="connsiteX993" fmla="*/ 189206 w 1710909"/>
                <a:gd name="connsiteY993" fmla="*/ 207247 h 1278472"/>
                <a:gd name="connsiteX994" fmla="*/ 186149 w 1710909"/>
                <a:gd name="connsiteY994" fmla="*/ 208844 h 1278472"/>
                <a:gd name="connsiteX995" fmla="*/ 176658 w 1710909"/>
                <a:gd name="connsiteY995" fmla="*/ 212175 h 1278472"/>
                <a:gd name="connsiteX996" fmla="*/ 171730 w 1710909"/>
                <a:gd name="connsiteY996" fmla="*/ 215368 h 1278472"/>
                <a:gd name="connsiteX997" fmla="*/ 168217 w 1710909"/>
                <a:gd name="connsiteY997" fmla="*/ 218927 h 1278472"/>
                <a:gd name="connsiteX998" fmla="*/ 159320 w 1710909"/>
                <a:gd name="connsiteY998" fmla="*/ 224494 h 1278472"/>
                <a:gd name="connsiteX999" fmla="*/ 154757 w 1710909"/>
                <a:gd name="connsiteY999" fmla="*/ 227643 h 1278472"/>
                <a:gd name="connsiteX1000" fmla="*/ 152931 w 1710909"/>
                <a:gd name="connsiteY1000" fmla="*/ 231019 h 1278472"/>
                <a:gd name="connsiteX1001" fmla="*/ 152293 w 1710909"/>
                <a:gd name="connsiteY1001" fmla="*/ 237088 h 1278472"/>
                <a:gd name="connsiteX1002" fmla="*/ 155578 w 1710909"/>
                <a:gd name="connsiteY1002" fmla="*/ 240054 h 1278472"/>
                <a:gd name="connsiteX1003" fmla="*/ 159639 w 1710909"/>
                <a:gd name="connsiteY1003" fmla="*/ 242107 h 1278472"/>
                <a:gd name="connsiteX1004" fmla="*/ 164841 w 1710909"/>
                <a:gd name="connsiteY1004" fmla="*/ 242883 h 1278472"/>
                <a:gd name="connsiteX1005" fmla="*/ 170042 w 1710909"/>
                <a:gd name="connsiteY1005" fmla="*/ 242198 h 1278472"/>
                <a:gd name="connsiteX1006" fmla="*/ 173373 w 1710909"/>
                <a:gd name="connsiteY1006" fmla="*/ 242198 h 1278472"/>
                <a:gd name="connsiteX1007" fmla="*/ 180582 w 1710909"/>
                <a:gd name="connsiteY1007" fmla="*/ 242198 h 1278472"/>
                <a:gd name="connsiteX1008" fmla="*/ 186788 w 1710909"/>
                <a:gd name="connsiteY1008" fmla="*/ 244343 h 1278472"/>
                <a:gd name="connsiteX1009" fmla="*/ 191670 w 1710909"/>
                <a:gd name="connsiteY1009" fmla="*/ 247993 h 1278472"/>
                <a:gd name="connsiteX1010" fmla="*/ 195960 w 1710909"/>
                <a:gd name="connsiteY1010" fmla="*/ 248997 h 1278472"/>
                <a:gd name="connsiteX1011" fmla="*/ 200522 w 1710909"/>
                <a:gd name="connsiteY1011" fmla="*/ 247582 h 1278472"/>
                <a:gd name="connsiteX1012" fmla="*/ 203808 w 1710909"/>
                <a:gd name="connsiteY1012" fmla="*/ 245529 h 1278472"/>
                <a:gd name="connsiteX1013" fmla="*/ 207549 w 1710909"/>
                <a:gd name="connsiteY1013" fmla="*/ 244525 h 1278472"/>
                <a:gd name="connsiteX1014" fmla="*/ 212979 w 1710909"/>
                <a:gd name="connsiteY1014" fmla="*/ 243795 h 1278472"/>
                <a:gd name="connsiteX1015" fmla="*/ 216538 w 1710909"/>
                <a:gd name="connsiteY1015" fmla="*/ 244708 h 1278472"/>
                <a:gd name="connsiteX1016" fmla="*/ 222972 w 1710909"/>
                <a:gd name="connsiteY1016" fmla="*/ 245255 h 1278472"/>
                <a:gd name="connsiteX1017" fmla="*/ 227078 w 1710909"/>
                <a:gd name="connsiteY1017" fmla="*/ 244845 h 1278472"/>
                <a:gd name="connsiteX1018" fmla="*/ 231641 w 1710909"/>
                <a:gd name="connsiteY1018" fmla="*/ 243019 h 1278472"/>
                <a:gd name="connsiteX1019" fmla="*/ 236204 w 1710909"/>
                <a:gd name="connsiteY1019" fmla="*/ 240464 h 1278472"/>
                <a:gd name="connsiteX1020" fmla="*/ 239717 w 1710909"/>
                <a:gd name="connsiteY1020" fmla="*/ 238685 h 1278472"/>
                <a:gd name="connsiteX1021" fmla="*/ 242364 w 1710909"/>
                <a:gd name="connsiteY1021" fmla="*/ 238046 h 1278472"/>
                <a:gd name="connsiteX1022" fmla="*/ 244372 w 1710909"/>
                <a:gd name="connsiteY1022" fmla="*/ 237726 h 1278472"/>
                <a:gd name="connsiteX1023" fmla="*/ 246516 w 1710909"/>
                <a:gd name="connsiteY1023" fmla="*/ 238685 h 1278472"/>
                <a:gd name="connsiteX1024" fmla="*/ 243824 w 1710909"/>
                <a:gd name="connsiteY1024" fmla="*/ 241149 h 1278472"/>
                <a:gd name="connsiteX1025" fmla="*/ 239717 w 1710909"/>
                <a:gd name="connsiteY1025" fmla="*/ 243111 h 1278472"/>
                <a:gd name="connsiteX1026" fmla="*/ 231596 w 1710909"/>
                <a:gd name="connsiteY1026" fmla="*/ 245620 h 1278472"/>
                <a:gd name="connsiteX1027" fmla="*/ 228447 w 1710909"/>
                <a:gd name="connsiteY1027" fmla="*/ 246578 h 1278472"/>
                <a:gd name="connsiteX1028" fmla="*/ 223200 w 1710909"/>
                <a:gd name="connsiteY1028" fmla="*/ 248221 h 1278472"/>
                <a:gd name="connsiteX1029" fmla="*/ 220051 w 1710909"/>
                <a:gd name="connsiteY1029" fmla="*/ 252191 h 1278472"/>
                <a:gd name="connsiteX1030" fmla="*/ 218546 w 1710909"/>
                <a:gd name="connsiteY1030" fmla="*/ 257392 h 1278472"/>
                <a:gd name="connsiteX1031" fmla="*/ 220371 w 1710909"/>
                <a:gd name="connsiteY1031" fmla="*/ 262731 h 1278472"/>
                <a:gd name="connsiteX1032" fmla="*/ 220097 w 1710909"/>
                <a:gd name="connsiteY1032" fmla="*/ 267933 h 1278472"/>
                <a:gd name="connsiteX1033" fmla="*/ 221101 w 1710909"/>
                <a:gd name="connsiteY1033" fmla="*/ 272496 h 1278472"/>
                <a:gd name="connsiteX1034" fmla="*/ 222561 w 1710909"/>
                <a:gd name="connsiteY1034" fmla="*/ 276511 h 1278472"/>
                <a:gd name="connsiteX1035" fmla="*/ 221101 w 1710909"/>
                <a:gd name="connsiteY1035" fmla="*/ 279386 h 1278472"/>
                <a:gd name="connsiteX1036" fmla="*/ 221101 w 1710909"/>
                <a:gd name="connsiteY1036" fmla="*/ 281439 h 1278472"/>
                <a:gd name="connsiteX1037" fmla="*/ 216538 w 1710909"/>
                <a:gd name="connsiteY1037" fmla="*/ 282078 h 1278472"/>
                <a:gd name="connsiteX1038" fmla="*/ 215123 w 1710909"/>
                <a:gd name="connsiteY1038" fmla="*/ 282762 h 1278472"/>
                <a:gd name="connsiteX1039" fmla="*/ 212568 w 1710909"/>
                <a:gd name="connsiteY1039" fmla="*/ 285226 h 1278472"/>
                <a:gd name="connsiteX1040" fmla="*/ 210150 w 1710909"/>
                <a:gd name="connsiteY1040" fmla="*/ 288922 h 1278472"/>
                <a:gd name="connsiteX1041" fmla="*/ 206454 w 1710909"/>
                <a:gd name="connsiteY1041" fmla="*/ 292116 h 1278472"/>
                <a:gd name="connsiteX1042" fmla="*/ 202758 w 1710909"/>
                <a:gd name="connsiteY1042" fmla="*/ 295538 h 1278472"/>
                <a:gd name="connsiteX1043" fmla="*/ 195093 w 1710909"/>
                <a:gd name="connsiteY1043" fmla="*/ 298367 h 1278472"/>
                <a:gd name="connsiteX1044" fmla="*/ 191077 w 1710909"/>
                <a:gd name="connsiteY1044" fmla="*/ 299143 h 1278472"/>
                <a:gd name="connsiteX1045" fmla="*/ 188248 w 1710909"/>
                <a:gd name="connsiteY1045" fmla="*/ 299782 h 1278472"/>
                <a:gd name="connsiteX1046" fmla="*/ 185419 w 1710909"/>
                <a:gd name="connsiteY1046" fmla="*/ 300101 h 1278472"/>
                <a:gd name="connsiteX1047" fmla="*/ 181221 w 1710909"/>
                <a:gd name="connsiteY1047" fmla="*/ 301424 h 1278472"/>
                <a:gd name="connsiteX1048" fmla="*/ 177936 w 1710909"/>
                <a:gd name="connsiteY1048" fmla="*/ 302017 h 1278472"/>
                <a:gd name="connsiteX1049" fmla="*/ 176248 w 1710909"/>
                <a:gd name="connsiteY1049" fmla="*/ 302017 h 1278472"/>
                <a:gd name="connsiteX1050" fmla="*/ 171685 w 1710909"/>
                <a:gd name="connsiteY1050" fmla="*/ 301698 h 1278472"/>
                <a:gd name="connsiteX1051" fmla="*/ 166255 w 1710909"/>
                <a:gd name="connsiteY1051" fmla="*/ 300649 h 1278472"/>
                <a:gd name="connsiteX1052" fmla="*/ 160916 w 1710909"/>
                <a:gd name="connsiteY1052" fmla="*/ 302017 h 1278472"/>
                <a:gd name="connsiteX1053" fmla="*/ 154209 w 1710909"/>
                <a:gd name="connsiteY1053" fmla="*/ 304162 h 1278472"/>
                <a:gd name="connsiteX1054" fmla="*/ 150878 w 1710909"/>
                <a:gd name="connsiteY1054" fmla="*/ 306626 h 1278472"/>
                <a:gd name="connsiteX1055" fmla="*/ 144764 w 1710909"/>
                <a:gd name="connsiteY1055" fmla="*/ 309592 h 1278472"/>
                <a:gd name="connsiteX1056" fmla="*/ 139060 w 1710909"/>
                <a:gd name="connsiteY1056" fmla="*/ 313379 h 1278472"/>
                <a:gd name="connsiteX1057" fmla="*/ 136323 w 1710909"/>
                <a:gd name="connsiteY1057" fmla="*/ 314063 h 1278472"/>
                <a:gd name="connsiteX1058" fmla="*/ 132170 w 1710909"/>
                <a:gd name="connsiteY1058" fmla="*/ 310094 h 1278472"/>
                <a:gd name="connsiteX1059" fmla="*/ 123045 w 1710909"/>
                <a:gd name="connsiteY1059" fmla="*/ 310824 h 1278472"/>
                <a:gd name="connsiteX1060" fmla="*/ 114238 w 1710909"/>
                <a:gd name="connsiteY1060" fmla="*/ 313379 h 1278472"/>
                <a:gd name="connsiteX1061" fmla="*/ 111683 w 1710909"/>
                <a:gd name="connsiteY1061" fmla="*/ 314930 h 1278472"/>
                <a:gd name="connsiteX1062" fmla="*/ 108991 w 1710909"/>
                <a:gd name="connsiteY1062" fmla="*/ 317668 h 1278472"/>
                <a:gd name="connsiteX1063" fmla="*/ 107668 w 1710909"/>
                <a:gd name="connsiteY1063" fmla="*/ 321136 h 1278472"/>
                <a:gd name="connsiteX1064" fmla="*/ 100823 w 1710909"/>
                <a:gd name="connsiteY1064" fmla="*/ 325197 h 1278472"/>
                <a:gd name="connsiteX1065" fmla="*/ 85720 w 1710909"/>
                <a:gd name="connsiteY1065" fmla="*/ 329760 h 1278472"/>
                <a:gd name="connsiteX1066" fmla="*/ 78739 w 1710909"/>
                <a:gd name="connsiteY1066" fmla="*/ 329258 h 1278472"/>
                <a:gd name="connsiteX1067" fmla="*/ 74496 w 1710909"/>
                <a:gd name="connsiteY1067" fmla="*/ 329532 h 1278472"/>
                <a:gd name="connsiteX1068" fmla="*/ 69568 w 1710909"/>
                <a:gd name="connsiteY1068" fmla="*/ 329851 h 1278472"/>
                <a:gd name="connsiteX1069" fmla="*/ 63499 w 1710909"/>
                <a:gd name="connsiteY1069" fmla="*/ 331357 h 1278472"/>
                <a:gd name="connsiteX1070" fmla="*/ 59986 w 1710909"/>
                <a:gd name="connsiteY1070" fmla="*/ 333866 h 1278472"/>
                <a:gd name="connsiteX1071" fmla="*/ 54145 w 1710909"/>
                <a:gd name="connsiteY1071" fmla="*/ 337243 h 1278472"/>
                <a:gd name="connsiteX1072" fmla="*/ 47118 w 1710909"/>
                <a:gd name="connsiteY1072" fmla="*/ 337927 h 1278472"/>
                <a:gd name="connsiteX1073" fmla="*/ 35073 w 1710909"/>
                <a:gd name="connsiteY1073" fmla="*/ 337152 h 1278472"/>
                <a:gd name="connsiteX1074" fmla="*/ 30966 w 1710909"/>
                <a:gd name="connsiteY1074" fmla="*/ 339068 h 1278472"/>
                <a:gd name="connsiteX1075" fmla="*/ 28867 w 1710909"/>
                <a:gd name="connsiteY1075" fmla="*/ 341167 h 1278472"/>
                <a:gd name="connsiteX1076" fmla="*/ 27635 w 1710909"/>
                <a:gd name="connsiteY1076" fmla="*/ 343038 h 1278472"/>
                <a:gd name="connsiteX1077" fmla="*/ 26312 w 1710909"/>
                <a:gd name="connsiteY1077" fmla="*/ 345821 h 1278472"/>
                <a:gd name="connsiteX1078" fmla="*/ 20791 w 1710909"/>
                <a:gd name="connsiteY1078" fmla="*/ 348696 h 1278472"/>
                <a:gd name="connsiteX1079" fmla="*/ 15041 w 1710909"/>
                <a:gd name="connsiteY1079" fmla="*/ 346551 h 1278472"/>
                <a:gd name="connsiteX1080" fmla="*/ 12121 w 1710909"/>
                <a:gd name="connsiteY1080" fmla="*/ 345912 h 1278472"/>
                <a:gd name="connsiteX1081" fmla="*/ 8289 w 1710909"/>
                <a:gd name="connsiteY1081" fmla="*/ 348604 h 1278472"/>
                <a:gd name="connsiteX1082" fmla="*/ 5688 w 1710909"/>
                <a:gd name="connsiteY1082" fmla="*/ 351753 h 1278472"/>
                <a:gd name="connsiteX1083" fmla="*/ 5140 w 1710909"/>
                <a:gd name="connsiteY1083" fmla="*/ 357548 h 1278472"/>
                <a:gd name="connsiteX1084" fmla="*/ 1399 w 1710909"/>
                <a:gd name="connsiteY1084" fmla="*/ 361244 h 1278472"/>
                <a:gd name="connsiteX1085" fmla="*/ 30 w 1710909"/>
                <a:gd name="connsiteY1085" fmla="*/ 362932 h 1278472"/>
                <a:gd name="connsiteX1086" fmla="*/ 486 w 1710909"/>
                <a:gd name="connsiteY1086" fmla="*/ 366035 h 1278472"/>
                <a:gd name="connsiteX1087" fmla="*/ 8380 w 1710909"/>
                <a:gd name="connsiteY1087" fmla="*/ 370369 h 1278472"/>
                <a:gd name="connsiteX1088" fmla="*/ 11939 w 1710909"/>
                <a:gd name="connsiteY1088" fmla="*/ 373426 h 1278472"/>
                <a:gd name="connsiteX1089" fmla="*/ 16730 w 1710909"/>
                <a:gd name="connsiteY1089" fmla="*/ 375617 h 1278472"/>
                <a:gd name="connsiteX1090" fmla="*/ 17551 w 1710909"/>
                <a:gd name="connsiteY1090" fmla="*/ 377989 h 1278472"/>
                <a:gd name="connsiteX1091" fmla="*/ 23802 w 1710909"/>
                <a:gd name="connsiteY1091" fmla="*/ 379860 h 1278472"/>
                <a:gd name="connsiteX1092" fmla="*/ 30053 w 1710909"/>
                <a:gd name="connsiteY1092" fmla="*/ 381412 h 1278472"/>
                <a:gd name="connsiteX1093" fmla="*/ 34251 w 1710909"/>
                <a:gd name="connsiteY1093" fmla="*/ 383328 h 1278472"/>
                <a:gd name="connsiteX1094" fmla="*/ 44107 w 1710909"/>
                <a:gd name="connsiteY1094" fmla="*/ 384195 h 1278472"/>
                <a:gd name="connsiteX1095" fmla="*/ 50906 w 1710909"/>
                <a:gd name="connsiteY1095" fmla="*/ 385199 h 1278472"/>
                <a:gd name="connsiteX1096" fmla="*/ 54784 w 1710909"/>
                <a:gd name="connsiteY1096" fmla="*/ 386111 h 1278472"/>
                <a:gd name="connsiteX1097" fmla="*/ 57294 w 1710909"/>
                <a:gd name="connsiteY1097" fmla="*/ 387982 h 1278472"/>
                <a:gd name="connsiteX1098" fmla="*/ 60305 w 1710909"/>
                <a:gd name="connsiteY1098" fmla="*/ 390400 h 1278472"/>
                <a:gd name="connsiteX1099" fmla="*/ 65689 w 1710909"/>
                <a:gd name="connsiteY1099" fmla="*/ 392590 h 1278472"/>
                <a:gd name="connsiteX1100" fmla="*/ 73127 w 1710909"/>
                <a:gd name="connsiteY1100" fmla="*/ 393138 h 1278472"/>
                <a:gd name="connsiteX1101" fmla="*/ 79058 w 1710909"/>
                <a:gd name="connsiteY1101" fmla="*/ 393138 h 1278472"/>
                <a:gd name="connsiteX1102" fmla="*/ 82983 w 1710909"/>
                <a:gd name="connsiteY1102" fmla="*/ 390993 h 1278472"/>
                <a:gd name="connsiteX1103" fmla="*/ 87546 w 1710909"/>
                <a:gd name="connsiteY1103" fmla="*/ 395876 h 1278472"/>
                <a:gd name="connsiteX1104" fmla="*/ 92108 w 1710909"/>
                <a:gd name="connsiteY1104" fmla="*/ 397838 h 1278472"/>
                <a:gd name="connsiteX1105" fmla="*/ 92382 w 1710909"/>
                <a:gd name="connsiteY1105" fmla="*/ 401169 h 1278472"/>
                <a:gd name="connsiteX1106" fmla="*/ 92930 w 1710909"/>
                <a:gd name="connsiteY1106" fmla="*/ 404591 h 1278472"/>
                <a:gd name="connsiteX1107" fmla="*/ 98816 w 1710909"/>
                <a:gd name="connsiteY1107" fmla="*/ 405047 h 1278472"/>
                <a:gd name="connsiteX1108" fmla="*/ 103379 w 1710909"/>
                <a:gd name="connsiteY1108" fmla="*/ 406279 h 1278472"/>
                <a:gd name="connsiteX1109" fmla="*/ 110086 w 1710909"/>
                <a:gd name="connsiteY1109" fmla="*/ 402309 h 1278472"/>
                <a:gd name="connsiteX1110" fmla="*/ 113463 w 1710909"/>
                <a:gd name="connsiteY1110" fmla="*/ 399435 h 1278472"/>
                <a:gd name="connsiteX1111" fmla="*/ 119121 w 1710909"/>
                <a:gd name="connsiteY1111" fmla="*/ 398978 h 1278472"/>
                <a:gd name="connsiteX1112" fmla="*/ 122817 w 1710909"/>
                <a:gd name="connsiteY1112" fmla="*/ 402309 h 1278472"/>
                <a:gd name="connsiteX1113" fmla="*/ 124596 w 1710909"/>
                <a:gd name="connsiteY1113" fmla="*/ 403633 h 1278472"/>
                <a:gd name="connsiteX1114" fmla="*/ 136186 w 1710909"/>
                <a:gd name="connsiteY1114" fmla="*/ 402355 h 1278472"/>
                <a:gd name="connsiteX1115" fmla="*/ 142665 w 1710909"/>
                <a:gd name="connsiteY1115" fmla="*/ 402355 h 1278472"/>
                <a:gd name="connsiteX1116" fmla="*/ 147730 w 1710909"/>
                <a:gd name="connsiteY1116" fmla="*/ 403222 h 1278472"/>
                <a:gd name="connsiteX1117" fmla="*/ 154392 w 1710909"/>
                <a:gd name="connsiteY1117" fmla="*/ 400986 h 1278472"/>
                <a:gd name="connsiteX1118" fmla="*/ 157494 w 1710909"/>
                <a:gd name="connsiteY1118" fmla="*/ 398340 h 1278472"/>
                <a:gd name="connsiteX1119" fmla="*/ 163700 w 1710909"/>
                <a:gd name="connsiteY1119" fmla="*/ 392956 h 1278472"/>
                <a:gd name="connsiteX1120" fmla="*/ 168491 w 1710909"/>
                <a:gd name="connsiteY1120" fmla="*/ 392317 h 1278472"/>
                <a:gd name="connsiteX1121" fmla="*/ 173601 w 1710909"/>
                <a:gd name="connsiteY1121" fmla="*/ 394598 h 1278472"/>
                <a:gd name="connsiteX1122" fmla="*/ 179944 w 1710909"/>
                <a:gd name="connsiteY1122" fmla="*/ 397518 h 1278472"/>
                <a:gd name="connsiteX1123" fmla="*/ 185282 w 1710909"/>
                <a:gd name="connsiteY1123" fmla="*/ 400804 h 1278472"/>
                <a:gd name="connsiteX1124" fmla="*/ 189571 w 1710909"/>
                <a:gd name="connsiteY1124" fmla="*/ 405823 h 1278472"/>
                <a:gd name="connsiteX1125" fmla="*/ 183959 w 1710909"/>
                <a:gd name="connsiteY1125" fmla="*/ 408971 h 1278472"/>
                <a:gd name="connsiteX1126" fmla="*/ 180446 w 1710909"/>
                <a:gd name="connsiteY1126" fmla="*/ 411526 h 1278472"/>
                <a:gd name="connsiteX1127" fmla="*/ 178986 w 1710909"/>
                <a:gd name="connsiteY1127" fmla="*/ 412393 h 1278472"/>
                <a:gd name="connsiteX1128" fmla="*/ 174423 w 1710909"/>
                <a:gd name="connsiteY1128" fmla="*/ 414447 h 1278472"/>
                <a:gd name="connsiteX1129" fmla="*/ 171594 w 1710909"/>
                <a:gd name="connsiteY1129" fmla="*/ 414720 h 1278472"/>
                <a:gd name="connsiteX1130" fmla="*/ 167031 w 1710909"/>
                <a:gd name="connsiteY1130" fmla="*/ 413580 h 1278472"/>
                <a:gd name="connsiteX1131" fmla="*/ 164202 w 1710909"/>
                <a:gd name="connsiteY1131" fmla="*/ 412758 h 1278472"/>
                <a:gd name="connsiteX1132" fmla="*/ 158179 w 1710909"/>
                <a:gd name="connsiteY1132" fmla="*/ 412987 h 1278472"/>
                <a:gd name="connsiteX1133" fmla="*/ 153297 w 1710909"/>
                <a:gd name="connsiteY1133" fmla="*/ 414812 h 1278472"/>
                <a:gd name="connsiteX1134" fmla="*/ 121356 w 1710909"/>
                <a:gd name="connsiteY1134" fmla="*/ 413397 h 1278472"/>
                <a:gd name="connsiteX1135" fmla="*/ 117113 w 1710909"/>
                <a:gd name="connsiteY1135" fmla="*/ 413899 h 1278472"/>
                <a:gd name="connsiteX1136" fmla="*/ 114421 w 1710909"/>
                <a:gd name="connsiteY1136" fmla="*/ 414720 h 1278472"/>
                <a:gd name="connsiteX1137" fmla="*/ 111683 w 1710909"/>
                <a:gd name="connsiteY1137" fmla="*/ 416044 h 1278472"/>
                <a:gd name="connsiteX1138" fmla="*/ 108991 w 1710909"/>
                <a:gd name="connsiteY1138" fmla="*/ 418051 h 1278472"/>
                <a:gd name="connsiteX1139" fmla="*/ 100823 w 1710909"/>
                <a:gd name="connsiteY1139" fmla="*/ 420378 h 1278472"/>
                <a:gd name="connsiteX1140" fmla="*/ 83530 w 1710909"/>
                <a:gd name="connsiteY1140" fmla="*/ 421519 h 1278472"/>
                <a:gd name="connsiteX1141" fmla="*/ 74769 w 1710909"/>
                <a:gd name="connsiteY1141" fmla="*/ 421519 h 1278472"/>
                <a:gd name="connsiteX1142" fmla="*/ 70481 w 1710909"/>
                <a:gd name="connsiteY1142" fmla="*/ 422340 h 1278472"/>
                <a:gd name="connsiteX1143" fmla="*/ 67013 w 1710909"/>
                <a:gd name="connsiteY1143" fmla="*/ 422705 h 1278472"/>
                <a:gd name="connsiteX1144" fmla="*/ 59986 w 1710909"/>
                <a:gd name="connsiteY1144" fmla="*/ 422705 h 1278472"/>
                <a:gd name="connsiteX1145" fmla="*/ 53643 w 1710909"/>
                <a:gd name="connsiteY1145" fmla="*/ 422934 h 1278472"/>
                <a:gd name="connsiteX1146" fmla="*/ 50039 w 1710909"/>
                <a:gd name="connsiteY1146" fmla="*/ 424303 h 1278472"/>
                <a:gd name="connsiteX1147" fmla="*/ 44700 w 1710909"/>
                <a:gd name="connsiteY1147" fmla="*/ 427496 h 1278472"/>
                <a:gd name="connsiteX1148" fmla="*/ 43651 w 1710909"/>
                <a:gd name="connsiteY1148" fmla="*/ 431649 h 1278472"/>
                <a:gd name="connsiteX1149" fmla="*/ 46845 w 1710909"/>
                <a:gd name="connsiteY1149" fmla="*/ 434341 h 1278472"/>
                <a:gd name="connsiteX1150" fmla="*/ 50495 w 1710909"/>
                <a:gd name="connsiteY1150" fmla="*/ 435892 h 1278472"/>
                <a:gd name="connsiteX1151" fmla="*/ 55058 w 1710909"/>
                <a:gd name="connsiteY1151" fmla="*/ 438037 h 1278472"/>
                <a:gd name="connsiteX1152" fmla="*/ 56883 w 1710909"/>
                <a:gd name="connsiteY1152" fmla="*/ 441048 h 1278472"/>
                <a:gd name="connsiteX1153" fmla="*/ 59849 w 1710909"/>
                <a:gd name="connsiteY1153" fmla="*/ 442737 h 1278472"/>
                <a:gd name="connsiteX1154" fmla="*/ 63955 w 1710909"/>
                <a:gd name="connsiteY1154" fmla="*/ 442737 h 1278472"/>
                <a:gd name="connsiteX1155" fmla="*/ 68518 w 1710909"/>
                <a:gd name="connsiteY1155" fmla="*/ 442737 h 1278472"/>
                <a:gd name="connsiteX1156" fmla="*/ 72488 w 1710909"/>
                <a:gd name="connsiteY1156" fmla="*/ 441504 h 1278472"/>
                <a:gd name="connsiteX1157" fmla="*/ 76093 w 1710909"/>
                <a:gd name="connsiteY1157" fmla="*/ 439542 h 1278472"/>
                <a:gd name="connsiteX1158" fmla="*/ 82618 w 1710909"/>
                <a:gd name="connsiteY1158" fmla="*/ 436622 h 1278472"/>
                <a:gd name="connsiteX1159" fmla="*/ 83850 w 1710909"/>
                <a:gd name="connsiteY1159" fmla="*/ 438858 h 1278472"/>
                <a:gd name="connsiteX1160" fmla="*/ 80564 w 1710909"/>
                <a:gd name="connsiteY1160" fmla="*/ 441504 h 1278472"/>
                <a:gd name="connsiteX1161" fmla="*/ 80838 w 1710909"/>
                <a:gd name="connsiteY1161" fmla="*/ 445611 h 1278472"/>
                <a:gd name="connsiteX1162" fmla="*/ 84580 w 1710909"/>
                <a:gd name="connsiteY1162" fmla="*/ 448851 h 1278472"/>
                <a:gd name="connsiteX1163" fmla="*/ 87454 w 1710909"/>
                <a:gd name="connsiteY1163" fmla="*/ 451132 h 1278472"/>
                <a:gd name="connsiteX1164" fmla="*/ 92884 w 1710909"/>
                <a:gd name="connsiteY1164" fmla="*/ 451360 h 1278472"/>
                <a:gd name="connsiteX1165" fmla="*/ 97082 w 1710909"/>
                <a:gd name="connsiteY1165" fmla="*/ 451360 h 1278472"/>
                <a:gd name="connsiteX1166" fmla="*/ 102010 w 1710909"/>
                <a:gd name="connsiteY1166" fmla="*/ 451360 h 1278472"/>
                <a:gd name="connsiteX1167" fmla="*/ 106573 w 1710909"/>
                <a:gd name="connsiteY1167" fmla="*/ 452182 h 1278472"/>
                <a:gd name="connsiteX1168" fmla="*/ 111683 w 1710909"/>
                <a:gd name="connsiteY1168" fmla="*/ 451954 h 1278472"/>
                <a:gd name="connsiteX1169" fmla="*/ 113782 w 1710909"/>
                <a:gd name="connsiteY1169" fmla="*/ 453094 h 1278472"/>
                <a:gd name="connsiteX1170" fmla="*/ 120444 w 1710909"/>
                <a:gd name="connsiteY1170" fmla="*/ 453094 h 1278472"/>
                <a:gd name="connsiteX1171" fmla="*/ 123729 w 1710909"/>
                <a:gd name="connsiteY1171" fmla="*/ 452684 h 1278472"/>
                <a:gd name="connsiteX1172" fmla="*/ 125280 w 1710909"/>
                <a:gd name="connsiteY1172" fmla="*/ 452684 h 1278472"/>
                <a:gd name="connsiteX1173" fmla="*/ 132627 w 1710909"/>
                <a:gd name="connsiteY1173" fmla="*/ 455148 h 1278472"/>
                <a:gd name="connsiteX1174" fmla="*/ 134178 w 1710909"/>
                <a:gd name="connsiteY1174" fmla="*/ 457429 h 1278472"/>
                <a:gd name="connsiteX1175" fmla="*/ 132034 w 1710909"/>
                <a:gd name="connsiteY1175" fmla="*/ 460440 h 1278472"/>
                <a:gd name="connsiteX1176" fmla="*/ 124003 w 1710909"/>
                <a:gd name="connsiteY1176" fmla="*/ 461627 h 1278472"/>
                <a:gd name="connsiteX1177" fmla="*/ 119851 w 1710909"/>
                <a:gd name="connsiteY1177" fmla="*/ 460349 h 1278472"/>
                <a:gd name="connsiteX1178" fmla="*/ 117889 w 1710909"/>
                <a:gd name="connsiteY1178" fmla="*/ 460669 h 1278472"/>
                <a:gd name="connsiteX1179" fmla="*/ 114695 w 1710909"/>
                <a:gd name="connsiteY1179" fmla="*/ 460669 h 1278472"/>
                <a:gd name="connsiteX1180" fmla="*/ 111409 w 1710909"/>
                <a:gd name="connsiteY1180" fmla="*/ 463589 h 1278472"/>
                <a:gd name="connsiteX1181" fmla="*/ 109402 w 1710909"/>
                <a:gd name="connsiteY1181" fmla="*/ 464136 h 1278472"/>
                <a:gd name="connsiteX1182" fmla="*/ 105523 w 1710909"/>
                <a:gd name="connsiteY1182" fmla="*/ 464410 h 1278472"/>
                <a:gd name="connsiteX1183" fmla="*/ 102466 w 1710909"/>
                <a:gd name="connsiteY1183" fmla="*/ 465596 h 1278472"/>
                <a:gd name="connsiteX1184" fmla="*/ 99957 w 1710909"/>
                <a:gd name="connsiteY1184" fmla="*/ 468334 h 1278472"/>
                <a:gd name="connsiteX1185" fmla="*/ 98542 w 1710909"/>
                <a:gd name="connsiteY1185" fmla="*/ 471209 h 1278472"/>
                <a:gd name="connsiteX1186" fmla="*/ 101599 w 1710909"/>
                <a:gd name="connsiteY1186" fmla="*/ 472167 h 1278472"/>
                <a:gd name="connsiteX1187" fmla="*/ 104702 w 1710909"/>
                <a:gd name="connsiteY1187" fmla="*/ 478738 h 1278472"/>
                <a:gd name="connsiteX1188" fmla="*/ 108763 w 1710909"/>
                <a:gd name="connsiteY1188" fmla="*/ 481384 h 1278472"/>
                <a:gd name="connsiteX1189" fmla="*/ 111272 w 1710909"/>
                <a:gd name="connsiteY1189" fmla="*/ 483802 h 1278472"/>
                <a:gd name="connsiteX1190" fmla="*/ 117022 w 1710909"/>
                <a:gd name="connsiteY1190" fmla="*/ 485856 h 1278472"/>
                <a:gd name="connsiteX1191" fmla="*/ 123866 w 1710909"/>
                <a:gd name="connsiteY1191" fmla="*/ 487726 h 1278472"/>
                <a:gd name="connsiteX1192" fmla="*/ 126786 w 1710909"/>
                <a:gd name="connsiteY1192" fmla="*/ 491012 h 1278472"/>
                <a:gd name="connsiteX1193" fmla="*/ 137007 w 1710909"/>
                <a:gd name="connsiteY1193" fmla="*/ 493111 h 1278472"/>
                <a:gd name="connsiteX1194" fmla="*/ 142391 w 1710909"/>
                <a:gd name="connsiteY1194" fmla="*/ 492563 h 1278472"/>
                <a:gd name="connsiteX1195" fmla="*/ 151243 w 1710909"/>
                <a:gd name="connsiteY1195" fmla="*/ 492563 h 1278472"/>
                <a:gd name="connsiteX1196" fmla="*/ 158590 w 1710909"/>
                <a:gd name="connsiteY1196" fmla="*/ 492563 h 1278472"/>
                <a:gd name="connsiteX1197" fmla="*/ 161327 w 1710909"/>
                <a:gd name="connsiteY1197" fmla="*/ 493065 h 1278472"/>
                <a:gd name="connsiteX1198" fmla="*/ 165890 w 1710909"/>
                <a:gd name="connsiteY1198" fmla="*/ 492700 h 1278472"/>
                <a:gd name="connsiteX1199" fmla="*/ 167670 w 1710909"/>
                <a:gd name="connsiteY1199" fmla="*/ 490920 h 1278472"/>
                <a:gd name="connsiteX1200" fmla="*/ 164932 w 1710909"/>
                <a:gd name="connsiteY1200" fmla="*/ 487818 h 1278472"/>
                <a:gd name="connsiteX1201" fmla="*/ 161555 w 1710909"/>
                <a:gd name="connsiteY1201" fmla="*/ 482707 h 1278472"/>
                <a:gd name="connsiteX1202" fmla="*/ 162650 w 1710909"/>
                <a:gd name="connsiteY1202" fmla="*/ 478601 h 1278472"/>
                <a:gd name="connsiteX1203" fmla="*/ 165753 w 1710909"/>
                <a:gd name="connsiteY1203" fmla="*/ 479741 h 1278472"/>
                <a:gd name="connsiteX1204" fmla="*/ 169267 w 1710909"/>
                <a:gd name="connsiteY1204" fmla="*/ 479741 h 1278472"/>
                <a:gd name="connsiteX1205" fmla="*/ 173829 w 1710909"/>
                <a:gd name="connsiteY1205" fmla="*/ 484897 h 1278472"/>
                <a:gd name="connsiteX1206" fmla="*/ 176887 w 1710909"/>
                <a:gd name="connsiteY1206" fmla="*/ 487955 h 1278472"/>
                <a:gd name="connsiteX1207" fmla="*/ 180765 w 1710909"/>
                <a:gd name="connsiteY1207" fmla="*/ 487955 h 1278472"/>
                <a:gd name="connsiteX1208" fmla="*/ 182636 w 1710909"/>
                <a:gd name="connsiteY1208" fmla="*/ 482388 h 1278472"/>
                <a:gd name="connsiteX1209" fmla="*/ 184598 w 1710909"/>
                <a:gd name="connsiteY1209" fmla="*/ 479559 h 1278472"/>
                <a:gd name="connsiteX1210" fmla="*/ 187792 w 1710909"/>
                <a:gd name="connsiteY1210" fmla="*/ 477688 h 1278472"/>
                <a:gd name="connsiteX1211" fmla="*/ 192355 w 1710909"/>
                <a:gd name="connsiteY1211" fmla="*/ 478601 h 1278472"/>
                <a:gd name="connsiteX1212" fmla="*/ 197465 w 1710909"/>
                <a:gd name="connsiteY1212" fmla="*/ 480015 h 1278472"/>
                <a:gd name="connsiteX1213" fmla="*/ 197465 w 1710909"/>
                <a:gd name="connsiteY1213" fmla="*/ 483802 h 1278472"/>
                <a:gd name="connsiteX1214" fmla="*/ 199564 w 1710909"/>
                <a:gd name="connsiteY1214" fmla="*/ 488821 h 1278472"/>
                <a:gd name="connsiteX1215" fmla="*/ 208690 w 1710909"/>
                <a:gd name="connsiteY1215" fmla="*/ 489232 h 1278472"/>
                <a:gd name="connsiteX1216" fmla="*/ 211245 w 1710909"/>
                <a:gd name="connsiteY1216" fmla="*/ 488821 h 1278472"/>
                <a:gd name="connsiteX1217" fmla="*/ 216264 w 1710909"/>
                <a:gd name="connsiteY1217" fmla="*/ 487863 h 1278472"/>
                <a:gd name="connsiteX1218" fmla="*/ 219595 w 1710909"/>
                <a:gd name="connsiteY1218" fmla="*/ 485856 h 1278472"/>
                <a:gd name="connsiteX1219" fmla="*/ 223474 w 1710909"/>
                <a:gd name="connsiteY1219" fmla="*/ 482616 h 1278472"/>
                <a:gd name="connsiteX1220" fmla="*/ 228949 w 1710909"/>
                <a:gd name="connsiteY1220" fmla="*/ 482388 h 1278472"/>
                <a:gd name="connsiteX1221" fmla="*/ 229770 w 1710909"/>
                <a:gd name="connsiteY1221" fmla="*/ 479741 h 1278472"/>
                <a:gd name="connsiteX1222" fmla="*/ 232006 w 1710909"/>
                <a:gd name="connsiteY1222" fmla="*/ 479422 h 1278472"/>
                <a:gd name="connsiteX1223" fmla="*/ 234105 w 1710909"/>
                <a:gd name="connsiteY1223" fmla="*/ 476684 h 1278472"/>
                <a:gd name="connsiteX1224" fmla="*/ 236067 w 1710909"/>
                <a:gd name="connsiteY1224" fmla="*/ 475407 h 1278472"/>
                <a:gd name="connsiteX1225" fmla="*/ 238075 w 1710909"/>
                <a:gd name="connsiteY1225" fmla="*/ 475407 h 1278472"/>
                <a:gd name="connsiteX1226" fmla="*/ 240949 w 1710909"/>
                <a:gd name="connsiteY1226" fmla="*/ 475407 h 1278472"/>
                <a:gd name="connsiteX1227" fmla="*/ 244645 w 1710909"/>
                <a:gd name="connsiteY1227" fmla="*/ 479559 h 1278472"/>
                <a:gd name="connsiteX1228" fmla="*/ 249482 w 1710909"/>
                <a:gd name="connsiteY1228" fmla="*/ 482342 h 1278472"/>
                <a:gd name="connsiteX1229" fmla="*/ 252539 w 1710909"/>
                <a:gd name="connsiteY1229" fmla="*/ 482981 h 1278472"/>
                <a:gd name="connsiteX1230" fmla="*/ 256600 w 1710909"/>
                <a:gd name="connsiteY1230" fmla="*/ 479878 h 1278472"/>
                <a:gd name="connsiteX1231" fmla="*/ 258836 w 1710909"/>
                <a:gd name="connsiteY1231" fmla="*/ 478190 h 1278472"/>
                <a:gd name="connsiteX1232" fmla="*/ 264996 w 1710909"/>
                <a:gd name="connsiteY1232" fmla="*/ 474996 h 1278472"/>
                <a:gd name="connsiteX1233" fmla="*/ 267642 w 1710909"/>
                <a:gd name="connsiteY1233" fmla="*/ 469384 h 1278472"/>
                <a:gd name="connsiteX1234" fmla="*/ 270562 w 1710909"/>
                <a:gd name="connsiteY1234" fmla="*/ 469657 h 1278472"/>
                <a:gd name="connsiteX1235" fmla="*/ 274486 w 1710909"/>
                <a:gd name="connsiteY1235" fmla="*/ 472167 h 1278472"/>
                <a:gd name="connsiteX1236" fmla="*/ 283612 w 1710909"/>
                <a:gd name="connsiteY1236" fmla="*/ 476228 h 1278472"/>
                <a:gd name="connsiteX1237" fmla="*/ 289772 w 1710909"/>
                <a:gd name="connsiteY1237" fmla="*/ 476912 h 1278472"/>
                <a:gd name="connsiteX1238" fmla="*/ 296617 w 1710909"/>
                <a:gd name="connsiteY1238" fmla="*/ 477871 h 1278472"/>
                <a:gd name="connsiteX1239" fmla="*/ 302776 w 1710909"/>
                <a:gd name="connsiteY1239" fmla="*/ 478327 h 1278472"/>
                <a:gd name="connsiteX1240" fmla="*/ 306700 w 1710909"/>
                <a:gd name="connsiteY1240" fmla="*/ 481430 h 1278472"/>
                <a:gd name="connsiteX1241" fmla="*/ 315461 w 1710909"/>
                <a:gd name="connsiteY1241" fmla="*/ 482069 h 1278472"/>
                <a:gd name="connsiteX1242" fmla="*/ 319066 w 1710909"/>
                <a:gd name="connsiteY1242" fmla="*/ 483027 h 1278472"/>
                <a:gd name="connsiteX1243" fmla="*/ 330838 w 1710909"/>
                <a:gd name="connsiteY1243" fmla="*/ 483027 h 1278472"/>
                <a:gd name="connsiteX1244" fmla="*/ 336998 w 1710909"/>
                <a:gd name="connsiteY1244" fmla="*/ 483666 h 1278472"/>
                <a:gd name="connsiteX1245" fmla="*/ 341561 w 1710909"/>
                <a:gd name="connsiteY1245" fmla="*/ 485901 h 1278472"/>
                <a:gd name="connsiteX1246" fmla="*/ 346899 w 1710909"/>
                <a:gd name="connsiteY1246" fmla="*/ 488411 h 1278472"/>
                <a:gd name="connsiteX1247" fmla="*/ 349272 w 1710909"/>
                <a:gd name="connsiteY1247" fmla="*/ 490099 h 1278472"/>
                <a:gd name="connsiteX1248" fmla="*/ 352055 w 1710909"/>
                <a:gd name="connsiteY1248" fmla="*/ 490966 h 1278472"/>
                <a:gd name="connsiteX1249" fmla="*/ 357348 w 1710909"/>
                <a:gd name="connsiteY1249" fmla="*/ 492654 h 1278472"/>
                <a:gd name="connsiteX1250" fmla="*/ 365196 w 1710909"/>
                <a:gd name="connsiteY1250" fmla="*/ 491833 h 1278472"/>
                <a:gd name="connsiteX1251" fmla="*/ 370490 w 1710909"/>
                <a:gd name="connsiteY1251" fmla="*/ 493156 h 1278472"/>
                <a:gd name="connsiteX1252" fmla="*/ 376239 w 1710909"/>
                <a:gd name="connsiteY1252" fmla="*/ 496761 h 1278472"/>
                <a:gd name="connsiteX1253" fmla="*/ 378885 w 1710909"/>
                <a:gd name="connsiteY1253" fmla="*/ 500229 h 1278472"/>
                <a:gd name="connsiteX1254" fmla="*/ 380528 w 1710909"/>
                <a:gd name="connsiteY1254" fmla="*/ 502419 h 1278472"/>
                <a:gd name="connsiteX1255" fmla="*/ 383220 w 1710909"/>
                <a:gd name="connsiteY1255" fmla="*/ 504928 h 1278472"/>
                <a:gd name="connsiteX1256" fmla="*/ 389927 w 1710909"/>
                <a:gd name="connsiteY1256" fmla="*/ 506434 h 1278472"/>
                <a:gd name="connsiteX1257" fmla="*/ 396726 w 1710909"/>
                <a:gd name="connsiteY1257" fmla="*/ 507164 h 1278472"/>
                <a:gd name="connsiteX1258" fmla="*/ 402338 w 1710909"/>
                <a:gd name="connsiteY1258" fmla="*/ 507164 h 1278472"/>
                <a:gd name="connsiteX1259" fmla="*/ 403023 w 1710909"/>
                <a:gd name="connsiteY1259" fmla="*/ 510404 h 1278472"/>
                <a:gd name="connsiteX1260" fmla="*/ 405578 w 1710909"/>
                <a:gd name="connsiteY1260" fmla="*/ 515834 h 1278472"/>
                <a:gd name="connsiteX1261" fmla="*/ 408635 w 1710909"/>
                <a:gd name="connsiteY1261" fmla="*/ 517066 h 1278472"/>
                <a:gd name="connsiteX1262" fmla="*/ 410688 w 1710909"/>
                <a:gd name="connsiteY1262" fmla="*/ 519895 h 1278472"/>
                <a:gd name="connsiteX1263" fmla="*/ 411418 w 1710909"/>
                <a:gd name="connsiteY1263" fmla="*/ 521948 h 1278472"/>
                <a:gd name="connsiteX1264" fmla="*/ 410186 w 1710909"/>
                <a:gd name="connsiteY1264" fmla="*/ 525918 h 1278472"/>
                <a:gd name="connsiteX1265" fmla="*/ 408772 w 1710909"/>
                <a:gd name="connsiteY1265" fmla="*/ 528336 h 1278472"/>
                <a:gd name="connsiteX1266" fmla="*/ 409913 w 1710909"/>
                <a:gd name="connsiteY1266" fmla="*/ 533446 h 1278472"/>
                <a:gd name="connsiteX1267" fmla="*/ 412012 w 1710909"/>
                <a:gd name="connsiteY1267" fmla="*/ 539013 h 1278472"/>
                <a:gd name="connsiteX1268" fmla="*/ 416574 w 1710909"/>
                <a:gd name="connsiteY1268" fmla="*/ 544854 h 1278472"/>
                <a:gd name="connsiteX1269" fmla="*/ 421137 w 1710909"/>
                <a:gd name="connsiteY1269" fmla="*/ 545949 h 1278472"/>
                <a:gd name="connsiteX1270" fmla="*/ 426339 w 1710909"/>
                <a:gd name="connsiteY1270" fmla="*/ 547089 h 1278472"/>
                <a:gd name="connsiteX1271" fmla="*/ 434963 w 1710909"/>
                <a:gd name="connsiteY1271" fmla="*/ 550877 h 1278472"/>
                <a:gd name="connsiteX1272" fmla="*/ 439526 w 1710909"/>
                <a:gd name="connsiteY1272" fmla="*/ 553158 h 1278472"/>
                <a:gd name="connsiteX1273" fmla="*/ 444864 w 1710909"/>
                <a:gd name="connsiteY1273" fmla="*/ 556991 h 1278472"/>
                <a:gd name="connsiteX1274" fmla="*/ 445731 w 1710909"/>
                <a:gd name="connsiteY1274" fmla="*/ 561554 h 1278472"/>
                <a:gd name="connsiteX1275" fmla="*/ 448332 w 1710909"/>
                <a:gd name="connsiteY1275" fmla="*/ 567577 h 1278472"/>
                <a:gd name="connsiteX1276" fmla="*/ 451709 w 1710909"/>
                <a:gd name="connsiteY1276" fmla="*/ 569448 h 1278472"/>
                <a:gd name="connsiteX1277" fmla="*/ 453671 w 1710909"/>
                <a:gd name="connsiteY1277" fmla="*/ 570679 h 1278472"/>
                <a:gd name="connsiteX1278" fmla="*/ 458553 w 1710909"/>
                <a:gd name="connsiteY1278" fmla="*/ 571866 h 1278472"/>
                <a:gd name="connsiteX1279" fmla="*/ 463116 w 1710909"/>
                <a:gd name="connsiteY1279" fmla="*/ 576064 h 1278472"/>
                <a:gd name="connsiteX1280" fmla="*/ 467679 w 1710909"/>
                <a:gd name="connsiteY1280" fmla="*/ 582269 h 1278472"/>
                <a:gd name="connsiteX1281" fmla="*/ 464120 w 1710909"/>
                <a:gd name="connsiteY1281" fmla="*/ 584231 h 1278472"/>
                <a:gd name="connsiteX1282" fmla="*/ 464804 w 1710909"/>
                <a:gd name="connsiteY1282" fmla="*/ 591623 h 1278472"/>
                <a:gd name="connsiteX1283" fmla="*/ 467496 w 1710909"/>
                <a:gd name="connsiteY1283" fmla="*/ 597235 h 1278472"/>
                <a:gd name="connsiteX1284" fmla="*/ 470553 w 1710909"/>
                <a:gd name="connsiteY1284" fmla="*/ 604308 h 1278472"/>
                <a:gd name="connsiteX1285" fmla="*/ 475116 w 1710909"/>
                <a:gd name="connsiteY1285" fmla="*/ 609875 h 1278472"/>
                <a:gd name="connsiteX1286" fmla="*/ 477626 w 1710909"/>
                <a:gd name="connsiteY1286" fmla="*/ 613388 h 1278472"/>
                <a:gd name="connsiteX1287" fmla="*/ 477626 w 1710909"/>
                <a:gd name="connsiteY1287" fmla="*/ 612567 h 1278472"/>
                <a:gd name="connsiteX1288" fmla="*/ 480363 w 1710909"/>
                <a:gd name="connsiteY1288" fmla="*/ 617860 h 1278472"/>
                <a:gd name="connsiteX1289" fmla="*/ 482052 w 1710909"/>
                <a:gd name="connsiteY1289" fmla="*/ 623016 h 1278472"/>
                <a:gd name="connsiteX1290" fmla="*/ 482508 w 1710909"/>
                <a:gd name="connsiteY1290" fmla="*/ 628080 h 1278472"/>
                <a:gd name="connsiteX1291" fmla="*/ 484607 w 1710909"/>
                <a:gd name="connsiteY1291" fmla="*/ 631001 h 1278472"/>
                <a:gd name="connsiteX1292" fmla="*/ 490995 w 1710909"/>
                <a:gd name="connsiteY1292" fmla="*/ 634468 h 1278472"/>
                <a:gd name="connsiteX1293" fmla="*/ 493824 w 1710909"/>
                <a:gd name="connsiteY1293" fmla="*/ 637845 h 1278472"/>
                <a:gd name="connsiteX1294" fmla="*/ 494235 w 1710909"/>
                <a:gd name="connsiteY1294" fmla="*/ 642408 h 1278472"/>
                <a:gd name="connsiteX1295" fmla="*/ 492409 w 1710909"/>
                <a:gd name="connsiteY1295" fmla="*/ 646971 h 1278472"/>
                <a:gd name="connsiteX1296" fmla="*/ 489170 w 1710909"/>
                <a:gd name="connsiteY1296" fmla="*/ 659108 h 1278472"/>
                <a:gd name="connsiteX1297" fmla="*/ 492820 w 1710909"/>
                <a:gd name="connsiteY1297" fmla="*/ 657602 h 1278472"/>
                <a:gd name="connsiteX1298" fmla="*/ 497383 w 1710909"/>
                <a:gd name="connsiteY1298" fmla="*/ 659656 h 1278472"/>
                <a:gd name="connsiteX1299" fmla="*/ 501718 w 1710909"/>
                <a:gd name="connsiteY1299" fmla="*/ 659382 h 1278472"/>
                <a:gd name="connsiteX1300" fmla="*/ 505916 w 1710909"/>
                <a:gd name="connsiteY1300" fmla="*/ 659929 h 1278472"/>
                <a:gd name="connsiteX1301" fmla="*/ 509703 w 1710909"/>
                <a:gd name="connsiteY1301" fmla="*/ 663443 h 1278472"/>
                <a:gd name="connsiteX1302" fmla="*/ 509976 w 1710909"/>
                <a:gd name="connsiteY1302" fmla="*/ 668006 h 1278472"/>
                <a:gd name="connsiteX1303" fmla="*/ 509703 w 1710909"/>
                <a:gd name="connsiteY1303" fmla="*/ 673253 h 1278472"/>
                <a:gd name="connsiteX1304" fmla="*/ 509018 w 1710909"/>
                <a:gd name="connsiteY1304" fmla="*/ 678865 h 1278472"/>
                <a:gd name="connsiteX1305" fmla="*/ 510661 w 1710909"/>
                <a:gd name="connsiteY1305" fmla="*/ 682835 h 1278472"/>
                <a:gd name="connsiteX1306" fmla="*/ 517368 w 1710909"/>
                <a:gd name="connsiteY1306" fmla="*/ 685847 h 1278472"/>
                <a:gd name="connsiteX1307" fmla="*/ 518098 w 1710909"/>
                <a:gd name="connsiteY1307" fmla="*/ 691733 h 1278472"/>
                <a:gd name="connsiteX1308" fmla="*/ 512760 w 1710909"/>
                <a:gd name="connsiteY1308" fmla="*/ 691733 h 1278472"/>
                <a:gd name="connsiteX1309" fmla="*/ 509429 w 1710909"/>
                <a:gd name="connsiteY1309" fmla="*/ 697071 h 1278472"/>
                <a:gd name="connsiteX1310" fmla="*/ 507467 w 1710909"/>
                <a:gd name="connsiteY1310" fmla="*/ 700402 h 1278472"/>
                <a:gd name="connsiteX1311" fmla="*/ 505185 w 1710909"/>
                <a:gd name="connsiteY1311" fmla="*/ 704463 h 1278472"/>
                <a:gd name="connsiteX1312" fmla="*/ 502585 w 1710909"/>
                <a:gd name="connsiteY1312" fmla="*/ 707976 h 1278472"/>
                <a:gd name="connsiteX1313" fmla="*/ 496425 w 1710909"/>
                <a:gd name="connsiteY1313" fmla="*/ 713406 h 1278472"/>
                <a:gd name="connsiteX1314" fmla="*/ 492501 w 1710909"/>
                <a:gd name="connsiteY1314" fmla="*/ 716783 h 1278472"/>
                <a:gd name="connsiteX1315" fmla="*/ 495421 w 1710909"/>
                <a:gd name="connsiteY1315" fmla="*/ 718152 h 1278472"/>
                <a:gd name="connsiteX1316" fmla="*/ 499208 w 1710909"/>
                <a:gd name="connsiteY1316" fmla="*/ 718836 h 1278472"/>
                <a:gd name="connsiteX1317" fmla="*/ 503771 w 1710909"/>
                <a:gd name="connsiteY1317" fmla="*/ 715779 h 1278472"/>
                <a:gd name="connsiteX1318" fmla="*/ 508973 w 1710909"/>
                <a:gd name="connsiteY1318" fmla="*/ 710349 h 1278472"/>
                <a:gd name="connsiteX1319" fmla="*/ 512760 w 1710909"/>
                <a:gd name="connsiteY1319" fmla="*/ 708935 h 1278472"/>
                <a:gd name="connsiteX1320" fmla="*/ 512760 w 1710909"/>
                <a:gd name="connsiteY1320" fmla="*/ 712174 h 1278472"/>
                <a:gd name="connsiteX1321" fmla="*/ 510935 w 1710909"/>
                <a:gd name="connsiteY1321" fmla="*/ 714501 h 1278472"/>
                <a:gd name="connsiteX1322" fmla="*/ 508745 w 1710909"/>
                <a:gd name="connsiteY1322" fmla="*/ 717193 h 1278472"/>
                <a:gd name="connsiteX1323" fmla="*/ 504410 w 1710909"/>
                <a:gd name="connsiteY1323" fmla="*/ 719840 h 1278472"/>
                <a:gd name="connsiteX1324" fmla="*/ 497520 w 1710909"/>
                <a:gd name="connsiteY1324" fmla="*/ 724631 h 1278472"/>
                <a:gd name="connsiteX1325" fmla="*/ 493596 w 1710909"/>
                <a:gd name="connsiteY1325" fmla="*/ 725863 h 1278472"/>
                <a:gd name="connsiteX1326" fmla="*/ 489033 w 1710909"/>
                <a:gd name="connsiteY1326" fmla="*/ 727277 h 1278472"/>
                <a:gd name="connsiteX1327" fmla="*/ 483785 w 1710909"/>
                <a:gd name="connsiteY1327" fmla="*/ 728829 h 1278472"/>
                <a:gd name="connsiteX1328" fmla="*/ 481230 w 1710909"/>
                <a:gd name="connsiteY1328" fmla="*/ 730745 h 1278472"/>
                <a:gd name="connsiteX1329" fmla="*/ 482280 w 1710909"/>
                <a:gd name="connsiteY1329" fmla="*/ 735080 h 1278472"/>
                <a:gd name="connsiteX1330" fmla="*/ 486067 w 1710909"/>
                <a:gd name="connsiteY1330" fmla="*/ 739962 h 1278472"/>
                <a:gd name="connsiteX1331" fmla="*/ 491497 w 1710909"/>
                <a:gd name="connsiteY1331" fmla="*/ 742472 h 1278472"/>
                <a:gd name="connsiteX1332" fmla="*/ 499208 w 1710909"/>
                <a:gd name="connsiteY1332" fmla="*/ 741194 h 1278472"/>
                <a:gd name="connsiteX1333" fmla="*/ 505231 w 1710909"/>
                <a:gd name="connsiteY1333" fmla="*/ 741194 h 1278472"/>
                <a:gd name="connsiteX1334" fmla="*/ 507467 w 1710909"/>
                <a:gd name="connsiteY1334" fmla="*/ 743430 h 1278472"/>
                <a:gd name="connsiteX1335" fmla="*/ 523756 w 1710909"/>
                <a:gd name="connsiteY1335" fmla="*/ 743430 h 1278472"/>
                <a:gd name="connsiteX1336" fmla="*/ 528821 w 1710909"/>
                <a:gd name="connsiteY1336" fmla="*/ 741513 h 1278472"/>
                <a:gd name="connsiteX1337" fmla="*/ 532152 w 1710909"/>
                <a:gd name="connsiteY1337" fmla="*/ 735080 h 1278472"/>
                <a:gd name="connsiteX1338" fmla="*/ 534525 w 1710909"/>
                <a:gd name="connsiteY1338" fmla="*/ 728692 h 1278472"/>
                <a:gd name="connsiteX1339" fmla="*/ 536897 w 1710909"/>
                <a:gd name="connsiteY1339" fmla="*/ 727688 h 1278472"/>
                <a:gd name="connsiteX1340" fmla="*/ 540593 w 1710909"/>
                <a:gd name="connsiteY1340" fmla="*/ 724494 h 1278472"/>
                <a:gd name="connsiteX1341" fmla="*/ 544335 w 1710909"/>
                <a:gd name="connsiteY1341" fmla="*/ 721391 h 1278472"/>
                <a:gd name="connsiteX1342" fmla="*/ 540685 w 1710909"/>
                <a:gd name="connsiteY1342" fmla="*/ 713269 h 1278472"/>
                <a:gd name="connsiteX1343" fmla="*/ 537354 w 1710909"/>
                <a:gd name="connsiteY1343" fmla="*/ 708706 h 1278472"/>
                <a:gd name="connsiteX1344" fmla="*/ 534844 w 1710909"/>
                <a:gd name="connsiteY1344" fmla="*/ 704144 h 1278472"/>
                <a:gd name="connsiteX1345" fmla="*/ 532836 w 1710909"/>
                <a:gd name="connsiteY1345" fmla="*/ 699946 h 1278472"/>
                <a:gd name="connsiteX1346" fmla="*/ 535164 w 1710909"/>
                <a:gd name="connsiteY1346" fmla="*/ 694607 h 1278472"/>
                <a:gd name="connsiteX1347" fmla="*/ 536122 w 1710909"/>
                <a:gd name="connsiteY1347" fmla="*/ 700037 h 1278472"/>
                <a:gd name="connsiteX1348" fmla="*/ 538768 w 1710909"/>
                <a:gd name="connsiteY1348" fmla="*/ 708524 h 1278472"/>
                <a:gd name="connsiteX1349" fmla="*/ 544198 w 1710909"/>
                <a:gd name="connsiteY1349" fmla="*/ 713087 h 1278472"/>
                <a:gd name="connsiteX1350" fmla="*/ 546434 w 1710909"/>
                <a:gd name="connsiteY1350" fmla="*/ 717924 h 1278472"/>
                <a:gd name="connsiteX1351" fmla="*/ 550039 w 1710909"/>
                <a:gd name="connsiteY1351" fmla="*/ 720661 h 1278472"/>
                <a:gd name="connsiteX1352" fmla="*/ 556472 w 1710909"/>
                <a:gd name="connsiteY1352" fmla="*/ 716098 h 1278472"/>
                <a:gd name="connsiteX1353" fmla="*/ 559986 w 1710909"/>
                <a:gd name="connsiteY1353" fmla="*/ 716372 h 1278472"/>
                <a:gd name="connsiteX1354" fmla="*/ 559164 w 1710909"/>
                <a:gd name="connsiteY1354" fmla="*/ 720296 h 1278472"/>
                <a:gd name="connsiteX1355" fmla="*/ 555240 w 1710909"/>
                <a:gd name="connsiteY1355" fmla="*/ 723810 h 1278472"/>
                <a:gd name="connsiteX1356" fmla="*/ 555240 w 1710909"/>
                <a:gd name="connsiteY1356" fmla="*/ 728144 h 1278472"/>
                <a:gd name="connsiteX1357" fmla="*/ 556244 w 1710909"/>
                <a:gd name="connsiteY1357" fmla="*/ 731110 h 1278472"/>
                <a:gd name="connsiteX1358" fmla="*/ 560807 w 1710909"/>
                <a:gd name="connsiteY1358" fmla="*/ 730517 h 1278472"/>
                <a:gd name="connsiteX1359" fmla="*/ 563864 w 1710909"/>
                <a:gd name="connsiteY1359" fmla="*/ 729787 h 1278472"/>
                <a:gd name="connsiteX1360" fmla="*/ 566419 w 1710909"/>
                <a:gd name="connsiteY1360" fmla="*/ 729787 h 1278472"/>
                <a:gd name="connsiteX1361" fmla="*/ 568746 w 1710909"/>
                <a:gd name="connsiteY1361" fmla="*/ 732433 h 1278472"/>
                <a:gd name="connsiteX1362" fmla="*/ 576457 w 1710909"/>
                <a:gd name="connsiteY1362" fmla="*/ 731977 h 1278472"/>
                <a:gd name="connsiteX1363" fmla="*/ 576457 w 1710909"/>
                <a:gd name="connsiteY1363" fmla="*/ 734532 h 1278472"/>
                <a:gd name="connsiteX1364" fmla="*/ 576093 w 1710909"/>
                <a:gd name="connsiteY1364" fmla="*/ 737589 h 1278472"/>
                <a:gd name="connsiteX1365" fmla="*/ 580656 w 1710909"/>
                <a:gd name="connsiteY1365" fmla="*/ 741194 h 1278472"/>
                <a:gd name="connsiteX1366" fmla="*/ 584032 w 1710909"/>
                <a:gd name="connsiteY1366" fmla="*/ 741513 h 1278472"/>
                <a:gd name="connsiteX1367" fmla="*/ 586268 w 1710909"/>
                <a:gd name="connsiteY1367" fmla="*/ 741103 h 1278472"/>
                <a:gd name="connsiteX1368" fmla="*/ 590420 w 1710909"/>
                <a:gd name="connsiteY1368" fmla="*/ 737589 h 1278472"/>
                <a:gd name="connsiteX1369" fmla="*/ 597994 w 1710909"/>
                <a:gd name="connsiteY1369" fmla="*/ 736038 h 1278472"/>
                <a:gd name="connsiteX1370" fmla="*/ 602557 w 1710909"/>
                <a:gd name="connsiteY1370" fmla="*/ 740601 h 1278472"/>
                <a:gd name="connsiteX1371" fmla="*/ 598405 w 1710909"/>
                <a:gd name="connsiteY1371" fmla="*/ 741468 h 1278472"/>
                <a:gd name="connsiteX1372" fmla="*/ 595713 w 1710909"/>
                <a:gd name="connsiteY1372" fmla="*/ 745666 h 1278472"/>
                <a:gd name="connsiteX1373" fmla="*/ 597584 w 1710909"/>
                <a:gd name="connsiteY1373" fmla="*/ 748860 h 1278472"/>
                <a:gd name="connsiteX1374" fmla="*/ 591287 w 1710909"/>
                <a:gd name="connsiteY1374" fmla="*/ 752875 h 1278472"/>
                <a:gd name="connsiteX1375" fmla="*/ 588321 w 1710909"/>
                <a:gd name="connsiteY1375" fmla="*/ 754746 h 1278472"/>
                <a:gd name="connsiteX1376" fmla="*/ 588777 w 1710909"/>
                <a:gd name="connsiteY1376" fmla="*/ 757210 h 1278472"/>
                <a:gd name="connsiteX1377" fmla="*/ 592382 w 1710909"/>
                <a:gd name="connsiteY1377" fmla="*/ 758761 h 1278472"/>
                <a:gd name="connsiteX1378" fmla="*/ 598816 w 1710909"/>
                <a:gd name="connsiteY1378" fmla="*/ 759081 h 1278472"/>
                <a:gd name="connsiteX1379" fmla="*/ 604291 w 1710909"/>
                <a:gd name="connsiteY1379" fmla="*/ 762548 h 1278472"/>
                <a:gd name="connsiteX1380" fmla="*/ 607029 w 1710909"/>
                <a:gd name="connsiteY1380" fmla="*/ 766609 h 1278472"/>
                <a:gd name="connsiteX1381" fmla="*/ 610588 w 1710909"/>
                <a:gd name="connsiteY1381" fmla="*/ 771400 h 1278472"/>
                <a:gd name="connsiteX1382" fmla="*/ 613189 w 1710909"/>
                <a:gd name="connsiteY1382" fmla="*/ 773454 h 1278472"/>
                <a:gd name="connsiteX1383" fmla="*/ 616793 w 1710909"/>
                <a:gd name="connsiteY1383" fmla="*/ 775781 h 1278472"/>
                <a:gd name="connsiteX1384" fmla="*/ 616793 w 1710909"/>
                <a:gd name="connsiteY1384" fmla="*/ 778883 h 1278472"/>
                <a:gd name="connsiteX1385" fmla="*/ 615972 w 1710909"/>
                <a:gd name="connsiteY1385" fmla="*/ 783811 h 1278472"/>
                <a:gd name="connsiteX1386" fmla="*/ 617660 w 1710909"/>
                <a:gd name="connsiteY1386" fmla="*/ 787964 h 1278472"/>
                <a:gd name="connsiteX1387" fmla="*/ 620581 w 1710909"/>
                <a:gd name="connsiteY1387" fmla="*/ 792161 h 1278472"/>
                <a:gd name="connsiteX1388" fmla="*/ 621584 w 1710909"/>
                <a:gd name="connsiteY1388" fmla="*/ 795492 h 1278472"/>
                <a:gd name="connsiteX1389" fmla="*/ 617021 w 1710909"/>
                <a:gd name="connsiteY1389" fmla="*/ 798595 h 1278472"/>
                <a:gd name="connsiteX1390" fmla="*/ 614694 w 1710909"/>
                <a:gd name="connsiteY1390" fmla="*/ 798321 h 1278472"/>
                <a:gd name="connsiteX1391" fmla="*/ 610953 w 1710909"/>
                <a:gd name="connsiteY1391" fmla="*/ 797865 h 1278472"/>
                <a:gd name="connsiteX1392" fmla="*/ 607987 w 1710909"/>
                <a:gd name="connsiteY1392" fmla="*/ 797500 h 1278472"/>
                <a:gd name="connsiteX1393" fmla="*/ 604337 w 1710909"/>
                <a:gd name="connsiteY1393" fmla="*/ 795629 h 1278472"/>
                <a:gd name="connsiteX1394" fmla="*/ 601143 w 1710909"/>
                <a:gd name="connsiteY1394" fmla="*/ 795219 h 1278472"/>
                <a:gd name="connsiteX1395" fmla="*/ 595804 w 1710909"/>
                <a:gd name="connsiteY1395" fmla="*/ 794397 h 1278472"/>
                <a:gd name="connsiteX1396" fmla="*/ 594025 w 1710909"/>
                <a:gd name="connsiteY1396" fmla="*/ 794397 h 1278472"/>
                <a:gd name="connsiteX1397" fmla="*/ 590831 w 1710909"/>
                <a:gd name="connsiteY1397" fmla="*/ 790199 h 1278472"/>
                <a:gd name="connsiteX1398" fmla="*/ 587363 w 1710909"/>
                <a:gd name="connsiteY1398" fmla="*/ 789926 h 1278472"/>
                <a:gd name="connsiteX1399" fmla="*/ 579469 w 1710909"/>
                <a:gd name="connsiteY1399" fmla="*/ 785363 h 1278472"/>
                <a:gd name="connsiteX1400" fmla="*/ 573446 w 1710909"/>
                <a:gd name="connsiteY1400" fmla="*/ 782306 h 1278472"/>
                <a:gd name="connsiteX1401" fmla="*/ 568609 w 1710909"/>
                <a:gd name="connsiteY1401" fmla="*/ 780480 h 1278472"/>
                <a:gd name="connsiteX1402" fmla="*/ 564731 w 1710909"/>
                <a:gd name="connsiteY1402" fmla="*/ 778336 h 1278472"/>
                <a:gd name="connsiteX1403" fmla="*/ 559119 w 1710909"/>
                <a:gd name="connsiteY1403" fmla="*/ 777834 h 1278472"/>
                <a:gd name="connsiteX1404" fmla="*/ 550677 w 1710909"/>
                <a:gd name="connsiteY1404" fmla="*/ 774914 h 1278472"/>
                <a:gd name="connsiteX1405" fmla="*/ 546479 w 1710909"/>
                <a:gd name="connsiteY1405" fmla="*/ 775553 h 1278472"/>
                <a:gd name="connsiteX1406" fmla="*/ 541916 w 1710909"/>
                <a:gd name="connsiteY1406" fmla="*/ 776419 h 1278472"/>
                <a:gd name="connsiteX1407" fmla="*/ 530418 w 1710909"/>
                <a:gd name="connsiteY1407" fmla="*/ 776419 h 1278472"/>
                <a:gd name="connsiteX1408" fmla="*/ 522159 w 1710909"/>
                <a:gd name="connsiteY1408" fmla="*/ 776693 h 1278472"/>
                <a:gd name="connsiteX1409" fmla="*/ 518007 w 1710909"/>
                <a:gd name="connsiteY1409" fmla="*/ 778108 h 1278472"/>
                <a:gd name="connsiteX1410" fmla="*/ 516730 w 1710909"/>
                <a:gd name="connsiteY1410" fmla="*/ 781302 h 1278472"/>
                <a:gd name="connsiteX1411" fmla="*/ 517870 w 1710909"/>
                <a:gd name="connsiteY1411" fmla="*/ 785363 h 1278472"/>
                <a:gd name="connsiteX1412" fmla="*/ 520745 w 1710909"/>
                <a:gd name="connsiteY1412" fmla="*/ 789606 h 1278472"/>
                <a:gd name="connsiteX1413" fmla="*/ 525308 w 1710909"/>
                <a:gd name="connsiteY1413" fmla="*/ 793165 h 1278472"/>
                <a:gd name="connsiteX1414" fmla="*/ 529460 w 1710909"/>
                <a:gd name="connsiteY1414" fmla="*/ 794853 h 1278472"/>
                <a:gd name="connsiteX1415" fmla="*/ 534023 w 1710909"/>
                <a:gd name="connsiteY1415" fmla="*/ 796542 h 1278472"/>
                <a:gd name="connsiteX1416" fmla="*/ 538586 w 1710909"/>
                <a:gd name="connsiteY1416" fmla="*/ 796542 h 1278472"/>
                <a:gd name="connsiteX1417" fmla="*/ 541369 w 1710909"/>
                <a:gd name="connsiteY1417" fmla="*/ 797546 h 1278472"/>
                <a:gd name="connsiteX1418" fmla="*/ 546799 w 1710909"/>
                <a:gd name="connsiteY1418" fmla="*/ 797546 h 1278472"/>
                <a:gd name="connsiteX1419" fmla="*/ 552776 w 1710909"/>
                <a:gd name="connsiteY1419" fmla="*/ 799918 h 1278472"/>
                <a:gd name="connsiteX1420" fmla="*/ 562723 w 1710909"/>
                <a:gd name="connsiteY1420" fmla="*/ 799918 h 1278472"/>
                <a:gd name="connsiteX1421" fmla="*/ 566237 w 1710909"/>
                <a:gd name="connsiteY1421" fmla="*/ 802565 h 1278472"/>
                <a:gd name="connsiteX1422" fmla="*/ 567332 w 1710909"/>
                <a:gd name="connsiteY1422" fmla="*/ 806033 h 1278472"/>
                <a:gd name="connsiteX1423" fmla="*/ 570298 w 1710909"/>
                <a:gd name="connsiteY1423" fmla="*/ 808953 h 1278472"/>
                <a:gd name="connsiteX1424" fmla="*/ 574861 w 1710909"/>
                <a:gd name="connsiteY1424" fmla="*/ 811827 h 1278472"/>
                <a:gd name="connsiteX1425" fmla="*/ 580838 w 1710909"/>
                <a:gd name="connsiteY1425" fmla="*/ 814839 h 1278472"/>
                <a:gd name="connsiteX1426" fmla="*/ 582252 w 1710909"/>
                <a:gd name="connsiteY1426" fmla="*/ 814565 h 1278472"/>
                <a:gd name="connsiteX1427" fmla="*/ 587819 w 1710909"/>
                <a:gd name="connsiteY1427" fmla="*/ 814565 h 1278472"/>
                <a:gd name="connsiteX1428" fmla="*/ 594070 w 1710909"/>
                <a:gd name="connsiteY1428" fmla="*/ 815067 h 1278472"/>
                <a:gd name="connsiteX1429" fmla="*/ 596169 w 1710909"/>
                <a:gd name="connsiteY1429" fmla="*/ 817166 h 1278472"/>
                <a:gd name="connsiteX1430" fmla="*/ 601508 w 1710909"/>
                <a:gd name="connsiteY1430" fmla="*/ 815934 h 1278472"/>
                <a:gd name="connsiteX1431" fmla="*/ 604200 w 1710909"/>
                <a:gd name="connsiteY1431" fmla="*/ 813835 h 1278472"/>
                <a:gd name="connsiteX1432" fmla="*/ 605623 w 1710909"/>
                <a:gd name="connsiteY1432" fmla="*/ 813420 h 1278472"/>
                <a:gd name="connsiteX1433" fmla="*/ 605706 w 1710909"/>
                <a:gd name="connsiteY1433" fmla="*/ 813470 h 1278472"/>
                <a:gd name="connsiteX1434" fmla="*/ 608626 w 1710909"/>
                <a:gd name="connsiteY1434" fmla="*/ 813470 h 1278472"/>
                <a:gd name="connsiteX1435" fmla="*/ 611044 w 1710909"/>
                <a:gd name="connsiteY1435" fmla="*/ 815569 h 1278472"/>
                <a:gd name="connsiteX1436" fmla="*/ 616976 w 1710909"/>
                <a:gd name="connsiteY1436" fmla="*/ 815569 h 1278472"/>
                <a:gd name="connsiteX1437" fmla="*/ 622588 w 1710909"/>
                <a:gd name="connsiteY1437" fmla="*/ 815934 h 1278472"/>
                <a:gd name="connsiteX1438" fmla="*/ 631030 w 1710909"/>
                <a:gd name="connsiteY1438" fmla="*/ 814018 h 1278472"/>
                <a:gd name="connsiteX1439" fmla="*/ 635592 w 1710909"/>
                <a:gd name="connsiteY1439" fmla="*/ 814428 h 1278472"/>
                <a:gd name="connsiteX1440" fmla="*/ 635592 w 1710909"/>
                <a:gd name="connsiteY1440" fmla="*/ 817622 h 1278472"/>
                <a:gd name="connsiteX1441" fmla="*/ 633904 w 1710909"/>
                <a:gd name="connsiteY1441" fmla="*/ 820132 h 1278472"/>
                <a:gd name="connsiteX1442" fmla="*/ 636322 w 1710909"/>
                <a:gd name="connsiteY1442" fmla="*/ 822961 h 1278472"/>
                <a:gd name="connsiteX1443" fmla="*/ 635866 w 1710909"/>
                <a:gd name="connsiteY1443" fmla="*/ 827159 h 1278472"/>
                <a:gd name="connsiteX1444" fmla="*/ 631805 w 1710909"/>
                <a:gd name="connsiteY1444" fmla="*/ 828208 h 1278472"/>
                <a:gd name="connsiteX1445" fmla="*/ 629159 w 1710909"/>
                <a:gd name="connsiteY1445" fmla="*/ 831630 h 1278472"/>
                <a:gd name="connsiteX1446" fmla="*/ 631668 w 1710909"/>
                <a:gd name="connsiteY1446" fmla="*/ 835372 h 1278472"/>
                <a:gd name="connsiteX1447" fmla="*/ 632079 w 1710909"/>
                <a:gd name="connsiteY1447" fmla="*/ 838611 h 1278472"/>
                <a:gd name="connsiteX1448" fmla="*/ 628611 w 1710909"/>
                <a:gd name="connsiteY1448" fmla="*/ 842034 h 1278472"/>
                <a:gd name="connsiteX1449" fmla="*/ 622862 w 1710909"/>
                <a:gd name="connsiteY1449" fmla="*/ 845136 h 1278472"/>
                <a:gd name="connsiteX1450" fmla="*/ 619805 w 1710909"/>
                <a:gd name="connsiteY1450" fmla="*/ 848650 h 1278472"/>
                <a:gd name="connsiteX1451" fmla="*/ 619394 w 1710909"/>
                <a:gd name="connsiteY1451" fmla="*/ 851844 h 1278472"/>
                <a:gd name="connsiteX1452" fmla="*/ 622634 w 1710909"/>
                <a:gd name="connsiteY1452" fmla="*/ 852802 h 1278472"/>
                <a:gd name="connsiteX1453" fmla="*/ 626239 w 1710909"/>
                <a:gd name="connsiteY1453" fmla="*/ 856681 h 1278472"/>
                <a:gd name="connsiteX1454" fmla="*/ 628337 w 1710909"/>
                <a:gd name="connsiteY1454" fmla="*/ 862932 h 1278472"/>
                <a:gd name="connsiteX1455" fmla="*/ 634588 w 1710909"/>
                <a:gd name="connsiteY1455" fmla="*/ 858825 h 1278472"/>
                <a:gd name="connsiteX1456" fmla="*/ 632992 w 1710909"/>
                <a:gd name="connsiteY1456" fmla="*/ 872103 h 1278472"/>
                <a:gd name="connsiteX1457" fmla="*/ 627790 w 1710909"/>
                <a:gd name="connsiteY1457" fmla="*/ 871145 h 1278472"/>
                <a:gd name="connsiteX1458" fmla="*/ 624277 w 1710909"/>
                <a:gd name="connsiteY1458" fmla="*/ 869776 h 1278472"/>
                <a:gd name="connsiteX1459" fmla="*/ 620809 w 1710909"/>
                <a:gd name="connsiteY1459" fmla="*/ 867677 h 1278472"/>
                <a:gd name="connsiteX1460" fmla="*/ 616565 w 1710909"/>
                <a:gd name="connsiteY1460" fmla="*/ 866673 h 1278472"/>
                <a:gd name="connsiteX1461" fmla="*/ 615059 w 1710909"/>
                <a:gd name="connsiteY1461" fmla="*/ 865943 h 1278472"/>
                <a:gd name="connsiteX1462" fmla="*/ 612824 w 1710909"/>
                <a:gd name="connsiteY1462" fmla="*/ 868863 h 1278472"/>
                <a:gd name="connsiteX1463" fmla="*/ 612276 w 1710909"/>
                <a:gd name="connsiteY1463" fmla="*/ 874521 h 1278472"/>
                <a:gd name="connsiteX1464" fmla="*/ 617295 w 1710909"/>
                <a:gd name="connsiteY1464" fmla="*/ 876164 h 1278472"/>
                <a:gd name="connsiteX1465" fmla="*/ 618390 w 1710909"/>
                <a:gd name="connsiteY1465" fmla="*/ 879769 h 1278472"/>
                <a:gd name="connsiteX1466" fmla="*/ 617843 w 1710909"/>
                <a:gd name="connsiteY1466" fmla="*/ 882141 h 1278472"/>
                <a:gd name="connsiteX1467" fmla="*/ 610497 w 1710909"/>
                <a:gd name="connsiteY1467" fmla="*/ 885107 h 1278472"/>
                <a:gd name="connsiteX1468" fmla="*/ 610497 w 1710909"/>
                <a:gd name="connsiteY1468" fmla="*/ 889168 h 1278472"/>
                <a:gd name="connsiteX1469" fmla="*/ 612732 w 1710909"/>
                <a:gd name="connsiteY1469" fmla="*/ 891906 h 1278472"/>
                <a:gd name="connsiteX1470" fmla="*/ 616200 w 1710909"/>
                <a:gd name="connsiteY1470" fmla="*/ 893503 h 1278472"/>
                <a:gd name="connsiteX1471" fmla="*/ 614694 w 1710909"/>
                <a:gd name="connsiteY1471" fmla="*/ 896104 h 1278472"/>
                <a:gd name="connsiteX1472" fmla="*/ 611911 w 1710909"/>
                <a:gd name="connsiteY1472" fmla="*/ 897701 h 1278472"/>
                <a:gd name="connsiteX1473" fmla="*/ 611044 w 1710909"/>
                <a:gd name="connsiteY1473" fmla="*/ 899663 h 1278472"/>
                <a:gd name="connsiteX1474" fmla="*/ 611455 w 1710909"/>
                <a:gd name="connsiteY1474" fmla="*/ 903724 h 1278472"/>
                <a:gd name="connsiteX1475" fmla="*/ 612732 w 1710909"/>
                <a:gd name="connsiteY1475" fmla="*/ 905503 h 1278472"/>
                <a:gd name="connsiteX1476" fmla="*/ 614694 w 1710909"/>
                <a:gd name="connsiteY1476" fmla="*/ 907191 h 1278472"/>
                <a:gd name="connsiteX1477" fmla="*/ 616200 w 1710909"/>
                <a:gd name="connsiteY1477" fmla="*/ 910386 h 1278472"/>
                <a:gd name="connsiteX1478" fmla="*/ 617888 w 1710909"/>
                <a:gd name="connsiteY1478" fmla="*/ 913716 h 1278472"/>
                <a:gd name="connsiteX1479" fmla="*/ 623911 w 1710909"/>
                <a:gd name="connsiteY1479" fmla="*/ 916226 h 1278472"/>
                <a:gd name="connsiteX1480" fmla="*/ 625189 w 1710909"/>
                <a:gd name="connsiteY1480" fmla="*/ 918051 h 1278472"/>
                <a:gd name="connsiteX1481" fmla="*/ 628520 w 1710909"/>
                <a:gd name="connsiteY1481" fmla="*/ 916819 h 1278472"/>
                <a:gd name="connsiteX1482" fmla="*/ 633083 w 1710909"/>
                <a:gd name="connsiteY1482" fmla="*/ 915678 h 1278472"/>
                <a:gd name="connsiteX1483" fmla="*/ 635684 w 1710909"/>
                <a:gd name="connsiteY1483" fmla="*/ 918325 h 1278472"/>
                <a:gd name="connsiteX1484" fmla="*/ 636322 w 1710909"/>
                <a:gd name="connsiteY1484" fmla="*/ 921382 h 1278472"/>
                <a:gd name="connsiteX1485" fmla="*/ 636322 w 1710909"/>
                <a:gd name="connsiteY1485" fmla="*/ 923070 h 1278472"/>
                <a:gd name="connsiteX1486" fmla="*/ 634908 w 1710909"/>
                <a:gd name="connsiteY1486" fmla="*/ 925717 h 1278472"/>
                <a:gd name="connsiteX1487" fmla="*/ 636322 w 1710909"/>
                <a:gd name="connsiteY1487" fmla="*/ 927268 h 1278472"/>
                <a:gd name="connsiteX1488" fmla="*/ 640383 w 1710909"/>
                <a:gd name="connsiteY1488" fmla="*/ 929641 h 1278472"/>
                <a:gd name="connsiteX1489" fmla="*/ 640383 w 1710909"/>
                <a:gd name="connsiteY1489" fmla="*/ 931192 h 1278472"/>
                <a:gd name="connsiteX1490" fmla="*/ 637144 w 1710909"/>
                <a:gd name="connsiteY1490" fmla="*/ 932926 h 1278472"/>
                <a:gd name="connsiteX1491" fmla="*/ 633950 w 1710909"/>
                <a:gd name="connsiteY1491" fmla="*/ 933428 h 1278472"/>
                <a:gd name="connsiteX1492" fmla="*/ 628246 w 1710909"/>
                <a:gd name="connsiteY1492" fmla="*/ 933428 h 1278472"/>
                <a:gd name="connsiteX1493" fmla="*/ 625919 w 1710909"/>
                <a:gd name="connsiteY1493" fmla="*/ 934249 h 1278472"/>
                <a:gd name="connsiteX1494" fmla="*/ 624870 w 1710909"/>
                <a:gd name="connsiteY1494" fmla="*/ 936485 h 1278472"/>
                <a:gd name="connsiteX1495" fmla="*/ 630299 w 1710909"/>
                <a:gd name="connsiteY1495" fmla="*/ 938082 h 1278472"/>
                <a:gd name="connsiteX1496" fmla="*/ 634862 w 1710909"/>
                <a:gd name="connsiteY1496" fmla="*/ 939725 h 1278472"/>
                <a:gd name="connsiteX1497" fmla="*/ 627790 w 1710909"/>
                <a:gd name="connsiteY1497" fmla="*/ 939725 h 1278472"/>
                <a:gd name="connsiteX1498" fmla="*/ 626102 w 1710909"/>
                <a:gd name="connsiteY1498" fmla="*/ 940501 h 1278472"/>
                <a:gd name="connsiteX1499" fmla="*/ 619121 w 1710909"/>
                <a:gd name="connsiteY1499" fmla="*/ 940501 h 1278472"/>
                <a:gd name="connsiteX1500" fmla="*/ 616292 w 1710909"/>
                <a:gd name="connsiteY1500" fmla="*/ 941185 h 1278472"/>
                <a:gd name="connsiteX1501" fmla="*/ 609493 w 1710909"/>
                <a:gd name="connsiteY1501" fmla="*/ 937261 h 1278472"/>
                <a:gd name="connsiteX1502" fmla="*/ 606846 w 1710909"/>
                <a:gd name="connsiteY1502" fmla="*/ 936029 h 1278472"/>
                <a:gd name="connsiteX1503" fmla="*/ 606116 w 1710909"/>
                <a:gd name="connsiteY1503" fmla="*/ 934979 h 1278472"/>
                <a:gd name="connsiteX1504" fmla="*/ 603059 w 1710909"/>
                <a:gd name="connsiteY1504" fmla="*/ 934477 h 1278472"/>
                <a:gd name="connsiteX1505" fmla="*/ 598998 w 1710909"/>
                <a:gd name="connsiteY1505" fmla="*/ 933656 h 1278472"/>
                <a:gd name="connsiteX1506" fmla="*/ 595530 w 1710909"/>
                <a:gd name="connsiteY1506" fmla="*/ 934021 h 1278472"/>
                <a:gd name="connsiteX1507" fmla="*/ 592291 w 1710909"/>
                <a:gd name="connsiteY1507" fmla="*/ 934979 h 1278472"/>
                <a:gd name="connsiteX1508" fmla="*/ 589781 w 1710909"/>
                <a:gd name="connsiteY1508" fmla="*/ 934979 h 1278472"/>
                <a:gd name="connsiteX1509" fmla="*/ 588093 w 1710909"/>
                <a:gd name="connsiteY1509" fmla="*/ 933565 h 1278472"/>
                <a:gd name="connsiteX1510" fmla="*/ 581568 w 1710909"/>
                <a:gd name="connsiteY1510" fmla="*/ 930371 h 1278472"/>
                <a:gd name="connsiteX1511" fmla="*/ 577872 w 1710909"/>
                <a:gd name="connsiteY1511" fmla="*/ 930371 h 1278472"/>
                <a:gd name="connsiteX1512" fmla="*/ 568746 w 1710909"/>
                <a:gd name="connsiteY1512" fmla="*/ 928956 h 1278472"/>
                <a:gd name="connsiteX1513" fmla="*/ 562815 w 1710909"/>
                <a:gd name="connsiteY1513" fmla="*/ 929960 h 1278472"/>
                <a:gd name="connsiteX1514" fmla="*/ 555240 w 1710909"/>
                <a:gd name="connsiteY1514" fmla="*/ 931740 h 1278472"/>
                <a:gd name="connsiteX1515" fmla="*/ 551635 w 1710909"/>
                <a:gd name="connsiteY1515" fmla="*/ 933565 h 1278472"/>
                <a:gd name="connsiteX1516" fmla="*/ 549537 w 1710909"/>
                <a:gd name="connsiteY1516" fmla="*/ 936075 h 1278472"/>
                <a:gd name="connsiteX1517" fmla="*/ 548670 w 1710909"/>
                <a:gd name="connsiteY1517" fmla="*/ 937215 h 1278472"/>
                <a:gd name="connsiteX1518" fmla="*/ 536259 w 1710909"/>
                <a:gd name="connsiteY1518" fmla="*/ 945474 h 1278472"/>
                <a:gd name="connsiteX1519" fmla="*/ 535027 w 1710909"/>
                <a:gd name="connsiteY1519" fmla="*/ 949124 h 1278472"/>
                <a:gd name="connsiteX1520" fmla="*/ 535848 w 1710909"/>
                <a:gd name="connsiteY1520" fmla="*/ 950584 h 1278472"/>
                <a:gd name="connsiteX1521" fmla="*/ 539863 w 1710909"/>
                <a:gd name="connsiteY1521" fmla="*/ 950584 h 1278472"/>
                <a:gd name="connsiteX1522" fmla="*/ 547301 w 1710909"/>
                <a:gd name="connsiteY1522" fmla="*/ 949900 h 1278472"/>
                <a:gd name="connsiteX1523" fmla="*/ 552913 w 1710909"/>
                <a:gd name="connsiteY1523" fmla="*/ 948075 h 1278472"/>
                <a:gd name="connsiteX1524" fmla="*/ 557065 w 1710909"/>
                <a:gd name="connsiteY1524" fmla="*/ 948075 h 1278472"/>
                <a:gd name="connsiteX1525" fmla="*/ 563043 w 1710909"/>
                <a:gd name="connsiteY1525" fmla="*/ 947755 h 1278472"/>
                <a:gd name="connsiteX1526" fmla="*/ 565598 w 1710909"/>
                <a:gd name="connsiteY1526" fmla="*/ 948303 h 1278472"/>
                <a:gd name="connsiteX1527" fmla="*/ 569203 w 1710909"/>
                <a:gd name="connsiteY1527" fmla="*/ 947892 h 1278472"/>
                <a:gd name="connsiteX1528" fmla="*/ 580929 w 1710909"/>
                <a:gd name="connsiteY1528" fmla="*/ 945611 h 1278472"/>
                <a:gd name="connsiteX1529" fmla="*/ 584853 w 1710909"/>
                <a:gd name="connsiteY1529" fmla="*/ 946113 h 1278472"/>
                <a:gd name="connsiteX1530" fmla="*/ 586404 w 1710909"/>
                <a:gd name="connsiteY1530" fmla="*/ 947071 h 1278472"/>
                <a:gd name="connsiteX1531" fmla="*/ 588641 w 1710909"/>
                <a:gd name="connsiteY1531" fmla="*/ 948166 h 1278472"/>
                <a:gd name="connsiteX1532" fmla="*/ 594937 w 1710909"/>
                <a:gd name="connsiteY1532" fmla="*/ 945976 h 1278472"/>
                <a:gd name="connsiteX1533" fmla="*/ 598679 w 1710909"/>
                <a:gd name="connsiteY1533" fmla="*/ 946523 h 1278472"/>
                <a:gd name="connsiteX1534" fmla="*/ 601599 w 1710909"/>
                <a:gd name="connsiteY1534" fmla="*/ 947482 h 1278472"/>
                <a:gd name="connsiteX1535" fmla="*/ 603150 w 1710909"/>
                <a:gd name="connsiteY1535" fmla="*/ 949170 h 1278472"/>
                <a:gd name="connsiteX1536" fmla="*/ 602557 w 1710909"/>
                <a:gd name="connsiteY1536" fmla="*/ 951679 h 1278472"/>
                <a:gd name="connsiteX1537" fmla="*/ 602557 w 1710909"/>
                <a:gd name="connsiteY1537" fmla="*/ 953368 h 1278472"/>
                <a:gd name="connsiteX1538" fmla="*/ 606436 w 1710909"/>
                <a:gd name="connsiteY1538" fmla="*/ 954052 h 1278472"/>
                <a:gd name="connsiteX1539" fmla="*/ 607668 w 1710909"/>
                <a:gd name="connsiteY1539" fmla="*/ 954508 h 1278472"/>
                <a:gd name="connsiteX1540" fmla="*/ 613964 w 1710909"/>
                <a:gd name="connsiteY1540" fmla="*/ 953778 h 1278472"/>
                <a:gd name="connsiteX1541" fmla="*/ 620398 w 1710909"/>
                <a:gd name="connsiteY1541" fmla="*/ 953368 h 1278472"/>
                <a:gd name="connsiteX1542" fmla="*/ 629980 w 1710909"/>
                <a:gd name="connsiteY1542" fmla="*/ 952364 h 1278472"/>
                <a:gd name="connsiteX1543" fmla="*/ 629980 w 1710909"/>
                <a:gd name="connsiteY1543" fmla="*/ 956151 h 1278472"/>
                <a:gd name="connsiteX1544" fmla="*/ 626923 w 1710909"/>
                <a:gd name="connsiteY1544" fmla="*/ 955604 h 1278472"/>
                <a:gd name="connsiteX1545" fmla="*/ 620033 w 1710909"/>
                <a:gd name="connsiteY1545" fmla="*/ 957155 h 1278472"/>
                <a:gd name="connsiteX1546" fmla="*/ 615835 w 1710909"/>
                <a:gd name="connsiteY1546" fmla="*/ 957155 h 1278472"/>
                <a:gd name="connsiteX1547" fmla="*/ 614603 w 1710909"/>
                <a:gd name="connsiteY1547" fmla="*/ 958706 h 1278472"/>
                <a:gd name="connsiteX1548" fmla="*/ 612094 w 1710909"/>
                <a:gd name="connsiteY1548" fmla="*/ 959071 h 1278472"/>
                <a:gd name="connsiteX1549" fmla="*/ 608580 w 1710909"/>
                <a:gd name="connsiteY1549" fmla="*/ 959391 h 1278472"/>
                <a:gd name="connsiteX1550" fmla="*/ 607622 w 1710909"/>
                <a:gd name="connsiteY1550" fmla="*/ 958113 h 1278472"/>
                <a:gd name="connsiteX1551" fmla="*/ 599546 w 1710909"/>
                <a:gd name="connsiteY1551" fmla="*/ 953550 h 1278472"/>
                <a:gd name="connsiteX1552" fmla="*/ 598679 w 1710909"/>
                <a:gd name="connsiteY1552" fmla="*/ 949900 h 1278472"/>
                <a:gd name="connsiteX1553" fmla="*/ 591515 w 1710909"/>
                <a:gd name="connsiteY1553" fmla="*/ 949900 h 1278472"/>
                <a:gd name="connsiteX1554" fmla="*/ 587226 w 1710909"/>
                <a:gd name="connsiteY1554" fmla="*/ 949352 h 1278472"/>
                <a:gd name="connsiteX1555" fmla="*/ 579925 w 1710909"/>
                <a:gd name="connsiteY1555" fmla="*/ 948486 h 1278472"/>
                <a:gd name="connsiteX1556" fmla="*/ 575864 w 1710909"/>
                <a:gd name="connsiteY1556" fmla="*/ 949079 h 1278472"/>
                <a:gd name="connsiteX1557" fmla="*/ 572533 w 1710909"/>
                <a:gd name="connsiteY1557" fmla="*/ 950356 h 1278472"/>
                <a:gd name="connsiteX1558" fmla="*/ 569476 w 1710909"/>
                <a:gd name="connsiteY1558" fmla="*/ 951679 h 1278472"/>
                <a:gd name="connsiteX1559" fmla="*/ 565872 w 1710909"/>
                <a:gd name="connsiteY1559" fmla="*/ 952683 h 1278472"/>
                <a:gd name="connsiteX1560" fmla="*/ 558617 w 1710909"/>
                <a:gd name="connsiteY1560" fmla="*/ 952683 h 1278472"/>
                <a:gd name="connsiteX1561" fmla="*/ 553552 w 1710909"/>
                <a:gd name="connsiteY1561" fmla="*/ 951314 h 1278472"/>
                <a:gd name="connsiteX1562" fmla="*/ 546571 w 1710909"/>
                <a:gd name="connsiteY1562" fmla="*/ 952045 h 1278472"/>
                <a:gd name="connsiteX1563" fmla="*/ 542282 w 1710909"/>
                <a:gd name="connsiteY1563" fmla="*/ 953596 h 1278472"/>
                <a:gd name="connsiteX1564" fmla="*/ 540320 w 1710909"/>
                <a:gd name="connsiteY1564" fmla="*/ 957566 h 1278472"/>
                <a:gd name="connsiteX1565" fmla="*/ 542510 w 1710909"/>
                <a:gd name="connsiteY1565" fmla="*/ 961535 h 1278472"/>
                <a:gd name="connsiteX1566" fmla="*/ 545749 w 1710909"/>
                <a:gd name="connsiteY1566" fmla="*/ 964410 h 1278472"/>
                <a:gd name="connsiteX1567" fmla="*/ 551362 w 1710909"/>
                <a:gd name="connsiteY1567" fmla="*/ 967650 h 1278472"/>
                <a:gd name="connsiteX1568" fmla="*/ 557522 w 1710909"/>
                <a:gd name="connsiteY1568" fmla="*/ 967650 h 1278472"/>
                <a:gd name="connsiteX1569" fmla="*/ 570343 w 1710909"/>
                <a:gd name="connsiteY1569" fmla="*/ 964273 h 1278472"/>
                <a:gd name="connsiteX1570" fmla="*/ 576731 w 1710909"/>
                <a:gd name="connsiteY1570" fmla="*/ 966783 h 1278472"/>
                <a:gd name="connsiteX1571" fmla="*/ 575317 w 1710909"/>
                <a:gd name="connsiteY1571" fmla="*/ 971847 h 1278472"/>
                <a:gd name="connsiteX1572" fmla="*/ 567971 w 1710909"/>
                <a:gd name="connsiteY1572" fmla="*/ 976410 h 1278472"/>
                <a:gd name="connsiteX1573" fmla="*/ 560990 w 1710909"/>
                <a:gd name="connsiteY1573" fmla="*/ 978372 h 1278472"/>
                <a:gd name="connsiteX1574" fmla="*/ 556791 w 1710909"/>
                <a:gd name="connsiteY1574" fmla="*/ 980197 h 1278472"/>
                <a:gd name="connsiteX1575" fmla="*/ 552229 w 1710909"/>
                <a:gd name="connsiteY1575" fmla="*/ 980197 h 1278472"/>
                <a:gd name="connsiteX1576" fmla="*/ 547666 w 1710909"/>
                <a:gd name="connsiteY1576" fmla="*/ 984076 h 1278472"/>
                <a:gd name="connsiteX1577" fmla="*/ 544335 w 1710909"/>
                <a:gd name="connsiteY1577" fmla="*/ 990053 h 1278472"/>
                <a:gd name="connsiteX1578" fmla="*/ 543787 w 1710909"/>
                <a:gd name="connsiteY1578" fmla="*/ 996533 h 1278472"/>
                <a:gd name="connsiteX1579" fmla="*/ 545977 w 1710909"/>
                <a:gd name="connsiteY1579" fmla="*/ 998905 h 1278472"/>
                <a:gd name="connsiteX1580" fmla="*/ 548943 w 1710909"/>
                <a:gd name="connsiteY1580" fmla="*/ 999863 h 1278472"/>
                <a:gd name="connsiteX1581" fmla="*/ 552046 w 1710909"/>
                <a:gd name="connsiteY1581" fmla="*/ 1000548 h 1278472"/>
                <a:gd name="connsiteX1582" fmla="*/ 566374 w 1710909"/>
                <a:gd name="connsiteY1582" fmla="*/ 995985 h 1278472"/>
                <a:gd name="connsiteX1583" fmla="*/ 575043 w 1710909"/>
                <a:gd name="connsiteY1583" fmla="*/ 987589 h 1278472"/>
                <a:gd name="connsiteX1584" fmla="*/ 577826 w 1710909"/>
                <a:gd name="connsiteY1584" fmla="*/ 986175 h 1278472"/>
                <a:gd name="connsiteX1585" fmla="*/ 588641 w 1710909"/>
                <a:gd name="connsiteY1585" fmla="*/ 978235 h 1278472"/>
                <a:gd name="connsiteX1586" fmla="*/ 596626 w 1710909"/>
                <a:gd name="connsiteY1586" fmla="*/ 973673 h 1278472"/>
                <a:gd name="connsiteX1587" fmla="*/ 601736 w 1710909"/>
                <a:gd name="connsiteY1587" fmla="*/ 971209 h 1278472"/>
                <a:gd name="connsiteX1588" fmla="*/ 608991 w 1710909"/>
                <a:gd name="connsiteY1588" fmla="*/ 968243 h 1278472"/>
                <a:gd name="connsiteX1589" fmla="*/ 620854 w 1710909"/>
                <a:gd name="connsiteY1589" fmla="*/ 964592 h 1278472"/>
                <a:gd name="connsiteX1590" fmla="*/ 624368 w 1710909"/>
                <a:gd name="connsiteY1590" fmla="*/ 967011 h 1278472"/>
                <a:gd name="connsiteX1591" fmla="*/ 621174 w 1710909"/>
                <a:gd name="connsiteY1591" fmla="*/ 969657 h 1278472"/>
                <a:gd name="connsiteX1592" fmla="*/ 615561 w 1710909"/>
                <a:gd name="connsiteY1592" fmla="*/ 970478 h 1278472"/>
                <a:gd name="connsiteX1593" fmla="*/ 611409 w 1710909"/>
                <a:gd name="connsiteY1593" fmla="*/ 971209 h 1278472"/>
                <a:gd name="connsiteX1594" fmla="*/ 606070 w 1710909"/>
                <a:gd name="connsiteY1594" fmla="*/ 972988 h 1278472"/>
                <a:gd name="connsiteX1595" fmla="*/ 591378 w 1710909"/>
                <a:gd name="connsiteY1595" fmla="*/ 979148 h 1278472"/>
                <a:gd name="connsiteX1596" fmla="*/ 583028 w 1710909"/>
                <a:gd name="connsiteY1596" fmla="*/ 984669 h 1278472"/>
                <a:gd name="connsiteX1597" fmla="*/ 578830 w 1710909"/>
                <a:gd name="connsiteY1597" fmla="*/ 988867 h 1278472"/>
                <a:gd name="connsiteX1598" fmla="*/ 571575 w 1710909"/>
                <a:gd name="connsiteY1598" fmla="*/ 995346 h 1278472"/>
                <a:gd name="connsiteX1599" fmla="*/ 566374 w 1710909"/>
                <a:gd name="connsiteY1599" fmla="*/ 998586 h 1278472"/>
                <a:gd name="connsiteX1600" fmla="*/ 559438 w 1710909"/>
                <a:gd name="connsiteY1600" fmla="*/ 1001460 h 1278472"/>
                <a:gd name="connsiteX1601" fmla="*/ 554236 w 1710909"/>
                <a:gd name="connsiteY1601" fmla="*/ 1004837 h 1278472"/>
                <a:gd name="connsiteX1602" fmla="*/ 553963 w 1710909"/>
                <a:gd name="connsiteY1602" fmla="*/ 1008122 h 1278472"/>
                <a:gd name="connsiteX1603" fmla="*/ 553689 w 1710909"/>
                <a:gd name="connsiteY1603" fmla="*/ 1011134 h 1278472"/>
                <a:gd name="connsiteX1604" fmla="*/ 556335 w 1710909"/>
                <a:gd name="connsiteY1604" fmla="*/ 1013324 h 1278472"/>
                <a:gd name="connsiteX1605" fmla="*/ 559986 w 1710909"/>
                <a:gd name="connsiteY1605" fmla="*/ 1013096 h 1278472"/>
                <a:gd name="connsiteX1606" fmla="*/ 570343 w 1710909"/>
                <a:gd name="connsiteY1606" fmla="*/ 1011499 h 1278472"/>
                <a:gd name="connsiteX1607" fmla="*/ 574906 w 1710909"/>
                <a:gd name="connsiteY1607" fmla="*/ 1010221 h 1278472"/>
                <a:gd name="connsiteX1608" fmla="*/ 584488 w 1710909"/>
                <a:gd name="connsiteY1608" fmla="*/ 1009126 h 1278472"/>
                <a:gd name="connsiteX1609" fmla="*/ 587682 w 1710909"/>
                <a:gd name="connsiteY1609" fmla="*/ 1010358 h 1278472"/>
                <a:gd name="connsiteX1610" fmla="*/ 585036 w 1710909"/>
                <a:gd name="connsiteY1610" fmla="*/ 1011773 h 1278472"/>
                <a:gd name="connsiteX1611" fmla="*/ 574861 w 1710909"/>
                <a:gd name="connsiteY1611" fmla="*/ 1015879 h 1278472"/>
                <a:gd name="connsiteX1612" fmla="*/ 570526 w 1710909"/>
                <a:gd name="connsiteY1612" fmla="*/ 1015879 h 1278472"/>
                <a:gd name="connsiteX1613" fmla="*/ 563499 w 1710909"/>
                <a:gd name="connsiteY1613" fmla="*/ 1016518 h 1278472"/>
                <a:gd name="connsiteX1614" fmla="*/ 558936 w 1710909"/>
                <a:gd name="connsiteY1614" fmla="*/ 1019347 h 1278472"/>
                <a:gd name="connsiteX1615" fmla="*/ 559347 w 1710909"/>
                <a:gd name="connsiteY1615" fmla="*/ 1021993 h 1278472"/>
                <a:gd name="connsiteX1616" fmla="*/ 558662 w 1710909"/>
                <a:gd name="connsiteY1616" fmla="*/ 1026876 h 1278472"/>
                <a:gd name="connsiteX1617" fmla="*/ 564412 w 1710909"/>
                <a:gd name="connsiteY1617" fmla="*/ 1028792 h 1278472"/>
                <a:gd name="connsiteX1618" fmla="*/ 567697 w 1710909"/>
                <a:gd name="connsiteY1618" fmla="*/ 1030480 h 1278472"/>
                <a:gd name="connsiteX1619" fmla="*/ 571621 w 1710909"/>
                <a:gd name="connsiteY1619" fmla="*/ 1032351 h 1278472"/>
                <a:gd name="connsiteX1620" fmla="*/ 575226 w 1710909"/>
                <a:gd name="connsiteY1620" fmla="*/ 1034861 h 1278472"/>
                <a:gd name="connsiteX1621" fmla="*/ 580245 w 1710909"/>
                <a:gd name="connsiteY1621" fmla="*/ 1034404 h 1278472"/>
                <a:gd name="connsiteX1622" fmla="*/ 583804 w 1710909"/>
                <a:gd name="connsiteY1622" fmla="*/ 1030663 h 1278472"/>
                <a:gd name="connsiteX1623" fmla="*/ 586313 w 1710909"/>
                <a:gd name="connsiteY1623" fmla="*/ 1028746 h 1278472"/>
                <a:gd name="connsiteX1624" fmla="*/ 595074 w 1710909"/>
                <a:gd name="connsiteY1624" fmla="*/ 1022860 h 1278472"/>
                <a:gd name="connsiteX1625" fmla="*/ 600413 w 1710909"/>
                <a:gd name="connsiteY1625" fmla="*/ 1021172 h 1278472"/>
                <a:gd name="connsiteX1626" fmla="*/ 604975 w 1710909"/>
                <a:gd name="connsiteY1626" fmla="*/ 1021720 h 1278472"/>
                <a:gd name="connsiteX1627" fmla="*/ 613052 w 1710909"/>
                <a:gd name="connsiteY1627" fmla="*/ 1022313 h 1278472"/>
                <a:gd name="connsiteX1628" fmla="*/ 613919 w 1710909"/>
                <a:gd name="connsiteY1628" fmla="*/ 1024184 h 1278472"/>
                <a:gd name="connsiteX1629" fmla="*/ 611409 w 1710909"/>
                <a:gd name="connsiteY1629" fmla="*/ 1026100 h 1278472"/>
                <a:gd name="connsiteX1630" fmla="*/ 609402 w 1710909"/>
                <a:gd name="connsiteY1630" fmla="*/ 1025735 h 1278472"/>
                <a:gd name="connsiteX1631" fmla="*/ 605934 w 1710909"/>
                <a:gd name="connsiteY1631" fmla="*/ 1024047 h 1278472"/>
                <a:gd name="connsiteX1632" fmla="*/ 600321 w 1710909"/>
                <a:gd name="connsiteY1632" fmla="*/ 1024047 h 1278472"/>
                <a:gd name="connsiteX1633" fmla="*/ 597721 w 1710909"/>
                <a:gd name="connsiteY1633" fmla="*/ 1024640 h 1278472"/>
                <a:gd name="connsiteX1634" fmla="*/ 594298 w 1710909"/>
                <a:gd name="connsiteY1634" fmla="*/ 1025963 h 1278472"/>
                <a:gd name="connsiteX1635" fmla="*/ 592701 w 1710909"/>
                <a:gd name="connsiteY1635" fmla="*/ 1027651 h 1278472"/>
                <a:gd name="connsiteX1636" fmla="*/ 589872 w 1710909"/>
                <a:gd name="connsiteY1636" fmla="*/ 1030937 h 1278472"/>
                <a:gd name="connsiteX1637" fmla="*/ 584123 w 1710909"/>
                <a:gd name="connsiteY1637" fmla="*/ 1034724 h 1278472"/>
                <a:gd name="connsiteX1638" fmla="*/ 582709 w 1710909"/>
                <a:gd name="connsiteY1638" fmla="*/ 1036914 h 1278472"/>
                <a:gd name="connsiteX1639" fmla="*/ 583439 w 1710909"/>
                <a:gd name="connsiteY1639" fmla="*/ 1041477 h 1278472"/>
                <a:gd name="connsiteX1640" fmla="*/ 581614 w 1710909"/>
                <a:gd name="connsiteY1640" fmla="*/ 1060458 h 1278472"/>
                <a:gd name="connsiteX1641" fmla="*/ 583302 w 1710909"/>
                <a:gd name="connsiteY1641" fmla="*/ 1064063 h 1278472"/>
                <a:gd name="connsiteX1642" fmla="*/ 586268 w 1710909"/>
                <a:gd name="connsiteY1642" fmla="*/ 1063652 h 1278472"/>
                <a:gd name="connsiteX1643" fmla="*/ 590009 w 1710909"/>
                <a:gd name="connsiteY1643" fmla="*/ 1059090 h 1278472"/>
                <a:gd name="connsiteX1644" fmla="*/ 599500 w 1710909"/>
                <a:gd name="connsiteY1644" fmla="*/ 1059774 h 1278472"/>
                <a:gd name="connsiteX1645" fmla="*/ 601371 w 1710909"/>
                <a:gd name="connsiteY1645" fmla="*/ 1062147 h 1278472"/>
                <a:gd name="connsiteX1646" fmla="*/ 600458 w 1710909"/>
                <a:gd name="connsiteY1646" fmla="*/ 1064656 h 1278472"/>
                <a:gd name="connsiteX1647" fmla="*/ 595895 w 1710909"/>
                <a:gd name="connsiteY1647" fmla="*/ 1066162 h 1278472"/>
                <a:gd name="connsiteX1648" fmla="*/ 591332 w 1710909"/>
                <a:gd name="connsiteY1648" fmla="*/ 1067987 h 1278472"/>
                <a:gd name="connsiteX1649" fmla="*/ 587956 w 1710909"/>
                <a:gd name="connsiteY1649" fmla="*/ 1068672 h 1278472"/>
                <a:gd name="connsiteX1650" fmla="*/ 585994 w 1710909"/>
                <a:gd name="connsiteY1650" fmla="*/ 1070679 h 1278472"/>
                <a:gd name="connsiteX1651" fmla="*/ 583758 w 1710909"/>
                <a:gd name="connsiteY1651" fmla="*/ 1074558 h 1278472"/>
                <a:gd name="connsiteX1652" fmla="*/ 582663 w 1710909"/>
                <a:gd name="connsiteY1652" fmla="*/ 1078208 h 1278472"/>
                <a:gd name="connsiteX1653" fmla="*/ 582344 w 1710909"/>
                <a:gd name="connsiteY1653" fmla="*/ 1081220 h 1278472"/>
                <a:gd name="connsiteX1654" fmla="*/ 583211 w 1710909"/>
                <a:gd name="connsiteY1654" fmla="*/ 1084642 h 1278472"/>
                <a:gd name="connsiteX1655" fmla="*/ 587408 w 1710909"/>
                <a:gd name="connsiteY1655" fmla="*/ 1090528 h 1278472"/>
                <a:gd name="connsiteX1656" fmla="*/ 590785 w 1710909"/>
                <a:gd name="connsiteY1656" fmla="*/ 1088520 h 1278472"/>
                <a:gd name="connsiteX1657" fmla="*/ 592838 w 1710909"/>
                <a:gd name="connsiteY1657" fmla="*/ 1085052 h 1278472"/>
                <a:gd name="connsiteX1658" fmla="*/ 594800 w 1710909"/>
                <a:gd name="connsiteY1658" fmla="*/ 1081858 h 1278472"/>
                <a:gd name="connsiteX1659" fmla="*/ 596899 w 1710909"/>
                <a:gd name="connsiteY1659" fmla="*/ 1078345 h 1278472"/>
                <a:gd name="connsiteX1660" fmla="*/ 599409 w 1710909"/>
                <a:gd name="connsiteY1660" fmla="*/ 1075927 h 1278472"/>
                <a:gd name="connsiteX1661" fmla="*/ 601781 w 1710909"/>
                <a:gd name="connsiteY1661" fmla="*/ 1073599 h 1278472"/>
                <a:gd name="connsiteX1662" fmla="*/ 603242 w 1710909"/>
                <a:gd name="connsiteY1662" fmla="*/ 1069037 h 1278472"/>
                <a:gd name="connsiteX1663" fmla="*/ 606436 w 1710909"/>
                <a:gd name="connsiteY1663" fmla="*/ 1067485 h 1278472"/>
                <a:gd name="connsiteX1664" fmla="*/ 609447 w 1710909"/>
                <a:gd name="connsiteY1664" fmla="*/ 1065158 h 1278472"/>
                <a:gd name="connsiteX1665" fmla="*/ 614786 w 1710909"/>
                <a:gd name="connsiteY1665" fmla="*/ 1066801 h 1278472"/>
                <a:gd name="connsiteX1666" fmla="*/ 616748 w 1710909"/>
                <a:gd name="connsiteY1666" fmla="*/ 1062786 h 1278472"/>
                <a:gd name="connsiteX1667" fmla="*/ 616428 w 1710909"/>
                <a:gd name="connsiteY1667" fmla="*/ 1055211 h 1278472"/>
                <a:gd name="connsiteX1668" fmla="*/ 616976 w 1710909"/>
                <a:gd name="connsiteY1668" fmla="*/ 1048458 h 1278472"/>
                <a:gd name="connsiteX1669" fmla="*/ 619805 w 1710909"/>
                <a:gd name="connsiteY1669" fmla="*/ 1053021 h 1278472"/>
                <a:gd name="connsiteX1670" fmla="*/ 624140 w 1710909"/>
                <a:gd name="connsiteY1670" fmla="*/ 1060869 h 1278472"/>
                <a:gd name="connsiteX1671" fmla="*/ 629889 w 1710909"/>
                <a:gd name="connsiteY1671" fmla="*/ 1062694 h 1278472"/>
                <a:gd name="connsiteX1672" fmla="*/ 635866 w 1710909"/>
                <a:gd name="connsiteY1672" fmla="*/ 1063379 h 1278472"/>
                <a:gd name="connsiteX1673" fmla="*/ 639060 w 1710909"/>
                <a:gd name="connsiteY1673" fmla="*/ 1065067 h 1278472"/>
                <a:gd name="connsiteX1674" fmla="*/ 642710 w 1710909"/>
                <a:gd name="connsiteY1674" fmla="*/ 1069265 h 1278472"/>
                <a:gd name="connsiteX1675" fmla="*/ 641478 w 1710909"/>
                <a:gd name="connsiteY1675" fmla="*/ 1075288 h 1278472"/>
                <a:gd name="connsiteX1676" fmla="*/ 644125 w 1710909"/>
                <a:gd name="connsiteY1676" fmla="*/ 1079075 h 1278472"/>
                <a:gd name="connsiteX1677" fmla="*/ 649600 w 1710909"/>
                <a:gd name="connsiteY1677" fmla="*/ 1083638 h 1278472"/>
                <a:gd name="connsiteX1678" fmla="*/ 649874 w 1710909"/>
                <a:gd name="connsiteY1678" fmla="*/ 1086877 h 1278472"/>
                <a:gd name="connsiteX1679" fmla="*/ 645311 w 1710909"/>
                <a:gd name="connsiteY1679" fmla="*/ 1086877 h 1278472"/>
                <a:gd name="connsiteX1680" fmla="*/ 641296 w 1710909"/>
                <a:gd name="connsiteY1680" fmla="*/ 1085874 h 1278472"/>
                <a:gd name="connsiteX1681" fmla="*/ 634543 w 1710909"/>
                <a:gd name="connsiteY1681" fmla="*/ 1083501 h 1278472"/>
                <a:gd name="connsiteX1682" fmla="*/ 632444 w 1710909"/>
                <a:gd name="connsiteY1682" fmla="*/ 1085052 h 1278472"/>
                <a:gd name="connsiteX1683" fmla="*/ 631121 w 1710909"/>
                <a:gd name="connsiteY1683" fmla="*/ 1087699 h 1278472"/>
                <a:gd name="connsiteX1684" fmla="*/ 630117 w 1710909"/>
                <a:gd name="connsiteY1684" fmla="*/ 1094543 h 1278472"/>
                <a:gd name="connsiteX1685" fmla="*/ 627881 w 1710909"/>
                <a:gd name="connsiteY1685" fmla="*/ 1094269 h 1278472"/>
                <a:gd name="connsiteX1686" fmla="*/ 622543 w 1710909"/>
                <a:gd name="connsiteY1686" fmla="*/ 1094680 h 1278472"/>
                <a:gd name="connsiteX1687" fmla="*/ 617067 w 1710909"/>
                <a:gd name="connsiteY1687" fmla="*/ 1095821 h 1278472"/>
                <a:gd name="connsiteX1688" fmla="*/ 615425 w 1710909"/>
                <a:gd name="connsiteY1688" fmla="*/ 1101661 h 1278472"/>
                <a:gd name="connsiteX1689" fmla="*/ 614010 w 1710909"/>
                <a:gd name="connsiteY1689" fmla="*/ 1102802 h 1278472"/>
                <a:gd name="connsiteX1690" fmla="*/ 611546 w 1710909"/>
                <a:gd name="connsiteY1690" fmla="*/ 1103897 h 1278472"/>
                <a:gd name="connsiteX1691" fmla="*/ 607622 w 1710909"/>
                <a:gd name="connsiteY1691" fmla="*/ 1103897 h 1278472"/>
                <a:gd name="connsiteX1692" fmla="*/ 606755 w 1710909"/>
                <a:gd name="connsiteY1692" fmla="*/ 1105312 h 1278472"/>
                <a:gd name="connsiteX1693" fmla="*/ 605934 w 1710909"/>
                <a:gd name="connsiteY1693" fmla="*/ 1107000 h 1278472"/>
                <a:gd name="connsiteX1694" fmla="*/ 603150 w 1710909"/>
                <a:gd name="connsiteY1694" fmla="*/ 1115259 h 1278472"/>
                <a:gd name="connsiteX1695" fmla="*/ 605249 w 1710909"/>
                <a:gd name="connsiteY1695" fmla="*/ 1117449 h 1278472"/>
                <a:gd name="connsiteX1696" fmla="*/ 610588 w 1710909"/>
                <a:gd name="connsiteY1696" fmla="*/ 1115259 h 1278472"/>
                <a:gd name="connsiteX1697" fmla="*/ 615789 w 1710909"/>
                <a:gd name="connsiteY1697" fmla="*/ 1115897 h 1278472"/>
                <a:gd name="connsiteX1698" fmla="*/ 618482 w 1710909"/>
                <a:gd name="connsiteY1698" fmla="*/ 1118316 h 1278472"/>
                <a:gd name="connsiteX1699" fmla="*/ 617067 w 1710909"/>
                <a:gd name="connsiteY1699" fmla="*/ 1121236 h 1278472"/>
                <a:gd name="connsiteX1700" fmla="*/ 615561 w 1710909"/>
                <a:gd name="connsiteY1700" fmla="*/ 1124430 h 1278472"/>
                <a:gd name="connsiteX1701" fmla="*/ 619485 w 1710909"/>
                <a:gd name="connsiteY1701" fmla="*/ 1127396 h 1278472"/>
                <a:gd name="connsiteX1702" fmla="*/ 615561 w 1710909"/>
                <a:gd name="connsiteY1702" fmla="*/ 1132552 h 1278472"/>
                <a:gd name="connsiteX1703" fmla="*/ 619485 w 1710909"/>
                <a:gd name="connsiteY1703" fmla="*/ 1133966 h 1278472"/>
                <a:gd name="connsiteX1704" fmla="*/ 626056 w 1710909"/>
                <a:gd name="connsiteY1704" fmla="*/ 1135107 h 1278472"/>
                <a:gd name="connsiteX1705" fmla="*/ 628839 w 1710909"/>
                <a:gd name="connsiteY1705" fmla="*/ 1135107 h 1278472"/>
                <a:gd name="connsiteX1706" fmla="*/ 622725 w 1710909"/>
                <a:gd name="connsiteY1706" fmla="*/ 1137754 h 1278472"/>
                <a:gd name="connsiteX1707" fmla="*/ 631851 w 1710909"/>
                <a:gd name="connsiteY1707" fmla="*/ 1143320 h 1278472"/>
                <a:gd name="connsiteX1708" fmla="*/ 639562 w 1710909"/>
                <a:gd name="connsiteY1708" fmla="*/ 1144507 h 1278472"/>
                <a:gd name="connsiteX1709" fmla="*/ 644444 w 1710909"/>
                <a:gd name="connsiteY1709" fmla="*/ 1143548 h 1278472"/>
                <a:gd name="connsiteX1710" fmla="*/ 643897 w 1710909"/>
                <a:gd name="connsiteY1710" fmla="*/ 1147336 h 1278472"/>
                <a:gd name="connsiteX1711" fmla="*/ 641661 w 1710909"/>
                <a:gd name="connsiteY1711" fmla="*/ 1150165 h 1278472"/>
                <a:gd name="connsiteX1712" fmla="*/ 642254 w 1710909"/>
                <a:gd name="connsiteY1712" fmla="*/ 1151944 h 1278472"/>
                <a:gd name="connsiteX1713" fmla="*/ 644764 w 1710909"/>
                <a:gd name="connsiteY1713" fmla="*/ 1155457 h 1278472"/>
                <a:gd name="connsiteX1714" fmla="*/ 643669 w 1710909"/>
                <a:gd name="connsiteY1714" fmla="*/ 1159062 h 1278472"/>
                <a:gd name="connsiteX1715" fmla="*/ 640429 w 1710909"/>
                <a:gd name="connsiteY1715" fmla="*/ 1161481 h 1278472"/>
                <a:gd name="connsiteX1716" fmla="*/ 637600 w 1710909"/>
                <a:gd name="connsiteY1716" fmla="*/ 1163990 h 1278472"/>
                <a:gd name="connsiteX1717" fmla="*/ 637281 w 1710909"/>
                <a:gd name="connsiteY1717" fmla="*/ 1167595 h 1278472"/>
                <a:gd name="connsiteX1718" fmla="*/ 638330 w 1710909"/>
                <a:gd name="connsiteY1718" fmla="*/ 1171063 h 1278472"/>
                <a:gd name="connsiteX1719" fmla="*/ 640429 w 1710909"/>
                <a:gd name="connsiteY1719" fmla="*/ 1173435 h 1278472"/>
                <a:gd name="connsiteX1720" fmla="*/ 643349 w 1710909"/>
                <a:gd name="connsiteY1720" fmla="*/ 1174028 h 1278472"/>
                <a:gd name="connsiteX1721" fmla="*/ 646863 w 1710909"/>
                <a:gd name="connsiteY1721" fmla="*/ 1174758 h 1278472"/>
                <a:gd name="connsiteX1722" fmla="*/ 649053 w 1710909"/>
                <a:gd name="connsiteY1722" fmla="*/ 1176538 h 1278472"/>
                <a:gd name="connsiteX1723" fmla="*/ 651061 w 1710909"/>
                <a:gd name="connsiteY1723" fmla="*/ 1176538 h 1278472"/>
                <a:gd name="connsiteX1724" fmla="*/ 652384 w 1710909"/>
                <a:gd name="connsiteY1724" fmla="*/ 1177268 h 1278472"/>
                <a:gd name="connsiteX1725" fmla="*/ 653798 w 1710909"/>
                <a:gd name="connsiteY1725" fmla="*/ 1178819 h 1278472"/>
                <a:gd name="connsiteX1726" fmla="*/ 652840 w 1710909"/>
                <a:gd name="connsiteY1726" fmla="*/ 1182424 h 1278472"/>
                <a:gd name="connsiteX1727" fmla="*/ 653388 w 1710909"/>
                <a:gd name="connsiteY1727" fmla="*/ 1184888 h 1278472"/>
                <a:gd name="connsiteX1728" fmla="*/ 655213 w 1710909"/>
                <a:gd name="connsiteY1728" fmla="*/ 1187443 h 1278472"/>
                <a:gd name="connsiteX1729" fmla="*/ 659548 w 1710909"/>
                <a:gd name="connsiteY1729" fmla="*/ 1189268 h 1278472"/>
                <a:gd name="connsiteX1730" fmla="*/ 660962 w 1710909"/>
                <a:gd name="connsiteY1730" fmla="*/ 1189679 h 1278472"/>
                <a:gd name="connsiteX1731" fmla="*/ 668901 w 1710909"/>
                <a:gd name="connsiteY1731" fmla="*/ 1185618 h 1278472"/>
                <a:gd name="connsiteX1732" fmla="*/ 668901 w 1710909"/>
                <a:gd name="connsiteY1732" fmla="*/ 1188128 h 1278472"/>
                <a:gd name="connsiteX1733" fmla="*/ 670681 w 1710909"/>
                <a:gd name="connsiteY1733" fmla="*/ 1189679 h 1278472"/>
                <a:gd name="connsiteX1734" fmla="*/ 674559 w 1710909"/>
                <a:gd name="connsiteY1734" fmla="*/ 1191960 h 1278472"/>
                <a:gd name="connsiteX1735" fmla="*/ 675016 w 1710909"/>
                <a:gd name="connsiteY1735" fmla="*/ 1193831 h 1278472"/>
                <a:gd name="connsiteX1736" fmla="*/ 671822 w 1710909"/>
                <a:gd name="connsiteY1736" fmla="*/ 1195428 h 1278472"/>
                <a:gd name="connsiteX1737" fmla="*/ 669951 w 1710909"/>
                <a:gd name="connsiteY1737" fmla="*/ 1196660 h 1278472"/>
                <a:gd name="connsiteX1738" fmla="*/ 670407 w 1710909"/>
                <a:gd name="connsiteY1738" fmla="*/ 1198714 h 1278472"/>
                <a:gd name="connsiteX1739" fmla="*/ 673464 w 1710909"/>
                <a:gd name="connsiteY1739" fmla="*/ 1200128 h 1278472"/>
                <a:gd name="connsiteX1740" fmla="*/ 673738 w 1710909"/>
                <a:gd name="connsiteY1740" fmla="*/ 1202683 h 1278472"/>
                <a:gd name="connsiteX1741" fmla="*/ 673008 w 1710909"/>
                <a:gd name="connsiteY1741" fmla="*/ 1204737 h 1278472"/>
                <a:gd name="connsiteX1742" fmla="*/ 673464 w 1710909"/>
                <a:gd name="connsiteY1742" fmla="*/ 1207839 h 1278472"/>
                <a:gd name="connsiteX1743" fmla="*/ 675121 w 1710909"/>
                <a:gd name="connsiteY1743" fmla="*/ 1208560 h 1278472"/>
                <a:gd name="connsiteX1744" fmla="*/ 675426 w 1710909"/>
                <a:gd name="connsiteY1744" fmla="*/ 1208387 h 1278472"/>
                <a:gd name="connsiteX1745" fmla="*/ 677981 w 1710909"/>
                <a:gd name="connsiteY1745" fmla="*/ 1209117 h 1278472"/>
                <a:gd name="connsiteX1746" fmla="*/ 681677 w 1710909"/>
                <a:gd name="connsiteY1746" fmla="*/ 1211307 h 1278472"/>
                <a:gd name="connsiteX1747" fmla="*/ 684643 w 1710909"/>
                <a:gd name="connsiteY1747" fmla="*/ 1214090 h 1278472"/>
                <a:gd name="connsiteX1748" fmla="*/ 684643 w 1710909"/>
                <a:gd name="connsiteY1748" fmla="*/ 1216646 h 1278472"/>
                <a:gd name="connsiteX1749" fmla="*/ 682636 w 1710909"/>
                <a:gd name="connsiteY1749" fmla="*/ 1219292 h 1278472"/>
                <a:gd name="connsiteX1750" fmla="*/ 682362 w 1710909"/>
                <a:gd name="connsiteY1750" fmla="*/ 1221482 h 1278472"/>
                <a:gd name="connsiteX1751" fmla="*/ 684871 w 1710909"/>
                <a:gd name="connsiteY1751" fmla="*/ 1224037 h 1278472"/>
                <a:gd name="connsiteX1752" fmla="*/ 687792 w 1710909"/>
                <a:gd name="connsiteY1752" fmla="*/ 1225589 h 1278472"/>
                <a:gd name="connsiteX1753" fmla="*/ 691168 w 1710909"/>
                <a:gd name="connsiteY1753" fmla="*/ 1224220 h 1278472"/>
                <a:gd name="connsiteX1754" fmla="*/ 694499 w 1710909"/>
                <a:gd name="connsiteY1754" fmla="*/ 1221117 h 1278472"/>
                <a:gd name="connsiteX1755" fmla="*/ 696187 w 1710909"/>
                <a:gd name="connsiteY1755" fmla="*/ 1218745 h 1278472"/>
                <a:gd name="connsiteX1756" fmla="*/ 698013 w 1710909"/>
                <a:gd name="connsiteY1756" fmla="*/ 1221391 h 1278472"/>
                <a:gd name="connsiteX1757" fmla="*/ 698697 w 1710909"/>
                <a:gd name="connsiteY1757" fmla="*/ 1226273 h 1278472"/>
                <a:gd name="connsiteX1758" fmla="*/ 701207 w 1710909"/>
                <a:gd name="connsiteY1758" fmla="*/ 1226273 h 1278472"/>
                <a:gd name="connsiteX1759" fmla="*/ 702347 w 1710909"/>
                <a:gd name="connsiteY1759" fmla="*/ 1227961 h 1278472"/>
                <a:gd name="connsiteX1760" fmla="*/ 699427 w 1710909"/>
                <a:gd name="connsiteY1760" fmla="*/ 1229194 h 1278472"/>
                <a:gd name="connsiteX1761" fmla="*/ 696005 w 1710909"/>
                <a:gd name="connsiteY1761" fmla="*/ 1230927 h 1278472"/>
                <a:gd name="connsiteX1762" fmla="*/ 698514 w 1710909"/>
                <a:gd name="connsiteY1762" fmla="*/ 1244616 h 1278472"/>
                <a:gd name="connsiteX1763" fmla="*/ 703944 w 1710909"/>
                <a:gd name="connsiteY1763" fmla="*/ 1246989 h 1278472"/>
                <a:gd name="connsiteX1764" fmla="*/ 708964 w 1710909"/>
                <a:gd name="connsiteY1764" fmla="*/ 1246076 h 1278472"/>
                <a:gd name="connsiteX1765" fmla="*/ 713253 w 1710909"/>
                <a:gd name="connsiteY1765" fmla="*/ 1243932 h 1278472"/>
                <a:gd name="connsiteX1766" fmla="*/ 717313 w 1710909"/>
                <a:gd name="connsiteY1766" fmla="*/ 1237726 h 1278472"/>
                <a:gd name="connsiteX1767" fmla="*/ 723473 w 1710909"/>
                <a:gd name="connsiteY1767" fmla="*/ 1236585 h 1278472"/>
                <a:gd name="connsiteX1768" fmla="*/ 724477 w 1710909"/>
                <a:gd name="connsiteY1768" fmla="*/ 1241148 h 1278472"/>
                <a:gd name="connsiteX1769" fmla="*/ 733238 w 1710909"/>
                <a:gd name="connsiteY1769" fmla="*/ 1241650 h 1278472"/>
                <a:gd name="connsiteX1770" fmla="*/ 741360 w 1710909"/>
                <a:gd name="connsiteY1770" fmla="*/ 1237087 h 1278472"/>
                <a:gd name="connsiteX1771" fmla="*/ 745923 w 1710909"/>
                <a:gd name="connsiteY1771" fmla="*/ 1235217 h 1278472"/>
                <a:gd name="connsiteX1772" fmla="*/ 754318 w 1710909"/>
                <a:gd name="connsiteY1772" fmla="*/ 1231566 h 1278472"/>
                <a:gd name="connsiteX1773" fmla="*/ 756691 w 1710909"/>
                <a:gd name="connsiteY1773" fmla="*/ 1224494 h 1278472"/>
                <a:gd name="connsiteX1774" fmla="*/ 760250 w 1710909"/>
                <a:gd name="connsiteY1774" fmla="*/ 1225908 h 1278472"/>
                <a:gd name="connsiteX1775" fmla="*/ 760250 w 1710909"/>
                <a:gd name="connsiteY1775" fmla="*/ 1229741 h 1278472"/>
                <a:gd name="connsiteX1776" fmla="*/ 765497 w 1710909"/>
                <a:gd name="connsiteY1776" fmla="*/ 1232570 h 1278472"/>
                <a:gd name="connsiteX1777" fmla="*/ 773346 w 1710909"/>
                <a:gd name="connsiteY1777" fmla="*/ 1225224 h 1278472"/>
                <a:gd name="connsiteX1778" fmla="*/ 775536 w 1710909"/>
                <a:gd name="connsiteY1778" fmla="*/ 1233072 h 1278472"/>
                <a:gd name="connsiteX1779" fmla="*/ 771703 w 1710909"/>
                <a:gd name="connsiteY1779" fmla="*/ 1239962 h 1278472"/>
                <a:gd name="connsiteX1780" fmla="*/ 767140 w 1710909"/>
                <a:gd name="connsiteY1780" fmla="*/ 1243247 h 1278472"/>
                <a:gd name="connsiteX1781" fmla="*/ 764950 w 1710909"/>
                <a:gd name="connsiteY1781" fmla="*/ 1249225 h 1278472"/>
                <a:gd name="connsiteX1782" fmla="*/ 773756 w 1710909"/>
                <a:gd name="connsiteY1782" fmla="*/ 1252327 h 1278472"/>
                <a:gd name="connsiteX1783" fmla="*/ 783247 w 1710909"/>
                <a:gd name="connsiteY1783" fmla="*/ 1250411 h 1278472"/>
                <a:gd name="connsiteX1784" fmla="*/ 782791 w 1710909"/>
                <a:gd name="connsiteY1784" fmla="*/ 1257985 h 1278472"/>
                <a:gd name="connsiteX1785" fmla="*/ 789681 w 1710909"/>
                <a:gd name="connsiteY1785" fmla="*/ 1258259 h 1278472"/>
                <a:gd name="connsiteX1786" fmla="*/ 789452 w 1710909"/>
                <a:gd name="connsiteY1786" fmla="*/ 1262046 h 1278472"/>
                <a:gd name="connsiteX1787" fmla="*/ 787764 w 1710909"/>
                <a:gd name="connsiteY1787" fmla="*/ 1268708 h 1278472"/>
                <a:gd name="connsiteX1788" fmla="*/ 793012 w 1710909"/>
                <a:gd name="connsiteY1788" fmla="*/ 1272723 h 1278472"/>
                <a:gd name="connsiteX1789" fmla="*/ 802776 w 1710909"/>
                <a:gd name="connsiteY1789" fmla="*/ 1267522 h 1278472"/>
                <a:gd name="connsiteX1790" fmla="*/ 806107 w 1710909"/>
                <a:gd name="connsiteY1790" fmla="*/ 1270396 h 1278472"/>
                <a:gd name="connsiteX1791" fmla="*/ 813681 w 1710909"/>
                <a:gd name="connsiteY1791" fmla="*/ 1271583 h 1278472"/>
                <a:gd name="connsiteX1792" fmla="*/ 814913 w 1710909"/>
                <a:gd name="connsiteY1792" fmla="*/ 1278473 h 1278472"/>
                <a:gd name="connsiteX1793" fmla="*/ 819887 w 1710909"/>
                <a:gd name="connsiteY1793" fmla="*/ 1273910 h 1278472"/>
                <a:gd name="connsiteX1794" fmla="*/ 822488 w 1710909"/>
                <a:gd name="connsiteY1794" fmla="*/ 1270077 h 1278472"/>
                <a:gd name="connsiteX1795" fmla="*/ 828420 w 1710909"/>
                <a:gd name="connsiteY1795" fmla="*/ 1270853 h 1278472"/>
                <a:gd name="connsiteX1796" fmla="*/ 832982 w 1710909"/>
                <a:gd name="connsiteY1796" fmla="*/ 1264647 h 1278472"/>
                <a:gd name="connsiteX1797" fmla="*/ 828420 w 1710909"/>
                <a:gd name="connsiteY1797" fmla="*/ 1261271 h 1278472"/>
                <a:gd name="connsiteX1798" fmla="*/ 820571 w 1710909"/>
                <a:gd name="connsiteY1798" fmla="*/ 1255841 h 1278472"/>
                <a:gd name="connsiteX1799" fmla="*/ 826458 w 1710909"/>
                <a:gd name="connsiteY1799" fmla="*/ 1253696 h 1278472"/>
                <a:gd name="connsiteX1800" fmla="*/ 837226 w 1710909"/>
                <a:gd name="connsiteY1800" fmla="*/ 1252282 h 1278472"/>
                <a:gd name="connsiteX1801" fmla="*/ 837226 w 1710909"/>
                <a:gd name="connsiteY1801" fmla="*/ 1248677 h 1278472"/>
                <a:gd name="connsiteX1802" fmla="*/ 842701 w 1710909"/>
                <a:gd name="connsiteY1802" fmla="*/ 1243703 h 1278472"/>
                <a:gd name="connsiteX1803" fmla="*/ 847264 w 1710909"/>
                <a:gd name="connsiteY1803" fmla="*/ 1240601 h 1278472"/>
                <a:gd name="connsiteX1804" fmla="*/ 845393 w 1710909"/>
                <a:gd name="connsiteY1804" fmla="*/ 1231475 h 1278472"/>
                <a:gd name="connsiteX1805" fmla="*/ 846078 w 1710909"/>
                <a:gd name="connsiteY1805" fmla="*/ 1222851 h 1278472"/>
                <a:gd name="connsiteX1806" fmla="*/ 851325 w 1710909"/>
                <a:gd name="connsiteY1806" fmla="*/ 1220752 h 1278472"/>
                <a:gd name="connsiteX1807" fmla="*/ 854200 w 1710909"/>
                <a:gd name="connsiteY1807" fmla="*/ 1215277 h 1278472"/>
                <a:gd name="connsiteX1808" fmla="*/ 849135 w 1710909"/>
                <a:gd name="connsiteY1808" fmla="*/ 1209299 h 1278472"/>
                <a:gd name="connsiteX1809" fmla="*/ 852055 w 1710909"/>
                <a:gd name="connsiteY1809" fmla="*/ 1206288 h 1278472"/>
                <a:gd name="connsiteX1810" fmla="*/ 856618 w 1710909"/>
                <a:gd name="connsiteY1810" fmla="*/ 1203824 h 1278472"/>
                <a:gd name="connsiteX1811" fmla="*/ 860314 w 1710909"/>
                <a:gd name="connsiteY1811" fmla="*/ 1195565 h 1278472"/>
                <a:gd name="connsiteX1812" fmla="*/ 860314 w 1710909"/>
                <a:gd name="connsiteY1812" fmla="*/ 1186439 h 1278472"/>
                <a:gd name="connsiteX1813" fmla="*/ 861318 w 1710909"/>
                <a:gd name="connsiteY1813" fmla="*/ 1183382 h 1278472"/>
                <a:gd name="connsiteX1814" fmla="*/ 862002 w 1710909"/>
                <a:gd name="connsiteY1814" fmla="*/ 1175808 h 1278472"/>
                <a:gd name="connsiteX1815" fmla="*/ 856800 w 1710909"/>
                <a:gd name="connsiteY1815" fmla="*/ 1169876 h 1278472"/>
                <a:gd name="connsiteX1816" fmla="*/ 851781 w 1710909"/>
                <a:gd name="connsiteY1816" fmla="*/ 1167002 h 1278472"/>
                <a:gd name="connsiteX1817" fmla="*/ 843751 w 1710909"/>
                <a:gd name="connsiteY1817" fmla="*/ 1161709 h 1278472"/>
                <a:gd name="connsiteX1818" fmla="*/ 847036 w 1710909"/>
                <a:gd name="connsiteY1818" fmla="*/ 1157146 h 1278472"/>
                <a:gd name="connsiteX1819" fmla="*/ 854656 w 1710909"/>
                <a:gd name="connsiteY1819" fmla="*/ 1154773 h 1278472"/>
                <a:gd name="connsiteX1820" fmla="*/ 859219 w 1710909"/>
                <a:gd name="connsiteY1820" fmla="*/ 1156461 h 1278472"/>
                <a:gd name="connsiteX1821" fmla="*/ 867797 w 1710909"/>
                <a:gd name="connsiteY1821" fmla="*/ 1156963 h 1278472"/>
                <a:gd name="connsiteX1822" fmla="*/ 876558 w 1710909"/>
                <a:gd name="connsiteY1822" fmla="*/ 1149343 h 1278472"/>
                <a:gd name="connsiteX1823" fmla="*/ 877516 w 1710909"/>
                <a:gd name="connsiteY1823" fmla="*/ 1143138 h 1278472"/>
                <a:gd name="connsiteX1824" fmla="*/ 882079 w 1710909"/>
                <a:gd name="connsiteY1824" fmla="*/ 1139807 h 1278472"/>
                <a:gd name="connsiteX1825" fmla="*/ 886140 w 1710909"/>
                <a:gd name="connsiteY1825" fmla="*/ 1135244 h 1278472"/>
                <a:gd name="connsiteX1826" fmla="*/ 893760 w 1710909"/>
                <a:gd name="connsiteY1826" fmla="*/ 1130042 h 1278472"/>
                <a:gd name="connsiteX1827" fmla="*/ 894901 w 1710909"/>
                <a:gd name="connsiteY1827" fmla="*/ 1126438 h 1278472"/>
                <a:gd name="connsiteX1828" fmla="*/ 888786 w 1710909"/>
                <a:gd name="connsiteY1828" fmla="*/ 1123882 h 1278472"/>
                <a:gd name="connsiteX1829" fmla="*/ 886368 w 1710909"/>
                <a:gd name="connsiteY1829" fmla="*/ 1117175 h 1278472"/>
                <a:gd name="connsiteX1830" fmla="*/ 895494 w 1710909"/>
                <a:gd name="connsiteY1830" fmla="*/ 1115259 h 1278472"/>
                <a:gd name="connsiteX1831" fmla="*/ 901790 w 1710909"/>
                <a:gd name="connsiteY1831" fmla="*/ 1119091 h 1278472"/>
                <a:gd name="connsiteX1832" fmla="*/ 904574 w 1710909"/>
                <a:gd name="connsiteY1832" fmla="*/ 1115715 h 1278472"/>
                <a:gd name="connsiteX1833" fmla="*/ 909137 w 1710909"/>
                <a:gd name="connsiteY1833" fmla="*/ 1104080 h 1278472"/>
                <a:gd name="connsiteX1834" fmla="*/ 908772 w 1710909"/>
                <a:gd name="connsiteY1834" fmla="*/ 1098878 h 1278472"/>
                <a:gd name="connsiteX1835" fmla="*/ 904483 w 1710909"/>
                <a:gd name="connsiteY1835" fmla="*/ 1094315 h 1278472"/>
                <a:gd name="connsiteX1836" fmla="*/ 891205 w 1710909"/>
                <a:gd name="connsiteY1836" fmla="*/ 1092672 h 1278472"/>
                <a:gd name="connsiteX1837" fmla="*/ 886642 w 1710909"/>
                <a:gd name="connsiteY1837" fmla="*/ 1091258 h 1278472"/>
                <a:gd name="connsiteX1838" fmla="*/ 896132 w 1710909"/>
                <a:gd name="connsiteY1838" fmla="*/ 1087243 h 1278472"/>
                <a:gd name="connsiteX1839" fmla="*/ 903981 w 1710909"/>
                <a:gd name="connsiteY1839" fmla="*/ 1086284 h 1278472"/>
                <a:gd name="connsiteX1840" fmla="*/ 913106 w 1710909"/>
                <a:gd name="connsiteY1840" fmla="*/ 1086011 h 1278472"/>
                <a:gd name="connsiteX1841" fmla="*/ 919038 w 1710909"/>
                <a:gd name="connsiteY1841" fmla="*/ 1078664 h 1278472"/>
                <a:gd name="connsiteX1842" fmla="*/ 915023 w 1710909"/>
                <a:gd name="connsiteY1842" fmla="*/ 1071318 h 1278472"/>
                <a:gd name="connsiteX1843" fmla="*/ 911646 w 1710909"/>
                <a:gd name="connsiteY1843" fmla="*/ 1064611 h 1278472"/>
                <a:gd name="connsiteX1844" fmla="*/ 903342 w 1710909"/>
                <a:gd name="connsiteY1844" fmla="*/ 1063151 h 1278472"/>
                <a:gd name="connsiteX1845" fmla="*/ 896726 w 1710909"/>
                <a:gd name="connsiteY1845" fmla="*/ 1061234 h 1278472"/>
                <a:gd name="connsiteX1846" fmla="*/ 895996 w 1710909"/>
                <a:gd name="connsiteY1846" fmla="*/ 1053660 h 1278472"/>
                <a:gd name="connsiteX1847" fmla="*/ 904072 w 1710909"/>
                <a:gd name="connsiteY1847" fmla="*/ 1051105 h 1278472"/>
                <a:gd name="connsiteX1848" fmla="*/ 910278 w 1710909"/>
                <a:gd name="connsiteY1848" fmla="*/ 1052063 h 1278472"/>
                <a:gd name="connsiteX1849" fmla="*/ 917167 w 1710909"/>
                <a:gd name="connsiteY1849" fmla="*/ 1055804 h 1278472"/>
                <a:gd name="connsiteX1850" fmla="*/ 925700 w 1710909"/>
                <a:gd name="connsiteY1850" fmla="*/ 1051241 h 1278472"/>
                <a:gd name="connsiteX1851" fmla="*/ 928575 w 1710909"/>
                <a:gd name="connsiteY1851" fmla="*/ 1046222 h 1278472"/>
                <a:gd name="connsiteX1852" fmla="*/ 934734 w 1710909"/>
                <a:gd name="connsiteY1852" fmla="*/ 1044580 h 1278472"/>
                <a:gd name="connsiteX1853" fmla="*/ 935967 w 1710909"/>
                <a:gd name="connsiteY1853" fmla="*/ 1040975 h 1278472"/>
                <a:gd name="connsiteX1854" fmla="*/ 930902 w 1710909"/>
                <a:gd name="connsiteY1854" fmla="*/ 1039378 h 1278472"/>
                <a:gd name="connsiteX1855" fmla="*/ 926339 w 1710909"/>
                <a:gd name="connsiteY1855" fmla="*/ 1036914 h 1278472"/>
                <a:gd name="connsiteX1856" fmla="*/ 928940 w 1710909"/>
                <a:gd name="connsiteY1856" fmla="*/ 1030526 h 1278472"/>
                <a:gd name="connsiteX1857" fmla="*/ 935601 w 1710909"/>
                <a:gd name="connsiteY1857" fmla="*/ 1028883 h 1278472"/>
                <a:gd name="connsiteX1858" fmla="*/ 944180 w 1710909"/>
                <a:gd name="connsiteY1858" fmla="*/ 1030070 h 1278472"/>
                <a:gd name="connsiteX1859" fmla="*/ 954355 w 1710909"/>
                <a:gd name="connsiteY1859" fmla="*/ 1030070 h 1278472"/>
                <a:gd name="connsiteX1860" fmla="*/ 968637 w 1710909"/>
                <a:gd name="connsiteY1860" fmla="*/ 1026511 h 1278472"/>
                <a:gd name="connsiteX1861" fmla="*/ 974568 w 1710909"/>
                <a:gd name="connsiteY1861" fmla="*/ 1017385 h 1278472"/>
                <a:gd name="connsiteX1862" fmla="*/ 977169 w 1710909"/>
                <a:gd name="connsiteY1862" fmla="*/ 1013826 h 1278472"/>
                <a:gd name="connsiteX1863" fmla="*/ 981230 w 1710909"/>
                <a:gd name="connsiteY1863" fmla="*/ 1012822 h 1278472"/>
                <a:gd name="connsiteX1864" fmla="*/ 983101 w 1710909"/>
                <a:gd name="connsiteY1864" fmla="*/ 1005248 h 1278472"/>
                <a:gd name="connsiteX1865" fmla="*/ 983420 w 1710909"/>
                <a:gd name="connsiteY1865" fmla="*/ 1001187 h 1278472"/>
                <a:gd name="connsiteX1866" fmla="*/ 986751 w 1710909"/>
                <a:gd name="connsiteY1866" fmla="*/ 996989 h 1278472"/>
                <a:gd name="connsiteX1867" fmla="*/ 990036 w 1710909"/>
                <a:gd name="connsiteY1867" fmla="*/ 995985 h 1278472"/>
                <a:gd name="connsiteX1868" fmla="*/ 995786 w 1710909"/>
                <a:gd name="connsiteY1868" fmla="*/ 997673 h 1278472"/>
                <a:gd name="connsiteX1869" fmla="*/ 994280 w 1710909"/>
                <a:gd name="connsiteY1869" fmla="*/ 1000274 h 1278472"/>
                <a:gd name="connsiteX1870" fmla="*/ 989352 w 1710909"/>
                <a:gd name="connsiteY1870" fmla="*/ 1004107 h 1278472"/>
                <a:gd name="connsiteX1871" fmla="*/ 988348 w 1710909"/>
                <a:gd name="connsiteY1871" fmla="*/ 1009582 h 1278472"/>
                <a:gd name="connsiteX1872" fmla="*/ 985291 w 1710909"/>
                <a:gd name="connsiteY1872" fmla="*/ 1014738 h 1278472"/>
                <a:gd name="connsiteX1873" fmla="*/ 980318 w 1710909"/>
                <a:gd name="connsiteY1873" fmla="*/ 1019529 h 1278472"/>
                <a:gd name="connsiteX1874" fmla="*/ 982645 w 1710909"/>
                <a:gd name="connsiteY1874" fmla="*/ 1028655 h 1278472"/>
                <a:gd name="connsiteX1875" fmla="*/ 991497 w 1710909"/>
                <a:gd name="connsiteY1875" fmla="*/ 1026693 h 1278472"/>
                <a:gd name="connsiteX1876" fmla="*/ 992409 w 1710909"/>
                <a:gd name="connsiteY1876" fmla="*/ 1021035 h 1278472"/>
                <a:gd name="connsiteX1877" fmla="*/ 994280 w 1710909"/>
                <a:gd name="connsiteY1877" fmla="*/ 1015286 h 1278472"/>
                <a:gd name="connsiteX1878" fmla="*/ 999573 w 1710909"/>
                <a:gd name="connsiteY1878" fmla="*/ 1019119 h 1278472"/>
                <a:gd name="connsiteX1879" fmla="*/ 1001945 w 1710909"/>
                <a:gd name="connsiteY1879" fmla="*/ 1019119 h 1278472"/>
                <a:gd name="connsiteX1880" fmla="*/ 1004820 w 1710909"/>
                <a:gd name="connsiteY1880" fmla="*/ 1016746 h 1278472"/>
                <a:gd name="connsiteX1881" fmla="*/ 1011026 w 1710909"/>
                <a:gd name="connsiteY1881" fmla="*/ 1013871 h 1278472"/>
                <a:gd name="connsiteX1882" fmla="*/ 1018098 w 1710909"/>
                <a:gd name="connsiteY1882" fmla="*/ 1019575 h 1278472"/>
                <a:gd name="connsiteX1883" fmla="*/ 1017642 w 1710909"/>
                <a:gd name="connsiteY1883" fmla="*/ 1014602 h 1278472"/>
                <a:gd name="connsiteX1884" fmla="*/ 1018509 w 1710909"/>
                <a:gd name="connsiteY1884" fmla="*/ 1011316 h 1278472"/>
                <a:gd name="connsiteX1885" fmla="*/ 1024030 w 1710909"/>
                <a:gd name="connsiteY1885" fmla="*/ 1007438 h 1278472"/>
                <a:gd name="connsiteX1886" fmla="*/ 1025490 w 1710909"/>
                <a:gd name="connsiteY1886" fmla="*/ 1009126 h 1278472"/>
                <a:gd name="connsiteX1887" fmla="*/ 1035209 w 1710909"/>
                <a:gd name="connsiteY1887" fmla="*/ 1015286 h 1278472"/>
                <a:gd name="connsiteX1888" fmla="*/ 1036669 w 1710909"/>
                <a:gd name="connsiteY1888" fmla="*/ 1009354 h 1278472"/>
                <a:gd name="connsiteX1889" fmla="*/ 1041597 w 1710909"/>
                <a:gd name="connsiteY1889" fmla="*/ 1007712 h 1278472"/>
                <a:gd name="connsiteX1890" fmla="*/ 1044973 w 1710909"/>
                <a:gd name="connsiteY1890" fmla="*/ 1003422 h 1278472"/>
                <a:gd name="connsiteX1891" fmla="*/ 1049947 w 1710909"/>
                <a:gd name="connsiteY1891" fmla="*/ 997719 h 1278472"/>
                <a:gd name="connsiteX1892" fmla="*/ 1054921 w 1710909"/>
                <a:gd name="connsiteY1892" fmla="*/ 999635 h 1278472"/>
                <a:gd name="connsiteX1893" fmla="*/ 1062541 w 1710909"/>
                <a:gd name="connsiteY1893" fmla="*/ 999863 h 1278472"/>
                <a:gd name="connsiteX1894" fmla="*/ 1076229 w 1710909"/>
                <a:gd name="connsiteY1894" fmla="*/ 995301 h 1278472"/>
                <a:gd name="connsiteX1895" fmla="*/ 1078328 w 1710909"/>
                <a:gd name="connsiteY1895" fmla="*/ 990738 h 1278472"/>
                <a:gd name="connsiteX1896" fmla="*/ 1079742 w 1710909"/>
                <a:gd name="connsiteY1896" fmla="*/ 978646 h 1278472"/>
                <a:gd name="connsiteX1897" fmla="*/ 1083803 w 1710909"/>
                <a:gd name="connsiteY1897" fmla="*/ 982388 h 1278472"/>
                <a:gd name="connsiteX1898" fmla="*/ 1089279 w 1710909"/>
                <a:gd name="connsiteY1898" fmla="*/ 978646 h 1278472"/>
                <a:gd name="connsiteX1899" fmla="*/ 1093066 w 1710909"/>
                <a:gd name="connsiteY1899" fmla="*/ 970752 h 1278472"/>
                <a:gd name="connsiteX1900" fmla="*/ 1094755 w 1710909"/>
                <a:gd name="connsiteY1900" fmla="*/ 966691 h 1278472"/>
                <a:gd name="connsiteX1901" fmla="*/ 1099317 w 1710909"/>
                <a:gd name="connsiteY1901" fmla="*/ 962676 h 1278472"/>
                <a:gd name="connsiteX1902" fmla="*/ 1106253 w 1710909"/>
                <a:gd name="connsiteY1902" fmla="*/ 956471 h 1278472"/>
                <a:gd name="connsiteX1903" fmla="*/ 1106937 w 1710909"/>
                <a:gd name="connsiteY1903" fmla="*/ 950356 h 1278472"/>
                <a:gd name="connsiteX1904" fmla="*/ 1110542 w 1710909"/>
                <a:gd name="connsiteY1904" fmla="*/ 940546 h 1278472"/>
                <a:gd name="connsiteX1905" fmla="*/ 1116656 w 1710909"/>
                <a:gd name="connsiteY1905" fmla="*/ 935983 h 1278472"/>
                <a:gd name="connsiteX1906" fmla="*/ 1122360 w 1710909"/>
                <a:gd name="connsiteY1906" fmla="*/ 932150 h 1278472"/>
                <a:gd name="connsiteX1907" fmla="*/ 1129478 w 1710909"/>
                <a:gd name="connsiteY1907" fmla="*/ 926721 h 1278472"/>
                <a:gd name="connsiteX1908" fmla="*/ 1138604 w 1710909"/>
                <a:gd name="connsiteY1908" fmla="*/ 922477 h 1278472"/>
                <a:gd name="connsiteX1909" fmla="*/ 1147729 w 1710909"/>
                <a:gd name="connsiteY1909" fmla="*/ 920287 h 1278472"/>
                <a:gd name="connsiteX1910" fmla="*/ 1151517 w 1710909"/>
                <a:gd name="connsiteY1910" fmla="*/ 915496 h 1278472"/>
                <a:gd name="connsiteX1911" fmla="*/ 1146543 w 1710909"/>
                <a:gd name="connsiteY1911" fmla="*/ 909336 h 1278472"/>
                <a:gd name="connsiteX1912" fmla="*/ 1141980 w 1710909"/>
                <a:gd name="connsiteY1912" fmla="*/ 901305 h 1278472"/>
                <a:gd name="connsiteX1913" fmla="*/ 1139379 w 1710909"/>
                <a:gd name="connsiteY1913" fmla="*/ 894872 h 1278472"/>
                <a:gd name="connsiteX1914" fmla="*/ 1144855 w 1710909"/>
                <a:gd name="connsiteY1914" fmla="*/ 893685 h 1278472"/>
                <a:gd name="connsiteX1915" fmla="*/ 1152931 w 1710909"/>
                <a:gd name="connsiteY1915" fmla="*/ 900575 h 1278472"/>
                <a:gd name="connsiteX1916" fmla="*/ 1162924 w 1710909"/>
                <a:gd name="connsiteY1916" fmla="*/ 904819 h 1278472"/>
                <a:gd name="connsiteX1917" fmla="*/ 1170544 w 1710909"/>
                <a:gd name="connsiteY1917" fmla="*/ 912484 h 1278472"/>
                <a:gd name="connsiteX1918" fmla="*/ 1183867 w 1710909"/>
                <a:gd name="connsiteY1918" fmla="*/ 911481 h 1278472"/>
                <a:gd name="connsiteX1919" fmla="*/ 1187426 w 1710909"/>
                <a:gd name="connsiteY1919" fmla="*/ 906918 h 1278472"/>
                <a:gd name="connsiteX1920" fmla="*/ 1191716 w 1710909"/>
                <a:gd name="connsiteY1920" fmla="*/ 906416 h 1278472"/>
                <a:gd name="connsiteX1921" fmla="*/ 1198103 w 1710909"/>
                <a:gd name="connsiteY1921" fmla="*/ 910705 h 1278472"/>
                <a:gd name="connsiteX1922" fmla="*/ 1209009 w 1710909"/>
                <a:gd name="connsiteY1922" fmla="*/ 907602 h 1278472"/>
                <a:gd name="connsiteX1923" fmla="*/ 1210013 w 1710909"/>
                <a:gd name="connsiteY1923" fmla="*/ 904043 h 1278472"/>
                <a:gd name="connsiteX1924" fmla="*/ 1204993 w 1710909"/>
                <a:gd name="connsiteY1924" fmla="*/ 903632 h 1278472"/>
                <a:gd name="connsiteX1925" fmla="*/ 1203853 w 1710909"/>
                <a:gd name="connsiteY1925" fmla="*/ 899800 h 1278472"/>
                <a:gd name="connsiteX1926" fmla="*/ 1209009 w 1710909"/>
                <a:gd name="connsiteY1926" fmla="*/ 897838 h 1278472"/>
                <a:gd name="connsiteX1927" fmla="*/ 1217587 w 1710909"/>
                <a:gd name="connsiteY1927" fmla="*/ 904271 h 1278472"/>
                <a:gd name="connsiteX1928" fmla="*/ 1220918 w 1710909"/>
                <a:gd name="connsiteY1928" fmla="*/ 905549 h 1278472"/>
                <a:gd name="connsiteX1929" fmla="*/ 1230682 w 1710909"/>
                <a:gd name="connsiteY1929" fmla="*/ 898841 h 1278472"/>
                <a:gd name="connsiteX1930" fmla="*/ 1243276 w 1710909"/>
                <a:gd name="connsiteY1930" fmla="*/ 899115 h 1278472"/>
                <a:gd name="connsiteX1931" fmla="*/ 1256143 w 1710909"/>
                <a:gd name="connsiteY1931" fmla="*/ 893366 h 1278472"/>
                <a:gd name="connsiteX1932" fmla="*/ 1263261 w 1710909"/>
                <a:gd name="connsiteY1932" fmla="*/ 892408 h 1278472"/>
                <a:gd name="connsiteX1933" fmla="*/ 1267824 w 1710909"/>
                <a:gd name="connsiteY1933" fmla="*/ 892910 h 1278472"/>
                <a:gd name="connsiteX1934" fmla="*/ 1287353 w 1710909"/>
                <a:gd name="connsiteY1934" fmla="*/ 886248 h 1278472"/>
                <a:gd name="connsiteX1935" fmla="*/ 1293787 w 1710909"/>
                <a:gd name="connsiteY1935" fmla="*/ 882506 h 1278472"/>
                <a:gd name="connsiteX1936" fmla="*/ 1302913 w 1710909"/>
                <a:gd name="connsiteY1936" fmla="*/ 881731 h 1278472"/>
                <a:gd name="connsiteX1937" fmla="*/ 1311035 w 1710909"/>
                <a:gd name="connsiteY1937" fmla="*/ 880271 h 1278472"/>
                <a:gd name="connsiteX1938" fmla="*/ 1317377 w 1710909"/>
                <a:gd name="connsiteY1938" fmla="*/ 878902 h 1278472"/>
                <a:gd name="connsiteX1939" fmla="*/ 1321940 w 1710909"/>
                <a:gd name="connsiteY1939" fmla="*/ 877031 h 1278472"/>
                <a:gd name="connsiteX1940" fmla="*/ 1325727 w 1710909"/>
                <a:gd name="connsiteY1940" fmla="*/ 872924 h 1278472"/>
                <a:gd name="connsiteX1941" fmla="*/ 1334305 w 1710909"/>
                <a:gd name="connsiteY1941" fmla="*/ 867266 h 1278472"/>
                <a:gd name="connsiteX1942" fmla="*/ 1342610 w 1710909"/>
                <a:gd name="connsiteY1942" fmla="*/ 864894 h 1278472"/>
                <a:gd name="connsiteX1943" fmla="*/ 1351371 w 1710909"/>
                <a:gd name="connsiteY1943" fmla="*/ 857045 h 1278472"/>
                <a:gd name="connsiteX1944" fmla="*/ 1358945 w 1710909"/>
                <a:gd name="connsiteY1944" fmla="*/ 850886 h 1278472"/>
                <a:gd name="connsiteX1945" fmla="*/ 1387189 w 1710909"/>
                <a:gd name="connsiteY1945" fmla="*/ 831174 h 127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</a:cxnLst>
              <a:rect l="l" t="t" r="r" b="b"/>
              <a:pathLst>
                <a:path w="1710909" h="1278472">
                  <a:moveTo>
                    <a:pt x="1387189" y="831174"/>
                  </a:moveTo>
                  <a:cubicBezTo>
                    <a:pt x="1389106" y="828528"/>
                    <a:pt x="1392665" y="832406"/>
                    <a:pt x="1394307" y="830444"/>
                  </a:cubicBezTo>
                  <a:cubicBezTo>
                    <a:pt x="1395950" y="828482"/>
                    <a:pt x="1402384" y="826611"/>
                    <a:pt x="1403113" y="824238"/>
                  </a:cubicBezTo>
                  <a:cubicBezTo>
                    <a:pt x="1403844" y="821866"/>
                    <a:pt x="1412239" y="822140"/>
                    <a:pt x="1415981" y="820679"/>
                  </a:cubicBezTo>
                  <a:cubicBezTo>
                    <a:pt x="1419722" y="819219"/>
                    <a:pt x="1426658" y="815706"/>
                    <a:pt x="1425928" y="814018"/>
                  </a:cubicBezTo>
                  <a:cubicBezTo>
                    <a:pt x="1425198" y="812329"/>
                    <a:pt x="1425928" y="812147"/>
                    <a:pt x="1425243" y="808588"/>
                  </a:cubicBezTo>
                  <a:cubicBezTo>
                    <a:pt x="1424559" y="805029"/>
                    <a:pt x="1423327" y="808314"/>
                    <a:pt x="1419312" y="807858"/>
                  </a:cubicBezTo>
                  <a:cubicBezTo>
                    <a:pt x="1415935" y="807899"/>
                    <a:pt x="1412559" y="808387"/>
                    <a:pt x="1409273" y="809318"/>
                  </a:cubicBezTo>
                  <a:cubicBezTo>
                    <a:pt x="1406444" y="809318"/>
                    <a:pt x="1398870" y="812375"/>
                    <a:pt x="1396954" y="811691"/>
                  </a:cubicBezTo>
                  <a:cubicBezTo>
                    <a:pt x="1395037" y="811006"/>
                    <a:pt x="1391478" y="813105"/>
                    <a:pt x="1388421" y="812147"/>
                  </a:cubicBezTo>
                  <a:cubicBezTo>
                    <a:pt x="1385364" y="811189"/>
                    <a:pt x="1380755" y="805257"/>
                    <a:pt x="1377653" y="803797"/>
                  </a:cubicBezTo>
                  <a:cubicBezTo>
                    <a:pt x="1374322" y="802524"/>
                    <a:pt x="1370763" y="802040"/>
                    <a:pt x="1367249" y="802382"/>
                  </a:cubicBezTo>
                  <a:cubicBezTo>
                    <a:pt x="1364785" y="802629"/>
                    <a:pt x="1362276" y="802396"/>
                    <a:pt x="1359857" y="801698"/>
                  </a:cubicBezTo>
                  <a:cubicBezTo>
                    <a:pt x="1356846" y="801241"/>
                    <a:pt x="1353926" y="800525"/>
                    <a:pt x="1351051" y="799553"/>
                  </a:cubicBezTo>
                  <a:cubicBezTo>
                    <a:pt x="1350367" y="798595"/>
                    <a:pt x="1343933" y="797409"/>
                    <a:pt x="1343203" y="796952"/>
                  </a:cubicBezTo>
                  <a:cubicBezTo>
                    <a:pt x="1342473" y="796496"/>
                    <a:pt x="1335355" y="796952"/>
                    <a:pt x="1334625" y="796451"/>
                  </a:cubicBezTo>
                  <a:cubicBezTo>
                    <a:pt x="1333895" y="795949"/>
                    <a:pt x="1330062" y="797865"/>
                    <a:pt x="1329423" y="798139"/>
                  </a:cubicBezTo>
                  <a:cubicBezTo>
                    <a:pt x="1328784" y="798413"/>
                    <a:pt x="1311628" y="803112"/>
                    <a:pt x="1310168" y="803797"/>
                  </a:cubicBezTo>
                  <a:cubicBezTo>
                    <a:pt x="1307749" y="804846"/>
                    <a:pt x="1305194" y="805417"/>
                    <a:pt x="1302548" y="805485"/>
                  </a:cubicBezTo>
                  <a:cubicBezTo>
                    <a:pt x="1299856" y="805713"/>
                    <a:pt x="1297164" y="805713"/>
                    <a:pt x="1294472" y="805485"/>
                  </a:cubicBezTo>
                  <a:cubicBezTo>
                    <a:pt x="1292601" y="804755"/>
                    <a:pt x="1291642" y="806900"/>
                    <a:pt x="1290182" y="807630"/>
                  </a:cubicBezTo>
                  <a:cubicBezTo>
                    <a:pt x="1288722" y="808360"/>
                    <a:pt x="1287353" y="811417"/>
                    <a:pt x="1286623" y="811919"/>
                  </a:cubicBezTo>
                  <a:cubicBezTo>
                    <a:pt x="1285893" y="812421"/>
                    <a:pt x="1276676" y="815980"/>
                    <a:pt x="1274030" y="813607"/>
                  </a:cubicBezTo>
                  <a:cubicBezTo>
                    <a:pt x="1271383" y="811234"/>
                    <a:pt x="1271155" y="814474"/>
                    <a:pt x="1266410" y="814291"/>
                  </a:cubicBezTo>
                  <a:cubicBezTo>
                    <a:pt x="1262942" y="814314"/>
                    <a:pt x="1259520" y="813502"/>
                    <a:pt x="1256417" y="811919"/>
                  </a:cubicBezTo>
                  <a:cubicBezTo>
                    <a:pt x="1254090" y="810459"/>
                    <a:pt x="1256417" y="811919"/>
                    <a:pt x="1259748" y="810687"/>
                  </a:cubicBezTo>
                  <a:cubicBezTo>
                    <a:pt x="1263079" y="809455"/>
                    <a:pt x="1264311" y="813105"/>
                    <a:pt x="1264539" y="811189"/>
                  </a:cubicBezTo>
                  <a:cubicBezTo>
                    <a:pt x="1264767" y="809272"/>
                    <a:pt x="1270745" y="812147"/>
                    <a:pt x="1274760" y="809318"/>
                  </a:cubicBezTo>
                  <a:cubicBezTo>
                    <a:pt x="1278775" y="806489"/>
                    <a:pt x="1281376" y="811189"/>
                    <a:pt x="1282790" y="807401"/>
                  </a:cubicBezTo>
                  <a:cubicBezTo>
                    <a:pt x="1284205" y="803614"/>
                    <a:pt x="1284296" y="804755"/>
                    <a:pt x="1285665" y="803112"/>
                  </a:cubicBezTo>
                  <a:cubicBezTo>
                    <a:pt x="1287034" y="801470"/>
                    <a:pt x="1290912" y="801424"/>
                    <a:pt x="1293513" y="800740"/>
                  </a:cubicBezTo>
                  <a:cubicBezTo>
                    <a:pt x="1296114" y="800055"/>
                    <a:pt x="1299947" y="801698"/>
                    <a:pt x="1302639" y="801698"/>
                  </a:cubicBezTo>
                  <a:cubicBezTo>
                    <a:pt x="1305331" y="801698"/>
                    <a:pt x="1306928" y="799553"/>
                    <a:pt x="1309073" y="795264"/>
                  </a:cubicBezTo>
                  <a:cubicBezTo>
                    <a:pt x="1310122" y="793571"/>
                    <a:pt x="1310852" y="791701"/>
                    <a:pt x="1311263" y="789743"/>
                  </a:cubicBezTo>
                  <a:cubicBezTo>
                    <a:pt x="1311263" y="789743"/>
                    <a:pt x="1317925" y="789059"/>
                    <a:pt x="1318609" y="789059"/>
                  </a:cubicBezTo>
                  <a:cubicBezTo>
                    <a:pt x="1323765" y="787202"/>
                    <a:pt x="1328876" y="785071"/>
                    <a:pt x="1333804" y="782671"/>
                  </a:cubicBezTo>
                  <a:cubicBezTo>
                    <a:pt x="1336952" y="780982"/>
                    <a:pt x="1335218" y="781941"/>
                    <a:pt x="1339963" y="777150"/>
                  </a:cubicBezTo>
                  <a:cubicBezTo>
                    <a:pt x="1344709" y="772359"/>
                    <a:pt x="1339553" y="773590"/>
                    <a:pt x="1338823" y="772222"/>
                  </a:cubicBezTo>
                  <a:cubicBezTo>
                    <a:pt x="1337134" y="769863"/>
                    <a:pt x="1335127" y="767773"/>
                    <a:pt x="1332845" y="766016"/>
                  </a:cubicBezTo>
                  <a:cubicBezTo>
                    <a:pt x="1327963" y="765204"/>
                    <a:pt x="1323035" y="764958"/>
                    <a:pt x="1318107" y="765286"/>
                  </a:cubicBezTo>
                  <a:cubicBezTo>
                    <a:pt x="1308388" y="765012"/>
                    <a:pt x="1311491" y="766244"/>
                    <a:pt x="1310259" y="766701"/>
                  </a:cubicBezTo>
                  <a:cubicBezTo>
                    <a:pt x="1309027" y="767157"/>
                    <a:pt x="1294335" y="769347"/>
                    <a:pt x="1290775" y="769803"/>
                  </a:cubicBezTo>
                  <a:cubicBezTo>
                    <a:pt x="1287217" y="770260"/>
                    <a:pt x="1289133" y="771218"/>
                    <a:pt x="1288403" y="771720"/>
                  </a:cubicBezTo>
                  <a:cubicBezTo>
                    <a:pt x="1287673" y="772222"/>
                    <a:pt x="1284388" y="774594"/>
                    <a:pt x="1280327" y="776967"/>
                  </a:cubicBezTo>
                  <a:cubicBezTo>
                    <a:pt x="1276266" y="779340"/>
                    <a:pt x="1277269" y="779568"/>
                    <a:pt x="1275536" y="781941"/>
                  </a:cubicBezTo>
                  <a:cubicBezTo>
                    <a:pt x="1272661" y="785345"/>
                    <a:pt x="1268965" y="788018"/>
                    <a:pt x="1264858" y="789743"/>
                  </a:cubicBezTo>
                  <a:cubicBezTo>
                    <a:pt x="1261756" y="790701"/>
                    <a:pt x="1270106" y="794808"/>
                    <a:pt x="1270106" y="794808"/>
                  </a:cubicBezTo>
                  <a:cubicBezTo>
                    <a:pt x="1269011" y="795091"/>
                    <a:pt x="1267916" y="795246"/>
                    <a:pt x="1266775" y="795264"/>
                  </a:cubicBezTo>
                  <a:cubicBezTo>
                    <a:pt x="1265132" y="795264"/>
                    <a:pt x="1263672" y="796679"/>
                    <a:pt x="1261026" y="795720"/>
                  </a:cubicBezTo>
                  <a:cubicBezTo>
                    <a:pt x="1259200" y="795264"/>
                    <a:pt x="1257695" y="793932"/>
                    <a:pt x="1257010" y="792161"/>
                  </a:cubicBezTo>
                  <a:cubicBezTo>
                    <a:pt x="1256098" y="790245"/>
                    <a:pt x="1252447" y="792161"/>
                    <a:pt x="1252447" y="792161"/>
                  </a:cubicBezTo>
                  <a:cubicBezTo>
                    <a:pt x="1252447" y="792161"/>
                    <a:pt x="1250576" y="792390"/>
                    <a:pt x="1247200" y="792663"/>
                  </a:cubicBezTo>
                  <a:cubicBezTo>
                    <a:pt x="1243824" y="792937"/>
                    <a:pt x="1243185" y="792663"/>
                    <a:pt x="1244645" y="790975"/>
                  </a:cubicBezTo>
                  <a:cubicBezTo>
                    <a:pt x="1245891" y="789602"/>
                    <a:pt x="1247337" y="788402"/>
                    <a:pt x="1248888" y="787416"/>
                  </a:cubicBezTo>
                  <a:cubicBezTo>
                    <a:pt x="1251124" y="786102"/>
                    <a:pt x="1253542" y="785057"/>
                    <a:pt x="1256052" y="784313"/>
                  </a:cubicBezTo>
                  <a:cubicBezTo>
                    <a:pt x="1256691" y="783811"/>
                    <a:pt x="1259839" y="781712"/>
                    <a:pt x="1260295" y="780526"/>
                  </a:cubicBezTo>
                  <a:cubicBezTo>
                    <a:pt x="1262303" y="777683"/>
                    <a:pt x="1263991" y="774622"/>
                    <a:pt x="1265315" y="771400"/>
                  </a:cubicBezTo>
                  <a:cubicBezTo>
                    <a:pt x="1265315" y="769073"/>
                    <a:pt x="1268828" y="768343"/>
                    <a:pt x="1273847" y="766609"/>
                  </a:cubicBezTo>
                  <a:cubicBezTo>
                    <a:pt x="1278866" y="764875"/>
                    <a:pt x="1285300" y="765195"/>
                    <a:pt x="1298578" y="765012"/>
                  </a:cubicBezTo>
                  <a:cubicBezTo>
                    <a:pt x="1311856" y="764830"/>
                    <a:pt x="1301179" y="764738"/>
                    <a:pt x="1304282" y="763780"/>
                  </a:cubicBezTo>
                  <a:cubicBezTo>
                    <a:pt x="1307476" y="763452"/>
                    <a:pt x="1310624" y="762918"/>
                    <a:pt x="1313772" y="762183"/>
                  </a:cubicBezTo>
                  <a:cubicBezTo>
                    <a:pt x="1317742" y="760764"/>
                    <a:pt x="1321803" y="759637"/>
                    <a:pt x="1325910" y="758807"/>
                  </a:cubicBezTo>
                  <a:cubicBezTo>
                    <a:pt x="1328556" y="757716"/>
                    <a:pt x="1331111" y="756452"/>
                    <a:pt x="1333575" y="755020"/>
                  </a:cubicBezTo>
                  <a:cubicBezTo>
                    <a:pt x="1336633" y="752875"/>
                    <a:pt x="1336359" y="754107"/>
                    <a:pt x="1336359" y="753377"/>
                  </a:cubicBezTo>
                  <a:cubicBezTo>
                    <a:pt x="1336587" y="751867"/>
                    <a:pt x="1336587" y="750324"/>
                    <a:pt x="1336359" y="748814"/>
                  </a:cubicBezTo>
                  <a:cubicBezTo>
                    <a:pt x="1335902" y="747856"/>
                    <a:pt x="1313544" y="739688"/>
                    <a:pt x="1313544" y="738821"/>
                  </a:cubicBezTo>
                  <a:cubicBezTo>
                    <a:pt x="1313544" y="737954"/>
                    <a:pt x="1306335" y="738091"/>
                    <a:pt x="1306335" y="738091"/>
                  </a:cubicBezTo>
                  <a:lnTo>
                    <a:pt x="1300905" y="738091"/>
                  </a:lnTo>
                  <a:cubicBezTo>
                    <a:pt x="1298760" y="738142"/>
                    <a:pt x="1296616" y="737991"/>
                    <a:pt x="1294517" y="737635"/>
                  </a:cubicBezTo>
                  <a:cubicBezTo>
                    <a:pt x="1292966" y="736782"/>
                    <a:pt x="1291414" y="735837"/>
                    <a:pt x="1289954" y="734806"/>
                  </a:cubicBezTo>
                  <a:cubicBezTo>
                    <a:pt x="1289270" y="734030"/>
                    <a:pt x="1292601" y="731430"/>
                    <a:pt x="1294517" y="732433"/>
                  </a:cubicBezTo>
                  <a:cubicBezTo>
                    <a:pt x="1296844" y="732999"/>
                    <a:pt x="1299217" y="733154"/>
                    <a:pt x="1301590" y="732890"/>
                  </a:cubicBezTo>
                  <a:cubicBezTo>
                    <a:pt x="1307293" y="732616"/>
                    <a:pt x="1305879" y="732890"/>
                    <a:pt x="1307841" y="732160"/>
                  </a:cubicBezTo>
                  <a:cubicBezTo>
                    <a:pt x="1309803" y="731430"/>
                    <a:pt x="1311628" y="733346"/>
                    <a:pt x="1314457" y="734532"/>
                  </a:cubicBezTo>
                  <a:cubicBezTo>
                    <a:pt x="1317286" y="735719"/>
                    <a:pt x="1317742" y="737133"/>
                    <a:pt x="1320389" y="736677"/>
                  </a:cubicBezTo>
                  <a:cubicBezTo>
                    <a:pt x="1323035" y="736221"/>
                    <a:pt x="1324952" y="740920"/>
                    <a:pt x="1326822" y="740920"/>
                  </a:cubicBezTo>
                  <a:cubicBezTo>
                    <a:pt x="1329149" y="741290"/>
                    <a:pt x="1331431" y="741778"/>
                    <a:pt x="1333712" y="742380"/>
                  </a:cubicBezTo>
                  <a:cubicBezTo>
                    <a:pt x="1336815" y="743521"/>
                    <a:pt x="1339872" y="744831"/>
                    <a:pt x="1342838" y="746305"/>
                  </a:cubicBezTo>
                  <a:cubicBezTo>
                    <a:pt x="1352237" y="750867"/>
                    <a:pt x="1348131" y="753149"/>
                    <a:pt x="1352603" y="754837"/>
                  </a:cubicBezTo>
                  <a:cubicBezTo>
                    <a:pt x="1354519" y="756562"/>
                    <a:pt x="1356983" y="757575"/>
                    <a:pt x="1359538" y="757712"/>
                  </a:cubicBezTo>
                  <a:cubicBezTo>
                    <a:pt x="1362778" y="757255"/>
                    <a:pt x="1361181" y="760860"/>
                    <a:pt x="1364831" y="761316"/>
                  </a:cubicBezTo>
                  <a:cubicBezTo>
                    <a:pt x="1368481" y="761773"/>
                    <a:pt x="1370534" y="769849"/>
                    <a:pt x="1370534" y="769849"/>
                  </a:cubicBezTo>
                  <a:lnTo>
                    <a:pt x="1370534" y="775598"/>
                  </a:lnTo>
                  <a:cubicBezTo>
                    <a:pt x="1370991" y="778888"/>
                    <a:pt x="1372268" y="782014"/>
                    <a:pt x="1374185" y="784724"/>
                  </a:cubicBezTo>
                  <a:cubicBezTo>
                    <a:pt x="1376466" y="787106"/>
                    <a:pt x="1380208" y="787307"/>
                    <a:pt x="1382763" y="785180"/>
                  </a:cubicBezTo>
                  <a:cubicBezTo>
                    <a:pt x="1386414" y="782716"/>
                    <a:pt x="1385227" y="787234"/>
                    <a:pt x="1387645" y="788374"/>
                  </a:cubicBezTo>
                  <a:cubicBezTo>
                    <a:pt x="1390657" y="790469"/>
                    <a:pt x="1394216" y="791628"/>
                    <a:pt x="1397866" y="791705"/>
                  </a:cubicBezTo>
                  <a:cubicBezTo>
                    <a:pt x="1400878" y="791646"/>
                    <a:pt x="1403844" y="792485"/>
                    <a:pt x="1406399" y="794123"/>
                  </a:cubicBezTo>
                  <a:cubicBezTo>
                    <a:pt x="1406399" y="794123"/>
                    <a:pt x="1411692" y="793667"/>
                    <a:pt x="1412103" y="792526"/>
                  </a:cubicBezTo>
                  <a:cubicBezTo>
                    <a:pt x="1412513" y="791386"/>
                    <a:pt x="1410871" y="788374"/>
                    <a:pt x="1410460" y="785180"/>
                  </a:cubicBezTo>
                  <a:cubicBezTo>
                    <a:pt x="1410049" y="781986"/>
                    <a:pt x="1410460" y="785180"/>
                    <a:pt x="1412103" y="781895"/>
                  </a:cubicBezTo>
                  <a:cubicBezTo>
                    <a:pt x="1413745" y="778610"/>
                    <a:pt x="1417806" y="780663"/>
                    <a:pt x="1417806" y="780663"/>
                  </a:cubicBezTo>
                  <a:lnTo>
                    <a:pt x="1418217" y="786367"/>
                  </a:lnTo>
                  <a:cubicBezTo>
                    <a:pt x="1418217" y="786367"/>
                    <a:pt x="1417806" y="792526"/>
                    <a:pt x="1419859" y="792526"/>
                  </a:cubicBezTo>
                  <a:cubicBezTo>
                    <a:pt x="1422278" y="792992"/>
                    <a:pt x="1424605" y="793790"/>
                    <a:pt x="1426795" y="794899"/>
                  </a:cubicBezTo>
                  <a:cubicBezTo>
                    <a:pt x="1429989" y="795027"/>
                    <a:pt x="1433183" y="794201"/>
                    <a:pt x="1435921" y="792526"/>
                  </a:cubicBezTo>
                  <a:cubicBezTo>
                    <a:pt x="1438567" y="790414"/>
                    <a:pt x="1440575" y="787576"/>
                    <a:pt x="1441670" y="784359"/>
                  </a:cubicBezTo>
                  <a:cubicBezTo>
                    <a:pt x="1442400" y="781822"/>
                    <a:pt x="1442947" y="779226"/>
                    <a:pt x="1443267" y="776602"/>
                  </a:cubicBezTo>
                  <a:cubicBezTo>
                    <a:pt x="1443723" y="773727"/>
                    <a:pt x="1440484" y="772952"/>
                    <a:pt x="1440073" y="771674"/>
                  </a:cubicBezTo>
                  <a:cubicBezTo>
                    <a:pt x="1439662" y="770397"/>
                    <a:pt x="1433502" y="770488"/>
                    <a:pt x="1432316" y="768845"/>
                  </a:cubicBezTo>
                  <a:cubicBezTo>
                    <a:pt x="1431129" y="767202"/>
                    <a:pt x="1429441" y="767294"/>
                    <a:pt x="1430263" y="766016"/>
                  </a:cubicBezTo>
                  <a:cubicBezTo>
                    <a:pt x="1431084" y="764738"/>
                    <a:pt x="1438430" y="766381"/>
                    <a:pt x="1438430" y="766381"/>
                  </a:cubicBezTo>
                  <a:lnTo>
                    <a:pt x="1440484" y="761818"/>
                  </a:lnTo>
                  <a:lnTo>
                    <a:pt x="1446552" y="758487"/>
                  </a:lnTo>
                  <a:cubicBezTo>
                    <a:pt x="1446552" y="758487"/>
                    <a:pt x="1447784" y="753925"/>
                    <a:pt x="1448149" y="752829"/>
                  </a:cubicBezTo>
                  <a:cubicBezTo>
                    <a:pt x="1448514" y="751734"/>
                    <a:pt x="1444088" y="746305"/>
                    <a:pt x="1444088" y="746305"/>
                  </a:cubicBezTo>
                  <a:cubicBezTo>
                    <a:pt x="1444088" y="746305"/>
                    <a:pt x="1434962" y="739780"/>
                    <a:pt x="1430399" y="739780"/>
                  </a:cubicBezTo>
                  <a:lnTo>
                    <a:pt x="1423099" y="744616"/>
                  </a:lnTo>
                  <a:cubicBezTo>
                    <a:pt x="1423099" y="744616"/>
                    <a:pt x="1419449" y="741787"/>
                    <a:pt x="1421502" y="738958"/>
                  </a:cubicBezTo>
                  <a:cubicBezTo>
                    <a:pt x="1423555" y="736129"/>
                    <a:pt x="1420635" y="733255"/>
                    <a:pt x="1419859" y="731612"/>
                  </a:cubicBezTo>
                  <a:cubicBezTo>
                    <a:pt x="1419083" y="729969"/>
                    <a:pt x="1414566" y="732890"/>
                    <a:pt x="1415753" y="730335"/>
                  </a:cubicBezTo>
                  <a:cubicBezTo>
                    <a:pt x="1416939" y="727779"/>
                    <a:pt x="1414977" y="728372"/>
                    <a:pt x="1416163" y="725772"/>
                  </a:cubicBezTo>
                  <a:cubicBezTo>
                    <a:pt x="1417349" y="723171"/>
                    <a:pt x="1412513" y="724129"/>
                    <a:pt x="1412513" y="722897"/>
                  </a:cubicBezTo>
                  <a:cubicBezTo>
                    <a:pt x="1412513" y="721665"/>
                    <a:pt x="1407950" y="719703"/>
                    <a:pt x="1407950" y="719703"/>
                  </a:cubicBezTo>
                  <a:cubicBezTo>
                    <a:pt x="1407950" y="719703"/>
                    <a:pt x="1403387" y="716372"/>
                    <a:pt x="1403068" y="715140"/>
                  </a:cubicBezTo>
                  <a:cubicBezTo>
                    <a:pt x="1402749" y="713908"/>
                    <a:pt x="1398962" y="711490"/>
                    <a:pt x="1399372" y="709436"/>
                  </a:cubicBezTo>
                  <a:cubicBezTo>
                    <a:pt x="1399783" y="707383"/>
                    <a:pt x="1393212" y="708980"/>
                    <a:pt x="1393212" y="708980"/>
                  </a:cubicBezTo>
                  <a:lnTo>
                    <a:pt x="1389197" y="705741"/>
                  </a:lnTo>
                  <a:lnTo>
                    <a:pt x="1380071" y="700083"/>
                  </a:lnTo>
                  <a:cubicBezTo>
                    <a:pt x="1377790" y="699380"/>
                    <a:pt x="1375554" y="698417"/>
                    <a:pt x="1373500" y="697208"/>
                  </a:cubicBezTo>
                  <a:cubicBezTo>
                    <a:pt x="1371128" y="695565"/>
                    <a:pt x="1365378" y="691915"/>
                    <a:pt x="1365378" y="691915"/>
                  </a:cubicBezTo>
                  <a:lnTo>
                    <a:pt x="1358489" y="691504"/>
                  </a:lnTo>
                  <a:lnTo>
                    <a:pt x="1355614" y="687854"/>
                  </a:lnTo>
                  <a:cubicBezTo>
                    <a:pt x="1355614" y="687854"/>
                    <a:pt x="1357257" y="682516"/>
                    <a:pt x="1357622" y="680508"/>
                  </a:cubicBezTo>
                  <a:cubicBezTo>
                    <a:pt x="1357986" y="678500"/>
                    <a:pt x="1353561" y="675626"/>
                    <a:pt x="1353561" y="675626"/>
                  </a:cubicBezTo>
                  <a:cubicBezTo>
                    <a:pt x="1352922" y="674065"/>
                    <a:pt x="1352922" y="672304"/>
                    <a:pt x="1353561" y="670743"/>
                  </a:cubicBezTo>
                  <a:cubicBezTo>
                    <a:pt x="1354793" y="668690"/>
                    <a:pt x="1350732" y="667047"/>
                    <a:pt x="1348678" y="666181"/>
                  </a:cubicBezTo>
                  <a:cubicBezTo>
                    <a:pt x="1346625" y="665314"/>
                    <a:pt x="1340922" y="666637"/>
                    <a:pt x="1343385" y="664583"/>
                  </a:cubicBezTo>
                  <a:cubicBezTo>
                    <a:pt x="1345849" y="662530"/>
                    <a:pt x="1346671" y="662895"/>
                    <a:pt x="1347948" y="661344"/>
                  </a:cubicBezTo>
                  <a:cubicBezTo>
                    <a:pt x="1349226" y="659792"/>
                    <a:pt x="1345895" y="658013"/>
                    <a:pt x="1347173" y="654317"/>
                  </a:cubicBezTo>
                  <a:cubicBezTo>
                    <a:pt x="1348450" y="650621"/>
                    <a:pt x="1343477" y="654317"/>
                    <a:pt x="1342245" y="653176"/>
                  </a:cubicBezTo>
                  <a:cubicBezTo>
                    <a:pt x="1341013" y="652036"/>
                    <a:pt x="1338595" y="653176"/>
                    <a:pt x="1336997" y="651944"/>
                  </a:cubicBezTo>
                  <a:cubicBezTo>
                    <a:pt x="1334625" y="650539"/>
                    <a:pt x="1332206" y="649302"/>
                    <a:pt x="1329651" y="648248"/>
                  </a:cubicBezTo>
                  <a:lnTo>
                    <a:pt x="1320525" y="648248"/>
                  </a:lnTo>
                  <a:cubicBezTo>
                    <a:pt x="1317925" y="648212"/>
                    <a:pt x="1315278" y="648472"/>
                    <a:pt x="1312723" y="649024"/>
                  </a:cubicBezTo>
                  <a:cubicBezTo>
                    <a:pt x="1310213" y="648846"/>
                    <a:pt x="1307749" y="648308"/>
                    <a:pt x="1305377" y="647427"/>
                  </a:cubicBezTo>
                  <a:cubicBezTo>
                    <a:pt x="1303734" y="647436"/>
                    <a:pt x="1302046" y="647158"/>
                    <a:pt x="1300494" y="646606"/>
                  </a:cubicBezTo>
                  <a:cubicBezTo>
                    <a:pt x="1298852" y="645830"/>
                    <a:pt x="1295931" y="640948"/>
                    <a:pt x="1298441" y="639716"/>
                  </a:cubicBezTo>
                  <a:cubicBezTo>
                    <a:pt x="1300951" y="638484"/>
                    <a:pt x="1300494" y="642134"/>
                    <a:pt x="1302183" y="641769"/>
                  </a:cubicBezTo>
                  <a:cubicBezTo>
                    <a:pt x="1303871" y="641404"/>
                    <a:pt x="1303780" y="642545"/>
                    <a:pt x="1306745" y="641404"/>
                  </a:cubicBezTo>
                  <a:cubicBezTo>
                    <a:pt x="1309711" y="640263"/>
                    <a:pt x="1309620" y="643777"/>
                    <a:pt x="1311308" y="642545"/>
                  </a:cubicBezTo>
                  <a:cubicBezTo>
                    <a:pt x="1312997" y="641313"/>
                    <a:pt x="1313727" y="643777"/>
                    <a:pt x="1316601" y="644187"/>
                  </a:cubicBezTo>
                  <a:cubicBezTo>
                    <a:pt x="1319476" y="644598"/>
                    <a:pt x="1319430" y="646195"/>
                    <a:pt x="1323491" y="645830"/>
                  </a:cubicBezTo>
                  <a:cubicBezTo>
                    <a:pt x="1326777" y="646172"/>
                    <a:pt x="1330108" y="645150"/>
                    <a:pt x="1332617" y="643001"/>
                  </a:cubicBezTo>
                  <a:cubicBezTo>
                    <a:pt x="1333986" y="641815"/>
                    <a:pt x="1333393" y="640492"/>
                    <a:pt x="1334671" y="639305"/>
                  </a:cubicBezTo>
                  <a:cubicBezTo>
                    <a:pt x="1336176" y="638169"/>
                    <a:pt x="1337819" y="637220"/>
                    <a:pt x="1339553" y="636476"/>
                  </a:cubicBezTo>
                  <a:cubicBezTo>
                    <a:pt x="1341560" y="635244"/>
                    <a:pt x="1343203" y="638073"/>
                    <a:pt x="1344435" y="637663"/>
                  </a:cubicBezTo>
                  <a:cubicBezTo>
                    <a:pt x="1345439" y="637266"/>
                    <a:pt x="1346351" y="636677"/>
                    <a:pt x="1347127" y="635929"/>
                  </a:cubicBezTo>
                  <a:cubicBezTo>
                    <a:pt x="1346671" y="640856"/>
                    <a:pt x="1341515" y="640492"/>
                    <a:pt x="1349089" y="642864"/>
                  </a:cubicBezTo>
                  <a:cubicBezTo>
                    <a:pt x="1356664" y="645237"/>
                    <a:pt x="1359264" y="642454"/>
                    <a:pt x="1364147" y="642864"/>
                  </a:cubicBezTo>
                  <a:cubicBezTo>
                    <a:pt x="1369029" y="643275"/>
                    <a:pt x="1367112" y="646971"/>
                    <a:pt x="1375052" y="647427"/>
                  </a:cubicBezTo>
                  <a:cubicBezTo>
                    <a:pt x="1382991" y="647883"/>
                    <a:pt x="1390064" y="654545"/>
                    <a:pt x="1387463" y="648111"/>
                  </a:cubicBezTo>
                  <a:cubicBezTo>
                    <a:pt x="1384862" y="641678"/>
                    <a:pt x="1385227" y="640218"/>
                    <a:pt x="1377698" y="638986"/>
                  </a:cubicBezTo>
                  <a:cubicBezTo>
                    <a:pt x="1370170" y="637754"/>
                    <a:pt x="1364512" y="633693"/>
                    <a:pt x="1361865" y="634833"/>
                  </a:cubicBezTo>
                  <a:cubicBezTo>
                    <a:pt x="1359219" y="635974"/>
                    <a:pt x="1356664" y="632552"/>
                    <a:pt x="1359264" y="632187"/>
                  </a:cubicBezTo>
                  <a:cubicBezTo>
                    <a:pt x="1361865" y="631822"/>
                    <a:pt x="1359994" y="626529"/>
                    <a:pt x="1355477" y="629176"/>
                  </a:cubicBezTo>
                  <a:cubicBezTo>
                    <a:pt x="1351690" y="631411"/>
                    <a:pt x="1348450" y="630179"/>
                    <a:pt x="1347492" y="633054"/>
                  </a:cubicBezTo>
                  <a:cubicBezTo>
                    <a:pt x="1345621" y="632315"/>
                    <a:pt x="1344389" y="630499"/>
                    <a:pt x="1344435" y="628491"/>
                  </a:cubicBezTo>
                  <a:cubicBezTo>
                    <a:pt x="1344435" y="627259"/>
                    <a:pt x="1347309" y="625708"/>
                    <a:pt x="1347309" y="625708"/>
                  </a:cubicBezTo>
                  <a:lnTo>
                    <a:pt x="1350914" y="624886"/>
                  </a:lnTo>
                  <a:lnTo>
                    <a:pt x="1356253" y="627715"/>
                  </a:lnTo>
                  <a:cubicBezTo>
                    <a:pt x="1357622" y="627542"/>
                    <a:pt x="1358991" y="627670"/>
                    <a:pt x="1360314" y="628080"/>
                  </a:cubicBezTo>
                  <a:cubicBezTo>
                    <a:pt x="1362686" y="627113"/>
                    <a:pt x="1364694" y="625420"/>
                    <a:pt x="1366017" y="623244"/>
                  </a:cubicBezTo>
                  <a:cubicBezTo>
                    <a:pt x="1368481" y="620826"/>
                    <a:pt x="1371402" y="618891"/>
                    <a:pt x="1374595" y="617540"/>
                  </a:cubicBezTo>
                  <a:lnTo>
                    <a:pt x="1379934" y="617951"/>
                  </a:lnTo>
                  <a:cubicBezTo>
                    <a:pt x="1382991" y="618371"/>
                    <a:pt x="1386048" y="618234"/>
                    <a:pt x="1389060" y="617540"/>
                  </a:cubicBezTo>
                  <a:cubicBezTo>
                    <a:pt x="1391433" y="616263"/>
                    <a:pt x="1393851" y="617951"/>
                    <a:pt x="1395128" y="617540"/>
                  </a:cubicBezTo>
                  <a:cubicBezTo>
                    <a:pt x="1396406" y="617130"/>
                    <a:pt x="1399691" y="620369"/>
                    <a:pt x="1401243" y="620780"/>
                  </a:cubicBezTo>
                  <a:cubicBezTo>
                    <a:pt x="1402794" y="621191"/>
                    <a:pt x="1404893" y="624065"/>
                    <a:pt x="1406536" y="624476"/>
                  </a:cubicBezTo>
                  <a:cubicBezTo>
                    <a:pt x="1408452" y="625420"/>
                    <a:pt x="1410232" y="626634"/>
                    <a:pt x="1411829" y="628080"/>
                  </a:cubicBezTo>
                  <a:cubicBezTo>
                    <a:pt x="1409776" y="627259"/>
                    <a:pt x="1408178" y="628080"/>
                    <a:pt x="1405715" y="627259"/>
                  </a:cubicBezTo>
                  <a:cubicBezTo>
                    <a:pt x="1403250" y="626438"/>
                    <a:pt x="1400832" y="628491"/>
                    <a:pt x="1398003" y="622696"/>
                  </a:cubicBezTo>
                  <a:cubicBezTo>
                    <a:pt x="1395174" y="616901"/>
                    <a:pt x="1391067" y="623061"/>
                    <a:pt x="1388877" y="623426"/>
                  </a:cubicBezTo>
                  <a:cubicBezTo>
                    <a:pt x="1386687" y="623791"/>
                    <a:pt x="1382307" y="621784"/>
                    <a:pt x="1381121" y="621784"/>
                  </a:cubicBezTo>
                  <a:cubicBezTo>
                    <a:pt x="1379934" y="621784"/>
                    <a:pt x="1380299" y="626347"/>
                    <a:pt x="1380299" y="626347"/>
                  </a:cubicBezTo>
                  <a:lnTo>
                    <a:pt x="1380299" y="633465"/>
                  </a:lnTo>
                  <a:cubicBezTo>
                    <a:pt x="1383311" y="634560"/>
                    <a:pt x="1384588" y="638028"/>
                    <a:pt x="1385866" y="638028"/>
                  </a:cubicBezTo>
                  <a:cubicBezTo>
                    <a:pt x="1387143" y="638028"/>
                    <a:pt x="1389060" y="640172"/>
                    <a:pt x="1391433" y="640492"/>
                  </a:cubicBezTo>
                  <a:cubicBezTo>
                    <a:pt x="1393805" y="640811"/>
                    <a:pt x="1400558" y="641952"/>
                    <a:pt x="1403205" y="642408"/>
                  </a:cubicBezTo>
                  <a:cubicBezTo>
                    <a:pt x="1405851" y="642864"/>
                    <a:pt x="1408680" y="649070"/>
                    <a:pt x="1409776" y="649070"/>
                  </a:cubicBezTo>
                  <a:cubicBezTo>
                    <a:pt x="1410871" y="649070"/>
                    <a:pt x="1423464" y="648157"/>
                    <a:pt x="1424741" y="647838"/>
                  </a:cubicBezTo>
                  <a:cubicBezTo>
                    <a:pt x="1426019" y="647518"/>
                    <a:pt x="1430902" y="645146"/>
                    <a:pt x="1434324" y="643868"/>
                  </a:cubicBezTo>
                  <a:cubicBezTo>
                    <a:pt x="1437837" y="642955"/>
                    <a:pt x="1441305" y="641719"/>
                    <a:pt x="1444590" y="640172"/>
                  </a:cubicBezTo>
                  <a:cubicBezTo>
                    <a:pt x="1447054" y="638712"/>
                    <a:pt x="1447054" y="638529"/>
                    <a:pt x="1447054" y="638529"/>
                  </a:cubicBezTo>
                  <a:cubicBezTo>
                    <a:pt x="1450294" y="636905"/>
                    <a:pt x="1453761" y="635751"/>
                    <a:pt x="1457320" y="635107"/>
                  </a:cubicBezTo>
                  <a:cubicBezTo>
                    <a:pt x="1462385" y="634468"/>
                    <a:pt x="1468271" y="634012"/>
                    <a:pt x="1469229" y="633647"/>
                  </a:cubicBezTo>
                  <a:cubicBezTo>
                    <a:pt x="1470188" y="633282"/>
                    <a:pt x="1471009" y="635107"/>
                    <a:pt x="1471009" y="635107"/>
                  </a:cubicBezTo>
                  <a:cubicBezTo>
                    <a:pt x="1473382" y="633862"/>
                    <a:pt x="1475572" y="632329"/>
                    <a:pt x="1477580" y="630544"/>
                  </a:cubicBezTo>
                  <a:cubicBezTo>
                    <a:pt x="1478857" y="628902"/>
                    <a:pt x="1478036" y="627214"/>
                    <a:pt x="1477580" y="625160"/>
                  </a:cubicBezTo>
                  <a:cubicBezTo>
                    <a:pt x="1477124" y="623107"/>
                    <a:pt x="1479496" y="620095"/>
                    <a:pt x="1480089" y="616034"/>
                  </a:cubicBezTo>
                  <a:cubicBezTo>
                    <a:pt x="1480682" y="611974"/>
                    <a:pt x="1479770" y="614939"/>
                    <a:pt x="1478675" y="613434"/>
                  </a:cubicBezTo>
                  <a:cubicBezTo>
                    <a:pt x="1477580" y="611928"/>
                    <a:pt x="1476941" y="613434"/>
                    <a:pt x="1472104" y="609327"/>
                  </a:cubicBezTo>
                  <a:cubicBezTo>
                    <a:pt x="1467268" y="605220"/>
                    <a:pt x="1470097" y="609327"/>
                    <a:pt x="1463800" y="610878"/>
                  </a:cubicBezTo>
                  <a:cubicBezTo>
                    <a:pt x="1457503" y="612430"/>
                    <a:pt x="1461017" y="611791"/>
                    <a:pt x="1457731" y="610513"/>
                  </a:cubicBezTo>
                  <a:cubicBezTo>
                    <a:pt x="1454446" y="609236"/>
                    <a:pt x="1453442" y="609829"/>
                    <a:pt x="1450750" y="607593"/>
                  </a:cubicBezTo>
                  <a:cubicBezTo>
                    <a:pt x="1448058" y="605357"/>
                    <a:pt x="1447556" y="606042"/>
                    <a:pt x="1447556" y="606042"/>
                  </a:cubicBezTo>
                  <a:cubicBezTo>
                    <a:pt x="1445640" y="605681"/>
                    <a:pt x="1443814" y="605143"/>
                    <a:pt x="1441989" y="604445"/>
                  </a:cubicBezTo>
                  <a:cubicBezTo>
                    <a:pt x="1438795" y="603122"/>
                    <a:pt x="1440027" y="605175"/>
                    <a:pt x="1438567" y="605357"/>
                  </a:cubicBezTo>
                  <a:cubicBezTo>
                    <a:pt x="1436605" y="605777"/>
                    <a:pt x="1434689" y="606370"/>
                    <a:pt x="1432818" y="607137"/>
                  </a:cubicBezTo>
                  <a:cubicBezTo>
                    <a:pt x="1430719" y="607611"/>
                    <a:pt x="1428575" y="606735"/>
                    <a:pt x="1427434" y="604947"/>
                  </a:cubicBezTo>
                  <a:cubicBezTo>
                    <a:pt x="1426521" y="603477"/>
                    <a:pt x="1426521" y="601625"/>
                    <a:pt x="1427434" y="600156"/>
                  </a:cubicBezTo>
                  <a:cubicBezTo>
                    <a:pt x="1429031" y="598568"/>
                    <a:pt x="1430856" y="597190"/>
                    <a:pt x="1432818" y="596049"/>
                  </a:cubicBezTo>
                  <a:cubicBezTo>
                    <a:pt x="1435647" y="594133"/>
                    <a:pt x="1436970" y="596870"/>
                    <a:pt x="1437381" y="596597"/>
                  </a:cubicBezTo>
                  <a:cubicBezTo>
                    <a:pt x="1437791" y="596323"/>
                    <a:pt x="1443860" y="596232"/>
                    <a:pt x="1445229" y="596049"/>
                  </a:cubicBezTo>
                  <a:cubicBezTo>
                    <a:pt x="1446598" y="595867"/>
                    <a:pt x="1450294" y="601661"/>
                    <a:pt x="1451343" y="601661"/>
                  </a:cubicBezTo>
                  <a:cubicBezTo>
                    <a:pt x="1452393" y="601661"/>
                    <a:pt x="1454811" y="604080"/>
                    <a:pt x="1455906" y="604080"/>
                  </a:cubicBezTo>
                  <a:cubicBezTo>
                    <a:pt x="1457001" y="604080"/>
                    <a:pt x="1460971" y="600794"/>
                    <a:pt x="1463024" y="599517"/>
                  </a:cubicBezTo>
                  <a:cubicBezTo>
                    <a:pt x="1465078" y="598239"/>
                    <a:pt x="1467952" y="599973"/>
                    <a:pt x="1469366" y="599973"/>
                  </a:cubicBezTo>
                  <a:cubicBezTo>
                    <a:pt x="1471283" y="600128"/>
                    <a:pt x="1473199" y="599946"/>
                    <a:pt x="1475070" y="599426"/>
                  </a:cubicBezTo>
                  <a:cubicBezTo>
                    <a:pt x="1476485" y="598741"/>
                    <a:pt x="1481412" y="597281"/>
                    <a:pt x="1481412" y="597281"/>
                  </a:cubicBezTo>
                  <a:cubicBezTo>
                    <a:pt x="1481412" y="597281"/>
                    <a:pt x="1485656" y="593585"/>
                    <a:pt x="1486340" y="593129"/>
                  </a:cubicBezTo>
                  <a:cubicBezTo>
                    <a:pt x="1487116" y="592746"/>
                    <a:pt x="1487983" y="592746"/>
                    <a:pt x="1488759" y="593129"/>
                  </a:cubicBezTo>
                  <a:cubicBezTo>
                    <a:pt x="1491633" y="592956"/>
                    <a:pt x="1494554" y="592956"/>
                    <a:pt x="1497428" y="593129"/>
                  </a:cubicBezTo>
                  <a:cubicBezTo>
                    <a:pt x="1501261" y="593768"/>
                    <a:pt x="1500987" y="593768"/>
                    <a:pt x="1503177" y="593129"/>
                  </a:cubicBezTo>
                  <a:cubicBezTo>
                    <a:pt x="1505368" y="592490"/>
                    <a:pt x="1505642" y="591030"/>
                    <a:pt x="1508471" y="587380"/>
                  </a:cubicBezTo>
                  <a:cubicBezTo>
                    <a:pt x="1511756" y="584391"/>
                    <a:pt x="1515634" y="582137"/>
                    <a:pt x="1519878" y="580764"/>
                  </a:cubicBezTo>
                  <a:cubicBezTo>
                    <a:pt x="1519878" y="580764"/>
                    <a:pt x="1526448" y="576839"/>
                    <a:pt x="1527543" y="574193"/>
                  </a:cubicBezTo>
                  <a:cubicBezTo>
                    <a:pt x="1528638" y="571546"/>
                    <a:pt x="1526311" y="571638"/>
                    <a:pt x="1524531" y="570634"/>
                  </a:cubicBezTo>
                  <a:cubicBezTo>
                    <a:pt x="1522752" y="569630"/>
                    <a:pt x="1521109" y="570634"/>
                    <a:pt x="1520607" y="570634"/>
                  </a:cubicBezTo>
                  <a:cubicBezTo>
                    <a:pt x="1520106" y="570634"/>
                    <a:pt x="1517231" y="572048"/>
                    <a:pt x="1515497" y="572322"/>
                  </a:cubicBezTo>
                  <a:cubicBezTo>
                    <a:pt x="1513763" y="572596"/>
                    <a:pt x="1513490" y="573098"/>
                    <a:pt x="1511664" y="571045"/>
                  </a:cubicBezTo>
                  <a:cubicBezTo>
                    <a:pt x="1510888" y="570296"/>
                    <a:pt x="1510250" y="569452"/>
                    <a:pt x="1509702" y="568535"/>
                  </a:cubicBezTo>
                  <a:cubicBezTo>
                    <a:pt x="1508379" y="566573"/>
                    <a:pt x="1508471" y="568079"/>
                    <a:pt x="1507603" y="567212"/>
                  </a:cubicBezTo>
                  <a:cubicBezTo>
                    <a:pt x="1506737" y="566345"/>
                    <a:pt x="1505459" y="567212"/>
                    <a:pt x="1504409" y="567805"/>
                  </a:cubicBezTo>
                  <a:cubicBezTo>
                    <a:pt x="1503360" y="568398"/>
                    <a:pt x="1501398" y="569630"/>
                    <a:pt x="1500576" y="569949"/>
                  </a:cubicBezTo>
                  <a:cubicBezTo>
                    <a:pt x="1498615" y="570278"/>
                    <a:pt x="1496561" y="569990"/>
                    <a:pt x="1494782" y="569128"/>
                  </a:cubicBezTo>
                  <a:cubicBezTo>
                    <a:pt x="1493823" y="568170"/>
                    <a:pt x="1491542" y="567212"/>
                    <a:pt x="1493458" y="565022"/>
                  </a:cubicBezTo>
                  <a:cubicBezTo>
                    <a:pt x="1494554" y="563644"/>
                    <a:pt x="1495831" y="562444"/>
                    <a:pt x="1497291" y="561463"/>
                  </a:cubicBezTo>
                  <a:cubicBezTo>
                    <a:pt x="1498341" y="560404"/>
                    <a:pt x="1499664" y="559651"/>
                    <a:pt x="1501124" y="559272"/>
                  </a:cubicBezTo>
                  <a:cubicBezTo>
                    <a:pt x="1501124" y="559272"/>
                    <a:pt x="1500029" y="556398"/>
                    <a:pt x="1499755" y="555531"/>
                  </a:cubicBezTo>
                  <a:cubicBezTo>
                    <a:pt x="1499481" y="554664"/>
                    <a:pt x="1485656" y="549645"/>
                    <a:pt x="1484652" y="549143"/>
                  </a:cubicBezTo>
                  <a:cubicBezTo>
                    <a:pt x="1482918" y="548682"/>
                    <a:pt x="1481184" y="548317"/>
                    <a:pt x="1479450" y="548048"/>
                  </a:cubicBezTo>
                  <a:cubicBezTo>
                    <a:pt x="1478903" y="547774"/>
                    <a:pt x="1475892" y="546953"/>
                    <a:pt x="1475755" y="545447"/>
                  </a:cubicBezTo>
                  <a:cubicBezTo>
                    <a:pt x="1475617" y="543941"/>
                    <a:pt x="1474112" y="542800"/>
                    <a:pt x="1474979" y="540884"/>
                  </a:cubicBezTo>
                  <a:cubicBezTo>
                    <a:pt x="1475846" y="538968"/>
                    <a:pt x="1473473" y="538009"/>
                    <a:pt x="1474979" y="534952"/>
                  </a:cubicBezTo>
                  <a:cubicBezTo>
                    <a:pt x="1476485" y="531895"/>
                    <a:pt x="1478629" y="532762"/>
                    <a:pt x="1479907" y="532351"/>
                  </a:cubicBezTo>
                  <a:cubicBezTo>
                    <a:pt x="1481184" y="531941"/>
                    <a:pt x="1482051" y="532762"/>
                    <a:pt x="1483055" y="532078"/>
                  </a:cubicBezTo>
                  <a:cubicBezTo>
                    <a:pt x="1484059" y="531393"/>
                    <a:pt x="1484515" y="534040"/>
                    <a:pt x="1485473" y="535226"/>
                  </a:cubicBezTo>
                  <a:cubicBezTo>
                    <a:pt x="1486569" y="536832"/>
                    <a:pt x="1488165" y="538009"/>
                    <a:pt x="1490036" y="538557"/>
                  </a:cubicBezTo>
                  <a:cubicBezTo>
                    <a:pt x="1491862" y="539004"/>
                    <a:pt x="1493596" y="539793"/>
                    <a:pt x="1495101" y="540884"/>
                  </a:cubicBezTo>
                  <a:cubicBezTo>
                    <a:pt x="1497018" y="542025"/>
                    <a:pt x="1498113" y="540884"/>
                    <a:pt x="1500850" y="540428"/>
                  </a:cubicBezTo>
                  <a:cubicBezTo>
                    <a:pt x="1503588" y="539971"/>
                    <a:pt x="1503862" y="538831"/>
                    <a:pt x="1505413" y="537462"/>
                  </a:cubicBezTo>
                  <a:cubicBezTo>
                    <a:pt x="1506964" y="536093"/>
                    <a:pt x="1506691" y="535226"/>
                    <a:pt x="1508014" y="531895"/>
                  </a:cubicBezTo>
                  <a:cubicBezTo>
                    <a:pt x="1509337" y="528564"/>
                    <a:pt x="1508014" y="528655"/>
                    <a:pt x="1508972" y="526237"/>
                  </a:cubicBezTo>
                  <a:cubicBezTo>
                    <a:pt x="1509930" y="523819"/>
                    <a:pt x="1509246" y="522541"/>
                    <a:pt x="1510888" y="520579"/>
                  </a:cubicBezTo>
                  <a:cubicBezTo>
                    <a:pt x="1512531" y="518617"/>
                    <a:pt x="1513763" y="519256"/>
                    <a:pt x="1515908" y="517203"/>
                  </a:cubicBezTo>
                  <a:cubicBezTo>
                    <a:pt x="1516775" y="516477"/>
                    <a:pt x="1517505" y="515633"/>
                    <a:pt x="1518144" y="514693"/>
                  </a:cubicBezTo>
                  <a:cubicBezTo>
                    <a:pt x="1518691" y="514282"/>
                    <a:pt x="1518828" y="510997"/>
                    <a:pt x="1518828" y="510997"/>
                  </a:cubicBezTo>
                  <a:cubicBezTo>
                    <a:pt x="1518646" y="509911"/>
                    <a:pt x="1518554" y="508811"/>
                    <a:pt x="1518509" y="507712"/>
                  </a:cubicBezTo>
                  <a:cubicBezTo>
                    <a:pt x="1518509" y="507027"/>
                    <a:pt x="1510569" y="490966"/>
                    <a:pt x="1510478" y="490464"/>
                  </a:cubicBezTo>
                  <a:cubicBezTo>
                    <a:pt x="1508471" y="489009"/>
                    <a:pt x="1506098" y="488196"/>
                    <a:pt x="1503634" y="488137"/>
                  </a:cubicBezTo>
                  <a:cubicBezTo>
                    <a:pt x="1500759" y="488137"/>
                    <a:pt x="1500211" y="487316"/>
                    <a:pt x="1500074" y="486631"/>
                  </a:cubicBezTo>
                  <a:cubicBezTo>
                    <a:pt x="1499938" y="485947"/>
                    <a:pt x="1497291" y="484031"/>
                    <a:pt x="1497520" y="482525"/>
                  </a:cubicBezTo>
                  <a:cubicBezTo>
                    <a:pt x="1497747" y="481019"/>
                    <a:pt x="1494873" y="478418"/>
                    <a:pt x="1494279" y="477597"/>
                  </a:cubicBezTo>
                  <a:cubicBezTo>
                    <a:pt x="1493686" y="476776"/>
                    <a:pt x="1492272" y="476319"/>
                    <a:pt x="1491862" y="475954"/>
                  </a:cubicBezTo>
                  <a:cubicBezTo>
                    <a:pt x="1490355" y="475648"/>
                    <a:pt x="1488850" y="475420"/>
                    <a:pt x="1487299" y="475270"/>
                  </a:cubicBezTo>
                  <a:cubicBezTo>
                    <a:pt x="1485291" y="475338"/>
                    <a:pt x="1483283" y="475598"/>
                    <a:pt x="1481321" y="476045"/>
                  </a:cubicBezTo>
                  <a:cubicBezTo>
                    <a:pt x="1479633" y="475544"/>
                    <a:pt x="1477899" y="475179"/>
                    <a:pt x="1476119" y="474950"/>
                  </a:cubicBezTo>
                  <a:cubicBezTo>
                    <a:pt x="1471009" y="475489"/>
                    <a:pt x="1465853" y="475398"/>
                    <a:pt x="1460742" y="474677"/>
                  </a:cubicBezTo>
                  <a:cubicBezTo>
                    <a:pt x="1459602" y="474083"/>
                    <a:pt x="1458324" y="473686"/>
                    <a:pt x="1457047" y="473490"/>
                  </a:cubicBezTo>
                  <a:cubicBezTo>
                    <a:pt x="1455769" y="473376"/>
                    <a:pt x="1454446" y="473467"/>
                    <a:pt x="1453169" y="473764"/>
                  </a:cubicBezTo>
                  <a:cubicBezTo>
                    <a:pt x="1453169" y="473764"/>
                    <a:pt x="1447693" y="474312"/>
                    <a:pt x="1446096" y="473034"/>
                  </a:cubicBezTo>
                  <a:cubicBezTo>
                    <a:pt x="1444499" y="471756"/>
                    <a:pt x="1443495" y="471665"/>
                    <a:pt x="1443313" y="471163"/>
                  </a:cubicBezTo>
                  <a:cubicBezTo>
                    <a:pt x="1443130" y="470661"/>
                    <a:pt x="1439343" y="463452"/>
                    <a:pt x="1440073" y="462950"/>
                  </a:cubicBezTo>
                  <a:cubicBezTo>
                    <a:pt x="1440803" y="462448"/>
                    <a:pt x="1435145" y="459072"/>
                    <a:pt x="1433457" y="457703"/>
                  </a:cubicBezTo>
                  <a:cubicBezTo>
                    <a:pt x="1431768" y="456334"/>
                    <a:pt x="1430354" y="457201"/>
                    <a:pt x="1429350" y="456608"/>
                  </a:cubicBezTo>
                  <a:cubicBezTo>
                    <a:pt x="1428346" y="456014"/>
                    <a:pt x="1426795" y="457703"/>
                    <a:pt x="1425791" y="457566"/>
                  </a:cubicBezTo>
                  <a:cubicBezTo>
                    <a:pt x="1424057" y="456731"/>
                    <a:pt x="1422597" y="455417"/>
                    <a:pt x="1421548" y="453779"/>
                  </a:cubicBezTo>
                  <a:cubicBezTo>
                    <a:pt x="1420635" y="451940"/>
                    <a:pt x="1420635" y="449777"/>
                    <a:pt x="1421548" y="447938"/>
                  </a:cubicBezTo>
                  <a:cubicBezTo>
                    <a:pt x="1422323" y="445794"/>
                    <a:pt x="1423053" y="445794"/>
                    <a:pt x="1424696" y="444972"/>
                  </a:cubicBezTo>
                  <a:cubicBezTo>
                    <a:pt x="1426339" y="444151"/>
                    <a:pt x="1429259" y="445246"/>
                    <a:pt x="1430582" y="444972"/>
                  </a:cubicBezTo>
                  <a:cubicBezTo>
                    <a:pt x="1431905" y="444699"/>
                    <a:pt x="1432726" y="446843"/>
                    <a:pt x="1433867" y="447345"/>
                  </a:cubicBezTo>
                  <a:cubicBezTo>
                    <a:pt x="1435008" y="447847"/>
                    <a:pt x="1435373" y="449672"/>
                    <a:pt x="1437153" y="451908"/>
                  </a:cubicBezTo>
                  <a:cubicBezTo>
                    <a:pt x="1438932" y="454144"/>
                    <a:pt x="1439571" y="455467"/>
                    <a:pt x="1441716" y="456471"/>
                  </a:cubicBezTo>
                  <a:cubicBezTo>
                    <a:pt x="1443860" y="457475"/>
                    <a:pt x="1444590" y="456471"/>
                    <a:pt x="1445822" y="455330"/>
                  </a:cubicBezTo>
                  <a:cubicBezTo>
                    <a:pt x="1447601" y="454226"/>
                    <a:pt x="1449472" y="453263"/>
                    <a:pt x="1451435" y="452455"/>
                  </a:cubicBezTo>
                  <a:cubicBezTo>
                    <a:pt x="1454491" y="450858"/>
                    <a:pt x="1457412" y="449061"/>
                    <a:pt x="1460195" y="447071"/>
                  </a:cubicBezTo>
                  <a:cubicBezTo>
                    <a:pt x="1462249" y="445661"/>
                    <a:pt x="1464530" y="444612"/>
                    <a:pt x="1466948" y="443968"/>
                  </a:cubicBezTo>
                  <a:cubicBezTo>
                    <a:pt x="1469047" y="443540"/>
                    <a:pt x="1471237" y="443311"/>
                    <a:pt x="1473382" y="443284"/>
                  </a:cubicBezTo>
                  <a:cubicBezTo>
                    <a:pt x="1476348" y="443384"/>
                    <a:pt x="1479314" y="443015"/>
                    <a:pt x="1482143" y="442189"/>
                  </a:cubicBezTo>
                  <a:cubicBezTo>
                    <a:pt x="1484333" y="441413"/>
                    <a:pt x="1484333" y="441733"/>
                    <a:pt x="1484287" y="441824"/>
                  </a:cubicBezTo>
                  <a:lnTo>
                    <a:pt x="1484698" y="441368"/>
                  </a:lnTo>
                  <a:cubicBezTo>
                    <a:pt x="1486386" y="440231"/>
                    <a:pt x="1488302" y="439483"/>
                    <a:pt x="1490310" y="439178"/>
                  </a:cubicBezTo>
                  <a:cubicBezTo>
                    <a:pt x="1491314" y="439178"/>
                    <a:pt x="1493321" y="441915"/>
                    <a:pt x="1494554" y="441641"/>
                  </a:cubicBezTo>
                  <a:cubicBezTo>
                    <a:pt x="1495786" y="441368"/>
                    <a:pt x="1495557" y="441641"/>
                    <a:pt x="1495968" y="441368"/>
                  </a:cubicBezTo>
                  <a:cubicBezTo>
                    <a:pt x="1497884" y="441395"/>
                    <a:pt x="1499801" y="441532"/>
                    <a:pt x="1501717" y="441778"/>
                  </a:cubicBezTo>
                  <a:cubicBezTo>
                    <a:pt x="1503908" y="442052"/>
                    <a:pt x="1505961" y="442851"/>
                    <a:pt x="1507740" y="444105"/>
                  </a:cubicBezTo>
                  <a:cubicBezTo>
                    <a:pt x="1509474" y="445036"/>
                    <a:pt x="1511390" y="445643"/>
                    <a:pt x="1513353" y="445885"/>
                  </a:cubicBezTo>
                  <a:cubicBezTo>
                    <a:pt x="1514858" y="445885"/>
                    <a:pt x="1522204" y="445337"/>
                    <a:pt x="1522934" y="445337"/>
                  </a:cubicBezTo>
                  <a:cubicBezTo>
                    <a:pt x="1523665" y="445337"/>
                    <a:pt x="1525170" y="446980"/>
                    <a:pt x="1527178" y="447208"/>
                  </a:cubicBezTo>
                  <a:cubicBezTo>
                    <a:pt x="1530053" y="447888"/>
                    <a:pt x="1533019" y="447619"/>
                    <a:pt x="1535711" y="446432"/>
                  </a:cubicBezTo>
                  <a:lnTo>
                    <a:pt x="1539954" y="445200"/>
                  </a:lnTo>
                  <a:cubicBezTo>
                    <a:pt x="1541733" y="444699"/>
                    <a:pt x="1541049" y="443832"/>
                    <a:pt x="1543650" y="440638"/>
                  </a:cubicBezTo>
                  <a:cubicBezTo>
                    <a:pt x="1546251" y="437444"/>
                    <a:pt x="1544289" y="437672"/>
                    <a:pt x="1544974" y="436075"/>
                  </a:cubicBezTo>
                  <a:cubicBezTo>
                    <a:pt x="1545338" y="433761"/>
                    <a:pt x="1545338" y="431407"/>
                    <a:pt x="1544974" y="429093"/>
                  </a:cubicBezTo>
                  <a:cubicBezTo>
                    <a:pt x="1544974" y="428272"/>
                    <a:pt x="1543878" y="423071"/>
                    <a:pt x="1543878" y="422386"/>
                  </a:cubicBezTo>
                  <a:cubicBezTo>
                    <a:pt x="1542692" y="420169"/>
                    <a:pt x="1541323" y="418051"/>
                    <a:pt x="1539772" y="416044"/>
                  </a:cubicBezTo>
                  <a:cubicBezTo>
                    <a:pt x="1539224" y="415222"/>
                    <a:pt x="1538129" y="418690"/>
                    <a:pt x="1538129" y="418690"/>
                  </a:cubicBezTo>
                  <a:cubicBezTo>
                    <a:pt x="1538129" y="418690"/>
                    <a:pt x="1527178" y="411983"/>
                    <a:pt x="1526265" y="411800"/>
                  </a:cubicBezTo>
                  <a:cubicBezTo>
                    <a:pt x="1524258" y="411905"/>
                    <a:pt x="1522296" y="412147"/>
                    <a:pt x="1520334" y="412530"/>
                  </a:cubicBezTo>
                  <a:lnTo>
                    <a:pt x="1513854" y="414401"/>
                  </a:lnTo>
                  <a:cubicBezTo>
                    <a:pt x="1513854" y="414401"/>
                    <a:pt x="1508744" y="416363"/>
                    <a:pt x="1506873" y="414173"/>
                  </a:cubicBezTo>
                  <a:cubicBezTo>
                    <a:pt x="1505003" y="411983"/>
                    <a:pt x="1503998" y="412895"/>
                    <a:pt x="1503405" y="412120"/>
                  </a:cubicBezTo>
                  <a:cubicBezTo>
                    <a:pt x="1501991" y="410878"/>
                    <a:pt x="1500440" y="409765"/>
                    <a:pt x="1498842" y="408789"/>
                  </a:cubicBezTo>
                  <a:cubicBezTo>
                    <a:pt x="1498432" y="408378"/>
                    <a:pt x="1494873" y="408378"/>
                    <a:pt x="1493915" y="407739"/>
                  </a:cubicBezTo>
                  <a:cubicBezTo>
                    <a:pt x="1492546" y="407169"/>
                    <a:pt x="1491086" y="406891"/>
                    <a:pt x="1489626" y="406918"/>
                  </a:cubicBezTo>
                  <a:cubicBezTo>
                    <a:pt x="1487390" y="406804"/>
                    <a:pt x="1485154" y="406530"/>
                    <a:pt x="1482918" y="406097"/>
                  </a:cubicBezTo>
                  <a:cubicBezTo>
                    <a:pt x="1481869" y="405503"/>
                    <a:pt x="1481960" y="404226"/>
                    <a:pt x="1481549" y="402127"/>
                  </a:cubicBezTo>
                  <a:cubicBezTo>
                    <a:pt x="1481138" y="400028"/>
                    <a:pt x="1479496" y="401397"/>
                    <a:pt x="1478446" y="400712"/>
                  </a:cubicBezTo>
                  <a:cubicBezTo>
                    <a:pt x="1477214" y="399973"/>
                    <a:pt x="1476211" y="398938"/>
                    <a:pt x="1475526" y="397701"/>
                  </a:cubicBezTo>
                  <a:cubicBezTo>
                    <a:pt x="1474979" y="396469"/>
                    <a:pt x="1473199" y="394188"/>
                    <a:pt x="1475161" y="391815"/>
                  </a:cubicBezTo>
                  <a:cubicBezTo>
                    <a:pt x="1477124" y="389442"/>
                    <a:pt x="1477443" y="391815"/>
                    <a:pt x="1478264" y="391815"/>
                  </a:cubicBezTo>
                  <a:cubicBezTo>
                    <a:pt x="1479085" y="391815"/>
                    <a:pt x="1480728" y="390857"/>
                    <a:pt x="1484606" y="390309"/>
                  </a:cubicBezTo>
                  <a:cubicBezTo>
                    <a:pt x="1486340" y="389752"/>
                    <a:pt x="1488211" y="390003"/>
                    <a:pt x="1489762" y="390993"/>
                  </a:cubicBezTo>
                  <a:cubicBezTo>
                    <a:pt x="1491405" y="391641"/>
                    <a:pt x="1492957" y="392518"/>
                    <a:pt x="1494325" y="393594"/>
                  </a:cubicBezTo>
                  <a:cubicBezTo>
                    <a:pt x="1495968" y="394689"/>
                    <a:pt x="1497520" y="397153"/>
                    <a:pt x="1498888" y="397564"/>
                  </a:cubicBezTo>
                  <a:cubicBezTo>
                    <a:pt x="1500257" y="397975"/>
                    <a:pt x="1503177" y="399800"/>
                    <a:pt x="1503816" y="399800"/>
                  </a:cubicBezTo>
                  <a:lnTo>
                    <a:pt x="1509383" y="399800"/>
                  </a:lnTo>
                  <a:lnTo>
                    <a:pt x="1513033" y="399024"/>
                  </a:lnTo>
                  <a:lnTo>
                    <a:pt x="1515908" y="398477"/>
                  </a:lnTo>
                  <a:cubicBezTo>
                    <a:pt x="1517870" y="398144"/>
                    <a:pt x="1519786" y="397642"/>
                    <a:pt x="1521657" y="396971"/>
                  </a:cubicBezTo>
                  <a:cubicBezTo>
                    <a:pt x="1522341" y="396469"/>
                    <a:pt x="1521931" y="393549"/>
                    <a:pt x="1521931" y="393549"/>
                  </a:cubicBezTo>
                  <a:lnTo>
                    <a:pt x="1515908" y="389260"/>
                  </a:lnTo>
                  <a:lnTo>
                    <a:pt x="1512349" y="387298"/>
                  </a:lnTo>
                  <a:cubicBezTo>
                    <a:pt x="1512349" y="387298"/>
                    <a:pt x="1507786" y="385883"/>
                    <a:pt x="1507558" y="385883"/>
                  </a:cubicBezTo>
                  <a:cubicBezTo>
                    <a:pt x="1506098" y="385212"/>
                    <a:pt x="1504774" y="384336"/>
                    <a:pt x="1503588" y="383282"/>
                  </a:cubicBezTo>
                  <a:cubicBezTo>
                    <a:pt x="1502721" y="382502"/>
                    <a:pt x="1501671" y="381895"/>
                    <a:pt x="1500576" y="381503"/>
                  </a:cubicBezTo>
                  <a:cubicBezTo>
                    <a:pt x="1499071" y="381083"/>
                    <a:pt x="1497565" y="380850"/>
                    <a:pt x="1496013" y="380818"/>
                  </a:cubicBezTo>
                  <a:cubicBezTo>
                    <a:pt x="1493504" y="381037"/>
                    <a:pt x="1491040" y="381037"/>
                    <a:pt x="1488531" y="380818"/>
                  </a:cubicBezTo>
                  <a:cubicBezTo>
                    <a:pt x="1487207" y="380814"/>
                    <a:pt x="1485930" y="380969"/>
                    <a:pt x="1484652" y="381275"/>
                  </a:cubicBezTo>
                  <a:cubicBezTo>
                    <a:pt x="1485199" y="380818"/>
                    <a:pt x="1483603" y="379997"/>
                    <a:pt x="1481777" y="379723"/>
                  </a:cubicBezTo>
                  <a:cubicBezTo>
                    <a:pt x="1479040" y="379335"/>
                    <a:pt x="1476393" y="378487"/>
                    <a:pt x="1473975" y="377214"/>
                  </a:cubicBezTo>
                  <a:cubicBezTo>
                    <a:pt x="1472332" y="376027"/>
                    <a:pt x="1470416" y="376164"/>
                    <a:pt x="1467222" y="376027"/>
                  </a:cubicBezTo>
                  <a:cubicBezTo>
                    <a:pt x="1464028" y="375890"/>
                    <a:pt x="1465123" y="376438"/>
                    <a:pt x="1464119" y="376027"/>
                  </a:cubicBezTo>
                  <a:cubicBezTo>
                    <a:pt x="1462385" y="376146"/>
                    <a:pt x="1460651" y="376561"/>
                    <a:pt x="1459054" y="377259"/>
                  </a:cubicBezTo>
                  <a:cubicBezTo>
                    <a:pt x="1457183" y="378414"/>
                    <a:pt x="1455450" y="379742"/>
                    <a:pt x="1453852" y="381229"/>
                  </a:cubicBezTo>
                  <a:cubicBezTo>
                    <a:pt x="1452894" y="382187"/>
                    <a:pt x="1452484" y="383008"/>
                    <a:pt x="1449609" y="386750"/>
                  </a:cubicBezTo>
                  <a:cubicBezTo>
                    <a:pt x="1447830" y="389260"/>
                    <a:pt x="1445822" y="391587"/>
                    <a:pt x="1443586" y="393686"/>
                  </a:cubicBezTo>
                  <a:cubicBezTo>
                    <a:pt x="1443586" y="393275"/>
                    <a:pt x="1440666" y="392864"/>
                    <a:pt x="1440027" y="391359"/>
                  </a:cubicBezTo>
                  <a:cubicBezTo>
                    <a:pt x="1439389" y="389853"/>
                    <a:pt x="1439480" y="389716"/>
                    <a:pt x="1439708" y="387936"/>
                  </a:cubicBezTo>
                  <a:cubicBezTo>
                    <a:pt x="1439616" y="385596"/>
                    <a:pt x="1439799" y="383255"/>
                    <a:pt x="1440255" y="380955"/>
                  </a:cubicBezTo>
                  <a:cubicBezTo>
                    <a:pt x="1441259" y="377670"/>
                    <a:pt x="1441122" y="380179"/>
                    <a:pt x="1442902" y="378217"/>
                  </a:cubicBezTo>
                  <a:cubicBezTo>
                    <a:pt x="1444225" y="376771"/>
                    <a:pt x="1445640" y="375430"/>
                    <a:pt x="1447145" y="374202"/>
                  </a:cubicBezTo>
                  <a:cubicBezTo>
                    <a:pt x="1448651" y="372801"/>
                    <a:pt x="1449791" y="371086"/>
                    <a:pt x="1450522" y="369183"/>
                  </a:cubicBezTo>
                  <a:cubicBezTo>
                    <a:pt x="1451662" y="367495"/>
                    <a:pt x="1452620" y="363799"/>
                    <a:pt x="1453169" y="363434"/>
                  </a:cubicBezTo>
                  <a:cubicBezTo>
                    <a:pt x="1453716" y="363069"/>
                    <a:pt x="1450522" y="362475"/>
                    <a:pt x="1451115" y="361198"/>
                  </a:cubicBezTo>
                  <a:cubicBezTo>
                    <a:pt x="1451708" y="359920"/>
                    <a:pt x="1454354" y="349015"/>
                    <a:pt x="1456727" y="347509"/>
                  </a:cubicBezTo>
                  <a:cubicBezTo>
                    <a:pt x="1459100" y="346004"/>
                    <a:pt x="1459283" y="346049"/>
                    <a:pt x="1460560" y="343996"/>
                  </a:cubicBezTo>
                  <a:cubicBezTo>
                    <a:pt x="1461838" y="341943"/>
                    <a:pt x="1461244" y="342445"/>
                    <a:pt x="1461518" y="339798"/>
                  </a:cubicBezTo>
                  <a:cubicBezTo>
                    <a:pt x="1461883" y="338165"/>
                    <a:pt x="1461108" y="336481"/>
                    <a:pt x="1459602" y="335737"/>
                  </a:cubicBezTo>
                  <a:cubicBezTo>
                    <a:pt x="1458644" y="335053"/>
                    <a:pt x="1458644" y="332406"/>
                    <a:pt x="1460013" y="328847"/>
                  </a:cubicBezTo>
                  <a:cubicBezTo>
                    <a:pt x="1461381" y="325288"/>
                    <a:pt x="1461929" y="327068"/>
                    <a:pt x="1465214" y="324284"/>
                  </a:cubicBezTo>
                  <a:cubicBezTo>
                    <a:pt x="1468500" y="321501"/>
                    <a:pt x="1469229" y="322550"/>
                    <a:pt x="1471237" y="321547"/>
                  </a:cubicBezTo>
                  <a:cubicBezTo>
                    <a:pt x="1473245" y="320543"/>
                    <a:pt x="1473473" y="321547"/>
                    <a:pt x="1474385" y="321547"/>
                  </a:cubicBezTo>
                  <a:cubicBezTo>
                    <a:pt x="1475298" y="321547"/>
                    <a:pt x="1482918" y="319858"/>
                    <a:pt x="1483511" y="319767"/>
                  </a:cubicBezTo>
                  <a:cubicBezTo>
                    <a:pt x="1485291" y="319329"/>
                    <a:pt x="1487025" y="318672"/>
                    <a:pt x="1488667" y="317805"/>
                  </a:cubicBezTo>
                  <a:cubicBezTo>
                    <a:pt x="1490401" y="316819"/>
                    <a:pt x="1492089" y="315724"/>
                    <a:pt x="1493686" y="314520"/>
                  </a:cubicBezTo>
                  <a:cubicBezTo>
                    <a:pt x="1494827" y="313744"/>
                    <a:pt x="1489443" y="312101"/>
                    <a:pt x="1492089" y="309957"/>
                  </a:cubicBezTo>
                  <a:cubicBezTo>
                    <a:pt x="1494736" y="307812"/>
                    <a:pt x="1495512" y="307767"/>
                    <a:pt x="1498249" y="305394"/>
                  </a:cubicBezTo>
                  <a:cubicBezTo>
                    <a:pt x="1500257" y="303468"/>
                    <a:pt x="1502539" y="301812"/>
                    <a:pt x="1505003" y="300466"/>
                  </a:cubicBezTo>
                  <a:cubicBezTo>
                    <a:pt x="1507375" y="299325"/>
                    <a:pt x="1511664" y="298550"/>
                    <a:pt x="1512622" y="298002"/>
                  </a:cubicBezTo>
                  <a:cubicBezTo>
                    <a:pt x="1514265" y="297080"/>
                    <a:pt x="1515771" y="295981"/>
                    <a:pt x="1517185" y="294717"/>
                  </a:cubicBezTo>
                  <a:cubicBezTo>
                    <a:pt x="1517961" y="293804"/>
                    <a:pt x="1515451" y="290154"/>
                    <a:pt x="1515451" y="290154"/>
                  </a:cubicBezTo>
                  <a:lnTo>
                    <a:pt x="1504774" y="288101"/>
                  </a:lnTo>
                  <a:lnTo>
                    <a:pt x="1505642" y="286869"/>
                  </a:lnTo>
                  <a:cubicBezTo>
                    <a:pt x="1505642" y="286869"/>
                    <a:pt x="1502767" y="284542"/>
                    <a:pt x="1502903" y="283766"/>
                  </a:cubicBezTo>
                  <a:cubicBezTo>
                    <a:pt x="1501808" y="281115"/>
                    <a:pt x="1501124" y="278313"/>
                    <a:pt x="1500850" y="275462"/>
                  </a:cubicBezTo>
                  <a:cubicBezTo>
                    <a:pt x="1500850" y="270442"/>
                    <a:pt x="1502356" y="273728"/>
                    <a:pt x="1503314" y="270442"/>
                  </a:cubicBezTo>
                  <a:cubicBezTo>
                    <a:pt x="1504272" y="267157"/>
                    <a:pt x="1505185" y="267705"/>
                    <a:pt x="1507375" y="265104"/>
                  </a:cubicBezTo>
                  <a:cubicBezTo>
                    <a:pt x="1509566" y="262503"/>
                    <a:pt x="1511938" y="263051"/>
                    <a:pt x="1514128" y="262457"/>
                  </a:cubicBezTo>
                  <a:cubicBezTo>
                    <a:pt x="1516319" y="261864"/>
                    <a:pt x="1518098" y="265104"/>
                    <a:pt x="1519467" y="264921"/>
                  </a:cubicBezTo>
                  <a:cubicBezTo>
                    <a:pt x="1520836" y="264739"/>
                    <a:pt x="1522570" y="266473"/>
                    <a:pt x="1524030" y="266062"/>
                  </a:cubicBezTo>
                  <a:cubicBezTo>
                    <a:pt x="1527270" y="266126"/>
                    <a:pt x="1530463" y="265943"/>
                    <a:pt x="1533657" y="265514"/>
                  </a:cubicBezTo>
                  <a:cubicBezTo>
                    <a:pt x="1537901" y="264419"/>
                    <a:pt x="1536623" y="266473"/>
                    <a:pt x="1538677" y="265514"/>
                  </a:cubicBezTo>
                  <a:cubicBezTo>
                    <a:pt x="1540730" y="264556"/>
                    <a:pt x="1541779" y="263096"/>
                    <a:pt x="1544335" y="259720"/>
                  </a:cubicBezTo>
                  <a:cubicBezTo>
                    <a:pt x="1546890" y="256343"/>
                    <a:pt x="1548030" y="257849"/>
                    <a:pt x="1550631" y="255157"/>
                  </a:cubicBezTo>
                  <a:cubicBezTo>
                    <a:pt x="1553232" y="252465"/>
                    <a:pt x="1556244" y="253651"/>
                    <a:pt x="1558707" y="250822"/>
                  </a:cubicBezTo>
                  <a:cubicBezTo>
                    <a:pt x="1560350" y="248778"/>
                    <a:pt x="1561263" y="246268"/>
                    <a:pt x="1561354" y="243658"/>
                  </a:cubicBezTo>
                  <a:cubicBezTo>
                    <a:pt x="1561354" y="242837"/>
                    <a:pt x="1558160" y="243019"/>
                    <a:pt x="1558023" y="241194"/>
                  </a:cubicBezTo>
                  <a:cubicBezTo>
                    <a:pt x="1557886" y="239369"/>
                    <a:pt x="1556791" y="240921"/>
                    <a:pt x="1556244" y="240145"/>
                  </a:cubicBezTo>
                  <a:cubicBezTo>
                    <a:pt x="1555696" y="239369"/>
                    <a:pt x="1552502" y="240145"/>
                    <a:pt x="1551088" y="238730"/>
                  </a:cubicBezTo>
                  <a:cubicBezTo>
                    <a:pt x="1549673" y="237316"/>
                    <a:pt x="1548578" y="239050"/>
                    <a:pt x="1547757" y="238730"/>
                  </a:cubicBezTo>
                  <a:cubicBezTo>
                    <a:pt x="1546935" y="238411"/>
                    <a:pt x="1546525" y="239552"/>
                    <a:pt x="1546251" y="238730"/>
                  </a:cubicBezTo>
                  <a:cubicBezTo>
                    <a:pt x="1545977" y="237909"/>
                    <a:pt x="1541688" y="239187"/>
                    <a:pt x="1538677" y="238730"/>
                  </a:cubicBezTo>
                  <a:cubicBezTo>
                    <a:pt x="1535665" y="238274"/>
                    <a:pt x="1534114" y="239415"/>
                    <a:pt x="1533110" y="239187"/>
                  </a:cubicBezTo>
                  <a:cubicBezTo>
                    <a:pt x="1532197" y="238977"/>
                    <a:pt x="1531285" y="238826"/>
                    <a:pt x="1530326" y="238730"/>
                  </a:cubicBezTo>
                  <a:cubicBezTo>
                    <a:pt x="1528821" y="238817"/>
                    <a:pt x="1527270" y="238726"/>
                    <a:pt x="1525763" y="238457"/>
                  </a:cubicBezTo>
                  <a:cubicBezTo>
                    <a:pt x="1524531" y="238092"/>
                    <a:pt x="1521839" y="239415"/>
                    <a:pt x="1519056" y="238867"/>
                  </a:cubicBezTo>
                  <a:cubicBezTo>
                    <a:pt x="1516273" y="238320"/>
                    <a:pt x="1516182" y="240282"/>
                    <a:pt x="1514767" y="239871"/>
                  </a:cubicBezTo>
                  <a:cubicBezTo>
                    <a:pt x="1513353" y="239460"/>
                    <a:pt x="1513444" y="238593"/>
                    <a:pt x="1513307" y="237590"/>
                  </a:cubicBezTo>
                  <a:cubicBezTo>
                    <a:pt x="1513170" y="236586"/>
                    <a:pt x="1511527" y="235628"/>
                    <a:pt x="1510478" y="234898"/>
                  </a:cubicBezTo>
                  <a:cubicBezTo>
                    <a:pt x="1508379" y="234113"/>
                    <a:pt x="1506234" y="233620"/>
                    <a:pt x="1503998" y="233437"/>
                  </a:cubicBezTo>
                  <a:cubicBezTo>
                    <a:pt x="1502630" y="233437"/>
                    <a:pt x="1501124" y="234350"/>
                    <a:pt x="1497657" y="235628"/>
                  </a:cubicBezTo>
                  <a:cubicBezTo>
                    <a:pt x="1494189" y="236905"/>
                    <a:pt x="1495512" y="235901"/>
                    <a:pt x="1493094" y="236996"/>
                  </a:cubicBezTo>
                  <a:cubicBezTo>
                    <a:pt x="1490675" y="238092"/>
                    <a:pt x="1491268" y="239871"/>
                    <a:pt x="1491451" y="240282"/>
                  </a:cubicBezTo>
                  <a:cubicBezTo>
                    <a:pt x="1491223" y="241596"/>
                    <a:pt x="1491086" y="242919"/>
                    <a:pt x="1491040" y="244252"/>
                  </a:cubicBezTo>
                  <a:cubicBezTo>
                    <a:pt x="1490903" y="245871"/>
                    <a:pt x="1490401" y="247436"/>
                    <a:pt x="1489534" y="248814"/>
                  </a:cubicBezTo>
                  <a:cubicBezTo>
                    <a:pt x="1488120" y="250744"/>
                    <a:pt x="1486614" y="252588"/>
                    <a:pt x="1484972" y="254335"/>
                  </a:cubicBezTo>
                  <a:cubicBezTo>
                    <a:pt x="1483466" y="255841"/>
                    <a:pt x="1484378" y="256252"/>
                    <a:pt x="1484013" y="257028"/>
                  </a:cubicBezTo>
                  <a:cubicBezTo>
                    <a:pt x="1483648" y="257803"/>
                    <a:pt x="1481641" y="258123"/>
                    <a:pt x="1479450" y="257986"/>
                  </a:cubicBezTo>
                  <a:cubicBezTo>
                    <a:pt x="1477260" y="257849"/>
                    <a:pt x="1478629" y="257712"/>
                    <a:pt x="1477808" y="257484"/>
                  </a:cubicBezTo>
                  <a:cubicBezTo>
                    <a:pt x="1475937" y="256503"/>
                    <a:pt x="1474705" y="254623"/>
                    <a:pt x="1474522" y="252510"/>
                  </a:cubicBezTo>
                  <a:cubicBezTo>
                    <a:pt x="1473975" y="249225"/>
                    <a:pt x="1474112" y="248678"/>
                    <a:pt x="1474796" y="247719"/>
                  </a:cubicBezTo>
                  <a:cubicBezTo>
                    <a:pt x="1475480" y="246761"/>
                    <a:pt x="1480546" y="241879"/>
                    <a:pt x="1480546" y="241879"/>
                  </a:cubicBezTo>
                  <a:lnTo>
                    <a:pt x="1483740" y="239962"/>
                  </a:lnTo>
                  <a:cubicBezTo>
                    <a:pt x="1487162" y="237270"/>
                    <a:pt x="1490767" y="234788"/>
                    <a:pt x="1494508" y="232525"/>
                  </a:cubicBezTo>
                  <a:cubicBezTo>
                    <a:pt x="1496013" y="232114"/>
                    <a:pt x="1496470" y="233620"/>
                    <a:pt x="1497018" y="233392"/>
                  </a:cubicBezTo>
                  <a:cubicBezTo>
                    <a:pt x="1498752" y="232967"/>
                    <a:pt x="1500485" y="232356"/>
                    <a:pt x="1502082" y="231567"/>
                  </a:cubicBezTo>
                  <a:cubicBezTo>
                    <a:pt x="1503542" y="230472"/>
                    <a:pt x="1507695" y="232936"/>
                    <a:pt x="1508790" y="232799"/>
                  </a:cubicBezTo>
                  <a:cubicBezTo>
                    <a:pt x="1509885" y="232662"/>
                    <a:pt x="1511527" y="233483"/>
                    <a:pt x="1512349" y="233072"/>
                  </a:cubicBezTo>
                  <a:cubicBezTo>
                    <a:pt x="1513170" y="232662"/>
                    <a:pt x="1515451" y="233392"/>
                    <a:pt x="1517551" y="232662"/>
                  </a:cubicBezTo>
                  <a:cubicBezTo>
                    <a:pt x="1519649" y="231932"/>
                    <a:pt x="1519968" y="233072"/>
                    <a:pt x="1522752" y="232434"/>
                  </a:cubicBezTo>
                  <a:cubicBezTo>
                    <a:pt x="1525763" y="232032"/>
                    <a:pt x="1528866" y="232032"/>
                    <a:pt x="1531878" y="232434"/>
                  </a:cubicBezTo>
                  <a:cubicBezTo>
                    <a:pt x="1533794" y="232434"/>
                    <a:pt x="1538084" y="234761"/>
                    <a:pt x="1540365" y="234213"/>
                  </a:cubicBezTo>
                  <a:cubicBezTo>
                    <a:pt x="1541871" y="233784"/>
                    <a:pt x="1543467" y="233880"/>
                    <a:pt x="1544928" y="234487"/>
                  </a:cubicBezTo>
                  <a:cubicBezTo>
                    <a:pt x="1547437" y="234811"/>
                    <a:pt x="1549947" y="234948"/>
                    <a:pt x="1552456" y="234898"/>
                  </a:cubicBezTo>
                  <a:cubicBezTo>
                    <a:pt x="1554966" y="234802"/>
                    <a:pt x="1557430" y="234574"/>
                    <a:pt x="1559894" y="234213"/>
                  </a:cubicBezTo>
                  <a:cubicBezTo>
                    <a:pt x="1561537" y="233894"/>
                    <a:pt x="1578921" y="228692"/>
                    <a:pt x="1580016" y="228190"/>
                  </a:cubicBezTo>
                  <a:cubicBezTo>
                    <a:pt x="1581111" y="227688"/>
                    <a:pt x="1582754" y="225863"/>
                    <a:pt x="1585811" y="223947"/>
                  </a:cubicBezTo>
                  <a:cubicBezTo>
                    <a:pt x="1588001" y="222354"/>
                    <a:pt x="1590328" y="220953"/>
                    <a:pt x="1592747" y="219749"/>
                  </a:cubicBezTo>
                  <a:cubicBezTo>
                    <a:pt x="1595667" y="218334"/>
                    <a:pt x="1596077" y="216920"/>
                    <a:pt x="1598769" y="211901"/>
                  </a:cubicBezTo>
                  <a:cubicBezTo>
                    <a:pt x="1601462" y="206882"/>
                    <a:pt x="1597583" y="209711"/>
                    <a:pt x="1594207" y="208159"/>
                  </a:cubicBezTo>
                  <a:cubicBezTo>
                    <a:pt x="1590830" y="206608"/>
                    <a:pt x="1592153" y="208889"/>
                    <a:pt x="1591104" y="209163"/>
                  </a:cubicBezTo>
                  <a:cubicBezTo>
                    <a:pt x="1590055" y="209437"/>
                    <a:pt x="1577917" y="209391"/>
                    <a:pt x="1577415" y="209163"/>
                  </a:cubicBezTo>
                  <a:cubicBezTo>
                    <a:pt x="1576731" y="208410"/>
                    <a:pt x="1576183" y="207566"/>
                    <a:pt x="1575773" y="206653"/>
                  </a:cubicBezTo>
                  <a:cubicBezTo>
                    <a:pt x="1574130" y="206037"/>
                    <a:pt x="1572442" y="205686"/>
                    <a:pt x="1570708" y="205604"/>
                  </a:cubicBezTo>
                  <a:cubicBezTo>
                    <a:pt x="1567377" y="205549"/>
                    <a:pt x="1564000" y="205216"/>
                    <a:pt x="1560715" y="204600"/>
                  </a:cubicBezTo>
                  <a:cubicBezTo>
                    <a:pt x="1558479" y="203961"/>
                    <a:pt x="1558479" y="204600"/>
                    <a:pt x="1557841" y="204600"/>
                  </a:cubicBezTo>
                  <a:cubicBezTo>
                    <a:pt x="1557202" y="204600"/>
                    <a:pt x="1554008" y="207110"/>
                    <a:pt x="1553278" y="207520"/>
                  </a:cubicBezTo>
                  <a:cubicBezTo>
                    <a:pt x="1552046" y="208082"/>
                    <a:pt x="1550768" y="208565"/>
                    <a:pt x="1549491" y="208980"/>
                  </a:cubicBezTo>
                  <a:lnTo>
                    <a:pt x="1539452" y="210121"/>
                  </a:lnTo>
                  <a:cubicBezTo>
                    <a:pt x="1537855" y="210121"/>
                    <a:pt x="1537171" y="206790"/>
                    <a:pt x="1537171" y="206790"/>
                  </a:cubicBezTo>
                  <a:lnTo>
                    <a:pt x="1537947" y="206197"/>
                  </a:lnTo>
                  <a:lnTo>
                    <a:pt x="1547985" y="199946"/>
                  </a:lnTo>
                  <a:lnTo>
                    <a:pt x="1553460" y="198714"/>
                  </a:lnTo>
                  <a:cubicBezTo>
                    <a:pt x="1555742" y="198212"/>
                    <a:pt x="1554966" y="200630"/>
                    <a:pt x="1556198" y="200357"/>
                  </a:cubicBezTo>
                  <a:cubicBezTo>
                    <a:pt x="1557430" y="200083"/>
                    <a:pt x="1559574" y="201452"/>
                    <a:pt x="1560487" y="201725"/>
                  </a:cubicBezTo>
                  <a:cubicBezTo>
                    <a:pt x="1563134" y="201210"/>
                    <a:pt x="1565734" y="200480"/>
                    <a:pt x="1568244" y="199535"/>
                  </a:cubicBezTo>
                  <a:lnTo>
                    <a:pt x="1588914" y="200493"/>
                  </a:lnTo>
                  <a:cubicBezTo>
                    <a:pt x="1588914" y="200493"/>
                    <a:pt x="1584670" y="202866"/>
                    <a:pt x="1587408" y="201680"/>
                  </a:cubicBezTo>
                  <a:cubicBezTo>
                    <a:pt x="1588777" y="200881"/>
                    <a:pt x="1590374" y="200471"/>
                    <a:pt x="1591971" y="200493"/>
                  </a:cubicBezTo>
                  <a:cubicBezTo>
                    <a:pt x="1594572" y="200220"/>
                    <a:pt x="1600093" y="200493"/>
                    <a:pt x="1601598" y="200493"/>
                  </a:cubicBezTo>
                  <a:cubicBezTo>
                    <a:pt x="1603104" y="200493"/>
                    <a:pt x="1604200" y="198303"/>
                    <a:pt x="1606161" y="196569"/>
                  </a:cubicBezTo>
                  <a:cubicBezTo>
                    <a:pt x="1607393" y="195447"/>
                    <a:pt x="1609082" y="194913"/>
                    <a:pt x="1610724" y="195109"/>
                  </a:cubicBezTo>
                  <a:lnTo>
                    <a:pt x="1618846" y="193832"/>
                  </a:lnTo>
                  <a:lnTo>
                    <a:pt x="1624185" y="194242"/>
                  </a:lnTo>
                  <a:cubicBezTo>
                    <a:pt x="1624185" y="194242"/>
                    <a:pt x="1631577" y="193010"/>
                    <a:pt x="1632672" y="192600"/>
                  </a:cubicBezTo>
                  <a:cubicBezTo>
                    <a:pt x="1636276" y="191509"/>
                    <a:pt x="1639698" y="189794"/>
                    <a:pt x="1642710" y="187535"/>
                  </a:cubicBezTo>
                  <a:cubicBezTo>
                    <a:pt x="1644033" y="185436"/>
                    <a:pt x="1641752" y="183337"/>
                    <a:pt x="1641478" y="182151"/>
                  </a:cubicBezTo>
                  <a:cubicBezTo>
                    <a:pt x="1641204" y="180964"/>
                    <a:pt x="1639425" y="180098"/>
                    <a:pt x="1639106" y="177907"/>
                  </a:cubicBezTo>
                  <a:cubicBezTo>
                    <a:pt x="1638786" y="175717"/>
                    <a:pt x="1639106" y="175170"/>
                    <a:pt x="1639927" y="174303"/>
                  </a:cubicBezTo>
                  <a:cubicBezTo>
                    <a:pt x="1640748" y="173436"/>
                    <a:pt x="1642117" y="173755"/>
                    <a:pt x="1643349" y="173527"/>
                  </a:cubicBezTo>
                  <a:cubicBezTo>
                    <a:pt x="1644581" y="173299"/>
                    <a:pt x="1647638" y="174029"/>
                    <a:pt x="1649691" y="173527"/>
                  </a:cubicBezTo>
                  <a:cubicBezTo>
                    <a:pt x="1652155" y="173477"/>
                    <a:pt x="1654619" y="173673"/>
                    <a:pt x="1657037" y="174120"/>
                  </a:cubicBezTo>
                  <a:cubicBezTo>
                    <a:pt x="1659000" y="174202"/>
                    <a:pt x="1660916" y="174020"/>
                    <a:pt x="1662832" y="173572"/>
                  </a:cubicBezTo>
                  <a:cubicBezTo>
                    <a:pt x="1664338" y="173303"/>
                    <a:pt x="1665753" y="172660"/>
                    <a:pt x="1666939" y="171702"/>
                  </a:cubicBezTo>
                  <a:cubicBezTo>
                    <a:pt x="1670863" y="169845"/>
                    <a:pt x="1674924" y="168316"/>
                    <a:pt x="1679122" y="167139"/>
                  </a:cubicBezTo>
                  <a:cubicBezTo>
                    <a:pt x="1680582" y="166591"/>
                    <a:pt x="1685418" y="164127"/>
                    <a:pt x="1686103" y="163945"/>
                  </a:cubicBezTo>
                  <a:cubicBezTo>
                    <a:pt x="1686787" y="163762"/>
                    <a:pt x="1704765" y="147017"/>
                    <a:pt x="1708324" y="143823"/>
                  </a:cubicBezTo>
                  <a:cubicBezTo>
                    <a:pt x="1711883" y="140629"/>
                    <a:pt x="1710468" y="140172"/>
                    <a:pt x="1710880" y="139762"/>
                  </a:cubicBezTo>
                  <a:cubicBezTo>
                    <a:pt x="1711290" y="139351"/>
                    <a:pt x="1707457" y="138210"/>
                    <a:pt x="1704902" y="136020"/>
                  </a:cubicBezTo>
                  <a:cubicBezTo>
                    <a:pt x="1702347" y="133830"/>
                    <a:pt x="1700613" y="133282"/>
                    <a:pt x="1700066" y="132279"/>
                  </a:cubicBezTo>
                  <a:cubicBezTo>
                    <a:pt x="1697966" y="130002"/>
                    <a:pt x="1695457" y="128117"/>
                    <a:pt x="1692674" y="126712"/>
                  </a:cubicBezTo>
                  <a:cubicBezTo>
                    <a:pt x="1689708" y="125699"/>
                    <a:pt x="1686513" y="125699"/>
                    <a:pt x="1683548" y="126712"/>
                  </a:cubicBezTo>
                  <a:cubicBezTo>
                    <a:pt x="1680810" y="127031"/>
                    <a:pt x="1678072" y="127122"/>
                    <a:pt x="1675335" y="126986"/>
                  </a:cubicBezTo>
                  <a:cubicBezTo>
                    <a:pt x="1672962" y="126776"/>
                    <a:pt x="1670543" y="126411"/>
                    <a:pt x="1668216" y="125891"/>
                  </a:cubicBezTo>
                  <a:cubicBezTo>
                    <a:pt x="1659456" y="123828"/>
                    <a:pt x="1650878" y="121173"/>
                    <a:pt x="1642482" y="117951"/>
                  </a:cubicBezTo>
                  <a:cubicBezTo>
                    <a:pt x="1636869" y="115077"/>
                    <a:pt x="1637645" y="116582"/>
                    <a:pt x="1636048" y="116172"/>
                  </a:cubicBezTo>
                  <a:cubicBezTo>
                    <a:pt x="1633493" y="116149"/>
                    <a:pt x="1630984" y="116614"/>
                    <a:pt x="1628611" y="117540"/>
                  </a:cubicBezTo>
                  <a:cubicBezTo>
                    <a:pt x="1627516" y="117951"/>
                    <a:pt x="1621629" y="118088"/>
                    <a:pt x="1620945" y="118636"/>
                  </a:cubicBezTo>
                  <a:cubicBezTo>
                    <a:pt x="1620261" y="119183"/>
                    <a:pt x="1601234" y="116719"/>
                    <a:pt x="1598587" y="117677"/>
                  </a:cubicBezTo>
                  <a:cubicBezTo>
                    <a:pt x="1595803" y="118143"/>
                    <a:pt x="1592929" y="118047"/>
                    <a:pt x="1590146" y="117404"/>
                  </a:cubicBezTo>
                  <a:cubicBezTo>
                    <a:pt x="1587910" y="117404"/>
                    <a:pt x="1585994" y="119868"/>
                    <a:pt x="1585583" y="120598"/>
                  </a:cubicBezTo>
                  <a:cubicBezTo>
                    <a:pt x="1583575" y="121442"/>
                    <a:pt x="1581522" y="122158"/>
                    <a:pt x="1579423" y="122742"/>
                  </a:cubicBezTo>
                  <a:cubicBezTo>
                    <a:pt x="1578099" y="123427"/>
                    <a:pt x="1563407" y="129039"/>
                    <a:pt x="1561491" y="131503"/>
                  </a:cubicBezTo>
                  <a:cubicBezTo>
                    <a:pt x="1559574" y="133967"/>
                    <a:pt x="1557384" y="136476"/>
                    <a:pt x="1556563" y="137343"/>
                  </a:cubicBezTo>
                  <a:cubicBezTo>
                    <a:pt x="1552776" y="140460"/>
                    <a:pt x="1549399" y="144032"/>
                    <a:pt x="1546525" y="147975"/>
                  </a:cubicBezTo>
                  <a:cubicBezTo>
                    <a:pt x="1545658" y="149403"/>
                    <a:pt x="1544471" y="150658"/>
                    <a:pt x="1543148" y="151671"/>
                  </a:cubicBezTo>
                  <a:cubicBezTo>
                    <a:pt x="1540684" y="151748"/>
                    <a:pt x="1538220" y="151333"/>
                    <a:pt x="1535893" y="150439"/>
                  </a:cubicBezTo>
                  <a:cubicBezTo>
                    <a:pt x="1534616" y="149572"/>
                    <a:pt x="1531878" y="149983"/>
                    <a:pt x="1530509" y="149572"/>
                  </a:cubicBezTo>
                  <a:cubicBezTo>
                    <a:pt x="1528958" y="149298"/>
                    <a:pt x="1527406" y="148855"/>
                    <a:pt x="1525946" y="148249"/>
                  </a:cubicBezTo>
                  <a:cubicBezTo>
                    <a:pt x="1524623" y="147350"/>
                    <a:pt x="1523254" y="146583"/>
                    <a:pt x="1521794" y="145967"/>
                  </a:cubicBezTo>
                  <a:cubicBezTo>
                    <a:pt x="1520973" y="145967"/>
                    <a:pt x="1505915" y="145328"/>
                    <a:pt x="1503542" y="145191"/>
                  </a:cubicBezTo>
                  <a:cubicBezTo>
                    <a:pt x="1501991" y="145219"/>
                    <a:pt x="1500440" y="145479"/>
                    <a:pt x="1498979" y="145967"/>
                  </a:cubicBezTo>
                  <a:cubicBezTo>
                    <a:pt x="1498386" y="145967"/>
                    <a:pt x="1496516" y="147427"/>
                    <a:pt x="1495557" y="147838"/>
                  </a:cubicBezTo>
                  <a:cubicBezTo>
                    <a:pt x="1493869" y="148874"/>
                    <a:pt x="1492318" y="150165"/>
                    <a:pt x="1490994" y="151671"/>
                  </a:cubicBezTo>
                  <a:cubicBezTo>
                    <a:pt x="1490675" y="152218"/>
                    <a:pt x="1485382" y="154363"/>
                    <a:pt x="1484789" y="153815"/>
                  </a:cubicBezTo>
                  <a:cubicBezTo>
                    <a:pt x="1484378" y="152547"/>
                    <a:pt x="1484470" y="151160"/>
                    <a:pt x="1485109" y="149983"/>
                  </a:cubicBezTo>
                  <a:cubicBezTo>
                    <a:pt x="1485565" y="148887"/>
                    <a:pt x="1487435" y="146423"/>
                    <a:pt x="1488941" y="143731"/>
                  </a:cubicBezTo>
                  <a:cubicBezTo>
                    <a:pt x="1490447" y="141039"/>
                    <a:pt x="1487709" y="140264"/>
                    <a:pt x="1487299" y="139169"/>
                  </a:cubicBezTo>
                  <a:cubicBezTo>
                    <a:pt x="1486888" y="138073"/>
                    <a:pt x="1484789" y="138667"/>
                    <a:pt x="1482736" y="138895"/>
                  </a:cubicBezTo>
                  <a:cubicBezTo>
                    <a:pt x="1480500" y="139086"/>
                    <a:pt x="1478219" y="139438"/>
                    <a:pt x="1476028" y="139944"/>
                  </a:cubicBezTo>
                  <a:cubicBezTo>
                    <a:pt x="1474887" y="140560"/>
                    <a:pt x="1473701" y="141089"/>
                    <a:pt x="1472469" y="141541"/>
                  </a:cubicBezTo>
                  <a:cubicBezTo>
                    <a:pt x="1470553" y="142116"/>
                    <a:pt x="1468728" y="142928"/>
                    <a:pt x="1466994" y="143959"/>
                  </a:cubicBezTo>
                  <a:cubicBezTo>
                    <a:pt x="1464073" y="145328"/>
                    <a:pt x="1464758" y="146423"/>
                    <a:pt x="1464073" y="147382"/>
                  </a:cubicBezTo>
                  <a:cubicBezTo>
                    <a:pt x="1463389" y="148340"/>
                    <a:pt x="1460378" y="150028"/>
                    <a:pt x="1460195" y="150439"/>
                  </a:cubicBezTo>
                  <a:cubicBezTo>
                    <a:pt x="1460013" y="150849"/>
                    <a:pt x="1440803" y="162348"/>
                    <a:pt x="1440392" y="162485"/>
                  </a:cubicBezTo>
                  <a:cubicBezTo>
                    <a:pt x="1439982" y="162622"/>
                    <a:pt x="1436149" y="164584"/>
                    <a:pt x="1433365" y="165770"/>
                  </a:cubicBezTo>
                  <a:cubicBezTo>
                    <a:pt x="1432042" y="166381"/>
                    <a:pt x="1430810" y="167180"/>
                    <a:pt x="1429715" y="168143"/>
                  </a:cubicBezTo>
                  <a:cubicBezTo>
                    <a:pt x="1428073" y="168905"/>
                    <a:pt x="1426567" y="169854"/>
                    <a:pt x="1425152" y="170972"/>
                  </a:cubicBezTo>
                  <a:cubicBezTo>
                    <a:pt x="1424057" y="171930"/>
                    <a:pt x="1417806" y="176036"/>
                    <a:pt x="1417213" y="176447"/>
                  </a:cubicBezTo>
                  <a:cubicBezTo>
                    <a:pt x="1416620" y="176858"/>
                    <a:pt x="1409410" y="180326"/>
                    <a:pt x="1408589" y="180691"/>
                  </a:cubicBezTo>
                  <a:cubicBezTo>
                    <a:pt x="1407768" y="181056"/>
                    <a:pt x="1395950" y="187535"/>
                    <a:pt x="1392026" y="189816"/>
                  </a:cubicBezTo>
                  <a:cubicBezTo>
                    <a:pt x="1388102" y="192098"/>
                    <a:pt x="1390611" y="191276"/>
                    <a:pt x="1388877" y="193102"/>
                  </a:cubicBezTo>
                  <a:cubicBezTo>
                    <a:pt x="1387143" y="194927"/>
                    <a:pt x="1387189" y="195702"/>
                    <a:pt x="1386550" y="196068"/>
                  </a:cubicBezTo>
                  <a:cubicBezTo>
                    <a:pt x="1385090" y="197614"/>
                    <a:pt x="1383904" y="199366"/>
                    <a:pt x="1382991" y="201269"/>
                  </a:cubicBezTo>
                  <a:cubicBezTo>
                    <a:pt x="1380573" y="202711"/>
                    <a:pt x="1378063" y="203920"/>
                    <a:pt x="1375417" y="204874"/>
                  </a:cubicBezTo>
                  <a:cubicBezTo>
                    <a:pt x="1376512" y="203450"/>
                    <a:pt x="1377790" y="202205"/>
                    <a:pt x="1379250" y="201178"/>
                  </a:cubicBezTo>
                  <a:cubicBezTo>
                    <a:pt x="1381348" y="199627"/>
                    <a:pt x="1379660" y="198166"/>
                    <a:pt x="1380253" y="197345"/>
                  </a:cubicBezTo>
                  <a:cubicBezTo>
                    <a:pt x="1380847" y="196524"/>
                    <a:pt x="1380755" y="194334"/>
                    <a:pt x="1381166" y="193923"/>
                  </a:cubicBezTo>
                  <a:cubicBezTo>
                    <a:pt x="1381714" y="192750"/>
                    <a:pt x="1382307" y="191605"/>
                    <a:pt x="1382991" y="190501"/>
                  </a:cubicBezTo>
                  <a:cubicBezTo>
                    <a:pt x="1387189" y="187622"/>
                    <a:pt x="1391159" y="184405"/>
                    <a:pt x="1394855" y="180873"/>
                  </a:cubicBezTo>
                  <a:cubicBezTo>
                    <a:pt x="1399418" y="175900"/>
                    <a:pt x="1396817" y="179231"/>
                    <a:pt x="1397364" y="178820"/>
                  </a:cubicBezTo>
                  <a:cubicBezTo>
                    <a:pt x="1397912" y="178409"/>
                    <a:pt x="1403387" y="173846"/>
                    <a:pt x="1403387" y="173846"/>
                  </a:cubicBezTo>
                  <a:lnTo>
                    <a:pt x="1405303" y="172797"/>
                  </a:lnTo>
                  <a:cubicBezTo>
                    <a:pt x="1407129" y="171839"/>
                    <a:pt x="1408817" y="170575"/>
                    <a:pt x="1410232" y="169055"/>
                  </a:cubicBezTo>
                  <a:cubicBezTo>
                    <a:pt x="1411555" y="167572"/>
                    <a:pt x="1412969" y="166172"/>
                    <a:pt x="1414475" y="164857"/>
                  </a:cubicBezTo>
                  <a:cubicBezTo>
                    <a:pt x="1415707" y="163580"/>
                    <a:pt x="1431358" y="144963"/>
                    <a:pt x="1435419" y="134834"/>
                  </a:cubicBezTo>
                  <a:cubicBezTo>
                    <a:pt x="1439480" y="124704"/>
                    <a:pt x="1435419" y="129221"/>
                    <a:pt x="1435419" y="127168"/>
                  </a:cubicBezTo>
                  <a:cubicBezTo>
                    <a:pt x="1435419" y="125115"/>
                    <a:pt x="1434826" y="123198"/>
                    <a:pt x="1434460" y="120506"/>
                  </a:cubicBezTo>
                  <a:cubicBezTo>
                    <a:pt x="1433639" y="117559"/>
                    <a:pt x="1432407" y="114757"/>
                    <a:pt x="1430719" y="112202"/>
                  </a:cubicBezTo>
                  <a:cubicBezTo>
                    <a:pt x="1429122" y="109099"/>
                    <a:pt x="1426932" y="111472"/>
                    <a:pt x="1420909" y="109875"/>
                  </a:cubicBezTo>
                  <a:cubicBezTo>
                    <a:pt x="1414886" y="108278"/>
                    <a:pt x="1417349" y="109875"/>
                    <a:pt x="1413836" y="110240"/>
                  </a:cubicBezTo>
                  <a:cubicBezTo>
                    <a:pt x="1411098" y="110276"/>
                    <a:pt x="1408406" y="110737"/>
                    <a:pt x="1405806" y="111609"/>
                  </a:cubicBezTo>
                  <a:cubicBezTo>
                    <a:pt x="1403844" y="112143"/>
                    <a:pt x="1401836" y="112389"/>
                    <a:pt x="1399783" y="112339"/>
                  </a:cubicBezTo>
                  <a:cubicBezTo>
                    <a:pt x="1399783" y="112339"/>
                    <a:pt x="1388786" y="113753"/>
                    <a:pt x="1387052" y="114073"/>
                  </a:cubicBezTo>
                  <a:cubicBezTo>
                    <a:pt x="1385318" y="114392"/>
                    <a:pt x="1380619" y="116308"/>
                    <a:pt x="1377926" y="116491"/>
                  </a:cubicBezTo>
                  <a:cubicBezTo>
                    <a:pt x="1375645" y="116500"/>
                    <a:pt x="1373500" y="117668"/>
                    <a:pt x="1372268" y="119594"/>
                  </a:cubicBezTo>
                  <a:cubicBezTo>
                    <a:pt x="1371766" y="121341"/>
                    <a:pt x="1371584" y="123166"/>
                    <a:pt x="1371721" y="124978"/>
                  </a:cubicBezTo>
                  <a:cubicBezTo>
                    <a:pt x="1371721" y="125936"/>
                    <a:pt x="1371721" y="131047"/>
                    <a:pt x="1371721" y="131685"/>
                  </a:cubicBezTo>
                  <a:cubicBezTo>
                    <a:pt x="1371721" y="132324"/>
                    <a:pt x="1368344" y="134469"/>
                    <a:pt x="1368344" y="134469"/>
                  </a:cubicBezTo>
                  <a:lnTo>
                    <a:pt x="1358489" y="134971"/>
                  </a:lnTo>
                  <a:cubicBezTo>
                    <a:pt x="1355340" y="134971"/>
                    <a:pt x="1356481" y="135655"/>
                    <a:pt x="1355751" y="135381"/>
                  </a:cubicBezTo>
                  <a:cubicBezTo>
                    <a:pt x="1355021" y="135108"/>
                    <a:pt x="1352739" y="137298"/>
                    <a:pt x="1351508" y="137161"/>
                  </a:cubicBezTo>
                  <a:cubicBezTo>
                    <a:pt x="1350275" y="137024"/>
                    <a:pt x="1346945" y="139077"/>
                    <a:pt x="1346306" y="138940"/>
                  </a:cubicBezTo>
                  <a:cubicBezTo>
                    <a:pt x="1345667" y="138803"/>
                    <a:pt x="1342062" y="139488"/>
                    <a:pt x="1341104" y="138256"/>
                  </a:cubicBezTo>
                  <a:cubicBezTo>
                    <a:pt x="1340146" y="137024"/>
                    <a:pt x="1333393" y="139762"/>
                    <a:pt x="1333393" y="139762"/>
                  </a:cubicBezTo>
                  <a:lnTo>
                    <a:pt x="1323993" y="143366"/>
                  </a:lnTo>
                  <a:cubicBezTo>
                    <a:pt x="1322123" y="144274"/>
                    <a:pt x="1320115" y="145009"/>
                    <a:pt x="1318107" y="145557"/>
                  </a:cubicBezTo>
                  <a:cubicBezTo>
                    <a:pt x="1316328" y="146255"/>
                    <a:pt x="1314685" y="147227"/>
                    <a:pt x="1313179" y="148431"/>
                  </a:cubicBezTo>
                  <a:cubicBezTo>
                    <a:pt x="1310898" y="149531"/>
                    <a:pt x="1308525" y="150475"/>
                    <a:pt x="1306107" y="151260"/>
                  </a:cubicBezTo>
                  <a:cubicBezTo>
                    <a:pt x="1302457" y="152606"/>
                    <a:pt x="1298669" y="153720"/>
                    <a:pt x="1294882" y="154591"/>
                  </a:cubicBezTo>
                  <a:cubicBezTo>
                    <a:pt x="1287536" y="156462"/>
                    <a:pt x="1293011" y="155412"/>
                    <a:pt x="1290319" y="155093"/>
                  </a:cubicBezTo>
                  <a:cubicBezTo>
                    <a:pt x="1288677" y="154993"/>
                    <a:pt x="1287034" y="155531"/>
                    <a:pt x="1285756" y="156599"/>
                  </a:cubicBezTo>
                  <a:cubicBezTo>
                    <a:pt x="1284889" y="157055"/>
                    <a:pt x="1281193" y="157192"/>
                    <a:pt x="1284524" y="152036"/>
                  </a:cubicBezTo>
                  <a:cubicBezTo>
                    <a:pt x="1287855" y="146880"/>
                    <a:pt x="1287536" y="150530"/>
                    <a:pt x="1289498" y="149800"/>
                  </a:cubicBezTo>
                  <a:cubicBezTo>
                    <a:pt x="1291460" y="149070"/>
                    <a:pt x="1296023" y="148203"/>
                    <a:pt x="1298259" y="147610"/>
                  </a:cubicBezTo>
                  <a:cubicBezTo>
                    <a:pt x="1302958" y="146556"/>
                    <a:pt x="1307567" y="145027"/>
                    <a:pt x="1311947" y="143047"/>
                  </a:cubicBezTo>
                  <a:cubicBezTo>
                    <a:pt x="1315643" y="140994"/>
                    <a:pt x="1319202" y="141724"/>
                    <a:pt x="1322533" y="139077"/>
                  </a:cubicBezTo>
                  <a:cubicBezTo>
                    <a:pt x="1325043" y="137325"/>
                    <a:pt x="1327781" y="135988"/>
                    <a:pt x="1330701" y="135108"/>
                  </a:cubicBezTo>
                  <a:cubicBezTo>
                    <a:pt x="1333028" y="134063"/>
                    <a:pt x="1335172" y="132644"/>
                    <a:pt x="1337043" y="130910"/>
                  </a:cubicBezTo>
                  <a:cubicBezTo>
                    <a:pt x="1339051" y="129509"/>
                    <a:pt x="1340967" y="127985"/>
                    <a:pt x="1342792" y="126347"/>
                  </a:cubicBezTo>
                  <a:cubicBezTo>
                    <a:pt x="1343477" y="125297"/>
                    <a:pt x="1341423" y="121784"/>
                    <a:pt x="1341423" y="120096"/>
                  </a:cubicBezTo>
                  <a:cubicBezTo>
                    <a:pt x="1341423" y="118407"/>
                    <a:pt x="1339096" y="117586"/>
                    <a:pt x="1336861" y="113981"/>
                  </a:cubicBezTo>
                  <a:cubicBezTo>
                    <a:pt x="1334625" y="110377"/>
                    <a:pt x="1334305" y="113297"/>
                    <a:pt x="1334305" y="113297"/>
                  </a:cubicBezTo>
                  <a:cubicBezTo>
                    <a:pt x="1334305" y="113297"/>
                    <a:pt x="1329743" y="112339"/>
                    <a:pt x="1323126" y="111609"/>
                  </a:cubicBezTo>
                  <a:cubicBezTo>
                    <a:pt x="1316510" y="110879"/>
                    <a:pt x="1316419" y="113206"/>
                    <a:pt x="1311491" y="112795"/>
                  </a:cubicBezTo>
                  <a:cubicBezTo>
                    <a:pt x="1306563" y="112384"/>
                    <a:pt x="1308297" y="113753"/>
                    <a:pt x="1306472" y="113480"/>
                  </a:cubicBezTo>
                  <a:cubicBezTo>
                    <a:pt x="1303780" y="113781"/>
                    <a:pt x="1301088" y="114269"/>
                    <a:pt x="1298441" y="114940"/>
                  </a:cubicBezTo>
                  <a:cubicBezTo>
                    <a:pt x="1296844" y="114940"/>
                    <a:pt x="1288722" y="116217"/>
                    <a:pt x="1287764" y="116126"/>
                  </a:cubicBezTo>
                  <a:cubicBezTo>
                    <a:pt x="1286806" y="116035"/>
                    <a:pt x="1269513" y="115396"/>
                    <a:pt x="1266136" y="113753"/>
                  </a:cubicBezTo>
                  <a:cubicBezTo>
                    <a:pt x="1262760" y="112111"/>
                    <a:pt x="1259520" y="114392"/>
                    <a:pt x="1255961" y="113753"/>
                  </a:cubicBezTo>
                  <a:cubicBezTo>
                    <a:pt x="1252402" y="113114"/>
                    <a:pt x="1244599" y="114985"/>
                    <a:pt x="1242272" y="113753"/>
                  </a:cubicBezTo>
                  <a:cubicBezTo>
                    <a:pt x="1239945" y="112521"/>
                    <a:pt x="1237253" y="114255"/>
                    <a:pt x="1235382" y="113069"/>
                  </a:cubicBezTo>
                  <a:cubicBezTo>
                    <a:pt x="1233511" y="111882"/>
                    <a:pt x="1232644" y="115122"/>
                    <a:pt x="1231276" y="115396"/>
                  </a:cubicBezTo>
                  <a:cubicBezTo>
                    <a:pt x="1229907" y="115670"/>
                    <a:pt x="1224842" y="118590"/>
                    <a:pt x="1222789" y="119229"/>
                  </a:cubicBezTo>
                  <a:cubicBezTo>
                    <a:pt x="1220735" y="119868"/>
                    <a:pt x="1220462" y="120780"/>
                    <a:pt x="1220462" y="120780"/>
                  </a:cubicBezTo>
                  <a:cubicBezTo>
                    <a:pt x="1220462" y="120780"/>
                    <a:pt x="1216629" y="116719"/>
                    <a:pt x="1215214" y="116719"/>
                  </a:cubicBezTo>
                  <a:cubicBezTo>
                    <a:pt x="1213800" y="116719"/>
                    <a:pt x="1212112" y="119229"/>
                    <a:pt x="1210971" y="119502"/>
                  </a:cubicBezTo>
                  <a:cubicBezTo>
                    <a:pt x="1205509" y="120525"/>
                    <a:pt x="1199965" y="121058"/>
                    <a:pt x="1194408" y="121099"/>
                  </a:cubicBezTo>
                  <a:cubicBezTo>
                    <a:pt x="1192081" y="120598"/>
                    <a:pt x="1190940" y="122651"/>
                    <a:pt x="1189845" y="122925"/>
                  </a:cubicBezTo>
                  <a:cubicBezTo>
                    <a:pt x="1186874" y="123874"/>
                    <a:pt x="1183817" y="124517"/>
                    <a:pt x="1180719" y="124841"/>
                  </a:cubicBezTo>
                  <a:cubicBezTo>
                    <a:pt x="1176612" y="125115"/>
                    <a:pt x="1173464" y="126621"/>
                    <a:pt x="1171593" y="125252"/>
                  </a:cubicBezTo>
                  <a:cubicBezTo>
                    <a:pt x="1169723" y="123883"/>
                    <a:pt x="1167030" y="125252"/>
                    <a:pt x="1165388" y="125571"/>
                  </a:cubicBezTo>
                  <a:cubicBezTo>
                    <a:pt x="1163745" y="125891"/>
                    <a:pt x="1158543" y="127031"/>
                    <a:pt x="1157540" y="126894"/>
                  </a:cubicBezTo>
                  <a:cubicBezTo>
                    <a:pt x="1156536" y="126757"/>
                    <a:pt x="1152977" y="127853"/>
                    <a:pt x="1152247" y="127579"/>
                  </a:cubicBezTo>
                  <a:cubicBezTo>
                    <a:pt x="1151517" y="127305"/>
                    <a:pt x="1149235" y="130864"/>
                    <a:pt x="1148596" y="130864"/>
                  </a:cubicBezTo>
                  <a:cubicBezTo>
                    <a:pt x="1147958" y="130864"/>
                    <a:pt x="1146087" y="131548"/>
                    <a:pt x="1144033" y="131685"/>
                  </a:cubicBezTo>
                  <a:cubicBezTo>
                    <a:pt x="1141980" y="131822"/>
                    <a:pt x="1133995" y="133830"/>
                    <a:pt x="1133448" y="133830"/>
                  </a:cubicBezTo>
                  <a:cubicBezTo>
                    <a:pt x="1132900" y="133830"/>
                    <a:pt x="1128885" y="133009"/>
                    <a:pt x="1129250" y="130225"/>
                  </a:cubicBezTo>
                  <a:cubicBezTo>
                    <a:pt x="1129615" y="127442"/>
                    <a:pt x="1131394" y="128126"/>
                    <a:pt x="1131851" y="127853"/>
                  </a:cubicBezTo>
                  <a:cubicBezTo>
                    <a:pt x="1132307" y="127579"/>
                    <a:pt x="1136414" y="126894"/>
                    <a:pt x="1137828" y="126621"/>
                  </a:cubicBezTo>
                  <a:cubicBezTo>
                    <a:pt x="1140429" y="127205"/>
                    <a:pt x="1142989" y="127953"/>
                    <a:pt x="1145494" y="128856"/>
                  </a:cubicBezTo>
                  <a:cubicBezTo>
                    <a:pt x="1146315" y="128856"/>
                    <a:pt x="1149053" y="125115"/>
                    <a:pt x="1150057" y="124294"/>
                  </a:cubicBezTo>
                  <a:cubicBezTo>
                    <a:pt x="1152657" y="123550"/>
                    <a:pt x="1155190" y="122587"/>
                    <a:pt x="1157631" y="121419"/>
                  </a:cubicBezTo>
                  <a:cubicBezTo>
                    <a:pt x="1160277" y="119639"/>
                    <a:pt x="1165981" y="120780"/>
                    <a:pt x="1167806" y="120004"/>
                  </a:cubicBezTo>
                  <a:cubicBezTo>
                    <a:pt x="1169631" y="119229"/>
                    <a:pt x="1174970" y="118590"/>
                    <a:pt x="1177616" y="117860"/>
                  </a:cubicBezTo>
                  <a:cubicBezTo>
                    <a:pt x="1179952" y="117591"/>
                    <a:pt x="1182307" y="117591"/>
                    <a:pt x="1184643" y="117860"/>
                  </a:cubicBezTo>
                  <a:cubicBezTo>
                    <a:pt x="1185054" y="117586"/>
                    <a:pt x="1191031" y="119092"/>
                    <a:pt x="1194681" y="115122"/>
                  </a:cubicBezTo>
                  <a:cubicBezTo>
                    <a:pt x="1198332" y="111152"/>
                    <a:pt x="1202712" y="113890"/>
                    <a:pt x="1205860" y="111746"/>
                  </a:cubicBezTo>
                  <a:cubicBezTo>
                    <a:pt x="1209009" y="109601"/>
                    <a:pt x="1210971" y="111016"/>
                    <a:pt x="1212750" y="110331"/>
                  </a:cubicBezTo>
                  <a:cubicBezTo>
                    <a:pt x="1216109" y="109971"/>
                    <a:pt x="1219412" y="109236"/>
                    <a:pt x="1222606" y="108141"/>
                  </a:cubicBezTo>
                  <a:cubicBezTo>
                    <a:pt x="1226257" y="106225"/>
                    <a:pt x="1228766" y="108825"/>
                    <a:pt x="1235200" y="107183"/>
                  </a:cubicBezTo>
                  <a:cubicBezTo>
                    <a:pt x="1241633" y="105540"/>
                    <a:pt x="1242455" y="107867"/>
                    <a:pt x="1244325" y="107548"/>
                  </a:cubicBezTo>
                  <a:cubicBezTo>
                    <a:pt x="1246196" y="107228"/>
                    <a:pt x="1251215" y="106909"/>
                    <a:pt x="1251215" y="106909"/>
                  </a:cubicBezTo>
                  <a:cubicBezTo>
                    <a:pt x="1254592" y="106945"/>
                    <a:pt x="1258014" y="106809"/>
                    <a:pt x="1261391" y="106498"/>
                  </a:cubicBezTo>
                  <a:cubicBezTo>
                    <a:pt x="1264128" y="106352"/>
                    <a:pt x="1266912" y="106494"/>
                    <a:pt x="1269650" y="106909"/>
                  </a:cubicBezTo>
                  <a:cubicBezTo>
                    <a:pt x="1278182" y="108301"/>
                    <a:pt x="1286806" y="109076"/>
                    <a:pt x="1295475" y="109236"/>
                  </a:cubicBezTo>
                  <a:cubicBezTo>
                    <a:pt x="1300038" y="108415"/>
                    <a:pt x="1307020" y="108141"/>
                    <a:pt x="1311719" y="106772"/>
                  </a:cubicBezTo>
                  <a:cubicBezTo>
                    <a:pt x="1315780" y="106051"/>
                    <a:pt x="1319932" y="105809"/>
                    <a:pt x="1324039" y="106042"/>
                  </a:cubicBezTo>
                  <a:cubicBezTo>
                    <a:pt x="1325773" y="105814"/>
                    <a:pt x="1328967" y="106498"/>
                    <a:pt x="1330472" y="105631"/>
                  </a:cubicBezTo>
                  <a:cubicBezTo>
                    <a:pt x="1331978" y="104764"/>
                    <a:pt x="1333301" y="106225"/>
                    <a:pt x="1335035" y="105905"/>
                  </a:cubicBezTo>
                  <a:cubicBezTo>
                    <a:pt x="1336769" y="105586"/>
                    <a:pt x="1362960" y="103897"/>
                    <a:pt x="1362960" y="103897"/>
                  </a:cubicBezTo>
                  <a:cubicBezTo>
                    <a:pt x="1364101" y="102980"/>
                    <a:pt x="1365424" y="102241"/>
                    <a:pt x="1366793" y="101707"/>
                  </a:cubicBezTo>
                  <a:cubicBezTo>
                    <a:pt x="1368162" y="101479"/>
                    <a:pt x="1371995" y="101479"/>
                    <a:pt x="1373546" y="101023"/>
                  </a:cubicBezTo>
                  <a:cubicBezTo>
                    <a:pt x="1375097" y="100567"/>
                    <a:pt x="1384314" y="99243"/>
                    <a:pt x="1385592" y="98696"/>
                  </a:cubicBezTo>
                  <a:cubicBezTo>
                    <a:pt x="1386870" y="98148"/>
                    <a:pt x="1417943" y="93859"/>
                    <a:pt x="1421319" y="90300"/>
                  </a:cubicBezTo>
                  <a:cubicBezTo>
                    <a:pt x="1424696" y="86741"/>
                    <a:pt x="1423418" y="88703"/>
                    <a:pt x="1429031" y="85737"/>
                  </a:cubicBezTo>
                  <a:cubicBezTo>
                    <a:pt x="1434643" y="82771"/>
                    <a:pt x="1432590" y="85053"/>
                    <a:pt x="1432590" y="85053"/>
                  </a:cubicBezTo>
                  <a:cubicBezTo>
                    <a:pt x="1434962" y="84008"/>
                    <a:pt x="1437381" y="83091"/>
                    <a:pt x="1439845" y="82315"/>
                  </a:cubicBezTo>
                  <a:cubicBezTo>
                    <a:pt x="1443176" y="80604"/>
                    <a:pt x="1445867" y="77848"/>
                    <a:pt x="1447465" y="74467"/>
                  </a:cubicBezTo>
                  <a:cubicBezTo>
                    <a:pt x="1448879" y="71273"/>
                    <a:pt x="1447054" y="73463"/>
                    <a:pt x="1446096" y="71501"/>
                  </a:cubicBezTo>
                  <a:cubicBezTo>
                    <a:pt x="1445138" y="69539"/>
                    <a:pt x="1443495" y="70406"/>
                    <a:pt x="1442537" y="70406"/>
                  </a:cubicBezTo>
                  <a:cubicBezTo>
                    <a:pt x="1440848" y="70045"/>
                    <a:pt x="1439206" y="69557"/>
                    <a:pt x="1437609" y="68946"/>
                  </a:cubicBezTo>
                  <a:cubicBezTo>
                    <a:pt x="1435373" y="67595"/>
                    <a:pt x="1433274" y="66067"/>
                    <a:pt x="1431312" y="64383"/>
                  </a:cubicBezTo>
                  <a:cubicBezTo>
                    <a:pt x="1430080" y="63411"/>
                    <a:pt x="1429076" y="62220"/>
                    <a:pt x="1428301" y="60870"/>
                  </a:cubicBezTo>
                  <a:cubicBezTo>
                    <a:pt x="1428301" y="60140"/>
                    <a:pt x="1425563" y="61919"/>
                    <a:pt x="1421319" y="61782"/>
                  </a:cubicBezTo>
                  <a:cubicBezTo>
                    <a:pt x="1417076" y="61645"/>
                    <a:pt x="1411874" y="61098"/>
                    <a:pt x="1411874" y="61098"/>
                  </a:cubicBezTo>
                  <a:lnTo>
                    <a:pt x="1404893" y="58406"/>
                  </a:lnTo>
                  <a:cubicBezTo>
                    <a:pt x="1402794" y="58246"/>
                    <a:pt x="1400650" y="58246"/>
                    <a:pt x="1398550" y="58406"/>
                  </a:cubicBezTo>
                  <a:cubicBezTo>
                    <a:pt x="1397912" y="58679"/>
                    <a:pt x="1394399" y="57265"/>
                    <a:pt x="1393668" y="57265"/>
                  </a:cubicBezTo>
                  <a:cubicBezTo>
                    <a:pt x="1392938" y="57265"/>
                    <a:pt x="1389106" y="58542"/>
                    <a:pt x="1387235" y="59044"/>
                  </a:cubicBezTo>
                  <a:cubicBezTo>
                    <a:pt x="1385364" y="59546"/>
                    <a:pt x="1382033" y="61417"/>
                    <a:pt x="1379660" y="59364"/>
                  </a:cubicBezTo>
                  <a:cubicBezTo>
                    <a:pt x="1377288" y="57311"/>
                    <a:pt x="1377744" y="57676"/>
                    <a:pt x="1377333" y="56626"/>
                  </a:cubicBezTo>
                  <a:cubicBezTo>
                    <a:pt x="1376922" y="55577"/>
                    <a:pt x="1363644" y="54710"/>
                    <a:pt x="1362778" y="54116"/>
                  </a:cubicBezTo>
                  <a:cubicBezTo>
                    <a:pt x="1360496" y="54002"/>
                    <a:pt x="1358215" y="54377"/>
                    <a:pt x="1356116" y="55212"/>
                  </a:cubicBezTo>
                  <a:cubicBezTo>
                    <a:pt x="1355295" y="55805"/>
                    <a:pt x="1350412" y="56900"/>
                    <a:pt x="1343248" y="60048"/>
                  </a:cubicBezTo>
                  <a:cubicBezTo>
                    <a:pt x="1336085" y="63197"/>
                    <a:pt x="1335035" y="61417"/>
                    <a:pt x="1335035" y="61417"/>
                  </a:cubicBezTo>
                  <a:cubicBezTo>
                    <a:pt x="1335035" y="61417"/>
                    <a:pt x="1341104" y="55668"/>
                    <a:pt x="1342017" y="54983"/>
                  </a:cubicBezTo>
                  <a:cubicBezTo>
                    <a:pt x="1342929" y="54299"/>
                    <a:pt x="1345485" y="52702"/>
                    <a:pt x="1346260" y="52109"/>
                  </a:cubicBezTo>
                  <a:cubicBezTo>
                    <a:pt x="1347036" y="51516"/>
                    <a:pt x="1351462" y="48778"/>
                    <a:pt x="1352146" y="48276"/>
                  </a:cubicBezTo>
                  <a:cubicBezTo>
                    <a:pt x="1353059" y="46998"/>
                    <a:pt x="1353926" y="45671"/>
                    <a:pt x="1354701" y="44306"/>
                  </a:cubicBezTo>
                  <a:cubicBezTo>
                    <a:pt x="1355432" y="43439"/>
                    <a:pt x="1352557" y="39196"/>
                    <a:pt x="1352420" y="38238"/>
                  </a:cubicBezTo>
                  <a:cubicBezTo>
                    <a:pt x="1352283" y="37279"/>
                    <a:pt x="1349956" y="35500"/>
                    <a:pt x="1348815" y="34998"/>
                  </a:cubicBezTo>
                  <a:cubicBezTo>
                    <a:pt x="1346990" y="34469"/>
                    <a:pt x="1345119" y="34195"/>
                    <a:pt x="1343248" y="34177"/>
                  </a:cubicBezTo>
                  <a:cubicBezTo>
                    <a:pt x="1341058" y="34049"/>
                    <a:pt x="1338823" y="34049"/>
                    <a:pt x="1336633" y="34177"/>
                  </a:cubicBezTo>
                  <a:cubicBezTo>
                    <a:pt x="1335127" y="34177"/>
                    <a:pt x="1335127" y="34816"/>
                    <a:pt x="1335127" y="34816"/>
                  </a:cubicBezTo>
                  <a:cubicBezTo>
                    <a:pt x="1335127" y="34816"/>
                    <a:pt x="1328465" y="33720"/>
                    <a:pt x="1327233" y="33447"/>
                  </a:cubicBezTo>
                  <a:cubicBezTo>
                    <a:pt x="1325134" y="33396"/>
                    <a:pt x="1322990" y="33766"/>
                    <a:pt x="1321027" y="34542"/>
                  </a:cubicBezTo>
                  <a:cubicBezTo>
                    <a:pt x="1317468" y="35546"/>
                    <a:pt x="1319522" y="34816"/>
                    <a:pt x="1319157" y="35819"/>
                  </a:cubicBezTo>
                  <a:cubicBezTo>
                    <a:pt x="1314959" y="37909"/>
                    <a:pt x="1310487" y="39283"/>
                    <a:pt x="1305833" y="39880"/>
                  </a:cubicBezTo>
                  <a:cubicBezTo>
                    <a:pt x="1305149" y="39333"/>
                    <a:pt x="1303643" y="40154"/>
                    <a:pt x="1303643" y="40154"/>
                  </a:cubicBezTo>
                  <a:cubicBezTo>
                    <a:pt x="1300494" y="41363"/>
                    <a:pt x="1297164" y="41984"/>
                    <a:pt x="1293787" y="41979"/>
                  </a:cubicBezTo>
                  <a:cubicBezTo>
                    <a:pt x="1290821" y="41295"/>
                    <a:pt x="1290319" y="43211"/>
                    <a:pt x="1278593" y="43439"/>
                  </a:cubicBezTo>
                  <a:cubicBezTo>
                    <a:pt x="1266866" y="43668"/>
                    <a:pt x="1273619" y="44534"/>
                    <a:pt x="1267505" y="44124"/>
                  </a:cubicBezTo>
                  <a:cubicBezTo>
                    <a:pt x="1261391" y="43713"/>
                    <a:pt x="1265680" y="43439"/>
                    <a:pt x="1264493" y="43211"/>
                  </a:cubicBezTo>
                  <a:cubicBezTo>
                    <a:pt x="1263307" y="42983"/>
                    <a:pt x="1261071" y="42481"/>
                    <a:pt x="1255368" y="41386"/>
                  </a:cubicBezTo>
                  <a:cubicBezTo>
                    <a:pt x="1249664" y="40291"/>
                    <a:pt x="1250805" y="40656"/>
                    <a:pt x="1248888" y="41386"/>
                  </a:cubicBezTo>
                  <a:cubicBezTo>
                    <a:pt x="1246972" y="42116"/>
                    <a:pt x="1239306" y="41979"/>
                    <a:pt x="1255368" y="38238"/>
                  </a:cubicBezTo>
                  <a:cubicBezTo>
                    <a:pt x="1271429" y="34496"/>
                    <a:pt x="1258744" y="38238"/>
                    <a:pt x="1264493" y="38557"/>
                  </a:cubicBezTo>
                  <a:cubicBezTo>
                    <a:pt x="1270242" y="38876"/>
                    <a:pt x="1268417" y="39880"/>
                    <a:pt x="1271566" y="39470"/>
                  </a:cubicBezTo>
                  <a:cubicBezTo>
                    <a:pt x="1276037" y="39018"/>
                    <a:pt x="1280509" y="38270"/>
                    <a:pt x="1284889" y="37234"/>
                  </a:cubicBezTo>
                  <a:cubicBezTo>
                    <a:pt x="1291186" y="36622"/>
                    <a:pt x="1297437" y="35646"/>
                    <a:pt x="1303643" y="34314"/>
                  </a:cubicBezTo>
                  <a:cubicBezTo>
                    <a:pt x="1308434" y="32352"/>
                    <a:pt x="1313909" y="31850"/>
                    <a:pt x="1317925" y="29751"/>
                  </a:cubicBezTo>
                  <a:cubicBezTo>
                    <a:pt x="1321940" y="27652"/>
                    <a:pt x="1320891" y="29751"/>
                    <a:pt x="1326092" y="25644"/>
                  </a:cubicBezTo>
                  <a:cubicBezTo>
                    <a:pt x="1331294" y="21538"/>
                    <a:pt x="1327096" y="24823"/>
                    <a:pt x="1319841" y="20762"/>
                  </a:cubicBezTo>
                  <a:cubicBezTo>
                    <a:pt x="1312586" y="16701"/>
                    <a:pt x="1317925" y="20990"/>
                    <a:pt x="1316100" y="19758"/>
                  </a:cubicBezTo>
                  <a:cubicBezTo>
                    <a:pt x="1314274" y="18526"/>
                    <a:pt x="1311993" y="19758"/>
                    <a:pt x="1310077" y="18800"/>
                  </a:cubicBezTo>
                  <a:cubicBezTo>
                    <a:pt x="1308160" y="17842"/>
                    <a:pt x="1307476" y="18800"/>
                    <a:pt x="1306426" y="18800"/>
                  </a:cubicBezTo>
                  <a:cubicBezTo>
                    <a:pt x="1305377" y="18800"/>
                    <a:pt x="1299034" y="16975"/>
                    <a:pt x="1296662" y="15925"/>
                  </a:cubicBezTo>
                  <a:cubicBezTo>
                    <a:pt x="1293331" y="14424"/>
                    <a:pt x="1289772" y="13452"/>
                    <a:pt x="1286121" y="13051"/>
                  </a:cubicBezTo>
                  <a:cubicBezTo>
                    <a:pt x="1282471" y="12836"/>
                    <a:pt x="1278821" y="13543"/>
                    <a:pt x="1275536" y="15104"/>
                  </a:cubicBezTo>
                  <a:cubicBezTo>
                    <a:pt x="1273391" y="16153"/>
                    <a:pt x="1247474" y="13187"/>
                    <a:pt x="1247474" y="13187"/>
                  </a:cubicBezTo>
                  <a:cubicBezTo>
                    <a:pt x="1245726" y="13151"/>
                    <a:pt x="1243992" y="12873"/>
                    <a:pt x="1242318" y="12366"/>
                  </a:cubicBezTo>
                  <a:cubicBezTo>
                    <a:pt x="1240205" y="11312"/>
                    <a:pt x="1238024" y="10400"/>
                    <a:pt x="1235793" y="9628"/>
                  </a:cubicBezTo>
                  <a:cubicBezTo>
                    <a:pt x="1235291" y="9628"/>
                    <a:pt x="1229815" y="7530"/>
                    <a:pt x="1226667" y="6480"/>
                  </a:cubicBezTo>
                  <a:cubicBezTo>
                    <a:pt x="1223222" y="5171"/>
                    <a:pt x="1219517" y="4705"/>
                    <a:pt x="1215853" y="5111"/>
                  </a:cubicBezTo>
                  <a:cubicBezTo>
                    <a:pt x="1214644" y="5969"/>
                    <a:pt x="1213344" y="6690"/>
                    <a:pt x="1211975" y="7256"/>
                  </a:cubicBezTo>
                  <a:cubicBezTo>
                    <a:pt x="1210706" y="7844"/>
                    <a:pt x="1209547" y="8647"/>
                    <a:pt x="1208553" y="9628"/>
                  </a:cubicBezTo>
                  <a:cubicBezTo>
                    <a:pt x="1202990" y="10409"/>
                    <a:pt x="1197355" y="10532"/>
                    <a:pt x="1191761" y="9993"/>
                  </a:cubicBezTo>
                  <a:cubicBezTo>
                    <a:pt x="1189388" y="9628"/>
                    <a:pt x="1187883" y="10359"/>
                    <a:pt x="1185601" y="9355"/>
                  </a:cubicBezTo>
                  <a:cubicBezTo>
                    <a:pt x="1182795" y="8164"/>
                    <a:pt x="1180144" y="6631"/>
                    <a:pt x="1177708" y="4792"/>
                  </a:cubicBezTo>
                  <a:cubicBezTo>
                    <a:pt x="1173145" y="1598"/>
                    <a:pt x="1173145" y="3788"/>
                    <a:pt x="1168582" y="2100"/>
                  </a:cubicBezTo>
                  <a:cubicBezTo>
                    <a:pt x="1164019" y="411"/>
                    <a:pt x="1165844" y="2921"/>
                    <a:pt x="1163517" y="1005"/>
                  </a:cubicBezTo>
                  <a:cubicBezTo>
                    <a:pt x="1161190" y="-912"/>
                    <a:pt x="1118983" y="503"/>
                    <a:pt x="1118983" y="503"/>
                  </a:cubicBezTo>
                  <a:cubicBezTo>
                    <a:pt x="1116063" y="87"/>
                    <a:pt x="1113097" y="87"/>
                    <a:pt x="1110177" y="503"/>
                  </a:cubicBezTo>
                  <a:cubicBezTo>
                    <a:pt x="1107029" y="1370"/>
                    <a:pt x="1105249" y="1872"/>
                    <a:pt x="1102922" y="2693"/>
                  </a:cubicBezTo>
                  <a:cubicBezTo>
                    <a:pt x="1100595" y="3514"/>
                    <a:pt x="1102101" y="6115"/>
                    <a:pt x="1102420" y="6571"/>
                  </a:cubicBezTo>
                  <a:cubicBezTo>
                    <a:pt x="1101530" y="8780"/>
                    <a:pt x="1100317" y="10838"/>
                    <a:pt x="1098816" y="12686"/>
                  </a:cubicBezTo>
                  <a:cubicBezTo>
                    <a:pt x="1097492" y="14511"/>
                    <a:pt x="1095530" y="11955"/>
                    <a:pt x="1093066" y="9902"/>
                  </a:cubicBezTo>
                  <a:cubicBezTo>
                    <a:pt x="1090602" y="7849"/>
                    <a:pt x="1091287" y="7621"/>
                    <a:pt x="1090602" y="5978"/>
                  </a:cubicBezTo>
                  <a:cubicBezTo>
                    <a:pt x="1089918" y="4336"/>
                    <a:pt x="1084990" y="3377"/>
                    <a:pt x="1083758" y="3377"/>
                  </a:cubicBezTo>
                  <a:cubicBezTo>
                    <a:pt x="1082526" y="3377"/>
                    <a:pt x="1047255" y="3377"/>
                    <a:pt x="1044152" y="3651"/>
                  </a:cubicBezTo>
                  <a:cubicBezTo>
                    <a:pt x="1040620" y="3793"/>
                    <a:pt x="1037098" y="4158"/>
                    <a:pt x="1033612" y="4746"/>
                  </a:cubicBezTo>
                  <a:cubicBezTo>
                    <a:pt x="1030710" y="5171"/>
                    <a:pt x="1027772" y="5262"/>
                    <a:pt x="1024851" y="5020"/>
                  </a:cubicBezTo>
                  <a:cubicBezTo>
                    <a:pt x="1023984" y="4746"/>
                    <a:pt x="1021840" y="9583"/>
                    <a:pt x="1021840" y="9583"/>
                  </a:cubicBezTo>
                  <a:cubicBezTo>
                    <a:pt x="1021840" y="9583"/>
                    <a:pt x="1017277" y="15195"/>
                    <a:pt x="1015817" y="15743"/>
                  </a:cubicBezTo>
                  <a:cubicBezTo>
                    <a:pt x="1014357" y="16290"/>
                    <a:pt x="1014037" y="14237"/>
                    <a:pt x="1013626" y="13872"/>
                  </a:cubicBezTo>
                  <a:cubicBezTo>
                    <a:pt x="1012659" y="13160"/>
                    <a:pt x="1011496" y="12759"/>
                    <a:pt x="1010296" y="12731"/>
                  </a:cubicBezTo>
                  <a:cubicBezTo>
                    <a:pt x="1008288" y="11946"/>
                    <a:pt x="1006376" y="10933"/>
                    <a:pt x="1004592" y="9720"/>
                  </a:cubicBezTo>
                  <a:cubicBezTo>
                    <a:pt x="999231" y="10623"/>
                    <a:pt x="993992" y="12152"/>
                    <a:pt x="988987" y="14283"/>
                  </a:cubicBezTo>
                  <a:cubicBezTo>
                    <a:pt x="986496" y="15629"/>
                    <a:pt x="983918" y="16820"/>
                    <a:pt x="981276" y="17842"/>
                  </a:cubicBezTo>
                  <a:cubicBezTo>
                    <a:pt x="978629" y="19302"/>
                    <a:pt x="977078" y="16199"/>
                    <a:pt x="974842" y="16655"/>
                  </a:cubicBezTo>
                  <a:cubicBezTo>
                    <a:pt x="971776" y="16856"/>
                    <a:pt x="968732" y="17253"/>
                    <a:pt x="965716" y="17842"/>
                  </a:cubicBezTo>
                  <a:cubicBezTo>
                    <a:pt x="961610" y="18800"/>
                    <a:pt x="960652" y="20442"/>
                    <a:pt x="960241" y="21857"/>
                  </a:cubicBezTo>
                  <a:cubicBezTo>
                    <a:pt x="960309" y="23988"/>
                    <a:pt x="961190" y="26014"/>
                    <a:pt x="962705" y="27515"/>
                  </a:cubicBezTo>
                  <a:cubicBezTo>
                    <a:pt x="964434" y="29550"/>
                    <a:pt x="966647" y="31120"/>
                    <a:pt x="969138" y="32078"/>
                  </a:cubicBezTo>
                  <a:cubicBezTo>
                    <a:pt x="971753" y="33415"/>
                    <a:pt x="974755" y="33803"/>
                    <a:pt x="977626" y="33173"/>
                  </a:cubicBezTo>
                  <a:cubicBezTo>
                    <a:pt x="980423" y="32840"/>
                    <a:pt x="983256" y="32945"/>
                    <a:pt x="986021" y="33492"/>
                  </a:cubicBezTo>
                  <a:cubicBezTo>
                    <a:pt x="988590" y="34168"/>
                    <a:pt x="991095" y="35066"/>
                    <a:pt x="993504" y="36184"/>
                  </a:cubicBezTo>
                  <a:cubicBezTo>
                    <a:pt x="990744" y="36627"/>
                    <a:pt x="987947" y="36778"/>
                    <a:pt x="985154" y="36641"/>
                  </a:cubicBezTo>
                  <a:cubicBezTo>
                    <a:pt x="980591" y="36184"/>
                    <a:pt x="982143" y="36641"/>
                    <a:pt x="980591" y="38375"/>
                  </a:cubicBezTo>
                  <a:cubicBezTo>
                    <a:pt x="979040" y="40108"/>
                    <a:pt x="974203" y="38010"/>
                    <a:pt x="972013" y="38375"/>
                  </a:cubicBezTo>
                  <a:cubicBezTo>
                    <a:pt x="969823" y="38740"/>
                    <a:pt x="970644" y="41386"/>
                    <a:pt x="970370" y="42618"/>
                  </a:cubicBezTo>
                  <a:cubicBezTo>
                    <a:pt x="970097" y="43850"/>
                    <a:pt x="967724" y="44991"/>
                    <a:pt x="967313" y="45675"/>
                  </a:cubicBezTo>
                  <a:cubicBezTo>
                    <a:pt x="966903" y="46360"/>
                    <a:pt x="958188" y="46725"/>
                    <a:pt x="956499" y="47500"/>
                  </a:cubicBezTo>
                  <a:cubicBezTo>
                    <a:pt x="954811" y="48276"/>
                    <a:pt x="956499" y="49645"/>
                    <a:pt x="957777" y="50603"/>
                  </a:cubicBezTo>
                  <a:cubicBezTo>
                    <a:pt x="960391" y="52127"/>
                    <a:pt x="962910" y="53820"/>
                    <a:pt x="965306" y="55668"/>
                  </a:cubicBezTo>
                  <a:cubicBezTo>
                    <a:pt x="966675" y="57037"/>
                    <a:pt x="965032" y="59181"/>
                    <a:pt x="964211" y="59638"/>
                  </a:cubicBezTo>
                  <a:cubicBezTo>
                    <a:pt x="960017" y="59291"/>
                    <a:pt x="955952" y="58031"/>
                    <a:pt x="952301" y="55942"/>
                  </a:cubicBezTo>
                  <a:cubicBezTo>
                    <a:pt x="950540" y="54678"/>
                    <a:pt x="949003" y="53140"/>
                    <a:pt x="947739" y="51379"/>
                  </a:cubicBezTo>
                  <a:cubicBezTo>
                    <a:pt x="946507" y="49508"/>
                    <a:pt x="942354" y="48778"/>
                    <a:pt x="941807" y="46816"/>
                  </a:cubicBezTo>
                  <a:cubicBezTo>
                    <a:pt x="941259" y="44854"/>
                    <a:pt x="941533" y="44261"/>
                    <a:pt x="945640" y="41249"/>
                  </a:cubicBezTo>
                  <a:cubicBezTo>
                    <a:pt x="949746" y="38238"/>
                    <a:pt x="948012" y="37918"/>
                    <a:pt x="947739" y="36960"/>
                  </a:cubicBezTo>
                  <a:cubicBezTo>
                    <a:pt x="946342" y="35500"/>
                    <a:pt x="944599" y="34419"/>
                    <a:pt x="942674" y="33812"/>
                  </a:cubicBezTo>
                  <a:cubicBezTo>
                    <a:pt x="941944" y="33812"/>
                    <a:pt x="936103" y="31804"/>
                    <a:pt x="934826" y="31895"/>
                  </a:cubicBezTo>
                  <a:cubicBezTo>
                    <a:pt x="931066" y="32014"/>
                    <a:pt x="927315" y="32384"/>
                    <a:pt x="923601" y="32990"/>
                  </a:cubicBezTo>
                  <a:cubicBezTo>
                    <a:pt x="921274" y="33812"/>
                    <a:pt x="924696" y="35226"/>
                    <a:pt x="925517" y="36458"/>
                  </a:cubicBezTo>
                  <a:cubicBezTo>
                    <a:pt x="926339" y="37690"/>
                    <a:pt x="926612" y="41021"/>
                    <a:pt x="927297" y="41614"/>
                  </a:cubicBezTo>
                  <a:cubicBezTo>
                    <a:pt x="927981" y="42207"/>
                    <a:pt x="925654" y="44398"/>
                    <a:pt x="923738" y="45356"/>
                  </a:cubicBezTo>
                  <a:cubicBezTo>
                    <a:pt x="921821" y="46314"/>
                    <a:pt x="921685" y="48367"/>
                    <a:pt x="916894" y="46131"/>
                  </a:cubicBezTo>
                  <a:cubicBezTo>
                    <a:pt x="912102" y="43896"/>
                    <a:pt x="913608" y="45356"/>
                    <a:pt x="909775" y="43302"/>
                  </a:cubicBezTo>
                  <a:cubicBezTo>
                    <a:pt x="905943" y="41249"/>
                    <a:pt x="908954" y="42983"/>
                    <a:pt x="905213" y="42344"/>
                  </a:cubicBezTo>
                  <a:cubicBezTo>
                    <a:pt x="901471" y="41705"/>
                    <a:pt x="901608" y="42344"/>
                    <a:pt x="900650" y="41797"/>
                  </a:cubicBezTo>
                  <a:cubicBezTo>
                    <a:pt x="897812" y="41208"/>
                    <a:pt x="894896" y="41103"/>
                    <a:pt x="892026" y="41477"/>
                  </a:cubicBezTo>
                  <a:cubicBezTo>
                    <a:pt x="890748" y="42070"/>
                    <a:pt x="886140" y="39150"/>
                    <a:pt x="884999" y="38511"/>
                  </a:cubicBezTo>
                  <a:cubicBezTo>
                    <a:pt x="883767" y="37562"/>
                    <a:pt x="882489" y="36682"/>
                    <a:pt x="881166" y="35865"/>
                  </a:cubicBezTo>
                  <a:cubicBezTo>
                    <a:pt x="878698" y="34829"/>
                    <a:pt x="876129" y="34054"/>
                    <a:pt x="873501" y="33538"/>
                  </a:cubicBezTo>
                  <a:cubicBezTo>
                    <a:pt x="866036" y="31019"/>
                    <a:pt x="858416" y="28989"/>
                    <a:pt x="850686" y="27469"/>
                  </a:cubicBezTo>
                  <a:cubicBezTo>
                    <a:pt x="846671" y="27469"/>
                    <a:pt x="847082" y="28473"/>
                    <a:pt x="845850" y="28382"/>
                  </a:cubicBezTo>
                  <a:cubicBezTo>
                    <a:pt x="843952" y="28647"/>
                    <a:pt x="842076" y="29039"/>
                    <a:pt x="840237" y="29568"/>
                  </a:cubicBezTo>
                  <a:cubicBezTo>
                    <a:pt x="839151" y="29783"/>
                    <a:pt x="838102" y="30166"/>
                    <a:pt x="837134" y="30709"/>
                  </a:cubicBezTo>
                  <a:cubicBezTo>
                    <a:pt x="836405" y="31074"/>
                    <a:pt x="835218" y="32853"/>
                    <a:pt x="833667" y="33401"/>
                  </a:cubicBezTo>
                  <a:cubicBezTo>
                    <a:pt x="832115" y="33949"/>
                    <a:pt x="831157" y="34907"/>
                    <a:pt x="829880" y="35226"/>
                  </a:cubicBezTo>
                  <a:cubicBezTo>
                    <a:pt x="827324" y="35637"/>
                    <a:pt x="824724" y="35637"/>
                    <a:pt x="822168" y="35226"/>
                  </a:cubicBezTo>
                  <a:cubicBezTo>
                    <a:pt x="821123" y="34934"/>
                    <a:pt x="820019" y="34934"/>
                    <a:pt x="818974" y="35226"/>
                  </a:cubicBezTo>
                  <a:cubicBezTo>
                    <a:pt x="818564" y="35226"/>
                    <a:pt x="811902" y="36139"/>
                    <a:pt x="811902" y="36139"/>
                  </a:cubicBezTo>
                  <a:lnTo>
                    <a:pt x="806746" y="36869"/>
                  </a:lnTo>
                  <a:cubicBezTo>
                    <a:pt x="800440" y="37261"/>
                    <a:pt x="794116" y="37261"/>
                    <a:pt x="787810" y="36869"/>
                  </a:cubicBezTo>
                  <a:cubicBezTo>
                    <a:pt x="782882" y="36184"/>
                    <a:pt x="784798" y="36869"/>
                    <a:pt x="784798" y="36869"/>
                  </a:cubicBezTo>
                  <a:cubicBezTo>
                    <a:pt x="784798" y="36869"/>
                    <a:pt x="773802" y="37097"/>
                    <a:pt x="771977" y="36869"/>
                  </a:cubicBezTo>
                  <a:cubicBezTo>
                    <a:pt x="770152" y="36641"/>
                    <a:pt x="773574" y="39515"/>
                    <a:pt x="774623" y="40337"/>
                  </a:cubicBezTo>
                  <a:cubicBezTo>
                    <a:pt x="775736" y="41683"/>
                    <a:pt x="776713" y="43134"/>
                    <a:pt x="777543" y="44671"/>
                  </a:cubicBezTo>
                  <a:cubicBezTo>
                    <a:pt x="777771" y="44945"/>
                    <a:pt x="776403" y="51972"/>
                    <a:pt x="775216" y="50056"/>
                  </a:cubicBezTo>
                  <a:cubicBezTo>
                    <a:pt x="774030" y="48139"/>
                    <a:pt x="773391" y="50466"/>
                    <a:pt x="771338" y="48550"/>
                  </a:cubicBezTo>
                  <a:cubicBezTo>
                    <a:pt x="769978" y="47322"/>
                    <a:pt x="768440" y="46309"/>
                    <a:pt x="766775" y="45538"/>
                  </a:cubicBezTo>
                  <a:cubicBezTo>
                    <a:pt x="764630" y="43987"/>
                    <a:pt x="763216" y="44169"/>
                    <a:pt x="762805" y="43439"/>
                  </a:cubicBezTo>
                  <a:cubicBezTo>
                    <a:pt x="760433" y="41313"/>
                    <a:pt x="757476" y="39944"/>
                    <a:pt x="754318" y="39515"/>
                  </a:cubicBezTo>
                  <a:cubicBezTo>
                    <a:pt x="750983" y="39196"/>
                    <a:pt x="747620" y="39534"/>
                    <a:pt x="744417" y="40519"/>
                  </a:cubicBezTo>
                  <a:cubicBezTo>
                    <a:pt x="740219" y="41158"/>
                    <a:pt x="741634" y="41523"/>
                    <a:pt x="739854" y="43211"/>
                  </a:cubicBezTo>
                  <a:cubicBezTo>
                    <a:pt x="738075" y="44900"/>
                    <a:pt x="738485" y="47774"/>
                    <a:pt x="739170" y="50466"/>
                  </a:cubicBezTo>
                  <a:cubicBezTo>
                    <a:pt x="739854" y="53158"/>
                    <a:pt x="741405" y="53158"/>
                    <a:pt x="743733" y="52200"/>
                  </a:cubicBezTo>
                  <a:cubicBezTo>
                    <a:pt x="746060" y="51242"/>
                    <a:pt x="748797" y="56763"/>
                    <a:pt x="750896" y="56124"/>
                  </a:cubicBezTo>
                  <a:cubicBezTo>
                    <a:pt x="752995" y="55485"/>
                    <a:pt x="756737" y="56900"/>
                    <a:pt x="757604" y="56626"/>
                  </a:cubicBezTo>
                  <a:cubicBezTo>
                    <a:pt x="758471" y="56352"/>
                    <a:pt x="772205" y="57128"/>
                    <a:pt x="775855" y="57128"/>
                  </a:cubicBezTo>
                  <a:cubicBezTo>
                    <a:pt x="779505" y="57128"/>
                    <a:pt x="780920" y="57858"/>
                    <a:pt x="782015" y="57676"/>
                  </a:cubicBezTo>
                  <a:cubicBezTo>
                    <a:pt x="785966" y="57853"/>
                    <a:pt x="789900" y="58314"/>
                    <a:pt x="793787" y="59044"/>
                  </a:cubicBezTo>
                  <a:cubicBezTo>
                    <a:pt x="795612" y="59592"/>
                    <a:pt x="795293" y="63242"/>
                    <a:pt x="795293" y="63242"/>
                  </a:cubicBezTo>
                  <a:cubicBezTo>
                    <a:pt x="792245" y="63041"/>
                    <a:pt x="789188" y="63165"/>
                    <a:pt x="786167" y="63607"/>
                  </a:cubicBezTo>
                  <a:cubicBezTo>
                    <a:pt x="781970" y="64337"/>
                    <a:pt x="783521" y="63105"/>
                    <a:pt x="780236" y="63835"/>
                  </a:cubicBezTo>
                  <a:cubicBezTo>
                    <a:pt x="776950" y="64565"/>
                    <a:pt x="771429" y="65478"/>
                    <a:pt x="770699" y="65797"/>
                  </a:cubicBezTo>
                  <a:cubicBezTo>
                    <a:pt x="769969" y="66117"/>
                    <a:pt x="771566" y="67166"/>
                    <a:pt x="773072" y="68261"/>
                  </a:cubicBezTo>
                  <a:cubicBezTo>
                    <a:pt x="774445" y="69589"/>
                    <a:pt x="775978" y="70739"/>
                    <a:pt x="777635" y="71684"/>
                  </a:cubicBezTo>
                  <a:cubicBezTo>
                    <a:pt x="779747" y="72377"/>
                    <a:pt x="781915" y="72884"/>
                    <a:pt x="784114" y="73189"/>
                  </a:cubicBezTo>
                  <a:cubicBezTo>
                    <a:pt x="784890" y="73189"/>
                    <a:pt x="788677" y="77752"/>
                    <a:pt x="789452" y="77159"/>
                  </a:cubicBezTo>
                  <a:cubicBezTo>
                    <a:pt x="790228" y="76566"/>
                    <a:pt x="792875" y="78117"/>
                    <a:pt x="793513" y="78026"/>
                  </a:cubicBezTo>
                  <a:cubicBezTo>
                    <a:pt x="794152" y="77935"/>
                    <a:pt x="797803" y="81311"/>
                    <a:pt x="799171" y="81585"/>
                  </a:cubicBezTo>
                  <a:cubicBezTo>
                    <a:pt x="800540" y="81859"/>
                    <a:pt x="800951" y="84551"/>
                    <a:pt x="801772" y="85372"/>
                  </a:cubicBezTo>
                  <a:cubicBezTo>
                    <a:pt x="802594" y="86193"/>
                    <a:pt x="805058" y="85920"/>
                    <a:pt x="806335" y="85829"/>
                  </a:cubicBezTo>
                  <a:cubicBezTo>
                    <a:pt x="807613" y="85737"/>
                    <a:pt x="809757" y="87152"/>
                    <a:pt x="811674" y="86878"/>
                  </a:cubicBezTo>
                  <a:cubicBezTo>
                    <a:pt x="813590" y="86604"/>
                    <a:pt x="816236" y="89798"/>
                    <a:pt x="817834" y="90163"/>
                  </a:cubicBezTo>
                  <a:cubicBezTo>
                    <a:pt x="819216" y="91003"/>
                    <a:pt x="820051" y="92513"/>
                    <a:pt x="820024" y="94133"/>
                  </a:cubicBezTo>
                  <a:cubicBezTo>
                    <a:pt x="819613" y="94407"/>
                    <a:pt x="817286" y="93312"/>
                    <a:pt x="816054" y="93038"/>
                  </a:cubicBezTo>
                  <a:cubicBezTo>
                    <a:pt x="812344" y="92773"/>
                    <a:pt x="808662" y="92175"/>
                    <a:pt x="805058" y="91258"/>
                  </a:cubicBezTo>
                  <a:cubicBezTo>
                    <a:pt x="798122" y="89479"/>
                    <a:pt x="801635" y="90848"/>
                    <a:pt x="798350" y="86102"/>
                  </a:cubicBezTo>
                  <a:cubicBezTo>
                    <a:pt x="795065" y="81357"/>
                    <a:pt x="793787" y="83866"/>
                    <a:pt x="792875" y="83775"/>
                  </a:cubicBezTo>
                  <a:cubicBezTo>
                    <a:pt x="791962" y="83684"/>
                    <a:pt x="774258" y="78802"/>
                    <a:pt x="773574" y="78528"/>
                  </a:cubicBezTo>
                  <a:lnTo>
                    <a:pt x="767551" y="75653"/>
                  </a:lnTo>
                  <a:cubicBezTo>
                    <a:pt x="764781" y="74663"/>
                    <a:pt x="762171" y="73281"/>
                    <a:pt x="759794" y="71547"/>
                  </a:cubicBezTo>
                  <a:cubicBezTo>
                    <a:pt x="755915" y="68855"/>
                    <a:pt x="757741" y="70725"/>
                    <a:pt x="755505" y="69767"/>
                  </a:cubicBezTo>
                  <a:cubicBezTo>
                    <a:pt x="753269" y="68809"/>
                    <a:pt x="753725" y="69767"/>
                    <a:pt x="743139" y="69356"/>
                  </a:cubicBezTo>
                  <a:cubicBezTo>
                    <a:pt x="732553" y="68946"/>
                    <a:pt x="741268" y="68855"/>
                    <a:pt x="738120" y="68626"/>
                  </a:cubicBezTo>
                  <a:cubicBezTo>
                    <a:pt x="734972" y="68398"/>
                    <a:pt x="733557" y="69083"/>
                    <a:pt x="731778" y="69083"/>
                  </a:cubicBezTo>
                  <a:cubicBezTo>
                    <a:pt x="730363" y="69101"/>
                    <a:pt x="728985" y="69530"/>
                    <a:pt x="727808" y="70315"/>
                  </a:cubicBezTo>
                  <a:cubicBezTo>
                    <a:pt x="723962" y="71684"/>
                    <a:pt x="719960" y="72587"/>
                    <a:pt x="715899" y="73007"/>
                  </a:cubicBezTo>
                  <a:cubicBezTo>
                    <a:pt x="709192" y="74148"/>
                    <a:pt x="710697" y="73007"/>
                    <a:pt x="710150" y="72642"/>
                  </a:cubicBezTo>
                  <a:cubicBezTo>
                    <a:pt x="709602" y="72277"/>
                    <a:pt x="710560" y="74695"/>
                    <a:pt x="711245" y="75790"/>
                  </a:cubicBezTo>
                  <a:cubicBezTo>
                    <a:pt x="711929" y="76885"/>
                    <a:pt x="713846" y="79532"/>
                    <a:pt x="714758" y="79532"/>
                  </a:cubicBezTo>
                  <a:cubicBezTo>
                    <a:pt x="715671" y="79532"/>
                    <a:pt x="717724" y="81403"/>
                    <a:pt x="719321" y="82361"/>
                  </a:cubicBezTo>
                  <a:cubicBezTo>
                    <a:pt x="720918" y="83319"/>
                    <a:pt x="722835" y="86239"/>
                    <a:pt x="724203" y="86924"/>
                  </a:cubicBezTo>
                  <a:cubicBezTo>
                    <a:pt x="725572" y="87608"/>
                    <a:pt x="728766" y="91030"/>
                    <a:pt x="729451" y="90665"/>
                  </a:cubicBezTo>
                  <a:cubicBezTo>
                    <a:pt x="730135" y="90300"/>
                    <a:pt x="731595" y="92490"/>
                    <a:pt x="734014" y="92581"/>
                  </a:cubicBezTo>
                  <a:cubicBezTo>
                    <a:pt x="736432" y="92673"/>
                    <a:pt x="736569" y="94270"/>
                    <a:pt x="740812" y="95365"/>
                  </a:cubicBezTo>
                  <a:cubicBezTo>
                    <a:pt x="745056" y="96460"/>
                    <a:pt x="744097" y="95365"/>
                    <a:pt x="744508" y="94361"/>
                  </a:cubicBezTo>
                  <a:cubicBezTo>
                    <a:pt x="744919" y="93357"/>
                    <a:pt x="749482" y="97418"/>
                    <a:pt x="751261" y="98194"/>
                  </a:cubicBezTo>
                  <a:cubicBezTo>
                    <a:pt x="753378" y="98764"/>
                    <a:pt x="755527" y="99221"/>
                    <a:pt x="757695" y="99563"/>
                  </a:cubicBezTo>
                  <a:cubicBezTo>
                    <a:pt x="761391" y="100703"/>
                    <a:pt x="759201" y="100840"/>
                    <a:pt x="760980" y="101342"/>
                  </a:cubicBezTo>
                  <a:cubicBezTo>
                    <a:pt x="762518" y="102232"/>
                    <a:pt x="764270" y="102675"/>
                    <a:pt x="766045" y="102620"/>
                  </a:cubicBezTo>
                  <a:cubicBezTo>
                    <a:pt x="768828" y="102620"/>
                    <a:pt x="769193" y="104673"/>
                    <a:pt x="771384" y="106590"/>
                  </a:cubicBezTo>
                  <a:cubicBezTo>
                    <a:pt x="773574" y="108506"/>
                    <a:pt x="772205" y="108050"/>
                    <a:pt x="773847" y="109373"/>
                  </a:cubicBezTo>
                  <a:cubicBezTo>
                    <a:pt x="775778" y="111495"/>
                    <a:pt x="778004" y="113324"/>
                    <a:pt x="780464" y="114803"/>
                  </a:cubicBezTo>
                  <a:cubicBezTo>
                    <a:pt x="782613" y="116304"/>
                    <a:pt x="784903" y="117591"/>
                    <a:pt x="787308" y="118636"/>
                  </a:cubicBezTo>
                  <a:cubicBezTo>
                    <a:pt x="788266" y="118636"/>
                    <a:pt x="790137" y="122468"/>
                    <a:pt x="790593" y="123198"/>
                  </a:cubicBezTo>
                  <a:cubicBezTo>
                    <a:pt x="792428" y="124823"/>
                    <a:pt x="794344" y="126342"/>
                    <a:pt x="796342" y="127761"/>
                  </a:cubicBezTo>
                  <a:cubicBezTo>
                    <a:pt x="797255" y="128446"/>
                    <a:pt x="795475" y="129176"/>
                    <a:pt x="795475" y="129176"/>
                  </a:cubicBezTo>
                  <a:cubicBezTo>
                    <a:pt x="793906" y="129783"/>
                    <a:pt x="792263" y="130180"/>
                    <a:pt x="790593" y="130362"/>
                  </a:cubicBezTo>
                  <a:cubicBezTo>
                    <a:pt x="788814" y="130362"/>
                    <a:pt x="785756" y="131047"/>
                    <a:pt x="785255" y="130955"/>
                  </a:cubicBezTo>
                  <a:lnTo>
                    <a:pt x="779916" y="129541"/>
                  </a:lnTo>
                  <a:cubicBezTo>
                    <a:pt x="777995" y="128934"/>
                    <a:pt x="776143" y="128122"/>
                    <a:pt x="774395" y="127122"/>
                  </a:cubicBezTo>
                  <a:cubicBezTo>
                    <a:pt x="773619" y="126256"/>
                    <a:pt x="770380" y="124339"/>
                    <a:pt x="769832" y="123883"/>
                  </a:cubicBezTo>
                  <a:cubicBezTo>
                    <a:pt x="769285" y="123427"/>
                    <a:pt x="766638" y="122423"/>
                    <a:pt x="766091" y="121875"/>
                  </a:cubicBezTo>
                  <a:cubicBezTo>
                    <a:pt x="764425" y="120862"/>
                    <a:pt x="762627" y="120082"/>
                    <a:pt x="760752" y="119548"/>
                  </a:cubicBezTo>
                  <a:cubicBezTo>
                    <a:pt x="759976" y="119548"/>
                    <a:pt x="753452" y="117906"/>
                    <a:pt x="753452" y="117906"/>
                  </a:cubicBezTo>
                  <a:lnTo>
                    <a:pt x="745786" y="111198"/>
                  </a:lnTo>
                  <a:cubicBezTo>
                    <a:pt x="745786" y="111198"/>
                    <a:pt x="742774" y="110787"/>
                    <a:pt x="740447" y="110377"/>
                  </a:cubicBezTo>
                  <a:cubicBezTo>
                    <a:pt x="738120" y="109966"/>
                    <a:pt x="737116" y="108187"/>
                    <a:pt x="733694" y="106955"/>
                  </a:cubicBezTo>
                  <a:cubicBezTo>
                    <a:pt x="733694" y="106955"/>
                    <a:pt x="729451" y="107593"/>
                    <a:pt x="728675" y="107548"/>
                  </a:cubicBezTo>
                  <a:cubicBezTo>
                    <a:pt x="727233" y="107201"/>
                    <a:pt x="725828" y="106708"/>
                    <a:pt x="724477" y="106088"/>
                  </a:cubicBezTo>
                  <a:cubicBezTo>
                    <a:pt x="722743" y="104737"/>
                    <a:pt x="720822" y="103642"/>
                    <a:pt x="718774" y="102848"/>
                  </a:cubicBezTo>
                  <a:cubicBezTo>
                    <a:pt x="716857" y="102300"/>
                    <a:pt x="716994" y="103259"/>
                    <a:pt x="715899" y="102574"/>
                  </a:cubicBezTo>
                  <a:cubicBezTo>
                    <a:pt x="714804" y="101890"/>
                    <a:pt x="713161" y="103122"/>
                    <a:pt x="711336" y="102574"/>
                  </a:cubicBezTo>
                  <a:cubicBezTo>
                    <a:pt x="709588" y="101967"/>
                    <a:pt x="707804" y="101465"/>
                    <a:pt x="705998" y="101068"/>
                  </a:cubicBezTo>
                  <a:cubicBezTo>
                    <a:pt x="701412" y="98518"/>
                    <a:pt x="696689" y="96218"/>
                    <a:pt x="691853" y="94179"/>
                  </a:cubicBezTo>
                  <a:cubicBezTo>
                    <a:pt x="690256" y="94179"/>
                    <a:pt x="687290" y="93631"/>
                    <a:pt x="686012" y="93403"/>
                  </a:cubicBezTo>
                  <a:cubicBezTo>
                    <a:pt x="684735" y="93175"/>
                    <a:pt x="683959" y="93403"/>
                    <a:pt x="683092" y="92262"/>
                  </a:cubicBezTo>
                  <a:cubicBezTo>
                    <a:pt x="682225" y="91121"/>
                    <a:pt x="680947" y="90802"/>
                    <a:pt x="680947" y="90391"/>
                  </a:cubicBezTo>
                  <a:cubicBezTo>
                    <a:pt x="680947" y="89981"/>
                    <a:pt x="677206" y="89570"/>
                    <a:pt x="676385" y="89251"/>
                  </a:cubicBezTo>
                  <a:lnTo>
                    <a:pt x="674879" y="88886"/>
                  </a:lnTo>
                  <a:cubicBezTo>
                    <a:pt x="673177" y="88826"/>
                    <a:pt x="671502" y="88438"/>
                    <a:pt x="669951" y="87745"/>
                  </a:cubicBezTo>
                  <a:cubicBezTo>
                    <a:pt x="668308" y="86787"/>
                    <a:pt x="669221" y="86695"/>
                    <a:pt x="668582" y="84460"/>
                  </a:cubicBezTo>
                  <a:cubicBezTo>
                    <a:pt x="667943" y="82224"/>
                    <a:pt x="667304" y="83365"/>
                    <a:pt x="666118" y="82133"/>
                  </a:cubicBezTo>
                  <a:cubicBezTo>
                    <a:pt x="664932" y="80901"/>
                    <a:pt x="663928" y="81631"/>
                    <a:pt x="663106" y="80901"/>
                  </a:cubicBezTo>
                  <a:cubicBezTo>
                    <a:pt x="662285" y="80170"/>
                    <a:pt x="661601" y="80901"/>
                    <a:pt x="660232" y="80901"/>
                  </a:cubicBezTo>
                  <a:cubicBezTo>
                    <a:pt x="657608" y="81170"/>
                    <a:pt x="654971" y="81261"/>
                    <a:pt x="652338" y="81174"/>
                  </a:cubicBezTo>
                  <a:cubicBezTo>
                    <a:pt x="646406" y="81174"/>
                    <a:pt x="649418" y="80809"/>
                    <a:pt x="649007" y="80809"/>
                  </a:cubicBezTo>
                  <a:lnTo>
                    <a:pt x="643760" y="80490"/>
                  </a:lnTo>
                  <a:cubicBezTo>
                    <a:pt x="642254" y="80490"/>
                    <a:pt x="641068" y="79988"/>
                    <a:pt x="639197" y="79714"/>
                  </a:cubicBezTo>
                  <a:cubicBezTo>
                    <a:pt x="637326" y="79440"/>
                    <a:pt x="636140" y="80079"/>
                    <a:pt x="632170" y="79988"/>
                  </a:cubicBezTo>
                  <a:cubicBezTo>
                    <a:pt x="628201" y="79897"/>
                    <a:pt x="621128" y="80353"/>
                    <a:pt x="621128" y="80353"/>
                  </a:cubicBezTo>
                  <a:cubicBezTo>
                    <a:pt x="621128" y="80353"/>
                    <a:pt x="618345" y="83912"/>
                    <a:pt x="618482" y="85692"/>
                  </a:cubicBezTo>
                  <a:cubicBezTo>
                    <a:pt x="618618" y="87471"/>
                    <a:pt x="617797" y="90619"/>
                    <a:pt x="617934" y="91304"/>
                  </a:cubicBezTo>
                  <a:cubicBezTo>
                    <a:pt x="618071" y="91988"/>
                    <a:pt x="618345" y="96916"/>
                    <a:pt x="619075" y="97464"/>
                  </a:cubicBezTo>
                  <a:cubicBezTo>
                    <a:pt x="620124" y="99020"/>
                    <a:pt x="620996" y="100690"/>
                    <a:pt x="621676" y="102437"/>
                  </a:cubicBezTo>
                  <a:cubicBezTo>
                    <a:pt x="622086" y="103395"/>
                    <a:pt x="625508" y="105175"/>
                    <a:pt x="626695" y="106133"/>
                  </a:cubicBezTo>
                  <a:cubicBezTo>
                    <a:pt x="627881" y="107092"/>
                    <a:pt x="629706" y="108552"/>
                    <a:pt x="630436" y="108552"/>
                  </a:cubicBezTo>
                  <a:cubicBezTo>
                    <a:pt x="631166" y="108552"/>
                    <a:pt x="634132" y="113114"/>
                    <a:pt x="634999" y="114073"/>
                  </a:cubicBezTo>
                  <a:cubicBezTo>
                    <a:pt x="635866" y="115031"/>
                    <a:pt x="636368" y="116126"/>
                    <a:pt x="636916" y="116354"/>
                  </a:cubicBezTo>
                  <a:cubicBezTo>
                    <a:pt x="637463" y="116582"/>
                    <a:pt x="639288" y="118179"/>
                    <a:pt x="639699" y="118179"/>
                  </a:cubicBezTo>
                  <a:cubicBezTo>
                    <a:pt x="640110" y="118179"/>
                    <a:pt x="644627" y="119822"/>
                    <a:pt x="645266" y="119959"/>
                  </a:cubicBezTo>
                  <a:cubicBezTo>
                    <a:pt x="645905" y="120096"/>
                    <a:pt x="646954" y="121191"/>
                    <a:pt x="647319" y="121601"/>
                  </a:cubicBezTo>
                  <a:cubicBezTo>
                    <a:pt x="647684" y="122012"/>
                    <a:pt x="646954" y="122970"/>
                    <a:pt x="646680" y="123335"/>
                  </a:cubicBezTo>
                  <a:cubicBezTo>
                    <a:pt x="646406" y="123700"/>
                    <a:pt x="645174" y="123563"/>
                    <a:pt x="643258" y="124065"/>
                  </a:cubicBezTo>
                  <a:cubicBezTo>
                    <a:pt x="641342" y="124567"/>
                    <a:pt x="641433" y="123792"/>
                    <a:pt x="639562" y="123335"/>
                  </a:cubicBezTo>
                  <a:cubicBezTo>
                    <a:pt x="637691" y="122879"/>
                    <a:pt x="637372" y="123335"/>
                    <a:pt x="635684" y="122833"/>
                  </a:cubicBezTo>
                  <a:cubicBezTo>
                    <a:pt x="634716" y="122696"/>
                    <a:pt x="633754" y="122496"/>
                    <a:pt x="632809" y="122240"/>
                  </a:cubicBezTo>
                  <a:lnTo>
                    <a:pt x="627060" y="121465"/>
                  </a:lnTo>
                  <a:lnTo>
                    <a:pt x="623090" y="121465"/>
                  </a:lnTo>
                  <a:cubicBezTo>
                    <a:pt x="623090" y="121465"/>
                    <a:pt x="620216" y="122332"/>
                    <a:pt x="619805" y="123153"/>
                  </a:cubicBezTo>
                  <a:cubicBezTo>
                    <a:pt x="619394" y="123974"/>
                    <a:pt x="620216" y="124567"/>
                    <a:pt x="620216" y="125343"/>
                  </a:cubicBezTo>
                  <a:cubicBezTo>
                    <a:pt x="620216" y="126119"/>
                    <a:pt x="616018" y="128948"/>
                    <a:pt x="616018" y="128948"/>
                  </a:cubicBezTo>
                  <a:cubicBezTo>
                    <a:pt x="613645" y="128081"/>
                    <a:pt x="613782" y="126119"/>
                    <a:pt x="613873" y="124613"/>
                  </a:cubicBezTo>
                  <a:cubicBezTo>
                    <a:pt x="613964" y="123107"/>
                    <a:pt x="613234" y="123427"/>
                    <a:pt x="613599" y="123198"/>
                  </a:cubicBezTo>
                  <a:cubicBezTo>
                    <a:pt x="613964" y="122970"/>
                    <a:pt x="609766" y="119959"/>
                    <a:pt x="609356" y="118088"/>
                  </a:cubicBezTo>
                  <a:cubicBezTo>
                    <a:pt x="608945" y="116217"/>
                    <a:pt x="607759" y="117312"/>
                    <a:pt x="605934" y="113525"/>
                  </a:cubicBezTo>
                  <a:cubicBezTo>
                    <a:pt x="604108" y="109738"/>
                    <a:pt x="603561" y="111700"/>
                    <a:pt x="603013" y="111380"/>
                  </a:cubicBezTo>
                  <a:cubicBezTo>
                    <a:pt x="601129" y="110217"/>
                    <a:pt x="599436" y="108771"/>
                    <a:pt x="597994" y="107092"/>
                  </a:cubicBezTo>
                  <a:cubicBezTo>
                    <a:pt x="596123" y="104810"/>
                    <a:pt x="596260" y="107092"/>
                    <a:pt x="594846" y="107092"/>
                  </a:cubicBezTo>
                  <a:cubicBezTo>
                    <a:pt x="591935" y="106608"/>
                    <a:pt x="589078" y="105841"/>
                    <a:pt x="586313" y="104810"/>
                  </a:cubicBezTo>
                  <a:cubicBezTo>
                    <a:pt x="585675" y="104217"/>
                    <a:pt x="567377" y="98057"/>
                    <a:pt x="566328" y="97555"/>
                  </a:cubicBezTo>
                  <a:cubicBezTo>
                    <a:pt x="563248" y="96277"/>
                    <a:pt x="560059" y="95301"/>
                    <a:pt x="556791" y="94635"/>
                  </a:cubicBezTo>
                  <a:cubicBezTo>
                    <a:pt x="554734" y="94534"/>
                    <a:pt x="552863" y="95826"/>
                    <a:pt x="552229" y="97783"/>
                  </a:cubicBezTo>
                  <a:cubicBezTo>
                    <a:pt x="551271" y="99471"/>
                    <a:pt x="551042" y="101616"/>
                    <a:pt x="550358" y="101616"/>
                  </a:cubicBezTo>
                  <a:cubicBezTo>
                    <a:pt x="549673" y="101616"/>
                    <a:pt x="551909" y="106179"/>
                    <a:pt x="552867" y="106179"/>
                  </a:cubicBezTo>
                  <a:cubicBezTo>
                    <a:pt x="553826" y="106179"/>
                    <a:pt x="557065" y="111472"/>
                    <a:pt x="557430" y="111837"/>
                  </a:cubicBezTo>
                  <a:cubicBezTo>
                    <a:pt x="558462" y="114004"/>
                    <a:pt x="559009" y="116372"/>
                    <a:pt x="559027" y="118772"/>
                  </a:cubicBezTo>
                  <a:cubicBezTo>
                    <a:pt x="559027" y="121601"/>
                    <a:pt x="560533" y="123335"/>
                    <a:pt x="559256" y="125799"/>
                  </a:cubicBezTo>
                  <a:cubicBezTo>
                    <a:pt x="557978" y="128263"/>
                    <a:pt x="556381" y="128263"/>
                    <a:pt x="553917" y="129541"/>
                  </a:cubicBezTo>
                  <a:cubicBezTo>
                    <a:pt x="551453" y="130818"/>
                    <a:pt x="551271" y="131092"/>
                    <a:pt x="550358" y="131548"/>
                  </a:cubicBezTo>
                  <a:cubicBezTo>
                    <a:pt x="548834" y="132662"/>
                    <a:pt x="547438" y="133949"/>
                    <a:pt x="546206" y="135381"/>
                  </a:cubicBezTo>
                  <a:cubicBezTo>
                    <a:pt x="545357" y="137247"/>
                    <a:pt x="544732" y="139209"/>
                    <a:pt x="544335" y="141222"/>
                  </a:cubicBezTo>
                  <a:cubicBezTo>
                    <a:pt x="543924" y="142271"/>
                    <a:pt x="541506" y="144416"/>
                    <a:pt x="541187" y="145374"/>
                  </a:cubicBezTo>
                  <a:cubicBezTo>
                    <a:pt x="540867" y="146332"/>
                    <a:pt x="538586" y="146469"/>
                    <a:pt x="538586" y="146469"/>
                  </a:cubicBezTo>
                  <a:cubicBezTo>
                    <a:pt x="538586" y="146469"/>
                    <a:pt x="536350" y="144690"/>
                    <a:pt x="536578" y="144051"/>
                  </a:cubicBezTo>
                  <a:cubicBezTo>
                    <a:pt x="536806" y="143412"/>
                    <a:pt x="534707" y="137617"/>
                    <a:pt x="536213" y="135244"/>
                  </a:cubicBezTo>
                  <a:cubicBezTo>
                    <a:pt x="537427" y="133442"/>
                    <a:pt x="538974" y="131895"/>
                    <a:pt x="540776" y="130682"/>
                  </a:cubicBezTo>
                  <a:cubicBezTo>
                    <a:pt x="541460" y="130134"/>
                    <a:pt x="540776" y="118134"/>
                    <a:pt x="541460" y="116993"/>
                  </a:cubicBezTo>
                  <a:cubicBezTo>
                    <a:pt x="542145" y="115852"/>
                    <a:pt x="540776" y="112704"/>
                    <a:pt x="541460" y="109236"/>
                  </a:cubicBezTo>
                  <a:cubicBezTo>
                    <a:pt x="542145" y="105768"/>
                    <a:pt x="538586" y="102118"/>
                    <a:pt x="538358" y="101707"/>
                  </a:cubicBezTo>
                  <a:cubicBezTo>
                    <a:pt x="538129" y="101297"/>
                    <a:pt x="527726" y="99335"/>
                    <a:pt x="527680" y="97144"/>
                  </a:cubicBezTo>
                  <a:cubicBezTo>
                    <a:pt x="527635" y="94954"/>
                    <a:pt x="526905" y="95912"/>
                    <a:pt x="526722" y="93631"/>
                  </a:cubicBezTo>
                  <a:cubicBezTo>
                    <a:pt x="526540" y="91350"/>
                    <a:pt x="515543" y="89068"/>
                    <a:pt x="514722" y="87836"/>
                  </a:cubicBezTo>
                  <a:cubicBezTo>
                    <a:pt x="513901" y="86604"/>
                    <a:pt x="509064" y="86193"/>
                    <a:pt x="509064" y="85463"/>
                  </a:cubicBezTo>
                  <a:cubicBezTo>
                    <a:pt x="509064" y="84733"/>
                    <a:pt x="506691" y="88749"/>
                    <a:pt x="506463" y="88749"/>
                  </a:cubicBezTo>
                  <a:cubicBezTo>
                    <a:pt x="506235" y="88749"/>
                    <a:pt x="501900" y="91030"/>
                    <a:pt x="500303" y="90483"/>
                  </a:cubicBezTo>
                  <a:cubicBezTo>
                    <a:pt x="498706" y="89935"/>
                    <a:pt x="494873" y="92308"/>
                    <a:pt x="494052" y="92125"/>
                  </a:cubicBezTo>
                  <a:cubicBezTo>
                    <a:pt x="493231" y="91943"/>
                    <a:pt x="490082" y="94680"/>
                    <a:pt x="489170" y="95000"/>
                  </a:cubicBezTo>
                  <a:cubicBezTo>
                    <a:pt x="488257" y="95319"/>
                    <a:pt x="484607" y="98787"/>
                    <a:pt x="483649" y="98376"/>
                  </a:cubicBezTo>
                  <a:cubicBezTo>
                    <a:pt x="482690" y="97966"/>
                    <a:pt x="478219" y="99654"/>
                    <a:pt x="475436" y="98878"/>
                  </a:cubicBezTo>
                  <a:cubicBezTo>
                    <a:pt x="472652" y="98103"/>
                    <a:pt x="473291" y="99836"/>
                    <a:pt x="472105" y="99745"/>
                  </a:cubicBezTo>
                  <a:cubicBezTo>
                    <a:pt x="470918" y="99654"/>
                    <a:pt x="469641" y="106133"/>
                    <a:pt x="469230" y="106453"/>
                  </a:cubicBezTo>
                  <a:cubicBezTo>
                    <a:pt x="467729" y="106781"/>
                    <a:pt x="466200" y="106982"/>
                    <a:pt x="464667" y="107046"/>
                  </a:cubicBezTo>
                  <a:cubicBezTo>
                    <a:pt x="464667" y="107046"/>
                    <a:pt x="463161" y="106133"/>
                    <a:pt x="462021" y="103076"/>
                  </a:cubicBezTo>
                  <a:cubicBezTo>
                    <a:pt x="460880" y="100019"/>
                    <a:pt x="460150" y="103669"/>
                    <a:pt x="459420" y="103350"/>
                  </a:cubicBezTo>
                  <a:cubicBezTo>
                    <a:pt x="458690" y="103030"/>
                    <a:pt x="455176" y="105129"/>
                    <a:pt x="455176" y="105129"/>
                  </a:cubicBezTo>
                  <a:lnTo>
                    <a:pt x="451982" y="106544"/>
                  </a:lnTo>
                  <a:cubicBezTo>
                    <a:pt x="450226" y="107069"/>
                    <a:pt x="448423" y="107420"/>
                    <a:pt x="446598" y="107593"/>
                  </a:cubicBezTo>
                  <a:cubicBezTo>
                    <a:pt x="446042" y="106343"/>
                    <a:pt x="445416" y="105125"/>
                    <a:pt x="444727" y="103943"/>
                  </a:cubicBezTo>
                  <a:cubicBezTo>
                    <a:pt x="444727" y="103943"/>
                    <a:pt x="433274" y="105403"/>
                    <a:pt x="432910" y="105631"/>
                  </a:cubicBezTo>
                  <a:cubicBezTo>
                    <a:pt x="432544" y="105859"/>
                    <a:pt x="431312" y="107137"/>
                    <a:pt x="430902" y="106453"/>
                  </a:cubicBezTo>
                  <a:cubicBezTo>
                    <a:pt x="430491" y="105768"/>
                    <a:pt x="426750" y="107456"/>
                    <a:pt x="425700" y="107456"/>
                  </a:cubicBezTo>
                  <a:cubicBezTo>
                    <a:pt x="421940" y="108237"/>
                    <a:pt x="418126" y="108743"/>
                    <a:pt x="414293" y="108962"/>
                  </a:cubicBezTo>
                  <a:cubicBezTo>
                    <a:pt x="413015" y="108369"/>
                    <a:pt x="410460" y="109510"/>
                    <a:pt x="408681" y="108369"/>
                  </a:cubicBezTo>
                  <a:cubicBezTo>
                    <a:pt x="406901" y="107228"/>
                    <a:pt x="403661" y="109875"/>
                    <a:pt x="399555" y="109647"/>
                  </a:cubicBezTo>
                  <a:cubicBezTo>
                    <a:pt x="395448" y="109418"/>
                    <a:pt x="393988" y="111791"/>
                    <a:pt x="392665" y="111016"/>
                  </a:cubicBezTo>
                  <a:cubicBezTo>
                    <a:pt x="391342" y="110240"/>
                    <a:pt x="388376" y="112978"/>
                    <a:pt x="385638" y="113571"/>
                  </a:cubicBezTo>
                  <a:cubicBezTo>
                    <a:pt x="382900" y="114164"/>
                    <a:pt x="381942" y="116308"/>
                    <a:pt x="380528" y="117358"/>
                  </a:cubicBezTo>
                  <a:cubicBezTo>
                    <a:pt x="379113" y="118407"/>
                    <a:pt x="381486" y="119502"/>
                    <a:pt x="384315" y="120415"/>
                  </a:cubicBezTo>
                  <a:cubicBezTo>
                    <a:pt x="387144" y="121328"/>
                    <a:pt x="387052" y="122742"/>
                    <a:pt x="388558" y="122879"/>
                  </a:cubicBezTo>
                  <a:cubicBezTo>
                    <a:pt x="390470" y="123632"/>
                    <a:pt x="392291" y="124595"/>
                    <a:pt x="393988" y="125754"/>
                  </a:cubicBezTo>
                  <a:cubicBezTo>
                    <a:pt x="394901" y="126119"/>
                    <a:pt x="396543" y="128354"/>
                    <a:pt x="397912" y="129495"/>
                  </a:cubicBezTo>
                  <a:cubicBezTo>
                    <a:pt x="399281" y="130636"/>
                    <a:pt x="400239" y="132415"/>
                    <a:pt x="401380" y="132780"/>
                  </a:cubicBezTo>
                  <a:cubicBezTo>
                    <a:pt x="404679" y="135203"/>
                    <a:pt x="408142" y="137398"/>
                    <a:pt x="411738" y="139351"/>
                  </a:cubicBezTo>
                  <a:cubicBezTo>
                    <a:pt x="419540" y="143229"/>
                    <a:pt x="418810" y="138940"/>
                    <a:pt x="420316" y="138986"/>
                  </a:cubicBezTo>
                  <a:cubicBezTo>
                    <a:pt x="421822" y="139032"/>
                    <a:pt x="424422" y="142226"/>
                    <a:pt x="426202" y="141906"/>
                  </a:cubicBezTo>
                  <a:cubicBezTo>
                    <a:pt x="427982" y="141587"/>
                    <a:pt x="430217" y="143458"/>
                    <a:pt x="433229" y="143595"/>
                  </a:cubicBezTo>
                  <a:cubicBezTo>
                    <a:pt x="436240" y="143731"/>
                    <a:pt x="434644" y="145374"/>
                    <a:pt x="436834" y="146423"/>
                  </a:cubicBezTo>
                  <a:cubicBezTo>
                    <a:pt x="439024" y="147473"/>
                    <a:pt x="440119" y="149754"/>
                    <a:pt x="441944" y="150439"/>
                  </a:cubicBezTo>
                  <a:cubicBezTo>
                    <a:pt x="443769" y="151123"/>
                    <a:pt x="449244" y="153952"/>
                    <a:pt x="449929" y="154043"/>
                  </a:cubicBezTo>
                  <a:cubicBezTo>
                    <a:pt x="450614" y="154135"/>
                    <a:pt x="456545" y="156644"/>
                    <a:pt x="457001" y="158606"/>
                  </a:cubicBezTo>
                  <a:cubicBezTo>
                    <a:pt x="457458" y="160568"/>
                    <a:pt x="454309" y="160842"/>
                    <a:pt x="454309" y="160842"/>
                  </a:cubicBezTo>
                  <a:cubicBezTo>
                    <a:pt x="454309" y="160842"/>
                    <a:pt x="448149" y="158287"/>
                    <a:pt x="445184" y="157101"/>
                  </a:cubicBezTo>
                  <a:cubicBezTo>
                    <a:pt x="442218" y="155914"/>
                    <a:pt x="442035" y="157101"/>
                    <a:pt x="440621" y="155139"/>
                  </a:cubicBezTo>
                  <a:cubicBezTo>
                    <a:pt x="439206" y="153176"/>
                    <a:pt x="438933" y="152081"/>
                    <a:pt x="438111" y="150849"/>
                  </a:cubicBezTo>
                  <a:cubicBezTo>
                    <a:pt x="437290" y="149617"/>
                    <a:pt x="423236" y="145283"/>
                    <a:pt x="422415" y="144461"/>
                  </a:cubicBezTo>
                  <a:cubicBezTo>
                    <a:pt x="421593" y="143640"/>
                    <a:pt x="417350" y="144005"/>
                    <a:pt x="416118" y="144005"/>
                  </a:cubicBezTo>
                  <a:cubicBezTo>
                    <a:pt x="414886" y="144005"/>
                    <a:pt x="408955" y="143640"/>
                    <a:pt x="408361" y="142499"/>
                  </a:cubicBezTo>
                  <a:cubicBezTo>
                    <a:pt x="404382" y="139876"/>
                    <a:pt x="400221" y="137544"/>
                    <a:pt x="395904" y="135518"/>
                  </a:cubicBezTo>
                  <a:cubicBezTo>
                    <a:pt x="394709" y="132972"/>
                    <a:pt x="393714" y="130330"/>
                    <a:pt x="392939" y="127624"/>
                  </a:cubicBezTo>
                  <a:cubicBezTo>
                    <a:pt x="391205" y="121921"/>
                    <a:pt x="391752" y="127396"/>
                    <a:pt x="389699" y="125297"/>
                  </a:cubicBezTo>
                  <a:cubicBezTo>
                    <a:pt x="387646" y="123198"/>
                    <a:pt x="387235" y="125297"/>
                    <a:pt x="385136" y="123518"/>
                  </a:cubicBezTo>
                  <a:cubicBezTo>
                    <a:pt x="383037" y="121738"/>
                    <a:pt x="382125" y="122925"/>
                    <a:pt x="377334" y="120506"/>
                  </a:cubicBezTo>
                  <a:cubicBezTo>
                    <a:pt x="372543" y="118088"/>
                    <a:pt x="373045" y="121373"/>
                    <a:pt x="368527" y="120963"/>
                  </a:cubicBezTo>
                  <a:cubicBezTo>
                    <a:pt x="364010" y="120552"/>
                    <a:pt x="362002" y="121373"/>
                    <a:pt x="361044" y="120963"/>
                  </a:cubicBezTo>
                  <a:lnTo>
                    <a:pt x="359539" y="120004"/>
                  </a:lnTo>
                  <a:cubicBezTo>
                    <a:pt x="358033" y="119001"/>
                    <a:pt x="352512" y="120004"/>
                    <a:pt x="352283" y="120004"/>
                  </a:cubicBezTo>
                  <a:cubicBezTo>
                    <a:pt x="352055" y="120004"/>
                    <a:pt x="346991" y="123472"/>
                    <a:pt x="344937" y="123290"/>
                  </a:cubicBezTo>
                  <a:cubicBezTo>
                    <a:pt x="339800" y="124056"/>
                    <a:pt x="334712" y="125124"/>
                    <a:pt x="329697" y="126484"/>
                  </a:cubicBezTo>
                  <a:cubicBezTo>
                    <a:pt x="326686" y="127305"/>
                    <a:pt x="322990" y="133282"/>
                    <a:pt x="322534" y="133556"/>
                  </a:cubicBezTo>
                  <a:cubicBezTo>
                    <a:pt x="322890" y="136349"/>
                    <a:pt x="323455" y="139109"/>
                    <a:pt x="324222" y="141815"/>
                  </a:cubicBezTo>
                  <a:cubicBezTo>
                    <a:pt x="324222" y="142910"/>
                    <a:pt x="326366" y="138256"/>
                    <a:pt x="327507" y="143184"/>
                  </a:cubicBezTo>
                  <a:cubicBezTo>
                    <a:pt x="328648" y="148112"/>
                    <a:pt x="330747" y="146697"/>
                    <a:pt x="333028" y="147427"/>
                  </a:cubicBezTo>
                  <a:cubicBezTo>
                    <a:pt x="335310" y="148157"/>
                    <a:pt x="334351" y="149709"/>
                    <a:pt x="335310" y="150165"/>
                  </a:cubicBezTo>
                  <a:cubicBezTo>
                    <a:pt x="336268" y="150621"/>
                    <a:pt x="335310" y="152218"/>
                    <a:pt x="335310" y="153678"/>
                  </a:cubicBezTo>
                  <a:cubicBezTo>
                    <a:pt x="335310" y="155139"/>
                    <a:pt x="332298" y="156462"/>
                    <a:pt x="329834" y="157374"/>
                  </a:cubicBezTo>
                  <a:cubicBezTo>
                    <a:pt x="327817" y="158378"/>
                    <a:pt x="326029" y="159793"/>
                    <a:pt x="324587" y="161527"/>
                  </a:cubicBezTo>
                  <a:cubicBezTo>
                    <a:pt x="323081" y="162941"/>
                    <a:pt x="323902" y="166683"/>
                    <a:pt x="324587" y="166683"/>
                  </a:cubicBezTo>
                  <a:cubicBezTo>
                    <a:pt x="325271" y="166683"/>
                    <a:pt x="328192" y="171839"/>
                    <a:pt x="329150" y="172204"/>
                  </a:cubicBezTo>
                  <a:cubicBezTo>
                    <a:pt x="330108" y="172569"/>
                    <a:pt x="329834" y="176767"/>
                    <a:pt x="329834" y="176767"/>
                  </a:cubicBezTo>
                  <a:cubicBezTo>
                    <a:pt x="328607" y="177542"/>
                    <a:pt x="327325" y="178227"/>
                    <a:pt x="326001" y="178820"/>
                  </a:cubicBezTo>
                  <a:cubicBezTo>
                    <a:pt x="325727" y="178820"/>
                    <a:pt x="325271" y="179367"/>
                    <a:pt x="324587" y="178820"/>
                  </a:cubicBezTo>
                  <a:cubicBezTo>
                    <a:pt x="323902" y="178272"/>
                    <a:pt x="319112" y="180873"/>
                    <a:pt x="316100" y="179185"/>
                  </a:cubicBezTo>
                  <a:cubicBezTo>
                    <a:pt x="313088" y="177497"/>
                    <a:pt x="314412" y="179185"/>
                    <a:pt x="311537" y="177770"/>
                  </a:cubicBezTo>
                  <a:cubicBezTo>
                    <a:pt x="308662" y="176356"/>
                    <a:pt x="309073" y="175854"/>
                    <a:pt x="308480" y="173983"/>
                  </a:cubicBezTo>
                  <a:cubicBezTo>
                    <a:pt x="307887" y="172112"/>
                    <a:pt x="305651" y="173436"/>
                    <a:pt x="304966" y="172386"/>
                  </a:cubicBezTo>
                  <a:cubicBezTo>
                    <a:pt x="302393" y="170994"/>
                    <a:pt x="299573" y="170109"/>
                    <a:pt x="296662" y="169785"/>
                  </a:cubicBezTo>
                  <a:cubicBezTo>
                    <a:pt x="295567" y="169785"/>
                    <a:pt x="287856" y="170196"/>
                    <a:pt x="286578" y="170013"/>
                  </a:cubicBezTo>
                  <a:cubicBezTo>
                    <a:pt x="285300" y="169831"/>
                    <a:pt x="281148" y="171839"/>
                    <a:pt x="278319" y="170333"/>
                  </a:cubicBezTo>
                  <a:cubicBezTo>
                    <a:pt x="275490" y="168827"/>
                    <a:pt x="273118" y="173344"/>
                    <a:pt x="271292" y="171930"/>
                  </a:cubicBezTo>
                  <a:cubicBezTo>
                    <a:pt x="269467" y="170515"/>
                    <a:pt x="268418" y="174987"/>
                    <a:pt x="267962" y="175763"/>
                  </a:cubicBezTo>
                  <a:cubicBezTo>
                    <a:pt x="267505" y="176538"/>
                    <a:pt x="269194" y="181238"/>
                    <a:pt x="269650" y="181010"/>
                  </a:cubicBezTo>
                  <a:cubicBezTo>
                    <a:pt x="271110" y="183593"/>
                    <a:pt x="272274" y="186335"/>
                    <a:pt x="273118" y="189178"/>
                  </a:cubicBezTo>
                  <a:cubicBezTo>
                    <a:pt x="273118" y="189451"/>
                    <a:pt x="273118" y="192052"/>
                    <a:pt x="272570" y="191413"/>
                  </a:cubicBezTo>
                  <a:cubicBezTo>
                    <a:pt x="271753" y="190629"/>
                    <a:pt x="271169" y="189634"/>
                    <a:pt x="270882" y="188539"/>
                  </a:cubicBezTo>
                  <a:cubicBezTo>
                    <a:pt x="270334" y="187307"/>
                    <a:pt x="269650" y="188083"/>
                    <a:pt x="268418" y="184615"/>
                  </a:cubicBezTo>
                  <a:cubicBezTo>
                    <a:pt x="267186" y="181147"/>
                    <a:pt x="268053" y="184615"/>
                    <a:pt x="267460" y="184022"/>
                  </a:cubicBezTo>
                  <a:cubicBezTo>
                    <a:pt x="266693" y="183515"/>
                    <a:pt x="265844" y="183146"/>
                    <a:pt x="264950" y="182926"/>
                  </a:cubicBezTo>
                  <a:cubicBezTo>
                    <a:pt x="264950" y="182926"/>
                    <a:pt x="255186" y="176903"/>
                    <a:pt x="254729" y="176721"/>
                  </a:cubicBezTo>
                  <a:cubicBezTo>
                    <a:pt x="254273" y="176538"/>
                    <a:pt x="252493" y="177405"/>
                    <a:pt x="251444" y="177132"/>
                  </a:cubicBezTo>
                  <a:cubicBezTo>
                    <a:pt x="250395" y="176858"/>
                    <a:pt x="243596" y="177132"/>
                    <a:pt x="243094" y="177132"/>
                  </a:cubicBezTo>
                  <a:cubicBezTo>
                    <a:pt x="242592" y="177132"/>
                    <a:pt x="240767" y="178729"/>
                    <a:pt x="240767" y="178729"/>
                  </a:cubicBezTo>
                  <a:cubicBezTo>
                    <a:pt x="240767" y="178729"/>
                    <a:pt x="236204" y="180554"/>
                    <a:pt x="235930" y="180782"/>
                  </a:cubicBezTo>
                  <a:cubicBezTo>
                    <a:pt x="235656" y="181010"/>
                    <a:pt x="225162" y="187991"/>
                    <a:pt x="225116" y="187672"/>
                  </a:cubicBezTo>
                  <a:cubicBezTo>
                    <a:pt x="225070" y="187352"/>
                    <a:pt x="224386" y="189223"/>
                    <a:pt x="223884" y="190546"/>
                  </a:cubicBezTo>
                  <a:cubicBezTo>
                    <a:pt x="223715" y="190966"/>
                    <a:pt x="223638" y="191418"/>
                    <a:pt x="223656" y="191870"/>
                  </a:cubicBezTo>
                  <a:cubicBezTo>
                    <a:pt x="221676" y="192837"/>
                    <a:pt x="219550" y="193471"/>
                    <a:pt x="217359" y="193740"/>
                  </a:cubicBezTo>
                  <a:cubicBezTo>
                    <a:pt x="213755" y="194014"/>
                    <a:pt x="215534" y="194471"/>
                    <a:pt x="213070" y="194699"/>
                  </a:cubicBezTo>
                  <a:cubicBezTo>
                    <a:pt x="210606" y="194927"/>
                    <a:pt x="211108" y="195155"/>
                    <a:pt x="210698" y="195474"/>
                  </a:cubicBezTo>
                  <a:cubicBezTo>
                    <a:pt x="210287" y="195794"/>
                    <a:pt x="210469" y="197117"/>
                    <a:pt x="210378" y="197528"/>
                  </a:cubicBezTo>
                  <a:cubicBezTo>
                    <a:pt x="210287" y="197938"/>
                    <a:pt x="208370" y="202090"/>
                    <a:pt x="208370" y="202090"/>
                  </a:cubicBezTo>
                  <a:cubicBezTo>
                    <a:pt x="207097" y="202743"/>
                    <a:pt x="205770" y="203277"/>
                    <a:pt x="204401" y="203687"/>
                  </a:cubicBezTo>
                  <a:cubicBezTo>
                    <a:pt x="203990" y="203687"/>
                    <a:pt x="200796" y="205330"/>
                    <a:pt x="200340" y="205056"/>
                  </a:cubicBezTo>
                  <a:cubicBezTo>
                    <a:pt x="199884" y="204783"/>
                    <a:pt x="196826" y="205695"/>
                    <a:pt x="196507" y="205421"/>
                  </a:cubicBezTo>
                  <a:cubicBezTo>
                    <a:pt x="196188" y="205148"/>
                    <a:pt x="194590" y="205786"/>
                    <a:pt x="194317" y="205786"/>
                  </a:cubicBezTo>
                  <a:cubicBezTo>
                    <a:pt x="194043" y="205786"/>
                    <a:pt x="191625" y="206745"/>
                    <a:pt x="189206" y="207247"/>
                  </a:cubicBezTo>
                  <a:cubicBezTo>
                    <a:pt x="186788" y="207749"/>
                    <a:pt x="187016" y="208707"/>
                    <a:pt x="186149" y="208844"/>
                  </a:cubicBezTo>
                  <a:cubicBezTo>
                    <a:pt x="185282" y="208980"/>
                    <a:pt x="177024" y="212175"/>
                    <a:pt x="176658" y="212175"/>
                  </a:cubicBezTo>
                  <a:cubicBezTo>
                    <a:pt x="176293" y="212175"/>
                    <a:pt x="173145" y="215186"/>
                    <a:pt x="171730" y="215368"/>
                  </a:cubicBezTo>
                  <a:cubicBezTo>
                    <a:pt x="170316" y="215551"/>
                    <a:pt x="168673" y="218243"/>
                    <a:pt x="168217" y="218927"/>
                  </a:cubicBezTo>
                  <a:cubicBezTo>
                    <a:pt x="165507" y="221159"/>
                    <a:pt x="162514" y="223030"/>
                    <a:pt x="159320" y="224494"/>
                  </a:cubicBezTo>
                  <a:cubicBezTo>
                    <a:pt x="158270" y="224494"/>
                    <a:pt x="156947" y="226593"/>
                    <a:pt x="154757" y="227643"/>
                  </a:cubicBezTo>
                  <a:cubicBezTo>
                    <a:pt x="152567" y="228692"/>
                    <a:pt x="153388" y="230700"/>
                    <a:pt x="152931" y="231019"/>
                  </a:cubicBezTo>
                  <a:cubicBezTo>
                    <a:pt x="152197" y="232954"/>
                    <a:pt x="151978" y="235044"/>
                    <a:pt x="152293" y="237088"/>
                  </a:cubicBezTo>
                  <a:cubicBezTo>
                    <a:pt x="152608" y="238694"/>
                    <a:pt x="153945" y="239903"/>
                    <a:pt x="155578" y="240054"/>
                  </a:cubicBezTo>
                  <a:cubicBezTo>
                    <a:pt x="156582" y="240054"/>
                    <a:pt x="158316" y="242198"/>
                    <a:pt x="159639" y="242107"/>
                  </a:cubicBezTo>
                  <a:cubicBezTo>
                    <a:pt x="160962" y="242016"/>
                    <a:pt x="164202" y="243019"/>
                    <a:pt x="164841" y="242883"/>
                  </a:cubicBezTo>
                  <a:cubicBezTo>
                    <a:pt x="166597" y="242924"/>
                    <a:pt x="168354" y="242691"/>
                    <a:pt x="170042" y="242198"/>
                  </a:cubicBezTo>
                  <a:cubicBezTo>
                    <a:pt x="171046" y="241514"/>
                    <a:pt x="172187" y="242518"/>
                    <a:pt x="173373" y="242198"/>
                  </a:cubicBezTo>
                  <a:cubicBezTo>
                    <a:pt x="174560" y="241879"/>
                    <a:pt x="178210" y="242198"/>
                    <a:pt x="180582" y="242198"/>
                  </a:cubicBezTo>
                  <a:cubicBezTo>
                    <a:pt x="182955" y="242198"/>
                    <a:pt x="186241" y="244388"/>
                    <a:pt x="186788" y="244343"/>
                  </a:cubicBezTo>
                  <a:cubicBezTo>
                    <a:pt x="188559" y="245356"/>
                    <a:pt x="190201" y="246578"/>
                    <a:pt x="191670" y="247993"/>
                  </a:cubicBezTo>
                  <a:cubicBezTo>
                    <a:pt x="192925" y="248851"/>
                    <a:pt x="194454" y="249207"/>
                    <a:pt x="195960" y="248997"/>
                  </a:cubicBezTo>
                  <a:cubicBezTo>
                    <a:pt x="197520" y="248655"/>
                    <a:pt x="199044" y="248185"/>
                    <a:pt x="200522" y="247582"/>
                  </a:cubicBezTo>
                  <a:cubicBezTo>
                    <a:pt x="201617" y="246944"/>
                    <a:pt x="203032" y="246715"/>
                    <a:pt x="203808" y="245529"/>
                  </a:cubicBezTo>
                  <a:cubicBezTo>
                    <a:pt x="204583" y="244343"/>
                    <a:pt x="206089" y="245027"/>
                    <a:pt x="207549" y="244525"/>
                  </a:cubicBezTo>
                  <a:cubicBezTo>
                    <a:pt x="209009" y="244023"/>
                    <a:pt x="210880" y="244525"/>
                    <a:pt x="212979" y="243795"/>
                  </a:cubicBezTo>
                  <a:cubicBezTo>
                    <a:pt x="215078" y="243065"/>
                    <a:pt x="214987" y="244525"/>
                    <a:pt x="216538" y="244708"/>
                  </a:cubicBezTo>
                  <a:cubicBezTo>
                    <a:pt x="218628" y="245296"/>
                    <a:pt x="220813" y="245483"/>
                    <a:pt x="222972" y="245255"/>
                  </a:cubicBezTo>
                  <a:cubicBezTo>
                    <a:pt x="225025" y="244662"/>
                    <a:pt x="225025" y="245712"/>
                    <a:pt x="227078" y="244845"/>
                  </a:cubicBezTo>
                  <a:cubicBezTo>
                    <a:pt x="228643" y="244356"/>
                    <a:pt x="230172" y="243745"/>
                    <a:pt x="231641" y="243019"/>
                  </a:cubicBezTo>
                  <a:cubicBezTo>
                    <a:pt x="233252" y="242344"/>
                    <a:pt x="234785" y="241486"/>
                    <a:pt x="236204" y="240464"/>
                  </a:cubicBezTo>
                  <a:cubicBezTo>
                    <a:pt x="237418" y="239962"/>
                    <a:pt x="238595" y="239369"/>
                    <a:pt x="239717" y="238685"/>
                  </a:cubicBezTo>
                  <a:cubicBezTo>
                    <a:pt x="240502" y="238183"/>
                    <a:pt x="241433" y="237959"/>
                    <a:pt x="242364" y="238046"/>
                  </a:cubicBezTo>
                  <a:cubicBezTo>
                    <a:pt x="243039" y="237982"/>
                    <a:pt x="243710" y="237877"/>
                    <a:pt x="244372" y="237726"/>
                  </a:cubicBezTo>
                  <a:cubicBezTo>
                    <a:pt x="245649" y="237726"/>
                    <a:pt x="246562" y="238411"/>
                    <a:pt x="246516" y="238685"/>
                  </a:cubicBezTo>
                  <a:cubicBezTo>
                    <a:pt x="245686" y="239574"/>
                    <a:pt x="244782" y="240400"/>
                    <a:pt x="243824" y="241149"/>
                  </a:cubicBezTo>
                  <a:cubicBezTo>
                    <a:pt x="242510" y="241915"/>
                    <a:pt x="241137" y="242568"/>
                    <a:pt x="239717" y="243111"/>
                  </a:cubicBezTo>
                  <a:cubicBezTo>
                    <a:pt x="237094" y="244201"/>
                    <a:pt x="234374" y="245041"/>
                    <a:pt x="231596" y="245620"/>
                  </a:cubicBezTo>
                  <a:cubicBezTo>
                    <a:pt x="230528" y="245871"/>
                    <a:pt x="229474" y="246195"/>
                    <a:pt x="228447" y="246578"/>
                  </a:cubicBezTo>
                  <a:cubicBezTo>
                    <a:pt x="227671" y="246944"/>
                    <a:pt x="223884" y="247856"/>
                    <a:pt x="223200" y="248221"/>
                  </a:cubicBezTo>
                  <a:cubicBezTo>
                    <a:pt x="221927" y="249348"/>
                    <a:pt x="220859" y="250694"/>
                    <a:pt x="220051" y="252191"/>
                  </a:cubicBezTo>
                  <a:cubicBezTo>
                    <a:pt x="220051" y="252784"/>
                    <a:pt x="218135" y="256434"/>
                    <a:pt x="218546" y="257392"/>
                  </a:cubicBezTo>
                  <a:cubicBezTo>
                    <a:pt x="219043" y="259209"/>
                    <a:pt x="219650" y="260993"/>
                    <a:pt x="220371" y="262731"/>
                  </a:cubicBezTo>
                  <a:cubicBezTo>
                    <a:pt x="220480" y="264470"/>
                    <a:pt x="220389" y="266217"/>
                    <a:pt x="220097" y="267933"/>
                  </a:cubicBezTo>
                  <a:cubicBezTo>
                    <a:pt x="220179" y="269498"/>
                    <a:pt x="220521" y="271040"/>
                    <a:pt x="221101" y="272496"/>
                  </a:cubicBezTo>
                  <a:cubicBezTo>
                    <a:pt x="221694" y="272769"/>
                    <a:pt x="222287" y="276192"/>
                    <a:pt x="222561" y="276511"/>
                  </a:cubicBezTo>
                  <a:cubicBezTo>
                    <a:pt x="222835" y="276830"/>
                    <a:pt x="221329" y="279066"/>
                    <a:pt x="221101" y="279386"/>
                  </a:cubicBezTo>
                  <a:cubicBezTo>
                    <a:pt x="220873" y="279705"/>
                    <a:pt x="221101" y="281439"/>
                    <a:pt x="221101" y="281439"/>
                  </a:cubicBezTo>
                  <a:cubicBezTo>
                    <a:pt x="221101" y="281439"/>
                    <a:pt x="217724" y="281804"/>
                    <a:pt x="216538" y="282078"/>
                  </a:cubicBezTo>
                  <a:cubicBezTo>
                    <a:pt x="215352" y="282351"/>
                    <a:pt x="215123" y="282762"/>
                    <a:pt x="215123" y="282762"/>
                  </a:cubicBezTo>
                  <a:cubicBezTo>
                    <a:pt x="215123" y="282762"/>
                    <a:pt x="212705" y="284998"/>
                    <a:pt x="212568" y="285226"/>
                  </a:cubicBezTo>
                  <a:cubicBezTo>
                    <a:pt x="212431" y="285454"/>
                    <a:pt x="210150" y="288922"/>
                    <a:pt x="210150" y="288922"/>
                  </a:cubicBezTo>
                  <a:cubicBezTo>
                    <a:pt x="208859" y="289917"/>
                    <a:pt x="207627" y="290984"/>
                    <a:pt x="206454" y="292116"/>
                  </a:cubicBezTo>
                  <a:cubicBezTo>
                    <a:pt x="205281" y="293321"/>
                    <a:pt x="204049" y="294461"/>
                    <a:pt x="202758" y="295538"/>
                  </a:cubicBezTo>
                  <a:cubicBezTo>
                    <a:pt x="200308" y="296747"/>
                    <a:pt x="197739" y="297696"/>
                    <a:pt x="195093" y="298367"/>
                  </a:cubicBezTo>
                  <a:cubicBezTo>
                    <a:pt x="194682" y="297865"/>
                    <a:pt x="193587" y="299234"/>
                    <a:pt x="191077" y="299143"/>
                  </a:cubicBezTo>
                  <a:cubicBezTo>
                    <a:pt x="188567" y="299052"/>
                    <a:pt x="189024" y="299736"/>
                    <a:pt x="188248" y="299782"/>
                  </a:cubicBezTo>
                  <a:cubicBezTo>
                    <a:pt x="187472" y="299827"/>
                    <a:pt x="186012" y="300420"/>
                    <a:pt x="185419" y="300101"/>
                  </a:cubicBezTo>
                  <a:cubicBezTo>
                    <a:pt x="184826" y="299782"/>
                    <a:pt x="182681" y="301652"/>
                    <a:pt x="181221" y="301424"/>
                  </a:cubicBezTo>
                  <a:cubicBezTo>
                    <a:pt x="180094" y="301351"/>
                    <a:pt x="178967" y="301552"/>
                    <a:pt x="177936" y="302017"/>
                  </a:cubicBezTo>
                  <a:lnTo>
                    <a:pt x="176248" y="302017"/>
                  </a:lnTo>
                  <a:cubicBezTo>
                    <a:pt x="174733" y="302433"/>
                    <a:pt x="173127" y="302323"/>
                    <a:pt x="171685" y="301698"/>
                  </a:cubicBezTo>
                  <a:cubicBezTo>
                    <a:pt x="169905" y="300603"/>
                    <a:pt x="167670" y="301333"/>
                    <a:pt x="166255" y="300649"/>
                  </a:cubicBezTo>
                  <a:cubicBezTo>
                    <a:pt x="164841" y="299964"/>
                    <a:pt x="163244" y="301835"/>
                    <a:pt x="160916" y="302017"/>
                  </a:cubicBezTo>
                  <a:cubicBezTo>
                    <a:pt x="158590" y="302200"/>
                    <a:pt x="155578" y="304253"/>
                    <a:pt x="154209" y="304162"/>
                  </a:cubicBezTo>
                  <a:cubicBezTo>
                    <a:pt x="152840" y="304071"/>
                    <a:pt x="150878" y="306626"/>
                    <a:pt x="150878" y="306626"/>
                  </a:cubicBezTo>
                  <a:lnTo>
                    <a:pt x="144764" y="309592"/>
                  </a:lnTo>
                  <a:cubicBezTo>
                    <a:pt x="142953" y="310984"/>
                    <a:pt x="141045" y="312252"/>
                    <a:pt x="139060" y="313379"/>
                  </a:cubicBezTo>
                  <a:cubicBezTo>
                    <a:pt x="137874" y="314063"/>
                    <a:pt x="136733" y="314383"/>
                    <a:pt x="136323" y="314063"/>
                  </a:cubicBezTo>
                  <a:cubicBezTo>
                    <a:pt x="134748" y="312955"/>
                    <a:pt x="133348" y="311618"/>
                    <a:pt x="132170" y="310094"/>
                  </a:cubicBezTo>
                  <a:cubicBezTo>
                    <a:pt x="131532" y="308862"/>
                    <a:pt x="125463" y="311463"/>
                    <a:pt x="123045" y="310824"/>
                  </a:cubicBezTo>
                  <a:cubicBezTo>
                    <a:pt x="120626" y="310185"/>
                    <a:pt x="114832" y="313425"/>
                    <a:pt x="114238" y="313379"/>
                  </a:cubicBezTo>
                  <a:cubicBezTo>
                    <a:pt x="113645" y="313333"/>
                    <a:pt x="111683" y="314930"/>
                    <a:pt x="111683" y="314930"/>
                  </a:cubicBezTo>
                  <a:lnTo>
                    <a:pt x="108991" y="317668"/>
                  </a:lnTo>
                  <a:cubicBezTo>
                    <a:pt x="108489" y="318800"/>
                    <a:pt x="108047" y="319959"/>
                    <a:pt x="107668" y="321136"/>
                  </a:cubicBezTo>
                  <a:cubicBezTo>
                    <a:pt x="105583" y="322797"/>
                    <a:pt x="103283" y="324166"/>
                    <a:pt x="100823" y="325197"/>
                  </a:cubicBezTo>
                  <a:cubicBezTo>
                    <a:pt x="100139" y="325197"/>
                    <a:pt x="87135" y="329760"/>
                    <a:pt x="85720" y="329760"/>
                  </a:cubicBezTo>
                  <a:cubicBezTo>
                    <a:pt x="83393" y="330239"/>
                    <a:pt x="80975" y="330065"/>
                    <a:pt x="78739" y="329258"/>
                  </a:cubicBezTo>
                  <a:cubicBezTo>
                    <a:pt x="76047" y="327798"/>
                    <a:pt x="76047" y="330216"/>
                    <a:pt x="74496" y="329532"/>
                  </a:cubicBezTo>
                  <a:cubicBezTo>
                    <a:pt x="72944" y="328847"/>
                    <a:pt x="69933" y="329851"/>
                    <a:pt x="69568" y="329851"/>
                  </a:cubicBezTo>
                  <a:cubicBezTo>
                    <a:pt x="69203" y="329851"/>
                    <a:pt x="63727" y="331494"/>
                    <a:pt x="63499" y="331357"/>
                  </a:cubicBezTo>
                  <a:cubicBezTo>
                    <a:pt x="63271" y="331220"/>
                    <a:pt x="60625" y="333866"/>
                    <a:pt x="59986" y="333866"/>
                  </a:cubicBezTo>
                  <a:cubicBezTo>
                    <a:pt x="59347" y="333866"/>
                    <a:pt x="54693" y="337152"/>
                    <a:pt x="54145" y="337243"/>
                  </a:cubicBezTo>
                  <a:cubicBezTo>
                    <a:pt x="51827" y="337672"/>
                    <a:pt x="49477" y="337900"/>
                    <a:pt x="47118" y="337927"/>
                  </a:cubicBezTo>
                  <a:cubicBezTo>
                    <a:pt x="47118" y="337608"/>
                    <a:pt x="36715" y="337608"/>
                    <a:pt x="35073" y="337152"/>
                  </a:cubicBezTo>
                  <a:cubicBezTo>
                    <a:pt x="33430" y="336695"/>
                    <a:pt x="31650" y="339205"/>
                    <a:pt x="30966" y="339068"/>
                  </a:cubicBezTo>
                  <a:cubicBezTo>
                    <a:pt x="30281" y="338931"/>
                    <a:pt x="28867" y="341167"/>
                    <a:pt x="28867" y="341167"/>
                  </a:cubicBezTo>
                  <a:lnTo>
                    <a:pt x="27635" y="343038"/>
                  </a:lnTo>
                  <a:cubicBezTo>
                    <a:pt x="27635" y="343038"/>
                    <a:pt x="26403" y="345547"/>
                    <a:pt x="26312" y="345821"/>
                  </a:cubicBezTo>
                  <a:cubicBezTo>
                    <a:pt x="26221" y="346095"/>
                    <a:pt x="21384" y="349745"/>
                    <a:pt x="20791" y="348696"/>
                  </a:cubicBezTo>
                  <a:cubicBezTo>
                    <a:pt x="20198" y="347646"/>
                    <a:pt x="16730" y="348331"/>
                    <a:pt x="15041" y="346551"/>
                  </a:cubicBezTo>
                  <a:cubicBezTo>
                    <a:pt x="13353" y="344772"/>
                    <a:pt x="12532" y="345912"/>
                    <a:pt x="12121" y="345912"/>
                  </a:cubicBezTo>
                  <a:cubicBezTo>
                    <a:pt x="10775" y="346711"/>
                    <a:pt x="9497" y="347610"/>
                    <a:pt x="8289" y="348604"/>
                  </a:cubicBezTo>
                  <a:lnTo>
                    <a:pt x="5688" y="351753"/>
                  </a:lnTo>
                  <a:cubicBezTo>
                    <a:pt x="5688" y="351753"/>
                    <a:pt x="5231" y="357046"/>
                    <a:pt x="5140" y="357548"/>
                  </a:cubicBezTo>
                  <a:cubicBezTo>
                    <a:pt x="4104" y="358976"/>
                    <a:pt x="2840" y="360226"/>
                    <a:pt x="1399" y="361244"/>
                  </a:cubicBezTo>
                  <a:cubicBezTo>
                    <a:pt x="942" y="361244"/>
                    <a:pt x="395" y="362293"/>
                    <a:pt x="30" y="362932"/>
                  </a:cubicBezTo>
                  <a:cubicBezTo>
                    <a:pt x="-71" y="363986"/>
                    <a:pt x="84" y="365054"/>
                    <a:pt x="486" y="366035"/>
                  </a:cubicBezTo>
                  <a:cubicBezTo>
                    <a:pt x="714" y="366901"/>
                    <a:pt x="5916" y="368544"/>
                    <a:pt x="8380" y="370369"/>
                  </a:cubicBezTo>
                  <a:cubicBezTo>
                    <a:pt x="10844" y="372194"/>
                    <a:pt x="11619" y="373426"/>
                    <a:pt x="11939" y="373426"/>
                  </a:cubicBezTo>
                  <a:cubicBezTo>
                    <a:pt x="13604" y="374001"/>
                    <a:pt x="15206" y="374736"/>
                    <a:pt x="16730" y="375617"/>
                  </a:cubicBezTo>
                  <a:cubicBezTo>
                    <a:pt x="17277" y="376119"/>
                    <a:pt x="17369" y="377852"/>
                    <a:pt x="17551" y="377989"/>
                  </a:cubicBezTo>
                  <a:cubicBezTo>
                    <a:pt x="19559" y="378838"/>
                    <a:pt x="21658" y="379468"/>
                    <a:pt x="23802" y="379860"/>
                  </a:cubicBezTo>
                  <a:cubicBezTo>
                    <a:pt x="25399" y="379860"/>
                    <a:pt x="29232" y="381412"/>
                    <a:pt x="30053" y="381412"/>
                  </a:cubicBezTo>
                  <a:cubicBezTo>
                    <a:pt x="31513" y="381909"/>
                    <a:pt x="32919" y="382552"/>
                    <a:pt x="34251" y="383328"/>
                  </a:cubicBezTo>
                  <a:cubicBezTo>
                    <a:pt x="34251" y="383328"/>
                    <a:pt x="42327" y="384195"/>
                    <a:pt x="44107" y="384195"/>
                  </a:cubicBezTo>
                  <a:cubicBezTo>
                    <a:pt x="45887" y="384195"/>
                    <a:pt x="49172" y="385609"/>
                    <a:pt x="50906" y="385199"/>
                  </a:cubicBezTo>
                  <a:cubicBezTo>
                    <a:pt x="52640" y="384788"/>
                    <a:pt x="53963" y="386248"/>
                    <a:pt x="54784" y="386111"/>
                  </a:cubicBezTo>
                  <a:cubicBezTo>
                    <a:pt x="55605" y="385974"/>
                    <a:pt x="56518" y="387754"/>
                    <a:pt x="57294" y="387982"/>
                  </a:cubicBezTo>
                  <a:cubicBezTo>
                    <a:pt x="58069" y="388210"/>
                    <a:pt x="59210" y="389990"/>
                    <a:pt x="60305" y="390400"/>
                  </a:cubicBezTo>
                  <a:cubicBezTo>
                    <a:pt x="62039" y="391272"/>
                    <a:pt x="63841" y="392002"/>
                    <a:pt x="65689" y="392590"/>
                  </a:cubicBezTo>
                  <a:cubicBezTo>
                    <a:pt x="66693" y="392590"/>
                    <a:pt x="71439" y="393321"/>
                    <a:pt x="73127" y="393138"/>
                  </a:cubicBezTo>
                  <a:cubicBezTo>
                    <a:pt x="74815" y="392956"/>
                    <a:pt x="78739" y="393138"/>
                    <a:pt x="79058" y="393138"/>
                  </a:cubicBezTo>
                  <a:cubicBezTo>
                    <a:pt x="79378" y="393138"/>
                    <a:pt x="82983" y="390993"/>
                    <a:pt x="82983" y="390993"/>
                  </a:cubicBezTo>
                  <a:cubicBezTo>
                    <a:pt x="82983" y="390993"/>
                    <a:pt x="86998" y="395556"/>
                    <a:pt x="87546" y="395876"/>
                  </a:cubicBezTo>
                  <a:cubicBezTo>
                    <a:pt x="88093" y="396195"/>
                    <a:pt x="91470" y="398568"/>
                    <a:pt x="92108" y="397838"/>
                  </a:cubicBezTo>
                  <a:cubicBezTo>
                    <a:pt x="92747" y="397108"/>
                    <a:pt x="92428" y="400667"/>
                    <a:pt x="92382" y="401169"/>
                  </a:cubicBezTo>
                  <a:cubicBezTo>
                    <a:pt x="92337" y="401671"/>
                    <a:pt x="91880" y="404180"/>
                    <a:pt x="92930" y="404591"/>
                  </a:cubicBezTo>
                  <a:cubicBezTo>
                    <a:pt x="94860" y="405029"/>
                    <a:pt x="96840" y="405184"/>
                    <a:pt x="98816" y="405047"/>
                  </a:cubicBezTo>
                  <a:cubicBezTo>
                    <a:pt x="99591" y="405047"/>
                    <a:pt x="103059" y="406370"/>
                    <a:pt x="103379" y="406279"/>
                  </a:cubicBezTo>
                  <a:cubicBezTo>
                    <a:pt x="105802" y="405298"/>
                    <a:pt x="108060" y="403961"/>
                    <a:pt x="110086" y="402309"/>
                  </a:cubicBezTo>
                  <a:cubicBezTo>
                    <a:pt x="111021" y="401150"/>
                    <a:pt x="112167" y="400174"/>
                    <a:pt x="113463" y="399435"/>
                  </a:cubicBezTo>
                  <a:cubicBezTo>
                    <a:pt x="114010" y="399115"/>
                    <a:pt x="118299" y="399435"/>
                    <a:pt x="119121" y="398978"/>
                  </a:cubicBezTo>
                  <a:cubicBezTo>
                    <a:pt x="119942" y="398522"/>
                    <a:pt x="122543" y="402127"/>
                    <a:pt x="122817" y="402309"/>
                  </a:cubicBezTo>
                  <a:lnTo>
                    <a:pt x="124596" y="403633"/>
                  </a:lnTo>
                  <a:cubicBezTo>
                    <a:pt x="124596" y="403633"/>
                    <a:pt x="135227" y="402720"/>
                    <a:pt x="136186" y="402355"/>
                  </a:cubicBezTo>
                  <a:cubicBezTo>
                    <a:pt x="137144" y="401990"/>
                    <a:pt x="141661" y="403541"/>
                    <a:pt x="142665" y="402355"/>
                  </a:cubicBezTo>
                  <a:cubicBezTo>
                    <a:pt x="143669" y="401169"/>
                    <a:pt x="146589" y="403450"/>
                    <a:pt x="147730" y="403222"/>
                  </a:cubicBezTo>
                  <a:cubicBezTo>
                    <a:pt x="148871" y="402994"/>
                    <a:pt x="153160" y="402492"/>
                    <a:pt x="154392" y="400986"/>
                  </a:cubicBezTo>
                  <a:cubicBezTo>
                    <a:pt x="155624" y="399480"/>
                    <a:pt x="156171" y="400484"/>
                    <a:pt x="157494" y="398340"/>
                  </a:cubicBezTo>
                  <a:cubicBezTo>
                    <a:pt x="158818" y="396195"/>
                    <a:pt x="162331" y="394826"/>
                    <a:pt x="163700" y="392956"/>
                  </a:cubicBezTo>
                  <a:cubicBezTo>
                    <a:pt x="165069" y="391085"/>
                    <a:pt x="166848" y="392956"/>
                    <a:pt x="168491" y="392317"/>
                  </a:cubicBezTo>
                  <a:cubicBezTo>
                    <a:pt x="170134" y="391678"/>
                    <a:pt x="172233" y="394370"/>
                    <a:pt x="173601" y="394598"/>
                  </a:cubicBezTo>
                  <a:cubicBezTo>
                    <a:pt x="174970" y="394826"/>
                    <a:pt x="178940" y="397382"/>
                    <a:pt x="179944" y="397518"/>
                  </a:cubicBezTo>
                  <a:cubicBezTo>
                    <a:pt x="180948" y="397655"/>
                    <a:pt x="184872" y="400941"/>
                    <a:pt x="185282" y="400804"/>
                  </a:cubicBezTo>
                  <a:cubicBezTo>
                    <a:pt x="185693" y="400667"/>
                    <a:pt x="188567" y="405367"/>
                    <a:pt x="189571" y="405823"/>
                  </a:cubicBezTo>
                  <a:cubicBezTo>
                    <a:pt x="187769" y="406991"/>
                    <a:pt x="185894" y="408040"/>
                    <a:pt x="183959" y="408971"/>
                  </a:cubicBezTo>
                  <a:cubicBezTo>
                    <a:pt x="183457" y="408971"/>
                    <a:pt x="182043" y="410796"/>
                    <a:pt x="180446" y="411526"/>
                  </a:cubicBezTo>
                  <a:cubicBezTo>
                    <a:pt x="178849" y="412256"/>
                    <a:pt x="179351" y="412667"/>
                    <a:pt x="178986" y="412393"/>
                  </a:cubicBezTo>
                  <a:cubicBezTo>
                    <a:pt x="178620" y="412120"/>
                    <a:pt x="175837" y="414447"/>
                    <a:pt x="174423" y="414447"/>
                  </a:cubicBezTo>
                  <a:cubicBezTo>
                    <a:pt x="173008" y="414447"/>
                    <a:pt x="172278" y="415496"/>
                    <a:pt x="171594" y="414720"/>
                  </a:cubicBezTo>
                  <a:cubicBezTo>
                    <a:pt x="170909" y="413945"/>
                    <a:pt x="168856" y="414720"/>
                    <a:pt x="167031" y="413580"/>
                  </a:cubicBezTo>
                  <a:cubicBezTo>
                    <a:pt x="165206" y="412439"/>
                    <a:pt x="164658" y="413352"/>
                    <a:pt x="164202" y="412758"/>
                  </a:cubicBezTo>
                  <a:cubicBezTo>
                    <a:pt x="163745" y="412165"/>
                    <a:pt x="160597" y="412987"/>
                    <a:pt x="158179" y="412987"/>
                  </a:cubicBezTo>
                  <a:cubicBezTo>
                    <a:pt x="156440" y="413247"/>
                    <a:pt x="154780" y="413872"/>
                    <a:pt x="153297" y="414812"/>
                  </a:cubicBezTo>
                  <a:cubicBezTo>
                    <a:pt x="153023" y="414812"/>
                    <a:pt x="121356" y="413397"/>
                    <a:pt x="121356" y="413397"/>
                  </a:cubicBezTo>
                  <a:cubicBezTo>
                    <a:pt x="120001" y="413890"/>
                    <a:pt x="118546" y="414059"/>
                    <a:pt x="117113" y="413899"/>
                  </a:cubicBezTo>
                  <a:cubicBezTo>
                    <a:pt x="113782" y="413899"/>
                    <a:pt x="114740" y="414720"/>
                    <a:pt x="114421" y="414720"/>
                  </a:cubicBezTo>
                  <a:cubicBezTo>
                    <a:pt x="114102" y="414720"/>
                    <a:pt x="112003" y="416226"/>
                    <a:pt x="111683" y="416044"/>
                  </a:cubicBezTo>
                  <a:cubicBezTo>
                    <a:pt x="111364" y="415861"/>
                    <a:pt x="110177" y="417915"/>
                    <a:pt x="108991" y="418051"/>
                  </a:cubicBezTo>
                  <a:cubicBezTo>
                    <a:pt x="107805" y="418188"/>
                    <a:pt x="101143" y="420561"/>
                    <a:pt x="100823" y="420378"/>
                  </a:cubicBezTo>
                  <a:cubicBezTo>
                    <a:pt x="100504" y="420196"/>
                    <a:pt x="84534" y="421610"/>
                    <a:pt x="83530" y="421519"/>
                  </a:cubicBezTo>
                  <a:cubicBezTo>
                    <a:pt x="82526" y="421428"/>
                    <a:pt x="76549" y="421839"/>
                    <a:pt x="74769" y="421519"/>
                  </a:cubicBezTo>
                  <a:cubicBezTo>
                    <a:pt x="72990" y="421200"/>
                    <a:pt x="71119" y="422705"/>
                    <a:pt x="70481" y="422340"/>
                  </a:cubicBezTo>
                  <a:cubicBezTo>
                    <a:pt x="69842" y="421975"/>
                    <a:pt x="68701" y="422705"/>
                    <a:pt x="67013" y="422705"/>
                  </a:cubicBezTo>
                  <a:cubicBezTo>
                    <a:pt x="65324" y="422705"/>
                    <a:pt x="61674" y="422934"/>
                    <a:pt x="59986" y="422705"/>
                  </a:cubicBezTo>
                  <a:cubicBezTo>
                    <a:pt x="57869" y="422633"/>
                    <a:pt x="55751" y="422710"/>
                    <a:pt x="53643" y="422934"/>
                  </a:cubicBezTo>
                  <a:cubicBezTo>
                    <a:pt x="53643" y="422934"/>
                    <a:pt x="50678" y="423937"/>
                    <a:pt x="50039" y="424303"/>
                  </a:cubicBezTo>
                  <a:cubicBezTo>
                    <a:pt x="49400" y="424667"/>
                    <a:pt x="46069" y="426903"/>
                    <a:pt x="44700" y="427496"/>
                  </a:cubicBezTo>
                  <a:cubicBezTo>
                    <a:pt x="43331" y="428090"/>
                    <a:pt x="43651" y="431649"/>
                    <a:pt x="43651" y="431649"/>
                  </a:cubicBezTo>
                  <a:cubicBezTo>
                    <a:pt x="44636" y="432634"/>
                    <a:pt x="45704" y="433533"/>
                    <a:pt x="46845" y="434341"/>
                  </a:cubicBezTo>
                  <a:cubicBezTo>
                    <a:pt x="47255" y="434341"/>
                    <a:pt x="49400" y="436029"/>
                    <a:pt x="50495" y="435892"/>
                  </a:cubicBezTo>
                  <a:cubicBezTo>
                    <a:pt x="51590" y="435755"/>
                    <a:pt x="54510" y="437809"/>
                    <a:pt x="55058" y="438037"/>
                  </a:cubicBezTo>
                  <a:cubicBezTo>
                    <a:pt x="55605" y="438265"/>
                    <a:pt x="56518" y="440683"/>
                    <a:pt x="56883" y="441048"/>
                  </a:cubicBezTo>
                  <a:cubicBezTo>
                    <a:pt x="57248" y="441413"/>
                    <a:pt x="59073" y="442919"/>
                    <a:pt x="59849" y="442737"/>
                  </a:cubicBezTo>
                  <a:cubicBezTo>
                    <a:pt x="60625" y="442554"/>
                    <a:pt x="63955" y="442737"/>
                    <a:pt x="63955" y="442737"/>
                  </a:cubicBezTo>
                  <a:cubicBezTo>
                    <a:pt x="63955" y="442737"/>
                    <a:pt x="67743" y="443238"/>
                    <a:pt x="68518" y="442737"/>
                  </a:cubicBezTo>
                  <a:cubicBezTo>
                    <a:pt x="69294" y="442235"/>
                    <a:pt x="71621" y="442737"/>
                    <a:pt x="72488" y="441504"/>
                  </a:cubicBezTo>
                  <a:cubicBezTo>
                    <a:pt x="73355" y="440273"/>
                    <a:pt x="75363" y="440227"/>
                    <a:pt x="76093" y="439542"/>
                  </a:cubicBezTo>
                  <a:cubicBezTo>
                    <a:pt x="76823" y="438858"/>
                    <a:pt x="82618" y="436622"/>
                    <a:pt x="82618" y="436622"/>
                  </a:cubicBezTo>
                  <a:cubicBezTo>
                    <a:pt x="83110" y="437316"/>
                    <a:pt x="83526" y="438069"/>
                    <a:pt x="83850" y="438858"/>
                  </a:cubicBezTo>
                  <a:cubicBezTo>
                    <a:pt x="82905" y="439912"/>
                    <a:pt x="81796" y="440806"/>
                    <a:pt x="80564" y="441504"/>
                  </a:cubicBezTo>
                  <a:cubicBezTo>
                    <a:pt x="80108" y="441504"/>
                    <a:pt x="80564" y="445474"/>
                    <a:pt x="80838" y="445611"/>
                  </a:cubicBezTo>
                  <a:cubicBezTo>
                    <a:pt x="81112" y="445748"/>
                    <a:pt x="84580" y="448851"/>
                    <a:pt x="84580" y="448851"/>
                  </a:cubicBezTo>
                  <a:cubicBezTo>
                    <a:pt x="84580" y="448851"/>
                    <a:pt x="87181" y="451269"/>
                    <a:pt x="87454" y="451132"/>
                  </a:cubicBezTo>
                  <a:cubicBezTo>
                    <a:pt x="87728" y="450995"/>
                    <a:pt x="92017" y="451497"/>
                    <a:pt x="92884" y="451360"/>
                  </a:cubicBezTo>
                  <a:cubicBezTo>
                    <a:pt x="93751" y="451223"/>
                    <a:pt x="95987" y="452455"/>
                    <a:pt x="97082" y="451360"/>
                  </a:cubicBezTo>
                  <a:cubicBezTo>
                    <a:pt x="98177" y="450265"/>
                    <a:pt x="101097" y="451360"/>
                    <a:pt x="102010" y="451360"/>
                  </a:cubicBezTo>
                  <a:cubicBezTo>
                    <a:pt x="103552" y="451488"/>
                    <a:pt x="105081" y="451762"/>
                    <a:pt x="106573" y="452182"/>
                  </a:cubicBezTo>
                  <a:lnTo>
                    <a:pt x="111683" y="451954"/>
                  </a:lnTo>
                  <a:cubicBezTo>
                    <a:pt x="112094" y="451954"/>
                    <a:pt x="113417" y="453094"/>
                    <a:pt x="113782" y="453094"/>
                  </a:cubicBezTo>
                  <a:cubicBezTo>
                    <a:pt x="114147" y="453094"/>
                    <a:pt x="119531" y="453094"/>
                    <a:pt x="120444" y="453094"/>
                  </a:cubicBezTo>
                  <a:cubicBezTo>
                    <a:pt x="121356" y="453094"/>
                    <a:pt x="123136" y="453094"/>
                    <a:pt x="123729" y="452684"/>
                  </a:cubicBezTo>
                  <a:cubicBezTo>
                    <a:pt x="124322" y="452273"/>
                    <a:pt x="124505" y="452684"/>
                    <a:pt x="125280" y="452684"/>
                  </a:cubicBezTo>
                  <a:cubicBezTo>
                    <a:pt x="127804" y="453263"/>
                    <a:pt x="130263" y="454089"/>
                    <a:pt x="132627" y="455148"/>
                  </a:cubicBezTo>
                  <a:cubicBezTo>
                    <a:pt x="132627" y="455148"/>
                    <a:pt x="134178" y="456927"/>
                    <a:pt x="134178" y="457429"/>
                  </a:cubicBezTo>
                  <a:cubicBezTo>
                    <a:pt x="133644" y="458551"/>
                    <a:pt x="132919" y="459569"/>
                    <a:pt x="132034" y="460440"/>
                  </a:cubicBezTo>
                  <a:cubicBezTo>
                    <a:pt x="129378" y="460974"/>
                    <a:pt x="126700" y="461371"/>
                    <a:pt x="124003" y="461627"/>
                  </a:cubicBezTo>
                  <a:cubicBezTo>
                    <a:pt x="122579" y="461339"/>
                    <a:pt x="121188" y="460910"/>
                    <a:pt x="119851" y="460349"/>
                  </a:cubicBezTo>
                  <a:cubicBezTo>
                    <a:pt x="119257" y="459984"/>
                    <a:pt x="118436" y="460760"/>
                    <a:pt x="117889" y="460669"/>
                  </a:cubicBezTo>
                  <a:cubicBezTo>
                    <a:pt x="117341" y="460577"/>
                    <a:pt x="115151" y="461079"/>
                    <a:pt x="114695" y="460669"/>
                  </a:cubicBezTo>
                  <a:cubicBezTo>
                    <a:pt x="114238" y="460258"/>
                    <a:pt x="112870" y="462220"/>
                    <a:pt x="111409" y="463589"/>
                  </a:cubicBezTo>
                  <a:cubicBezTo>
                    <a:pt x="109949" y="464958"/>
                    <a:pt x="110497" y="464091"/>
                    <a:pt x="109402" y="464136"/>
                  </a:cubicBezTo>
                  <a:cubicBezTo>
                    <a:pt x="108115" y="464314"/>
                    <a:pt x="106819" y="464406"/>
                    <a:pt x="105523" y="464410"/>
                  </a:cubicBezTo>
                  <a:cubicBezTo>
                    <a:pt x="105158" y="464410"/>
                    <a:pt x="102740" y="465642"/>
                    <a:pt x="102466" y="465596"/>
                  </a:cubicBezTo>
                  <a:cubicBezTo>
                    <a:pt x="101485" y="466363"/>
                    <a:pt x="100636" y="467289"/>
                    <a:pt x="99957" y="468334"/>
                  </a:cubicBezTo>
                  <a:lnTo>
                    <a:pt x="98542" y="471209"/>
                  </a:lnTo>
                  <a:lnTo>
                    <a:pt x="101599" y="472167"/>
                  </a:lnTo>
                  <a:cubicBezTo>
                    <a:pt x="101919" y="471711"/>
                    <a:pt x="103607" y="477597"/>
                    <a:pt x="104702" y="478738"/>
                  </a:cubicBezTo>
                  <a:cubicBezTo>
                    <a:pt x="105797" y="479878"/>
                    <a:pt x="108489" y="482069"/>
                    <a:pt x="108763" y="481384"/>
                  </a:cubicBezTo>
                  <a:cubicBezTo>
                    <a:pt x="109037" y="480700"/>
                    <a:pt x="110862" y="483802"/>
                    <a:pt x="111272" y="483802"/>
                  </a:cubicBezTo>
                  <a:cubicBezTo>
                    <a:pt x="113130" y="484637"/>
                    <a:pt x="115055" y="485326"/>
                    <a:pt x="117022" y="485856"/>
                  </a:cubicBezTo>
                  <a:cubicBezTo>
                    <a:pt x="117843" y="485856"/>
                    <a:pt x="123410" y="487818"/>
                    <a:pt x="123866" y="487726"/>
                  </a:cubicBezTo>
                  <a:cubicBezTo>
                    <a:pt x="124322" y="487635"/>
                    <a:pt x="126786" y="491012"/>
                    <a:pt x="126786" y="491012"/>
                  </a:cubicBezTo>
                  <a:cubicBezTo>
                    <a:pt x="130072" y="492212"/>
                    <a:pt x="133516" y="492919"/>
                    <a:pt x="137007" y="493111"/>
                  </a:cubicBezTo>
                  <a:cubicBezTo>
                    <a:pt x="139380" y="492563"/>
                    <a:pt x="139517" y="493658"/>
                    <a:pt x="142391" y="492563"/>
                  </a:cubicBezTo>
                  <a:cubicBezTo>
                    <a:pt x="145266" y="491468"/>
                    <a:pt x="148734" y="492837"/>
                    <a:pt x="151243" y="492563"/>
                  </a:cubicBezTo>
                  <a:cubicBezTo>
                    <a:pt x="153753" y="492289"/>
                    <a:pt x="157403" y="492837"/>
                    <a:pt x="158590" y="492563"/>
                  </a:cubicBezTo>
                  <a:cubicBezTo>
                    <a:pt x="159776" y="492289"/>
                    <a:pt x="160597" y="493795"/>
                    <a:pt x="161327" y="493065"/>
                  </a:cubicBezTo>
                  <a:cubicBezTo>
                    <a:pt x="162057" y="492335"/>
                    <a:pt x="165343" y="493065"/>
                    <a:pt x="165890" y="492700"/>
                  </a:cubicBezTo>
                  <a:cubicBezTo>
                    <a:pt x="166438" y="492335"/>
                    <a:pt x="167852" y="491514"/>
                    <a:pt x="167670" y="490920"/>
                  </a:cubicBezTo>
                  <a:cubicBezTo>
                    <a:pt x="167487" y="490327"/>
                    <a:pt x="165023" y="488913"/>
                    <a:pt x="164932" y="487818"/>
                  </a:cubicBezTo>
                  <a:cubicBezTo>
                    <a:pt x="164841" y="486723"/>
                    <a:pt x="162377" y="484395"/>
                    <a:pt x="161555" y="482707"/>
                  </a:cubicBezTo>
                  <a:cubicBezTo>
                    <a:pt x="160734" y="481019"/>
                    <a:pt x="161875" y="479878"/>
                    <a:pt x="162650" y="478601"/>
                  </a:cubicBezTo>
                  <a:cubicBezTo>
                    <a:pt x="163426" y="477323"/>
                    <a:pt x="165206" y="480198"/>
                    <a:pt x="165753" y="479741"/>
                  </a:cubicBezTo>
                  <a:cubicBezTo>
                    <a:pt x="166301" y="479285"/>
                    <a:pt x="167670" y="481019"/>
                    <a:pt x="169267" y="479741"/>
                  </a:cubicBezTo>
                  <a:cubicBezTo>
                    <a:pt x="170864" y="478464"/>
                    <a:pt x="173145" y="484304"/>
                    <a:pt x="173829" y="484897"/>
                  </a:cubicBezTo>
                  <a:cubicBezTo>
                    <a:pt x="174514" y="485491"/>
                    <a:pt x="175791" y="487544"/>
                    <a:pt x="176887" y="487955"/>
                  </a:cubicBezTo>
                  <a:cubicBezTo>
                    <a:pt x="178164" y="488215"/>
                    <a:pt x="179487" y="488215"/>
                    <a:pt x="180765" y="487955"/>
                  </a:cubicBezTo>
                  <a:cubicBezTo>
                    <a:pt x="180765" y="487955"/>
                    <a:pt x="181769" y="487133"/>
                    <a:pt x="182636" y="482388"/>
                  </a:cubicBezTo>
                  <a:cubicBezTo>
                    <a:pt x="183503" y="477643"/>
                    <a:pt x="184598" y="480700"/>
                    <a:pt x="184598" y="479559"/>
                  </a:cubicBezTo>
                  <a:cubicBezTo>
                    <a:pt x="184598" y="478418"/>
                    <a:pt x="186788" y="478738"/>
                    <a:pt x="187792" y="477688"/>
                  </a:cubicBezTo>
                  <a:cubicBezTo>
                    <a:pt x="188796" y="476639"/>
                    <a:pt x="191990" y="478738"/>
                    <a:pt x="192355" y="478601"/>
                  </a:cubicBezTo>
                  <a:cubicBezTo>
                    <a:pt x="194093" y="478929"/>
                    <a:pt x="195804" y="479404"/>
                    <a:pt x="197465" y="480015"/>
                  </a:cubicBezTo>
                  <a:lnTo>
                    <a:pt x="197465" y="483802"/>
                  </a:lnTo>
                  <a:cubicBezTo>
                    <a:pt x="197465" y="483802"/>
                    <a:pt x="198606" y="488913"/>
                    <a:pt x="199564" y="488821"/>
                  </a:cubicBezTo>
                  <a:cubicBezTo>
                    <a:pt x="200522" y="488730"/>
                    <a:pt x="208370" y="489597"/>
                    <a:pt x="208690" y="489232"/>
                  </a:cubicBezTo>
                  <a:cubicBezTo>
                    <a:pt x="209009" y="488867"/>
                    <a:pt x="210241" y="489232"/>
                    <a:pt x="211245" y="488821"/>
                  </a:cubicBezTo>
                  <a:cubicBezTo>
                    <a:pt x="212897" y="488411"/>
                    <a:pt x="214576" y="488087"/>
                    <a:pt x="216264" y="487863"/>
                  </a:cubicBezTo>
                  <a:cubicBezTo>
                    <a:pt x="216949" y="487407"/>
                    <a:pt x="219048" y="486951"/>
                    <a:pt x="219595" y="485856"/>
                  </a:cubicBezTo>
                  <a:cubicBezTo>
                    <a:pt x="220143" y="484761"/>
                    <a:pt x="223108" y="483072"/>
                    <a:pt x="223474" y="482616"/>
                  </a:cubicBezTo>
                  <a:cubicBezTo>
                    <a:pt x="225285" y="482342"/>
                    <a:pt x="227119" y="482269"/>
                    <a:pt x="228949" y="482388"/>
                  </a:cubicBezTo>
                  <a:cubicBezTo>
                    <a:pt x="229364" y="481557"/>
                    <a:pt x="229643" y="480663"/>
                    <a:pt x="229770" y="479741"/>
                  </a:cubicBezTo>
                  <a:cubicBezTo>
                    <a:pt x="229770" y="478738"/>
                    <a:pt x="231459" y="480973"/>
                    <a:pt x="232006" y="479422"/>
                  </a:cubicBezTo>
                  <a:cubicBezTo>
                    <a:pt x="232554" y="477871"/>
                    <a:pt x="233740" y="478281"/>
                    <a:pt x="234105" y="476684"/>
                  </a:cubicBezTo>
                  <a:cubicBezTo>
                    <a:pt x="234470" y="475087"/>
                    <a:pt x="235930" y="475817"/>
                    <a:pt x="236067" y="475407"/>
                  </a:cubicBezTo>
                  <a:cubicBezTo>
                    <a:pt x="236204" y="474996"/>
                    <a:pt x="237071" y="475407"/>
                    <a:pt x="238075" y="475407"/>
                  </a:cubicBezTo>
                  <a:cubicBezTo>
                    <a:pt x="239079" y="475407"/>
                    <a:pt x="240812" y="475772"/>
                    <a:pt x="240949" y="475407"/>
                  </a:cubicBezTo>
                  <a:cubicBezTo>
                    <a:pt x="241086" y="475042"/>
                    <a:pt x="243048" y="479559"/>
                    <a:pt x="244645" y="479559"/>
                  </a:cubicBezTo>
                  <a:cubicBezTo>
                    <a:pt x="246242" y="479559"/>
                    <a:pt x="249482" y="482342"/>
                    <a:pt x="249482" y="482342"/>
                  </a:cubicBezTo>
                  <a:cubicBezTo>
                    <a:pt x="249482" y="482342"/>
                    <a:pt x="251900" y="483346"/>
                    <a:pt x="252539" y="482981"/>
                  </a:cubicBezTo>
                  <a:cubicBezTo>
                    <a:pt x="254081" y="482219"/>
                    <a:pt x="255459" y="481165"/>
                    <a:pt x="256600" y="479878"/>
                  </a:cubicBezTo>
                  <a:cubicBezTo>
                    <a:pt x="257695" y="478327"/>
                    <a:pt x="258288" y="479422"/>
                    <a:pt x="258836" y="478190"/>
                  </a:cubicBezTo>
                  <a:cubicBezTo>
                    <a:pt x="259383" y="476958"/>
                    <a:pt x="263992" y="476319"/>
                    <a:pt x="264996" y="474996"/>
                  </a:cubicBezTo>
                  <a:cubicBezTo>
                    <a:pt x="266105" y="473239"/>
                    <a:pt x="266994" y="471355"/>
                    <a:pt x="267642" y="469384"/>
                  </a:cubicBezTo>
                  <a:cubicBezTo>
                    <a:pt x="267642" y="468791"/>
                    <a:pt x="269741" y="470114"/>
                    <a:pt x="270562" y="469657"/>
                  </a:cubicBezTo>
                  <a:cubicBezTo>
                    <a:pt x="271384" y="469201"/>
                    <a:pt x="274486" y="472167"/>
                    <a:pt x="274486" y="472167"/>
                  </a:cubicBezTo>
                  <a:cubicBezTo>
                    <a:pt x="277452" y="473686"/>
                    <a:pt x="280496" y="475042"/>
                    <a:pt x="283612" y="476228"/>
                  </a:cubicBezTo>
                  <a:cubicBezTo>
                    <a:pt x="284342" y="476228"/>
                    <a:pt x="288905" y="477095"/>
                    <a:pt x="289772" y="476912"/>
                  </a:cubicBezTo>
                  <a:cubicBezTo>
                    <a:pt x="290639" y="476730"/>
                    <a:pt x="295613" y="478874"/>
                    <a:pt x="296617" y="477871"/>
                  </a:cubicBezTo>
                  <a:cubicBezTo>
                    <a:pt x="297620" y="476867"/>
                    <a:pt x="301636" y="479422"/>
                    <a:pt x="302776" y="478327"/>
                  </a:cubicBezTo>
                  <a:cubicBezTo>
                    <a:pt x="303917" y="477232"/>
                    <a:pt x="305833" y="480836"/>
                    <a:pt x="306700" y="481430"/>
                  </a:cubicBezTo>
                  <a:cubicBezTo>
                    <a:pt x="309552" y="482210"/>
                    <a:pt x="312527" y="482424"/>
                    <a:pt x="315461" y="482069"/>
                  </a:cubicBezTo>
                  <a:cubicBezTo>
                    <a:pt x="316743" y="481909"/>
                    <a:pt x="318035" y="482251"/>
                    <a:pt x="319066" y="483027"/>
                  </a:cubicBezTo>
                  <a:cubicBezTo>
                    <a:pt x="319841" y="483346"/>
                    <a:pt x="326594" y="482342"/>
                    <a:pt x="330838" y="483027"/>
                  </a:cubicBezTo>
                  <a:cubicBezTo>
                    <a:pt x="335082" y="483711"/>
                    <a:pt x="335173" y="484441"/>
                    <a:pt x="336998" y="483666"/>
                  </a:cubicBezTo>
                  <a:cubicBezTo>
                    <a:pt x="338823" y="482890"/>
                    <a:pt x="340146" y="485901"/>
                    <a:pt x="341561" y="485901"/>
                  </a:cubicBezTo>
                  <a:cubicBezTo>
                    <a:pt x="342975" y="485901"/>
                    <a:pt x="346124" y="488411"/>
                    <a:pt x="346899" y="488411"/>
                  </a:cubicBezTo>
                  <a:cubicBezTo>
                    <a:pt x="347675" y="488411"/>
                    <a:pt x="349272" y="490099"/>
                    <a:pt x="349272" y="490099"/>
                  </a:cubicBezTo>
                  <a:lnTo>
                    <a:pt x="352055" y="490966"/>
                  </a:lnTo>
                  <a:cubicBezTo>
                    <a:pt x="352055" y="490966"/>
                    <a:pt x="356071" y="493156"/>
                    <a:pt x="357348" y="492654"/>
                  </a:cubicBezTo>
                  <a:cubicBezTo>
                    <a:pt x="358626" y="492152"/>
                    <a:pt x="362687" y="492654"/>
                    <a:pt x="365196" y="491833"/>
                  </a:cubicBezTo>
                  <a:cubicBezTo>
                    <a:pt x="367706" y="491012"/>
                    <a:pt x="368801" y="493430"/>
                    <a:pt x="370490" y="493156"/>
                  </a:cubicBezTo>
                  <a:cubicBezTo>
                    <a:pt x="372178" y="492882"/>
                    <a:pt x="375554" y="496396"/>
                    <a:pt x="376239" y="496761"/>
                  </a:cubicBezTo>
                  <a:cubicBezTo>
                    <a:pt x="377233" y="497824"/>
                    <a:pt x="378123" y="498988"/>
                    <a:pt x="378885" y="500229"/>
                  </a:cubicBezTo>
                  <a:cubicBezTo>
                    <a:pt x="379474" y="500927"/>
                    <a:pt x="380021" y="501657"/>
                    <a:pt x="380528" y="502419"/>
                  </a:cubicBezTo>
                  <a:lnTo>
                    <a:pt x="383220" y="504928"/>
                  </a:lnTo>
                  <a:cubicBezTo>
                    <a:pt x="383220" y="504928"/>
                    <a:pt x="389608" y="507073"/>
                    <a:pt x="389927" y="506434"/>
                  </a:cubicBezTo>
                  <a:cubicBezTo>
                    <a:pt x="390247" y="505795"/>
                    <a:pt x="396087" y="507575"/>
                    <a:pt x="396726" y="507164"/>
                  </a:cubicBezTo>
                  <a:cubicBezTo>
                    <a:pt x="397365" y="506754"/>
                    <a:pt x="401791" y="507712"/>
                    <a:pt x="402338" y="507164"/>
                  </a:cubicBezTo>
                  <a:cubicBezTo>
                    <a:pt x="402886" y="506617"/>
                    <a:pt x="403023" y="510404"/>
                    <a:pt x="403023" y="510404"/>
                  </a:cubicBezTo>
                  <a:cubicBezTo>
                    <a:pt x="403023" y="510404"/>
                    <a:pt x="404528" y="515925"/>
                    <a:pt x="405578" y="515834"/>
                  </a:cubicBezTo>
                  <a:cubicBezTo>
                    <a:pt x="406627" y="515743"/>
                    <a:pt x="408224" y="517066"/>
                    <a:pt x="408635" y="517066"/>
                  </a:cubicBezTo>
                  <a:cubicBezTo>
                    <a:pt x="409046" y="517066"/>
                    <a:pt x="410688" y="519895"/>
                    <a:pt x="410688" y="519895"/>
                  </a:cubicBezTo>
                  <a:lnTo>
                    <a:pt x="411418" y="521948"/>
                  </a:lnTo>
                  <a:cubicBezTo>
                    <a:pt x="411692" y="522678"/>
                    <a:pt x="410186" y="525918"/>
                    <a:pt x="410186" y="525918"/>
                  </a:cubicBezTo>
                  <a:cubicBezTo>
                    <a:pt x="409639" y="526675"/>
                    <a:pt x="409164" y="527487"/>
                    <a:pt x="408772" y="528336"/>
                  </a:cubicBezTo>
                  <a:cubicBezTo>
                    <a:pt x="408772" y="528929"/>
                    <a:pt x="409183" y="533446"/>
                    <a:pt x="409913" y="533446"/>
                  </a:cubicBezTo>
                  <a:cubicBezTo>
                    <a:pt x="410643" y="533446"/>
                    <a:pt x="412012" y="539013"/>
                    <a:pt x="412012" y="539013"/>
                  </a:cubicBezTo>
                  <a:lnTo>
                    <a:pt x="416574" y="544854"/>
                  </a:lnTo>
                  <a:cubicBezTo>
                    <a:pt x="416574" y="544854"/>
                    <a:pt x="420179" y="546679"/>
                    <a:pt x="421137" y="545949"/>
                  </a:cubicBezTo>
                  <a:cubicBezTo>
                    <a:pt x="422096" y="545219"/>
                    <a:pt x="424925" y="547500"/>
                    <a:pt x="426339" y="547089"/>
                  </a:cubicBezTo>
                  <a:cubicBezTo>
                    <a:pt x="427754" y="546679"/>
                    <a:pt x="433183" y="550740"/>
                    <a:pt x="434963" y="550877"/>
                  </a:cubicBezTo>
                  <a:cubicBezTo>
                    <a:pt x="436742" y="551013"/>
                    <a:pt x="435510" y="552382"/>
                    <a:pt x="439526" y="553158"/>
                  </a:cubicBezTo>
                  <a:cubicBezTo>
                    <a:pt x="443541" y="553934"/>
                    <a:pt x="442902" y="555941"/>
                    <a:pt x="444864" y="556991"/>
                  </a:cubicBezTo>
                  <a:cubicBezTo>
                    <a:pt x="446826" y="558040"/>
                    <a:pt x="445412" y="560915"/>
                    <a:pt x="445731" y="561554"/>
                  </a:cubicBezTo>
                  <a:cubicBezTo>
                    <a:pt x="446452" y="563621"/>
                    <a:pt x="447324" y="565633"/>
                    <a:pt x="448332" y="567577"/>
                  </a:cubicBezTo>
                  <a:cubicBezTo>
                    <a:pt x="449318" y="568421"/>
                    <a:pt x="450467" y="569060"/>
                    <a:pt x="451709" y="569448"/>
                  </a:cubicBezTo>
                  <a:cubicBezTo>
                    <a:pt x="452439" y="569448"/>
                    <a:pt x="452986" y="570679"/>
                    <a:pt x="453671" y="570679"/>
                  </a:cubicBezTo>
                  <a:cubicBezTo>
                    <a:pt x="455208" y="571387"/>
                    <a:pt x="456865" y="571788"/>
                    <a:pt x="458553" y="571866"/>
                  </a:cubicBezTo>
                  <a:cubicBezTo>
                    <a:pt x="461154" y="571866"/>
                    <a:pt x="462477" y="575881"/>
                    <a:pt x="463116" y="576064"/>
                  </a:cubicBezTo>
                  <a:cubicBezTo>
                    <a:pt x="464809" y="577998"/>
                    <a:pt x="466337" y="580075"/>
                    <a:pt x="467679" y="582269"/>
                  </a:cubicBezTo>
                  <a:cubicBezTo>
                    <a:pt x="467679" y="582269"/>
                    <a:pt x="464257" y="583364"/>
                    <a:pt x="464120" y="584231"/>
                  </a:cubicBezTo>
                  <a:cubicBezTo>
                    <a:pt x="464088" y="586713"/>
                    <a:pt x="464316" y="589191"/>
                    <a:pt x="464804" y="591623"/>
                  </a:cubicBezTo>
                  <a:cubicBezTo>
                    <a:pt x="465443" y="593859"/>
                    <a:pt x="466219" y="596597"/>
                    <a:pt x="467496" y="597235"/>
                  </a:cubicBezTo>
                  <a:cubicBezTo>
                    <a:pt x="468774" y="597874"/>
                    <a:pt x="469869" y="604125"/>
                    <a:pt x="470553" y="604308"/>
                  </a:cubicBezTo>
                  <a:cubicBezTo>
                    <a:pt x="471238" y="604490"/>
                    <a:pt x="473382" y="609099"/>
                    <a:pt x="475116" y="609875"/>
                  </a:cubicBezTo>
                  <a:cubicBezTo>
                    <a:pt x="476362" y="610691"/>
                    <a:pt x="477256" y="611946"/>
                    <a:pt x="477626" y="613388"/>
                  </a:cubicBezTo>
                  <a:lnTo>
                    <a:pt x="477626" y="612567"/>
                  </a:lnTo>
                  <a:cubicBezTo>
                    <a:pt x="477626" y="612567"/>
                    <a:pt x="479816" y="617130"/>
                    <a:pt x="480363" y="617860"/>
                  </a:cubicBezTo>
                  <a:cubicBezTo>
                    <a:pt x="481066" y="619530"/>
                    <a:pt x="481632" y="621254"/>
                    <a:pt x="482052" y="623016"/>
                  </a:cubicBezTo>
                  <a:lnTo>
                    <a:pt x="482508" y="628080"/>
                  </a:lnTo>
                  <a:cubicBezTo>
                    <a:pt x="482508" y="628080"/>
                    <a:pt x="483603" y="630864"/>
                    <a:pt x="484607" y="631001"/>
                  </a:cubicBezTo>
                  <a:cubicBezTo>
                    <a:pt x="485611" y="631138"/>
                    <a:pt x="489900" y="634012"/>
                    <a:pt x="490995" y="634468"/>
                  </a:cubicBezTo>
                  <a:cubicBezTo>
                    <a:pt x="492090" y="634925"/>
                    <a:pt x="492957" y="637708"/>
                    <a:pt x="493824" y="637845"/>
                  </a:cubicBezTo>
                  <a:cubicBezTo>
                    <a:pt x="494691" y="637982"/>
                    <a:pt x="494235" y="641495"/>
                    <a:pt x="494235" y="642408"/>
                  </a:cubicBezTo>
                  <a:cubicBezTo>
                    <a:pt x="494235" y="643320"/>
                    <a:pt x="493824" y="643822"/>
                    <a:pt x="492409" y="646971"/>
                  </a:cubicBezTo>
                  <a:cubicBezTo>
                    <a:pt x="491045" y="650936"/>
                    <a:pt x="489964" y="654992"/>
                    <a:pt x="489170" y="659108"/>
                  </a:cubicBezTo>
                  <a:cubicBezTo>
                    <a:pt x="490310" y="658437"/>
                    <a:pt x="491538" y="657931"/>
                    <a:pt x="492820" y="657602"/>
                  </a:cubicBezTo>
                  <a:cubicBezTo>
                    <a:pt x="493504" y="657602"/>
                    <a:pt x="495786" y="659838"/>
                    <a:pt x="497383" y="659656"/>
                  </a:cubicBezTo>
                  <a:cubicBezTo>
                    <a:pt x="498980" y="659473"/>
                    <a:pt x="500760" y="659656"/>
                    <a:pt x="501718" y="659382"/>
                  </a:cubicBezTo>
                  <a:cubicBezTo>
                    <a:pt x="502676" y="659108"/>
                    <a:pt x="503862" y="660477"/>
                    <a:pt x="505916" y="659929"/>
                  </a:cubicBezTo>
                  <a:cubicBezTo>
                    <a:pt x="507969" y="659382"/>
                    <a:pt x="509109" y="663123"/>
                    <a:pt x="509703" y="663443"/>
                  </a:cubicBezTo>
                  <a:cubicBezTo>
                    <a:pt x="510296" y="663762"/>
                    <a:pt x="509703" y="668371"/>
                    <a:pt x="509976" y="668006"/>
                  </a:cubicBezTo>
                  <a:cubicBezTo>
                    <a:pt x="510250" y="667641"/>
                    <a:pt x="509566" y="671884"/>
                    <a:pt x="509703" y="673253"/>
                  </a:cubicBezTo>
                  <a:cubicBezTo>
                    <a:pt x="509840" y="674622"/>
                    <a:pt x="509018" y="677314"/>
                    <a:pt x="509018" y="678865"/>
                  </a:cubicBezTo>
                  <a:cubicBezTo>
                    <a:pt x="508776" y="680394"/>
                    <a:pt x="509411" y="681927"/>
                    <a:pt x="510661" y="682835"/>
                  </a:cubicBezTo>
                  <a:cubicBezTo>
                    <a:pt x="512481" y="684587"/>
                    <a:pt x="514850" y="685650"/>
                    <a:pt x="517368" y="685847"/>
                  </a:cubicBezTo>
                  <a:cubicBezTo>
                    <a:pt x="521931" y="686303"/>
                    <a:pt x="518600" y="691824"/>
                    <a:pt x="518098" y="691733"/>
                  </a:cubicBezTo>
                  <a:cubicBezTo>
                    <a:pt x="517597" y="691641"/>
                    <a:pt x="515087" y="688675"/>
                    <a:pt x="512760" y="691733"/>
                  </a:cubicBezTo>
                  <a:cubicBezTo>
                    <a:pt x="510433" y="694790"/>
                    <a:pt x="510798" y="696295"/>
                    <a:pt x="509429" y="697071"/>
                  </a:cubicBezTo>
                  <a:cubicBezTo>
                    <a:pt x="508379" y="697897"/>
                    <a:pt x="507681" y="699088"/>
                    <a:pt x="507467" y="700402"/>
                  </a:cubicBezTo>
                  <a:cubicBezTo>
                    <a:pt x="507467" y="700995"/>
                    <a:pt x="505505" y="703915"/>
                    <a:pt x="505185" y="704463"/>
                  </a:cubicBezTo>
                  <a:cubicBezTo>
                    <a:pt x="504414" y="705704"/>
                    <a:pt x="503543" y="706877"/>
                    <a:pt x="502585" y="707976"/>
                  </a:cubicBezTo>
                  <a:cubicBezTo>
                    <a:pt x="500641" y="709906"/>
                    <a:pt x="498583" y="711718"/>
                    <a:pt x="496425" y="713406"/>
                  </a:cubicBezTo>
                  <a:cubicBezTo>
                    <a:pt x="493048" y="715916"/>
                    <a:pt x="493231" y="715916"/>
                    <a:pt x="492501" y="716783"/>
                  </a:cubicBezTo>
                  <a:cubicBezTo>
                    <a:pt x="491771" y="717650"/>
                    <a:pt x="493778" y="718060"/>
                    <a:pt x="495421" y="718152"/>
                  </a:cubicBezTo>
                  <a:cubicBezTo>
                    <a:pt x="497064" y="718243"/>
                    <a:pt x="498615" y="719019"/>
                    <a:pt x="499208" y="718836"/>
                  </a:cubicBezTo>
                  <a:cubicBezTo>
                    <a:pt x="499801" y="718654"/>
                    <a:pt x="500622" y="718836"/>
                    <a:pt x="503771" y="715779"/>
                  </a:cubicBezTo>
                  <a:cubicBezTo>
                    <a:pt x="505715" y="714187"/>
                    <a:pt x="507462" y="712361"/>
                    <a:pt x="508973" y="710349"/>
                  </a:cubicBezTo>
                  <a:cubicBezTo>
                    <a:pt x="510250" y="708615"/>
                    <a:pt x="512121" y="709254"/>
                    <a:pt x="512760" y="708935"/>
                  </a:cubicBezTo>
                  <a:cubicBezTo>
                    <a:pt x="513398" y="708615"/>
                    <a:pt x="512760" y="711444"/>
                    <a:pt x="512760" y="712174"/>
                  </a:cubicBezTo>
                  <a:cubicBezTo>
                    <a:pt x="512760" y="712904"/>
                    <a:pt x="511619" y="714091"/>
                    <a:pt x="510935" y="714501"/>
                  </a:cubicBezTo>
                  <a:cubicBezTo>
                    <a:pt x="510095" y="715304"/>
                    <a:pt x="509361" y="716208"/>
                    <a:pt x="508745" y="717193"/>
                  </a:cubicBezTo>
                  <a:lnTo>
                    <a:pt x="504410" y="719840"/>
                  </a:lnTo>
                  <a:cubicBezTo>
                    <a:pt x="503680" y="720296"/>
                    <a:pt x="498022" y="724631"/>
                    <a:pt x="497520" y="724631"/>
                  </a:cubicBezTo>
                  <a:cubicBezTo>
                    <a:pt x="497018" y="724631"/>
                    <a:pt x="494006" y="726000"/>
                    <a:pt x="493596" y="725863"/>
                  </a:cubicBezTo>
                  <a:cubicBezTo>
                    <a:pt x="492040" y="726210"/>
                    <a:pt x="490511" y="726684"/>
                    <a:pt x="489033" y="727277"/>
                  </a:cubicBezTo>
                  <a:cubicBezTo>
                    <a:pt x="487335" y="727957"/>
                    <a:pt x="485579" y="728477"/>
                    <a:pt x="483785" y="728829"/>
                  </a:cubicBezTo>
                  <a:cubicBezTo>
                    <a:pt x="482690" y="728829"/>
                    <a:pt x="481230" y="730745"/>
                    <a:pt x="481230" y="730745"/>
                  </a:cubicBezTo>
                  <a:cubicBezTo>
                    <a:pt x="481230" y="730745"/>
                    <a:pt x="480774" y="733802"/>
                    <a:pt x="482280" y="735080"/>
                  </a:cubicBezTo>
                  <a:cubicBezTo>
                    <a:pt x="483785" y="736357"/>
                    <a:pt x="484972" y="739643"/>
                    <a:pt x="486067" y="739962"/>
                  </a:cubicBezTo>
                  <a:cubicBezTo>
                    <a:pt x="487919" y="740706"/>
                    <a:pt x="489731" y="741541"/>
                    <a:pt x="491497" y="742472"/>
                  </a:cubicBezTo>
                  <a:cubicBezTo>
                    <a:pt x="494093" y="742207"/>
                    <a:pt x="496666" y="741778"/>
                    <a:pt x="499208" y="741194"/>
                  </a:cubicBezTo>
                  <a:cubicBezTo>
                    <a:pt x="501211" y="741354"/>
                    <a:pt x="503228" y="741354"/>
                    <a:pt x="505231" y="741194"/>
                  </a:cubicBezTo>
                  <a:cubicBezTo>
                    <a:pt x="506052" y="740920"/>
                    <a:pt x="507604" y="742791"/>
                    <a:pt x="507467" y="743430"/>
                  </a:cubicBezTo>
                  <a:cubicBezTo>
                    <a:pt x="512869" y="744215"/>
                    <a:pt x="518354" y="744215"/>
                    <a:pt x="523756" y="743430"/>
                  </a:cubicBezTo>
                  <a:cubicBezTo>
                    <a:pt x="525034" y="742654"/>
                    <a:pt x="528000" y="742654"/>
                    <a:pt x="528821" y="741513"/>
                  </a:cubicBezTo>
                  <a:cubicBezTo>
                    <a:pt x="530258" y="739556"/>
                    <a:pt x="531381" y="737384"/>
                    <a:pt x="532152" y="735080"/>
                  </a:cubicBezTo>
                  <a:cubicBezTo>
                    <a:pt x="533749" y="731156"/>
                    <a:pt x="532152" y="730198"/>
                    <a:pt x="534525" y="728692"/>
                  </a:cubicBezTo>
                  <a:cubicBezTo>
                    <a:pt x="536897" y="727186"/>
                    <a:pt x="536487" y="728464"/>
                    <a:pt x="536897" y="727688"/>
                  </a:cubicBezTo>
                  <a:cubicBezTo>
                    <a:pt x="538006" y="726488"/>
                    <a:pt x="539247" y="725416"/>
                    <a:pt x="540593" y="724494"/>
                  </a:cubicBezTo>
                  <a:lnTo>
                    <a:pt x="544335" y="721391"/>
                  </a:lnTo>
                  <a:lnTo>
                    <a:pt x="540685" y="713269"/>
                  </a:lnTo>
                  <a:cubicBezTo>
                    <a:pt x="539325" y="711946"/>
                    <a:pt x="538198" y="710404"/>
                    <a:pt x="537354" y="708706"/>
                  </a:cubicBezTo>
                  <a:cubicBezTo>
                    <a:pt x="536897" y="707201"/>
                    <a:pt x="535255" y="705558"/>
                    <a:pt x="534844" y="704144"/>
                  </a:cubicBezTo>
                  <a:cubicBezTo>
                    <a:pt x="534420" y="702638"/>
                    <a:pt x="533740" y="701219"/>
                    <a:pt x="532836" y="699946"/>
                  </a:cubicBezTo>
                  <a:cubicBezTo>
                    <a:pt x="532535" y="697870"/>
                    <a:pt x="533434" y="695798"/>
                    <a:pt x="535164" y="694607"/>
                  </a:cubicBezTo>
                  <a:cubicBezTo>
                    <a:pt x="537491" y="692508"/>
                    <a:pt x="535848" y="699170"/>
                    <a:pt x="536122" y="700037"/>
                  </a:cubicBezTo>
                  <a:cubicBezTo>
                    <a:pt x="536551" y="702989"/>
                    <a:pt x="537445" y="705850"/>
                    <a:pt x="538768" y="708524"/>
                  </a:cubicBezTo>
                  <a:cubicBezTo>
                    <a:pt x="540457" y="710851"/>
                    <a:pt x="542966" y="713087"/>
                    <a:pt x="544198" y="713087"/>
                  </a:cubicBezTo>
                  <a:cubicBezTo>
                    <a:pt x="545430" y="713087"/>
                    <a:pt x="546115" y="717650"/>
                    <a:pt x="546434" y="717924"/>
                  </a:cubicBezTo>
                  <a:cubicBezTo>
                    <a:pt x="547575" y="718914"/>
                    <a:pt x="548779" y="719826"/>
                    <a:pt x="550039" y="720661"/>
                  </a:cubicBezTo>
                  <a:cubicBezTo>
                    <a:pt x="552448" y="719552"/>
                    <a:pt x="554629" y="718006"/>
                    <a:pt x="556472" y="716098"/>
                  </a:cubicBezTo>
                  <a:cubicBezTo>
                    <a:pt x="557293" y="715003"/>
                    <a:pt x="559164" y="716509"/>
                    <a:pt x="559986" y="716372"/>
                  </a:cubicBezTo>
                  <a:cubicBezTo>
                    <a:pt x="560807" y="716235"/>
                    <a:pt x="560351" y="719612"/>
                    <a:pt x="559164" y="720296"/>
                  </a:cubicBezTo>
                  <a:cubicBezTo>
                    <a:pt x="557731" y="721318"/>
                    <a:pt x="556413" y="722495"/>
                    <a:pt x="555240" y="723810"/>
                  </a:cubicBezTo>
                  <a:cubicBezTo>
                    <a:pt x="554693" y="724357"/>
                    <a:pt x="555240" y="727369"/>
                    <a:pt x="555240" y="728144"/>
                  </a:cubicBezTo>
                  <a:cubicBezTo>
                    <a:pt x="555459" y="729166"/>
                    <a:pt x="555797" y="730161"/>
                    <a:pt x="556244" y="731110"/>
                  </a:cubicBezTo>
                  <a:cubicBezTo>
                    <a:pt x="556244" y="731110"/>
                    <a:pt x="560305" y="731612"/>
                    <a:pt x="560807" y="730517"/>
                  </a:cubicBezTo>
                  <a:cubicBezTo>
                    <a:pt x="561309" y="729422"/>
                    <a:pt x="561811" y="730928"/>
                    <a:pt x="563864" y="729787"/>
                  </a:cubicBezTo>
                  <a:cubicBezTo>
                    <a:pt x="565917" y="728646"/>
                    <a:pt x="566282" y="729239"/>
                    <a:pt x="566419" y="729787"/>
                  </a:cubicBezTo>
                  <a:cubicBezTo>
                    <a:pt x="566556" y="730335"/>
                    <a:pt x="568199" y="732707"/>
                    <a:pt x="568746" y="732433"/>
                  </a:cubicBezTo>
                  <a:cubicBezTo>
                    <a:pt x="569294" y="732160"/>
                    <a:pt x="574222" y="733163"/>
                    <a:pt x="576457" y="731977"/>
                  </a:cubicBezTo>
                  <a:cubicBezTo>
                    <a:pt x="578693" y="730791"/>
                    <a:pt x="576868" y="734532"/>
                    <a:pt x="576457" y="734532"/>
                  </a:cubicBezTo>
                  <a:cubicBezTo>
                    <a:pt x="576047" y="734532"/>
                    <a:pt x="575499" y="736996"/>
                    <a:pt x="576093" y="737589"/>
                  </a:cubicBezTo>
                  <a:cubicBezTo>
                    <a:pt x="576686" y="738183"/>
                    <a:pt x="580656" y="741194"/>
                    <a:pt x="580656" y="741194"/>
                  </a:cubicBezTo>
                  <a:cubicBezTo>
                    <a:pt x="581522" y="740783"/>
                    <a:pt x="582161" y="742335"/>
                    <a:pt x="584032" y="741513"/>
                  </a:cubicBezTo>
                  <a:cubicBezTo>
                    <a:pt x="585903" y="740692"/>
                    <a:pt x="584990" y="743065"/>
                    <a:pt x="586268" y="741103"/>
                  </a:cubicBezTo>
                  <a:cubicBezTo>
                    <a:pt x="587263" y="739538"/>
                    <a:pt x="588709" y="738310"/>
                    <a:pt x="590420" y="737589"/>
                  </a:cubicBezTo>
                  <a:cubicBezTo>
                    <a:pt x="593021" y="737548"/>
                    <a:pt x="595590" y="737019"/>
                    <a:pt x="597994" y="736038"/>
                  </a:cubicBezTo>
                  <a:cubicBezTo>
                    <a:pt x="601918" y="734350"/>
                    <a:pt x="602283" y="740601"/>
                    <a:pt x="602557" y="740601"/>
                  </a:cubicBezTo>
                  <a:cubicBezTo>
                    <a:pt x="602831" y="740601"/>
                    <a:pt x="599226" y="741605"/>
                    <a:pt x="598405" y="741468"/>
                  </a:cubicBezTo>
                  <a:cubicBezTo>
                    <a:pt x="597584" y="741331"/>
                    <a:pt x="595713" y="745666"/>
                    <a:pt x="595713" y="745666"/>
                  </a:cubicBezTo>
                  <a:lnTo>
                    <a:pt x="597584" y="748860"/>
                  </a:lnTo>
                  <a:cubicBezTo>
                    <a:pt x="597584" y="748860"/>
                    <a:pt x="593021" y="751780"/>
                    <a:pt x="591287" y="752875"/>
                  </a:cubicBezTo>
                  <a:cubicBezTo>
                    <a:pt x="590342" y="753569"/>
                    <a:pt x="589352" y="754194"/>
                    <a:pt x="588321" y="754746"/>
                  </a:cubicBezTo>
                  <a:cubicBezTo>
                    <a:pt x="588321" y="754746"/>
                    <a:pt x="588321" y="756936"/>
                    <a:pt x="588777" y="757210"/>
                  </a:cubicBezTo>
                  <a:cubicBezTo>
                    <a:pt x="589233" y="757484"/>
                    <a:pt x="591287" y="758944"/>
                    <a:pt x="592382" y="758761"/>
                  </a:cubicBezTo>
                  <a:cubicBezTo>
                    <a:pt x="593477" y="758579"/>
                    <a:pt x="598131" y="759172"/>
                    <a:pt x="598816" y="759081"/>
                  </a:cubicBezTo>
                  <a:cubicBezTo>
                    <a:pt x="599500" y="758989"/>
                    <a:pt x="603379" y="762548"/>
                    <a:pt x="604291" y="762548"/>
                  </a:cubicBezTo>
                  <a:cubicBezTo>
                    <a:pt x="605204" y="762548"/>
                    <a:pt x="607029" y="766609"/>
                    <a:pt x="607029" y="766609"/>
                  </a:cubicBezTo>
                  <a:cubicBezTo>
                    <a:pt x="607029" y="766609"/>
                    <a:pt x="608535" y="770670"/>
                    <a:pt x="610588" y="771400"/>
                  </a:cubicBezTo>
                  <a:cubicBezTo>
                    <a:pt x="612641" y="772130"/>
                    <a:pt x="612915" y="772860"/>
                    <a:pt x="613189" y="773454"/>
                  </a:cubicBezTo>
                  <a:cubicBezTo>
                    <a:pt x="614307" y="774348"/>
                    <a:pt x="615516" y="775128"/>
                    <a:pt x="616793" y="775781"/>
                  </a:cubicBezTo>
                  <a:cubicBezTo>
                    <a:pt x="616793" y="775781"/>
                    <a:pt x="616793" y="778062"/>
                    <a:pt x="616793" y="778883"/>
                  </a:cubicBezTo>
                  <a:cubicBezTo>
                    <a:pt x="616793" y="779705"/>
                    <a:pt x="615972" y="783811"/>
                    <a:pt x="615972" y="783811"/>
                  </a:cubicBezTo>
                  <a:lnTo>
                    <a:pt x="617660" y="787964"/>
                  </a:lnTo>
                  <a:lnTo>
                    <a:pt x="620581" y="792161"/>
                  </a:lnTo>
                  <a:cubicBezTo>
                    <a:pt x="620581" y="792161"/>
                    <a:pt x="621995" y="795082"/>
                    <a:pt x="621584" y="795492"/>
                  </a:cubicBezTo>
                  <a:cubicBezTo>
                    <a:pt x="621174" y="795903"/>
                    <a:pt x="617021" y="798595"/>
                    <a:pt x="617021" y="798595"/>
                  </a:cubicBezTo>
                  <a:lnTo>
                    <a:pt x="614694" y="798321"/>
                  </a:lnTo>
                  <a:cubicBezTo>
                    <a:pt x="614694" y="798321"/>
                    <a:pt x="611364" y="798321"/>
                    <a:pt x="610953" y="797865"/>
                  </a:cubicBezTo>
                  <a:cubicBezTo>
                    <a:pt x="609990" y="797591"/>
                    <a:pt x="608986" y="797468"/>
                    <a:pt x="607987" y="797500"/>
                  </a:cubicBezTo>
                  <a:lnTo>
                    <a:pt x="604337" y="795629"/>
                  </a:lnTo>
                  <a:cubicBezTo>
                    <a:pt x="603369" y="795068"/>
                    <a:pt x="602219" y="794922"/>
                    <a:pt x="601143" y="795219"/>
                  </a:cubicBezTo>
                  <a:cubicBezTo>
                    <a:pt x="599327" y="795670"/>
                    <a:pt x="597401" y="795378"/>
                    <a:pt x="595804" y="794397"/>
                  </a:cubicBezTo>
                  <a:cubicBezTo>
                    <a:pt x="593888" y="793302"/>
                    <a:pt x="594025" y="794397"/>
                    <a:pt x="594025" y="794397"/>
                  </a:cubicBezTo>
                  <a:lnTo>
                    <a:pt x="590831" y="790199"/>
                  </a:lnTo>
                  <a:lnTo>
                    <a:pt x="587363" y="789926"/>
                  </a:lnTo>
                  <a:cubicBezTo>
                    <a:pt x="584525" y="788794"/>
                    <a:pt x="581864" y="787256"/>
                    <a:pt x="579469" y="785363"/>
                  </a:cubicBezTo>
                  <a:cubicBezTo>
                    <a:pt x="578465" y="783811"/>
                    <a:pt x="574906" y="782990"/>
                    <a:pt x="573446" y="782306"/>
                  </a:cubicBezTo>
                  <a:cubicBezTo>
                    <a:pt x="571986" y="781621"/>
                    <a:pt x="569111" y="781028"/>
                    <a:pt x="568609" y="780480"/>
                  </a:cubicBezTo>
                  <a:cubicBezTo>
                    <a:pt x="568108" y="779933"/>
                    <a:pt x="565415" y="779249"/>
                    <a:pt x="564731" y="778336"/>
                  </a:cubicBezTo>
                  <a:cubicBezTo>
                    <a:pt x="564047" y="777423"/>
                    <a:pt x="560761" y="778336"/>
                    <a:pt x="559119" y="777834"/>
                  </a:cubicBezTo>
                  <a:cubicBezTo>
                    <a:pt x="557476" y="777332"/>
                    <a:pt x="553506" y="775781"/>
                    <a:pt x="550677" y="774914"/>
                  </a:cubicBezTo>
                  <a:cubicBezTo>
                    <a:pt x="547848" y="774047"/>
                    <a:pt x="547483" y="776602"/>
                    <a:pt x="546479" y="775553"/>
                  </a:cubicBezTo>
                  <a:cubicBezTo>
                    <a:pt x="545476" y="774503"/>
                    <a:pt x="543559" y="776009"/>
                    <a:pt x="541916" y="776419"/>
                  </a:cubicBezTo>
                  <a:cubicBezTo>
                    <a:pt x="538097" y="776899"/>
                    <a:pt x="534237" y="776899"/>
                    <a:pt x="530418" y="776419"/>
                  </a:cubicBezTo>
                  <a:cubicBezTo>
                    <a:pt x="527662" y="776374"/>
                    <a:pt x="524906" y="776465"/>
                    <a:pt x="522159" y="776693"/>
                  </a:cubicBezTo>
                  <a:cubicBezTo>
                    <a:pt x="520380" y="776419"/>
                    <a:pt x="520060" y="776693"/>
                    <a:pt x="518007" y="778108"/>
                  </a:cubicBezTo>
                  <a:cubicBezTo>
                    <a:pt x="515954" y="779522"/>
                    <a:pt x="516730" y="781302"/>
                    <a:pt x="516730" y="781302"/>
                  </a:cubicBezTo>
                  <a:cubicBezTo>
                    <a:pt x="516738" y="782734"/>
                    <a:pt x="517131" y="784135"/>
                    <a:pt x="517870" y="785363"/>
                  </a:cubicBezTo>
                  <a:cubicBezTo>
                    <a:pt x="518874" y="786503"/>
                    <a:pt x="519924" y="789150"/>
                    <a:pt x="520745" y="789606"/>
                  </a:cubicBezTo>
                  <a:cubicBezTo>
                    <a:pt x="521566" y="790063"/>
                    <a:pt x="524532" y="792937"/>
                    <a:pt x="525308" y="793165"/>
                  </a:cubicBezTo>
                  <a:cubicBezTo>
                    <a:pt x="526617" y="793891"/>
                    <a:pt x="528013" y="794461"/>
                    <a:pt x="529460" y="794853"/>
                  </a:cubicBezTo>
                  <a:cubicBezTo>
                    <a:pt x="530920" y="794853"/>
                    <a:pt x="531148" y="796131"/>
                    <a:pt x="534023" y="796542"/>
                  </a:cubicBezTo>
                  <a:cubicBezTo>
                    <a:pt x="535524" y="796884"/>
                    <a:pt x="537085" y="796884"/>
                    <a:pt x="538586" y="796542"/>
                  </a:cubicBezTo>
                  <a:cubicBezTo>
                    <a:pt x="540502" y="796268"/>
                    <a:pt x="540685" y="797409"/>
                    <a:pt x="541369" y="797546"/>
                  </a:cubicBezTo>
                  <a:cubicBezTo>
                    <a:pt x="542053" y="797682"/>
                    <a:pt x="546160" y="797546"/>
                    <a:pt x="546799" y="797546"/>
                  </a:cubicBezTo>
                  <a:cubicBezTo>
                    <a:pt x="547438" y="797546"/>
                    <a:pt x="551955" y="799736"/>
                    <a:pt x="552776" y="799918"/>
                  </a:cubicBezTo>
                  <a:cubicBezTo>
                    <a:pt x="556089" y="800124"/>
                    <a:pt x="559411" y="800124"/>
                    <a:pt x="562723" y="799918"/>
                  </a:cubicBezTo>
                  <a:cubicBezTo>
                    <a:pt x="564092" y="799599"/>
                    <a:pt x="565278" y="801835"/>
                    <a:pt x="566237" y="802565"/>
                  </a:cubicBezTo>
                  <a:cubicBezTo>
                    <a:pt x="567195" y="803295"/>
                    <a:pt x="566921" y="805348"/>
                    <a:pt x="567332" y="806033"/>
                  </a:cubicBezTo>
                  <a:cubicBezTo>
                    <a:pt x="567742" y="806717"/>
                    <a:pt x="569704" y="808953"/>
                    <a:pt x="570298" y="808953"/>
                  </a:cubicBezTo>
                  <a:cubicBezTo>
                    <a:pt x="570891" y="808953"/>
                    <a:pt x="574222" y="812056"/>
                    <a:pt x="574861" y="811827"/>
                  </a:cubicBezTo>
                  <a:cubicBezTo>
                    <a:pt x="575499" y="811599"/>
                    <a:pt x="579880" y="814930"/>
                    <a:pt x="580838" y="814839"/>
                  </a:cubicBezTo>
                  <a:cubicBezTo>
                    <a:pt x="581317" y="814784"/>
                    <a:pt x="581787" y="814693"/>
                    <a:pt x="582252" y="814565"/>
                  </a:cubicBezTo>
                  <a:lnTo>
                    <a:pt x="587819" y="814565"/>
                  </a:lnTo>
                  <a:cubicBezTo>
                    <a:pt x="588230" y="814565"/>
                    <a:pt x="593249" y="815797"/>
                    <a:pt x="594070" y="815067"/>
                  </a:cubicBezTo>
                  <a:cubicBezTo>
                    <a:pt x="594892" y="814337"/>
                    <a:pt x="596169" y="817166"/>
                    <a:pt x="596169" y="817166"/>
                  </a:cubicBezTo>
                  <a:cubicBezTo>
                    <a:pt x="597976" y="816883"/>
                    <a:pt x="599760" y="816472"/>
                    <a:pt x="601508" y="815934"/>
                  </a:cubicBezTo>
                  <a:cubicBezTo>
                    <a:pt x="602548" y="815441"/>
                    <a:pt x="603465" y="814725"/>
                    <a:pt x="604200" y="813835"/>
                  </a:cubicBezTo>
                  <a:cubicBezTo>
                    <a:pt x="604478" y="813329"/>
                    <a:pt x="605117" y="813141"/>
                    <a:pt x="605623" y="813420"/>
                  </a:cubicBezTo>
                  <a:cubicBezTo>
                    <a:pt x="605651" y="813438"/>
                    <a:pt x="605678" y="813452"/>
                    <a:pt x="605706" y="813470"/>
                  </a:cubicBezTo>
                  <a:cubicBezTo>
                    <a:pt x="606678" y="813548"/>
                    <a:pt x="607654" y="813548"/>
                    <a:pt x="608626" y="813470"/>
                  </a:cubicBezTo>
                  <a:cubicBezTo>
                    <a:pt x="609082" y="813470"/>
                    <a:pt x="610497" y="815980"/>
                    <a:pt x="611044" y="815569"/>
                  </a:cubicBezTo>
                  <a:cubicBezTo>
                    <a:pt x="611592" y="815158"/>
                    <a:pt x="616337" y="816117"/>
                    <a:pt x="616976" y="815569"/>
                  </a:cubicBezTo>
                  <a:cubicBezTo>
                    <a:pt x="618856" y="815414"/>
                    <a:pt x="620745" y="815537"/>
                    <a:pt x="622588" y="815934"/>
                  </a:cubicBezTo>
                  <a:cubicBezTo>
                    <a:pt x="622588" y="815934"/>
                    <a:pt x="629752" y="814109"/>
                    <a:pt x="631030" y="814018"/>
                  </a:cubicBezTo>
                  <a:cubicBezTo>
                    <a:pt x="632558" y="814022"/>
                    <a:pt x="634087" y="814159"/>
                    <a:pt x="635592" y="814428"/>
                  </a:cubicBezTo>
                  <a:cubicBezTo>
                    <a:pt x="636642" y="814428"/>
                    <a:pt x="635592" y="817166"/>
                    <a:pt x="635592" y="817622"/>
                  </a:cubicBezTo>
                  <a:cubicBezTo>
                    <a:pt x="635592" y="818079"/>
                    <a:pt x="633904" y="819402"/>
                    <a:pt x="633904" y="820132"/>
                  </a:cubicBezTo>
                  <a:cubicBezTo>
                    <a:pt x="633904" y="820862"/>
                    <a:pt x="635455" y="822961"/>
                    <a:pt x="636322" y="822961"/>
                  </a:cubicBezTo>
                  <a:cubicBezTo>
                    <a:pt x="637189" y="822961"/>
                    <a:pt x="636322" y="826155"/>
                    <a:pt x="635866" y="827159"/>
                  </a:cubicBezTo>
                  <a:cubicBezTo>
                    <a:pt x="635410" y="828163"/>
                    <a:pt x="632262" y="828391"/>
                    <a:pt x="631805" y="828208"/>
                  </a:cubicBezTo>
                  <a:cubicBezTo>
                    <a:pt x="631349" y="828026"/>
                    <a:pt x="628748" y="831174"/>
                    <a:pt x="629159" y="831630"/>
                  </a:cubicBezTo>
                  <a:cubicBezTo>
                    <a:pt x="630195" y="832730"/>
                    <a:pt x="631043" y="833994"/>
                    <a:pt x="631668" y="835372"/>
                  </a:cubicBezTo>
                  <a:cubicBezTo>
                    <a:pt x="631668" y="835965"/>
                    <a:pt x="632079" y="838611"/>
                    <a:pt x="632079" y="838611"/>
                  </a:cubicBezTo>
                  <a:lnTo>
                    <a:pt x="628611" y="842034"/>
                  </a:lnTo>
                  <a:cubicBezTo>
                    <a:pt x="628611" y="842034"/>
                    <a:pt x="624961" y="844133"/>
                    <a:pt x="622862" y="845136"/>
                  </a:cubicBezTo>
                  <a:cubicBezTo>
                    <a:pt x="620763" y="846140"/>
                    <a:pt x="620809" y="847144"/>
                    <a:pt x="619805" y="848650"/>
                  </a:cubicBezTo>
                  <a:cubicBezTo>
                    <a:pt x="619075" y="849549"/>
                    <a:pt x="618915" y="850790"/>
                    <a:pt x="619394" y="851844"/>
                  </a:cubicBezTo>
                  <a:cubicBezTo>
                    <a:pt x="620079" y="852934"/>
                    <a:pt x="621466" y="853345"/>
                    <a:pt x="622634" y="852802"/>
                  </a:cubicBezTo>
                  <a:cubicBezTo>
                    <a:pt x="624277" y="852300"/>
                    <a:pt x="625235" y="856681"/>
                    <a:pt x="626239" y="856681"/>
                  </a:cubicBezTo>
                  <a:cubicBezTo>
                    <a:pt x="627242" y="856681"/>
                    <a:pt x="627790" y="863023"/>
                    <a:pt x="628337" y="862932"/>
                  </a:cubicBezTo>
                  <a:cubicBezTo>
                    <a:pt x="630523" y="861727"/>
                    <a:pt x="632618" y="860354"/>
                    <a:pt x="634588" y="858825"/>
                  </a:cubicBezTo>
                  <a:cubicBezTo>
                    <a:pt x="634479" y="863292"/>
                    <a:pt x="633941" y="867736"/>
                    <a:pt x="632992" y="872103"/>
                  </a:cubicBezTo>
                  <a:cubicBezTo>
                    <a:pt x="631203" y="872632"/>
                    <a:pt x="629273" y="872276"/>
                    <a:pt x="627790" y="871145"/>
                  </a:cubicBezTo>
                  <a:cubicBezTo>
                    <a:pt x="626969" y="869867"/>
                    <a:pt x="625144" y="870688"/>
                    <a:pt x="624277" y="869776"/>
                  </a:cubicBezTo>
                  <a:cubicBezTo>
                    <a:pt x="623410" y="868863"/>
                    <a:pt x="621356" y="868453"/>
                    <a:pt x="620809" y="867677"/>
                  </a:cubicBezTo>
                  <a:cubicBezTo>
                    <a:pt x="620261" y="866901"/>
                    <a:pt x="617113" y="866901"/>
                    <a:pt x="616565" y="866673"/>
                  </a:cubicBezTo>
                  <a:cubicBezTo>
                    <a:pt x="616118" y="866331"/>
                    <a:pt x="615607" y="866080"/>
                    <a:pt x="615059" y="865943"/>
                  </a:cubicBezTo>
                  <a:cubicBezTo>
                    <a:pt x="614694" y="865943"/>
                    <a:pt x="612824" y="868863"/>
                    <a:pt x="612824" y="868863"/>
                  </a:cubicBezTo>
                  <a:lnTo>
                    <a:pt x="612276" y="874521"/>
                  </a:lnTo>
                  <a:cubicBezTo>
                    <a:pt x="613873" y="875274"/>
                    <a:pt x="615561" y="875826"/>
                    <a:pt x="617295" y="876164"/>
                  </a:cubicBezTo>
                  <a:cubicBezTo>
                    <a:pt x="618390" y="876164"/>
                    <a:pt x="618390" y="879769"/>
                    <a:pt x="618390" y="879769"/>
                  </a:cubicBezTo>
                  <a:cubicBezTo>
                    <a:pt x="618390" y="879769"/>
                    <a:pt x="618390" y="882050"/>
                    <a:pt x="617843" y="882141"/>
                  </a:cubicBezTo>
                  <a:cubicBezTo>
                    <a:pt x="617295" y="882233"/>
                    <a:pt x="612002" y="884423"/>
                    <a:pt x="610497" y="885107"/>
                  </a:cubicBezTo>
                  <a:cubicBezTo>
                    <a:pt x="608991" y="885792"/>
                    <a:pt x="610040" y="888712"/>
                    <a:pt x="610497" y="889168"/>
                  </a:cubicBezTo>
                  <a:cubicBezTo>
                    <a:pt x="610953" y="889624"/>
                    <a:pt x="610907" y="891906"/>
                    <a:pt x="612732" y="891906"/>
                  </a:cubicBezTo>
                  <a:cubicBezTo>
                    <a:pt x="614558" y="891906"/>
                    <a:pt x="615561" y="893913"/>
                    <a:pt x="616200" y="893503"/>
                  </a:cubicBezTo>
                  <a:cubicBezTo>
                    <a:pt x="616839" y="893092"/>
                    <a:pt x="615379" y="895054"/>
                    <a:pt x="614694" y="896104"/>
                  </a:cubicBezTo>
                  <a:cubicBezTo>
                    <a:pt x="613964" y="896925"/>
                    <a:pt x="612988" y="897486"/>
                    <a:pt x="611911" y="897701"/>
                  </a:cubicBezTo>
                  <a:cubicBezTo>
                    <a:pt x="611364" y="897427"/>
                    <a:pt x="610816" y="898750"/>
                    <a:pt x="611044" y="899663"/>
                  </a:cubicBezTo>
                  <a:cubicBezTo>
                    <a:pt x="611304" y="901000"/>
                    <a:pt x="611441" y="902359"/>
                    <a:pt x="611455" y="903724"/>
                  </a:cubicBezTo>
                  <a:cubicBezTo>
                    <a:pt x="611455" y="903724"/>
                    <a:pt x="612185" y="905640"/>
                    <a:pt x="612732" y="905503"/>
                  </a:cubicBezTo>
                  <a:cubicBezTo>
                    <a:pt x="613280" y="905366"/>
                    <a:pt x="613554" y="907557"/>
                    <a:pt x="614694" y="907191"/>
                  </a:cubicBezTo>
                  <a:cubicBezTo>
                    <a:pt x="615835" y="906826"/>
                    <a:pt x="616109" y="909975"/>
                    <a:pt x="616200" y="910386"/>
                  </a:cubicBezTo>
                  <a:cubicBezTo>
                    <a:pt x="616292" y="910796"/>
                    <a:pt x="617341" y="913580"/>
                    <a:pt x="617888" y="913716"/>
                  </a:cubicBezTo>
                  <a:cubicBezTo>
                    <a:pt x="619818" y="914725"/>
                    <a:pt x="621835" y="915564"/>
                    <a:pt x="623911" y="916226"/>
                  </a:cubicBezTo>
                  <a:cubicBezTo>
                    <a:pt x="626421" y="916819"/>
                    <a:pt x="624505" y="918234"/>
                    <a:pt x="625189" y="918051"/>
                  </a:cubicBezTo>
                  <a:cubicBezTo>
                    <a:pt x="626403" y="918015"/>
                    <a:pt x="627575" y="917581"/>
                    <a:pt x="628520" y="916819"/>
                  </a:cubicBezTo>
                  <a:cubicBezTo>
                    <a:pt x="629661" y="915678"/>
                    <a:pt x="631577" y="916089"/>
                    <a:pt x="633083" y="915678"/>
                  </a:cubicBezTo>
                  <a:cubicBezTo>
                    <a:pt x="634588" y="915268"/>
                    <a:pt x="635319" y="918051"/>
                    <a:pt x="635684" y="918325"/>
                  </a:cubicBezTo>
                  <a:cubicBezTo>
                    <a:pt x="636049" y="918599"/>
                    <a:pt x="636322" y="921382"/>
                    <a:pt x="636322" y="921382"/>
                  </a:cubicBezTo>
                  <a:lnTo>
                    <a:pt x="636322" y="923070"/>
                  </a:lnTo>
                  <a:lnTo>
                    <a:pt x="634908" y="925717"/>
                  </a:lnTo>
                  <a:cubicBezTo>
                    <a:pt x="634908" y="925717"/>
                    <a:pt x="635775" y="927542"/>
                    <a:pt x="636322" y="927268"/>
                  </a:cubicBezTo>
                  <a:cubicBezTo>
                    <a:pt x="636870" y="926994"/>
                    <a:pt x="640383" y="929641"/>
                    <a:pt x="640383" y="929641"/>
                  </a:cubicBezTo>
                  <a:lnTo>
                    <a:pt x="640383" y="931192"/>
                  </a:lnTo>
                  <a:lnTo>
                    <a:pt x="637144" y="932926"/>
                  </a:lnTo>
                  <a:lnTo>
                    <a:pt x="633950" y="933428"/>
                  </a:lnTo>
                  <a:lnTo>
                    <a:pt x="628246" y="933428"/>
                  </a:lnTo>
                  <a:lnTo>
                    <a:pt x="625919" y="934249"/>
                  </a:lnTo>
                  <a:lnTo>
                    <a:pt x="624870" y="936485"/>
                  </a:lnTo>
                  <a:cubicBezTo>
                    <a:pt x="624459" y="936485"/>
                    <a:pt x="629661" y="938903"/>
                    <a:pt x="630299" y="938082"/>
                  </a:cubicBezTo>
                  <a:cubicBezTo>
                    <a:pt x="630938" y="937261"/>
                    <a:pt x="635912" y="939268"/>
                    <a:pt x="634862" y="939725"/>
                  </a:cubicBezTo>
                  <a:cubicBezTo>
                    <a:pt x="632535" y="940281"/>
                    <a:pt x="630117" y="940281"/>
                    <a:pt x="627790" y="939725"/>
                  </a:cubicBezTo>
                  <a:cubicBezTo>
                    <a:pt x="625280" y="939177"/>
                    <a:pt x="626102" y="940501"/>
                    <a:pt x="626102" y="940501"/>
                  </a:cubicBezTo>
                  <a:cubicBezTo>
                    <a:pt x="623921" y="941659"/>
                    <a:pt x="621301" y="941659"/>
                    <a:pt x="619121" y="940501"/>
                  </a:cubicBezTo>
                  <a:cubicBezTo>
                    <a:pt x="614558" y="938630"/>
                    <a:pt x="616702" y="941185"/>
                    <a:pt x="616292" y="941185"/>
                  </a:cubicBezTo>
                  <a:cubicBezTo>
                    <a:pt x="613910" y="940090"/>
                    <a:pt x="611633" y="938776"/>
                    <a:pt x="609493" y="937261"/>
                  </a:cubicBezTo>
                  <a:cubicBezTo>
                    <a:pt x="607257" y="935846"/>
                    <a:pt x="606846" y="935846"/>
                    <a:pt x="606846" y="936029"/>
                  </a:cubicBezTo>
                  <a:cubicBezTo>
                    <a:pt x="606641" y="935655"/>
                    <a:pt x="606395" y="935303"/>
                    <a:pt x="606116" y="934979"/>
                  </a:cubicBezTo>
                  <a:cubicBezTo>
                    <a:pt x="604063" y="932333"/>
                    <a:pt x="604611" y="935573"/>
                    <a:pt x="603059" y="934477"/>
                  </a:cubicBezTo>
                  <a:cubicBezTo>
                    <a:pt x="601508" y="933382"/>
                    <a:pt x="600413" y="935299"/>
                    <a:pt x="598998" y="933656"/>
                  </a:cubicBezTo>
                  <a:cubicBezTo>
                    <a:pt x="597584" y="932013"/>
                    <a:pt x="598040" y="934888"/>
                    <a:pt x="595530" y="934021"/>
                  </a:cubicBezTo>
                  <a:cubicBezTo>
                    <a:pt x="593021" y="933154"/>
                    <a:pt x="593432" y="935709"/>
                    <a:pt x="592291" y="934979"/>
                  </a:cubicBezTo>
                  <a:cubicBezTo>
                    <a:pt x="591150" y="934249"/>
                    <a:pt x="591287" y="936531"/>
                    <a:pt x="589781" y="934979"/>
                  </a:cubicBezTo>
                  <a:cubicBezTo>
                    <a:pt x="588275" y="933428"/>
                    <a:pt x="588412" y="934979"/>
                    <a:pt x="588093" y="933565"/>
                  </a:cubicBezTo>
                  <a:cubicBezTo>
                    <a:pt x="587774" y="932150"/>
                    <a:pt x="581568" y="930371"/>
                    <a:pt x="581568" y="930371"/>
                  </a:cubicBezTo>
                  <a:lnTo>
                    <a:pt x="577872" y="930371"/>
                  </a:lnTo>
                  <a:lnTo>
                    <a:pt x="568746" y="928956"/>
                  </a:lnTo>
                  <a:cubicBezTo>
                    <a:pt x="566793" y="929431"/>
                    <a:pt x="564813" y="929769"/>
                    <a:pt x="562815" y="929960"/>
                  </a:cubicBezTo>
                  <a:cubicBezTo>
                    <a:pt x="561719" y="929960"/>
                    <a:pt x="556244" y="931922"/>
                    <a:pt x="555240" y="931740"/>
                  </a:cubicBezTo>
                  <a:cubicBezTo>
                    <a:pt x="554236" y="931557"/>
                    <a:pt x="552411" y="933291"/>
                    <a:pt x="551635" y="933565"/>
                  </a:cubicBezTo>
                  <a:cubicBezTo>
                    <a:pt x="550860" y="933839"/>
                    <a:pt x="549902" y="935527"/>
                    <a:pt x="549537" y="936075"/>
                  </a:cubicBezTo>
                  <a:cubicBezTo>
                    <a:pt x="549172" y="936622"/>
                    <a:pt x="548670" y="937215"/>
                    <a:pt x="548670" y="937215"/>
                  </a:cubicBezTo>
                  <a:cubicBezTo>
                    <a:pt x="545019" y="940637"/>
                    <a:pt x="540821" y="943425"/>
                    <a:pt x="536259" y="945474"/>
                  </a:cubicBezTo>
                  <a:cubicBezTo>
                    <a:pt x="528000" y="949398"/>
                    <a:pt x="534707" y="947710"/>
                    <a:pt x="535027" y="949124"/>
                  </a:cubicBezTo>
                  <a:cubicBezTo>
                    <a:pt x="535346" y="950539"/>
                    <a:pt x="535848" y="950584"/>
                    <a:pt x="535848" y="950584"/>
                  </a:cubicBezTo>
                  <a:cubicBezTo>
                    <a:pt x="537176" y="950826"/>
                    <a:pt x="538536" y="950826"/>
                    <a:pt x="539863" y="950584"/>
                  </a:cubicBezTo>
                  <a:cubicBezTo>
                    <a:pt x="542355" y="950502"/>
                    <a:pt x="544837" y="950274"/>
                    <a:pt x="547301" y="949900"/>
                  </a:cubicBezTo>
                  <a:cubicBezTo>
                    <a:pt x="549208" y="949403"/>
                    <a:pt x="551079" y="948796"/>
                    <a:pt x="552913" y="948075"/>
                  </a:cubicBezTo>
                  <a:cubicBezTo>
                    <a:pt x="554647" y="947117"/>
                    <a:pt x="555970" y="948349"/>
                    <a:pt x="557065" y="948075"/>
                  </a:cubicBezTo>
                  <a:cubicBezTo>
                    <a:pt x="559064" y="948139"/>
                    <a:pt x="561062" y="948034"/>
                    <a:pt x="563043" y="947755"/>
                  </a:cubicBezTo>
                  <a:cubicBezTo>
                    <a:pt x="563928" y="947409"/>
                    <a:pt x="564932" y="947628"/>
                    <a:pt x="565598" y="948303"/>
                  </a:cubicBezTo>
                  <a:lnTo>
                    <a:pt x="569203" y="947892"/>
                  </a:lnTo>
                  <a:cubicBezTo>
                    <a:pt x="569203" y="947892"/>
                    <a:pt x="580382" y="945611"/>
                    <a:pt x="580929" y="945611"/>
                  </a:cubicBezTo>
                  <a:cubicBezTo>
                    <a:pt x="581477" y="945611"/>
                    <a:pt x="583576" y="946523"/>
                    <a:pt x="584853" y="946113"/>
                  </a:cubicBezTo>
                  <a:cubicBezTo>
                    <a:pt x="586131" y="945702"/>
                    <a:pt x="586404" y="947071"/>
                    <a:pt x="586404" y="947071"/>
                  </a:cubicBezTo>
                  <a:cubicBezTo>
                    <a:pt x="586404" y="947071"/>
                    <a:pt x="588230" y="948303"/>
                    <a:pt x="588641" y="948166"/>
                  </a:cubicBezTo>
                  <a:cubicBezTo>
                    <a:pt x="590812" y="947673"/>
                    <a:pt x="592925" y="946939"/>
                    <a:pt x="594937" y="945976"/>
                  </a:cubicBezTo>
                  <a:cubicBezTo>
                    <a:pt x="597447" y="944561"/>
                    <a:pt x="597675" y="946797"/>
                    <a:pt x="598679" y="946523"/>
                  </a:cubicBezTo>
                  <a:cubicBezTo>
                    <a:pt x="599683" y="946250"/>
                    <a:pt x="600778" y="947892"/>
                    <a:pt x="601599" y="947482"/>
                  </a:cubicBezTo>
                  <a:cubicBezTo>
                    <a:pt x="602420" y="947071"/>
                    <a:pt x="603150" y="949170"/>
                    <a:pt x="603150" y="949170"/>
                  </a:cubicBezTo>
                  <a:lnTo>
                    <a:pt x="602557" y="951679"/>
                  </a:lnTo>
                  <a:lnTo>
                    <a:pt x="602557" y="953368"/>
                  </a:lnTo>
                  <a:cubicBezTo>
                    <a:pt x="603680" y="954171"/>
                    <a:pt x="605108" y="954422"/>
                    <a:pt x="606436" y="954052"/>
                  </a:cubicBezTo>
                  <a:cubicBezTo>
                    <a:pt x="608352" y="953368"/>
                    <a:pt x="607348" y="954874"/>
                    <a:pt x="607668" y="954508"/>
                  </a:cubicBezTo>
                  <a:cubicBezTo>
                    <a:pt x="607987" y="954143"/>
                    <a:pt x="611318" y="954874"/>
                    <a:pt x="613964" y="953778"/>
                  </a:cubicBezTo>
                  <a:cubicBezTo>
                    <a:pt x="616611" y="952683"/>
                    <a:pt x="618299" y="953778"/>
                    <a:pt x="620398" y="953368"/>
                  </a:cubicBezTo>
                  <a:cubicBezTo>
                    <a:pt x="622497" y="952957"/>
                    <a:pt x="629204" y="952364"/>
                    <a:pt x="629980" y="952364"/>
                  </a:cubicBezTo>
                  <a:cubicBezTo>
                    <a:pt x="630756" y="952364"/>
                    <a:pt x="629980" y="956151"/>
                    <a:pt x="629980" y="956151"/>
                  </a:cubicBezTo>
                  <a:cubicBezTo>
                    <a:pt x="628566" y="956425"/>
                    <a:pt x="629980" y="956151"/>
                    <a:pt x="626923" y="955604"/>
                  </a:cubicBezTo>
                  <a:cubicBezTo>
                    <a:pt x="624528" y="955485"/>
                    <a:pt x="622146" y="956023"/>
                    <a:pt x="620033" y="957155"/>
                  </a:cubicBezTo>
                  <a:lnTo>
                    <a:pt x="615835" y="957155"/>
                  </a:lnTo>
                  <a:cubicBezTo>
                    <a:pt x="614740" y="957155"/>
                    <a:pt x="614603" y="958706"/>
                    <a:pt x="614603" y="958706"/>
                  </a:cubicBezTo>
                  <a:cubicBezTo>
                    <a:pt x="614603" y="958706"/>
                    <a:pt x="612915" y="959801"/>
                    <a:pt x="612094" y="959071"/>
                  </a:cubicBezTo>
                  <a:cubicBezTo>
                    <a:pt x="611272" y="958341"/>
                    <a:pt x="609995" y="959664"/>
                    <a:pt x="608580" y="959391"/>
                  </a:cubicBezTo>
                  <a:cubicBezTo>
                    <a:pt x="608028" y="959204"/>
                    <a:pt x="607649" y="958697"/>
                    <a:pt x="607622" y="958113"/>
                  </a:cubicBezTo>
                  <a:cubicBezTo>
                    <a:pt x="607622" y="957155"/>
                    <a:pt x="605386" y="957520"/>
                    <a:pt x="599546" y="953550"/>
                  </a:cubicBezTo>
                  <a:cubicBezTo>
                    <a:pt x="593705" y="949581"/>
                    <a:pt x="599911" y="951406"/>
                    <a:pt x="598679" y="949900"/>
                  </a:cubicBezTo>
                  <a:cubicBezTo>
                    <a:pt x="597447" y="948394"/>
                    <a:pt x="593112" y="951406"/>
                    <a:pt x="591515" y="949900"/>
                  </a:cubicBezTo>
                  <a:cubicBezTo>
                    <a:pt x="589918" y="948394"/>
                    <a:pt x="588504" y="949900"/>
                    <a:pt x="587226" y="949352"/>
                  </a:cubicBezTo>
                  <a:cubicBezTo>
                    <a:pt x="584812" y="948928"/>
                    <a:pt x="582371" y="948641"/>
                    <a:pt x="579925" y="948486"/>
                  </a:cubicBezTo>
                  <a:cubicBezTo>
                    <a:pt x="578419" y="948257"/>
                    <a:pt x="576503" y="949261"/>
                    <a:pt x="575864" y="949079"/>
                  </a:cubicBezTo>
                  <a:cubicBezTo>
                    <a:pt x="575226" y="948896"/>
                    <a:pt x="572990" y="950219"/>
                    <a:pt x="572533" y="950356"/>
                  </a:cubicBezTo>
                  <a:cubicBezTo>
                    <a:pt x="572077" y="950493"/>
                    <a:pt x="570206" y="951999"/>
                    <a:pt x="569476" y="951679"/>
                  </a:cubicBezTo>
                  <a:cubicBezTo>
                    <a:pt x="568226" y="951816"/>
                    <a:pt x="567012" y="952154"/>
                    <a:pt x="565872" y="952683"/>
                  </a:cubicBezTo>
                  <a:cubicBezTo>
                    <a:pt x="565872" y="952683"/>
                    <a:pt x="560670" y="954098"/>
                    <a:pt x="558617" y="952683"/>
                  </a:cubicBezTo>
                  <a:cubicBezTo>
                    <a:pt x="557020" y="951940"/>
                    <a:pt x="555304" y="951474"/>
                    <a:pt x="553552" y="951314"/>
                  </a:cubicBezTo>
                  <a:cubicBezTo>
                    <a:pt x="551197" y="951082"/>
                    <a:pt x="548825" y="951328"/>
                    <a:pt x="546571" y="952045"/>
                  </a:cubicBezTo>
                  <a:cubicBezTo>
                    <a:pt x="545238" y="952797"/>
                    <a:pt x="543787" y="953322"/>
                    <a:pt x="542282" y="953596"/>
                  </a:cubicBezTo>
                  <a:cubicBezTo>
                    <a:pt x="541597" y="953596"/>
                    <a:pt x="540000" y="956014"/>
                    <a:pt x="540320" y="957566"/>
                  </a:cubicBezTo>
                  <a:cubicBezTo>
                    <a:pt x="540767" y="959026"/>
                    <a:pt x="541510" y="960381"/>
                    <a:pt x="542510" y="961535"/>
                  </a:cubicBezTo>
                  <a:cubicBezTo>
                    <a:pt x="542920" y="962083"/>
                    <a:pt x="543742" y="964045"/>
                    <a:pt x="545749" y="964410"/>
                  </a:cubicBezTo>
                  <a:cubicBezTo>
                    <a:pt x="547757" y="964775"/>
                    <a:pt x="549217" y="967650"/>
                    <a:pt x="551362" y="967650"/>
                  </a:cubicBezTo>
                  <a:cubicBezTo>
                    <a:pt x="553506" y="967650"/>
                    <a:pt x="556518" y="967650"/>
                    <a:pt x="557522" y="967650"/>
                  </a:cubicBezTo>
                  <a:cubicBezTo>
                    <a:pt x="558525" y="967650"/>
                    <a:pt x="567514" y="964729"/>
                    <a:pt x="570343" y="964273"/>
                  </a:cubicBezTo>
                  <a:cubicBezTo>
                    <a:pt x="573172" y="963817"/>
                    <a:pt x="574906" y="967102"/>
                    <a:pt x="576731" y="966783"/>
                  </a:cubicBezTo>
                  <a:cubicBezTo>
                    <a:pt x="578556" y="966463"/>
                    <a:pt x="576731" y="970159"/>
                    <a:pt x="575317" y="971847"/>
                  </a:cubicBezTo>
                  <a:cubicBezTo>
                    <a:pt x="573168" y="973805"/>
                    <a:pt x="570676" y="975352"/>
                    <a:pt x="567971" y="976410"/>
                  </a:cubicBezTo>
                  <a:cubicBezTo>
                    <a:pt x="565324" y="977779"/>
                    <a:pt x="563727" y="980061"/>
                    <a:pt x="560990" y="978372"/>
                  </a:cubicBezTo>
                  <a:cubicBezTo>
                    <a:pt x="558252" y="976684"/>
                    <a:pt x="557339" y="980426"/>
                    <a:pt x="556791" y="980197"/>
                  </a:cubicBezTo>
                  <a:cubicBezTo>
                    <a:pt x="555277" y="980006"/>
                    <a:pt x="553744" y="980006"/>
                    <a:pt x="552229" y="980197"/>
                  </a:cubicBezTo>
                  <a:cubicBezTo>
                    <a:pt x="551362" y="980197"/>
                    <a:pt x="549400" y="982525"/>
                    <a:pt x="547666" y="984076"/>
                  </a:cubicBezTo>
                  <a:cubicBezTo>
                    <a:pt x="546247" y="985878"/>
                    <a:pt x="545124" y="987895"/>
                    <a:pt x="544335" y="990053"/>
                  </a:cubicBezTo>
                  <a:cubicBezTo>
                    <a:pt x="543710" y="992152"/>
                    <a:pt x="543523" y="994356"/>
                    <a:pt x="543787" y="996533"/>
                  </a:cubicBezTo>
                  <a:cubicBezTo>
                    <a:pt x="543787" y="998084"/>
                    <a:pt x="545248" y="998631"/>
                    <a:pt x="545977" y="998905"/>
                  </a:cubicBezTo>
                  <a:cubicBezTo>
                    <a:pt x="546708" y="999179"/>
                    <a:pt x="548533" y="1000457"/>
                    <a:pt x="548943" y="999863"/>
                  </a:cubicBezTo>
                  <a:cubicBezTo>
                    <a:pt x="549354" y="999270"/>
                    <a:pt x="552046" y="1000548"/>
                    <a:pt x="552046" y="1000548"/>
                  </a:cubicBezTo>
                  <a:cubicBezTo>
                    <a:pt x="556896" y="999275"/>
                    <a:pt x="561679" y="997751"/>
                    <a:pt x="566374" y="995985"/>
                  </a:cubicBezTo>
                  <a:cubicBezTo>
                    <a:pt x="567423" y="995164"/>
                    <a:pt x="572944" y="989278"/>
                    <a:pt x="575043" y="987589"/>
                  </a:cubicBezTo>
                  <a:cubicBezTo>
                    <a:pt x="577142" y="985901"/>
                    <a:pt x="577826" y="986175"/>
                    <a:pt x="577826" y="986175"/>
                  </a:cubicBezTo>
                  <a:lnTo>
                    <a:pt x="588641" y="978235"/>
                  </a:lnTo>
                  <a:cubicBezTo>
                    <a:pt x="591383" y="976862"/>
                    <a:pt x="594052" y="975338"/>
                    <a:pt x="596626" y="973673"/>
                  </a:cubicBezTo>
                  <a:cubicBezTo>
                    <a:pt x="598250" y="972696"/>
                    <a:pt x="599961" y="971870"/>
                    <a:pt x="601736" y="971209"/>
                  </a:cubicBezTo>
                  <a:cubicBezTo>
                    <a:pt x="602603" y="970478"/>
                    <a:pt x="604839" y="970478"/>
                    <a:pt x="608991" y="968243"/>
                  </a:cubicBezTo>
                  <a:cubicBezTo>
                    <a:pt x="612782" y="966545"/>
                    <a:pt x="616766" y="965318"/>
                    <a:pt x="620854" y="964592"/>
                  </a:cubicBezTo>
                  <a:cubicBezTo>
                    <a:pt x="621940" y="965514"/>
                    <a:pt x="623117" y="966322"/>
                    <a:pt x="624368" y="967011"/>
                  </a:cubicBezTo>
                  <a:cubicBezTo>
                    <a:pt x="623428" y="968033"/>
                    <a:pt x="622351" y="968923"/>
                    <a:pt x="621174" y="969657"/>
                  </a:cubicBezTo>
                  <a:cubicBezTo>
                    <a:pt x="619344" y="970159"/>
                    <a:pt x="617460" y="970433"/>
                    <a:pt x="615561" y="970478"/>
                  </a:cubicBezTo>
                  <a:cubicBezTo>
                    <a:pt x="614165" y="970634"/>
                    <a:pt x="612778" y="970880"/>
                    <a:pt x="611409" y="971209"/>
                  </a:cubicBezTo>
                  <a:cubicBezTo>
                    <a:pt x="609557" y="971560"/>
                    <a:pt x="607763" y="972158"/>
                    <a:pt x="606070" y="972988"/>
                  </a:cubicBezTo>
                  <a:cubicBezTo>
                    <a:pt x="605523" y="973353"/>
                    <a:pt x="594892" y="978053"/>
                    <a:pt x="591378" y="979148"/>
                  </a:cubicBezTo>
                  <a:cubicBezTo>
                    <a:pt x="588316" y="980526"/>
                    <a:pt x="585497" y="982388"/>
                    <a:pt x="583028" y="984669"/>
                  </a:cubicBezTo>
                  <a:lnTo>
                    <a:pt x="578830" y="988867"/>
                  </a:lnTo>
                  <a:cubicBezTo>
                    <a:pt x="578830" y="988867"/>
                    <a:pt x="571986" y="995209"/>
                    <a:pt x="571575" y="995346"/>
                  </a:cubicBezTo>
                  <a:cubicBezTo>
                    <a:pt x="571165" y="995483"/>
                    <a:pt x="567514" y="997993"/>
                    <a:pt x="566374" y="998586"/>
                  </a:cubicBezTo>
                  <a:cubicBezTo>
                    <a:pt x="565233" y="999179"/>
                    <a:pt x="560396" y="1000913"/>
                    <a:pt x="559438" y="1001460"/>
                  </a:cubicBezTo>
                  <a:cubicBezTo>
                    <a:pt x="558480" y="1002008"/>
                    <a:pt x="554875" y="1004518"/>
                    <a:pt x="554236" y="1004837"/>
                  </a:cubicBezTo>
                  <a:cubicBezTo>
                    <a:pt x="553597" y="1005156"/>
                    <a:pt x="553963" y="1008122"/>
                    <a:pt x="553963" y="1008122"/>
                  </a:cubicBezTo>
                  <a:lnTo>
                    <a:pt x="553689" y="1011134"/>
                  </a:lnTo>
                  <a:cubicBezTo>
                    <a:pt x="553689" y="1011134"/>
                    <a:pt x="555925" y="1013324"/>
                    <a:pt x="556335" y="1013324"/>
                  </a:cubicBezTo>
                  <a:cubicBezTo>
                    <a:pt x="557558" y="1013411"/>
                    <a:pt x="558786" y="1013333"/>
                    <a:pt x="559986" y="1013096"/>
                  </a:cubicBezTo>
                  <a:cubicBezTo>
                    <a:pt x="563408" y="1012370"/>
                    <a:pt x="566862" y="1011836"/>
                    <a:pt x="570343" y="1011499"/>
                  </a:cubicBezTo>
                  <a:cubicBezTo>
                    <a:pt x="571940" y="1011417"/>
                    <a:pt x="573501" y="1010979"/>
                    <a:pt x="574906" y="1010221"/>
                  </a:cubicBezTo>
                  <a:cubicBezTo>
                    <a:pt x="578068" y="1009610"/>
                    <a:pt x="581271" y="1009245"/>
                    <a:pt x="584488" y="1009126"/>
                  </a:cubicBezTo>
                  <a:cubicBezTo>
                    <a:pt x="585684" y="1009035"/>
                    <a:pt x="586856" y="1009487"/>
                    <a:pt x="587682" y="1010358"/>
                  </a:cubicBezTo>
                  <a:lnTo>
                    <a:pt x="585036" y="1011773"/>
                  </a:lnTo>
                  <a:cubicBezTo>
                    <a:pt x="582006" y="1013913"/>
                    <a:pt x="578524" y="1015318"/>
                    <a:pt x="574861" y="1015879"/>
                  </a:cubicBezTo>
                  <a:cubicBezTo>
                    <a:pt x="574039" y="1015879"/>
                    <a:pt x="570937" y="1016244"/>
                    <a:pt x="570526" y="1015879"/>
                  </a:cubicBezTo>
                  <a:cubicBezTo>
                    <a:pt x="570115" y="1015514"/>
                    <a:pt x="564229" y="1016655"/>
                    <a:pt x="563499" y="1016518"/>
                  </a:cubicBezTo>
                  <a:cubicBezTo>
                    <a:pt x="562769" y="1016381"/>
                    <a:pt x="558936" y="1019347"/>
                    <a:pt x="558936" y="1019347"/>
                  </a:cubicBezTo>
                  <a:lnTo>
                    <a:pt x="559347" y="1021993"/>
                  </a:lnTo>
                  <a:lnTo>
                    <a:pt x="558662" y="1026876"/>
                  </a:lnTo>
                  <a:lnTo>
                    <a:pt x="564412" y="1028792"/>
                  </a:lnTo>
                  <a:cubicBezTo>
                    <a:pt x="565438" y="1029486"/>
                    <a:pt x="566538" y="1030051"/>
                    <a:pt x="567697" y="1030480"/>
                  </a:cubicBezTo>
                  <a:cubicBezTo>
                    <a:pt x="569061" y="1030978"/>
                    <a:pt x="570375" y="1031603"/>
                    <a:pt x="571621" y="1032351"/>
                  </a:cubicBezTo>
                  <a:cubicBezTo>
                    <a:pt x="573127" y="1033127"/>
                    <a:pt x="574130" y="1034998"/>
                    <a:pt x="575226" y="1034861"/>
                  </a:cubicBezTo>
                  <a:cubicBezTo>
                    <a:pt x="576321" y="1034724"/>
                    <a:pt x="579150" y="1035226"/>
                    <a:pt x="580245" y="1034404"/>
                  </a:cubicBezTo>
                  <a:cubicBezTo>
                    <a:pt x="581600" y="1033328"/>
                    <a:pt x="582795" y="1032068"/>
                    <a:pt x="583804" y="1030663"/>
                  </a:cubicBezTo>
                  <a:cubicBezTo>
                    <a:pt x="584580" y="1029431"/>
                    <a:pt x="584899" y="1030161"/>
                    <a:pt x="586313" y="1028746"/>
                  </a:cubicBezTo>
                  <a:cubicBezTo>
                    <a:pt x="589115" y="1026611"/>
                    <a:pt x="592040" y="1024649"/>
                    <a:pt x="595074" y="1022860"/>
                  </a:cubicBezTo>
                  <a:cubicBezTo>
                    <a:pt x="596804" y="1022153"/>
                    <a:pt x="598592" y="1021587"/>
                    <a:pt x="600413" y="1021172"/>
                  </a:cubicBezTo>
                  <a:cubicBezTo>
                    <a:pt x="601918" y="1020898"/>
                    <a:pt x="604200" y="1021993"/>
                    <a:pt x="604975" y="1021720"/>
                  </a:cubicBezTo>
                  <a:cubicBezTo>
                    <a:pt x="607677" y="1021779"/>
                    <a:pt x="610374" y="1021980"/>
                    <a:pt x="613052" y="1022313"/>
                  </a:cubicBezTo>
                  <a:cubicBezTo>
                    <a:pt x="613645" y="1022313"/>
                    <a:pt x="614329" y="1024184"/>
                    <a:pt x="613919" y="1024184"/>
                  </a:cubicBezTo>
                  <a:cubicBezTo>
                    <a:pt x="613508" y="1024184"/>
                    <a:pt x="612048" y="1026146"/>
                    <a:pt x="611409" y="1026100"/>
                  </a:cubicBezTo>
                  <a:cubicBezTo>
                    <a:pt x="610752" y="1025927"/>
                    <a:pt x="610081" y="1025803"/>
                    <a:pt x="609402" y="1025735"/>
                  </a:cubicBezTo>
                  <a:cubicBezTo>
                    <a:pt x="608183" y="1025311"/>
                    <a:pt x="607020" y="1024745"/>
                    <a:pt x="605934" y="1024047"/>
                  </a:cubicBezTo>
                  <a:cubicBezTo>
                    <a:pt x="604793" y="1023225"/>
                    <a:pt x="602055" y="1024047"/>
                    <a:pt x="600321" y="1024047"/>
                  </a:cubicBezTo>
                  <a:cubicBezTo>
                    <a:pt x="599432" y="1024120"/>
                    <a:pt x="598556" y="1024320"/>
                    <a:pt x="597721" y="1024640"/>
                  </a:cubicBezTo>
                  <a:cubicBezTo>
                    <a:pt x="596626" y="1025187"/>
                    <a:pt x="595480" y="1025630"/>
                    <a:pt x="594298" y="1025963"/>
                  </a:cubicBezTo>
                  <a:cubicBezTo>
                    <a:pt x="593933" y="1025735"/>
                    <a:pt x="592701" y="1027651"/>
                    <a:pt x="592701" y="1027651"/>
                  </a:cubicBezTo>
                  <a:cubicBezTo>
                    <a:pt x="592701" y="1027651"/>
                    <a:pt x="590283" y="1030526"/>
                    <a:pt x="589872" y="1030937"/>
                  </a:cubicBezTo>
                  <a:cubicBezTo>
                    <a:pt x="588266" y="1032616"/>
                    <a:pt x="586300" y="1033912"/>
                    <a:pt x="584123" y="1034724"/>
                  </a:cubicBezTo>
                  <a:cubicBezTo>
                    <a:pt x="580108" y="1036549"/>
                    <a:pt x="582709" y="1036549"/>
                    <a:pt x="582709" y="1036914"/>
                  </a:cubicBezTo>
                  <a:cubicBezTo>
                    <a:pt x="582850" y="1038452"/>
                    <a:pt x="583092" y="1039976"/>
                    <a:pt x="583439" y="1041477"/>
                  </a:cubicBezTo>
                  <a:cubicBezTo>
                    <a:pt x="583713" y="1042298"/>
                    <a:pt x="581614" y="1059728"/>
                    <a:pt x="581614" y="1060458"/>
                  </a:cubicBezTo>
                  <a:cubicBezTo>
                    <a:pt x="581614" y="1061188"/>
                    <a:pt x="582480" y="1064656"/>
                    <a:pt x="583302" y="1064063"/>
                  </a:cubicBezTo>
                  <a:cubicBezTo>
                    <a:pt x="584123" y="1063470"/>
                    <a:pt x="585401" y="1064793"/>
                    <a:pt x="586268" y="1063652"/>
                  </a:cubicBezTo>
                  <a:cubicBezTo>
                    <a:pt x="587367" y="1062014"/>
                    <a:pt x="588618" y="1060486"/>
                    <a:pt x="590009" y="1059090"/>
                  </a:cubicBezTo>
                  <a:cubicBezTo>
                    <a:pt x="590694" y="1058405"/>
                    <a:pt x="592519" y="1058633"/>
                    <a:pt x="599500" y="1059774"/>
                  </a:cubicBezTo>
                  <a:cubicBezTo>
                    <a:pt x="606481" y="1060915"/>
                    <a:pt x="600915" y="1061052"/>
                    <a:pt x="601371" y="1062147"/>
                  </a:cubicBezTo>
                  <a:cubicBezTo>
                    <a:pt x="601562" y="1063087"/>
                    <a:pt x="601211" y="1064059"/>
                    <a:pt x="600458" y="1064656"/>
                  </a:cubicBezTo>
                  <a:cubicBezTo>
                    <a:pt x="599003" y="1065341"/>
                    <a:pt x="597474" y="1065847"/>
                    <a:pt x="595895" y="1066162"/>
                  </a:cubicBezTo>
                  <a:cubicBezTo>
                    <a:pt x="595485" y="1066162"/>
                    <a:pt x="591834" y="1068170"/>
                    <a:pt x="591332" y="1067987"/>
                  </a:cubicBezTo>
                  <a:cubicBezTo>
                    <a:pt x="590831" y="1067805"/>
                    <a:pt x="588412" y="1068809"/>
                    <a:pt x="587956" y="1068672"/>
                  </a:cubicBezTo>
                  <a:cubicBezTo>
                    <a:pt x="587500" y="1068535"/>
                    <a:pt x="585994" y="1070679"/>
                    <a:pt x="585994" y="1070679"/>
                  </a:cubicBezTo>
                  <a:cubicBezTo>
                    <a:pt x="585994" y="1070679"/>
                    <a:pt x="584078" y="1073736"/>
                    <a:pt x="583758" y="1074558"/>
                  </a:cubicBezTo>
                  <a:cubicBezTo>
                    <a:pt x="583439" y="1075379"/>
                    <a:pt x="582937" y="1077432"/>
                    <a:pt x="582663" y="1078208"/>
                  </a:cubicBezTo>
                  <a:cubicBezTo>
                    <a:pt x="582435" y="1079194"/>
                    <a:pt x="582330" y="1080207"/>
                    <a:pt x="582344" y="1081220"/>
                  </a:cubicBezTo>
                  <a:cubicBezTo>
                    <a:pt x="582344" y="1081220"/>
                    <a:pt x="582344" y="1083638"/>
                    <a:pt x="583211" y="1084642"/>
                  </a:cubicBezTo>
                  <a:cubicBezTo>
                    <a:pt x="584078" y="1085646"/>
                    <a:pt x="586815" y="1090528"/>
                    <a:pt x="587408" y="1090528"/>
                  </a:cubicBezTo>
                  <a:cubicBezTo>
                    <a:pt x="588002" y="1090528"/>
                    <a:pt x="588960" y="1091349"/>
                    <a:pt x="590785" y="1088520"/>
                  </a:cubicBezTo>
                  <a:cubicBezTo>
                    <a:pt x="591597" y="1087443"/>
                    <a:pt x="592282" y="1086280"/>
                    <a:pt x="592838" y="1085052"/>
                  </a:cubicBezTo>
                  <a:cubicBezTo>
                    <a:pt x="593203" y="1084094"/>
                    <a:pt x="594527" y="1082680"/>
                    <a:pt x="594800" y="1081858"/>
                  </a:cubicBezTo>
                  <a:cubicBezTo>
                    <a:pt x="595074" y="1081037"/>
                    <a:pt x="596626" y="1079623"/>
                    <a:pt x="596899" y="1078345"/>
                  </a:cubicBezTo>
                  <a:cubicBezTo>
                    <a:pt x="597173" y="1077067"/>
                    <a:pt x="598724" y="1076565"/>
                    <a:pt x="599409" y="1075927"/>
                  </a:cubicBezTo>
                  <a:cubicBezTo>
                    <a:pt x="600093" y="1075288"/>
                    <a:pt x="601645" y="1075562"/>
                    <a:pt x="601781" y="1073599"/>
                  </a:cubicBezTo>
                  <a:cubicBezTo>
                    <a:pt x="601937" y="1071993"/>
                    <a:pt x="602434" y="1070437"/>
                    <a:pt x="603242" y="1069037"/>
                  </a:cubicBezTo>
                  <a:cubicBezTo>
                    <a:pt x="603515" y="1068580"/>
                    <a:pt x="605979" y="1068078"/>
                    <a:pt x="606436" y="1067485"/>
                  </a:cubicBezTo>
                  <a:cubicBezTo>
                    <a:pt x="607284" y="1066527"/>
                    <a:pt x="608307" y="1065738"/>
                    <a:pt x="609447" y="1065158"/>
                  </a:cubicBezTo>
                  <a:cubicBezTo>
                    <a:pt x="610131" y="1064839"/>
                    <a:pt x="614375" y="1066892"/>
                    <a:pt x="614786" y="1066801"/>
                  </a:cubicBezTo>
                  <a:cubicBezTo>
                    <a:pt x="615571" y="1065528"/>
                    <a:pt x="616227" y="1064186"/>
                    <a:pt x="616748" y="1062786"/>
                  </a:cubicBezTo>
                  <a:cubicBezTo>
                    <a:pt x="616748" y="1062786"/>
                    <a:pt x="616428" y="1056306"/>
                    <a:pt x="616428" y="1055211"/>
                  </a:cubicBezTo>
                  <a:cubicBezTo>
                    <a:pt x="616428" y="1054116"/>
                    <a:pt x="615881" y="1049781"/>
                    <a:pt x="616976" y="1048458"/>
                  </a:cubicBezTo>
                  <a:cubicBezTo>
                    <a:pt x="618071" y="1047135"/>
                    <a:pt x="618254" y="1051470"/>
                    <a:pt x="619805" y="1053021"/>
                  </a:cubicBezTo>
                  <a:cubicBezTo>
                    <a:pt x="621438" y="1055531"/>
                    <a:pt x="622885" y="1058154"/>
                    <a:pt x="624140" y="1060869"/>
                  </a:cubicBezTo>
                  <a:cubicBezTo>
                    <a:pt x="624140" y="1060869"/>
                    <a:pt x="629478" y="1062694"/>
                    <a:pt x="629889" y="1062694"/>
                  </a:cubicBezTo>
                  <a:cubicBezTo>
                    <a:pt x="631855" y="1063096"/>
                    <a:pt x="633859" y="1063324"/>
                    <a:pt x="635866" y="1063379"/>
                  </a:cubicBezTo>
                  <a:cubicBezTo>
                    <a:pt x="637007" y="1063379"/>
                    <a:pt x="639060" y="1065067"/>
                    <a:pt x="639060" y="1065067"/>
                  </a:cubicBezTo>
                  <a:cubicBezTo>
                    <a:pt x="639060" y="1065067"/>
                    <a:pt x="642163" y="1068854"/>
                    <a:pt x="642710" y="1069265"/>
                  </a:cubicBezTo>
                  <a:cubicBezTo>
                    <a:pt x="643258" y="1069675"/>
                    <a:pt x="641114" y="1074284"/>
                    <a:pt x="641478" y="1075288"/>
                  </a:cubicBezTo>
                  <a:cubicBezTo>
                    <a:pt x="642049" y="1076743"/>
                    <a:pt x="642957" y="1078039"/>
                    <a:pt x="644125" y="1079075"/>
                  </a:cubicBezTo>
                  <a:cubicBezTo>
                    <a:pt x="644810" y="1079349"/>
                    <a:pt x="649144" y="1084049"/>
                    <a:pt x="649600" y="1083638"/>
                  </a:cubicBezTo>
                  <a:cubicBezTo>
                    <a:pt x="650057" y="1083227"/>
                    <a:pt x="650696" y="1086147"/>
                    <a:pt x="649874" y="1086877"/>
                  </a:cubicBezTo>
                  <a:cubicBezTo>
                    <a:pt x="648437" y="1087589"/>
                    <a:pt x="646749" y="1087589"/>
                    <a:pt x="645311" y="1086877"/>
                  </a:cubicBezTo>
                  <a:cubicBezTo>
                    <a:pt x="643395" y="1086011"/>
                    <a:pt x="642300" y="1086467"/>
                    <a:pt x="641296" y="1085874"/>
                  </a:cubicBezTo>
                  <a:cubicBezTo>
                    <a:pt x="638987" y="1085262"/>
                    <a:pt x="636729" y="1084468"/>
                    <a:pt x="634543" y="1083501"/>
                  </a:cubicBezTo>
                  <a:cubicBezTo>
                    <a:pt x="632626" y="1082269"/>
                    <a:pt x="632444" y="1085052"/>
                    <a:pt x="632444" y="1085052"/>
                  </a:cubicBezTo>
                  <a:cubicBezTo>
                    <a:pt x="631837" y="1085842"/>
                    <a:pt x="631385" y="1086741"/>
                    <a:pt x="631121" y="1087699"/>
                  </a:cubicBezTo>
                  <a:cubicBezTo>
                    <a:pt x="630801" y="1088976"/>
                    <a:pt x="630117" y="1094543"/>
                    <a:pt x="630117" y="1094543"/>
                  </a:cubicBezTo>
                  <a:cubicBezTo>
                    <a:pt x="629364" y="1094717"/>
                    <a:pt x="628570" y="1094621"/>
                    <a:pt x="627881" y="1094269"/>
                  </a:cubicBezTo>
                  <a:cubicBezTo>
                    <a:pt x="627014" y="1093722"/>
                    <a:pt x="622543" y="1094680"/>
                    <a:pt x="622543" y="1094680"/>
                  </a:cubicBezTo>
                  <a:lnTo>
                    <a:pt x="617067" y="1095821"/>
                  </a:lnTo>
                  <a:cubicBezTo>
                    <a:pt x="616638" y="1097796"/>
                    <a:pt x="616086" y="1099749"/>
                    <a:pt x="615425" y="1101661"/>
                  </a:cubicBezTo>
                  <a:cubicBezTo>
                    <a:pt x="615014" y="1102117"/>
                    <a:pt x="614421" y="1103213"/>
                    <a:pt x="614010" y="1102802"/>
                  </a:cubicBezTo>
                  <a:cubicBezTo>
                    <a:pt x="613599" y="1102391"/>
                    <a:pt x="612504" y="1104308"/>
                    <a:pt x="611546" y="1103897"/>
                  </a:cubicBezTo>
                  <a:cubicBezTo>
                    <a:pt x="610250" y="1103669"/>
                    <a:pt x="608918" y="1103669"/>
                    <a:pt x="607622" y="1103897"/>
                  </a:cubicBezTo>
                  <a:lnTo>
                    <a:pt x="606755" y="1105312"/>
                  </a:lnTo>
                  <a:cubicBezTo>
                    <a:pt x="606755" y="1105312"/>
                    <a:pt x="605934" y="1107410"/>
                    <a:pt x="605934" y="1107000"/>
                  </a:cubicBezTo>
                  <a:cubicBezTo>
                    <a:pt x="605934" y="1106589"/>
                    <a:pt x="602010" y="1114665"/>
                    <a:pt x="603150" y="1115259"/>
                  </a:cubicBezTo>
                  <a:cubicBezTo>
                    <a:pt x="604291" y="1115852"/>
                    <a:pt x="604702" y="1117312"/>
                    <a:pt x="605249" y="1117449"/>
                  </a:cubicBezTo>
                  <a:cubicBezTo>
                    <a:pt x="607198" y="1117225"/>
                    <a:pt x="609046" y="1116468"/>
                    <a:pt x="610588" y="1115259"/>
                  </a:cubicBezTo>
                  <a:cubicBezTo>
                    <a:pt x="612778" y="1113570"/>
                    <a:pt x="613189" y="1116217"/>
                    <a:pt x="615789" y="1115897"/>
                  </a:cubicBezTo>
                  <a:cubicBezTo>
                    <a:pt x="618390" y="1115578"/>
                    <a:pt x="618208" y="1117905"/>
                    <a:pt x="618482" y="1118316"/>
                  </a:cubicBezTo>
                  <a:cubicBezTo>
                    <a:pt x="618755" y="1118726"/>
                    <a:pt x="617067" y="1121236"/>
                    <a:pt x="617067" y="1121236"/>
                  </a:cubicBezTo>
                  <a:lnTo>
                    <a:pt x="615561" y="1124430"/>
                  </a:lnTo>
                  <a:cubicBezTo>
                    <a:pt x="616784" y="1125525"/>
                    <a:pt x="618098" y="1126520"/>
                    <a:pt x="619485" y="1127396"/>
                  </a:cubicBezTo>
                  <a:cubicBezTo>
                    <a:pt x="619896" y="1127396"/>
                    <a:pt x="615333" y="1131959"/>
                    <a:pt x="615561" y="1132552"/>
                  </a:cubicBezTo>
                  <a:cubicBezTo>
                    <a:pt x="616752" y="1133300"/>
                    <a:pt x="618089" y="1133779"/>
                    <a:pt x="619485" y="1133966"/>
                  </a:cubicBezTo>
                  <a:cubicBezTo>
                    <a:pt x="621607" y="1134664"/>
                    <a:pt x="623820" y="1135052"/>
                    <a:pt x="626056" y="1135107"/>
                  </a:cubicBezTo>
                  <a:cubicBezTo>
                    <a:pt x="626959" y="1134815"/>
                    <a:pt x="627936" y="1134815"/>
                    <a:pt x="628839" y="1135107"/>
                  </a:cubicBezTo>
                  <a:lnTo>
                    <a:pt x="622725" y="1137754"/>
                  </a:lnTo>
                  <a:cubicBezTo>
                    <a:pt x="625919" y="1139351"/>
                    <a:pt x="628972" y="1141212"/>
                    <a:pt x="631851" y="1143320"/>
                  </a:cubicBezTo>
                  <a:cubicBezTo>
                    <a:pt x="633681" y="1145729"/>
                    <a:pt x="637094" y="1146254"/>
                    <a:pt x="639562" y="1144507"/>
                  </a:cubicBezTo>
                  <a:cubicBezTo>
                    <a:pt x="640566" y="1143457"/>
                    <a:pt x="644125" y="1143548"/>
                    <a:pt x="644444" y="1143548"/>
                  </a:cubicBezTo>
                  <a:cubicBezTo>
                    <a:pt x="644764" y="1143548"/>
                    <a:pt x="644444" y="1146423"/>
                    <a:pt x="643897" y="1147336"/>
                  </a:cubicBezTo>
                  <a:cubicBezTo>
                    <a:pt x="643349" y="1148248"/>
                    <a:pt x="641935" y="1149434"/>
                    <a:pt x="641661" y="1150165"/>
                  </a:cubicBezTo>
                  <a:cubicBezTo>
                    <a:pt x="641387" y="1150895"/>
                    <a:pt x="642254" y="1151944"/>
                    <a:pt x="642254" y="1151944"/>
                  </a:cubicBezTo>
                  <a:cubicBezTo>
                    <a:pt x="642254" y="1151944"/>
                    <a:pt x="644353" y="1155594"/>
                    <a:pt x="644764" y="1155457"/>
                  </a:cubicBezTo>
                  <a:cubicBezTo>
                    <a:pt x="645174" y="1155321"/>
                    <a:pt x="643669" y="1158652"/>
                    <a:pt x="643669" y="1159062"/>
                  </a:cubicBezTo>
                  <a:cubicBezTo>
                    <a:pt x="643669" y="1159473"/>
                    <a:pt x="640429" y="1161481"/>
                    <a:pt x="640429" y="1161481"/>
                  </a:cubicBezTo>
                  <a:lnTo>
                    <a:pt x="637600" y="1163990"/>
                  </a:lnTo>
                  <a:cubicBezTo>
                    <a:pt x="637427" y="1165186"/>
                    <a:pt x="637322" y="1166390"/>
                    <a:pt x="637281" y="1167595"/>
                  </a:cubicBezTo>
                  <a:cubicBezTo>
                    <a:pt x="637212" y="1168836"/>
                    <a:pt x="637582" y="1170068"/>
                    <a:pt x="638330" y="1171063"/>
                  </a:cubicBezTo>
                  <a:cubicBezTo>
                    <a:pt x="638923" y="1171656"/>
                    <a:pt x="639334" y="1172249"/>
                    <a:pt x="640429" y="1173435"/>
                  </a:cubicBezTo>
                  <a:cubicBezTo>
                    <a:pt x="641524" y="1174622"/>
                    <a:pt x="641935" y="1174028"/>
                    <a:pt x="643349" y="1174028"/>
                  </a:cubicBezTo>
                  <a:cubicBezTo>
                    <a:pt x="644554" y="1174088"/>
                    <a:pt x="645736" y="1174334"/>
                    <a:pt x="646863" y="1174758"/>
                  </a:cubicBezTo>
                  <a:cubicBezTo>
                    <a:pt x="648368" y="1175123"/>
                    <a:pt x="647821" y="1176264"/>
                    <a:pt x="649053" y="1176538"/>
                  </a:cubicBezTo>
                  <a:cubicBezTo>
                    <a:pt x="650285" y="1176812"/>
                    <a:pt x="650194" y="1176857"/>
                    <a:pt x="651061" y="1176538"/>
                  </a:cubicBezTo>
                  <a:cubicBezTo>
                    <a:pt x="651603" y="1176506"/>
                    <a:pt x="652119" y="1176789"/>
                    <a:pt x="652384" y="1177268"/>
                  </a:cubicBezTo>
                  <a:cubicBezTo>
                    <a:pt x="652384" y="1177268"/>
                    <a:pt x="653798" y="1178363"/>
                    <a:pt x="653798" y="1178819"/>
                  </a:cubicBezTo>
                  <a:cubicBezTo>
                    <a:pt x="653684" y="1180065"/>
                    <a:pt x="653360" y="1181283"/>
                    <a:pt x="652840" y="1182424"/>
                  </a:cubicBezTo>
                  <a:cubicBezTo>
                    <a:pt x="652292" y="1183245"/>
                    <a:pt x="652840" y="1184477"/>
                    <a:pt x="653388" y="1184888"/>
                  </a:cubicBezTo>
                  <a:cubicBezTo>
                    <a:pt x="653935" y="1185299"/>
                    <a:pt x="655213" y="1187443"/>
                    <a:pt x="655213" y="1187443"/>
                  </a:cubicBezTo>
                  <a:cubicBezTo>
                    <a:pt x="656586" y="1188205"/>
                    <a:pt x="658042" y="1188817"/>
                    <a:pt x="659548" y="1189268"/>
                  </a:cubicBezTo>
                  <a:cubicBezTo>
                    <a:pt x="660095" y="1189268"/>
                    <a:pt x="660962" y="1189679"/>
                    <a:pt x="660962" y="1189679"/>
                  </a:cubicBezTo>
                  <a:cubicBezTo>
                    <a:pt x="663335" y="1187849"/>
                    <a:pt x="666027" y="1186471"/>
                    <a:pt x="668901" y="1185618"/>
                  </a:cubicBezTo>
                  <a:cubicBezTo>
                    <a:pt x="674331" y="1183793"/>
                    <a:pt x="668901" y="1186713"/>
                    <a:pt x="668901" y="1188128"/>
                  </a:cubicBezTo>
                  <a:cubicBezTo>
                    <a:pt x="668901" y="1189542"/>
                    <a:pt x="669403" y="1190227"/>
                    <a:pt x="670681" y="1189679"/>
                  </a:cubicBezTo>
                  <a:cubicBezTo>
                    <a:pt x="671958" y="1189132"/>
                    <a:pt x="673236" y="1192052"/>
                    <a:pt x="674559" y="1191960"/>
                  </a:cubicBezTo>
                  <a:cubicBezTo>
                    <a:pt x="675883" y="1191869"/>
                    <a:pt x="675016" y="1193831"/>
                    <a:pt x="675016" y="1193831"/>
                  </a:cubicBezTo>
                  <a:cubicBezTo>
                    <a:pt x="674025" y="1194502"/>
                    <a:pt x="672953" y="1195036"/>
                    <a:pt x="671822" y="1195428"/>
                  </a:cubicBezTo>
                  <a:cubicBezTo>
                    <a:pt x="671137" y="1195428"/>
                    <a:pt x="671822" y="1195428"/>
                    <a:pt x="669951" y="1196660"/>
                  </a:cubicBezTo>
                  <a:cubicBezTo>
                    <a:pt x="668080" y="1197892"/>
                    <a:pt x="669951" y="1197664"/>
                    <a:pt x="670407" y="1198714"/>
                  </a:cubicBezTo>
                  <a:cubicBezTo>
                    <a:pt x="670955" y="1199854"/>
                    <a:pt x="672237" y="1200447"/>
                    <a:pt x="673464" y="1200128"/>
                  </a:cubicBezTo>
                  <a:cubicBezTo>
                    <a:pt x="674149" y="1199763"/>
                    <a:pt x="673875" y="1202090"/>
                    <a:pt x="673738" y="1202683"/>
                  </a:cubicBezTo>
                  <a:cubicBezTo>
                    <a:pt x="673537" y="1203381"/>
                    <a:pt x="673295" y="1204070"/>
                    <a:pt x="673008" y="1204737"/>
                  </a:cubicBezTo>
                  <a:cubicBezTo>
                    <a:pt x="672876" y="1205795"/>
                    <a:pt x="673035" y="1206867"/>
                    <a:pt x="673464" y="1207839"/>
                  </a:cubicBezTo>
                  <a:cubicBezTo>
                    <a:pt x="673724" y="1208496"/>
                    <a:pt x="674463" y="1208816"/>
                    <a:pt x="675121" y="1208560"/>
                  </a:cubicBezTo>
                  <a:cubicBezTo>
                    <a:pt x="675230" y="1208515"/>
                    <a:pt x="675335" y="1208460"/>
                    <a:pt x="675426" y="1208387"/>
                  </a:cubicBezTo>
                  <a:cubicBezTo>
                    <a:pt x="676521" y="1207839"/>
                    <a:pt x="677343" y="1209254"/>
                    <a:pt x="677981" y="1209117"/>
                  </a:cubicBezTo>
                  <a:cubicBezTo>
                    <a:pt x="678620" y="1208980"/>
                    <a:pt x="680446" y="1211170"/>
                    <a:pt x="681677" y="1211307"/>
                  </a:cubicBezTo>
                  <a:cubicBezTo>
                    <a:pt x="682909" y="1211444"/>
                    <a:pt x="683822" y="1213817"/>
                    <a:pt x="684643" y="1214090"/>
                  </a:cubicBezTo>
                  <a:cubicBezTo>
                    <a:pt x="685465" y="1214364"/>
                    <a:pt x="684643" y="1216098"/>
                    <a:pt x="684643" y="1216646"/>
                  </a:cubicBezTo>
                  <a:cubicBezTo>
                    <a:pt x="684114" y="1217627"/>
                    <a:pt x="683439" y="1218521"/>
                    <a:pt x="682636" y="1219292"/>
                  </a:cubicBezTo>
                  <a:cubicBezTo>
                    <a:pt x="681951" y="1220022"/>
                    <a:pt x="682362" y="1220524"/>
                    <a:pt x="682362" y="1221482"/>
                  </a:cubicBezTo>
                  <a:cubicBezTo>
                    <a:pt x="682362" y="1222441"/>
                    <a:pt x="683913" y="1223627"/>
                    <a:pt x="684871" y="1224037"/>
                  </a:cubicBezTo>
                  <a:cubicBezTo>
                    <a:pt x="685830" y="1224448"/>
                    <a:pt x="687381" y="1225680"/>
                    <a:pt x="687792" y="1225589"/>
                  </a:cubicBezTo>
                  <a:cubicBezTo>
                    <a:pt x="688202" y="1225498"/>
                    <a:pt x="691168" y="1224220"/>
                    <a:pt x="691168" y="1224220"/>
                  </a:cubicBezTo>
                  <a:lnTo>
                    <a:pt x="694499" y="1221117"/>
                  </a:lnTo>
                  <a:cubicBezTo>
                    <a:pt x="694499" y="1221117"/>
                    <a:pt x="695503" y="1219018"/>
                    <a:pt x="696187" y="1218745"/>
                  </a:cubicBezTo>
                  <a:cubicBezTo>
                    <a:pt x="696872" y="1218471"/>
                    <a:pt x="698013" y="1221391"/>
                    <a:pt x="698013" y="1221391"/>
                  </a:cubicBezTo>
                  <a:lnTo>
                    <a:pt x="698697" y="1226273"/>
                  </a:lnTo>
                  <a:lnTo>
                    <a:pt x="701207" y="1226273"/>
                  </a:lnTo>
                  <a:cubicBezTo>
                    <a:pt x="701937" y="1226273"/>
                    <a:pt x="702347" y="1227961"/>
                    <a:pt x="702347" y="1227961"/>
                  </a:cubicBezTo>
                  <a:lnTo>
                    <a:pt x="699427" y="1229194"/>
                  </a:lnTo>
                  <a:lnTo>
                    <a:pt x="696005" y="1230927"/>
                  </a:lnTo>
                  <a:lnTo>
                    <a:pt x="698514" y="1244616"/>
                  </a:lnTo>
                  <a:cubicBezTo>
                    <a:pt x="698514" y="1244616"/>
                    <a:pt x="699016" y="1245574"/>
                    <a:pt x="703944" y="1246989"/>
                  </a:cubicBezTo>
                  <a:cubicBezTo>
                    <a:pt x="708872" y="1248403"/>
                    <a:pt x="705906" y="1247947"/>
                    <a:pt x="708964" y="1246076"/>
                  </a:cubicBezTo>
                  <a:cubicBezTo>
                    <a:pt x="712021" y="1244205"/>
                    <a:pt x="711838" y="1245392"/>
                    <a:pt x="713253" y="1243932"/>
                  </a:cubicBezTo>
                  <a:cubicBezTo>
                    <a:pt x="714667" y="1242471"/>
                    <a:pt x="715899" y="1238639"/>
                    <a:pt x="717313" y="1237726"/>
                  </a:cubicBezTo>
                  <a:cubicBezTo>
                    <a:pt x="719262" y="1236914"/>
                    <a:pt x="721361" y="1236526"/>
                    <a:pt x="723473" y="1236585"/>
                  </a:cubicBezTo>
                  <a:cubicBezTo>
                    <a:pt x="724934" y="1236585"/>
                    <a:pt x="723702" y="1239414"/>
                    <a:pt x="724477" y="1241148"/>
                  </a:cubicBezTo>
                  <a:cubicBezTo>
                    <a:pt x="725253" y="1242882"/>
                    <a:pt x="731321" y="1241422"/>
                    <a:pt x="733238" y="1241650"/>
                  </a:cubicBezTo>
                  <a:cubicBezTo>
                    <a:pt x="736336" y="1240966"/>
                    <a:pt x="739161" y="1239378"/>
                    <a:pt x="741360" y="1237087"/>
                  </a:cubicBezTo>
                  <a:cubicBezTo>
                    <a:pt x="742044" y="1235901"/>
                    <a:pt x="744919" y="1235445"/>
                    <a:pt x="745923" y="1235217"/>
                  </a:cubicBezTo>
                  <a:cubicBezTo>
                    <a:pt x="746927" y="1234988"/>
                    <a:pt x="753816" y="1234943"/>
                    <a:pt x="754318" y="1231566"/>
                  </a:cubicBezTo>
                  <a:cubicBezTo>
                    <a:pt x="754820" y="1228190"/>
                    <a:pt x="753816" y="1229467"/>
                    <a:pt x="756691" y="1224494"/>
                  </a:cubicBezTo>
                  <a:cubicBezTo>
                    <a:pt x="759566" y="1219520"/>
                    <a:pt x="760022" y="1224722"/>
                    <a:pt x="760250" y="1225908"/>
                  </a:cubicBezTo>
                  <a:cubicBezTo>
                    <a:pt x="760478" y="1227095"/>
                    <a:pt x="760250" y="1229741"/>
                    <a:pt x="760250" y="1229741"/>
                  </a:cubicBezTo>
                  <a:cubicBezTo>
                    <a:pt x="760250" y="1229741"/>
                    <a:pt x="764813" y="1232844"/>
                    <a:pt x="765497" y="1232570"/>
                  </a:cubicBezTo>
                  <a:cubicBezTo>
                    <a:pt x="766182" y="1232296"/>
                    <a:pt x="773346" y="1225224"/>
                    <a:pt x="773346" y="1225224"/>
                  </a:cubicBezTo>
                  <a:lnTo>
                    <a:pt x="775536" y="1233072"/>
                  </a:lnTo>
                  <a:cubicBezTo>
                    <a:pt x="774427" y="1235458"/>
                    <a:pt x="773145" y="1237763"/>
                    <a:pt x="771703" y="1239962"/>
                  </a:cubicBezTo>
                  <a:cubicBezTo>
                    <a:pt x="770097" y="1240934"/>
                    <a:pt x="768573" y="1242034"/>
                    <a:pt x="767140" y="1243247"/>
                  </a:cubicBezTo>
                  <a:cubicBezTo>
                    <a:pt x="765990" y="1245059"/>
                    <a:pt x="765242" y="1247098"/>
                    <a:pt x="764950" y="1249225"/>
                  </a:cubicBezTo>
                  <a:cubicBezTo>
                    <a:pt x="764448" y="1251369"/>
                    <a:pt x="771156" y="1252784"/>
                    <a:pt x="773756" y="1252327"/>
                  </a:cubicBezTo>
                  <a:lnTo>
                    <a:pt x="783247" y="1250411"/>
                  </a:lnTo>
                  <a:cubicBezTo>
                    <a:pt x="783247" y="1250411"/>
                    <a:pt x="780920" y="1254974"/>
                    <a:pt x="782791" y="1257985"/>
                  </a:cubicBezTo>
                  <a:cubicBezTo>
                    <a:pt x="784661" y="1260997"/>
                    <a:pt x="786806" y="1258761"/>
                    <a:pt x="789681" y="1258259"/>
                  </a:cubicBezTo>
                  <a:cubicBezTo>
                    <a:pt x="792555" y="1257757"/>
                    <a:pt x="790411" y="1261864"/>
                    <a:pt x="789452" y="1262046"/>
                  </a:cubicBezTo>
                  <a:cubicBezTo>
                    <a:pt x="788494" y="1262229"/>
                    <a:pt x="787993" y="1266609"/>
                    <a:pt x="787764" y="1268708"/>
                  </a:cubicBezTo>
                  <a:cubicBezTo>
                    <a:pt x="787536" y="1270807"/>
                    <a:pt x="790867" y="1274412"/>
                    <a:pt x="793012" y="1272723"/>
                  </a:cubicBezTo>
                  <a:cubicBezTo>
                    <a:pt x="796055" y="1270620"/>
                    <a:pt x="799331" y="1268872"/>
                    <a:pt x="802776" y="1267522"/>
                  </a:cubicBezTo>
                  <a:cubicBezTo>
                    <a:pt x="806335" y="1266107"/>
                    <a:pt x="805377" y="1269940"/>
                    <a:pt x="806107" y="1270396"/>
                  </a:cubicBezTo>
                  <a:cubicBezTo>
                    <a:pt x="808585" y="1271044"/>
                    <a:pt x="811122" y="1271441"/>
                    <a:pt x="813681" y="1271583"/>
                  </a:cubicBezTo>
                  <a:cubicBezTo>
                    <a:pt x="814457" y="1271583"/>
                    <a:pt x="814913" y="1278473"/>
                    <a:pt x="814913" y="1278473"/>
                  </a:cubicBezTo>
                  <a:cubicBezTo>
                    <a:pt x="814913" y="1278473"/>
                    <a:pt x="820845" y="1277286"/>
                    <a:pt x="819887" y="1273910"/>
                  </a:cubicBezTo>
                  <a:cubicBezTo>
                    <a:pt x="818929" y="1270533"/>
                    <a:pt x="819887" y="1271537"/>
                    <a:pt x="822488" y="1270077"/>
                  </a:cubicBezTo>
                  <a:cubicBezTo>
                    <a:pt x="825088" y="1268617"/>
                    <a:pt x="827051" y="1272039"/>
                    <a:pt x="828420" y="1270853"/>
                  </a:cubicBezTo>
                  <a:cubicBezTo>
                    <a:pt x="830505" y="1269265"/>
                    <a:pt x="832088" y="1267111"/>
                    <a:pt x="832982" y="1264647"/>
                  </a:cubicBezTo>
                  <a:cubicBezTo>
                    <a:pt x="833986" y="1261271"/>
                    <a:pt x="831340" y="1263187"/>
                    <a:pt x="828420" y="1261271"/>
                  </a:cubicBezTo>
                  <a:cubicBezTo>
                    <a:pt x="825499" y="1259354"/>
                    <a:pt x="823857" y="1260130"/>
                    <a:pt x="820571" y="1255841"/>
                  </a:cubicBezTo>
                  <a:cubicBezTo>
                    <a:pt x="817286" y="1251552"/>
                    <a:pt x="822670" y="1255339"/>
                    <a:pt x="826458" y="1253696"/>
                  </a:cubicBezTo>
                  <a:cubicBezTo>
                    <a:pt x="830245" y="1252054"/>
                    <a:pt x="834351" y="1256069"/>
                    <a:pt x="837226" y="1252282"/>
                  </a:cubicBezTo>
                  <a:cubicBezTo>
                    <a:pt x="840100" y="1248494"/>
                    <a:pt x="837226" y="1252282"/>
                    <a:pt x="837226" y="1248677"/>
                  </a:cubicBezTo>
                  <a:cubicBezTo>
                    <a:pt x="837226" y="1245072"/>
                    <a:pt x="838184" y="1247308"/>
                    <a:pt x="842701" y="1243703"/>
                  </a:cubicBezTo>
                  <a:cubicBezTo>
                    <a:pt x="847219" y="1240099"/>
                    <a:pt x="846534" y="1244388"/>
                    <a:pt x="847264" y="1240601"/>
                  </a:cubicBezTo>
                  <a:cubicBezTo>
                    <a:pt x="847994" y="1236813"/>
                    <a:pt x="845621" y="1237270"/>
                    <a:pt x="845393" y="1231475"/>
                  </a:cubicBezTo>
                  <a:cubicBezTo>
                    <a:pt x="845165" y="1225680"/>
                    <a:pt x="845165" y="1224768"/>
                    <a:pt x="846078" y="1222851"/>
                  </a:cubicBezTo>
                  <a:cubicBezTo>
                    <a:pt x="846990" y="1220935"/>
                    <a:pt x="849409" y="1222851"/>
                    <a:pt x="851325" y="1220752"/>
                  </a:cubicBezTo>
                  <a:cubicBezTo>
                    <a:pt x="853242" y="1218653"/>
                    <a:pt x="855386" y="1218562"/>
                    <a:pt x="854200" y="1215277"/>
                  </a:cubicBezTo>
                  <a:cubicBezTo>
                    <a:pt x="853013" y="1211992"/>
                    <a:pt x="850823" y="1212220"/>
                    <a:pt x="849135" y="1209299"/>
                  </a:cubicBezTo>
                  <a:cubicBezTo>
                    <a:pt x="847447" y="1206379"/>
                    <a:pt x="851325" y="1207429"/>
                    <a:pt x="852055" y="1206288"/>
                  </a:cubicBezTo>
                  <a:cubicBezTo>
                    <a:pt x="852785" y="1205147"/>
                    <a:pt x="855386" y="1205056"/>
                    <a:pt x="856618" y="1203824"/>
                  </a:cubicBezTo>
                  <a:cubicBezTo>
                    <a:pt x="857991" y="1201136"/>
                    <a:pt x="859223" y="1198380"/>
                    <a:pt x="860314" y="1195565"/>
                  </a:cubicBezTo>
                  <a:lnTo>
                    <a:pt x="860314" y="1186439"/>
                  </a:lnTo>
                  <a:cubicBezTo>
                    <a:pt x="860314" y="1184112"/>
                    <a:pt x="860314" y="1185299"/>
                    <a:pt x="861318" y="1183382"/>
                  </a:cubicBezTo>
                  <a:cubicBezTo>
                    <a:pt x="862258" y="1180973"/>
                    <a:pt x="862495" y="1178345"/>
                    <a:pt x="862002" y="1175808"/>
                  </a:cubicBezTo>
                  <a:cubicBezTo>
                    <a:pt x="862002" y="1173709"/>
                    <a:pt x="857759" y="1171793"/>
                    <a:pt x="856800" y="1169876"/>
                  </a:cubicBezTo>
                  <a:cubicBezTo>
                    <a:pt x="855842" y="1167960"/>
                    <a:pt x="855614" y="1169374"/>
                    <a:pt x="851781" y="1167002"/>
                  </a:cubicBezTo>
                  <a:cubicBezTo>
                    <a:pt x="847948" y="1164629"/>
                    <a:pt x="844161" y="1164127"/>
                    <a:pt x="843751" y="1161709"/>
                  </a:cubicBezTo>
                  <a:cubicBezTo>
                    <a:pt x="843340" y="1159290"/>
                    <a:pt x="844161" y="1160568"/>
                    <a:pt x="847036" y="1157146"/>
                  </a:cubicBezTo>
                  <a:cubicBezTo>
                    <a:pt x="849910" y="1153724"/>
                    <a:pt x="852010" y="1154956"/>
                    <a:pt x="854656" y="1154773"/>
                  </a:cubicBezTo>
                  <a:cubicBezTo>
                    <a:pt x="856349" y="1154668"/>
                    <a:pt x="858005" y="1155284"/>
                    <a:pt x="859219" y="1156461"/>
                  </a:cubicBezTo>
                  <a:cubicBezTo>
                    <a:pt x="862043" y="1157013"/>
                    <a:pt x="864927" y="1157182"/>
                    <a:pt x="867797" y="1156963"/>
                  </a:cubicBezTo>
                  <a:cubicBezTo>
                    <a:pt x="871945" y="1156329"/>
                    <a:pt x="875353" y="1153363"/>
                    <a:pt x="876558" y="1149343"/>
                  </a:cubicBezTo>
                  <a:cubicBezTo>
                    <a:pt x="879661" y="1142179"/>
                    <a:pt x="876330" y="1145008"/>
                    <a:pt x="877516" y="1143138"/>
                  </a:cubicBezTo>
                  <a:cubicBezTo>
                    <a:pt x="878702" y="1141267"/>
                    <a:pt x="881075" y="1141906"/>
                    <a:pt x="882079" y="1139807"/>
                  </a:cubicBezTo>
                  <a:cubicBezTo>
                    <a:pt x="883083" y="1137708"/>
                    <a:pt x="883995" y="1138164"/>
                    <a:pt x="886140" y="1135244"/>
                  </a:cubicBezTo>
                  <a:cubicBezTo>
                    <a:pt x="888284" y="1132324"/>
                    <a:pt x="891843" y="1131639"/>
                    <a:pt x="893760" y="1130042"/>
                  </a:cubicBezTo>
                  <a:cubicBezTo>
                    <a:pt x="895676" y="1128445"/>
                    <a:pt x="894672" y="1129267"/>
                    <a:pt x="894901" y="1126438"/>
                  </a:cubicBezTo>
                  <a:cubicBezTo>
                    <a:pt x="895129" y="1123609"/>
                    <a:pt x="888786" y="1123882"/>
                    <a:pt x="888786" y="1123882"/>
                  </a:cubicBezTo>
                  <a:cubicBezTo>
                    <a:pt x="888786" y="1123882"/>
                    <a:pt x="885912" y="1119593"/>
                    <a:pt x="886368" y="1117175"/>
                  </a:cubicBezTo>
                  <a:cubicBezTo>
                    <a:pt x="886824" y="1114757"/>
                    <a:pt x="892802" y="1120278"/>
                    <a:pt x="895494" y="1115259"/>
                  </a:cubicBezTo>
                  <a:cubicBezTo>
                    <a:pt x="898186" y="1110239"/>
                    <a:pt x="900741" y="1119821"/>
                    <a:pt x="901790" y="1119091"/>
                  </a:cubicBezTo>
                  <a:cubicBezTo>
                    <a:pt x="902812" y="1118046"/>
                    <a:pt x="903743" y="1116920"/>
                    <a:pt x="904574" y="1115715"/>
                  </a:cubicBezTo>
                  <a:cubicBezTo>
                    <a:pt x="907020" y="1112265"/>
                    <a:pt x="908585" y="1108273"/>
                    <a:pt x="909137" y="1104080"/>
                  </a:cubicBezTo>
                  <a:cubicBezTo>
                    <a:pt x="909141" y="1102341"/>
                    <a:pt x="909018" y="1100603"/>
                    <a:pt x="908772" y="1098878"/>
                  </a:cubicBezTo>
                  <a:cubicBezTo>
                    <a:pt x="908772" y="1097281"/>
                    <a:pt x="906673" y="1097281"/>
                    <a:pt x="904483" y="1094315"/>
                  </a:cubicBezTo>
                  <a:cubicBezTo>
                    <a:pt x="902292" y="1091349"/>
                    <a:pt x="891205" y="1092672"/>
                    <a:pt x="891205" y="1092672"/>
                  </a:cubicBezTo>
                  <a:cubicBezTo>
                    <a:pt x="891205" y="1092672"/>
                    <a:pt x="887417" y="1092672"/>
                    <a:pt x="886642" y="1091258"/>
                  </a:cubicBezTo>
                  <a:cubicBezTo>
                    <a:pt x="885866" y="1089843"/>
                    <a:pt x="885410" y="1092672"/>
                    <a:pt x="896132" y="1087243"/>
                  </a:cubicBezTo>
                  <a:cubicBezTo>
                    <a:pt x="906855" y="1081813"/>
                    <a:pt x="902338" y="1086969"/>
                    <a:pt x="903981" y="1086284"/>
                  </a:cubicBezTo>
                  <a:cubicBezTo>
                    <a:pt x="905623" y="1085600"/>
                    <a:pt x="909456" y="1088839"/>
                    <a:pt x="913106" y="1086011"/>
                  </a:cubicBezTo>
                  <a:cubicBezTo>
                    <a:pt x="915862" y="1084309"/>
                    <a:pt x="917952" y="1081717"/>
                    <a:pt x="919038" y="1078664"/>
                  </a:cubicBezTo>
                  <a:cubicBezTo>
                    <a:pt x="919996" y="1076018"/>
                    <a:pt x="916665" y="1076976"/>
                    <a:pt x="915023" y="1071318"/>
                  </a:cubicBezTo>
                  <a:cubicBezTo>
                    <a:pt x="913380" y="1065660"/>
                    <a:pt x="913335" y="1067942"/>
                    <a:pt x="911646" y="1064611"/>
                  </a:cubicBezTo>
                  <a:cubicBezTo>
                    <a:pt x="909958" y="1061280"/>
                    <a:pt x="907403" y="1063652"/>
                    <a:pt x="903342" y="1063151"/>
                  </a:cubicBezTo>
                  <a:cubicBezTo>
                    <a:pt x="901001" y="1063146"/>
                    <a:pt x="898706" y="1062484"/>
                    <a:pt x="896726" y="1061234"/>
                  </a:cubicBezTo>
                  <a:cubicBezTo>
                    <a:pt x="895722" y="1060595"/>
                    <a:pt x="895996" y="1058725"/>
                    <a:pt x="895996" y="1053660"/>
                  </a:cubicBezTo>
                  <a:cubicBezTo>
                    <a:pt x="895996" y="1048595"/>
                    <a:pt x="901654" y="1054618"/>
                    <a:pt x="904072" y="1051105"/>
                  </a:cubicBezTo>
                  <a:cubicBezTo>
                    <a:pt x="906490" y="1047591"/>
                    <a:pt x="906946" y="1051789"/>
                    <a:pt x="910278" y="1052063"/>
                  </a:cubicBezTo>
                  <a:cubicBezTo>
                    <a:pt x="913608" y="1052336"/>
                    <a:pt x="914840" y="1057493"/>
                    <a:pt x="917167" y="1055804"/>
                  </a:cubicBezTo>
                  <a:cubicBezTo>
                    <a:pt x="919494" y="1054116"/>
                    <a:pt x="923829" y="1054390"/>
                    <a:pt x="925700" y="1051241"/>
                  </a:cubicBezTo>
                  <a:cubicBezTo>
                    <a:pt x="927571" y="1048093"/>
                    <a:pt x="925700" y="1049827"/>
                    <a:pt x="928575" y="1046222"/>
                  </a:cubicBezTo>
                  <a:cubicBezTo>
                    <a:pt x="931449" y="1042618"/>
                    <a:pt x="933138" y="1046679"/>
                    <a:pt x="934734" y="1044580"/>
                  </a:cubicBezTo>
                  <a:cubicBezTo>
                    <a:pt x="936331" y="1042481"/>
                    <a:pt x="936149" y="1043165"/>
                    <a:pt x="935967" y="1040975"/>
                  </a:cubicBezTo>
                  <a:cubicBezTo>
                    <a:pt x="935784" y="1038785"/>
                    <a:pt x="934324" y="1040975"/>
                    <a:pt x="930902" y="1039378"/>
                  </a:cubicBezTo>
                  <a:cubicBezTo>
                    <a:pt x="927479" y="1037781"/>
                    <a:pt x="928575" y="1039378"/>
                    <a:pt x="926339" y="1036914"/>
                  </a:cubicBezTo>
                  <a:cubicBezTo>
                    <a:pt x="924103" y="1034450"/>
                    <a:pt x="923920" y="1035773"/>
                    <a:pt x="928940" y="1030526"/>
                  </a:cubicBezTo>
                  <a:cubicBezTo>
                    <a:pt x="933959" y="1025279"/>
                    <a:pt x="934233" y="1029111"/>
                    <a:pt x="935601" y="1028883"/>
                  </a:cubicBezTo>
                  <a:cubicBezTo>
                    <a:pt x="938517" y="1028496"/>
                    <a:pt x="941478" y="1028906"/>
                    <a:pt x="944180" y="1030070"/>
                  </a:cubicBezTo>
                  <a:cubicBezTo>
                    <a:pt x="946005" y="1031484"/>
                    <a:pt x="950111" y="1029568"/>
                    <a:pt x="954355" y="1030070"/>
                  </a:cubicBezTo>
                  <a:cubicBezTo>
                    <a:pt x="959356" y="1030275"/>
                    <a:pt x="964315" y="1029038"/>
                    <a:pt x="968637" y="1026511"/>
                  </a:cubicBezTo>
                  <a:cubicBezTo>
                    <a:pt x="972698" y="1024138"/>
                    <a:pt x="973199" y="1022450"/>
                    <a:pt x="974568" y="1017385"/>
                  </a:cubicBezTo>
                  <a:cubicBezTo>
                    <a:pt x="975937" y="1012320"/>
                    <a:pt x="975572" y="1015742"/>
                    <a:pt x="977169" y="1013826"/>
                  </a:cubicBezTo>
                  <a:cubicBezTo>
                    <a:pt x="978766" y="1011909"/>
                    <a:pt x="979770" y="1015742"/>
                    <a:pt x="981230" y="1012822"/>
                  </a:cubicBezTo>
                  <a:cubicBezTo>
                    <a:pt x="982722" y="1010595"/>
                    <a:pt x="983384" y="1007912"/>
                    <a:pt x="983101" y="1005248"/>
                  </a:cubicBezTo>
                  <a:cubicBezTo>
                    <a:pt x="982777" y="1003893"/>
                    <a:pt x="982891" y="1002473"/>
                    <a:pt x="983420" y="1001187"/>
                  </a:cubicBezTo>
                  <a:cubicBezTo>
                    <a:pt x="983648" y="999818"/>
                    <a:pt x="986249" y="998358"/>
                    <a:pt x="986751" y="996989"/>
                  </a:cubicBezTo>
                  <a:cubicBezTo>
                    <a:pt x="987253" y="995620"/>
                    <a:pt x="989352" y="995985"/>
                    <a:pt x="990036" y="995985"/>
                  </a:cubicBezTo>
                  <a:cubicBezTo>
                    <a:pt x="990721" y="995985"/>
                    <a:pt x="995284" y="996669"/>
                    <a:pt x="995786" y="997673"/>
                  </a:cubicBezTo>
                  <a:cubicBezTo>
                    <a:pt x="996288" y="998677"/>
                    <a:pt x="995786" y="997673"/>
                    <a:pt x="994280" y="1000274"/>
                  </a:cubicBezTo>
                  <a:cubicBezTo>
                    <a:pt x="993267" y="1002200"/>
                    <a:pt x="991469" y="1003596"/>
                    <a:pt x="989352" y="1004107"/>
                  </a:cubicBezTo>
                  <a:cubicBezTo>
                    <a:pt x="988576" y="1004107"/>
                    <a:pt x="988348" y="1008122"/>
                    <a:pt x="988348" y="1009582"/>
                  </a:cubicBezTo>
                  <a:cubicBezTo>
                    <a:pt x="987833" y="1011554"/>
                    <a:pt x="986774" y="1013342"/>
                    <a:pt x="985291" y="1014738"/>
                  </a:cubicBezTo>
                  <a:cubicBezTo>
                    <a:pt x="983822" y="1016518"/>
                    <a:pt x="982152" y="1018124"/>
                    <a:pt x="980318" y="1019529"/>
                  </a:cubicBezTo>
                  <a:cubicBezTo>
                    <a:pt x="978903" y="1020259"/>
                    <a:pt x="980728" y="1027423"/>
                    <a:pt x="982645" y="1028655"/>
                  </a:cubicBezTo>
                  <a:cubicBezTo>
                    <a:pt x="985725" y="1029823"/>
                    <a:pt x="989202" y="1029052"/>
                    <a:pt x="991497" y="1026693"/>
                  </a:cubicBezTo>
                  <a:cubicBezTo>
                    <a:pt x="992865" y="1024594"/>
                    <a:pt x="992181" y="1024412"/>
                    <a:pt x="992409" y="1021035"/>
                  </a:cubicBezTo>
                  <a:cubicBezTo>
                    <a:pt x="992637" y="1017659"/>
                    <a:pt x="991998" y="1018206"/>
                    <a:pt x="994280" y="1015286"/>
                  </a:cubicBezTo>
                  <a:cubicBezTo>
                    <a:pt x="994599" y="1014967"/>
                    <a:pt x="998113" y="1019347"/>
                    <a:pt x="999573" y="1019119"/>
                  </a:cubicBezTo>
                  <a:cubicBezTo>
                    <a:pt x="1001033" y="1018891"/>
                    <a:pt x="1000029" y="1021035"/>
                    <a:pt x="1001945" y="1019119"/>
                  </a:cubicBezTo>
                  <a:cubicBezTo>
                    <a:pt x="1003862" y="1017202"/>
                    <a:pt x="1004045" y="1018161"/>
                    <a:pt x="1004820" y="1016746"/>
                  </a:cubicBezTo>
                  <a:cubicBezTo>
                    <a:pt x="1005596" y="1015332"/>
                    <a:pt x="1006919" y="1014328"/>
                    <a:pt x="1011026" y="1013871"/>
                  </a:cubicBezTo>
                  <a:cubicBezTo>
                    <a:pt x="1011026" y="1013871"/>
                    <a:pt x="1015588" y="1019849"/>
                    <a:pt x="1018098" y="1019575"/>
                  </a:cubicBezTo>
                  <a:cubicBezTo>
                    <a:pt x="1020608" y="1019301"/>
                    <a:pt x="1018098" y="1017704"/>
                    <a:pt x="1017642" y="1014602"/>
                  </a:cubicBezTo>
                  <a:cubicBezTo>
                    <a:pt x="1017186" y="1011499"/>
                    <a:pt x="1018783" y="1013187"/>
                    <a:pt x="1018509" y="1011316"/>
                  </a:cubicBezTo>
                  <a:cubicBezTo>
                    <a:pt x="1018235" y="1009445"/>
                    <a:pt x="1022798" y="1008442"/>
                    <a:pt x="1024030" y="1007438"/>
                  </a:cubicBezTo>
                  <a:cubicBezTo>
                    <a:pt x="1025262" y="1006434"/>
                    <a:pt x="1025490" y="1008442"/>
                    <a:pt x="1025490" y="1009126"/>
                  </a:cubicBezTo>
                  <a:cubicBezTo>
                    <a:pt x="1028155" y="1011969"/>
                    <a:pt x="1031499" y="1014086"/>
                    <a:pt x="1035209" y="1015286"/>
                  </a:cubicBezTo>
                  <a:cubicBezTo>
                    <a:pt x="1037353" y="1015058"/>
                    <a:pt x="1036395" y="1011316"/>
                    <a:pt x="1036669" y="1009354"/>
                  </a:cubicBezTo>
                  <a:cubicBezTo>
                    <a:pt x="1036943" y="1007392"/>
                    <a:pt x="1039452" y="1008670"/>
                    <a:pt x="1041597" y="1007712"/>
                  </a:cubicBezTo>
                  <a:cubicBezTo>
                    <a:pt x="1043249" y="1006785"/>
                    <a:pt x="1044462" y="1005243"/>
                    <a:pt x="1044973" y="1003422"/>
                  </a:cubicBezTo>
                  <a:cubicBezTo>
                    <a:pt x="1045430" y="1002191"/>
                    <a:pt x="1045658" y="998403"/>
                    <a:pt x="1049947" y="997719"/>
                  </a:cubicBezTo>
                  <a:cubicBezTo>
                    <a:pt x="1054236" y="997034"/>
                    <a:pt x="1052365" y="998403"/>
                    <a:pt x="1054921" y="999635"/>
                  </a:cubicBezTo>
                  <a:cubicBezTo>
                    <a:pt x="1057371" y="1000525"/>
                    <a:pt x="1060040" y="1000603"/>
                    <a:pt x="1062541" y="999863"/>
                  </a:cubicBezTo>
                  <a:cubicBezTo>
                    <a:pt x="1064731" y="999362"/>
                    <a:pt x="1074450" y="997491"/>
                    <a:pt x="1076229" y="995301"/>
                  </a:cubicBezTo>
                  <a:cubicBezTo>
                    <a:pt x="1077242" y="993945"/>
                    <a:pt x="1077958" y="992389"/>
                    <a:pt x="1078328" y="990738"/>
                  </a:cubicBezTo>
                  <a:cubicBezTo>
                    <a:pt x="1079058" y="988365"/>
                    <a:pt x="1077598" y="981612"/>
                    <a:pt x="1079742" y="978646"/>
                  </a:cubicBezTo>
                  <a:cubicBezTo>
                    <a:pt x="1080290" y="977825"/>
                    <a:pt x="1082663" y="982114"/>
                    <a:pt x="1083803" y="982388"/>
                  </a:cubicBezTo>
                  <a:cubicBezTo>
                    <a:pt x="1086135" y="982118"/>
                    <a:pt x="1088184" y="980718"/>
                    <a:pt x="1089279" y="978646"/>
                  </a:cubicBezTo>
                  <a:cubicBezTo>
                    <a:pt x="1090465" y="976228"/>
                    <a:pt x="1090922" y="975498"/>
                    <a:pt x="1093066" y="970752"/>
                  </a:cubicBezTo>
                  <a:cubicBezTo>
                    <a:pt x="1095211" y="966007"/>
                    <a:pt x="1094253" y="967421"/>
                    <a:pt x="1094755" y="966691"/>
                  </a:cubicBezTo>
                  <a:cubicBezTo>
                    <a:pt x="1096142" y="965208"/>
                    <a:pt x="1097670" y="963867"/>
                    <a:pt x="1099317" y="962676"/>
                  </a:cubicBezTo>
                  <a:cubicBezTo>
                    <a:pt x="1101923" y="960960"/>
                    <a:pt x="1104259" y="958871"/>
                    <a:pt x="1106253" y="956471"/>
                  </a:cubicBezTo>
                  <a:cubicBezTo>
                    <a:pt x="1107156" y="954568"/>
                    <a:pt x="1107398" y="952414"/>
                    <a:pt x="1106937" y="950356"/>
                  </a:cubicBezTo>
                  <a:cubicBezTo>
                    <a:pt x="1107179" y="946811"/>
                    <a:pt x="1108429" y="943407"/>
                    <a:pt x="1110542" y="940546"/>
                  </a:cubicBezTo>
                  <a:cubicBezTo>
                    <a:pt x="1112641" y="937215"/>
                    <a:pt x="1115105" y="938173"/>
                    <a:pt x="1116656" y="935983"/>
                  </a:cubicBezTo>
                  <a:cubicBezTo>
                    <a:pt x="1118208" y="933793"/>
                    <a:pt x="1121219" y="933109"/>
                    <a:pt x="1122360" y="932150"/>
                  </a:cubicBezTo>
                  <a:cubicBezTo>
                    <a:pt x="1124938" y="930631"/>
                    <a:pt x="1127329" y="928806"/>
                    <a:pt x="1129478" y="926721"/>
                  </a:cubicBezTo>
                  <a:cubicBezTo>
                    <a:pt x="1130436" y="925032"/>
                    <a:pt x="1137600" y="923390"/>
                    <a:pt x="1138604" y="922477"/>
                  </a:cubicBezTo>
                  <a:cubicBezTo>
                    <a:pt x="1139608" y="921565"/>
                    <a:pt x="1145539" y="921701"/>
                    <a:pt x="1147729" y="920287"/>
                  </a:cubicBezTo>
                  <a:cubicBezTo>
                    <a:pt x="1149920" y="918872"/>
                    <a:pt x="1149326" y="919557"/>
                    <a:pt x="1151517" y="915496"/>
                  </a:cubicBezTo>
                  <a:cubicBezTo>
                    <a:pt x="1153707" y="911435"/>
                    <a:pt x="1147912" y="911252"/>
                    <a:pt x="1146543" y="909336"/>
                  </a:cubicBezTo>
                  <a:cubicBezTo>
                    <a:pt x="1145174" y="907420"/>
                    <a:pt x="1144399" y="902720"/>
                    <a:pt x="1141980" y="901305"/>
                  </a:cubicBezTo>
                  <a:cubicBezTo>
                    <a:pt x="1139562" y="899891"/>
                    <a:pt x="1141113" y="899389"/>
                    <a:pt x="1139379" y="894872"/>
                  </a:cubicBezTo>
                  <a:cubicBezTo>
                    <a:pt x="1137645" y="890354"/>
                    <a:pt x="1142710" y="893184"/>
                    <a:pt x="1144855" y="893685"/>
                  </a:cubicBezTo>
                  <a:cubicBezTo>
                    <a:pt x="1146999" y="894187"/>
                    <a:pt x="1150102" y="900302"/>
                    <a:pt x="1152931" y="900575"/>
                  </a:cubicBezTo>
                  <a:cubicBezTo>
                    <a:pt x="1155760" y="900849"/>
                    <a:pt x="1156992" y="902446"/>
                    <a:pt x="1162924" y="904819"/>
                  </a:cubicBezTo>
                  <a:cubicBezTo>
                    <a:pt x="1168856" y="907191"/>
                    <a:pt x="1168901" y="911070"/>
                    <a:pt x="1170544" y="912484"/>
                  </a:cubicBezTo>
                  <a:cubicBezTo>
                    <a:pt x="1172186" y="913899"/>
                    <a:pt x="1180536" y="912211"/>
                    <a:pt x="1183867" y="911481"/>
                  </a:cubicBezTo>
                  <a:cubicBezTo>
                    <a:pt x="1187198" y="910750"/>
                    <a:pt x="1187426" y="909336"/>
                    <a:pt x="1187426" y="906918"/>
                  </a:cubicBezTo>
                  <a:cubicBezTo>
                    <a:pt x="1187426" y="904499"/>
                    <a:pt x="1189982" y="905731"/>
                    <a:pt x="1191716" y="906416"/>
                  </a:cubicBezTo>
                  <a:cubicBezTo>
                    <a:pt x="1193450" y="907100"/>
                    <a:pt x="1197419" y="910705"/>
                    <a:pt x="1198103" y="910705"/>
                  </a:cubicBezTo>
                  <a:cubicBezTo>
                    <a:pt x="1201850" y="910116"/>
                    <a:pt x="1205514" y="909071"/>
                    <a:pt x="1209009" y="907602"/>
                  </a:cubicBezTo>
                  <a:cubicBezTo>
                    <a:pt x="1210013" y="906690"/>
                    <a:pt x="1210743" y="904773"/>
                    <a:pt x="1210013" y="904043"/>
                  </a:cubicBezTo>
                  <a:cubicBezTo>
                    <a:pt x="1209283" y="903313"/>
                    <a:pt x="1206910" y="903632"/>
                    <a:pt x="1204993" y="903632"/>
                  </a:cubicBezTo>
                  <a:cubicBezTo>
                    <a:pt x="1203077" y="903632"/>
                    <a:pt x="1203351" y="900940"/>
                    <a:pt x="1203853" y="899800"/>
                  </a:cubicBezTo>
                  <a:cubicBezTo>
                    <a:pt x="1204355" y="898659"/>
                    <a:pt x="1208096" y="899572"/>
                    <a:pt x="1209009" y="897838"/>
                  </a:cubicBezTo>
                  <a:cubicBezTo>
                    <a:pt x="1209921" y="896104"/>
                    <a:pt x="1216674" y="903359"/>
                    <a:pt x="1217587" y="904271"/>
                  </a:cubicBezTo>
                  <a:cubicBezTo>
                    <a:pt x="1218500" y="905184"/>
                    <a:pt x="1220234" y="906188"/>
                    <a:pt x="1220918" y="905549"/>
                  </a:cubicBezTo>
                  <a:cubicBezTo>
                    <a:pt x="1224372" y="903619"/>
                    <a:pt x="1227643" y="901374"/>
                    <a:pt x="1230682" y="898841"/>
                  </a:cubicBezTo>
                  <a:cubicBezTo>
                    <a:pt x="1233739" y="895510"/>
                    <a:pt x="1240629" y="901670"/>
                    <a:pt x="1243276" y="899115"/>
                  </a:cubicBezTo>
                  <a:cubicBezTo>
                    <a:pt x="1245923" y="896560"/>
                    <a:pt x="1251352" y="897427"/>
                    <a:pt x="1256143" y="893366"/>
                  </a:cubicBezTo>
                  <a:cubicBezTo>
                    <a:pt x="1260934" y="889305"/>
                    <a:pt x="1261573" y="893366"/>
                    <a:pt x="1263261" y="892408"/>
                  </a:cubicBezTo>
                  <a:cubicBezTo>
                    <a:pt x="1264950" y="891450"/>
                    <a:pt x="1266318" y="893366"/>
                    <a:pt x="1267824" y="892910"/>
                  </a:cubicBezTo>
                  <a:cubicBezTo>
                    <a:pt x="1269330" y="892453"/>
                    <a:pt x="1286623" y="888119"/>
                    <a:pt x="1287353" y="886248"/>
                  </a:cubicBezTo>
                  <a:cubicBezTo>
                    <a:pt x="1288083" y="884377"/>
                    <a:pt x="1290912" y="885518"/>
                    <a:pt x="1293787" y="882506"/>
                  </a:cubicBezTo>
                  <a:cubicBezTo>
                    <a:pt x="1296662" y="879495"/>
                    <a:pt x="1299491" y="881274"/>
                    <a:pt x="1302913" y="881731"/>
                  </a:cubicBezTo>
                  <a:cubicBezTo>
                    <a:pt x="1306335" y="882187"/>
                    <a:pt x="1307886" y="883419"/>
                    <a:pt x="1311035" y="880271"/>
                  </a:cubicBezTo>
                  <a:cubicBezTo>
                    <a:pt x="1314183" y="877122"/>
                    <a:pt x="1316921" y="880271"/>
                    <a:pt x="1317377" y="878902"/>
                  </a:cubicBezTo>
                  <a:cubicBezTo>
                    <a:pt x="1317834" y="877533"/>
                    <a:pt x="1319522" y="878354"/>
                    <a:pt x="1321940" y="877031"/>
                  </a:cubicBezTo>
                  <a:cubicBezTo>
                    <a:pt x="1324358" y="875708"/>
                    <a:pt x="1322853" y="876757"/>
                    <a:pt x="1325727" y="872924"/>
                  </a:cubicBezTo>
                  <a:cubicBezTo>
                    <a:pt x="1328602" y="869092"/>
                    <a:pt x="1327598" y="874111"/>
                    <a:pt x="1334305" y="867266"/>
                  </a:cubicBezTo>
                  <a:cubicBezTo>
                    <a:pt x="1341013" y="860422"/>
                    <a:pt x="1339963" y="866034"/>
                    <a:pt x="1342610" y="864894"/>
                  </a:cubicBezTo>
                  <a:cubicBezTo>
                    <a:pt x="1346443" y="863497"/>
                    <a:pt x="1349545" y="860687"/>
                    <a:pt x="1351371" y="857045"/>
                  </a:cubicBezTo>
                  <a:cubicBezTo>
                    <a:pt x="1352967" y="852984"/>
                    <a:pt x="1357302" y="852756"/>
                    <a:pt x="1358945" y="850886"/>
                  </a:cubicBezTo>
                  <a:cubicBezTo>
                    <a:pt x="1360588" y="849015"/>
                    <a:pt x="1385273" y="833729"/>
                    <a:pt x="1387189" y="831174"/>
                  </a:cubicBezTo>
                  <a:close/>
                </a:path>
              </a:pathLst>
            </a:custGeom>
            <a:solidFill>
              <a:srgbClr val="9183C7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14DC88C-C506-1DC0-16F9-1AAD8A871338}"/>
                </a:ext>
              </a:extLst>
            </p:cNvPr>
            <p:cNvSpPr/>
            <p:nvPr/>
          </p:nvSpPr>
          <p:spPr>
            <a:xfrm>
              <a:off x="9565654" y="3237039"/>
              <a:ext cx="93949" cy="4562"/>
            </a:xfrm>
            <a:custGeom>
              <a:avLst/>
              <a:gdLst>
                <a:gd name="connsiteX0" fmla="*/ 93949 w 93949"/>
                <a:gd name="connsiteY0" fmla="*/ 0 h 4562"/>
                <a:gd name="connsiteX1" fmla="*/ 0 w 93949"/>
                <a:gd name="connsiteY1" fmla="*/ 0 h 4562"/>
                <a:gd name="connsiteX2" fmla="*/ 93949 w 93949"/>
                <a:gd name="connsiteY2" fmla="*/ 0 h 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49" h="4562">
                  <a:moveTo>
                    <a:pt x="93949" y="0"/>
                  </a:moveTo>
                  <a:lnTo>
                    <a:pt x="0" y="0"/>
                  </a:lnTo>
                  <a:lnTo>
                    <a:pt x="93949" y="0"/>
                  </a:lnTo>
                  <a:close/>
                </a:path>
              </a:pathLst>
            </a:custGeom>
            <a:noFill/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8CF7B6-F25D-8BF9-82F2-43761B0B10E0}"/>
                </a:ext>
              </a:extLst>
            </p:cNvPr>
            <p:cNvSpPr/>
            <p:nvPr/>
          </p:nvSpPr>
          <p:spPr>
            <a:xfrm>
              <a:off x="9586872" y="3130086"/>
              <a:ext cx="110010" cy="4562"/>
            </a:xfrm>
            <a:custGeom>
              <a:avLst/>
              <a:gdLst>
                <a:gd name="connsiteX0" fmla="*/ 110011 w 110010"/>
                <a:gd name="connsiteY0" fmla="*/ 0 h 4562"/>
                <a:gd name="connsiteX1" fmla="*/ 0 w 110010"/>
                <a:gd name="connsiteY1" fmla="*/ 0 h 4562"/>
                <a:gd name="connsiteX2" fmla="*/ 110011 w 110010"/>
                <a:gd name="connsiteY2" fmla="*/ 0 h 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10" h="4562">
                  <a:moveTo>
                    <a:pt x="110011" y="0"/>
                  </a:moveTo>
                  <a:lnTo>
                    <a:pt x="0" y="0"/>
                  </a:lnTo>
                  <a:lnTo>
                    <a:pt x="110011" y="0"/>
                  </a:lnTo>
                  <a:close/>
                </a:path>
              </a:pathLst>
            </a:custGeom>
            <a:noFill/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F9651F-0429-5C64-273B-78CBF39CF2AE}"/>
                </a:ext>
              </a:extLst>
            </p:cNvPr>
            <p:cNvSpPr/>
            <p:nvPr/>
          </p:nvSpPr>
          <p:spPr>
            <a:xfrm>
              <a:off x="7060924" y="2909325"/>
              <a:ext cx="230320" cy="354269"/>
            </a:xfrm>
            <a:custGeom>
              <a:avLst/>
              <a:gdLst>
                <a:gd name="connsiteX0" fmla="*/ 217955 w 230320"/>
                <a:gd name="connsiteY0" fmla="*/ 198996 h 354269"/>
                <a:gd name="connsiteX1" fmla="*/ 201118 w 230320"/>
                <a:gd name="connsiteY1" fmla="*/ 180379 h 354269"/>
                <a:gd name="connsiteX2" fmla="*/ 203764 w 230320"/>
                <a:gd name="connsiteY2" fmla="*/ 170660 h 354269"/>
                <a:gd name="connsiteX3" fmla="*/ 186061 w 230320"/>
                <a:gd name="connsiteY3" fmla="*/ 174174 h 354269"/>
                <a:gd name="connsiteX4" fmla="*/ 178075 w 230320"/>
                <a:gd name="connsiteY4" fmla="*/ 189277 h 354269"/>
                <a:gd name="connsiteX5" fmla="*/ 174516 w 230320"/>
                <a:gd name="connsiteY5" fmla="*/ 206981 h 354269"/>
                <a:gd name="connsiteX6" fmla="*/ 166531 w 230320"/>
                <a:gd name="connsiteY6" fmla="*/ 195482 h 354269"/>
                <a:gd name="connsiteX7" fmla="*/ 163885 w 230320"/>
                <a:gd name="connsiteY7" fmla="*/ 179512 h 354269"/>
                <a:gd name="connsiteX8" fmla="*/ 170957 w 230320"/>
                <a:gd name="connsiteY8" fmla="*/ 163542 h 354269"/>
                <a:gd name="connsiteX9" fmla="*/ 167444 w 230320"/>
                <a:gd name="connsiteY9" fmla="*/ 152911 h 354269"/>
                <a:gd name="connsiteX10" fmla="*/ 152341 w 230320"/>
                <a:gd name="connsiteY10" fmla="*/ 146705 h 354269"/>
                <a:gd name="connsiteX11" fmla="*/ 141710 w 230320"/>
                <a:gd name="connsiteY11" fmla="*/ 141366 h 354269"/>
                <a:gd name="connsiteX12" fmla="*/ 129299 w 230320"/>
                <a:gd name="connsiteY12" fmla="*/ 134294 h 354269"/>
                <a:gd name="connsiteX13" fmla="*/ 129299 w 230320"/>
                <a:gd name="connsiteY13" fmla="*/ 117457 h 354269"/>
                <a:gd name="connsiteX14" fmla="*/ 120446 w 230320"/>
                <a:gd name="connsiteY14" fmla="*/ 113898 h 354269"/>
                <a:gd name="connsiteX15" fmla="*/ 119534 w 230320"/>
                <a:gd name="connsiteY15" fmla="*/ 105913 h 354269"/>
                <a:gd name="connsiteX16" fmla="*/ 114241 w 230320"/>
                <a:gd name="connsiteY16" fmla="*/ 101350 h 354269"/>
                <a:gd name="connsiteX17" fmla="*/ 100050 w 230320"/>
                <a:gd name="connsiteY17" fmla="*/ 98704 h 354269"/>
                <a:gd name="connsiteX18" fmla="*/ 104613 w 230320"/>
                <a:gd name="connsiteY18" fmla="*/ 87159 h 354269"/>
                <a:gd name="connsiteX19" fmla="*/ 132994 w 230320"/>
                <a:gd name="connsiteY19" fmla="*/ 91722 h 354269"/>
                <a:gd name="connsiteX20" fmla="*/ 125009 w 230320"/>
                <a:gd name="connsiteY20" fmla="*/ 82870 h 354269"/>
                <a:gd name="connsiteX21" fmla="*/ 122363 w 230320"/>
                <a:gd name="connsiteY21" fmla="*/ 74885 h 354269"/>
                <a:gd name="connsiteX22" fmla="*/ 133862 w 230320"/>
                <a:gd name="connsiteY22" fmla="*/ 61607 h 354269"/>
                <a:gd name="connsiteX23" fmla="*/ 149832 w 230320"/>
                <a:gd name="connsiteY23" fmla="*/ 60695 h 354269"/>
                <a:gd name="connsiteX24" fmla="*/ 177209 w 230320"/>
                <a:gd name="connsiteY24" fmla="*/ 65258 h 354269"/>
                <a:gd name="connsiteX25" fmla="*/ 189574 w 230320"/>
                <a:gd name="connsiteY25" fmla="*/ 67448 h 354269"/>
                <a:gd name="connsiteX26" fmla="*/ 181635 w 230320"/>
                <a:gd name="connsiteY26" fmla="*/ 58322 h 354269"/>
                <a:gd name="connsiteX27" fmla="*/ 181635 w 230320"/>
                <a:gd name="connsiteY27" fmla="*/ 47691 h 354269"/>
                <a:gd name="connsiteX28" fmla="*/ 186973 w 230320"/>
                <a:gd name="connsiteY28" fmla="*/ 34367 h 354269"/>
                <a:gd name="connsiteX29" fmla="*/ 185194 w 230320"/>
                <a:gd name="connsiteY29" fmla="*/ 21956 h 354269"/>
                <a:gd name="connsiteX30" fmla="*/ 177209 w 230320"/>
                <a:gd name="connsiteY30" fmla="*/ 9545 h 354269"/>
                <a:gd name="connsiteX31" fmla="*/ 161284 w 230320"/>
                <a:gd name="connsiteY31" fmla="*/ 6032 h 354269"/>
                <a:gd name="connsiteX32" fmla="*/ 149740 w 230320"/>
                <a:gd name="connsiteY32" fmla="*/ 8678 h 354269"/>
                <a:gd name="connsiteX33" fmla="*/ 136462 w 230320"/>
                <a:gd name="connsiteY33" fmla="*/ 1606 h 354269"/>
                <a:gd name="connsiteX34" fmla="*/ 122272 w 230320"/>
                <a:gd name="connsiteY34" fmla="*/ 2473 h 354269"/>
                <a:gd name="connsiteX35" fmla="*/ 106302 w 230320"/>
                <a:gd name="connsiteY35" fmla="*/ 10458 h 354269"/>
                <a:gd name="connsiteX36" fmla="*/ 91244 w 230320"/>
                <a:gd name="connsiteY36" fmla="*/ 17530 h 354269"/>
                <a:gd name="connsiteX37" fmla="*/ 77921 w 230320"/>
                <a:gd name="connsiteY37" fmla="*/ 25515 h 354269"/>
                <a:gd name="connsiteX38" fmla="*/ 68202 w 230320"/>
                <a:gd name="connsiteY38" fmla="*/ 38839 h 354269"/>
                <a:gd name="connsiteX39" fmla="*/ 59076 w 230320"/>
                <a:gd name="connsiteY39" fmla="*/ 44132 h 354269"/>
                <a:gd name="connsiteX40" fmla="*/ 52870 w 230320"/>
                <a:gd name="connsiteY40" fmla="*/ 45911 h 354269"/>
                <a:gd name="connsiteX41" fmla="*/ 36033 w 230320"/>
                <a:gd name="connsiteY41" fmla="*/ 52117 h 354269"/>
                <a:gd name="connsiteX42" fmla="*/ 23622 w 230320"/>
                <a:gd name="connsiteY42" fmla="*/ 51250 h 354269"/>
                <a:gd name="connsiteX43" fmla="*/ 23622 w 230320"/>
                <a:gd name="connsiteY43" fmla="*/ 60102 h 354269"/>
                <a:gd name="connsiteX44" fmla="*/ 14770 w 230320"/>
                <a:gd name="connsiteY44" fmla="*/ 76072 h 354269"/>
                <a:gd name="connsiteX45" fmla="*/ 8565 w 230320"/>
                <a:gd name="connsiteY45" fmla="*/ 86703 h 354269"/>
                <a:gd name="connsiteX46" fmla="*/ 580 w 230320"/>
                <a:gd name="connsiteY46" fmla="*/ 91996 h 354269"/>
                <a:gd name="connsiteX47" fmla="*/ 9432 w 230320"/>
                <a:gd name="connsiteY47" fmla="*/ 98202 h 354269"/>
                <a:gd name="connsiteX48" fmla="*/ 21843 w 230320"/>
                <a:gd name="connsiteY48" fmla="*/ 109746 h 354269"/>
                <a:gd name="connsiteX49" fmla="*/ 33387 w 230320"/>
                <a:gd name="connsiteY49" fmla="*/ 118598 h 354269"/>
                <a:gd name="connsiteX50" fmla="*/ 19196 w 230320"/>
                <a:gd name="connsiteY50" fmla="*/ 131009 h 354269"/>
                <a:gd name="connsiteX51" fmla="*/ 24489 w 230320"/>
                <a:gd name="connsiteY51" fmla="*/ 138127 h 354269"/>
                <a:gd name="connsiteX52" fmla="*/ 33387 w 230320"/>
                <a:gd name="connsiteY52" fmla="*/ 149625 h 354269"/>
                <a:gd name="connsiteX53" fmla="*/ 41372 w 230320"/>
                <a:gd name="connsiteY53" fmla="*/ 164728 h 354269"/>
                <a:gd name="connsiteX54" fmla="*/ 49311 w 230320"/>
                <a:gd name="connsiteY54" fmla="*/ 175360 h 354269"/>
                <a:gd name="connsiteX55" fmla="*/ 61768 w 230320"/>
                <a:gd name="connsiteY55" fmla="*/ 186858 h 354269"/>
                <a:gd name="connsiteX56" fmla="*/ 65281 w 230320"/>
                <a:gd name="connsiteY56" fmla="*/ 198402 h 354269"/>
                <a:gd name="connsiteX57" fmla="*/ 72399 w 230320"/>
                <a:gd name="connsiteY57" fmla="*/ 211680 h 354269"/>
                <a:gd name="connsiteX58" fmla="*/ 78605 w 230320"/>
                <a:gd name="connsiteY58" fmla="*/ 220806 h 354269"/>
                <a:gd name="connsiteX59" fmla="*/ 88324 w 230320"/>
                <a:gd name="connsiteY59" fmla="*/ 234084 h 354269"/>
                <a:gd name="connsiteX60" fmla="*/ 86590 w 230320"/>
                <a:gd name="connsiteY60" fmla="*/ 246495 h 354269"/>
                <a:gd name="connsiteX61" fmla="*/ 75046 w 230320"/>
                <a:gd name="connsiteY61" fmla="*/ 253568 h 354269"/>
                <a:gd name="connsiteX62" fmla="*/ 76826 w 230320"/>
                <a:gd name="connsiteY62" fmla="*/ 268671 h 354269"/>
                <a:gd name="connsiteX63" fmla="*/ 63502 w 230320"/>
                <a:gd name="connsiteY63" fmla="*/ 277523 h 354269"/>
                <a:gd name="connsiteX64" fmla="*/ 65281 w 230320"/>
                <a:gd name="connsiteY64" fmla="*/ 285508 h 354269"/>
                <a:gd name="connsiteX65" fmla="*/ 65281 w 230320"/>
                <a:gd name="connsiteY65" fmla="*/ 294360 h 354269"/>
                <a:gd name="connsiteX66" fmla="*/ 66194 w 230320"/>
                <a:gd name="connsiteY66" fmla="*/ 304991 h 354269"/>
                <a:gd name="connsiteX67" fmla="*/ 67061 w 230320"/>
                <a:gd name="connsiteY67" fmla="*/ 314117 h 354269"/>
                <a:gd name="connsiteX68" fmla="*/ 68841 w 230320"/>
                <a:gd name="connsiteY68" fmla="*/ 322969 h 354269"/>
                <a:gd name="connsiteX69" fmla="*/ 90103 w 230320"/>
                <a:gd name="connsiteY69" fmla="*/ 327532 h 354269"/>
                <a:gd name="connsiteX70" fmla="*/ 100826 w 230320"/>
                <a:gd name="connsiteY70" fmla="*/ 331041 h 354269"/>
                <a:gd name="connsiteX71" fmla="*/ 101647 w 230320"/>
                <a:gd name="connsiteY71" fmla="*/ 333737 h 354269"/>
                <a:gd name="connsiteX72" fmla="*/ 111412 w 230320"/>
                <a:gd name="connsiteY72" fmla="*/ 345281 h 354269"/>
                <a:gd name="connsiteX73" fmla="*/ 131762 w 230320"/>
                <a:gd name="connsiteY73" fmla="*/ 351487 h 354269"/>
                <a:gd name="connsiteX74" fmla="*/ 150379 w 230320"/>
                <a:gd name="connsiteY74" fmla="*/ 352354 h 354269"/>
                <a:gd name="connsiteX75" fmla="*/ 171687 w 230320"/>
                <a:gd name="connsiteY75" fmla="*/ 354133 h 354269"/>
                <a:gd name="connsiteX76" fmla="*/ 193817 w 230320"/>
                <a:gd name="connsiteY76" fmla="*/ 350574 h 354269"/>
                <a:gd name="connsiteX77" fmla="*/ 205361 w 230320"/>
                <a:gd name="connsiteY77" fmla="*/ 351487 h 354269"/>
                <a:gd name="connsiteX78" fmla="*/ 204495 w 230320"/>
                <a:gd name="connsiteY78" fmla="*/ 333737 h 354269"/>
                <a:gd name="connsiteX79" fmla="*/ 205361 w 230320"/>
                <a:gd name="connsiteY79" fmla="*/ 291211 h 354269"/>
                <a:gd name="connsiteX80" fmla="*/ 207141 w 230320"/>
                <a:gd name="connsiteY80" fmla="*/ 280534 h 354269"/>
                <a:gd name="connsiteX81" fmla="*/ 191171 w 230320"/>
                <a:gd name="connsiteY81" fmla="*/ 270815 h 354269"/>
                <a:gd name="connsiteX82" fmla="*/ 184965 w 230320"/>
                <a:gd name="connsiteY82" fmla="*/ 270815 h 354269"/>
                <a:gd name="connsiteX83" fmla="*/ 189528 w 230320"/>
                <a:gd name="connsiteY83" fmla="*/ 259271 h 354269"/>
                <a:gd name="connsiteX84" fmla="*/ 199293 w 230320"/>
                <a:gd name="connsiteY84" fmla="*/ 261051 h 354269"/>
                <a:gd name="connsiteX85" fmla="*/ 187749 w 230320"/>
                <a:gd name="connsiteY85" fmla="*/ 245993 h 354269"/>
                <a:gd name="connsiteX86" fmla="*/ 175338 w 230320"/>
                <a:gd name="connsiteY86" fmla="*/ 248640 h 354269"/>
                <a:gd name="connsiteX87" fmla="*/ 173604 w 230320"/>
                <a:gd name="connsiteY87" fmla="*/ 238008 h 354269"/>
                <a:gd name="connsiteX88" fmla="*/ 173604 w 230320"/>
                <a:gd name="connsiteY88" fmla="*/ 223818 h 354269"/>
                <a:gd name="connsiteX89" fmla="*/ 180676 w 230320"/>
                <a:gd name="connsiteY89" fmla="*/ 214053 h 354269"/>
                <a:gd name="connsiteX90" fmla="*/ 195734 w 230320"/>
                <a:gd name="connsiteY90" fmla="*/ 221171 h 354269"/>
                <a:gd name="connsiteX91" fmla="*/ 209924 w 230320"/>
                <a:gd name="connsiteY91" fmla="*/ 222038 h 354269"/>
                <a:gd name="connsiteX92" fmla="*/ 217909 w 230320"/>
                <a:gd name="connsiteY92" fmla="*/ 220258 h 354269"/>
                <a:gd name="connsiteX93" fmla="*/ 230320 w 230320"/>
                <a:gd name="connsiteY93" fmla="*/ 216700 h 354269"/>
                <a:gd name="connsiteX94" fmla="*/ 226762 w 230320"/>
                <a:gd name="connsiteY94" fmla="*/ 207848 h 354269"/>
                <a:gd name="connsiteX95" fmla="*/ 217955 w 230320"/>
                <a:gd name="connsiteY95" fmla="*/ 198996 h 35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30320" h="354269">
                  <a:moveTo>
                    <a:pt x="217955" y="198996"/>
                  </a:moveTo>
                  <a:cubicBezTo>
                    <a:pt x="209103" y="189277"/>
                    <a:pt x="198471" y="185718"/>
                    <a:pt x="201118" y="180379"/>
                  </a:cubicBezTo>
                  <a:cubicBezTo>
                    <a:pt x="202669" y="177363"/>
                    <a:pt x="203582" y="174050"/>
                    <a:pt x="203764" y="170660"/>
                  </a:cubicBezTo>
                  <a:cubicBezTo>
                    <a:pt x="197787" y="171294"/>
                    <a:pt x="191855" y="172472"/>
                    <a:pt x="186061" y="174174"/>
                  </a:cubicBezTo>
                  <a:cubicBezTo>
                    <a:pt x="182593" y="178750"/>
                    <a:pt x="179901" y="183847"/>
                    <a:pt x="178075" y="189277"/>
                  </a:cubicBezTo>
                  <a:cubicBezTo>
                    <a:pt x="175977" y="194962"/>
                    <a:pt x="174790" y="200930"/>
                    <a:pt x="174516" y="206981"/>
                  </a:cubicBezTo>
                  <a:cubicBezTo>
                    <a:pt x="173650" y="212319"/>
                    <a:pt x="170957" y="202418"/>
                    <a:pt x="166531" y="195482"/>
                  </a:cubicBezTo>
                  <a:cubicBezTo>
                    <a:pt x="162105" y="188547"/>
                    <a:pt x="163885" y="184805"/>
                    <a:pt x="163885" y="179512"/>
                  </a:cubicBezTo>
                  <a:cubicBezTo>
                    <a:pt x="163885" y="174219"/>
                    <a:pt x="168448" y="167968"/>
                    <a:pt x="170957" y="163542"/>
                  </a:cubicBezTo>
                  <a:cubicBezTo>
                    <a:pt x="173467" y="159116"/>
                    <a:pt x="170957" y="155557"/>
                    <a:pt x="167444" y="152911"/>
                  </a:cubicBezTo>
                  <a:cubicBezTo>
                    <a:pt x="163931" y="150264"/>
                    <a:pt x="157680" y="144059"/>
                    <a:pt x="152341" y="146705"/>
                  </a:cubicBezTo>
                  <a:cubicBezTo>
                    <a:pt x="147002" y="149351"/>
                    <a:pt x="145132" y="143420"/>
                    <a:pt x="141710" y="141366"/>
                  </a:cubicBezTo>
                  <a:cubicBezTo>
                    <a:pt x="132857" y="136074"/>
                    <a:pt x="129299" y="134294"/>
                    <a:pt x="129299" y="134294"/>
                  </a:cubicBezTo>
                  <a:lnTo>
                    <a:pt x="129299" y="117457"/>
                  </a:lnTo>
                  <a:cubicBezTo>
                    <a:pt x="126515" y="115865"/>
                    <a:pt x="123549" y="114665"/>
                    <a:pt x="120446" y="113898"/>
                  </a:cubicBezTo>
                  <a:cubicBezTo>
                    <a:pt x="114241" y="112119"/>
                    <a:pt x="117800" y="109335"/>
                    <a:pt x="119534" y="105913"/>
                  </a:cubicBezTo>
                  <a:cubicBezTo>
                    <a:pt x="119534" y="105913"/>
                    <a:pt x="116887" y="101350"/>
                    <a:pt x="114241" y="101350"/>
                  </a:cubicBezTo>
                  <a:cubicBezTo>
                    <a:pt x="109450" y="100711"/>
                    <a:pt x="104750" y="99826"/>
                    <a:pt x="100050" y="98704"/>
                  </a:cubicBezTo>
                  <a:cubicBezTo>
                    <a:pt x="100050" y="98704"/>
                    <a:pt x="100050" y="87159"/>
                    <a:pt x="104613" y="87159"/>
                  </a:cubicBezTo>
                  <a:cubicBezTo>
                    <a:pt x="109176" y="87159"/>
                    <a:pt x="129435" y="91722"/>
                    <a:pt x="132994" y="91722"/>
                  </a:cubicBezTo>
                  <a:cubicBezTo>
                    <a:pt x="136553" y="91722"/>
                    <a:pt x="125009" y="82870"/>
                    <a:pt x="125009" y="82870"/>
                  </a:cubicBezTo>
                  <a:cubicBezTo>
                    <a:pt x="125009" y="82870"/>
                    <a:pt x="118804" y="74885"/>
                    <a:pt x="122363" y="74885"/>
                  </a:cubicBezTo>
                  <a:cubicBezTo>
                    <a:pt x="125922" y="74885"/>
                    <a:pt x="129435" y="62474"/>
                    <a:pt x="133862" y="61607"/>
                  </a:cubicBezTo>
                  <a:cubicBezTo>
                    <a:pt x="139154" y="60896"/>
                    <a:pt x="144493" y="60595"/>
                    <a:pt x="149832" y="60695"/>
                  </a:cubicBezTo>
                  <a:cubicBezTo>
                    <a:pt x="152478" y="60695"/>
                    <a:pt x="172646" y="62474"/>
                    <a:pt x="177209" y="65258"/>
                  </a:cubicBezTo>
                  <a:cubicBezTo>
                    <a:pt x="181178" y="66595"/>
                    <a:pt x="185376" y="67334"/>
                    <a:pt x="189574" y="67448"/>
                  </a:cubicBezTo>
                  <a:cubicBezTo>
                    <a:pt x="186198" y="65107"/>
                    <a:pt x="183505" y="61972"/>
                    <a:pt x="181635" y="58322"/>
                  </a:cubicBezTo>
                  <a:cubicBezTo>
                    <a:pt x="180767" y="53759"/>
                    <a:pt x="178988" y="50337"/>
                    <a:pt x="181635" y="47691"/>
                  </a:cubicBezTo>
                  <a:cubicBezTo>
                    <a:pt x="184509" y="43762"/>
                    <a:pt x="186335" y="39181"/>
                    <a:pt x="186973" y="34367"/>
                  </a:cubicBezTo>
                  <a:cubicBezTo>
                    <a:pt x="187156" y="30156"/>
                    <a:pt x="186562" y="25944"/>
                    <a:pt x="185194" y="21956"/>
                  </a:cubicBezTo>
                  <a:cubicBezTo>
                    <a:pt x="185194" y="21956"/>
                    <a:pt x="177209" y="13104"/>
                    <a:pt x="177209" y="9545"/>
                  </a:cubicBezTo>
                  <a:cubicBezTo>
                    <a:pt x="177209" y="5986"/>
                    <a:pt x="163018" y="-174"/>
                    <a:pt x="161284" y="6032"/>
                  </a:cubicBezTo>
                  <a:cubicBezTo>
                    <a:pt x="159550" y="12237"/>
                    <a:pt x="149740" y="8678"/>
                    <a:pt x="149740" y="8678"/>
                  </a:cubicBezTo>
                  <a:cubicBezTo>
                    <a:pt x="149740" y="8678"/>
                    <a:pt x="139108" y="2473"/>
                    <a:pt x="136462" y="1606"/>
                  </a:cubicBezTo>
                  <a:cubicBezTo>
                    <a:pt x="133816" y="739"/>
                    <a:pt x="124918" y="-1953"/>
                    <a:pt x="122272" y="2473"/>
                  </a:cubicBezTo>
                  <a:cubicBezTo>
                    <a:pt x="119625" y="6899"/>
                    <a:pt x="108948" y="9545"/>
                    <a:pt x="106302" y="10458"/>
                  </a:cubicBezTo>
                  <a:cubicBezTo>
                    <a:pt x="103655" y="11370"/>
                    <a:pt x="93891" y="12237"/>
                    <a:pt x="91244" y="17530"/>
                  </a:cubicBezTo>
                  <a:lnTo>
                    <a:pt x="77921" y="25515"/>
                  </a:lnTo>
                  <a:cubicBezTo>
                    <a:pt x="72628" y="36147"/>
                    <a:pt x="70939" y="37196"/>
                    <a:pt x="68202" y="38839"/>
                  </a:cubicBezTo>
                  <a:cubicBezTo>
                    <a:pt x="59076" y="44132"/>
                    <a:pt x="55745" y="37059"/>
                    <a:pt x="59076" y="44132"/>
                  </a:cubicBezTo>
                  <a:cubicBezTo>
                    <a:pt x="62407" y="51204"/>
                    <a:pt x="56429" y="45911"/>
                    <a:pt x="52870" y="45911"/>
                  </a:cubicBezTo>
                  <a:cubicBezTo>
                    <a:pt x="49311" y="45911"/>
                    <a:pt x="42239" y="52117"/>
                    <a:pt x="36033" y="52117"/>
                  </a:cubicBezTo>
                  <a:cubicBezTo>
                    <a:pt x="31881" y="52080"/>
                    <a:pt x="27729" y="51788"/>
                    <a:pt x="23622" y="51250"/>
                  </a:cubicBezTo>
                  <a:cubicBezTo>
                    <a:pt x="24124" y="54179"/>
                    <a:pt x="24124" y="57172"/>
                    <a:pt x="23622" y="60102"/>
                  </a:cubicBezTo>
                  <a:cubicBezTo>
                    <a:pt x="22755" y="63661"/>
                    <a:pt x="17417" y="69866"/>
                    <a:pt x="14770" y="76072"/>
                  </a:cubicBezTo>
                  <a:cubicBezTo>
                    <a:pt x="13629" y="80083"/>
                    <a:pt x="11485" y="83737"/>
                    <a:pt x="8565" y="86703"/>
                  </a:cubicBezTo>
                  <a:cubicBezTo>
                    <a:pt x="5005" y="90262"/>
                    <a:pt x="-2067" y="86703"/>
                    <a:pt x="580" y="91996"/>
                  </a:cubicBezTo>
                  <a:cubicBezTo>
                    <a:pt x="3226" y="97289"/>
                    <a:pt x="2359" y="97335"/>
                    <a:pt x="9432" y="98202"/>
                  </a:cubicBezTo>
                  <a:cubicBezTo>
                    <a:pt x="16504" y="99068"/>
                    <a:pt x="16550" y="107875"/>
                    <a:pt x="21843" y="109746"/>
                  </a:cubicBezTo>
                  <a:cubicBezTo>
                    <a:pt x="34254" y="114309"/>
                    <a:pt x="36033" y="115951"/>
                    <a:pt x="33387" y="118598"/>
                  </a:cubicBezTo>
                  <a:cubicBezTo>
                    <a:pt x="30740" y="121244"/>
                    <a:pt x="19196" y="131009"/>
                    <a:pt x="19196" y="131009"/>
                  </a:cubicBezTo>
                  <a:cubicBezTo>
                    <a:pt x="21478" y="132930"/>
                    <a:pt x="23303" y="135366"/>
                    <a:pt x="24489" y="138127"/>
                  </a:cubicBezTo>
                  <a:cubicBezTo>
                    <a:pt x="27181" y="143420"/>
                    <a:pt x="31516" y="145519"/>
                    <a:pt x="33387" y="149625"/>
                  </a:cubicBezTo>
                  <a:cubicBezTo>
                    <a:pt x="35668" y="154850"/>
                    <a:pt x="38360" y="159896"/>
                    <a:pt x="41372" y="164728"/>
                  </a:cubicBezTo>
                  <a:lnTo>
                    <a:pt x="49311" y="175360"/>
                  </a:lnTo>
                  <a:cubicBezTo>
                    <a:pt x="49311" y="175360"/>
                    <a:pt x="61768" y="184212"/>
                    <a:pt x="61768" y="186858"/>
                  </a:cubicBezTo>
                  <a:cubicBezTo>
                    <a:pt x="62544" y="190814"/>
                    <a:pt x="63730" y="194679"/>
                    <a:pt x="65281" y="198402"/>
                  </a:cubicBezTo>
                  <a:lnTo>
                    <a:pt x="72399" y="211680"/>
                  </a:lnTo>
                  <a:lnTo>
                    <a:pt x="78605" y="220806"/>
                  </a:lnTo>
                  <a:lnTo>
                    <a:pt x="88324" y="234084"/>
                  </a:lnTo>
                  <a:cubicBezTo>
                    <a:pt x="88871" y="238300"/>
                    <a:pt x="88278" y="242589"/>
                    <a:pt x="86590" y="246495"/>
                  </a:cubicBezTo>
                  <a:cubicBezTo>
                    <a:pt x="86590" y="246495"/>
                    <a:pt x="75319" y="250419"/>
                    <a:pt x="75046" y="253568"/>
                  </a:cubicBezTo>
                  <a:cubicBezTo>
                    <a:pt x="74179" y="258669"/>
                    <a:pt x="74772" y="263912"/>
                    <a:pt x="76826" y="268671"/>
                  </a:cubicBezTo>
                  <a:lnTo>
                    <a:pt x="63502" y="277523"/>
                  </a:lnTo>
                  <a:cubicBezTo>
                    <a:pt x="63502" y="277523"/>
                    <a:pt x="66194" y="282861"/>
                    <a:pt x="65281" y="285508"/>
                  </a:cubicBezTo>
                  <a:cubicBezTo>
                    <a:pt x="64368" y="288154"/>
                    <a:pt x="68841" y="290846"/>
                    <a:pt x="65281" y="294360"/>
                  </a:cubicBezTo>
                  <a:lnTo>
                    <a:pt x="66194" y="304991"/>
                  </a:lnTo>
                  <a:lnTo>
                    <a:pt x="67061" y="314117"/>
                  </a:lnTo>
                  <a:lnTo>
                    <a:pt x="68841" y="322969"/>
                  </a:lnTo>
                  <a:cubicBezTo>
                    <a:pt x="79472" y="326528"/>
                    <a:pt x="84811" y="330041"/>
                    <a:pt x="90103" y="327532"/>
                  </a:cubicBezTo>
                  <a:cubicBezTo>
                    <a:pt x="94027" y="325538"/>
                    <a:pt x="98864" y="327108"/>
                    <a:pt x="100826" y="331041"/>
                  </a:cubicBezTo>
                  <a:cubicBezTo>
                    <a:pt x="101283" y="331885"/>
                    <a:pt x="101556" y="332797"/>
                    <a:pt x="101647" y="333737"/>
                  </a:cubicBezTo>
                  <a:cubicBezTo>
                    <a:pt x="102514" y="339076"/>
                    <a:pt x="107853" y="342589"/>
                    <a:pt x="111412" y="345281"/>
                  </a:cubicBezTo>
                  <a:cubicBezTo>
                    <a:pt x="114971" y="347974"/>
                    <a:pt x="128249" y="347928"/>
                    <a:pt x="131762" y="351487"/>
                  </a:cubicBezTo>
                  <a:cubicBezTo>
                    <a:pt x="135276" y="355046"/>
                    <a:pt x="145953" y="349707"/>
                    <a:pt x="150379" y="352354"/>
                  </a:cubicBezTo>
                  <a:cubicBezTo>
                    <a:pt x="154805" y="355000"/>
                    <a:pt x="168995" y="354133"/>
                    <a:pt x="171687" y="354133"/>
                  </a:cubicBezTo>
                  <a:cubicBezTo>
                    <a:pt x="174379" y="354133"/>
                    <a:pt x="191171" y="352354"/>
                    <a:pt x="193817" y="350574"/>
                  </a:cubicBezTo>
                  <a:cubicBezTo>
                    <a:pt x="197605" y="349114"/>
                    <a:pt x="201848" y="349452"/>
                    <a:pt x="205361" y="351487"/>
                  </a:cubicBezTo>
                  <a:cubicBezTo>
                    <a:pt x="208921" y="353266"/>
                    <a:pt x="204495" y="337296"/>
                    <a:pt x="204495" y="333737"/>
                  </a:cubicBezTo>
                  <a:cubicBezTo>
                    <a:pt x="204495" y="330178"/>
                    <a:pt x="205361" y="291211"/>
                    <a:pt x="205361" y="291211"/>
                  </a:cubicBezTo>
                  <a:cubicBezTo>
                    <a:pt x="205361" y="291211"/>
                    <a:pt x="208921" y="284093"/>
                    <a:pt x="207141" y="280534"/>
                  </a:cubicBezTo>
                  <a:cubicBezTo>
                    <a:pt x="205361" y="276975"/>
                    <a:pt x="194046" y="268534"/>
                    <a:pt x="191171" y="270815"/>
                  </a:cubicBezTo>
                  <a:cubicBezTo>
                    <a:pt x="182319" y="277888"/>
                    <a:pt x="184965" y="270815"/>
                    <a:pt x="184965" y="270815"/>
                  </a:cubicBezTo>
                  <a:cubicBezTo>
                    <a:pt x="184965" y="270815"/>
                    <a:pt x="185878" y="258404"/>
                    <a:pt x="189528" y="259271"/>
                  </a:cubicBezTo>
                  <a:cubicBezTo>
                    <a:pt x="193179" y="260138"/>
                    <a:pt x="199293" y="261051"/>
                    <a:pt x="199293" y="261051"/>
                  </a:cubicBezTo>
                  <a:cubicBezTo>
                    <a:pt x="199293" y="261051"/>
                    <a:pt x="190441" y="245993"/>
                    <a:pt x="187749" y="245993"/>
                  </a:cubicBezTo>
                  <a:cubicBezTo>
                    <a:pt x="185057" y="245993"/>
                    <a:pt x="178897" y="248640"/>
                    <a:pt x="175338" y="248640"/>
                  </a:cubicBezTo>
                  <a:cubicBezTo>
                    <a:pt x="171779" y="248640"/>
                    <a:pt x="173604" y="238008"/>
                    <a:pt x="173604" y="238008"/>
                  </a:cubicBezTo>
                  <a:cubicBezTo>
                    <a:pt x="173604" y="238008"/>
                    <a:pt x="171824" y="226464"/>
                    <a:pt x="173604" y="223818"/>
                  </a:cubicBezTo>
                  <a:cubicBezTo>
                    <a:pt x="175384" y="221171"/>
                    <a:pt x="180676" y="214053"/>
                    <a:pt x="180676" y="214053"/>
                  </a:cubicBezTo>
                  <a:cubicBezTo>
                    <a:pt x="185467" y="216914"/>
                    <a:pt x="190486" y="219296"/>
                    <a:pt x="195734" y="221171"/>
                  </a:cubicBezTo>
                  <a:cubicBezTo>
                    <a:pt x="208145" y="224685"/>
                    <a:pt x="209924" y="222038"/>
                    <a:pt x="209924" y="222038"/>
                  </a:cubicBezTo>
                  <a:lnTo>
                    <a:pt x="217909" y="220258"/>
                  </a:lnTo>
                  <a:lnTo>
                    <a:pt x="230320" y="216700"/>
                  </a:lnTo>
                  <a:lnTo>
                    <a:pt x="226762" y="207848"/>
                  </a:lnTo>
                  <a:cubicBezTo>
                    <a:pt x="223659" y="205055"/>
                    <a:pt x="220738" y="202098"/>
                    <a:pt x="217955" y="198996"/>
                  </a:cubicBezTo>
                  <a:close/>
                </a:path>
              </a:pathLst>
            </a:custGeom>
            <a:noFill/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25B4C60-8640-3DED-B230-D131C7B2B9DA}"/>
                </a:ext>
              </a:extLst>
            </p:cNvPr>
            <p:cNvSpPr/>
            <p:nvPr/>
          </p:nvSpPr>
          <p:spPr>
            <a:xfrm>
              <a:off x="9709996" y="3067221"/>
              <a:ext cx="7921" cy="12079"/>
            </a:xfrm>
            <a:custGeom>
              <a:avLst/>
              <a:gdLst>
                <a:gd name="connsiteX0" fmla="*/ 6872 w 7921"/>
                <a:gd name="connsiteY0" fmla="*/ 34 h 12079"/>
                <a:gd name="connsiteX1" fmla="*/ 1442 w 7921"/>
                <a:gd name="connsiteY1" fmla="*/ 1220 h 12079"/>
                <a:gd name="connsiteX2" fmla="*/ 27 w 7921"/>
                <a:gd name="connsiteY2" fmla="*/ 5235 h 12079"/>
                <a:gd name="connsiteX3" fmla="*/ 940 w 7921"/>
                <a:gd name="connsiteY3" fmla="*/ 10026 h 12079"/>
                <a:gd name="connsiteX4" fmla="*/ 3084 w 7921"/>
                <a:gd name="connsiteY4" fmla="*/ 12080 h 12079"/>
                <a:gd name="connsiteX5" fmla="*/ 7921 w 7921"/>
                <a:gd name="connsiteY5" fmla="*/ 3501 h 12079"/>
                <a:gd name="connsiteX6" fmla="*/ 7601 w 7921"/>
                <a:gd name="connsiteY6" fmla="*/ 2908 h 12079"/>
                <a:gd name="connsiteX7" fmla="*/ 6872 w 7921"/>
                <a:gd name="connsiteY7" fmla="*/ 34 h 1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1" h="12079">
                  <a:moveTo>
                    <a:pt x="6872" y="34"/>
                  </a:moveTo>
                  <a:cubicBezTo>
                    <a:pt x="5001" y="-126"/>
                    <a:pt x="3084" y="285"/>
                    <a:pt x="1442" y="1220"/>
                  </a:cubicBezTo>
                  <a:cubicBezTo>
                    <a:pt x="621" y="2402"/>
                    <a:pt x="118" y="3793"/>
                    <a:pt x="27" y="5235"/>
                  </a:cubicBezTo>
                  <a:cubicBezTo>
                    <a:pt x="27" y="6924"/>
                    <a:pt x="-247" y="9296"/>
                    <a:pt x="940" y="10026"/>
                  </a:cubicBezTo>
                  <a:cubicBezTo>
                    <a:pt x="1670" y="10670"/>
                    <a:pt x="2400" y="11354"/>
                    <a:pt x="3084" y="12080"/>
                  </a:cubicBezTo>
                  <a:cubicBezTo>
                    <a:pt x="4545" y="9137"/>
                    <a:pt x="6141" y="6271"/>
                    <a:pt x="7921" y="3501"/>
                  </a:cubicBezTo>
                  <a:cubicBezTo>
                    <a:pt x="7784" y="3323"/>
                    <a:pt x="7693" y="3123"/>
                    <a:pt x="7601" y="2908"/>
                  </a:cubicBezTo>
                  <a:cubicBezTo>
                    <a:pt x="7374" y="1859"/>
                    <a:pt x="8058" y="399"/>
                    <a:pt x="6872" y="34"/>
                  </a:cubicBezTo>
                  <a:close/>
                </a:path>
              </a:pathLst>
            </a:custGeom>
            <a:noFill/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422BDDC-9650-B2D5-B3BE-F00324E73D7D}"/>
                </a:ext>
              </a:extLst>
            </p:cNvPr>
            <p:cNvSpPr/>
            <p:nvPr/>
          </p:nvSpPr>
          <p:spPr>
            <a:xfrm>
              <a:off x="9721887" y="3258530"/>
              <a:ext cx="102" cy="29339"/>
            </a:xfrm>
            <a:custGeom>
              <a:avLst/>
              <a:gdLst>
                <a:gd name="connsiteX0" fmla="*/ 0 w 102"/>
                <a:gd name="connsiteY0" fmla="*/ 0 h 29339"/>
                <a:gd name="connsiteX1" fmla="*/ 0 w 102"/>
                <a:gd name="connsiteY1" fmla="*/ 0 h 29339"/>
                <a:gd name="connsiteX2" fmla="*/ 0 w 102"/>
                <a:gd name="connsiteY2" fmla="*/ 29339 h 29339"/>
                <a:gd name="connsiteX3" fmla="*/ 0 w 102"/>
                <a:gd name="connsiteY3" fmla="*/ 29339 h 29339"/>
                <a:gd name="connsiteX4" fmla="*/ 0 w 102"/>
                <a:gd name="connsiteY4" fmla="*/ 0 h 2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" h="29339">
                  <a:moveTo>
                    <a:pt x="0" y="0"/>
                  </a:moveTo>
                  <a:lnTo>
                    <a:pt x="0" y="0"/>
                  </a:lnTo>
                  <a:cubicBezTo>
                    <a:pt x="0" y="9810"/>
                    <a:pt x="0" y="19575"/>
                    <a:pt x="0" y="29339"/>
                  </a:cubicBezTo>
                  <a:lnTo>
                    <a:pt x="0" y="29339"/>
                  </a:lnTo>
                  <a:cubicBezTo>
                    <a:pt x="137" y="19575"/>
                    <a:pt x="137" y="9797"/>
                    <a:pt x="0" y="0"/>
                  </a:cubicBezTo>
                  <a:close/>
                </a:path>
              </a:pathLst>
            </a:custGeom>
            <a:noFill/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B64099-865D-EC9B-6D3F-8ED0C8A279AA}"/>
                </a:ext>
              </a:extLst>
            </p:cNvPr>
            <p:cNvSpPr/>
            <p:nvPr/>
          </p:nvSpPr>
          <p:spPr>
            <a:xfrm>
              <a:off x="9762560" y="4719352"/>
              <a:ext cx="1356" cy="3790"/>
            </a:xfrm>
            <a:custGeom>
              <a:avLst/>
              <a:gdLst>
                <a:gd name="connsiteX0" fmla="*/ 667 w 1356"/>
                <a:gd name="connsiteY0" fmla="*/ 2766 h 3790"/>
                <a:gd name="connsiteX1" fmla="*/ 667 w 1356"/>
                <a:gd name="connsiteY1" fmla="*/ 2766 h 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6" h="3790">
                  <a:moveTo>
                    <a:pt x="667" y="2766"/>
                  </a:moveTo>
                  <a:cubicBezTo>
                    <a:pt x="3040" y="-5310"/>
                    <a:pt x="-1660" y="7329"/>
                    <a:pt x="667" y="2766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7179D8-EF30-E328-88EA-A53DFFCA642C}"/>
                </a:ext>
              </a:extLst>
            </p:cNvPr>
            <p:cNvSpPr/>
            <p:nvPr/>
          </p:nvSpPr>
          <p:spPr>
            <a:xfrm>
              <a:off x="9650720" y="4821953"/>
              <a:ext cx="2799" cy="2528"/>
            </a:xfrm>
            <a:custGeom>
              <a:avLst/>
              <a:gdLst>
                <a:gd name="connsiteX0" fmla="*/ 580 w 2799"/>
                <a:gd name="connsiteY0" fmla="*/ 777 h 2528"/>
                <a:gd name="connsiteX1" fmla="*/ 580 w 2799"/>
                <a:gd name="connsiteY1" fmla="*/ 777 h 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9" h="2528">
                  <a:moveTo>
                    <a:pt x="580" y="777"/>
                  </a:moveTo>
                  <a:cubicBezTo>
                    <a:pt x="6785" y="6024"/>
                    <a:pt x="-2295" y="-2509"/>
                    <a:pt x="580" y="777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89B9AB-FCC6-FCBB-6E9C-7404E8E39993}"/>
                </a:ext>
              </a:extLst>
            </p:cNvPr>
            <p:cNvSpPr/>
            <p:nvPr/>
          </p:nvSpPr>
          <p:spPr>
            <a:xfrm>
              <a:off x="8951172" y="4658344"/>
              <a:ext cx="1150862" cy="859128"/>
            </a:xfrm>
            <a:custGeom>
              <a:avLst/>
              <a:gdLst>
                <a:gd name="connsiteX0" fmla="*/ 1150347 w 1150862"/>
                <a:gd name="connsiteY0" fmla="*/ 521795 h 859128"/>
                <a:gd name="connsiteX1" fmla="*/ 1147016 w 1150862"/>
                <a:gd name="connsiteY1" fmla="*/ 513262 h 859128"/>
                <a:gd name="connsiteX2" fmla="*/ 1145099 w 1150862"/>
                <a:gd name="connsiteY2" fmla="*/ 507559 h 859128"/>
                <a:gd name="connsiteX3" fmla="*/ 1143183 w 1150862"/>
                <a:gd name="connsiteY3" fmla="*/ 499437 h 859128"/>
                <a:gd name="connsiteX4" fmla="*/ 1139350 w 1150862"/>
                <a:gd name="connsiteY4" fmla="*/ 494874 h 859128"/>
                <a:gd name="connsiteX5" fmla="*/ 1135973 w 1150862"/>
                <a:gd name="connsiteY5" fmla="*/ 487802 h 859128"/>
                <a:gd name="connsiteX6" fmla="*/ 1134558 w 1150862"/>
                <a:gd name="connsiteY6" fmla="*/ 482052 h 859128"/>
                <a:gd name="connsiteX7" fmla="*/ 1135973 w 1150862"/>
                <a:gd name="connsiteY7" fmla="*/ 474889 h 859128"/>
                <a:gd name="connsiteX8" fmla="*/ 1137845 w 1150862"/>
                <a:gd name="connsiteY8" fmla="*/ 463984 h 859128"/>
                <a:gd name="connsiteX9" fmla="*/ 1139715 w 1150862"/>
                <a:gd name="connsiteY9" fmla="*/ 454036 h 859128"/>
                <a:gd name="connsiteX10" fmla="*/ 1138757 w 1150862"/>
                <a:gd name="connsiteY10" fmla="*/ 445960 h 859128"/>
                <a:gd name="connsiteX11" fmla="*/ 1137753 w 1150862"/>
                <a:gd name="connsiteY11" fmla="*/ 438796 h 859128"/>
                <a:gd name="connsiteX12" fmla="*/ 1138255 w 1150862"/>
                <a:gd name="connsiteY12" fmla="*/ 432089 h 859128"/>
                <a:gd name="connsiteX13" fmla="*/ 1142817 w 1150862"/>
                <a:gd name="connsiteY13" fmla="*/ 424058 h 859128"/>
                <a:gd name="connsiteX14" fmla="*/ 1140445 w 1150862"/>
                <a:gd name="connsiteY14" fmla="*/ 409777 h 859128"/>
                <a:gd name="connsiteX15" fmla="*/ 1134285 w 1150862"/>
                <a:gd name="connsiteY15" fmla="*/ 422598 h 859128"/>
                <a:gd name="connsiteX16" fmla="*/ 1127121 w 1150862"/>
                <a:gd name="connsiteY16" fmla="*/ 424560 h 859128"/>
                <a:gd name="connsiteX17" fmla="*/ 1124338 w 1150862"/>
                <a:gd name="connsiteY17" fmla="*/ 420728 h 859128"/>
                <a:gd name="connsiteX18" fmla="*/ 1116672 w 1150862"/>
                <a:gd name="connsiteY18" fmla="*/ 412606 h 859128"/>
                <a:gd name="connsiteX19" fmla="*/ 1109965 w 1150862"/>
                <a:gd name="connsiteY19" fmla="*/ 398917 h 859128"/>
                <a:gd name="connsiteX20" fmla="*/ 1097554 w 1150862"/>
                <a:gd name="connsiteY20" fmla="*/ 391342 h 859128"/>
                <a:gd name="connsiteX21" fmla="*/ 1096642 w 1150862"/>
                <a:gd name="connsiteY21" fmla="*/ 386780 h 859128"/>
                <a:gd name="connsiteX22" fmla="*/ 1087105 w 1150862"/>
                <a:gd name="connsiteY22" fmla="*/ 382217 h 859128"/>
                <a:gd name="connsiteX23" fmla="*/ 1080443 w 1150862"/>
                <a:gd name="connsiteY23" fmla="*/ 379342 h 859128"/>
                <a:gd name="connsiteX24" fmla="*/ 1077568 w 1150862"/>
                <a:gd name="connsiteY24" fmla="*/ 371722 h 859128"/>
                <a:gd name="connsiteX25" fmla="*/ 1072367 w 1150862"/>
                <a:gd name="connsiteY25" fmla="*/ 367889 h 859128"/>
                <a:gd name="connsiteX26" fmla="*/ 1072321 w 1150862"/>
                <a:gd name="connsiteY26" fmla="*/ 367479 h 859128"/>
                <a:gd name="connsiteX27" fmla="*/ 1071317 w 1150862"/>
                <a:gd name="connsiteY27" fmla="*/ 354612 h 859128"/>
                <a:gd name="connsiteX28" fmla="*/ 1070359 w 1150862"/>
                <a:gd name="connsiteY28" fmla="*/ 348497 h 859128"/>
                <a:gd name="connsiteX29" fmla="*/ 1066025 w 1150862"/>
                <a:gd name="connsiteY29" fmla="*/ 341288 h 859128"/>
                <a:gd name="connsiteX30" fmla="*/ 1063287 w 1150862"/>
                <a:gd name="connsiteY30" fmla="*/ 344208 h 859128"/>
                <a:gd name="connsiteX31" fmla="*/ 1063241 w 1150862"/>
                <a:gd name="connsiteY31" fmla="*/ 344208 h 859128"/>
                <a:gd name="connsiteX32" fmla="*/ 1056077 w 1150862"/>
                <a:gd name="connsiteY32" fmla="*/ 342292 h 859128"/>
                <a:gd name="connsiteX33" fmla="*/ 1054662 w 1150862"/>
                <a:gd name="connsiteY33" fmla="*/ 338459 h 859128"/>
                <a:gd name="connsiteX34" fmla="*/ 1051788 w 1150862"/>
                <a:gd name="connsiteY34" fmla="*/ 335174 h 859128"/>
                <a:gd name="connsiteX35" fmla="*/ 1045582 w 1150862"/>
                <a:gd name="connsiteY35" fmla="*/ 333303 h 859128"/>
                <a:gd name="connsiteX36" fmla="*/ 1039924 w 1150862"/>
                <a:gd name="connsiteY36" fmla="*/ 343752 h 859128"/>
                <a:gd name="connsiteX37" fmla="*/ 1035361 w 1150862"/>
                <a:gd name="connsiteY37" fmla="*/ 330930 h 859128"/>
                <a:gd name="connsiteX38" fmla="*/ 1032076 w 1150862"/>
                <a:gd name="connsiteY38" fmla="*/ 322854 h 859128"/>
                <a:gd name="connsiteX39" fmla="*/ 1031027 w 1150862"/>
                <a:gd name="connsiteY39" fmla="*/ 311948 h 859128"/>
                <a:gd name="connsiteX40" fmla="*/ 1026464 w 1150862"/>
                <a:gd name="connsiteY40" fmla="*/ 303872 h 859128"/>
                <a:gd name="connsiteX41" fmla="*/ 1021263 w 1150862"/>
                <a:gd name="connsiteY41" fmla="*/ 296298 h 859128"/>
                <a:gd name="connsiteX42" fmla="*/ 1017886 w 1150862"/>
                <a:gd name="connsiteY42" fmla="*/ 292420 h 859128"/>
                <a:gd name="connsiteX43" fmla="*/ 1012638 w 1150862"/>
                <a:gd name="connsiteY43" fmla="*/ 288678 h 859128"/>
                <a:gd name="connsiteX44" fmla="*/ 1012638 w 1150862"/>
                <a:gd name="connsiteY44" fmla="*/ 282974 h 859128"/>
                <a:gd name="connsiteX45" fmla="*/ 1015514 w 1150862"/>
                <a:gd name="connsiteY45" fmla="*/ 276814 h 859128"/>
                <a:gd name="connsiteX46" fmla="*/ 1007392 w 1150862"/>
                <a:gd name="connsiteY46" fmla="*/ 274442 h 859128"/>
                <a:gd name="connsiteX47" fmla="*/ 995482 w 1150862"/>
                <a:gd name="connsiteY47" fmla="*/ 271658 h 859128"/>
                <a:gd name="connsiteX48" fmla="*/ 1000045 w 1150862"/>
                <a:gd name="connsiteY48" fmla="*/ 266867 h 859128"/>
                <a:gd name="connsiteX49" fmla="*/ 985261 w 1150862"/>
                <a:gd name="connsiteY49" fmla="*/ 263034 h 859128"/>
                <a:gd name="connsiteX50" fmla="*/ 981520 w 1150862"/>
                <a:gd name="connsiteY50" fmla="*/ 258472 h 859128"/>
                <a:gd name="connsiteX51" fmla="*/ 976683 w 1150862"/>
                <a:gd name="connsiteY51" fmla="*/ 251947 h 859128"/>
                <a:gd name="connsiteX52" fmla="*/ 971436 w 1150862"/>
                <a:gd name="connsiteY52" fmla="*/ 248525 h 859128"/>
                <a:gd name="connsiteX53" fmla="*/ 964774 w 1150862"/>
                <a:gd name="connsiteY53" fmla="*/ 248114 h 859128"/>
                <a:gd name="connsiteX54" fmla="*/ 954325 w 1150862"/>
                <a:gd name="connsiteY54" fmla="*/ 244829 h 859128"/>
                <a:gd name="connsiteX55" fmla="*/ 950036 w 1150862"/>
                <a:gd name="connsiteY55" fmla="*/ 238623 h 859128"/>
                <a:gd name="connsiteX56" fmla="*/ 943831 w 1150862"/>
                <a:gd name="connsiteY56" fmla="*/ 225345 h 859128"/>
                <a:gd name="connsiteX57" fmla="*/ 942872 w 1150862"/>
                <a:gd name="connsiteY57" fmla="*/ 219185 h 859128"/>
                <a:gd name="connsiteX58" fmla="*/ 937124 w 1150862"/>
                <a:gd name="connsiteY58" fmla="*/ 212980 h 859128"/>
                <a:gd name="connsiteX59" fmla="*/ 935663 w 1150862"/>
                <a:gd name="connsiteY59" fmla="*/ 200660 h 859128"/>
                <a:gd name="connsiteX60" fmla="*/ 935207 w 1150862"/>
                <a:gd name="connsiteY60" fmla="*/ 193040 h 859128"/>
                <a:gd name="connsiteX61" fmla="*/ 933245 w 1150862"/>
                <a:gd name="connsiteY61" fmla="*/ 185420 h 859128"/>
                <a:gd name="connsiteX62" fmla="*/ 926126 w 1150862"/>
                <a:gd name="connsiteY62" fmla="*/ 176842 h 859128"/>
                <a:gd name="connsiteX63" fmla="*/ 922339 w 1150862"/>
                <a:gd name="connsiteY63" fmla="*/ 171640 h 859128"/>
                <a:gd name="connsiteX64" fmla="*/ 919419 w 1150862"/>
                <a:gd name="connsiteY64" fmla="*/ 167397 h 859128"/>
                <a:gd name="connsiteX65" fmla="*/ 916043 w 1150862"/>
                <a:gd name="connsiteY65" fmla="*/ 161693 h 859128"/>
                <a:gd name="connsiteX66" fmla="*/ 915586 w 1150862"/>
                <a:gd name="connsiteY66" fmla="*/ 148871 h 859128"/>
                <a:gd name="connsiteX67" fmla="*/ 913533 w 1150862"/>
                <a:gd name="connsiteY67" fmla="*/ 127472 h 859128"/>
                <a:gd name="connsiteX68" fmla="*/ 913123 w 1150862"/>
                <a:gd name="connsiteY68" fmla="*/ 118893 h 859128"/>
                <a:gd name="connsiteX69" fmla="*/ 906917 w 1150862"/>
                <a:gd name="connsiteY69" fmla="*/ 114330 h 859128"/>
                <a:gd name="connsiteX70" fmla="*/ 902126 w 1150862"/>
                <a:gd name="connsiteY70" fmla="*/ 111045 h 859128"/>
                <a:gd name="connsiteX71" fmla="*/ 896422 w 1150862"/>
                <a:gd name="connsiteY71" fmla="*/ 103881 h 859128"/>
                <a:gd name="connsiteX72" fmla="*/ 893548 w 1150862"/>
                <a:gd name="connsiteY72" fmla="*/ 101052 h 859128"/>
                <a:gd name="connsiteX73" fmla="*/ 884103 w 1150862"/>
                <a:gd name="connsiteY73" fmla="*/ 104885 h 859128"/>
                <a:gd name="connsiteX74" fmla="*/ 876939 w 1150862"/>
                <a:gd name="connsiteY74" fmla="*/ 105844 h 859128"/>
                <a:gd name="connsiteX75" fmla="*/ 870277 w 1150862"/>
                <a:gd name="connsiteY75" fmla="*/ 99684 h 859128"/>
                <a:gd name="connsiteX76" fmla="*/ 867357 w 1150862"/>
                <a:gd name="connsiteY76" fmla="*/ 93524 h 859128"/>
                <a:gd name="connsiteX77" fmla="*/ 865440 w 1150862"/>
                <a:gd name="connsiteY77" fmla="*/ 86862 h 859128"/>
                <a:gd name="connsiteX78" fmla="*/ 864072 w 1150862"/>
                <a:gd name="connsiteY78" fmla="*/ 79242 h 859128"/>
                <a:gd name="connsiteX79" fmla="*/ 862064 w 1150862"/>
                <a:gd name="connsiteY79" fmla="*/ 67424 h 859128"/>
                <a:gd name="connsiteX80" fmla="*/ 861151 w 1150862"/>
                <a:gd name="connsiteY80" fmla="*/ 60306 h 859128"/>
                <a:gd name="connsiteX81" fmla="*/ 859189 w 1150862"/>
                <a:gd name="connsiteY81" fmla="*/ 51682 h 859128"/>
                <a:gd name="connsiteX82" fmla="*/ 855904 w 1150862"/>
                <a:gd name="connsiteY82" fmla="*/ 45523 h 859128"/>
                <a:gd name="connsiteX83" fmla="*/ 851341 w 1150862"/>
                <a:gd name="connsiteY83" fmla="*/ 39408 h 859128"/>
                <a:gd name="connsiteX84" fmla="*/ 849927 w 1150862"/>
                <a:gd name="connsiteY84" fmla="*/ 32244 h 859128"/>
                <a:gd name="connsiteX85" fmla="*/ 847007 w 1150862"/>
                <a:gd name="connsiteY85" fmla="*/ 25126 h 859128"/>
                <a:gd name="connsiteX86" fmla="*/ 841759 w 1150862"/>
                <a:gd name="connsiteY86" fmla="*/ 19834 h 859128"/>
                <a:gd name="connsiteX87" fmla="*/ 841258 w 1150862"/>
                <a:gd name="connsiteY87" fmla="*/ 11803 h 859128"/>
                <a:gd name="connsiteX88" fmla="*/ 838428 w 1150862"/>
                <a:gd name="connsiteY88" fmla="*/ 5141 h 859128"/>
                <a:gd name="connsiteX89" fmla="*/ 837013 w 1150862"/>
                <a:gd name="connsiteY89" fmla="*/ 852 h 859128"/>
                <a:gd name="connsiteX90" fmla="*/ 834139 w 1150862"/>
                <a:gd name="connsiteY90" fmla="*/ 852 h 859128"/>
                <a:gd name="connsiteX91" fmla="*/ 827021 w 1150862"/>
                <a:gd name="connsiteY91" fmla="*/ 5415 h 859128"/>
                <a:gd name="connsiteX92" fmla="*/ 825606 w 1150862"/>
                <a:gd name="connsiteY92" fmla="*/ 11574 h 859128"/>
                <a:gd name="connsiteX93" fmla="*/ 824648 w 1150862"/>
                <a:gd name="connsiteY93" fmla="*/ 22480 h 859128"/>
                <a:gd name="connsiteX94" fmla="*/ 822367 w 1150862"/>
                <a:gd name="connsiteY94" fmla="*/ 29187 h 859128"/>
                <a:gd name="connsiteX95" fmla="*/ 817530 w 1150862"/>
                <a:gd name="connsiteY95" fmla="*/ 38678 h 859128"/>
                <a:gd name="connsiteX96" fmla="*/ 813789 w 1150862"/>
                <a:gd name="connsiteY96" fmla="*/ 44838 h 859128"/>
                <a:gd name="connsiteX97" fmla="*/ 811872 w 1150862"/>
                <a:gd name="connsiteY97" fmla="*/ 48671 h 859128"/>
                <a:gd name="connsiteX98" fmla="*/ 814793 w 1150862"/>
                <a:gd name="connsiteY98" fmla="*/ 54876 h 859128"/>
                <a:gd name="connsiteX99" fmla="*/ 817166 w 1150862"/>
                <a:gd name="connsiteY99" fmla="*/ 59439 h 859128"/>
                <a:gd name="connsiteX100" fmla="*/ 811918 w 1150862"/>
                <a:gd name="connsiteY100" fmla="*/ 64595 h 859128"/>
                <a:gd name="connsiteX101" fmla="*/ 811918 w 1150862"/>
                <a:gd name="connsiteY101" fmla="*/ 76002 h 859128"/>
                <a:gd name="connsiteX102" fmla="*/ 811188 w 1150862"/>
                <a:gd name="connsiteY102" fmla="*/ 78968 h 859128"/>
                <a:gd name="connsiteX103" fmla="*/ 810002 w 1150862"/>
                <a:gd name="connsiteY103" fmla="*/ 80337 h 859128"/>
                <a:gd name="connsiteX104" fmla="*/ 807172 w 1150862"/>
                <a:gd name="connsiteY104" fmla="*/ 88870 h 859128"/>
                <a:gd name="connsiteX105" fmla="*/ 809089 w 1150862"/>
                <a:gd name="connsiteY105" fmla="*/ 95988 h 859128"/>
                <a:gd name="connsiteX106" fmla="*/ 808223 w 1150862"/>
                <a:gd name="connsiteY106" fmla="*/ 105113 h 859128"/>
                <a:gd name="connsiteX107" fmla="*/ 805850 w 1150862"/>
                <a:gd name="connsiteY107" fmla="*/ 115061 h 859128"/>
                <a:gd name="connsiteX108" fmla="*/ 809226 w 1150862"/>
                <a:gd name="connsiteY108" fmla="*/ 121266 h 859128"/>
                <a:gd name="connsiteX109" fmla="*/ 811599 w 1150862"/>
                <a:gd name="connsiteY109" fmla="*/ 131670 h 859128"/>
                <a:gd name="connsiteX110" fmla="*/ 808267 w 1150862"/>
                <a:gd name="connsiteY110" fmla="*/ 135548 h 859128"/>
                <a:gd name="connsiteX111" fmla="*/ 805621 w 1150862"/>
                <a:gd name="connsiteY111" fmla="*/ 139791 h 859128"/>
                <a:gd name="connsiteX112" fmla="*/ 805621 w 1150862"/>
                <a:gd name="connsiteY112" fmla="*/ 139791 h 859128"/>
                <a:gd name="connsiteX113" fmla="*/ 805621 w 1150862"/>
                <a:gd name="connsiteY113" fmla="*/ 140978 h 859128"/>
                <a:gd name="connsiteX114" fmla="*/ 805621 w 1150862"/>
                <a:gd name="connsiteY114" fmla="*/ 149054 h 859128"/>
                <a:gd name="connsiteX115" fmla="*/ 802291 w 1150862"/>
                <a:gd name="connsiteY115" fmla="*/ 156674 h 859128"/>
                <a:gd name="connsiteX116" fmla="*/ 802792 w 1150862"/>
                <a:gd name="connsiteY116" fmla="*/ 161237 h 859128"/>
                <a:gd name="connsiteX117" fmla="*/ 801880 w 1150862"/>
                <a:gd name="connsiteY117" fmla="*/ 165480 h 859128"/>
                <a:gd name="connsiteX118" fmla="*/ 800921 w 1150862"/>
                <a:gd name="connsiteY118" fmla="*/ 169724 h 859128"/>
                <a:gd name="connsiteX119" fmla="*/ 800465 w 1150862"/>
                <a:gd name="connsiteY119" fmla="*/ 174560 h 859128"/>
                <a:gd name="connsiteX120" fmla="*/ 791339 w 1150862"/>
                <a:gd name="connsiteY120" fmla="*/ 183138 h 859128"/>
                <a:gd name="connsiteX121" fmla="*/ 789880 w 1150862"/>
                <a:gd name="connsiteY121" fmla="*/ 187701 h 859128"/>
                <a:gd name="connsiteX122" fmla="*/ 782807 w 1150862"/>
                <a:gd name="connsiteY122" fmla="*/ 197283 h 859128"/>
                <a:gd name="connsiteX123" fmla="*/ 775643 w 1150862"/>
                <a:gd name="connsiteY123" fmla="*/ 197786 h 859128"/>
                <a:gd name="connsiteX124" fmla="*/ 768981 w 1150862"/>
                <a:gd name="connsiteY124" fmla="*/ 199656 h 859128"/>
                <a:gd name="connsiteX125" fmla="*/ 762365 w 1150862"/>
                <a:gd name="connsiteY125" fmla="*/ 199200 h 859128"/>
                <a:gd name="connsiteX126" fmla="*/ 757118 w 1150862"/>
                <a:gd name="connsiteY126" fmla="*/ 201162 h 859128"/>
                <a:gd name="connsiteX127" fmla="*/ 754745 w 1150862"/>
                <a:gd name="connsiteY127" fmla="*/ 195960 h 859128"/>
                <a:gd name="connsiteX128" fmla="*/ 748585 w 1150862"/>
                <a:gd name="connsiteY128" fmla="*/ 193588 h 859128"/>
                <a:gd name="connsiteX129" fmla="*/ 744250 w 1150862"/>
                <a:gd name="connsiteY129" fmla="*/ 189801 h 859128"/>
                <a:gd name="connsiteX130" fmla="*/ 737634 w 1150862"/>
                <a:gd name="connsiteY130" fmla="*/ 188386 h 859128"/>
                <a:gd name="connsiteX131" fmla="*/ 737087 w 1150862"/>
                <a:gd name="connsiteY131" fmla="*/ 183093 h 859128"/>
                <a:gd name="connsiteX132" fmla="*/ 733756 w 1150862"/>
                <a:gd name="connsiteY132" fmla="*/ 178530 h 859128"/>
                <a:gd name="connsiteX133" fmla="*/ 729193 w 1150862"/>
                <a:gd name="connsiteY133" fmla="*/ 177572 h 859128"/>
                <a:gd name="connsiteX134" fmla="*/ 722942 w 1150862"/>
                <a:gd name="connsiteY134" fmla="*/ 175747 h 859128"/>
                <a:gd name="connsiteX135" fmla="*/ 716280 w 1150862"/>
                <a:gd name="connsiteY135" fmla="*/ 173785 h 859128"/>
                <a:gd name="connsiteX136" fmla="*/ 711033 w 1150862"/>
                <a:gd name="connsiteY136" fmla="*/ 171458 h 859128"/>
                <a:gd name="connsiteX137" fmla="*/ 704873 w 1150862"/>
                <a:gd name="connsiteY137" fmla="*/ 168127 h 859128"/>
                <a:gd name="connsiteX138" fmla="*/ 700310 w 1150862"/>
                <a:gd name="connsiteY138" fmla="*/ 164796 h 859128"/>
                <a:gd name="connsiteX139" fmla="*/ 691732 w 1150862"/>
                <a:gd name="connsiteY139" fmla="*/ 157267 h 859128"/>
                <a:gd name="connsiteX140" fmla="*/ 685526 w 1150862"/>
                <a:gd name="connsiteY140" fmla="*/ 148643 h 859128"/>
                <a:gd name="connsiteX141" fmla="*/ 681739 w 1150862"/>
                <a:gd name="connsiteY141" fmla="*/ 148643 h 859128"/>
                <a:gd name="connsiteX142" fmla="*/ 675534 w 1150862"/>
                <a:gd name="connsiteY142" fmla="*/ 151062 h 859128"/>
                <a:gd name="connsiteX143" fmla="*/ 668872 w 1150862"/>
                <a:gd name="connsiteY143" fmla="*/ 149647 h 859128"/>
                <a:gd name="connsiteX144" fmla="*/ 664309 w 1150862"/>
                <a:gd name="connsiteY144" fmla="*/ 145403 h 859128"/>
                <a:gd name="connsiteX145" fmla="*/ 660476 w 1150862"/>
                <a:gd name="connsiteY145" fmla="*/ 141616 h 859128"/>
                <a:gd name="connsiteX146" fmla="*/ 657647 w 1150862"/>
                <a:gd name="connsiteY146" fmla="*/ 136415 h 859128"/>
                <a:gd name="connsiteX147" fmla="*/ 652400 w 1150862"/>
                <a:gd name="connsiteY147" fmla="*/ 131167 h 859128"/>
                <a:gd name="connsiteX148" fmla="*/ 640947 w 1150862"/>
                <a:gd name="connsiteY148" fmla="*/ 125007 h 859128"/>
                <a:gd name="connsiteX149" fmla="*/ 635745 w 1150862"/>
                <a:gd name="connsiteY149" fmla="*/ 118346 h 859128"/>
                <a:gd name="connsiteX150" fmla="*/ 638574 w 1150862"/>
                <a:gd name="connsiteY150" fmla="*/ 113144 h 859128"/>
                <a:gd name="connsiteX151" fmla="*/ 646149 w 1150862"/>
                <a:gd name="connsiteY151" fmla="*/ 105068 h 859128"/>
                <a:gd name="connsiteX152" fmla="*/ 648978 w 1150862"/>
                <a:gd name="connsiteY152" fmla="*/ 101235 h 859128"/>
                <a:gd name="connsiteX153" fmla="*/ 652263 w 1150862"/>
                <a:gd name="connsiteY153" fmla="*/ 94528 h 859128"/>
                <a:gd name="connsiteX154" fmla="*/ 654134 w 1150862"/>
                <a:gd name="connsiteY154" fmla="*/ 88870 h 859128"/>
                <a:gd name="connsiteX155" fmla="*/ 659381 w 1150862"/>
                <a:gd name="connsiteY155" fmla="*/ 85493 h 859128"/>
                <a:gd name="connsiteX156" fmla="*/ 649434 w 1150862"/>
                <a:gd name="connsiteY156" fmla="*/ 83622 h 859128"/>
                <a:gd name="connsiteX157" fmla="*/ 652263 w 1150862"/>
                <a:gd name="connsiteY157" fmla="*/ 75044 h 859128"/>
                <a:gd name="connsiteX158" fmla="*/ 663670 w 1150862"/>
                <a:gd name="connsiteY158" fmla="*/ 76915 h 859128"/>
                <a:gd name="connsiteX159" fmla="*/ 668233 w 1150862"/>
                <a:gd name="connsiteY159" fmla="*/ 76002 h 859128"/>
                <a:gd name="connsiteX160" fmla="*/ 669693 w 1150862"/>
                <a:gd name="connsiteY160" fmla="*/ 70299 h 859128"/>
                <a:gd name="connsiteX161" fmla="*/ 669191 w 1150862"/>
                <a:gd name="connsiteY161" fmla="*/ 63135 h 859128"/>
                <a:gd name="connsiteX162" fmla="*/ 672978 w 1150862"/>
                <a:gd name="connsiteY162" fmla="*/ 57888 h 859128"/>
                <a:gd name="connsiteX163" fmla="*/ 678682 w 1150862"/>
                <a:gd name="connsiteY163" fmla="*/ 50313 h 859128"/>
                <a:gd name="connsiteX164" fmla="*/ 671017 w 1150862"/>
                <a:gd name="connsiteY164" fmla="*/ 40777 h 859128"/>
                <a:gd name="connsiteX165" fmla="*/ 665267 w 1150862"/>
                <a:gd name="connsiteY165" fmla="*/ 34663 h 859128"/>
                <a:gd name="connsiteX166" fmla="*/ 661571 w 1150862"/>
                <a:gd name="connsiteY166" fmla="*/ 43195 h 859128"/>
                <a:gd name="connsiteX167" fmla="*/ 660567 w 1150862"/>
                <a:gd name="connsiteY167" fmla="*/ 47484 h 859128"/>
                <a:gd name="connsiteX168" fmla="*/ 654408 w 1150862"/>
                <a:gd name="connsiteY168" fmla="*/ 44610 h 859128"/>
                <a:gd name="connsiteX169" fmla="*/ 649160 w 1150862"/>
                <a:gd name="connsiteY169" fmla="*/ 41781 h 859128"/>
                <a:gd name="connsiteX170" fmla="*/ 647198 w 1150862"/>
                <a:gd name="connsiteY170" fmla="*/ 32290 h 859128"/>
                <a:gd name="connsiteX171" fmla="*/ 642042 w 1150862"/>
                <a:gd name="connsiteY171" fmla="*/ 38039 h 859128"/>
                <a:gd name="connsiteX172" fmla="*/ 635426 w 1150862"/>
                <a:gd name="connsiteY172" fmla="*/ 41370 h 859128"/>
                <a:gd name="connsiteX173" fmla="*/ 629631 w 1150862"/>
                <a:gd name="connsiteY173" fmla="*/ 43286 h 859128"/>
                <a:gd name="connsiteX174" fmla="*/ 622056 w 1150862"/>
                <a:gd name="connsiteY174" fmla="*/ 38085 h 859128"/>
                <a:gd name="connsiteX175" fmla="*/ 614893 w 1150862"/>
                <a:gd name="connsiteY175" fmla="*/ 37081 h 859128"/>
                <a:gd name="connsiteX176" fmla="*/ 609646 w 1150862"/>
                <a:gd name="connsiteY176" fmla="*/ 35210 h 859128"/>
                <a:gd name="connsiteX177" fmla="*/ 607820 w 1150862"/>
                <a:gd name="connsiteY177" fmla="*/ 40457 h 859128"/>
                <a:gd name="connsiteX178" fmla="*/ 595866 w 1150862"/>
                <a:gd name="connsiteY178" fmla="*/ 33841 h 859128"/>
                <a:gd name="connsiteX179" fmla="*/ 587333 w 1150862"/>
                <a:gd name="connsiteY179" fmla="*/ 29643 h 859128"/>
                <a:gd name="connsiteX180" fmla="*/ 580170 w 1150862"/>
                <a:gd name="connsiteY180" fmla="*/ 28594 h 859128"/>
                <a:gd name="connsiteX181" fmla="*/ 574512 w 1150862"/>
                <a:gd name="connsiteY181" fmla="*/ 27225 h 859128"/>
                <a:gd name="connsiteX182" fmla="*/ 569949 w 1150862"/>
                <a:gd name="connsiteY182" fmla="*/ 23484 h 859128"/>
                <a:gd name="connsiteX183" fmla="*/ 567530 w 1150862"/>
                <a:gd name="connsiteY183" fmla="*/ 17734 h 859128"/>
                <a:gd name="connsiteX184" fmla="*/ 560413 w 1150862"/>
                <a:gd name="connsiteY184" fmla="*/ 19651 h 859128"/>
                <a:gd name="connsiteX185" fmla="*/ 555850 w 1150862"/>
                <a:gd name="connsiteY185" fmla="*/ 14403 h 859128"/>
                <a:gd name="connsiteX186" fmla="*/ 552518 w 1150862"/>
                <a:gd name="connsiteY186" fmla="*/ 10708 h 859128"/>
                <a:gd name="connsiteX187" fmla="*/ 545355 w 1150862"/>
                <a:gd name="connsiteY187" fmla="*/ 10251 h 859128"/>
                <a:gd name="connsiteX188" fmla="*/ 537780 w 1150862"/>
                <a:gd name="connsiteY188" fmla="*/ 13536 h 859128"/>
                <a:gd name="connsiteX189" fmla="*/ 535362 w 1150862"/>
                <a:gd name="connsiteY189" fmla="*/ 18100 h 859128"/>
                <a:gd name="connsiteX190" fmla="*/ 541568 w 1150862"/>
                <a:gd name="connsiteY190" fmla="*/ 23301 h 859128"/>
                <a:gd name="connsiteX191" fmla="*/ 549644 w 1150862"/>
                <a:gd name="connsiteY191" fmla="*/ 24259 h 859128"/>
                <a:gd name="connsiteX192" fmla="*/ 554937 w 1150862"/>
                <a:gd name="connsiteY192" fmla="*/ 27636 h 859128"/>
                <a:gd name="connsiteX193" fmla="*/ 555850 w 1150862"/>
                <a:gd name="connsiteY193" fmla="*/ 35667 h 859128"/>
                <a:gd name="connsiteX194" fmla="*/ 552108 w 1150862"/>
                <a:gd name="connsiteY194" fmla="*/ 40914 h 859128"/>
                <a:gd name="connsiteX195" fmla="*/ 547545 w 1150862"/>
                <a:gd name="connsiteY195" fmla="*/ 41872 h 859128"/>
                <a:gd name="connsiteX196" fmla="*/ 542343 w 1150862"/>
                <a:gd name="connsiteY196" fmla="*/ 40503 h 859128"/>
                <a:gd name="connsiteX197" fmla="*/ 538054 w 1150862"/>
                <a:gd name="connsiteY197" fmla="*/ 43332 h 859128"/>
                <a:gd name="connsiteX198" fmla="*/ 532853 w 1150862"/>
                <a:gd name="connsiteY198" fmla="*/ 49035 h 859128"/>
                <a:gd name="connsiteX199" fmla="*/ 522814 w 1150862"/>
                <a:gd name="connsiteY199" fmla="*/ 41005 h 859128"/>
                <a:gd name="connsiteX200" fmla="*/ 511909 w 1150862"/>
                <a:gd name="connsiteY200" fmla="*/ 46207 h 859128"/>
                <a:gd name="connsiteX201" fmla="*/ 508578 w 1150862"/>
                <a:gd name="connsiteY201" fmla="*/ 53371 h 859128"/>
                <a:gd name="connsiteX202" fmla="*/ 499133 w 1150862"/>
                <a:gd name="connsiteY202" fmla="*/ 55332 h 859128"/>
                <a:gd name="connsiteX203" fmla="*/ 495802 w 1150862"/>
                <a:gd name="connsiteY203" fmla="*/ 58161 h 859128"/>
                <a:gd name="connsiteX204" fmla="*/ 490099 w 1150862"/>
                <a:gd name="connsiteY204" fmla="*/ 61036 h 859128"/>
                <a:gd name="connsiteX205" fmla="*/ 487771 w 1150862"/>
                <a:gd name="connsiteY205" fmla="*/ 63865 h 859128"/>
                <a:gd name="connsiteX206" fmla="*/ 489642 w 1150862"/>
                <a:gd name="connsiteY206" fmla="*/ 71576 h 859128"/>
                <a:gd name="connsiteX207" fmla="*/ 485079 w 1150862"/>
                <a:gd name="connsiteY207" fmla="*/ 82892 h 859128"/>
                <a:gd name="connsiteX208" fmla="*/ 476501 w 1150862"/>
                <a:gd name="connsiteY208" fmla="*/ 86725 h 859128"/>
                <a:gd name="connsiteX209" fmla="*/ 469885 w 1150862"/>
                <a:gd name="connsiteY209" fmla="*/ 95303 h 859128"/>
                <a:gd name="connsiteX210" fmla="*/ 468972 w 1150862"/>
                <a:gd name="connsiteY210" fmla="*/ 107669 h 859128"/>
                <a:gd name="connsiteX211" fmla="*/ 471801 w 1150862"/>
                <a:gd name="connsiteY211" fmla="*/ 116247 h 859128"/>
                <a:gd name="connsiteX212" fmla="*/ 475634 w 1150862"/>
                <a:gd name="connsiteY212" fmla="*/ 125738 h 859128"/>
                <a:gd name="connsiteX213" fmla="*/ 463269 w 1150862"/>
                <a:gd name="connsiteY213" fmla="*/ 125738 h 859128"/>
                <a:gd name="connsiteX214" fmla="*/ 452820 w 1150862"/>
                <a:gd name="connsiteY214" fmla="*/ 120080 h 859128"/>
                <a:gd name="connsiteX215" fmla="*/ 441412 w 1150862"/>
                <a:gd name="connsiteY215" fmla="*/ 122909 h 859128"/>
                <a:gd name="connsiteX216" fmla="*/ 429047 w 1150862"/>
                <a:gd name="connsiteY216" fmla="*/ 135274 h 859128"/>
                <a:gd name="connsiteX217" fmla="*/ 429047 w 1150862"/>
                <a:gd name="connsiteY217" fmla="*/ 127699 h 859128"/>
                <a:gd name="connsiteX218" fmla="*/ 426173 w 1150862"/>
                <a:gd name="connsiteY218" fmla="*/ 113509 h 859128"/>
                <a:gd name="connsiteX219" fmla="*/ 411891 w 1150862"/>
                <a:gd name="connsiteY219" fmla="*/ 100186 h 859128"/>
                <a:gd name="connsiteX220" fmla="*/ 405183 w 1150862"/>
                <a:gd name="connsiteY220" fmla="*/ 100186 h 859128"/>
                <a:gd name="connsiteX221" fmla="*/ 392818 w 1150862"/>
                <a:gd name="connsiteY221" fmla="*/ 91653 h 859128"/>
                <a:gd name="connsiteX222" fmla="*/ 385198 w 1150862"/>
                <a:gd name="connsiteY222" fmla="*/ 97402 h 859128"/>
                <a:gd name="connsiteX223" fmla="*/ 374795 w 1150862"/>
                <a:gd name="connsiteY223" fmla="*/ 101189 h 859128"/>
                <a:gd name="connsiteX224" fmla="*/ 364345 w 1150862"/>
                <a:gd name="connsiteY224" fmla="*/ 113600 h 859128"/>
                <a:gd name="connsiteX225" fmla="*/ 351022 w 1150862"/>
                <a:gd name="connsiteY225" fmla="*/ 112688 h 859128"/>
                <a:gd name="connsiteX226" fmla="*/ 341531 w 1150862"/>
                <a:gd name="connsiteY226" fmla="*/ 122224 h 859128"/>
                <a:gd name="connsiteX227" fmla="*/ 340619 w 1150862"/>
                <a:gd name="connsiteY227" fmla="*/ 135548 h 859128"/>
                <a:gd name="connsiteX228" fmla="*/ 328253 w 1150862"/>
                <a:gd name="connsiteY228" fmla="*/ 141252 h 859128"/>
                <a:gd name="connsiteX229" fmla="*/ 325470 w 1150862"/>
                <a:gd name="connsiteY229" fmla="*/ 150788 h 859128"/>
                <a:gd name="connsiteX230" fmla="*/ 330261 w 1150862"/>
                <a:gd name="connsiteY230" fmla="*/ 161283 h 859128"/>
                <a:gd name="connsiteX231" fmla="*/ 318808 w 1150862"/>
                <a:gd name="connsiteY231" fmla="*/ 163107 h 859128"/>
                <a:gd name="connsiteX232" fmla="*/ 306397 w 1150862"/>
                <a:gd name="connsiteY232" fmla="*/ 156537 h 859128"/>
                <a:gd name="connsiteX233" fmla="*/ 303614 w 1150862"/>
                <a:gd name="connsiteY233" fmla="*/ 168902 h 859128"/>
                <a:gd name="connsiteX234" fmla="*/ 313150 w 1150862"/>
                <a:gd name="connsiteY234" fmla="*/ 176477 h 859128"/>
                <a:gd name="connsiteX235" fmla="*/ 302747 w 1150862"/>
                <a:gd name="connsiteY235" fmla="*/ 189801 h 859128"/>
                <a:gd name="connsiteX236" fmla="*/ 299918 w 1150862"/>
                <a:gd name="connsiteY236" fmla="*/ 199383 h 859128"/>
                <a:gd name="connsiteX237" fmla="*/ 294168 w 1150862"/>
                <a:gd name="connsiteY237" fmla="*/ 181131 h 859128"/>
                <a:gd name="connsiteX238" fmla="*/ 285043 w 1150862"/>
                <a:gd name="connsiteY238" fmla="*/ 172005 h 859128"/>
                <a:gd name="connsiteX239" fmla="*/ 280754 w 1150862"/>
                <a:gd name="connsiteY239" fmla="*/ 170636 h 859128"/>
                <a:gd name="connsiteX240" fmla="*/ 274137 w 1150862"/>
                <a:gd name="connsiteY240" fmla="*/ 178667 h 859128"/>
                <a:gd name="connsiteX241" fmla="*/ 261362 w 1150862"/>
                <a:gd name="connsiteY241" fmla="*/ 193040 h 859128"/>
                <a:gd name="connsiteX242" fmla="*/ 261362 w 1150862"/>
                <a:gd name="connsiteY242" fmla="*/ 197603 h 859128"/>
                <a:gd name="connsiteX243" fmla="*/ 264191 w 1150862"/>
                <a:gd name="connsiteY243" fmla="*/ 203352 h 859128"/>
                <a:gd name="connsiteX244" fmla="*/ 262821 w 1150862"/>
                <a:gd name="connsiteY244" fmla="*/ 213756 h 859128"/>
                <a:gd name="connsiteX245" fmla="*/ 260905 w 1150862"/>
                <a:gd name="connsiteY245" fmla="*/ 222425 h 859128"/>
                <a:gd name="connsiteX246" fmla="*/ 251780 w 1150862"/>
                <a:gd name="connsiteY246" fmla="*/ 228539 h 859128"/>
                <a:gd name="connsiteX247" fmla="*/ 252236 w 1150862"/>
                <a:gd name="connsiteY247" fmla="*/ 233741 h 859128"/>
                <a:gd name="connsiteX248" fmla="*/ 242334 w 1150862"/>
                <a:gd name="connsiteY248" fmla="*/ 246654 h 859128"/>
                <a:gd name="connsiteX249" fmla="*/ 237544 w 1150862"/>
                <a:gd name="connsiteY249" fmla="*/ 251217 h 859128"/>
                <a:gd name="connsiteX250" fmla="*/ 231886 w 1150862"/>
                <a:gd name="connsiteY250" fmla="*/ 256464 h 859128"/>
                <a:gd name="connsiteX251" fmla="*/ 218197 w 1150862"/>
                <a:gd name="connsiteY251" fmla="*/ 264586 h 859128"/>
                <a:gd name="connsiteX252" fmla="*/ 208706 w 1150862"/>
                <a:gd name="connsiteY252" fmla="*/ 265590 h 859128"/>
                <a:gd name="connsiteX253" fmla="*/ 198212 w 1150862"/>
                <a:gd name="connsiteY253" fmla="*/ 267963 h 859128"/>
                <a:gd name="connsiteX254" fmla="*/ 193010 w 1150862"/>
                <a:gd name="connsiteY254" fmla="*/ 271339 h 859128"/>
                <a:gd name="connsiteX255" fmla="*/ 185891 w 1150862"/>
                <a:gd name="connsiteY255" fmla="*/ 275902 h 859128"/>
                <a:gd name="connsiteX256" fmla="*/ 180644 w 1150862"/>
                <a:gd name="connsiteY256" fmla="*/ 274943 h 859128"/>
                <a:gd name="connsiteX257" fmla="*/ 176081 w 1150862"/>
                <a:gd name="connsiteY257" fmla="*/ 271202 h 859128"/>
                <a:gd name="connsiteX258" fmla="*/ 167549 w 1150862"/>
                <a:gd name="connsiteY258" fmla="*/ 274031 h 859128"/>
                <a:gd name="connsiteX259" fmla="*/ 162302 w 1150862"/>
                <a:gd name="connsiteY259" fmla="*/ 277408 h 859128"/>
                <a:gd name="connsiteX260" fmla="*/ 152354 w 1150862"/>
                <a:gd name="connsiteY260" fmla="*/ 281970 h 859128"/>
                <a:gd name="connsiteX261" fmla="*/ 146149 w 1150862"/>
                <a:gd name="connsiteY261" fmla="*/ 285347 h 859128"/>
                <a:gd name="connsiteX262" fmla="*/ 138118 w 1150862"/>
                <a:gd name="connsiteY262" fmla="*/ 289636 h 859128"/>
                <a:gd name="connsiteX263" fmla="*/ 133555 w 1150862"/>
                <a:gd name="connsiteY263" fmla="*/ 289134 h 859128"/>
                <a:gd name="connsiteX264" fmla="*/ 116946 w 1150862"/>
                <a:gd name="connsiteY264" fmla="*/ 288267 h 859128"/>
                <a:gd name="connsiteX265" fmla="*/ 106954 w 1150862"/>
                <a:gd name="connsiteY265" fmla="*/ 291142 h 859128"/>
                <a:gd name="connsiteX266" fmla="*/ 100748 w 1150862"/>
                <a:gd name="connsiteY266" fmla="*/ 293515 h 859128"/>
                <a:gd name="connsiteX267" fmla="*/ 92261 w 1150862"/>
                <a:gd name="connsiteY267" fmla="*/ 300632 h 859128"/>
                <a:gd name="connsiteX268" fmla="*/ 87698 w 1150862"/>
                <a:gd name="connsiteY268" fmla="*/ 305926 h 859128"/>
                <a:gd name="connsiteX269" fmla="*/ 75333 w 1150862"/>
                <a:gd name="connsiteY269" fmla="*/ 313089 h 859128"/>
                <a:gd name="connsiteX270" fmla="*/ 70770 w 1150862"/>
                <a:gd name="connsiteY270" fmla="*/ 316466 h 859128"/>
                <a:gd name="connsiteX271" fmla="*/ 66938 w 1150862"/>
                <a:gd name="connsiteY271" fmla="*/ 321029 h 859128"/>
                <a:gd name="connsiteX272" fmla="*/ 57401 w 1150862"/>
                <a:gd name="connsiteY272" fmla="*/ 320572 h 859128"/>
                <a:gd name="connsiteX273" fmla="*/ 55530 w 1150862"/>
                <a:gd name="connsiteY273" fmla="*/ 325135 h 859128"/>
                <a:gd name="connsiteX274" fmla="*/ 45081 w 1150862"/>
                <a:gd name="connsiteY274" fmla="*/ 335676 h 859128"/>
                <a:gd name="connsiteX275" fmla="*/ 42754 w 1150862"/>
                <a:gd name="connsiteY275" fmla="*/ 342839 h 859128"/>
                <a:gd name="connsiteX276" fmla="*/ 35089 w 1150862"/>
                <a:gd name="connsiteY276" fmla="*/ 340969 h 859128"/>
                <a:gd name="connsiteX277" fmla="*/ 33674 w 1150862"/>
                <a:gd name="connsiteY277" fmla="*/ 336406 h 859128"/>
                <a:gd name="connsiteX278" fmla="*/ 36001 w 1150862"/>
                <a:gd name="connsiteY278" fmla="*/ 330702 h 859128"/>
                <a:gd name="connsiteX279" fmla="*/ 35591 w 1150862"/>
                <a:gd name="connsiteY279" fmla="*/ 325044 h 859128"/>
                <a:gd name="connsiteX280" fmla="*/ 31301 w 1150862"/>
                <a:gd name="connsiteY280" fmla="*/ 326915 h 859128"/>
                <a:gd name="connsiteX281" fmla="*/ 27514 w 1150862"/>
                <a:gd name="connsiteY281" fmla="*/ 339737 h 859128"/>
                <a:gd name="connsiteX282" fmla="*/ 24640 w 1150862"/>
                <a:gd name="connsiteY282" fmla="*/ 347402 h 859128"/>
                <a:gd name="connsiteX283" fmla="*/ 24229 w 1150862"/>
                <a:gd name="connsiteY283" fmla="*/ 353607 h 859128"/>
                <a:gd name="connsiteX284" fmla="*/ 25689 w 1150862"/>
                <a:gd name="connsiteY284" fmla="*/ 364011 h 859128"/>
                <a:gd name="connsiteX285" fmla="*/ 24229 w 1150862"/>
                <a:gd name="connsiteY285" fmla="*/ 370216 h 859128"/>
                <a:gd name="connsiteX286" fmla="*/ 22358 w 1150862"/>
                <a:gd name="connsiteY286" fmla="*/ 377791 h 859128"/>
                <a:gd name="connsiteX287" fmla="*/ 18616 w 1150862"/>
                <a:gd name="connsiteY287" fmla="*/ 384954 h 859128"/>
                <a:gd name="connsiteX288" fmla="*/ 15286 w 1150862"/>
                <a:gd name="connsiteY288" fmla="*/ 394445 h 859128"/>
                <a:gd name="connsiteX289" fmla="*/ 14875 w 1150862"/>
                <a:gd name="connsiteY289" fmla="*/ 402567 h 859128"/>
                <a:gd name="connsiteX290" fmla="*/ 18708 w 1150862"/>
                <a:gd name="connsiteY290" fmla="*/ 413518 h 859128"/>
                <a:gd name="connsiteX291" fmla="*/ 23271 w 1150862"/>
                <a:gd name="connsiteY291" fmla="*/ 416347 h 859128"/>
                <a:gd name="connsiteX292" fmla="*/ 31393 w 1150862"/>
                <a:gd name="connsiteY292" fmla="*/ 433458 h 859128"/>
                <a:gd name="connsiteX293" fmla="*/ 35682 w 1150862"/>
                <a:gd name="connsiteY293" fmla="*/ 440028 h 859128"/>
                <a:gd name="connsiteX294" fmla="*/ 33309 w 1150862"/>
                <a:gd name="connsiteY294" fmla="*/ 445778 h 859128"/>
                <a:gd name="connsiteX295" fmla="*/ 36138 w 1150862"/>
                <a:gd name="connsiteY295" fmla="*/ 451025 h 859128"/>
                <a:gd name="connsiteX296" fmla="*/ 32442 w 1150862"/>
                <a:gd name="connsiteY296" fmla="*/ 458645 h 859128"/>
                <a:gd name="connsiteX297" fmla="*/ 26693 w 1150862"/>
                <a:gd name="connsiteY297" fmla="*/ 449109 h 859128"/>
                <a:gd name="connsiteX298" fmla="*/ 20943 w 1150862"/>
                <a:gd name="connsiteY298" fmla="*/ 442903 h 859128"/>
                <a:gd name="connsiteX299" fmla="*/ 14282 w 1150862"/>
                <a:gd name="connsiteY299" fmla="*/ 440576 h 859128"/>
                <a:gd name="connsiteX300" fmla="*/ 22906 w 1150862"/>
                <a:gd name="connsiteY300" fmla="*/ 450568 h 859128"/>
                <a:gd name="connsiteX301" fmla="*/ 26237 w 1150862"/>
                <a:gd name="connsiteY301" fmla="*/ 458645 h 859128"/>
                <a:gd name="connsiteX302" fmla="*/ 28107 w 1150862"/>
                <a:gd name="connsiteY302" fmla="*/ 460972 h 859128"/>
                <a:gd name="connsiteX303" fmla="*/ 25780 w 1150862"/>
                <a:gd name="connsiteY303" fmla="*/ 466721 h 859128"/>
                <a:gd name="connsiteX304" fmla="*/ 19529 w 1150862"/>
                <a:gd name="connsiteY304" fmla="*/ 461063 h 859128"/>
                <a:gd name="connsiteX305" fmla="*/ 11453 w 1150862"/>
                <a:gd name="connsiteY305" fmla="*/ 457231 h 859128"/>
                <a:gd name="connsiteX306" fmla="*/ 8624 w 1150862"/>
                <a:gd name="connsiteY306" fmla="*/ 449154 h 859128"/>
                <a:gd name="connsiteX307" fmla="*/ 5293 w 1150862"/>
                <a:gd name="connsiteY307" fmla="*/ 445002 h 859128"/>
                <a:gd name="connsiteX308" fmla="*/ 3833 w 1150862"/>
                <a:gd name="connsiteY308" fmla="*/ 442538 h 859128"/>
                <a:gd name="connsiteX309" fmla="*/ 0 w 1150862"/>
                <a:gd name="connsiteY309" fmla="*/ 437337 h 859128"/>
                <a:gd name="connsiteX310" fmla="*/ 3833 w 1150862"/>
                <a:gd name="connsiteY310" fmla="*/ 450614 h 859128"/>
                <a:gd name="connsiteX311" fmla="*/ 8396 w 1150862"/>
                <a:gd name="connsiteY311" fmla="*/ 455770 h 859128"/>
                <a:gd name="connsiteX312" fmla="*/ 12639 w 1150862"/>
                <a:gd name="connsiteY312" fmla="*/ 463390 h 859128"/>
                <a:gd name="connsiteX313" fmla="*/ 17476 w 1150862"/>
                <a:gd name="connsiteY313" fmla="*/ 466219 h 859128"/>
                <a:gd name="connsiteX314" fmla="*/ 24092 w 1150862"/>
                <a:gd name="connsiteY314" fmla="*/ 469094 h 859128"/>
                <a:gd name="connsiteX315" fmla="*/ 27377 w 1150862"/>
                <a:gd name="connsiteY315" fmla="*/ 479497 h 859128"/>
                <a:gd name="connsiteX316" fmla="*/ 31210 w 1150862"/>
                <a:gd name="connsiteY316" fmla="*/ 483786 h 859128"/>
                <a:gd name="connsiteX317" fmla="*/ 35773 w 1150862"/>
                <a:gd name="connsiteY317" fmla="*/ 489992 h 859128"/>
                <a:gd name="connsiteX318" fmla="*/ 35773 w 1150862"/>
                <a:gd name="connsiteY318" fmla="*/ 503680 h 859128"/>
                <a:gd name="connsiteX319" fmla="*/ 38191 w 1150862"/>
                <a:gd name="connsiteY319" fmla="*/ 515088 h 859128"/>
                <a:gd name="connsiteX320" fmla="*/ 45811 w 1150862"/>
                <a:gd name="connsiteY320" fmla="*/ 525993 h 859128"/>
                <a:gd name="connsiteX321" fmla="*/ 47271 w 1150862"/>
                <a:gd name="connsiteY321" fmla="*/ 531742 h 859128"/>
                <a:gd name="connsiteX322" fmla="*/ 55850 w 1150862"/>
                <a:gd name="connsiteY322" fmla="*/ 543560 h 859128"/>
                <a:gd name="connsiteX323" fmla="*/ 59272 w 1150862"/>
                <a:gd name="connsiteY323" fmla="*/ 558298 h 859128"/>
                <a:gd name="connsiteX324" fmla="*/ 57812 w 1150862"/>
                <a:gd name="connsiteY324" fmla="*/ 566329 h 859128"/>
                <a:gd name="connsiteX325" fmla="*/ 58314 w 1150862"/>
                <a:gd name="connsiteY325" fmla="*/ 570891 h 859128"/>
                <a:gd name="connsiteX326" fmla="*/ 58314 w 1150862"/>
                <a:gd name="connsiteY326" fmla="*/ 578968 h 859128"/>
                <a:gd name="connsiteX327" fmla="*/ 60686 w 1150862"/>
                <a:gd name="connsiteY327" fmla="*/ 586588 h 859128"/>
                <a:gd name="connsiteX328" fmla="*/ 63104 w 1150862"/>
                <a:gd name="connsiteY328" fmla="*/ 595166 h 859128"/>
                <a:gd name="connsiteX329" fmla="*/ 72687 w 1150862"/>
                <a:gd name="connsiteY329" fmla="*/ 606528 h 859128"/>
                <a:gd name="connsiteX330" fmla="*/ 78345 w 1150862"/>
                <a:gd name="connsiteY330" fmla="*/ 613189 h 859128"/>
                <a:gd name="connsiteX331" fmla="*/ 80352 w 1150862"/>
                <a:gd name="connsiteY331" fmla="*/ 626011 h 859128"/>
                <a:gd name="connsiteX332" fmla="*/ 78938 w 1150862"/>
                <a:gd name="connsiteY332" fmla="*/ 630574 h 859128"/>
                <a:gd name="connsiteX333" fmla="*/ 81311 w 1150862"/>
                <a:gd name="connsiteY333" fmla="*/ 644810 h 859128"/>
                <a:gd name="connsiteX334" fmla="*/ 78481 w 1150862"/>
                <a:gd name="connsiteY334" fmla="*/ 653434 h 859128"/>
                <a:gd name="connsiteX335" fmla="*/ 77569 w 1150862"/>
                <a:gd name="connsiteY335" fmla="*/ 655807 h 859128"/>
                <a:gd name="connsiteX336" fmla="*/ 78071 w 1150862"/>
                <a:gd name="connsiteY336" fmla="*/ 665298 h 859128"/>
                <a:gd name="connsiteX337" fmla="*/ 77615 w 1150862"/>
                <a:gd name="connsiteY337" fmla="*/ 672963 h 859128"/>
                <a:gd name="connsiteX338" fmla="*/ 75698 w 1150862"/>
                <a:gd name="connsiteY338" fmla="*/ 678165 h 859128"/>
                <a:gd name="connsiteX339" fmla="*/ 66572 w 1150862"/>
                <a:gd name="connsiteY339" fmla="*/ 681998 h 859128"/>
                <a:gd name="connsiteX340" fmla="*/ 61325 w 1150862"/>
                <a:gd name="connsiteY340" fmla="*/ 686287 h 859128"/>
                <a:gd name="connsiteX341" fmla="*/ 61827 w 1150862"/>
                <a:gd name="connsiteY341" fmla="*/ 695412 h 859128"/>
                <a:gd name="connsiteX342" fmla="*/ 61370 w 1150862"/>
                <a:gd name="connsiteY342" fmla="*/ 698789 h 859128"/>
                <a:gd name="connsiteX343" fmla="*/ 67576 w 1150862"/>
                <a:gd name="connsiteY343" fmla="*/ 702120 h 859128"/>
                <a:gd name="connsiteX344" fmla="*/ 75150 w 1150862"/>
                <a:gd name="connsiteY344" fmla="*/ 703945 h 859128"/>
                <a:gd name="connsiteX345" fmla="*/ 81356 w 1150862"/>
                <a:gd name="connsiteY345" fmla="*/ 706820 h 859128"/>
                <a:gd name="connsiteX346" fmla="*/ 85645 w 1150862"/>
                <a:gd name="connsiteY346" fmla="*/ 711383 h 859128"/>
                <a:gd name="connsiteX347" fmla="*/ 89022 w 1150862"/>
                <a:gd name="connsiteY347" fmla="*/ 719003 h 859128"/>
                <a:gd name="connsiteX348" fmla="*/ 97052 w 1150862"/>
                <a:gd name="connsiteY348" fmla="*/ 725208 h 859128"/>
                <a:gd name="connsiteX349" fmla="*/ 105083 w 1150862"/>
                <a:gd name="connsiteY349" fmla="*/ 727535 h 859128"/>
                <a:gd name="connsiteX350" fmla="*/ 112748 w 1150862"/>
                <a:gd name="connsiteY350" fmla="*/ 728949 h 859128"/>
                <a:gd name="connsiteX351" fmla="*/ 125114 w 1150862"/>
                <a:gd name="connsiteY351" fmla="*/ 727444 h 859128"/>
                <a:gd name="connsiteX352" fmla="*/ 136567 w 1150862"/>
                <a:gd name="connsiteY352" fmla="*/ 728904 h 859128"/>
                <a:gd name="connsiteX353" fmla="*/ 153221 w 1150862"/>
                <a:gd name="connsiteY353" fmla="*/ 726486 h 859128"/>
                <a:gd name="connsiteX354" fmla="*/ 160750 w 1150862"/>
                <a:gd name="connsiteY354" fmla="*/ 723155 h 859128"/>
                <a:gd name="connsiteX355" fmla="*/ 166454 w 1150862"/>
                <a:gd name="connsiteY355" fmla="*/ 717908 h 859128"/>
                <a:gd name="connsiteX356" fmla="*/ 171701 w 1150862"/>
                <a:gd name="connsiteY356" fmla="*/ 712204 h 859128"/>
                <a:gd name="connsiteX357" fmla="*/ 181648 w 1150862"/>
                <a:gd name="connsiteY357" fmla="*/ 709284 h 859128"/>
                <a:gd name="connsiteX358" fmla="*/ 194470 w 1150862"/>
                <a:gd name="connsiteY358" fmla="*/ 703124 h 859128"/>
                <a:gd name="connsiteX359" fmla="*/ 198759 w 1150862"/>
                <a:gd name="connsiteY359" fmla="*/ 697831 h 859128"/>
                <a:gd name="connsiteX360" fmla="*/ 202090 w 1150862"/>
                <a:gd name="connsiteY360" fmla="*/ 693998 h 859128"/>
                <a:gd name="connsiteX361" fmla="*/ 215779 w 1150862"/>
                <a:gd name="connsiteY361" fmla="*/ 692082 h 859128"/>
                <a:gd name="connsiteX362" fmla="*/ 224402 w 1150862"/>
                <a:gd name="connsiteY362" fmla="*/ 693496 h 859128"/>
                <a:gd name="connsiteX363" fmla="*/ 234349 w 1150862"/>
                <a:gd name="connsiteY363" fmla="*/ 689161 h 859128"/>
                <a:gd name="connsiteX364" fmla="*/ 241011 w 1150862"/>
                <a:gd name="connsiteY364" fmla="*/ 689161 h 859128"/>
                <a:gd name="connsiteX365" fmla="*/ 248129 w 1150862"/>
                <a:gd name="connsiteY365" fmla="*/ 688659 h 859128"/>
                <a:gd name="connsiteX366" fmla="*/ 252419 w 1150862"/>
                <a:gd name="connsiteY366" fmla="*/ 688659 h 859128"/>
                <a:gd name="connsiteX367" fmla="*/ 257665 w 1150862"/>
                <a:gd name="connsiteY367" fmla="*/ 690029 h 859128"/>
                <a:gd name="connsiteX368" fmla="*/ 269073 w 1150862"/>
                <a:gd name="connsiteY368" fmla="*/ 691945 h 859128"/>
                <a:gd name="connsiteX369" fmla="*/ 279111 w 1150862"/>
                <a:gd name="connsiteY369" fmla="*/ 690987 h 859128"/>
                <a:gd name="connsiteX370" fmla="*/ 285727 w 1150862"/>
                <a:gd name="connsiteY370" fmla="*/ 690439 h 859128"/>
                <a:gd name="connsiteX371" fmla="*/ 290929 w 1150862"/>
                <a:gd name="connsiteY371" fmla="*/ 689481 h 859128"/>
                <a:gd name="connsiteX372" fmla="*/ 296633 w 1150862"/>
                <a:gd name="connsiteY372" fmla="*/ 689024 h 859128"/>
                <a:gd name="connsiteX373" fmla="*/ 303340 w 1150862"/>
                <a:gd name="connsiteY373" fmla="*/ 687063 h 859128"/>
                <a:gd name="connsiteX374" fmla="*/ 310914 w 1150862"/>
                <a:gd name="connsiteY374" fmla="*/ 680400 h 859128"/>
                <a:gd name="connsiteX375" fmla="*/ 316527 w 1150862"/>
                <a:gd name="connsiteY375" fmla="*/ 675154 h 859128"/>
                <a:gd name="connsiteX376" fmla="*/ 321089 w 1150862"/>
                <a:gd name="connsiteY376" fmla="*/ 667488 h 859128"/>
                <a:gd name="connsiteX377" fmla="*/ 334368 w 1150862"/>
                <a:gd name="connsiteY377" fmla="*/ 657495 h 859128"/>
                <a:gd name="connsiteX378" fmla="*/ 345319 w 1150862"/>
                <a:gd name="connsiteY378" fmla="*/ 653708 h 859128"/>
                <a:gd name="connsiteX379" fmla="*/ 354763 w 1150862"/>
                <a:gd name="connsiteY379" fmla="*/ 648460 h 859128"/>
                <a:gd name="connsiteX380" fmla="*/ 362384 w 1150862"/>
                <a:gd name="connsiteY380" fmla="*/ 641753 h 859128"/>
                <a:gd name="connsiteX381" fmla="*/ 367585 w 1150862"/>
                <a:gd name="connsiteY381" fmla="*/ 638878 h 859128"/>
                <a:gd name="connsiteX382" fmla="*/ 375707 w 1150862"/>
                <a:gd name="connsiteY382" fmla="*/ 639380 h 859128"/>
                <a:gd name="connsiteX383" fmla="*/ 398521 w 1150862"/>
                <a:gd name="connsiteY383" fmla="*/ 639380 h 859128"/>
                <a:gd name="connsiteX384" fmla="*/ 407647 w 1150862"/>
                <a:gd name="connsiteY384" fmla="*/ 638878 h 859128"/>
                <a:gd name="connsiteX385" fmla="*/ 420515 w 1150862"/>
                <a:gd name="connsiteY385" fmla="*/ 635046 h 859128"/>
                <a:gd name="connsiteX386" fmla="*/ 428134 w 1150862"/>
                <a:gd name="connsiteY386" fmla="*/ 634133 h 859128"/>
                <a:gd name="connsiteX387" fmla="*/ 433838 w 1150862"/>
                <a:gd name="connsiteY387" fmla="*/ 629570 h 859128"/>
                <a:gd name="connsiteX388" fmla="*/ 440956 w 1150862"/>
                <a:gd name="connsiteY388" fmla="*/ 625281 h 859128"/>
                <a:gd name="connsiteX389" fmla="*/ 446660 w 1150862"/>
                <a:gd name="connsiteY389" fmla="*/ 620718 h 859128"/>
                <a:gd name="connsiteX390" fmla="*/ 453778 w 1150862"/>
                <a:gd name="connsiteY390" fmla="*/ 619213 h 859128"/>
                <a:gd name="connsiteX391" fmla="*/ 462903 w 1150862"/>
                <a:gd name="connsiteY391" fmla="*/ 619213 h 859128"/>
                <a:gd name="connsiteX392" fmla="*/ 470524 w 1150862"/>
                <a:gd name="connsiteY392" fmla="*/ 619715 h 859128"/>
                <a:gd name="connsiteX393" fmla="*/ 481429 w 1150862"/>
                <a:gd name="connsiteY393" fmla="*/ 617752 h 859128"/>
                <a:gd name="connsiteX394" fmla="*/ 490920 w 1150862"/>
                <a:gd name="connsiteY394" fmla="*/ 617752 h 859128"/>
                <a:gd name="connsiteX395" fmla="*/ 505703 w 1150862"/>
                <a:gd name="connsiteY395" fmla="*/ 616794 h 859128"/>
                <a:gd name="connsiteX396" fmla="*/ 513734 w 1150862"/>
                <a:gd name="connsiteY396" fmla="*/ 616292 h 859128"/>
                <a:gd name="connsiteX397" fmla="*/ 524229 w 1150862"/>
                <a:gd name="connsiteY397" fmla="*/ 614878 h 859128"/>
                <a:gd name="connsiteX398" fmla="*/ 533354 w 1150862"/>
                <a:gd name="connsiteY398" fmla="*/ 619121 h 859128"/>
                <a:gd name="connsiteX399" fmla="*/ 540929 w 1150862"/>
                <a:gd name="connsiteY399" fmla="*/ 625235 h 859128"/>
                <a:gd name="connsiteX400" fmla="*/ 542845 w 1150862"/>
                <a:gd name="connsiteY400" fmla="*/ 632354 h 859128"/>
                <a:gd name="connsiteX401" fmla="*/ 549553 w 1150862"/>
                <a:gd name="connsiteY401" fmla="*/ 634224 h 859128"/>
                <a:gd name="connsiteX402" fmla="*/ 557583 w 1150862"/>
                <a:gd name="connsiteY402" fmla="*/ 634224 h 859128"/>
                <a:gd name="connsiteX403" fmla="*/ 566161 w 1150862"/>
                <a:gd name="connsiteY403" fmla="*/ 630893 h 859128"/>
                <a:gd name="connsiteX404" fmla="*/ 571409 w 1150862"/>
                <a:gd name="connsiteY404" fmla="*/ 632262 h 859128"/>
                <a:gd name="connsiteX405" fmla="*/ 578071 w 1150862"/>
                <a:gd name="connsiteY405" fmla="*/ 638468 h 859128"/>
                <a:gd name="connsiteX406" fmla="*/ 586147 w 1150862"/>
                <a:gd name="connsiteY406" fmla="*/ 636551 h 859128"/>
                <a:gd name="connsiteX407" fmla="*/ 591896 w 1150862"/>
                <a:gd name="connsiteY407" fmla="*/ 639837 h 859128"/>
                <a:gd name="connsiteX408" fmla="*/ 599060 w 1150862"/>
                <a:gd name="connsiteY408" fmla="*/ 645997 h 859128"/>
                <a:gd name="connsiteX409" fmla="*/ 604718 w 1150862"/>
                <a:gd name="connsiteY409" fmla="*/ 649328 h 859128"/>
                <a:gd name="connsiteX410" fmla="*/ 605220 w 1150862"/>
                <a:gd name="connsiteY410" fmla="*/ 653115 h 859128"/>
                <a:gd name="connsiteX411" fmla="*/ 599972 w 1150862"/>
                <a:gd name="connsiteY411" fmla="*/ 658864 h 859128"/>
                <a:gd name="connsiteX412" fmla="*/ 609554 w 1150862"/>
                <a:gd name="connsiteY412" fmla="*/ 668857 h 859128"/>
                <a:gd name="connsiteX413" fmla="*/ 618680 w 1150862"/>
                <a:gd name="connsiteY413" fmla="*/ 672598 h 859128"/>
                <a:gd name="connsiteX414" fmla="*/ 621053 w 1150862"/>
                <a:gd name="connsiteY414" fmla="*/ 679260 h 859128"/>
                <a:gd name="connsiteX415" fmla="*/ 625388 w 1150862"/>
                <a:gd name="connsiteY415" fmla="*/ 686834 h 859128"/>
                <a:gd name="connsiteX416" fmla="*/ 629677 w 1150862"/>
                <a:gd name="connsiteY416" fmla="*/ 691397 h 859128"/>
                <a:gd name="connsiteX417" fmla="*/ 629677 w 1150862"/>
                <a:gd name="connsiteY417" fmla="*/ 695960 h 859128"/>
                <a:gd name="connsiteX418" fmla="*/ 631593 w 1150862"/>
                <a:gd name="connsiteY418" fmla="*/ 701664 h 859128"/>
                <a:gd name="connsiteX419" fmla="*/ 634011 w 1150862"/>
                <a:gd name="connsiteY419" fmla="*/ 710196 h 859128"/>
                <a:gd name="connsiteX420" fmla="*/ 641175 w 1150862"/>
                <a:gd name="connsiteY420" fmla="*/ 720737 h 859128"/>
                <a:gd name="connsiteX421" fmla="*/ 648293 w 1150862"/>
                <a:gd name="connsiteY421" fmla="*/ 723018 h 859128"/>
                <a:gd name="connsiteX422" fmla="*/ 652582 w 1150862"/>
                <a:gd name="connsiteY422" fmla="*/ 723018 h 859128"/>
                <a:gd name="connsiteX423" fmla="*/ 654955 w 1150862"/>
                <a:gd name="connsiteY423" fmla="*/ 718455 h 859128"/>
                <a:gd name="connsiteX424" fmla="*/ 655411 w 1150862"/>
                <a:gd name="connsiteY424" fmla="*/ 712752 h 859128"/>
                <a:gd name="connsiteX425" fmla="*/ 659655 w 1150862"/>
                <a:gd name="connsiteY425" fmla="*/ 706500 h 859128"/>
                <a:gd name="connsiteX426" fmla="*/ 667229 w 1150862"/>
                <a:gd name="connsiteY426" fmla="*/ 699428 h 859128"/>
                <a:gd name="connsiteX427" fmla="*/ 673389 w 1150862"/>
                <a:gd name="connsiteY427" fmla="*/ 693679 h 859128"/>
                <a:gd name="connsiteX428" fmla="*/ 678682 w 1150862"/>
                <a:gd name="connsiteY428" fmla="*/ 689892 h 859128"/>
                <a:gd name="connsiteX429" fmla="*/ 682424 w 1150862"/>
                <a:gd name="connsiteY429" fmla="*/ 685100 h 859128"/>
                <a:gd name="connsiteX430" fmla="*/ 686987 w 1150862"/>
                <a:gd name="connsiteY430" fmla="*/ 682682 h 859128"/>
                <a:gd name="connsiteX431" fmla="*/ 691550 w 1150862"/>
                <a:gd name="connsiteY431" fmla="*/ 678393 h 859128"/>
                <a:gd name="connsiteX432" fmla="*/ 697207 w 1150862"/>
                <a:gd name="connsiteY432" fmla="*/ 670362 h 859128"/>
                <a:gd name="connsiteX433" fmla="*/ 700082 w 1150862"/>
                <a:gd name="connsiteY433" fmla="*/ 665571 h 859128"/>
                <a:gd name="connsiteX434" fmla="*/ 702911 w 1150862"/>
                <a:gd name="connsiteY434" fmla="*/ 661738 h 859128"/>
                <a:gd name="connsiteX435" fmla="*/ 703367 w 1150862"/>
                <a:gd name="connsiteY435" fmla="*/ 655533 h 859128"/>
                <a:gd name="connsiteX436" fmla="*/ 709071 w 1150862"/>
                <a:gd name="connsiteY436" fmla="*/ 663153 h 859128"/>
                <a:gd name="connsiteX437" fmla="*/ 706744 w 1150862"/>
                <a:gd name="connsiteY437" fmla="*/ 669359 h 859128"/>
                <a:gd name="connsiteX438" fmla="*/ 705329 w 1150862"/>
                <a:gd name="connsiteY438" fmla="*/ 674606 h 859128"/>
                <a:gd name="connsiteX439" fmla="*/ 705329 w 1150862"/>
                <a:gd name="connsiteY439" fmla="*/ 680811 h 859128"/>
                <a:gd name="connsiteX440" fmla="*/ 701040 w 1150862"/>
                <a:gd name="connsiteY440" fmla="*/ 687017 h 859128"/>
                <a:gd name="connsiteX441" fmla="*/ 698713 w 1150862"/>
                <a:gd name="connsiteY441" fmla="*/ 694591 h 859128"/>
                <a:gd name="connsiteX442" fmla="*/ 697801 w 1150862"/>
                <a:gd name="connsiteY442" fmla="*/ 701253 h 859128"/>
                <a:gd name="connsiteX443" fmla="*/ 696386 w 1150862"/>
                <a:gd name="connsiteY443" fmla="*/ 706455 h 859128"/>
                <a:gd name="connsiteX444" fmla="*/ 697801 w 1150862"/>
                <a:gd name="connsiteY444" fmla="*/ 714074 h 859128"/>
                <a:gd name="connsiteX445" fmla="*/ 695428 w 1150862"/>
                <a:gd name="connsiteY445" fmla="*/ 719824 h 859128"/>
                <a:gd name="connsiteX446" fmla="*/ 688811 w 1150862"/>
                <a:gd name="connsiteY446" fmla="*/ 722653 h 859128"/>
                <a:gd name="connsiteX447" fmla="*/ 685481 w 1150862"/>
                <a:gd name="connsiteY447" fmla="*/ 723155 h 859128"/>
                <a:gd name="connsiteX448" fmla="*/ 682150 w 1150862"/>
                <a:gd name="connsiteY448" fmla="*/ 730273 h 859128"/>
                <a:gd name="connsiteX449" fmla="*/ 686439 w 1150862"/>
                <a:gd name="connsiteY449" fmla="*/ 734836 h 859128"/>
                <a:gd name="connsiteX450" fmla="*/ 690272 w 1150862"/>
                <a:gd name="connsiteY450" fmla="*/ 728083 h 859128"/>
                <a:gd name="connsiteX451" fmla="*/ 695884 w 1150862"/>
                <a:gd name="connsiteY451" fmla="*/ 727581 h 859128"/>
                <a:gd name="connsiteX452" fmla="*/ 700447 w 1150862"/>
                <a:gd name="connsiteY452" fmla="*/ 727125 h 859128"/>
                <a:gd name="connsiteX453" fmla="*/ 705694 w 1150862"/>
                <a:gd name="connsiteY453" fmla="*/ 724752 h 859128"/>
                <a:gd name="connsiteX454" fmla="*/ 708478 w 1150862"/>
                <a:gd name="connsiteY454" fmla="*/ 716676 h 859128"/>
                <a:gd name="connsiteX455" fmla="*/ 710349 w 1150862"/>
                <a:gd name="connsiteY455" fmla="*/ 709055 h 859128"/>
                <a:gd name="connsiteX456" fmla="*/ 723717 w 1150862"/>
                <a:gd name="connsiteY456" fmla="*/ 714713 h 859128"/>
                <a:gd name="connsiteX457" fmla="*/ 725132 w 1150862"/>
                <a:gd name="connsiteY457" fmla="*/ 719003 h 859128"/>
                <a:gd name="connsiteX458" fmla="*/ 724721 w 1150862"/>
                <a:gd name="connsiteY458" fmla="*/ 728128 h 859128"/>
                <a:gd name="connsiteX459" fmla="*/ 722349 w 1150862"/>
                <a:gd name="connsiteY459" fmla="*/ 734790 h 859128"/>
                <a:gd name="connsiteX460" fmla="*/ 721390 w 1150862"/>
                <a:gd name="connsiteY460" fmla="*/ 739034 h 859128"/>
                <a:gd name="connsiteX461" fmla="*/ 722349 w 1150862"/>
                <a:gd name="connsiteY461" fmla="*/ 742866 h 859128"/>
                <a:gd name="connsiteX462" fmla="*/ 734668 w 1150862"/>
                <a:gd name="connsiteY462" fmla="*/ 742365 h 859128"/>
                <a:gd name="connsiteX463" fmla="*/ 744707 w 1150862"/>
                <a:gd name="connsiteY463" fmla="*/ 742821 h 859128"/>
                <a:gd name="connsiteX464" fmla="*/ 747536 w 1150862"/>
                <a:gd name="connsiteY464" fmla="*/ 747064 h 859128"/>
                <a:gd name="connsiteX465" fmla="*/ 745665 w 1150862"/>
                <a:gd name="connsiteY465" fmla="*/ 754684 h 859128"/>
                <a:gd name="connsiteX466" fmla="*/ 751871 w 1150862"/>
                <a:gd name="connsiteY466" fmla="*/ 759932 h 859128"/>
                <a:gd name="connsiteX467" fmla="*/ 757118 w 1150862"/>
                <a:gd name="connsiteY467" fmla="*/ 766046 h 859128"/>
                <a:gd name="connsiteX468" fmla="*/ 758122 w 1150862"/>
                <a:gd name="connsiteY468" fmla="*/ 775171 h 859128"/>
                <a:gd name="connsiteX469" fmla="*/ 757620 w 1150862"/>
                <a:gd name="connsiteY469" fmla="*/ 779461 h 859128"/>
                <a:gd name="connsiteX470" fmla="*/ 759080 w 1150862"/>
                <a:gd name="connsiteY470" fmla="*/ 784024 h 859128"/>
                <a:gd name="connsiteX471" fmla="*/ 760038 w 1150862"/>
                <a:gd name="connsiteY471" fmla="*/ 787856 h 859128"/>
                <a:gd name="connsiteX472" fmla="*/ 762958 w 1150862"/>
                <a:gd name="connsiteY472" fmla="*/ 798305 h 859128"/>
                <a:gd name="connsiteX473" fmla="*/ 765285 w 1150862"/>
                <a:gd name="connsiteY473" fmla="*/ 804921 h 859128"/>
                <a:gd name="connsiteX474" fmla="*/ 772905 w 1150862"/>
                <a:gd name="connsiteY474" fmla="*/ 813454 h 859128"/>
                <a:gd name="connsiteX475" fmla="*/ 778654 w 1150862"/>
                <a:gd name="connsiteY475" fmla="*/ 821987 h 859128"/>
                <a:gd name="connsiteX476" fmla="*/ 786321 w 1150862"/>
                <a:gd name="connsiteY476" fmla="*/ 824405 h 859128"/>
                <a:gd name="connsiteX477" fmla="*/ 794351 w 1150862"/>
                <a:gd name="connsiteY477" fmla="*/ 824861 h 859128"/>
                <a:gd name="connsiteX478" fmla="*/ 805347 w 1150862"/>
                <a:gd name="connsiteY478" fmla="*/ 831432 h 859128"/>
                <a:gd name="connsiteX479" fmla="*/ 812921 w 1150862"/>
                <a:gd name="connsiteY479" fmla="*/ 833850 h 859128"/>
                <a:gd name="connsiteX480" fmla="*/ 817484 w 1150862"/>
                <a:gd name="connsiteY480" fmla="*/ 833348 h 859128"/>
                <a:gd name="connsiteX481" fmla="*/ 823233 w 1150862"/>
                <a:gd name="connsiteY481" fmla="*/ 833850 h 859128"/>
                <a:gd name="connsiteX482" fmla="*/ 833637 w 1150862"/>
                <a:gd name="connsiteY482" fmla="*/ 836131 h 859128"/>
                <a:gd name="connsiteX483" fmla="*/ 841303 w 1150862"/>
                <a:gd name="connsiteY483" fmla="*/ 837090 h 859128"/>
                <a:gd name="connsiteX484" fmla="*/ 845866 w 1150862"/>
                <a:gd name="connsiteY484" fmla="*/ 840375 h 859128"/>
                <a:gd name="connsiteX485" fmla="*/ 850429 w 1150862"/>
                <a:gd name="connsiteY485" fmla="*/ 841835 h 859128"/>
                <a:gd name="connsiteX486" fmla="*/ 854718 w 1150862"/>
                <a:gd name="connsiteY486" fmla="*/ 844664 h 859128"/>
                <a:gd name="connsiteX487" fmla="*/ 860467 w 1150862"/>
                <a:gd name="connsiteY487" fmla="*/ 848451 h 859128"/>
                <a:gd name="connsiteX488" fmla="*/ 865030 w 1150862"/>
                <a:gd name="connsiteY488" fmla="*/ 847950 h 859128"/>
                <a:gd name="connsiteX489" fmla="*/ 865531 w 1150862"/>
                <a:gd name="connsiteY489" fmla="*/ 848908 h 859128"/>
                <a:gd name="connsiteX490" fmla="*/ 874064 w 1150862"/>
                <a:gd name="connsiteY490" fmla="*/ 844345 h 859128"/>
                <a:gd name="connsiteX491" fmla="*/ 881137 w 1150862"/>
                <a:gd name="connsiteY491" fmla="*/ 839508 h 859128"/>
                <a:gd name="connsiteX492" fmla="*/ 884468 w 1150862"/>
                <a:gd name="connsiteY492" fmla="*/ 835219 h 859128"/>
                <a:gd name="connsiteX493" fmla="*/ 889715 w 1150862"/>
                <a:gd name="connsiteY493" fmla="*/ 831888 h 859128"/>
                <a:gd name="connsiteX494" fmla="*/ 892088 w 1150862"/>
                <a:gd name="connsiteY494" fmla="*/ 833804 h 859128"/>
                <a:gd name="connsiteX495" fmla="*/ 895921 w 1150862"/>
                <a:gd name="connsiteY495" fmla="*/ 831432 h 859128"/>
                <a:gd name="connsiteX496" fmla="*/ 898749 w 1150862"/>
                <a:gd name="connsiteY496" fmla="*/ 824268 h 859128"/>
                <a:gd name="connsiteX497" fmla="*/ 903312 w 1150862"/>
                <a:gd name="connsiteY497" fmla="*/ 820983 h 859128"/>
                <a:gd name="connsiteX498" fmla="*/ 907555 w 1150862"/>
                <a:gd name="connsiteY498" fmla="*/ 824724 h 859128"/>
                <a:gd name="connsiteX499" fmla="*/ 904773 w 1150862"/>
                <a:gd name="connsiteY499" fmla="*/ 831432 h 859128"/>
                <a:gd name="connsiteX500" fmla="*/ 909061 w 1150862"/>
                <a:gd name="connsiteY500" fmla="*/ 834215 h 859128"/>
                <a:gd name="connsiteX501" fmla="*/ 916635 w 1150862"/>
                <a:gd name="connsiteY501" fmla="*/ 829014 h 859128"/>
                <a:gd name="connsiteX502" fmla="*/ 919511 w 1150862"/>
                <a:gd name="connsiteY502" fmla="*/ 835675 h 859128"/>
                <a:gd name="connsiteX503" fmla="*/ 913396 w 1150862"/>
                <a:gd name="connsiteY503" fmla="*/ 838002 h 859128"/>
                <a:gd name="connsiteX504" fmla="*/ 917183 w 1150862"/>
                <a:gd name="connsiteY504" fmla="*/ 840375 h 859128"/>
                <a:gd name="connsiteX505" fmla="*/ 924302 w 1150862"/>
                <a:gd name="connsiteY505" fmla="*/ 842246 h 859128"/>
                <a:gd name="connsiteX506" fmla="*/ 930963 w 1150862"/>
                <a:gd name="connsiteY506" fmla="*/ 842246 h 859128"/>
                <a:gd name="connsiteX507" fmla="*/ 935207 w 1150862"/>
                <a:gd name="connsiteY507" fmla="*/ 846033 h 859128"/>
                <a:gd name="connsiteX508" fmla="*/ 938127 w 1150862"/>
                <a:gd name="connsiteY508" fmla="*/ 850322 h 859128"/>
                <a:gd name="connsiteX509" fmla="*/ 942690 w 1150862"/>
                <a:gd name="connsiteY509" fmla="*/ 854566 h 859128"/>
                <a:gd name="connsiteX510" fmla="*/ 945063 w 1150862"/>
                <a:gd name="connsiteY510" fmla="*/ 859128 h 859128"/>
                <a:gd name="connsiteX511" fmla="*/ 948394 w 1150862"/>
                <a:gd name="connsiteY511" fmla="*/ 853881 h 859128"/>
                <a:gd name="connsiteX512" fmla="*/ 952637 w 1150862"/>
                <a:gd name="connsiteY512" fmla="*/ 847219 h 859128"/>
                <a:gd name="connsiteX513" fmla="*/ 957200 w 1150862"/>
                <a:gd name="connsiteY513" fmla="*/ 846261 h 859128"/>
                <a:gd name="connsiteX514" fmla="*/ 961489 w 1150862"/>
                <a:gd name="connsiteY514" fmla="*/ 845303 h 859128"/>
                <a:gd name="connsiteX515" fmla="*/ 973353 w 1150862"/>
                <a:gd name="connsiteY515" fmla="*/ 832938 h 859128"/>
                <a:gd name="connsiteX516" fmla="*/ 979558 w 1150862"/>
                <a:gd name="connsiteY516" fmla="*/ 826686 h 859128"/>
                <a:gd name="connsiteX517" fmla="*/ 984120 w 1150862"/>
                <a:gd name="connsiteY517" fmla="*/ 822124 h 859128"/>
                <a:gd name="connsiteX518" fmla="*/ 992699 w 1150862"/>
                <a:gd name="connsiteY518" fmla="*/ 816420 h 859128"/>
                <a:gd name="connsiteX519" fmla="*/ 997946 w 1150862"/>
                <a:gd name="connsiteY519" fmla="*/ 817378 h 859128"/>
                <a:gd name="connsiteX520" fmla="*/ 1009308 w 1150862"/>
                <a:gd name="connsiteY520" fmla="*/ 813500 h 859128"/>
                <a:gd name="connsiteX521" fmla="*/ 1016974 w 1150862"/>
                <a:gd name="connsiteY521" fmla="*/ 816785 h 859128"/>
                <a:gd name="connsiteX522" fmla="*/ 1023088 w 1150862"/>
                <a:gd name="connsiteY522" fmla="*/ 815827 h 859128"/>
                <a:gd name="connsiteX523" fmla="*/ 1030252 w 1150862"/>
                <a:gd name="connsiteY523" fmla="*/ 814823 h 859128"/>
                <a:gd name="connsiteX524" fmla="*/ 1036366 w 1150862"/>
                <a:gd name="connsiteY524" fmla="*/ 813910 h 859128"/>
                <a:gd name="connsiteX525" fmla="*/ 1041613 w 1150862"/>
                <a:gd name="connsiteY525" fmla="*/ 812952 h 859128"/>
                <a:gd name="connsiteX526" fmla="*/ 1045446 w 1150862"/>
                <a:gd name="connsiteY526" fmla="*/ 803826 h 859128"/>
                <a:gd name="connsiteX527" fmla="*/ 1050648 w 1150862"/>
                <a:gd name="connsiteY527" fmla="*/ 795294 h 859128"/>
                <a:gd name="connsiteX528" fmla="*/ 1051104 w 1150862"/>
                <a:gd name="connsiteY528" fmla="*/ 790731 h 859128"/>
                <a:gd name="connsiteX529" fmla="*/ 1049644 w 1150862"/>
                <a:gd name="connsiteY529" fmla="*/ 778868 h 859128"/>
                <a:gd name="connsiteX530" fmla="*/ 1051971 w 1150862"/>
                <a:gd name="connsiteY530" fmla="*/ 773118 h 859128"/>
                <a:gd name="connsiteX531" fmla="*/ 1053386 w 1150862"/>
                <a:gd name="connsiteY531" fmla="*/ 768327 h 859128"/>
                <a:gd name="connsiteX532" fmla="*/ 1053386 w 1150862"/>
                <a:gd name="connsiteY532" fmla="*/ 762623 h 859128"/>
                <a:gd name="connsiteX533" fmla="*/ 1053887 w 1150862"/>
                <a:gd name="connsiteY533" fmla="*/ 755551 h 859128"/>
                <a:gd name="connsiteX534" fmla="*/ 1058450 w 1150862"/>
                <a:gd name="connsiteY534" fmla="*/ 747429 h 859128"/>
                <a:gd name="connsiteX535" fmla="*/ 1061781 w 1150862"/>
                <a:gd name="connsiteY535" fmla="*/ 739855 h 859128"/>
                <a:gd name="connsiteX536" fmla="*/ 1069310 w 1150862"/>
                <a:gd name="connsiteY536" fmla="*/ 730729 h 859128"/>
                <a:gd name="connsiteX537" fmla="*/ 1071683 w 1150862"/>
                <a:gd name="connsiteY537" fmla="*/ 724478 h 859128"/>
                <a:gd name="connsiteX538" fmla="*/ 1072641 w 1150862"/>
                <a:gd name="connsiteY538" fmla="*/ 718820 h 859128"/>
                <a:gd name="connsiteX539" fmla="*/ 1074511 w 1150862"/>
                <a:gd name="connsiteY539" fmla="*/ 712158 h 859128"/>
                <a:gd name="connsiteX540" fmla="*/ 1075926 w 1150862"/>
                <a:gd name="connsiteY540" fmla="*/ 705999 h 859128"/>
                <a:gd name="connsiteX541" fmla="*/ 1078800 w 1150862"/>
                <a:gd name="connsiteY541" fmla="*/ 700249 h 859128"/>
                <a:gd name="connsiteX542" fmla="*/ 1081630 w 1150862"/>
                <a:gd name="connsiteY542" fmla="*/ 694089 h 859128"/>
                <a:gd name="connsiteX543" fmla="*/ 1087288 w 1150862"/>
                <a:gd name="connsiteY543" fmla="*/ 686013 h 859128"/>
                <a:gd name="connsiteX544" fmla="*/ 1088702 w 1150862"/>
                <a:gd name="connsiteY544" fmla="*/ 682134 h 859128"/>
                <a:gd name="connsiteX545" fmla="*/ 1089204 w 1150862"/>
                <a:gd name="connsiteY545" fmla="*/ 676476 h 859128"/>
                <a:gd name="connsiteX546" fmla="*/ 1092991 w 1150862"/>
                <a:gd name="connsiteY546" fmla="*/ 671230 h 859128"/>
                <a:gd name="connsiteX547" fmla="*/ 1099150 w 1150862"/>
                <a:gd name="connsiteY547" fmla="*/ 664522 h 859128"/>
                <a:gd name="connsiteX548" fmla="*/ 1104353 w 1150862"/>
                <a:gd name="connsiteY548" fmla="*/ 660735 h 859128"/>
                <a:gd name="connsiteX549" fmla="*/ 1111517 w 1150862"/>
                <a:gd name="connsiteY549" fmla="*/ 653526 h 859128"/>
                <a:gd name="connsiteX550" fmla="*/ 1115714 w 1150862"/>
                <a:gd name="connsiteY550" fmla="*/ 648369 h 859128"/>
                <a:gd name="connsiteX551" fmla="*/ 1123334 w 1150862"/>
                <a:gd name="connsiteY551" fmla="*/ 639746 h 859128"/>
                <a:gd name="connsiteX552" fmla="*/ 1123334 w 1150862"/>
                <a:gd name="connsiteY552" fmla="*/ 632627 h 859128"/>
                <a:gd name="connsiteX553" fmla="*/ 1122833 w 1150862"/>
                <a:gd name="connsiteY553" fmla="*/ 628840 h 859128"/>
                <a:gd name="connsiteX554" fmla="*/ 1126573 w 1150862"/>
                <a:gd name="connsiteY554" fmla="*/ 622680 h 859128"/>
                <a:gd name="connsiteX555" fmla="*/ 1127578 w 1150862"/>
                <a:gd name="connsiteY555" fmla="*/ 616931 h 859128"/>
                <a:gd name="connsiteX556" fmla="*/ 1130361 w 1150862"/>
                <a:gd name="connsiteY556" fmla="*/ 611182 h 859128"/>
                <a:gd name="connsiteX557" fmla="*/ 1132825 w 1150862"/>
                <a:gd name="connsiteY557" fmla="*/ 603106 h 859128"/>
                <a:gd name="connsiteX558" fmla="*/ 1134604 w 1150862"/>
                <a:gd name="connsiteY558" fmla="*/ 593980 h 859128"/>
                <a:gd name="connsiteX559" fmla="*/ 1137022 w 1150862"/>
                <a:gd name="connsiteY559" fmla="*/ 585858 h 859128"/>
                <a:gd name="connsiteX560" fmla="*/ 1138392 w 1150862"/>
                <a:gd name="connsiteY560" fmla="*/ 577781 h 859128"/>
                <a:gd name="connsiteX561" fmla="*/ 1138392 w 1150862"/>
                <a:gd name="connsiteY561" fmla="*/ 570162 h 859128"/>
                <a:gd name="connsiteX562" fmla="*/ 1138392 w 1150862"/>
                <a:gd name="connsiteY562" fmla="*/ 563956 h 859128"/>
                <a:gd name="connsiteX563" fmla="*/ 1142133 w 1150862"/>
                <a:gd name="connsiteY563" fmla="*/ 556336 h 859128"/>
                <a:gd name="connsiteX564" fmla="*/ 1145920 w 1150862"/>
                <a:gd name="connsiteY564" fmla="*/ 549218 h 859128"/>
                <a:gd name="connsiteX565" fmla="*/ 1147791 w 1150862"/>
                <a:gd name="connsiteY565" fmla="*/ 543058 h 859128"/>
                <a:gd name="connsiteX566" fmla="*/ 1150118 w 1150862"/>
                <a:gd name="connsiteY566" fmla="*/ 536351 h 859128"/>
                <a:gd name="connsiteX567" fmla="*/ 1149707 w 1150862"/>
                <a:gd name="connsiteY567" fmla="*/ 530145 h 859128"/>
                <a:gd name="connsiteX568" fmla="*/ 1150347 w 1150862"/>
                <a:gd name="connsiteY568" fmla="*/ 521795 h 85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</a:cxnLst>
              <a:rect l="l" t="t" r="r" b="b"/>
              <a:pathLst>
                <a:path w="1150862" h="859128">
                  <a:moveTo>
                    <a:pt x="1150347" y="521795"/>
                  </a:moveTo>
                  <a:cubicBezTo>
                    <a:pt x="1148932" y="519057"/>
                    <a:pt x="1147837" y="516228"/>
                    <a:pt x="1147016" y="513262"/>
                  </a:cubicBezTo>
                  <a:cubicBezTo>
                    <a:pt x="1146925" y="511209"/>
                    <a:pt x="1146240" y="509247"/>
                    <a:pt x="1145099" y="507559"/>
                  </a:cubicBezTo>
                  <a:cubicBezTo>
                    <a:pt x="1143183" y="504639"/>
                    <a:pt x="1144598" y="499437"/>
                    <a:pt x="1143183" y="499437"/>
                  </a:cubicBezTo>
                  <a:cubicBezTo>
                    <a:pt x="1141768" y="499437"/>
                    <a:pt x="1140262" y="496106"/>
                    <a:pt x="1139350" y="494874"/>
                  </a:cubicBezTo>
                  <a:cubicBezTo>
                    <a:pt x="1138437" y="493642"/>
                    <a:pt x="1137434" y="489216"/>
                    <a:pt x="1135973" y="487802"/>
                  </a:cubicBezTo>
                  <a:cubicBezTo>
                    <a:pt x="1134650" y="486205"/>
                    <a:pt x="1134103" y="484106"/>
                    <a:pt x="1134558" y="482052"/>
                  </a:cubicBezTo>
                  <a:cubicBezTo>
                    <a:pt x="1135289" y="479725"/>
                    <a:pt x="1135790" y="477307"/>
                    <a:pt x="1135973" y="474889"/>
                  </a:cubicBezTo>
                  <a:cubicBezTo>
                    <a:pt x="1135973" y="473018"/>
                    <a:pt x="1137845" y="465763"/>
                    <a:pt x="1137845" y="463984"/>
                  </a:cubicBezTo>
                  <a:cubicBezTo>
                    <a:pt x="1137845" y="462204"/>
                    <a:pt x="1140673" y="455907"/>
                    <a:pt x="1139715" y="454036"/>
                  </a:cubicBezTo>
                  <a:cubicBezTo>
                    <a:pt x="1139121" y="451390"/>
                    <a:pt x="1138803" y="448698"/>
                    <a:pt x="1138757" y="445960"/>
                  </a:cubicBezTo>
                  <a:cubicBezTo>
                    <a:pt x="1138255" y="443086"/>
                    <a:pt x="1138255" y="440166"/>
                    <a:pt x="1137753" y="438796"/>
                  </a:cubicBezTo>
                  <a:cubicBezTo>
                    <a:pt x="1137251" y="437427"/>
                    <a:pt x="1135426" y="435466"/>
                    <a:pt x="1138255" y="432089"/>
                  </a:cubicBezTo>
                  <a:cubicBezTo>
                    <a:pt x="1141084" y="428713"/>
                    <a:pt x="1143502" y="434508"/>
                    <a:pt x="1142817" y="424058"/>
                  </a:cubicBezTo>
                  <a:cubicBezTo>
                    <a:pt x="1142133" y="413609"/>
                    <a:pt x="1141814" y="408362"/>
                    <a:pt x="1140445" y="409777"/>
                  </a:cubicBezTo>
                  <a:cubicBezTo>
                    <a:pt x="1138072" y="413883"/>
                    <a:pt x="1136019" y="418172"/>
                    <a:pt x="1134285" y="422598"/>
                  </a:cubicBezTo>
                  <a:cubicBezTo>
                    <a:pt x="1129723" y="426887"/>
                    <a:pt x="1127121" y="424560"/>
                    <a:pt x="1127121" y="424560"/>
                  </a:cubicBezTo>
                  <a:cubicBezTo>
                    <a:pt x="1127121" y="424560"/>
                    <a:pt x="1126163" y="423100"/>
                    <a:pt x="1124338" y="420728"/>
                  </a:cubicBezTo>
                  <a:cubicBezTo>
                    <a:pt x="1122513" y="418355"/>
                    <a:pt x="1117585" y="414111"/>
                    <a:pt x="1116672" y="412606"/>
                  </a:cubicBezTo>
                  <a:cubicBezTo>
                    <a:pt x="1115760" y="411100"/>
                    <a:pt x="1113752" y="398369"/>
                    <a:pt x="1109965" y="398917"/>
                  </a:cubicBezTo>
                  <a:cubicBezTo>
                    <a:pt x="1106177" y="399464"/>
                    <a:pt x="1097554" y="391342"/>
                    <a:pt x="1097554" y="391342"/>
                  </a:cubicBezTo>
                  <a:cubicBezTo>
                    <a:pt x="1097554" y="391342"/>
                    <a:pt x="1098969" y="386780"/>
                    <a:pt x="1096642" y="386780"/>
                  </a:cubicBezTo>
                  <a:cubicBezTo>
                    <a:pt x="1093265" y="385776"/>
                    <a:pt x="1090025" y="384225"/>
                    <a:pt x="1087105" y="382217"/>
                  </a:cubicBezTo>
                  <a:cubicBezTo>
                    <a:pt x="1087105" y="382217"/>
                    <a:pt x="1081447" y="380802"/>
                    <a:pt x="1080443" y="379342"/>
                  </a:cubicBezTo>
                  <a:cubicBezTo>
                    <a:pt x="1079440" y="377882"/>
                    <a:pt x="1079941" y="371266"/>
                    <a:pt x="1077568" y="371722"/>
                  </a:cubicBezTo>
                  <a:cubicBezTo>
                    <a:pt x="1075059" y="372087"/>
                    <a:pt x="1072732" y="370399"/>
                    <a:pt x="1072367" y="367889"/>
                  </a:cubicBezTo>
                  <a:cubicBezTo>
                    <a:pt x="1072367" y="367753"/>
                    <a:pt x="1072321" y="367616"/>
                    <a:pt x="1072321" y="367479"/>
                  </a:cubicBezTo>
                  <a:cubicBezTo>
                    <a:pt x="1072276" y="363190"/>
                    <a:pt x="1071956" y="358855"/>
                    <a:pt x="1071317" y="354612"/>
                  </a:cubicBezTo>
                  <a:cubicBezTo>
                    <a:pt x="1070359" y="353197"/>
                    <a:pt x="1072778" y="354155"/>
                    <a:pt x="1070359" y="348497"/>
                  </a:cubicBezTo>
                  <a:cubicBezTo>
                    <a:pt x="1069492" y="345805"/>
                    <a:pt x="1068032" y="343341"/>
                    <a:pt x="1066025" y="341288"/>
                  </a:cubicBezTo>
                  <a:cubicBezTo>
                    <a:pt x="1066070" y="342839"/>
                    <a:pt x="1064839" y="344162"/>
                    <a:pt x="1063287" y="344208"/>
                  </a:cubicBezTo>
                  <a:cubicBezTo>
                    <a:pt x="1063287" y="344208"/>
                    <a:pt x="1063241" y="344208"/>
                    <a:pt x="1063241" y="344208"/>
                  </a:cubicBezTo>
                  <a:cubicBezTo>
                    <a:pt x="1060366" y="344208"/>
                    <a:pt x="1056580" y="343752"/>
                    <a:pt x="1056077" y="342292"/>
                  </a:cubicBezTo>
                  <a:cubicBezTo>
                    <a:pt x="1055576" y="340832"/>
                    <a:pt x="1056077" y="339463"/>
                    <a:pt x="1054662" y="338459"/>
                  </a:cubicBezTo>
                  <a:cubicBezTo>
                    <a:pt x="1053249" y="337455"/>
                    <a:pt x="1056077" y="335174"/>
                    <a:pt x="1051788" y="335174"/>
                  </a:cubicBezTo>
                  <a:cubicBezTo>
                    <a:pt x="1047499" y="335174"/>
                    <a:pt x="1047225" y="331021"/>
                    <a:pt x="1045582" y="333303"/>
                  </a:cubicBezTo>
                  <a:cubicBezTo>
                    <a:pt x="1041841" y="339006"/>
                    <a:pt x="1041933" y="345577"/>
                    <a:pt x="1039924" y="343752"/>
                  </a:cubicBezTo>
                  <a:cubicBezTo>
                    <a:pt x="1035635" y="339964"/>
                    <a:pt x="1036548" y="333805"/>
                    <a:pt x="1035361" y="330930"/>
                  </a:cubicBezTo>
                  <a:cubicBezTo>
                    <a:pt x="1034175" y="328055"/>
                    <a:pt x="1032076" y="327143"/>
                    <a:pt x="1032076" y="322854"/>
                  </a:cubicBezTo>
                  <a:cubicBezTo>
                    <a:pt x="1032076" y="318565"/>
                    <a:pt x="1034403" y="316192"/>
                    <a:pt x="1031027" y="311948"/>
                  </a:cubicBezTo>
                  <a:cubicBezTo>
                    <a:pt x="1027650" y="307705"/>
                    <a:pt x="1030526" y="306701"/>
                    <a:pt x="1026464" y="303872"/>
                  </a:cubicBezTo>
                  <a:cubicBezTo>
                    <a:pt x="1022404" y="301044"/>
                    <a:pt x="1024639" y="297621"/>
                    <a:pt x="1021263" y="296298"/>
                  </a:cubicBezTo>
                  <a:cubicBezTo>
                    <a:pt x="1017886" y="294975"/>
                    <a:pt x="1019802" y="294381"/>
                    <a:pt x="1017886" y="292420"/>
                  </a:cubicBezTo>
                  <a:cubicBezTo>
                    <a:pt x="1016243" y="291005"/>
                    <a:pt x="1014510" y="289773"/>
                    <a:pt x="1012638" y="288678"/>
                  </a:cubicBezTo>
                  <a:cubicBezTo>
                    <a:pt x="1011543" y="286944"/>
                    <a:pt x="1011543" y="284708"/>
                    <a:pt x="1012638" y="282974"/>
                  </a:cubicBezTo>
                  <a:cubicBezTo>
                    <a:pt x="1014556" y="280145"/>
                    <a:pt x="1020305" y="277727"/>
                    <a:pt x="1015514" y="276814"/>
                  </a:cubicBezTo>
                  <a:cubicBezTo>
                    <a:pt x="1010722" y="275902"/>
                    <a:pt x="1013095" y="277772"/>
                    <a:pt x="1007392" y="274442"/>
                  </a:cubicBezTo>
                  <a:cubicBezTo>
                    <a:pt x="1003741" y="272434"/>
                    <a:pt x="999635" y="271476"/>
                    <a:pt x="995482" y="271658"/>
                  </a:cubicBezTo>
                  <a:cubicBezTo>
                    <a:pt x="995482" y="271658"/>
                    <a:pt x="1004973" y="269194"/>
                    <a:pt x="1000045" y="266867"/>
                  </a:cubicBezTo>
                  <a:cubicBezTo>
                    <a:pt x="995118" y="264541"/>
                    <a:pt x="985764" y="264997"/>
                    <a:pt x="985261" y="263034"/>
                  </a:cubicBezTo>
                  <a:cubicBezTo>
                    <a:pt x="984760" y="261073"/>
                    <a:pt x="982433" y="261163"/>
                    <a:pt x="981520" y="258472"/>
                  </a:cubicBezTo>
                  <a:cubicBezTo>
                    <a:pt x="980607" y="255780"/>
                    <a:pt x="979558" y="252312"/>
                    <a:pt x="976683" y="251947"/>
                  </a:cubicBezTo>
                  <a:cubicBezTo>
                    <a:pt x="973808" y="251582"/>
                    <a:pt x="975223" y="248525"/>
                    <a:pt x="971436" y="248525"/>
                  </a:cubicBezTo>
                  <a:cubicBezTo>
                    <a:pt x="967649" y="248525"/>
                    <a:pt x="969976" y="247612"/>
                    <a:pt x="964774" y="248114"/>
                  </a:cubicBezTo>
                  <a:cubicBezTo>
                    <a:pt x="960942" y="248981"/>
                    <a:pt x="956972" y="247749"/>
                    <a:pt x="954325" y="244829"/>
                  </a:cubicBezTo>
                  <a:cubicBezTo>
                    <a:pt x="951451" y="241954"/>
                    <a:pt x="951862" y="240859"/>
                    <a:pt x="950036" y="238623"/>
                  </a:cubicBezTo>
                  <a:cubicBezTo>
                    <a:pt x="943831" y="231049"/>
                    <a:pt x="943831" y="228174"/>
                    <a:pt x="943831" y="225345"/>
                  </a:cubicBezTo>
                  <a:cubicBezTo>
                    <a:pt x="943831" y="222516"/>
                    <a:pt x="945701" y="219641"/>
                    <a:pt x="942872" y="219185"/>
                  </a:cubicBezTo>
                  <a:cubicBezTo>
                    <a:pt x="940043" y="218729"/>
                    <a:pt x="938309" y="216311"/>
                    <a:pt x="937124" y="212980"/>
                  </a:cubicBezTo>
                  <a:cubicBezTo>
                    <a:pt x="935709" y="209010"/>
                    <a:pt x="935252" y="204812"/>
                    <a:pt x="935663" y="200660"/>
                  </a:cubicBezTo>
                  <a:cubicBezTo>
                    <a:pt x="935846" y="198105"/>
                    <a:pt x="935709" y="195550"/>
                    <a:pt x="935207" y="193040"/>
                  </a:cubicBezTo>
                  <a:cubicBezTo>
                    <a:pt x="935207" y="193040"/>
                    <a:pt x="942325" y="195869"/>
                    <a:pt x="933245" y="185420"/>
                  </a:cubicBezTo>
                  <a:cubicBezTo>
                    <a:pt x="924165" y="174971"/>
                    <a:pt x="926126" y="176842"/>
                    <a:pt x="926126" y="176842"/>
                  </a:cubicBezTo>
                  <a:cubicBezTo>
                    <a:pt x="926126" y="176842"/>
                    <a:pt x="923708" y="173602"/>
                    <a:pt x="922339" y="171640"/>
                  </a:cubicBezTo>
                  <a:cubicBezTo>
                    <a:pt x="920971" y="169678"/>
                    <a:pt x="922750" y="168355"/>
                    <a:pt x="919419" y="167397"/>
                  </a:cubicBezTo>
                  <a:cubicBezTo>
                    <a:pt x="916088" y="166439"/>
                    <a:pt x="917046" y="166849"/>
                    <a:pt x="916043" y="161693"/>
                  </a:cubicBezTo>
                  <a:cubicBezTo>
                    <a:pt x="915039" y="156537"/>
                    <a:pt x="916545" y="151244"/>
                    <a:pt x="915586" y="148871"/>
                  </a:cubicBezTo>
                  <a:cubicBezTo>
                    <a:pt x="914902" y="141753"/>
                    <a:pt x="914218" y="134589"/>
                    <a:pt x="913533" y="127472"/>
                  </a:cubicBezTo>
                  <a:cubicBezTo>
                    <a:pt x="913123" y="118893"/>
                    <a:pt x="915997" y="122224"/>
                    <a:pt x="913123" y="118893"/>
                  </a:cubicBezTo>
                  <a:cubicBezTo>
                    <a:pt x="910248" y="115563"/>
                    <a:pt x="908833" y="114330"/>
                    <a:pt x="906917" y="114330"/>
                  </a:cubicBezTo>
                  <a:cubicBezTo>
                    <a:pt x="905001" y="114330"/>
                    <a:pt x="905959" y="113372"/>
                    <a:pt x="902126" y="111045"/>
                  </a:cubicBezTo>
                  <a:cubicBezTo>
                    <a:pt x="898294" y="108718"/>
                    <a:pt x="899297" y="106756"/>
                    <a:pt x="896422" y="103881"/>
                  </a:cubicBezTo>
                  <a:cubicBezTo>
                    <a:pt x="893548" y="101007"/>
                    <a:pt x="896422" y="100551"/>
                    <a:pt x="893548" y="101052"/>
                  </a:cubicBezTo>
                  <a:cubicBezTo>
                    <a:pt x="887844" y="103471"/>
                    <a:pt x="884103" y="104885"/>
                    <a:pt x="884103" y="104885"/>
                  </a:cubicBezTo>
                  <a:cubicBezTo>
                    <a:pt x="879540" y="108262"/>
                    <a:pt x="880543" y="106939"/>
                    <a:pt x="876939" y="105844"/>
                  </a:cubicBezTo>
                  <a:cubicBezTo>
                    <a:pt x="870779" y="104018"/>
                    <a:pt x="873152" y="102513"/>
                    <a:pt x="870277" y="99684"/>
                  </a:cubicBezTo>
                  <a:cubicBezTo>
                    <a:pt x="867403" y="96855"/>
                    <a:pt x="868817" y="95121"/>
                    <a:pt x="867357" y="93524"/>
                  </a:cubicBezTo>
                  <a:cubicBezTo>
                    <a:pt x="865897" y="91927"/>
                    <a:pt x="866399" y="88961"/>
                    <a:pt x="865440" y="86862"/>
                  </a:cubicBezTo>
                  <a:cubicBezTo>
                    <a:pt x="864482" y="84763"/>
                    <a:pt x="865942" y="83987"/>
                    <a:pt x="864072" y="79242"/>
                  </a:cubicBezTo>
                  <a:cubicBezTo>
                    <a:pt x="863113" y="75363"/>
                    <a:pt x="862475" y="71394"/>
                    <a:pt x="862064" y="67424"/>
                  </a:cubicBezTo>
                  <a:cubicBezTo>
                    <a:pt x="861151" y="65006"/>
                    <a:pt x="863067" y="63135"/>
                    <a:pt x="861151" y="60306"/>
                  </a:cubicBezTo>
                  <a:cubicBezTo>
                    <a:pt x="859235" y="57477"/>
                    <a:pt x="861151" y="53598"/>
                    <a:pt x="859189" y="51682"/>
                  </a:cubicBezTo>
                  <a:cubicBezTo>
                    <a:pt x="857228" y="49766"/>
                    <a:pt x="859736" y="48352"/>
                    <a:pt x="855904" y="45523"/>
                  </a:cubicBezTo>
                  <a:cubicBezTo>
                    <a:pt x="853577" y="44245"/>
                    <a:pt x="851888" y="42009"/>
                    <a:pt x="851341" y="39408"/>
                  </a:cubicBezTo>
                  <a:cubicBezTo>
                    <a:pt x="850383" y="36990"/>
                    <a:pt x="850839" y="35119"/>
                    <a:pt x="849927" y="32244"/>
                  </a:cubicBezTo>
                  <a:cubicBezTo>
                    <a:pt x="849014" y="29370"/>
                    <a:pt x="852254" y="30328"/>
                    <a:pt x="847007" y="25126"/>
                  </a:cubicBezTo>
                  <a:cubicBezTo>
                    <a:pt x="841759" y="19924"/>
                    <a:pt x="843219" y="23210"/>
                    <a:pt x="841759" y="19834"/>
                  </a:cubicBezTo>
                  <a:cubicBezTo>
                    <a:pt x="840299" y="16457"/>
                    <a:pt x="842261" y="14632"/>
                    <a:pt x="841258" y="11803"/>
                  </a:cubicBezTo>
                  <a:cubicBezTo>
                    <a:pt x="840253" y="8974"/>
                    <a:pt x="839843" y="9430"/>
                    <a:pt x="838428" y="5141"/>
                  </a:cubicBezTo>
                  <a:cubicBezTo>
                    <a:pt x="837013" y="852"/>
                    <a:pt x="839843" y="852"/>
                    <a:pt x="837013" y="852"/>
                  </a:cubicBezTo>
                  <a:cubicBezTo>
                    <a:pt x="834185" y="852"/>
                    <a:pt x="837881" y="-1065"/>
                    <a:pt x="834139" y="852"/>
                  </a:cubicBezTo>
                  <a:cubicBezTo>
                    <a:pt x="830397" y="2768"/>
                    <a:pt x="827933" y="2814"/>
                    <a:pt x="827021" y="5415"/>
                  </a:cubicBezTo>
                  <a:cubicBezTo>
                    <a:pt x="826017" y="7285"/>
                    <a:pt x="825515" y="9430"/>
                    <a:pt x="825606" y="11574"/>
                  </a:cubicBezTo>
                  <a:cubicBezTo>
                    <a:pt x="825606" y="15225"/>
                    <a:pt x="825288" y="18875"/>
                    <a:pt x="824648" y="22480"/>
                  </a:cubicBezTo>
                  <a:cubicBezTo>
                    <a:pt x="823736" y="25811"/>
                    <a:pt x="826610" y="23438"/>
                    <a:pt x="822367" y="29187"/>
                  </a:cubicBezTo>
                  <a:cubicBezTo>
                    <a:pt x="818124" y="34936"/>
                    <a:pt x="817530" y="35804"/>
                    <a:pt x="817530" y="38678"/>
                  </a:cubicBezTo>
                  <a:cubicBezTo>
                    <a:pt x="817530" y="41553"/>
                    <a:pt x="815705" y="41050"/>
                    <a:pt x="813789" y="44838"/>
                  </a:cubicBezTo>
                  <a:cubicBezTo>
                    <a:pt x="811872" y="48625"/>
                    <a:pt x="810960" y="44427"/>
                    <a:pt x="811872" y="48671"/>
                  </a:cubicBezTo>
                  <a:cubicBezTo>
                    <a:pt x="812100" y="50998"/>
                    <a:pt x="813150" y="53188"/>
                    <a:pt x="814793" y="54876"/>
                  </a:cubicBezTo>
                  <a:cubicBezTo>
                    <a:pt x="816208" y="56747"/>
                    <a:pt x="818808" y="57933"/>
                    <a:pt x="817166" y="59439"/>
                  </a:cubicBezTo>
                  <a:cubicBezTo>
                    <a:pt x="811918" y="64595"/>
                    <a:pt x="814290" y="59849"/>
                    <a:pt x="811918" y="64595"/>
                  </a:cubicBezTo>
                  <a:cubicBezTo>
                    <a:pt x="809591" y="72717"/>
                    <a:pt x="813835" y="71713"/>
                    <a:pt x="811918" y="76002"/>
                  </a:cubicBezTo>
                  <a:cubicBezTo>
                    <a:pt x="810823" y="78512"/>
                    <a:pt x="811142" y="78740"/>
                    <a:pt x="811188" y="78968"/>
                  </a:cubicBezTo>
                  <a:cubicBezTo>
                    <a:pt x="810276" y="79926"/>
                    <a:pt x="808724" y="81660"/>
                    <a:pt x="810002" y="80337"/>
                  </a:cubicBezTo>
                  <a:cubicBezTo>
                    <a:pt x="805439" y="85538"/>
                    <a:pt x="805804" y="84124"/>
                    <a:pt x="807172" y="88870"/>
                  </a:cubicBezTo>
                  <a:cubicBezTo>
                    <a:pt x="808541" y="93615"/>
                    <a:pt x="809089" y="92155"/>
                    <a:pt x="809089" y="95988"/>
                  </a:cubicBezTo>
                  <a:cubicBezTo>
                    <a:pt x="809089" y="99045"/>
                    <a:pt x="808815" y="102102"/>
                    <a:pt x="808223" y="105113"/>
                  </a:cubicBezTo>
                  <a:cubicBezTo>
                    <a:pt x="806808" y="111775"/>
                    <a:pt x="805621" y="112916"/>
                    <a:pt x="805850" y="115061"/>
                  </a:cubicBezTo>
                  <a:cubicBezTo>
                    <a:pt x="806351" y="119624"/>
                    <a:pt x="808450" y="119624"/>
                    <a:pt x="809226" y="121266"/>
                  </a:cubicBezTo>
                  <a:cubicBezTo>
                    <a:pt x="811599" y="127472"/>
                    <a:pt x="813287" y="129799"/>
                    <a:pt x="811599" y="131670"/>
                  </a:cubicBezTo>
                  <a:cubicBezTo>
                    <a:pt x="808267" y="135548"/>
                    <a:pt x="811097" y="129799"/>
                    <a:pt x="808267" y="135548"/>
                  </a:cubicBezTo>
                  <a:cubicBezTo>
                    <a:pt x="807583" y="137099"/>
                    <a:pt x="806671" y="138514"/>
                    <a:pt x="805621" y="139791"/>
                  </a:cubicBezTo>
                  <a:cubicBezTo>
                    <a:pt x="805621" y="138194"/>
                    <a:pt x="805621" y="136689"/>
                    <a:pt x="805621" y="139791"/>
                  </a:cubicBezTo>
                  <a:cubicBezTo>
                    <a:pt x="805347" y="140065"/>
                    <a:pt x="805621" y="140247"/>
                    <a:pt x="805621" y="140978"/>
                  </a:cubicBezTo>
                  <a:cubicBezTo>
                    <a:pt x="805621" y="149054"/>
                    <a:pt x="806579" y="142940"/>
                    <a:pt x="805621" y="149054"/>
                  </a:cubicBezTo>
                  <a:cubicBezTo>
                    <a:pt x="804663" y="155168"/>
                    <a:pt x="802291" y="156674"/>
                    <a:pt x="802291" y="156674"/>
                  </a:cubicBezTo>
                  <a:cubicBezTo>
                    <a:pt x="802291" y="156674"/>
                    <a:pt x="803750" y="157130"/>
                    <a:pt x="802792" y="161237"/>
                  </a:cubicBezTo>
                  <a:lnTo>
                    <a:pt x="801880" y="165480"/>
                  </a:lnTo>
                  <a:cubicBezTo>
                    <a:pt x="800921" y="169724"/>
                    <a:pt x="801423" y="165024"/>
                    <a:pt x="800921" y="169724"/>
                  </a:cubicBezTo>
                  <a:cubicBezTo>
                    <a:pt x="800419" y="174424"/>
                    <a:pt x="804252" y="172187"/>
                    <a:pt x="800465" y="174560"/>
                  </a:cubicBezTo>
                  <a:cubicBezTo>
                    <a:pt x="796678" y="176933"/>
                    <a:pt x="791339" y="180264"/>
                    <a:pt x="791339" y="183138"/>
                  </a:cubicBezTo>
                  <a:cubicBezTo>
                    <a:pt x="791293" y="184781"/>
                    <a:pt x="790792" y="186333"/>
                    <a:pt x="789880" y="187701"/>
                  </a:cubicBezTo>
                  <a:cubicBezTo>
                    <a:pt x="788328" y="191398"/>
                    <a:pt x="785909" y="194683"/>
                    <a:pt x="782807" y="197283"/>
                  </a:cubicBezTo>
                  <a:cubicBezTo>
                    <a:pt x="778244" y="200113"/>
                    <a:pt x="778974" y="194409"/>
                    <a:pt x="775643" y="197786"/>
                  </a:cubicBezTo>
                  <a:cubicBezTo>
                    <a:pt x="772312" y="201162"/>
                    <a:pt x="771354" y="197329"/>
                    <a:pt x="768981" y="199656"/>
                  </a:cubicBezTo>
                  <a:cubicBezTo>
                    <a:pt x="766609" y="201983"/>
                    <a:pt x="767612" y="197329"/>
                    <a:pt x="762365" y="199200"/>
                  </a:cubicBezTo>
                  <a:lnTo>
                    <a:pt x="757118" y="201162"/>
                  </a:lnTo>
                  <a:cubicBezTo>
                    <a:pt x="757118" y="201162"/>
                    <a:pt x="756616" y="195915"/>
                    <a:pt x="754745" y="195960"/>
                  </a:cubicBezTo>
                  <a:cubicBezTo>
                    <a:pt x="752874" y="196006"/>
                    <a:pt x="750913" y="193588"/>
                    <a:pt x="748585" y="193588"/>
                  </a:cubicBezTo>
                  <a:cubicBezTo>
                    <a:pt x="746258" y="193588"/>
                    <a:pt x="746623" y="190211"/>
                    <a:pt x="744250" y="189801"/>
                  </a:cubicBezTo>
                  <a:lnTo>
                    <a:pt x="737634" y="188386"/>
                  </a:lnTo>
                  <a:cubicBezTo>
                    <a:pt x="737634" y="188386"/>
                    <a:pt x="738547" y="184097"/>
                    <a:pt x="737087" y="183093"/>
                  </a:cubicBezTo>
                  <a:cubicBezTo>
                    <a:pt x="735718" y="181770"/>
                    <a:pt x="734623" y="180218"/>
                    <a:pt x="733756" y="178530"/>
                  </a:cubicBezTo>
                  <a:cubicBezTo>
                    <a:pt x="732478" y="177526"/>
                    <a:pt x="730790" y="177161"/>
                    <a:pt x="729193" y="177572"/>
                  </a:cubicBezTo>
                  <a:cubicBezTo>
                    <a:pt x="726775" y="178530"/>
                    <a:pt x="724630" y="173785"/>
                    <a:pt x="722942" y="175747"/>
                  </a:cubicBezTo>
                  <a:cubicBezTo>
                    <a:pt x="721254" y="177709"/>
                    <a:pt x="720113" y="172324"/>
                    <a:pt x="716280" y="173785"/>
                  </a:cubicBezTo>
                  <a:cubicBezTo>
                    <a:pt x="712447" y="175245"/>
                    <a:pt x="712995" y="172826"/>
                    <a:pt x="711033" y="171458"/>
                  </a:cubicBezTo>
                  <a:cubicBezTo>
                    <a:pt x="709071" y="170089"/>
                    <a:pt x="706835" y="169495"/>
                    <a:pt x="704873" y="168127"/>
                  </a:cubicBezTo>
                  <a:cubicBezTo>
                    <a:pt x="700310" y="164796"/>
                    <a:pt x="703002" y="168127"/>
                    <a:pt x="700310" y="164796"/>
                  </a:cubicBezTo>
                  <a:cubicBezTo>
                    <a:pt x="694104" y="159640"/>
                    <a:pt x="693374" y="158590"/>
                    <a:pt x="691732" y="157267"/>
                  </a:cubicBezTo>
                  <a:cubicBezTo>
                    <a:pt x="687169" y="153480"/>
                    <a:pt x="689359" y="148643"/>
                    <a:pt x="685526" y="148643"/>
                  </a:cubicBezTo>
                  <a:cubicBezTo>
                    <a:pt x="681694" y="148643"/>
                    <a:pt x="685070" y="149145"/>
                    <a:pt x="681739" y="148643"/>
                  </a:cubicBezTo>
                  <a:cubicBezTo>
                    <a:pt x="678408" y="148142"/>
                    <a:pt x="677907" y="150605"/>
                    <a:pt x="675534" y="151062"/>
                  </a:cubicBezTo>
                  <a:cubicBezTo>
                    <a:pt x="673161" y="151518"/>
                    <a:pt x="671290" y="149647"/>
                    <a:pt x="668872" y="149647"/>
                  </a:cubicBezTo>
                  <a:cubicBezTo>
                    <a:pt x="666454" y="149647"/>
                    <a:pt x="666956" y="145906"/>
                    <a:pt x="664309" y="145403"/>
                  </a:cubicBezTo>
                  <a:cubicBezTo>
                    <a:pt x="661662" y="144902"/>
                    <a:pt x="661891" y="143533"/>
                    <a:pt x="660476" y="141616"/>
                  </a:cubicBezTo>
                  <a:cubicBezTo>
                    <a:pt x="659062" y="139700"/>
                    <a:pt x="659518" y="138742"/>
                    <a:pt x="657647" y="136415"/>
                  </a:cubicBezTo>
                  <a:cubicBezTo>
                    <a:pt x="656096" y="134453"/>
                    <a:pt x="654362" y="132719"/>
                    <a:pt x="652400" y="131167"/>
                  </a:cubicBezTo>
                  <a:cubicBezTo>
                    <a:pt x="647107" y="127836"/>
                    <a:pt x="642863" y="126604"/>
                    <a:pt x="640947" y="125007"/>
                  </a:cubicBezTo>
                  <a:lnTo>
                    <a:pt x="635745" y="118346"/>
                  </a:lnTo>
                  <a:lnTo>
                    <a:pt x="638574" y="113144"/>
                  </a:lnTo>
                  <a:cubicBezTo>
                    <a:pt x="643137" y="108353"/>
                    <a:pt x="644689" y="105981"/>
                    <a:pt x="646149" y="105068"/>
                  </a:cubicBezTo>
                  <a:cubicBezTo>
                    <a:pt x="647335" y="103973"/>
                    <a:pt x="648293" y="102695"/>
                    <a:pt x="648978" y="101235"/>
                  </a:cubicBezTo>
                  <a:cubicBezTo>
                    <a:pt x="650574" y="99273"/>
                    <a:pt x="651715" y="96991"/>
                    <a:pt x="652263" y="94528"/>
                  </a:cubicBezTo>
                  <a:cubicBezTo>
                    <a:pt x="652263" y="92201"/>
                    <a:pt x="656187" y="89965"/>
                    <a:pt x="654134" y="88870"/>
                  </a:cubicBezTo>
                  <a:cubicBezTo>
                    <a:pt x="650347" y="86451"/>
                    <a:pt x="659381" y="85493"/>
                    <a:pt x="659381" y="85493"/>
                  </a:cubicBezTo>
                  <a:cubicBezTo>
                    <a:pt x="653632" y="83622"/>
                    <a:pt x="649252" y="85128"/>
                    <a:pt x="649434" y="83622"/>
                  </a:cubicBezTo>
                  <a:cubicBezTo>
                    <a:pt x="649845" y="78421"/>
                    <a:pt x="649708" y="74497"/>
                    <a:pt x="652263" y="75044"/>
                  </a:cubicBezTo>
                  <a:cubicBezTo>
                    <a:pt x="661754" y="76458"/>
                    <a:pt x="660796" y="77417"/>
                    <a:pt x="663670" y="76915"/>
                  </a:cubicBezTo>
                  <a:cubicBezTo>
                    <a:pt x="666545" y="76413"/>
                    <a:pt x="666499" y="79789"/>
                    <a:pt x="668233" y="76002"/>
                  </a:cubicBezTo>
                  <a:cubicBezTo>
                    <a:pt x="669967" y="72215"/>
                    <a:pt x="671610" y="73584"/>
                    <a:pt x="669693" y="70299"/>
                  </a:cubicBezTo>
                  <a:cubicBezTo>
                    <a:pt x="667777" y="67014"/>
                    <a:pt x="667320" y="66512"/>
                    <a:pt x="669191" y="63135"/>
                  </a:cubicBezTo>
                  <a:cubicBezTo>
                    <a:pt x="671062" y="59759"/>
                    <a:pt x="669648" y="67424"/>
                    <a:pt x="672978" y="57888"/>
                  </a:cubicBezTo>
                  <a:cubicBezTo>
                    <a:pt x="676309" y="48352"/>
                    <a:pt x="678682" y="50313"/>
                    <a:pt x="678682" y="50313"/>
                  </a:cubicBezTo>
                  <a:cubicBezTo>
                    <a:pt x="676766" y="46663"/>
                    <a:pt x="674165" y="43423"/>
                    <a:pt x="671017" y="40777"/>
                  </a:cubicBezTo>
                  <a:cubicBezTo>
                    <a:pt x="666454" y="37492"/>
                    <a:pt x="667685" y="29461"/>
                    <a:pt x="665267" y="34663"/>
                  </a:cubicBezTo>
                  <a:cubicBezTo>
                    <a:pt x="662849" y="39864"/>
                    <a:pt x="662484" y="38952"/>
                    <a:pt x="661571" y="43195"/>
                  </a:cubicBezTo>
                  <a:cubicBezTo>
                    <a:pt x="660659" y="47439"/>
                    <a:pt x="665359" y="46526"/>
                    <a:pt x="660567" y="47484"/>
                  </a:cubicBezTo>
                  <a:cubicBezTo>
                    <a:pt x="655776" y="48442"/>
                    <a:pt x="656278" y="45613"/>
                    <a:pt x="654408" y="44610"/>
                  </a:cubicBezTo>
                  <a:cubicBezTo>
                    <a:pt x="649160" y="41781"/>
                    <a:pt x="652491" y="44153"/>
                    <a:pt x="649160" y="41781"/>
                  </a:cubicBezTo>
                  <a:cubicBezTo>
                    <a:pt x="647198" y="32290"/>
                    <a:pt x="649160" y="30373"/>
                    <a:pt x="647198" y="32290"/>
                  </a:cubicBezTo>
                  <a:cubicBezTo>
                    <a:pt x="645601" y="34297"/>
                    <a:pt x="643867" y="36214"/>
                    <a:pt x="642042" y="38039"/>
                  </a:cubicBezTo>
                  <a:cubicBezTo>
                    <a:pt x="639624" y="39864"/>
                    <a:pt x="636795" y="39864"/>
                    <a:pt x="635426" y="41370"/>
                  </a:cubicBezTo>
                  <a:cubicBezTo>
                    <a:pt x="634057" y="42876"/>
                    <a:pt x="631411" y="44518"/>
                    <a:pt x="629631" y="43286"/>
                  </a:cubicBezTo>
                  <a:cubicBezTo>
                    <a:pt x="624384" y="39499"/>
                    <a:pt x="624064" y="38267"/>
                    <a:pt x="622056" y="38085"/>
                  </a:cubicBezTo>
                  <a:cubicBezTo>
                    <a:pt x="617494" y="37538"/>
                    <a:pt x="618269" y="35712"/>
                    <a:pt x="614893" y="37081"/>
                  </a:cubicBezTo>
                  <a:cubicBezTo>
                    <a:pt x="611517" y="38450"/>
                    <a:pt x="612976" y="33841"/>
                    <a:pt x="609646" y="35210"/>
                  </a:cubicBezTo>
                  <a:cubicBezTo>
                    <a:pt x="606315" y="36579"/>
                    <a:pt x="609098" y="41233"/>
                    <a:pt x="607820" y="40457"/>
                  </a:cubicBezTo>
                  <a:cubicBezTo>
                    <a:pt x="603988" y="38039"/>
                    <a:pt x="599972" y="35804"/>
                    <a:pt x="595866" y="33841"/>
                  </a:cubicBezTo>
                  <a:cubicBezTo>
                    <a:pt x="589158" y="30967"/>
                    <a:pt x="589660" y="28183"/>
                    <a:pt x="587333" y="29643"/>
                  </a:cubicBezTo>
                  <a:cubicBezTo>
                    <a:pt x="585006" y="31104"/>
                    <a:pt x="584915" y="27682"/>
                    <a:pt x="580170" y="28594"/>
                  </a:cubicBezTo>
                  <a:cubicBezTo>
                    <a:pt x="575424" y="29507"/>
                    <a:pt x="576428" y="27682"/>
                    <a:pt x="574512" y="27225"/>
                  </a:cubicBezTo>
                  <a:cubicBezTo>
                    <a:pt x="572595" y="26769"/>
                    <a:pt x="572093" y="23438"/>
                    <a:pt x="569949" y="23484"/>
                  </a:cubicBezTo>
                  <a:cubicBezTo>
                    <a:pt x="567804" y="23529"/>
                    <a:pt x="570815" y="16320"/>
                    <a:pt x="567530" y="17734"/>
                  </a:cubicBezTo>
                  <a:cubicBezTo>
                    <a:pt x="564245" y="19149"/>
                    <a:pt x="562329" y="20198"/>
                    <a:pt x="560413" y="19651"/>
                  </a:cubicBezTo>
                  <a:cubicBezTo>
                    <a:pt x="558496" y="19103"/>
                    <a:pt x="557127" y="15453"/>
                    <a:pt x="555850" y="14403"/>
                  </a:cubicBezTo>
                  <a:cubicBezTo>
                    <a:pt x="554572" y="13354"/>
                    <a:pt x="555850" y="10160"/>
                    <a:pt x="552518" y="10708"/>
                  </a:cubicBezTo>
                  <a:cubicBezTo>
                    <a:pt x="549188" y="11255"/>
                    <a:pt x="549142" y="6875"/>
                    <a:pt x="545355" y="10251"/>
                  </a:cubicBezTo>
                  <a:cubicBezTo>
                    <a:pt x="541568" y="13628"/>
                    <a:pt x="540107" y="8746"/>
                    <a:pt x="537780" y="13536"/>
                  </a:cubicBezTo>
                  <a:cubicBezTo>
                    <a:pt x="535453" y="18327"/>
                    <a:pt x="534450" y="16913"/>
                    <a:pt x="535362" y="18100"/>
                  </a:cubicBezTo>
                  <a:cubicBezTo>
                    <a:pt x="536275" y="19286"/>
                    <a:pt x="537826" y="22890"/>
                    <a:pt x="541568" y="23301"/>
                  </a:cubicBezTo>
                  <a:cubicBezTo>
                    <a:pt x="545309" y="23712"/>
                    <a:pt x="547773" y="22388"/>
                    <a:pt x="549644" y="24259"/>
                  </a:cubicBezTo>
                  <a:cubicBezTo>
                    <a:pt x="551515" y="26130"/>
                    <a:pt x="554937" y="25217"/>
                    <a:pt x="554937" y="27636"/>
                  </a:cubicBezTo>
                  <a:cubicBezTo>
                    <a:pt x="554937" y="30054"/>
                    <a:pt x="557310" y="33248"/>
                    <a:pt x="555850" y="35667"/>
                  </a:cubicBezTo>
                  <a:cubicBezTo>
                    <a:pt x="554754" y="37492"/>
                    <a:pt x="553477" y="39271"/>
                    <a:pt x="552108" y="40914"/>
                  </a:cubicBezTo>
                  <a:lnTo>
                    <a:pt x="547545" y="41872"/>
                  </a:lnTo>
                  <a:cubicBezTo>
                    <a:pt x="547545" y="41872"/>
                    <a:pt x="544214" y="39499"/>
                    <a:pt x="542343" y="40503"/>
                  </a:cubicBezTo>
                  <a:cubicBezTo>
                    <a:pt x="540472" y="41507"/>
                    <a:pt x="539514" y="40001"/>
                    <a:pt x="538054" y="43332"/>
                  </a:cubicBezTo>
                  <a:cubicBezTo>
                    <a:pt x="536868" y="45659"/>
                    <a:pt x="535043" y="47621"/>
                    <a:pt x="532853" y="49035"/>
                  </a:cubicBezTo>
                  <a:cubicBezTo>
                    <a:pt x="527651" y="47667"/>
                    <a:pt x="524274" y="40914"/>
                    <a:pt x="522814" y="41005"/>
                  </a:cubicBezTo>
                  <a:cubicBezTo>
                    <a:pt x="518890" y="42009"/>
                    <a:pt x="515149" y="43789"/>
                    <a:pt x="511909" y="46207"/>
                  </a:cubicBezTo>
                  <a:cubicBezTo>
                    <a:pt x="509536" y="49081"/>
                    <a:pt x="510038" y="53371"/>
                    <a:pt x="508578" y="53371"/>
                  </a:cubicBezTo>
                  <a:cubicBezTo>
                    <a:pt x="505338" y="53371"/>
                    <a:pt x="502099" y="54009"/>
                    <a:pt x="499133" y="55332"/>
                  </a:cubicBezTo>
                  <a:cubicBezTo>
                    <a:pt x="499133" y="55332"/>
                    <a:pt x="496213" y="55789"/>
                    <a:pt x="495802" y="58161"/>
                  </a:cubicBezTo>
                  <a:cubicBezTo>
                    <a:pt x="495392" y="60534"/>
                    <a:pt x="492471" y="58161"/>
                    <a:pt x="490099" y="61036"/>
                  </a:cubicBezTo>
                  <a:cubicBezTo>
                    <a:pt x="487726" y="63911"/>
                    <a:pt x="487726" y="60032"/>
                    <a:pt x="487771" y="63865"/>
                  </a:cubicBezTo>
                  <a:cubicBezTo>
                    <a:pt x="487817" y="67698"/>
                    <a:pt x="488182" y="71576"/>
                    <a:pt x="489642" y="71576"/>
                  </a:cubicBezTo>
                  <a:cubicBezTo>
                    <a:pt x="487452" y="75044"/>
                    <a:pt x="485900" y="78877"/>
                    <a:pt x="485079" y="82892"/>
                  </a:cubicBezTo>
                  <a:cubicBezTo>
                    <a:pt x="485079" y="86725"/>
                    <a:pt x="480517" y="82892"/>
                    <a:pt x="476501" y="86725"/>
                  </a:cubicBezTo>
                  <a:cubicBezTo>
                    <a:pt x="472486" y="90558"/>
                    <a:pt x="470067" y="92292"/>
                    <a:pt x="469885" y="95303"/>
                  </a:cubicBezTo>
                  <a:cubicBezTo>
                    <a:pt x="469337" y="99410"/>
                    <a:pt x="469064" y="103517"/>
                    <a:pt x="468972" y="107669"/>
                  </a:cubicBezTo>
                  <a:cubicBezTo>
                    <a:pt x="468972" y="112232"/>
                    <a:pt x="468972" y="113372"/>
                    <a:pt x="471801" y="116247"/>
                  </a:cubicBezTo>
                  <a:cubicBezTo>
                    <a:pt x="473900" y="119030"/>
                    <a:pt x="475223" y="122316"/>
                    <a:pt x="475634" y="125738"/>
                  </a:cubicBezTo>
                  <a:cubicBezTo>
                    <a:pt x="468059" y="128612"/>
                    <a:pt x="465185" y="128612"/>
                    <a:pt x="463269" y="125738"/>
                  </a:cubicBezTo>
                  <a:cubicBezTo>
                    <a:pt x="463269" y="125738"/>
                    <a:pt x="455603" y="117205"/>
                    <a:pt x="452820" y="120080"/>
                  </a:cubicBezTo>
                  <a:cubicBezTo>
                    <a:pt x="450036" y="122954"/>
                    <a:pt x="441412" y="122909"/>
                    <a:pt x="441412" y="122909"/>
                  </a:cubicBezTo>
                  <a:cubicBezTo>
                    <a:pt x="432880" y="136278"/>
                    <a:pt x="429047" y="135274"/>
                    <a:pt x="429047" y="135274"/>
                  </a:cubicBezTo>
                  <a:lnTo>
                    <a:pt x="429047" y="127699"/>
                  </a:lnTo>
                  <a:cubicBezTo>
                    <a:pt x="429686" y="122772"/>
                    <a:pt x="428682" y="117798"/>
                    <a:pt x="426173" y="113509"/>
                  </a:cubicBezTo>
                  <a:cubicBezTo>
                    <a:pt x="417594" y="104931"/>
                    <a:pt x="418552" y="100186"/>
                    <a:pt x="411891" y="100186"/>
                  </a:cubicBezTo>
                  <a:cubicBezTo>
                    <a:pt x="405229" y="100186"/>
                    <a:pt x="412803" y="105889"/>
                    <a:pt x="405183" y="100186"/>
                  </a:cubicBezTo>
                  <a:cubicBezTo>
                    <a:pt x="401214" y="97128"/>
                    <a:pt x="397061" y="94299"/>
                    <a:pt x="392818" y="91653"/>
                  </a:cubicBezTo>
                  <a:cubicBezTo>
                    <a:pt x="392818" y="91653"/>
                    <a:pt x="386156" y="94482"/>
                    <a:pt x="385198" y="97402"/>
                  </a:cubicBezTo>
                  <a:cubicBezTo>
                    <a:pt x="385198" y="97402"/>
                    <a:pt x="377030" y="95257"/>
                    <a:pt x="374795" y="101189"/>
                  </a:cubicBezTo>
                  <a:cubicBezTo>
                    <a:pt x="372604" y="106254"/>
                    <a:pt x="368954" y="110589"/>
                    <a:pt x="364345" y="113600"/>
                  </a:cubicBezTo>
                  <a:cubicBezTo>
                    <a:pt x="355767" y="113600"/>
                    <a:pt x="353851" y="110771"/>
                    <a:pt x="351022" y="112688"/>
                  </a:cubicBezTo>
                  <a:cubicBezTo>
                    <a:pt x="342490" y="118437"/>
                    <a:pt x="341531" y="122224"/>
                    <a:pt x="341531" y="122224"/>
                  </a:cubicBezTo>
                  <a:lnTo>
                    <a:pt x="340619" y="135548"/>
                  </a:lnTo>
                  <a:cubicBezTo>
                    <a:pt x="340619" y="135548"/>
                    <a:pt x="330170" y="136552"/>
                    <a:pt x="328253" y="141252"/>
                  </a:cubicBezTo>
                  <a:cubicBezTo>
                    <a:pt x="326747" y="144218"/>
                    <a:pt x="325835" y="147457"/>
                    <a:pt x="325470" y="150788"/>
                  </a:cubicBezTo>
                  <a:cubicBezTo>
                    <a:pt x="327615" y="154027"/>
                    <a:pt x="329212" y="157541"/>
                    <a:pt x="330261" y="161283"/>
                  </a:cubicBezTo>
                  <a:lnTo>
                    <a:pt x="318808" y="163107"/>
                  </a:lnTo>
                  <a:lnTo>
                    <a:pt x="306397" y="156537"/>
                  </a:lnTo>
                  <a:lnTo>
                    <a:pt x="303614" y="168902"/>
                  </a:lnTo>
                  <a:cubicBezTo>
                    <a:pt x="303614" y="168902"/>
                    <a:pt x="312192" y="171731"/>
                    <a:pt x="313150" y="176477"/>
                  </a:cubicBezTo>
                  <a:lnTo>
                    <a:pt x="302747" y="189801"/>
                  </a:lnTo>
                  <a:lnTo>
                    <a:pt x="299918" y="199383"/>
                  </a:lnTo>
                  <a:lnTo>
                    <a:pt x="294168" y="181131"/>
                  </a:lnTo>
                  <a:lnTo>
                    <a:pt x="285043" y="172005"/>
                  </a:lnTo>
                  <a:cubicBezTo>
                    <a:pt x="285043" y="172005"/>
                    <a:pt x="281712" y="169176"/>
                    <a:pt x="280754" y="170636"/>
                  </a:cubicBezTo>
                  <a:cubicBezTo>
                    <a:pt x="278016" y="172826"/>
                    <a:pt x="275780" y="175564"/>
                    <a:pt x="274137" y="178667"/>
                  </a:cubicBezTo>
                  <a:cubicBezTo>
                    <a:pt x="270852" y="184872"/>
                    <a:pt x="262274" y="191535"/>
                    <a:pt x="261362" y="193040"/>
                  </a:cubicBezTo>
                  <a:cubicBezTo>
                    <a:pt x="260449" y="194546"/>
                    <a:pt x="260860" y="195823"/>
                    <a:pt x="261362" y="197603"/>
                  </a:cubicBezTo>
                  <a:cubicBezTo>
                    <a:pt x="261863" y="199383"/>
                    <a:pt x="264191" y="200021"/>
                    <a:pt x="264191" y="203352"/>
                  </a:cubicBezTo>
                  <a:cubicBezTo>
                    <a:pt x="264191" y="206683"/>
                    <a:pt x="261955" y="211793"/>
                    <a:pt x="262821" y="213756"/>
                  </a:cubicBezTo>
                  <a:cubicBezTo>
                    <a:pt x="265696" y="220417"/>
                    <a:pt x="263278" y="220463"/>
                    <a:pt x="260905" y="222425"/>
                  </a:cubicBezTo>
                  <a:cubicBezTo>
                    <a:pt x="258533" y="224387"/>
                    <a:pt x="251780" y="228539"/>
                    <a:pt x="251780" y="228539"/>
                  </a:cubicBezTo>
                  <a:cubicBezTo>
                    <a:pt x="251780" y="228539"/>
                    <a:pt x="255612" y="229041"/>
                    <a:pt x="252236" y="233741"/>
                  </a:cubicBezTo>
                  <a:cubicBezTo>
                    <a:pt x="248859" y="238440"/>
                    <a:pt x="243703" y="244783"/>
                    <a:pt x="242334" y="246654"/>
                  </a:cubicBezTo>
                  <a:cubicBezTo>
                    <a:pt x="240966" y="248525"/>
                    <a:pt x="239505" y="249027"/>
                    <a:pt x="237544" y="251217"/>
                  </a:cubicBezTo>
                  <a:cubicBezTo>
                    <a:pt x="235855" y="253133"/>
                    <a:pt x="233939" y="254912"/>
                    <a:pt x="231886" y="256464"/>
                  </a:cubicBezTo>
                  <a:cubicBezTo>
                    <a:pt x="225178" y="260251"/>
                    <a:pt x="218197" y="264586"/>
                    <a:pt x="218197" y="264586"/>
                  </a:cubicBezTo>
                  <a:cubicBezTo>
                    <a:pt x="215003" y="264723"/>
                    <a:pt x="211855" y="265088"/>
                    <a:pt x="208706" y="265590"/>
                  </a:cubicBezTo>
                  <a:cubicBezTo>
                    <a:pt x="201588" y="266502"/>
                    <a:pt x="201086" y="266092"/>
                    <a:pt x="198212" y="267963"/>
                  </a:cubicBezTo>
                  <a:cubicBezTo>
                    <a:pt x="195337" y="269833"/>
                    <a:pt x="195839" y="268875"/>
                    <a:pt x="193010" y="271339"/>
                  </a:cubicBezTo>
                  <a:cubicBezTo>
                    <a:pt x="190728" y="273027"/>
                    <a:pt x="188356" y="274533"/>
                    <a:pt x="185891" y="275902"/>
                  </a:cubicBezTo>
                  <a:cubicBezTo>
                    <a:pt x="185891" y="275902"/>
                    <a:pt x="182059" y="273073"/>
                    <a:pt x="180644" y="274943"/>
                  </a:cubicBezTo>
                  <a:cubicBezTo>
                    <a:pt x="179230" y="276814"/>
                    <a:pt x="178774" y="270655"/>
                    <a:pt x="176081" y="271202"/>
                  </a:cubicBezTo>
                  <a:cubicBezTo>
                    <a:pt x="173024" y="271430"/>
                    <a:pt x="170104" y="272389"/>
                    <a:pt x="167549" y="274031"/>
                  </a:cubicBezTo>
                  <a:cubicBezTo>
                    <a:pt x="165131" y="275993"/>
                    <a:pt x="165131" y="274989"/>
                    <a:pt x="162302" y="277408"/>
                  </a:cubicBezTo>
                  <a:cubicBezTo>
                    <a:pt x="159199" y="279370"/>
                    <a:pt x="155868" y="280875"/>
                    <a:pt x="152354" y="281970"/>
                  </a:cubicBezTo>
                  <a:cubicBezTo>
                    <a:pt x="150164" y="282883"/>
                    <a:pt x="148111" y="284024"/>
                    <a:pt x="146149" y="285347"/>
                  </a:cubicBezTo>
                  <a:lnTo>
                    <a:pt x="138118" y="289636"/>
                  </a:lnTo>
                  <a:cubicBezTo>
                    <a:pt x="136613" y="290184"/>
                    <a:pt x="134925" y="290001"/>
                    <a:pt x="133555" y="289134"/>
                  </a:cubicBezTo>
                  <a:cubicBezTo>
                    <a:pt x="128035" y="288359"/>
                    <a:pt x="122513" y="288085"/>
                    <a:pt x="116946" y="288267"/>
                  </a:cubicBezTo>
                  <a:cubicBezTo>
                    <a:pt x="111243" y="290184"/>
                    <a:pt x="108368" y="289225"/>
                    <a:pt x="106954" y="291142"/>
                  </a:cubicBezTo>
                  <a:cubicBezTo>
                    <a:pt x="105539" y="293058"/>
                    <a:pt x="102391" y="291918"/>
                    <a:pt x="100748" y="293515"/>
                  </a:cubicBezTo>
                  <a:cubicBezTo>
                    <a:pt x="94132" y="299674"/>
                    <a:pt x="94634" y="295476"/>
                    <a:pt x="92261" y="300632"/>
                  </a:cubicBezTo>
                  <a:cubicBezTo>
                    <a:pt x="89888" y="305789"/>
                    <a:pt x="90847" y="302595"/>
                    <a:pt x="87698" y="305926"/>
                  </a:cubicBezTo>
                  <a:cubicBezTo>
                    <a:pt x="83911" y="308846"/>
                    <a:pt x="79759" y="311264"/>
                    <a:pt x="75333" y="313089"/>
                  </a:cubicBezTo>
                  <a:cubicBezTo>
                    <a:pt x="73599" y="313911"/>
                    <a:pt x="72094" y="315051"/>
                    <a:pt x="70770" y="316466"/>
                  </a:cubicBezTo>
                  <a:cubicBezTo>
                    <a:pt x="69721" y="317835"/>
                    <a:pt x="69355" y="319751"/>
                    <a:pt x="66938" y="321029"/>
                  </a:cubicBezTo>
                  <a:cubicBezTo>
                    <a:pt x="64519" y="322306"/>
                    <a:pt x="57401" y="320572"/>
                    <a:pt x="57401" y="320572"/>
                  </a:cubicBezTo>
                  <a:cubicBezTo>
                    <a:pt x="57401" y="320572"/>
                    <a:pt x="54161" y="322991"/>
                    <a:pt x="55530" y="325135"/>
                  </a:cubicBezTo>
                  <a:cubicBezTo>
                    <a:pt x="56899" y="327280"/>
                    <a:pt x="44625" y="334261"/>
                    <a:pt x="45081" y="335676"/>
                  </a:cubicBezTo>
                  <a:cubicBezTo>
                    <a:pt x="45537" y="337090"/>
                    <a:pt x="44078" y="340238"/>
                    <a:pt x="42754" y="342839"/>
                  </a:cubicBezTo>
                  <a:cubicBezTo>
                    <a:pt x="40381" y="347037"/>
                    <a:pt x="35089" y="340969"/>
                    <a:pt x="35089" y="340969"/>
                  </a:cubicBezTo>
                  <a:cubicBezTo>
                    <a:pt x="35089" y="340969"/>
                    <a:pt x="31803" y="338550"/>
                    <a:pt x="33674" y="336406"/>
                  </a:cubicBezTo>
                  <a:cubicBezTo>
                    <a:pt x="35089" y="334854"/>
                    <a:pt x="35955" y="332801"/>
                    <a:pt x="36001" y="330702"/>
                  </a:cubicBezTo>
                  <a:cubicBezTo>
                    <a:pt x="36184" y="328786"/>
                    <a:pt x="36047" y="326869"/>
                    <a:pt x="35591" y="325044"/>
                  </a:cubicBezTo>
                  <a:cubicBezTo>
                    <a:pt x="35591" y="325044"/>
                    <a:pt x="34130" y="323584"/>
                    <a:pt x="31301" y="326915"/>
                  </a:cubicBezTo>
                  <a:cubicBezTo>
                    <a:pt x="28472" y="330245"/>
                    <a:pt x="28974" y="335447"/>
                    <a:pt x="27514" y="339737"/>
                  </a:cubicBezTo>
                  <a:cubicBezTo>
                    <a:pt x="26738" y="342337"/>
                    <a:pt x="25780" y="344893"/>
                    <a:pt x="24640" y="347402"/>
                  </a:cubicBezTo>
                  <a:cubicBezTo>
                    <a:pt x="23225" y="350642"/>
                    <a:pt x="24229" y="350642"/>
                    <a:pt x="24229" y="353607"/>
                  </a:cubicBezTo>
                  <a:cubicBezTo>
                    <a:pt x="24229" y="356573"/>
                    <a:pt x="26145" y="362733"/>
                    <a:pt x="25689" y="364011"/>
                  </a:cubicBezTo>
                  <a:cubicBezTo>
                    <a:pt x="25096" y="366064"/>
                    <a:pt x="24594" y="368118"/>
                    <a:pt x="24229" y="370216"/>
                  </a:cubicBezTo>
                  <a:cubicBezTo>
                    <a:pt x="23316" y="374779"/>
                    <a:pt x="24777" y="374779"/>
                    <a:pt x="22358" y="377791"/>
                  </a:cubicBezTo>
                  <a:cubicBezTo>
                    <a:pt x="20670" y="379890"/>
                    <a:pt x="19392" y="382354"/>
                    <a:pt x="18616" y="384954"/>
                  </a:cubicBezTo>
                  <a:cubicBezTo>
                    <a:pt x="17293" y="388057"/>
                    <a:pt x="16198" y="391205"/>
                    <a:pt x="15286" y="394445"/>
                  </a:cubicBezTo>
                  <a:cubicBezTo>
                    <a:pt x="14373" y="397320"/>
                    <a:pt x="13415" y="396864"/>
                    <a:pt x="14875" y="402567"/>
                  </a:cubicBezTo>
                  <a:cubicBezTo>
                    <a:pt x="15697" y="406354"/>
                    <a:pt x="17019" y="410050"/>
                    <a:pt x="18708" y="413518"/>
                  </a:cubicBezTo>
                  <a:cubicBezTo>
                    <a:pt x="19621" y="415389"/>
                    <a:pt x="20579" y="408271"/>
                    <a:pt x="23271" y="416347"/>
                  </a:cubicBezTo>
                  <a:cubicBezTo>
                    <a:pt x="25963" y="424423"/>
                    <a:pt x="30936" y="431542"/>
                    <a:pt x="31393" y="433458"/>
                  </a:cubicBezTo>
                  <a:cubicBezTo>
                    <a:pt x="31849" y="435374"/>
                    <a:pt x="35682" y="438614"/>
                    <a:pt x="35682" y="440028"/>
                  </a:cubicBezTo>
                  <a:cubicBezTo>
                    <a:pt x="35682" y="441443"/>
                    <a:pt x="33309" y="443907"/>
                    <a:pt x="33309" y="445778"/>
                  </a:cubicBezTo>
                  <a:cubicBezTo>
                    <a:pt x="33309" y="447649"/>
                    <a:pt x="36640" y="445276"/>
                    <a:pt x="36138" y="451025"/>
                  </a:cubicBezTo>
                  <a:cubicBezTo>
                    <a:pt x="36184" y="453991"/>
                    <a:pt x="34815" y="456820"/>
                    <a:pt x="32442" y="458645"/>
                  </a:cubicBezTo>
                  <a:cubicBezTo>
                    <a:pt x="32442" y="458645"/>
                    <a:pt x="29978" y="448652"/>
                    <a:pt x="26693" y="449109"/>
                  </a:cubicBezTo>
                  <a:cubicBezTo>
                    <a:pt x="23408" y="449565"/>
                    <a:pt x="25735" y="443907"/>
                    <a:pt x="20943" y="442903"/>
                  </a:cubicBezTo>
                  <a:cubicBezTo>
                    <a:pt x="16153" y="441899"/>
                    <a:pt x="13780" y="437291"/>
                    <a:pt x="14282" y="440576"/>
                  </a:cubicBezTo>
                  <a:cubicBezTo>
                    <a:pt x="14784" y="443861"/>
                    <a:pt x="22358" y="447238"/>
                    <a:pt x="22906" y="450568"/>
                  </a:cubicBezTo>
                  <a:cubicBezTo>
                    <a:pt x="23179" y="453534"/>
                    <a:pt x="24320" y="456363"/>
                    <a:pt x="26237" y="458645"/>
                  </a:cubicBezTo>
                  <a:cubicBezTo>
                    <a:pt x="28107" y="460972"/>
                    <a:pt x="27149" y="455268"/>
                    <a:pt x="28107" y="460972"/>
                  </a:cubicBezTo>
                  <a:cubicBezTo>
                    <a:pt x="29065" y="466676"/>
                    <a:pt x="27149" y="467177"/>
                    <a:pt x="25780" y="466721"/>
                  </a:cubicBezTo>
                  <a:cubicBezTo>
                    <a:pt x="24411" y="466265"/>
                    <a:pt x="25279" y="461519"/>
                    <a:pt x="19529" y="461063"/>
                  </a:cubicBezTo>
                  <a:cubicBezTo>
                    <a:pt x="13780" y="460607"/>
                    <a:pt x="12411" y="458645"/>
                    <a:pt x="11453" y="457231"/>
                  </a:cubicBezTo>
                  <a:cubicBezTo>
                    <a:pt x="10495" y="455816"/>
                    <a:pt x="10997" y="451573"/>
                    <a:pt x="8624" y="449154"/>
                  </a:cubicBezTo>
                  <a:cubicBezTo>
                    <a:pt x="7300" y="447922"/>
                    <a:pt x="6205" y="446553"/>
                    <a:pt x="5293" y="445002"/>
                  </a:cubicBezTo>
                  <a:cubicBezTo>
                    <a:pt x="4837" y="444181"/>
                    <a:pt x="4335" y="443405"/>
                    <a:pt x="3833" y="442538"/>
                  </a:cubicBezTo>
                  <a:cubicBezTo>
                    <a:pt x="2646" y="440713"/>
                    <a:pt x="1369" y="438979"/>
                    <a:pt x="0" y="437337"/>
                  </a:cubicBezTo>
                  <a:cubicBezTo>
                    <a:pt x="0" y="437337"/>
                    <a:pt x="502" y="450614"/>
                    <a:pt x="3833" y="450614"/>
                  </a:cubicBezTo>
                  <a:cubicBezTo>
                    <a:pt x="7164" y="450614"/>
                    <a:pt x="8396" y="452987"/>
                    <a:pt x="8396" y="455770"/>
                  </a:cubicBezTo>
                  <a:cubicBezTo>
                    <a:pt x="8396" y="458553"/>
                    <a:pt x="11681" y="462021"/>
                    <a:pt x="12639" y="463390"/>
                  </a:cubicBezTo>
                  <a:cubicBezTo>
                    <a:pt x="13597" y="464759"/>
                    <a:pt x="15012" y="463938"/>
                    <a:pt x="17476" y="466219"/>
                  </a:cubicBezTo>
                  <a:cubicBezTo>
                    <a:pt x="19940" y="468501"/>
                    <a:pt x="21263" y="467679"/>
                    <a:pt x="24092" y="469094"/>
                  </a:cubicBezTo>
                  <a:cubicBezTo>
                    <a:pt x="26921" y="470508"/>
                    <a:pt x="25552" y="478220"/>
                    <a:pt x="27377" y="479497"/>
                  </a:cubicBezTo>
                  <a:cubicBezTo>
                    <a:pt x="29203" y="480775"/>
                    <a:pt x="29841" y="479497"/>
                    <a:pt x="31210" y="483786"/>
                  </a:cubicBezTo>
                  <a:cubicBezTo>
                    <a:pt x="32579" y="488076"/>
                    <a:pt x="35773" y="487117"/>
                    <a:pt x="35773" y="489992"/>
                  </a:cubicBezTo>
                  <a:cubicBezTo>
                    <a:pt x="36001" y="494555"/>
                    <a:pt x="36001" y="499117"/>
                    <a:pt x="35773" y="503680"/>
                  </a:cubicBezTo>
                  <a:cubicBezTo>
                    <a:pt x="36275" y="507559"/>
                    <a:pt x="37096" y="511346"/>
                    <a:pt x="38191" y="515088"/>
                  </a:cubicBezTo>
                  <a:cubicBezTo>
                    <a:pt x="41294" y="518282"/>
                    <a:pt x="43849" y="521978"/>
                    <a:pt x="45811" y="525993"/>
                  </a:cubicBezTo>
                  <a:cubicBezTo>
                    <a:pt x="46313" y="527910"/>
                    <a:pt x="43941" y="522708"/>
                    <a:pt x="47271" y="531742"/>
                  </a:cubicBezTo>
                  <a:cubicBezTo>
                    <a:pt x="50602" y="540777"/>
                    <a:pt x="55393" y="540868"/>
                    <a:pt x="55850" y="543560"/>
                  </a:cubicBezTo>
                  <a:cubicBezTo>
                    <a:pt x="56306" y="546252"/>
                    <a:pt x="60139" y="556838"/>
                    <a:pt x="59272" y="558298"/>
                  </a:cubicBezTo>
                  <a:cubicBezTo>
                    <a:pt x="58451" y="560899"/>
                    <a:pt x="57948" y="563591"/>
                    <a:pt x="57812" y="566329"/>
                  </a:cubicBezTo>
                  <a:cubicBezTo>
                    <a:pt x="58998" y="567561"/>
                    <a:pt x="59226" y="569432"/>
                    <a:pt x="58314" y="570891"/>
                  </a:cubicBezTo>
                  <a:cubicBezTo>
                    <a:pt x="56443" y="573310"/>
                    <a:pt x="58770" y="574725"/>
                    <a:pt x="58314" y="578968"/>
                  </a:cubicBezTo>
                  <a:cubicBezTo>
                    <a:pt x="57857" y="583212"/>
                    <a:pt x="60275" y="582299"/>
                    <a:pt x="60686" y="586588"/>
                  </a:cubicBezTo>
                  <a:cubicBezTo>
                    <a:pt x="61097" y="590877"/>
                    <a:pt x="60048" y="591790"/>
                    <a:pt x="63104" y="595166"/>
                  </a:cubicBezTo>
                  <a:cubicBezTo>
                    <a:pt x="67896" y="600322"/>
                    <a:pt x="70770" y="605068"/>
                    <a:pt x="72687" y="606528"/>
                  </a:cubicBezTo>
                  <a:cubicBezTo>
                    <a:pt x="74968" y="608399"/>
                    <a:pt x="76884" y="610634"/>
                    <a:pt x="78345" y="613189"/>
                  </a:cubicBezTo>
                  <a:cubicBezTo>
                    <a:pt x="80306" y="619349"/>
                    <a:pt x="81767" y="621266"/>
                    <a:pt x="80352" y="626011"/>
                  </a:cubicBezTo>
                  <a:cubicBezTo>
                    <a:pt x="78938" y="630756"/>
                    <a:pt x="79805" y="623684"/>
                    <a:pt x="78938" y="630574"/>
                  </a:cubicBezTo>
                  <a:cubicBezTo>
                    <a:pt x="78527" y="635456"/>
                    <a:pt x="79348" y="640339"/>
                    <a:pt x="81311" y="644810"/>
                  </a:cubicBezTo>
                  <a:cubicBezTo>
                    <a:pt x="81311" y="644810"/>
                    <a:pt x="79440" y="651061"/>
                    <a:pt x="78481" y="653434"/>
                  </a:cubicBezTo>
                  <a:cubicBezTo>
                    <a:pt x="77523" y="655807"/>
                    <a:pt x="77523" y="651061"/>
                    <a:pt x="77569" y="655807"/>
                  </a:cubicBezTo>
                  <a:cubicBezTo>
                    <a:pt x="77615" y="660552"/>
                    <a:pt x="78071" y="661967"/>
                    <a:pt x="78071" y="665298"/>
                  </a:cubicBezTo>
                  <a:cubicBezTo>
                    <a:pt x="78071" y="668628"/>
                    <a:pt x="79485" y="667670"/>
                    <a:pt x="77615" y="672963"/>
                  </a:cubicBezTo>
                  <a:cubicBezTo>
                    <a:pt x="75744" y="678256"/>
                    <a:pt x="79485" y="675747"/>
                    <a:pt x="75698" y="678165"/>
                  </a:cubicBezTo>
                  <a:cubicBezTo>
                    <a:pt x="71911" y="680583"/>
                    <a:pt x="69082" y="680036"/>
                    <a:pt x="66572" y="681998"/>
                  </a:cubicBezTo>
                  <a:cubicBezTo>
                    <a:pt x="64063" y="683960"/>
                    <a:pt x="61781" y="682454"/>
                    <a:pt x="61325" y="686287"/>
                  </a:cubicBezTo>
                  <a:cubicBezTo>
                    <a:pt x="60869" y="690119"/>
                    <a:pt x="62283" y="691945"/>
                    <a:pt x="61827" y="695412"/>
                  </a:cubicBezTo>
                  <a:cubicBezTo>
                    <a:pt x="61370" y="698880"/>
                    <a:pt x="59911" y="694911"/>
                    <a:pt x="61370" y="698789"/>
                  </a:cubicBezTo>
                  <a:cubicBezTo>
                    <a:pt x="62831" y="702667"/>
                    <a:pt x="65158" y="701618"/>
                    <a:pt x="67576" y="702120"/>
                  </a:cubicBezTo>
                  <a:cubicBezTo>
                    <a:pt x="70223" y="702074"/>
                    <a:pt x="72823" y="702667"/>
                    <a:pt x="75150" y="703945"/>
                  </a:cubicBezTo>
                  <a:cubicBezTo>
                    <a:pt x="77523" y="705907"/>
                    <a:pt x="81356" y="704903"/>
                    <a:pt x="81356" y="706820"/>
                  </a:cubicBezTo>
                  <a:cubicBezTo>
                    <a:pt x="81356" y="708736"/>
                    <a:pt x="85645" y="709192"/>
                    <a:pt x="85645" y="711383"/>
                  </a:cubicBezTo>
                  <a:cubicBezTo>
                    <a:pt x="85645" y="713573"/>
                    <a:pt x="88018" y="716676"/>
                    <a:pt x="89022" y="719003"/>
                  </a:cubicBezTo>
                  <a:cubicBezTo>
                    <a:pt x="90025" y="721330"/>
                    <a:pt x="97052" y="725208"/>
                    <a:pt x="97052" y="725208"/>
                  </a:cubicBezTo>
                  <a:cubicBezTo>
                    <a:pt x="97052" y="725208"/>
                    <a:pt x="104718" y="725619"/>
                    <a:pt x="105083" y="727535"/>
                  </a:cubicBezTo>
                  <a:cubicBezTo>
                    <a:pt x="105448" y="729451"/>
                    <a:pt x="112748" y="728949"/>
                    <a:pt x="112748" y="728949"/>
                  </a:cubicBezTo>
                  <a:lnTo>
                    <a:pt x="125114" y="727444"/>
                  </a:lnTo>
                  <a:cubicBezTo>
                    <a:pt x="128993" y="726942"/>
                    <a:pt x="132917" y="727444"/>
                    <a:pt x="136567" y="728904"/>
                  </a:cubicBezTo>
                  <a:cubicBezTo>
                    <a:pt x="140856" y="731231"/>
                    <a:pt x="153221" y="726486"/>
                    <a:pt x="153221" y="726486"/>
                  </a:cubicBezTo>
                  <a:lnTo>
                    <a:pt x="160750" y="723155"/>
                  </a:lnTo>
                  <a:lnTo>
                    <a:pt x="166454" y="717908"/>
                  </a:lnTo>
                  <a:lnTo>
                    <a:pt x="171701" y="712204"/>
                  </a:lnTo>
                  <a:lnTo>
                    <a:pt x="181648" y="709284"/>
                  </a:lnTo>
                  <a:lnTo>
                    <a:pt x="194470" y="703124"/>
                  </a:lnTo>
                  <a:lnTo>
                    <a:pt x="198759" y="697831"/>
                  </a:lnTo>
                  <a:lnTo>
                    <a:pt x="202090" y="693998"/>
                  </a:lnTo>
                  <a:cubicBezTo>
                    <a:pt x="206516" y="692675"/>
                    <a:pt x="211124" y="692036"/>
                    <a:pt x="215779" y="692082"/>
                  </a:cubicBezTo>
                  <a:cubicBezTo>
                    <a:pt x="218699" y="693040"/>
                    <a:pt x="223946" y="692492"/>
                    <a:pt x="224402" y="693496"/>
                  </a:cubicBezTo>
                  <a:cubicBezTo>
                    <a:pt x="224859" y="694500"/>
                    <a:pt x="234349" y="689161"/>
                    <a:pt x="234349" y="689161"/>
                  </a:cubicBezTo>
                  <a:cubicBezTo>
                    <a:pt x="236585" y="689390"/>
                    <a:pt x="238775" y="689390"/>
                    <a:pt x="241011" y="689161"/>
                  </a:cubicBezTo>
                  <a:cubicBezTo>
                    <a:pt x="243384" y="688796"/>
                    <a:pt x="245756" y="688614"/>
                    <a:pt x="248129" y="688659"/>
                  </a:cubicBezTo>
                  <a:cubicBezTo>
                    <a:pt x="248129" y="688659"/>
                    <a:pt x="250958" y="687200"/>
                    <a:pt x="252419" y="688659"/>
                  </a:cubicBezTo>
                  <a:cubicBezTo>
                    <a:pt x="253878" y="690119"/>
                    <a:pt x="256206" y="687656"/>
                    <a:pt x="257665" y="690029"/>
                  </a:cubicBezTo>
                  <a:cubicBezTo>
                    <a:pt x="259126" y="692401"/>
                    <a:pt x="269073" y="691945"/>
                    <a:pt x="269073" y="691945"/>
                  </a:cubicBezTo>
                  <a:lnTo>
                    <a:pt x="279111" y="690987"/>
                  </a:lnTo>
                  <a:lnTo>
                    <a:pt x="285727" y="690439"/>
                  </a:lnTo>
                  <a:cubicBezTo>
                    <a:pt x="285727" y="690439"/>
                    <a:pt x="289514" y="688522"/>
                    <a:pt x="290929" y="689481"/>
                  </a:cubicBezTo>
                  <a:cubicBezTo>
                    <a:pt x="292344" y="690439"/>
                    <a:pt x="296633" y="689024"/>
                    <a:pt x="296633" y="689024"/>
                  </a:cubicBezTo>
                  <a:cubicBezTo>
                    <a:pt x="296633" y="689024"/>
                    <a:pt x="301834" y="687564"/>
                    <a:pt x="303340" y="687063"/>
                  </a:cubicBezTo>
                  <a:cubicBezTo>
                    <a:pt x="306077" y="685055"/>
                    <a:pt x="308587" y="682865"/>
                    <a:pt x="310914" y="680400"/>
                  </a:cubicBezTo>
                  <a:cubicBezTo>
                    <a:pt x="310914" y="680400"/>
                    <a:pt x="316070" y="676613"/>
                    <a:pt x="316527" y="675154"/>
                  </a:cubicBezTo>
                  <a:cubicBezTo>
                    <a:pt x="316983" y="673693"/>
                    <a:pt x="315158" y="675154"/>
                    <a:pt x="321089" y="667488"/>
                  </a:cubicBezTo>
                  <a:cubicBezTo>
                    <a:pt x="324375" y="662833"/>
                    <a:pt x="328983" y="659366"/>
                    <a:pt x="334368" y="657495"/>
                  </a:cubicBezTo>
                  <a:cubicBezTo>
                    <a:pt x="336239" y="657084"/>
                    <a:pt x="343904" y="654210"/>
                    <a:pt x="345319" y="653708"/>
                  </a:cubicBezTo>
                  <a:cubicBezTo>
                    <a:pt x="346733" y="653206"/>
                    <a:pt x="354763" y="648460"/>
                    <a:pt x="354763" y="648460"/>
                  </a:cubicBezTo>
                  <a:lnTo>
                    <a:pt x="362384" y="641753"/>
                  </a:lnTo>
                  <a:cubicBezTo>
                    <a:pt x="362384" y="641753"/>
                    <a:pt x="366947" y="637510"/>
                    <a:pt x="367585" y="638878"/>
                  </a:cubicBezTo>
                  <a:cubicBezTo>
                    <a:pt x="368224" y="640247"/>
                    <a:pt x="375707" y="639380"/>
                    <a:pt x="375707" y="639380"/>
                  </a:cubicBezTo>
                  <a:lnTo>
                    <a:pt x="398521" y="639380"/>
                  </a:lnTo>
                  <a:cubicBezTo>
                    <a:pt x="401579" y="639426"/>
                    <a:pt x="404636" y="639244"/>
                    <a:pt x="407647" y="638878"/>
                  </a:cubicBezTo>
                  <a:cubicBezTo>
                    <a:pt x="410066" y="638422"/>
                    <a:pt x="420515" y="635046"/>
                    <a:pt x="420515" y="635046"/>
                  </a:cubicBezTo>
                  <a:lnTo>
                    <a:pt x="428134" y="634133"/>
                  </a:lnTo>
                  <a:lnTo>
                    <a:pt x="433838" y="629570"/>
                  </a:lnTo>
                  <a:cubicBezTo>
                    <a:pt x="436439" y="628521"/>
                    <a:pt x="438812" y="627106"/>
                    <a:pt x="440956" y="625281"/>
                  </a:cubicBezTo>
                  <a:cubicBezTo>
                    <a:pt x="443283" y="622863"/>
                    <a:pt x="444287" y="621448"/>
                    <a:pt x="446660" y="620718"/>
                  </a:cubicBezTo>
                  <a:cubicBezTo>
                    <a:pt x="448987" y="620034"/>
                    <a:pt x="451360" y="619532"/>
                    <a:pt x="453778" y="619213"/>
                  </a:cubicBezTo>
                  <a:lnTo>
                    <a:pt x="462903" y="619213"/>
                  </a:lnTo>
                  <a:cubicBezTo>
                    <a:pt x="465459" y="618756"/>
                    <a:pt x="468059" y="618893"/>
                    <a:pt x="470524" y="619715"/>
                  </a:cubicBezTo>
                  <a:cubicBezTo>
                    <a:pt x="472851" y="621129"/>
                    <a:pt x="480014" y="616840"/>
                    <a:pt x="481429" y="617752"/>
                  </a:cubicBezTo>
                  <a:cubicBezTo>
                    <a:pt x="482844" y="618665"/>
                    <a:pt x="483346" y="616384"/>
                    <a:pt x="490920" y="617752"/>
                  </a:cubicBezTo>
                  <a:cubicBezTo>
                    <a:pt x="498494" y="619121"/>
                    <a:pt x="503741" y="614923"/>
                    <a:pt x="505703" y="616794"/>
                  </a:cubicBezTo>
                  <a:cubicBezTo>
                    <a:pt x="507665" y="618665"/>
                    <a:pt x="513734" y="616292"/>
                    <a:pt x="513734" y="616292"/>
                  </a:cubicBezTo>
                  <a:cubicBezTo>
                    <a:pt x="513734" y="616292"/>
                    <a:pt x="521856" y="613418"/>
                    <a:pt x="524229" y="614878"/>
                  </a:cubicBezTo>
                  <a:cubicBezTo>
                    <a:pt x="526602" y="616338"/>
                    <a:pt x="533354" y="619121"/>
                    <a:pt x="533354" y="619121"/>
                  </a:cubicBezTo>
                  <a:cubicBezTo>
                    <a:pt x="535636" y="621448"/>
                    <a:pt x="538191" y="623501"/>
                    <a:pt x="540929" y="625235"/>
                  </a:cubicBezTo>
                  <a:cubicBezTo>
                    <a:pt x="543849" y="626650"/>
                    <a:pt x="540929" y="631897"/>
                    <a:pt x="542845" y="632354"/>
                  </a:cubicBezTo>
                  <a:lnTo>
                    <a:pt x="549553" y="634224"/>
                  </a:lnTo>
                  <a:lnTo>
                    <a:pt x="557583" y="634224"/>
                  </a:lnTo>
                  <a:cubicBezTo>
                    <a:pt x="560595" y="633540"/>
                    <a:pt x="563469" y="632399"/>
                    <a:pt x="566161" y="630893"/>
                  </a:cubicBezTo>
                  <a:cubicBezTo>
                    <a:pt x="567576" y="629525"/>
                    <a:pt x="571409" y="632262"/>
                    <a:pt x="571409" y="632262"/>
                  </a:cubicBezTo>
                  <a:cubicBezTo>
                    <a:pt x="572778" y="635091"/>
                    <a:pt x="575151" y="637281"/>
                    <a:pt x="578071" y="638468"/>
                  </a:cubicBezTo>
                  <a:cubicBezTo>
                    <a:pt x="584276" y="636551"/>
                    <a:pt x="583363" y="635639"/>
                    <a:pt x="586147" y="636551"/>
                  </a:cubicBezTo>
                  <a:cubicBezTo>
                    <a:pt x="588931" y="637464"/>
                    <a:pt x="590390" y="637829"/>
                    <a:pt x="591896" y="639837"/>
                  </a:cubicBezTo>
                  <a:cubicBezTo>
                    <a:pt x="595729" y="645084"/>
                    <a:pt x="597554" y="645586"/>
                    <a:pt x="599060" y="645997"/>
                  </a:cubicBezTo>
                  <a:cubicBezTo>
                    <a:pt x="600566" y="646407"/>
                    <a:pt x="604262" y="645495"/>
                    <a:pt x="604718" y="649328"/>
                  </a:cubicBezTo>
                  <a:cubicBezTo>
                    <a:pt x="605174" y="653160"/>
                    <a:pt x="608551" y="647913"/>
                    <a:pt x="605220" y="653115"/>
                  </a:cubicBezTo>
                  <a:cubicBezTo>
                    <a:pt x="601889" y="658316"/>
                    <a:pt x="598649" y="656993"/>
                    <a:pt x="599972" y="658864"/>
                  </a:cubicBezTo>
                  <a:cubicBezTo>
                    <a:pt x="605220" y="666484"/>
                    <a:pt x="609098" y="666484"/>
                    <a:pt x="609554" y="668857"/>
                  </a:cubicBezTo>
                  <a:cubicBezTo>
                    <a:pt x="610011" y="671230"/>
                    <a:pt x="618680" y="672598"/>
                    <a:pt x="618680" y="672598"/>
                  </a:cubicBezTo>
                  <a:cubicBezTo>
                    <a:pt x="619639" y="674742"/>
                    <a:pt x="620414" y="676978"/>
                    <a:pt x="621053" y="679260"/>
                  </a:cubicBezTo>
                  <a:cubicBezTo>
                    <a:pt x="623426" y="684461"/>
                    <a:pt x="625342" y="685420"/>
                    <a:pt x="625388" y="686834"/>
                  </a:cubicBezTo>
                  <a:cubicBezTo>
                    <a:pt x="625434" y="688249"/>
                    <a:pt x="630635" y="689253"/>
                    <a:pt x="629677" y="691397"/>
                  </a:cubicBezTo>
                  <a:cubicBezTo>
                    <a:pt x="628992" y="692858"/>
                    <a:pt x="628992" y="694500"/>
                    <a:pt x="629677" y="695960"/>
                  </a:cubicBezTo>
                  <a:cubicBezTo>
                    <a:pt x="630224" y="697877"/>
                    <a:pt x="630863" y="699793"/>
                    <a:pt x="631593" y="701664"/>
                  </a:cubicBezTo>
                  <a:cubicBezTo>
                    <a:pt x="632643" y="704447"/>
                    <a:pt x="633464" y="707276"/>
                    <a:pt x="634011" y="710196"/>
                  </a:cubicBezTo>
                  <a:cubicBezTo>
                    <a:pt x="635836" y="714074"/>
                    <a:pt x="638255" y="717634"/>
                    <a:pt x="641175" y="720737"/>
                  </a:cubicBezTo>
                  <a:cubicBezTo>
                    <a:pt x="641175" y="720737"/>
                    <a:pt x="647791" y="721603"/>
                    <a:pt x="648293" y="723018"/>
                  </a:cubicBezTo>
                  <a:cubicBezTo>
                    <a:pt x="648795" y="724432"/>
                    <a:pt x="652582" y="723018"/>
                    <a:pt x="652582" y="723018"/>
                  </a:cubicBezTo>
                  <a:cubicBezTo>
                    <a:pt x="652582" y="723018"/>
                    <a:pt x="656415" y="718455"/>
                    <a:pt x="654955" y="718455"/>
                  </a:cubicBezTo>
                  <a:cubicBezTo>
                    <a:pt x="653495" y="718455"/>
                    <a:pt x="654453" y="714668"/>
                    <a:pt x="655411" y="712752"/>
                  </a:cubicBezTo>
                  <a:cubicBezTo>
                    <a:pt x="656689" y="710607"/>
                    <a:pt x="658103" y="708508"/>
                    <a:pt x="659655" y="706500"/>
                  </a:cubicBezTo>
                  <a:lnTo>
                    <a:pt x="667229" y="699428"/>
                  </a:lnTo>
                  <a:lnTo>
                    <a:pt x="673389" y="693679"/>
                  </a:lnTo>
                  <a:cubicBezTo>
                    <a:pt x="673389" y="693679"/>
                    <a:pt x="679595" y="690393"/>
                    <a:pt x="678682" y="689892"/>
                  </a:cubicBezTo>
                  <a:cubicBezTo>
                    <a:pt x="677770" y="689390"/>
                    <a:pt x="682424" y="685100"/>
                    <a:pt x="682424" y="685100"/>
                  </a:cubicBezTo>
                  <a:cubicBezTo>
                    <a:pt x="684021" y="684416"/>
                    <a:pt x="685526" y="683595"/>
                    <a:pt x="686987" y="682682"/>
                  </a:cubicBezTo>
                  <a:cubicBezTo>
                    <a:pt x="688675" y="681405"/>
                    <a:pt x="690180" y="679990"/>
                    <a:pt x="691550" y="678393"/>
                  </a:cubicBezTo>
                  <a:cubicBezTo>
                    <a:pt x="694378" y="676522"/>
                    <a:pt x="696386" y="673647"/>
                    <a:pt x="697207" y="670362"/>
                  </a:cubicBezTo>
                  <a:cubicBezTo>
                    <a:pt x="698028" y="668674"/>
                    <a:pt x="698987" y="667077"/>
                    <a:pt x="700082" y="665571"/>
                  </a:cubicBezTo>
                  <a:lnTo>
                    <a:pt x="702911" y="661738"/>
                  </a:lnTo>
                  <a:cubicBezTo>
                    <a:pt x="702318" y="659685"/>
                    <a:pt x="702500" y="657495"/>
                    <a:pt x="703367" y="655533"/>
                  </a:cubicBezTo>
                  <a:cubicBezTo>
                    <a:pt x="704736" y="652704"/>
                    <a:pt x="710485" y="663153"/>
                    <a:pt x="709071" y="663153"/>
                  </a:cubicBezTo>
                  <a:cubicBezTo>
                    <a:pt x="707656" y="663153"/>
                    <a:pt x="708204" y="668400"/>
                    <a:pt x="706744" y="669359"/>
                  </a:cubicBezTo>
                  <a:cubicBezTo>
                    <a:pt x="705284" y="670317"/>
                    <a:pt x="706242" y="672188"/>
                    <a:pt x="705329" y="674606"/>
                  </a:cubicBezTo>
                  <a:cubicBezTo>
                    <a:pt x="704417" y="677024"/>
                    <a:pt x="706789" y="679169"/>
                    <a:pt x="705329" y="680811"/>
                  </a:cubicBezTo>
                  <a:cubicBezTo>
                    <a:pt x="703595" y="682637"/>
                    <a:pt x="702135" y="684735"/>
                    <a:pt x="701040" y="687017"/>
                  </a:cubicBezTo>
                  <a:cubicBezTo>
                    <a:pt x="700630" y="688431"/>
                    <a:pt x="699169" y="693131"/>
                    <a:pt x="698713" y="694591"/>
                  </a:cubicBezTo>
                  <a:cubicBezTo>
                    <a:pt x="698257" y="696051"/>
                    <a:pt x="699671" y="697922"/>
                    <a:pt x="697801" y="701253"/>
                  </a:cubicBezTo>
                  <a:cubicBezTo>
                    <a:pt x="695930" y="704584"/>
                    <a:pt x="695884" y="704128"/>
                    <a:pt x="696386" y="706455"/>
                  </a:cubicBezTo>
                  <a:cubicBezTo>
                    <a:pt x="696888" y="708782"/>
                    <a:pt x="700173" y="708371"/>
                    <a:pt x="697801" y="714074"/>
                  </a:cubicBezTo>
                  <a:cubicBezTo>
                    <a:pt x="695428" y="719778"/>
                    <a:pt x="697801" y="717862"/>
                    <a:pt x="695428" y="719824"/>
                  </a:cubicBezTo>
                  <a:cubicBezTo>
                    <a:pt x="693603" y="721466"/>
                    <a:pt x="691275" y="722471"/>
                    <a:pt x="688811" y="722653"/>
                  </a:cubicBezTo>
                  <a:cubicBezTo>
                    <a:pt x="685481" y="723155"/>
                    <a:pt x="688355" y="718410"/>
                    <a:pt x="685481" y="723155"/>
                  </a:cubicBezTo>
                  <a:cubicBezTo>
                    <a:pt x="683975" y="725345"/>
                    <a:pt x="682880" y="727717"/>
                    <a:pt x="682150" y="730273"/>
                  </a:cubicBezTo>
                  <a:lnTo>
                    <a:pt x="686439" y="734836"/>
                  </a:lnTo>
                  <a:lnTo>
                    <a:pt x="690272" y="728083"/>
                  </a:lnTo>
                  <a:lnTo>
                    <a:pt x="695884" y="727581"/>
                  </a:lnTo>
                  <a:cubicBezTo>
                    <a:pt x="697344" y="726988"/>
                    <a:pt x="698896" y="726851"/>
                    <a:pt x="700447" y="727125"/>
                  </a:cubicBezTo>
                  <a:cubicBezTo>
                    <a:pt x="702500" y="727444"/>
                    <a:pt x="704554" y="726532"/>
                    <a:pt x="705694" y="724752"/>
                  </a:cubicBezTo>
                  <a:cubicBezTo>
                    <a:pt x="706835" y="722151"/>
                    <a:pt x="707747" y="719459"/>
                    <a:pt x="708478" y="716676"/>
                  </a:cubicBezTo>
                  <a:cubicBezTo>
                    <a:pt x="708979" y="713755"/>
                    <a:pt x="710349" y="709055"/>
                    <a:pt x="710349" y="709055"/>
                  </a:cubicBezTo>
                  <a:cubicBezTo>
                    <a:pt x="717056" y="709968"/>
                    <a:pt x="725132" y="713618"/>
                    <a:pt x="723717" y="714713"/>
                  </a:cubicBezTo>
                  <a:cubicBezTo>
                    <a:pt x="722303" y="715808"/>
                    <a:pt x="725634" y="717132"/>
                    <a:pt x="725132" y="719003"/>
                  </a:cubicBezTo>
                  <a:cubicBezTo>
                    <a:pt x="724630" y="720873"/>
                    <a:pt x="726136" y="724706"/>
                    <a:pt x="724721" y="728128"/>
                  </a:cubicBezTo>
                  <a:cubicBezTo>
                    <a:pt x="723809" y="730319"/>
                    <a:pt x="722987" y="732509"/>
                    <a:pt x="722349" y="734790"/>
                  </a:cubicBezTo>
                  <a:cubicBezTo>
                    <a:pt x="721847" y="736205"/>
                    <a:pt x="722805" y="736205"/>
                    <a:pt x="721390" y="739034"/>
                  </a:cubicBezTo>
                  <a:cubicBezTo>
                    <a:pt x="719976" y="741863"/>
                    <a:pt x="720158" y="741954"/>
                    <a:pt x="722349" y="742866"/>
                  </a:cubicBezTo>
                  <a:cubicBezTo>
                    <a:pt x="726364" y="744190"/>
                    <a:pt x="730744" y="744007"/>
                    <a:pt x="734668" y="742365"/>
                  </a:cubicBezTo>
                  <a:cubicBezTo>
                    <a:pt x="734668" y="742365"/>
                    <a:pt x="745163" y="739946"/>
                    <a:pt x="744707" y="742821"/>
                  </a:cubicBezTo>
                  <a:cubicBezTo>
                    <a:pt x="744250" y="745695"/>
                    <a:pt x="748038" y="745194"/>
                    <a:pt x="747536" y="747064"/>
                  </a:cubicBezTo>
                  <a:cubicBezTo>
                    <a:pt x="747034" y="748935"/>
                    <a:pt x="745665" y="754684"/>
                    <a:pt x="745665" y="754684"/>
                  </a:cubicBezTo>
                  <a:cubicBezTo>
                    <a:pt x="745665" y="754684"/>
                    <a:pt x="750867" y="758791"/>
                    <a:pt x="751871" y="759932"/>
                  </a:cubicBezTo>
                  <a:cubicBezTo>
                    <a:pt x="755703" y="764175"/>
                    <a:pt x="757254" y="764494"/>
                    <a:pt x="757118" y="766046"/>
                  </a:cubicBezTo>
                  <a:cubicBezTo>
                    <a:pt x="756661" y="769103"/>
                    <a:pt x="757027" y="772251"/>
                    <a:pt x="758122" y="775171"/>
                  </a:cubicBezTo>
                  <a:cubicBezTo>
                    <a:pt x="758122" y="776632"/>
                    <a:pt x="757939" y="778046"/>
                    <a:pt x="757620" y="779461"/>
                  </a:cubicBezTo>
                  <a:cubicBezTo>
                    <a:pt x="757164" y="781377"/>
                    <a:pt x="760494" y="782335"/>
                    <a:pt x="759080" y="784024"/>
                  </a:cubicBezTo>
                  <a:cubicBezTo>
                    <a:pt x="757666" y="785712"/>
                    <a:pt x="759080" y="785073"/>
                    <a:pt x="760038" y="787856"/>
                  </a:cubicBezTo>
                  <a:cubicBezTo>
                    <a:pt x="761270" y="791278"/>
                    <a:pt x="762228" y="794746"/>
                    <a:pt x="762958" y="798305"/>
                  </a:cubicBezTo>
                  <a:cubicBezTo>
                    <a:pt x="763415" y="803507"/>
                    <a:pt x="764236" y="803598"/>
                    <a:pt x="765285" y="804921"/>
                  </a:cubicBezTo>
                  <a:cubicBezTo>
                    <a:pt x="769848" y="810169"/>
                    <a:pt x="771993" y="812040"/>
                    <a:pt x="772905" y="813454"/>
                  </a:cubicBezTo>
                  <a:cubicBezTo>
                    <a:pt x="776237" y="818017"/>
                    <a:pt x="777195" y="819659"/>
                    <a:pt x="778654" y="821987"/>
                  </a:cubicBezTo>
                  <a:cubicBezTo>
                    <a:pt x="780115" y="824314"/>
                    <a:pt x="785818" y="822945"/>
                    <a:pt x="786321" y="824405"/>
                  </a:cubicBezTo>
                  <a:cubicBezTo>
                    <a:pt x="786321" y="824405"/>
                    <a:pt x="794351" y="823447"/>
                    <a:pt x="794351" y="824861"/>
                  </a:cubicBezTo>
                  <a:cubicBezTo>
                    <a:pt x="794351" y="824861"/>
                    <a:pt x="805804" y="830017"/>
                    <a:pt x="805347" y="831432"/>
                  </a:cubicBezTo>
                  <a:cubicBezTo>
                    <a:pt x="807811" y="832436"/>
                    <a:pt x="810321" y="833257"/>
                    <a:pt x="812921" y="833850"/>
                  </a:cubicBezTo>
                  <a:cubicBezTo>
                    <a:pt x="814382" y="833850"/>
                    <a:pt x="815340" y="832390"/>
                    <a:pt x="817484" y="833348"/>
                  </a:cubicBezTo>
                  <a:cubicBezTo>
                    <a:pt x="819630" y="834307"/>
                    <a:pt x="819857" y="832390"/>
                    <a:pt x="823233" y="833850"/>
                  </a:cubicBezTo>
                  <a:cubicBezTo>
                    <a:pt x="826610" y="834945"/>
                    <a:pt x="830123" y="835721"/>
                    <a:pt x="833637" y="836131"/>
                  </a:cubicBezTo>
                  <a:cubicBezTo>
                    <a:pt x="833637" y="836131"/>
                    <a:pt x="841759" y="834671"/>
                    <a:pt x="841303" y="837090"/>
                  </a:cubicBezTo>
                  <a:cubicBezTo>
                    <a:pt x="840847" y="839508"/>
                    <a:pt x="845866" y="840375"/>
                    <a:pt x="845866" y="840375"/>
                  </a:cubicBezTo>
                  <a:lnTo>
                    <a:pt x="850429" y="841835"/>
                  </a:lnTo>
                  <a:cubicBezTo>
                    <a:pt x="850429" y="841835"/>
                    <a:pt x="854216" y="842839"/>
                    <a:pt x="854718" y="844664"/>
                  </a:cubicBezTo>
                  <a:cubicBezTo>
                    <a:pt x="855219" y="846489"/>
                    <a:pt x="860467" y="848451"/>
                    <a:pt x="860467" y="848451"/>
                  </a:cubicBezTo>
                  <a:cubicBezTo>
                    <a:pt x="860467" y="848451"/>
                    <a:pt x="864710" y="846991"/>
                    <a:pt x="865030" y="847950"/>
                  </a:cubicBezTo>
                  <a:lnTo>
                    <a:pt x="865531" y="848908"/>
                  </a:lnTo>
                  <a:lnTo>
                    <a:pt x="874064" y="844345"/>
                  </a:lnTo>
                  <a:lnTo>
                    <a:pt x="881137" y="839508"/>
                  </a:lnTo>
                  <a:lnTo>
                    <a:pt x="884468" y="835219"/>
                  </a:lnTo>
                  <a:lnTo>
                    <a:pt x="889715" y="831888"/>
                  </a:lnTo>
                  <a:lnTo>
                    <a:pt x="892088" y="833804"/>
                  </a:lnTo>
                  <a:lnTo>
                    <a:pt x="895921" y="831432"/>
                  </a:lnTo>
                  <a:cubicBezTo>
                    <a:pt x="896102" y="828831"/>
                    <a:pt x="897107" y="826322"/>
                    <a:pt x="898749" y="824268"/>
                  </a:cubicBezTo>
                  <a:lnTo>
                    <a:pt x="903312" y="820983"/>
                  </a:lnTo>
                  <a:cubicBezTo>
                    <a:pt x="903312" y="820983"/>
                    <a:pt x="909518" y="823310"/>
                    <a:pt x="907555" y="824724"/>
                  </a:cubicBezTo>
                  <a:cubicBezTo>
                    <a:pt x="905594" y="826139"/>
                    <a:pt x="906187" y="830473"/>
                    <a:pt x="904773" y="831432"/>
                  </a:cubicBezTo>
                  <a:lnTo>
                    <a:pt x="909061" y="834215"/>
                  </a:lnTo>
                  <a:lnTo>
                    <a:pt x="916635" y="829014"/>
                  </a:lnTo>
                  <a:cubicBezTo>
                    <a:pt x="916635" y="829014"/>
                    <a:pt x="922841" y="833576"/>
                    <a:pt x="919511" y="835675"/>
                  </a:cubicBezTo>
                  <a:cubicBezTo>
                    <a:pt x="916180" y="837774"/>
                    <a:pt x="913807" y="836588"/>
                    <a:pt x="913396" y="838002"/>
                  </a:cubicBezTo>
                  <a:cubicBezTo>
                    <a:pt x="912986" y="839417"/>
                    <a:pt x="915313" y="839417"/>
                    <a:pt x="917183" y="840375"/>
                  </a:cubicBezTo>
                  <a:cubicBezTo>
                    <a:pt x="919465" y="841242"/>
                    <a:pt x="921883" y="841881"/>
                    <a:pt x="924302" y="842246"/>
                  </a:cubicBezTo>
                  <a:lnTo>
                    <a:pt x="930963" y="842246"/>
                  </a:lnTo>
                  <a:lnTo>
                    <a:pt x="935207" y="846033"/>
                  </a:lnTo>
                  <a:cubicBezTo>
                    <a:pt x="935207" y="846033"/>
                    <a:pt x="938127" y="848908"/>
                    <a:pt x="938127" y="850322"/>
                  </a:cubicBezTo>
                  <a:cubicBezTo>
                    <a:pt x="938127" y="851737"/>
                    <a:pt x="942690" y="854566"/>
                    <a:pt x="942690" y="854566"/>
                  </a:cubicBezTo>
                  <a:lnTo>
                    <a:pt x="945063" y="859128"/>
                  </a:lnTo>
                  <a:cubicBezTo>
                    <a:pt x="945063" y="859128"/>
                    <a:pt x="948394" y="855296"/>
                    <a:pt x="948394" y="853881"/>
                  </a:cubicBezTo>
                  <a:cubicBezTo>
                    <a:pt x="948394" y="852467"/>
                    <a:pt x="952637" y="847219"/>
                    <a:pt x="952637" y="847219"/>
                  </a:cubicBezTo>
                  <a:lnTo>
                    <a:pt x="957200" y="846261"/>
                  </a:lnTo>
                  <a:lnTo>
                    <a:pt x="961489" y="845303"/>
                  </a:lnTo>
                  <a:cubicBezTo>
                    <a:pt x="965231" y="840968"/>
                    <a:pt x="969154" y="836862"/>
                    <a:pt x="973353" y="832938"/>
                  </a:cubicBezTo>
                  <a:cubicBezTo>
                    <a:pt x="975177" y="830610"/>
                    <a:pt x="977230" y="828512"/>
                    <a:pt x="979558" y="826686"/>
                  </a:cubicBezTo>
                  <a:cubicBezTo>
                    <a:pt x="979558" y="826686"/>
                    <a:pt x="979558" y="825272"/>
                    <a:pt x="984120" y="822124"/>
                  </a:cubicBezTo>
                  <a:cubicBezTo>
                    <a:pt x="988683" y="818975"/>
                    <a:pt x="992654" y="814549"/>
                    <a:pt x="992699" y="816420"/>
                  </a:cubicBezTo>
                  <a:cubicBezTo>
                    <a:pt x="992745" y="818291"/>
                    <a:pt x="997946" y="815872"/>
                    <a:pt x="997946" y="817378"/>
                  </a:cubicBezTo>
                  <a:cubicBezTo>
                    <a:pt x="997946" y="817378"/>
                    <a:pt x="1008350" y="811081"/>
                    <a:pt x="1009308" y="813500"/>
                  </a:cubicBezTo>
                  <a:cubicBezTo>
                    <a:pt x="1010266" y="815918"/>
                    <a:pt x="1016974" y="816785"/>
                    <a:pt x="1016974" y="816785"/>
                  </a:cubicBezTo>
                  <a:cubicBezTo>
                    <a:pt x="1018936" y="816146"/>
                    <a:pt x="1020989" y="815827"/>
                    <a:pt x="1023088" y="815827"/>
                  </a:cubicBezTo>
                  <a:cubicBezTo>
                    <a:pt x="1025506" y="815827"/>
                    <a:pt x="1027924" y="815508"/>
                    <a:pt x="1030252" y="814823"/>
                  </a:cubicBezTo>
                  <a:cubicBezTo>
                    <a:pt x="1032213" y="814184"/>
                    <a:pt x="1034312" y="813864"/>
                    <a:pt x="1036366" y="813910"/>
                  </a:cubicBezTo>
                  <a:cubicBezTo>
                    <a:pt x="1038145" y="813956"/>
                    <a:pt x="1039970" y="813637"/>
                    <a:pt x="1041613" y="812952"/>
                  </a:cubicBezTo>
                  <a:cubicBezTo>
                    <a:pt x="1043986" y="807705"/>
                    <a:pt x="1045446" y="803826"/>
                    <a:pt x="1045446" y="803826"/>
                  </a:cubicBezTo>
                  <a:cubicBezTo>
                    <a:pt x="1046997" y="800860"/>
                    <a:pt x="1048731" y="798031"/>
                    <a:pt x="1050648" y="795294"/>
                  </a:cubicBezTo>
                  <a:cubicBezTo>
                    <a:pt x="1050648" y="795294"/>
                    <a:pt x="1052199" y="792191"/>
                    <a:pt x="1051104" y="790731"/>
                  </a:cubicBezTo>
                  <a:cubicBezTo>
                    <a:pt x="1049370" y="787035"/>
                    <a:pt x="1048869" y="782883"/>
                    <a:pt x="1049644" y="778868"/>
                  </a:cubicBezTo>
                  <a:cubicBezTo>
                    <a:pt x="1050830" y="777134"/>
                    <a:pt x="1051651" y="775171"/>
                    <a:pt x="1051971" y="773118"/>
                  </a:cubicBezTo>
                  <a:cubicBezTo>
                    <a:pt x="1051971" y="770746"/>
                    <a:pt x="1052929" y="770746"/>
                    <a:pt x="1053386" y="768327"/>
                  </a:cubicBezTo>
                  <a:cubicBezTo>
                    <a:pt x="1053659" y="766457"/>
                    <a:pt x="1053659" y="764494"/>
                    <a:pt x="1053386" y="762623"/>
                  </a:cubicBezTo>
                  <a:cubicBezTo>
                    <a:pt x="1053386" y="760798"/>
                    <a:pt x="1053887" y="755551"/>
                    <a:pt x="1053887" y="755551"/>
                  </a:cubicBezTo>
                  <a:cubicBezTo>
                    <a:pt x="1056077" y="753270"/>
                    <a:pt x="1057629" y="750487"/>
                    <a:pt x="1058450" y="747429"/>
                  </a:cubicBezTo>
                  <a:cubicBezTo>
                    <a:pt x="1059408" y="744828"/>
                    <a:pt x="1060549" y="742319"/>
                    <a:pt x="1061781" y="739855"/>
                  </a:cubicBezTo>
                  <a:lnTo>
                    <a:pt x="1069310" y="730729"/>
                  </a:lnTo>
                  <a:cubicBezTo>
                    <a:pt x="1069310" y="730729"/>
                    <a:pt x="1071226" y="726166"/>
                    <a:pt x="1071683" y="724478"/>
                  </a:cubicBezTo>
                  <a:cubicBezTo>
                    <a:pt x="1072139" y="722790"/>
                    <a:pt x="1072184" y="720235"/>
                    <a:pt x="1072641" y="718820"/>
                  </a:cubicBezTo>
                  <a:cubicBezTo>
                    <a:pt x="1073371" y="716630"/>
                    <a:pt x="1074010" y="714394"/>
                    <a:pt x="1074511" y="712158"/>
                  </a:cubicBezTo>
                  <a:cubicBezTo>
                    <a:pt x="1075014" y="709786"/>
                    <a:pt x="1074511" y="706957"/>
                    <a:pt x="1075926" y="705999"/>
                  </a:cubicBezTo>
                  <a:cubicBezTo>
                    <a:pt x="1077341" y="705040"/>
                    <a:pt x="1078800" y="700249"/>
                    <a:pt x="1078800" y="700249"/>
                  </a:cubicBezTo>
                  <a:cubicBezTo>
                    <a:pt x="1078800" y="700249"/>
                    <a:pt x="1081173" y="695686"/>
                    <a:pt x="1081630" y="694089"/>
                  </a:cubicBezTo>
                  <a:cubicBezTo>
                    <a:pt x="1083317" y="691260"/>
                    <a:pt x="1085189" y="688568"/>
                    <a:pt x="1087288" y="686013"/>
                  </a:cubicBezTo>
                  <a:cubicBezTo>
                    <a:pt x="1087288" y="686013"/>
                    <a:pt x="1088246" y="685511"/>
                    <a:pt x="1088702" y="682134"/>
                  </a:cubicBezTo>
                  <a:cubicBezTo>
                    <a:pt x="1089021" y="680264"/>
                    <a:pt x="1089158" y="678393"/>
                    <a:pt x="1089204" y="676476"/>
                  </a:cubicBezTo>
                  <a:cubicBezTo>
                    <a:pt x="1089980" y="674423"/>
                    <a:pt x="1091257" y="672598"/>
                    <a:pt x="1092991" y="671230"/>
                  </a:cubicBezTo>
                  <a:cubicBezTo>
                    <a:pt x="1095820" y="668811"/>
                    <a:pt x="1097554" y="665480"/>
                    <a:pt x="1099150" y="664522"/>
                  </a:cubicBezTo>
                  <a:cubicBezTo>
                    <a:pt x="1101205" y="663746"/>
                    <a:pt x="1102984" y="662423"/>
                    <a:pt x="1104353" y="660735"/>
                  </a:cubicBezTo>
                  <a:cubicBezTo>
                    <a:pt x="1108140" y="656948"/>
                    <a:pt x="1108916" y="656172"/>
                    <a:pt x="1111517" y="653526"/>
                  </a:cubicBezTo>
                  <a:cubicBezTo>
                    <a:pt x="1114117" y="650879"/>
                    <a:pt x="1111972" y="652613"/>
                    <a:pt x="1115714" y="648369"/>
                  </a:cubicBezTo>
                  <a:cubicBezTo>
                    <a:pt x="1119456" y="644126"/>
                    <a:pt x="1123334" y="639746"/>
                    <a:pt x="1123334" y="639746"/>
                  </a:cubicBezTo>
                  <a:cubicBezTo>
                    <a:pt x="1123334" y="639746"/>
                    <a:pt x="1124749" y="632627"/>
                    <a:pt x="1123334" y="632627"/>
                  </a:cubicBezTo>
                  <a:cubicBezTo>
                    <a:pt x="1121920" y="632627"/>
                    <a:pt x="1122833" y="628840"/>
                    <a:pt x="1122833" y="628840"/>
                  </a:cubicBezTo>
                  <a:cubicBezTo>
                    <a:pt x="1122833" y="628840"/>
                    <a:pt x="1126573" y="625008"/>
                    <a:pt x="1126573" y="622680"/>
                  </a:cubicBezTo>
                  <a:cubicBezTo>
                    <a:pt x="1126665" y="620718"/>
                    <a:pt x="1127030" y="618802"/>
                    <a:pt x="1127578" y="616931"/>
                  </a:cubicBezTo>
                  <a:cubicBezTo>
                    <a:pt x="1128900" y="615243"/>
                    <a:pt x="1129814" y="613281"/>
                    <a:pt x="1130361" y="611182"/>
                  </a:cubicBezTo>
                  <a:cubicBezTo>
                    <a:pt x="1130361" y="609311"/>
                    <a:pt x="1132825" y="604565"/>
                    <a:pt x="1132825" y="603106"/>
                  </a:cubicBezTo>
                  <a:cubicBezTo>
                    <a:pt x="1133190" y="600048"/>
                    <a:pt x="1133783" y="596991"/>
                    <a:pt x="1134604" y="593980"/>
                  </a:cubicBezTo>
                  <a:cubicBezTo>
                    <a:pt x="1135882" y="591424"/>
                    <a:pt x="1136704" y="588687"/>
                    <a:pt x="1137022" y="585858"/>
                  </a:cubicBezTo>
                  <a:cubicBezTo>
                    <a:pt x="1136521" y="583987"/>
                    <a:pt x="1138803" y="580610"/>
                    <a:pt x="1138392" y="577781"/>
                  </a:cubicBezTo>
                  <a:cubicBezTo>
                    <a:pt x="1137980" y="574952"/>
                    <a:pt x="1138803" y="572535"/>
                    <a:pt x="1138392" y="570162"/>
                  </a:cubicBezTo>
                  <a:cubicBezTo>
                    <a:pt x="1137935" y="568108"/>
                    <a:pt x="1137935" y="566009"/>
                    <a:pt x="1138392" y="563956"/>
                  </a:cubicBezTo>
                  <a:cubicBezTo>
                    <a:pt x="1139441" y="561310"/>
                    <a:pt x="1140673" y="558800"/>
                    <a:pt x="1142133" y="556336"/>
                  </a:cubicBezTo>
                  <a:cubicBezTo>
                    <a:pt x="1143046" y="554009"/>
                    <a:pt x="1145920" y="550633"/>
                    <a:pt x="1145920" y="549218"/>
                  </a:cubicBezTo>
                  <a:cubicBezTo>
                    <a:pt x="1146194" y="547073"/>
                    <a:pt x="1146833" y="544975"/>
                    <a:pt x="1147791" y="543058"/>
                  </a:cubicBezTo>
                  <a:cubicBezTo>
                    <a:pt x="1149297" y="541142"/>
                    <a:pt x="1150118" y="538769"/>
                    <a:pt x="1150118" y="536351"/>
                  </a:cubicBezTo>
                  <a:cubicBezTo>
                    <a:pt x="1150118" y="534298"/>
                    <a:pt x="1149981" y="532198"/>
                    <a:pt x="1149707" y="530145"/>
                  </a:cubicBezTo>
                  <a:cubicBezTo>
                    <a:pt x="1149707" y="530145"/>
                    <a:pt x="1151806" y="523666"/>
                    <a:pt x="1150347" y="52179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CBE782E-55A9-33F0-1F90-D66E554E305B}"/>
                </a:ext>
              </a:extLst>
            </p:cNvPr>
            <p:cNvSpPr/>
            <p:nvPr/>
          </p:nvSpPr>
          <p:spPr>
            <a:xfrm>
              <a:off x="9844039" y="4757570"/>
              <a:ext cx="2621" cy="1011"/>
            </a:xfrm>
            <a:custGeom>
              <a:avLst/>
              <a:gdLst>
                <a:gd name="connsiteX0" fmla="*/ 590 w 2621"/>
                <a:gd name="connsiteY0" fmla="*/ 960 h 1011"/>
                <a:gd name="connsiteX1" fmla="*/ 590 w 2621"/>
                <a:gd name="connsiteY1" fmla="*/ 960 h 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1" h="1011">
                  <a:moveTo>
                    <a:pt x="590" y="960"/>
                  </a:moveTo>
                  <a:cubicBezTo>
                    <a:pt x="6339" y="-1413"/>
                    <a:pt x="-2239" y="1416"/>
                    <a:pt x="590" y="96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34F28F-7223-55B2-7DBD-FB6D2320A147}"/>
                </a:ext>
              </a:extLst>
            </p:cNvPr>
            <p:cNvSpPr/>
            <p:nvPr/>
          </p:nvSpPr>
          <p:spPr>
            <a:xfrm>
              <a:off x="9950807" y="4474623"/>
              <a:ext cx="115155" cy="60676"/>
            </a:xfrm>
            <a:custGeom>
              <a:avLst/>
              <a:gdLst>
                <a:gd name="connsiteX0" fmla="*/ 111973 w 115155"/>
                <a:gd name="connsiteY0" fmla="*/ 18667 h 60676"/>
                <a:gd name="connsiteX1" fmla="*/ 114847 w 115155"/>
                <a:gd name="connsiteY1" fmla="*/ 13694 h 60676"/>
                <a:gd name="connsiteX2" fmla="*/ 113981 w 115155"/>
                <a:gd name="connsiteY2" fmla="*/ 8310 h 60676"/>
                <a:gd name="connsiteX3" fmla="*/ 106999 w 115155"/>
                <a:gd name="connsiteY3" fmla="*/ 598 h 60676"/>
                <a:gd name="connsiteX4" fmla="*/ 97873 w 115155"/>
                <a:gd name="connsiteY4" fmla="*/ 963 h 60676"/>
                <a:gd name="connsiteX5" fmla="*/ 91713 w 115155"/>
                <a:gd name="connsiteY5" fmla="*/ 2652 h 60676"/>
                <a:gd name="connsiteX6" fmla="*/ 91713 w 115155"/>
                <a:gd name="connsiteY6" fmla="*/ 7625 h 60676"/>
                <a:gd name="connsiteX7" fmla="*/ 89706 w 115155"/>
                <a:gd name="connsiteY7" fmla="*/ 19489 h 60676"/>
                <a:gd name="connsiteX8" fmla="*/ 80580 w 115155"/>
                <a:gd name="connsiteY8" fmla="*/ 22409 h 60676"/>
                <a:gd name="connsiteX9" fmla="*/ 78938 w 115155"/>
                <a:gd name="connsiteY9" fmla="*/ 27382 h 60676"/>
                <a:gd name="connsiteX10" fmla="*/ 74010 w 115155"/>
                <a:gd name="connsiteY10" fmla="*/ 32310 h 60676"/>
                <a:gd name="connsiteX11" fmla="*/ 66983 w 115155"/>
                <a:gd name="connsiteY11" fmla="*/ 34363 h 60676"/>
                <a:gd name="connsiteX12" fmla="*/ 56351 w 115155"/>
                <a:gd name="connsiteY12" fmla="*/ 35641 h 60676"/>
                <a:gd name="connsiteX13" fmla="*/ 54298 w 115155"/>
                <a:gd name="connsiteY13" fmla="*/ 34044 h 60676"/>
                <a:gd name="connsiteX14" fmla="*/ 47316 w 115155"/>
                <a:gd name="connsiteY14" fmla="*/ 34409 h 60676"/>
                <a:gd name="connsiteX15" fmla="*/ 35362 w 115155"/>
                <a:gd name="connsiteY15" fmla="*/ 36554 h 60676"/>
                <a:gd name="connsiteX16" fmla="*/ 29202 w 115155"/>
                <a:gd name="connsiteY16" fmla="*/ 37329 h 60676"/>
                <a:gd name="connsiteX17" fmla="*/ 23498 w 115155"/>
                <a:gd name="connsiteY17" fmla="*/ 36143 h 60676"/>
                <a:gd name="connsiteX18" fmla="*/ 16882 w 115155"/>
                <a:gd name="connsiteY18" fmla="*/ 34090 h 60676"/>
                <a:gd name="connsiteX19" fmla="*/ 7027 w 115155"/>
                <a:gd name="connsiteY19" fmla="*/ 34090 h 60676"/>
                <a:gd name="connsiteX20" fmla="*/ 0 w 115155"/>
                <a:gd name="connsiteY20" fmla="*/ 41527 h 60676"/>
                <a:gd name="connsiteX21" fmla="*/ 1733 w 115155"/>
                <a:gd name="connsiteY21" fmla="*/ 47276 h 60676"/>
                <a:gd name="connsiteX22" fmla="*/ 11224 w 115155"/>
                <a:gd name="connsiteY22" fmla="*/ 50151 h 60676"/>
                <a:gd name="connsiteX23" fmla="*/ 21491 w 115155"/>
                <a:gd name="connsiteY23" fmla="*/ 51703 h 60676"/>
                <a:gd name="connsiteX24" fmla="*/ 25141 w 115155"/>
                <a:gd name="connsiteY24" fmla="*/ 53801 h 60676"/>
                <a:gd name="connsiteX25" fmla="*/ 31346 w 115155"/>
                <a:gd name="connsiteY25" fmla="*/ 56220 h 60676"/>
                <a:gd name="connsiteX26" fmla="*/ 35043 w 115155"/>
                <a:gd name="connsiteY26" fmla="*/ 59551 h 60676"/>
                <a:gd name="connsiteX27" fmla="*/ 42480 w 115155"/>
                <a:gd name="connsiteY27" fmla="*/ 60326 h 60676"/>
                <a:gd name="connsiteX28" fmla="*/ 49005 w 115155"/>
                <a:gd name="connsiteY28" fmla="*/ 60326 h 60676"/>
                <a:gd name="connsiteX29" fmla="*/ 57264 w 115155"/>
                <a:gd name="connsiteY29" fmla="*/ 59459 h 60676"/>
                <a:gd name="connsiteX30" fmla="*/ 64199 w 115155"/>
                <a:gd name="connsiteY30" fmla="*/ 56174 h 60676"/>
                <a:gd name="connsiteX31" fmla="*/ 71180 w 115155"/>
                <a:gd name="connsiteY31" fmla="*/ 51611 h 60676"/>
                <a:gd name="connsiteX32" fmla="*/ 75333 w 115155"/>
                <a:gd name="connsiteY32" fmla="*/ 51200 h 60676"/>
                <a:gd name="connsiteX33" fmla="*/ 83090 w 115155"/>
                <a:gd name="connsiteY33" fmla="*/ 45451 h 60676"/>
                <a:gd name="connsiteX34" fmla="*/ 90071 w 115155"/>
                <a:gd name="connsiteY34" fmla="*/ 38424 h 60676"/>
                <a:gd name="connsiteX35" fmla="*/ 94998 w 115155"/>
                <a:gd name="connsiteY35" fmla="*/ 38424 h 60676"/>
                <a:gd name="connsiteX36" fmla="*/ 104124 w 115155"/>
                <a:gd name="connsiteY36" fmla="*/ 37193 h 60676"/>
                <a:gd name="connsiteX37" fmla="*/ 105265 w 115155"/>
                <a:gd name="connsiteY37" fmla="*/ 25283 h 60676"/>
                <a:gd name="connsiteX38" fmla="*/ 111973 w 115155"/>
                <a:gd name="connsiteY38" fmla="*/ 18667 h 6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155" h="60676">
                  <a:moveTo>
                    <a:pt x="111973" y="18667"/>
                  </a:moveTo>
                  <a:cubicBezTo>
                    <a:pt x="113524" y="16933"/>
                    <a:pt x="116034" y="17390"/>
                    <a:pt x="114847" y="13694"/>
                  </a:cubicBezTo>
                  <a:cubicBezTo>
                    <a:pt x="113661" y="9998"/>
                    <a:pt x="113615" y="11230"/>
                    <a:pt x="113981" y="8310"/>
                  </a:cubicBezTo>
                  <a:cubicBezTo>
                    <a:pt x="114345" y="5389"/>
                    <a:pt x="114436" y="6256"/>
                    <a:pt x="106999" y="598"/>
                  </a:cubicBezTo>
                  <a:cubicBezTo>
                    <a:pt x="104946" y="-1090"/>
                    <a:pt x="103303" y="1374"/>
                    <a:pt x="97873" y="963"/>
                  </a:cubicBezTo>
                  <a:cubicBezTo>
                    <a:pt x="92444" y="553"/>
                    <a:pt x="94132" y="1876"/>
                    <a:pt x="91713" y="2652"/>
                  </a:cubicBezTo>
                  <a:cubicBezTo>
                    <a:pt x="89295" y="3427"/>
                    <a:pt x="91303" y="5937"/>
                    <a:pt x="91713" y="7625"/>
                  </a:cubicBezTo>
                  <a:cubicBezTo>
                    <a:pt x="92124" y="9313"/>
                    <a:pt x="92535" y="11275"/>
                    <a:pt x="89706" y="19489"/>
                  </a:cubicBezTo>
                  <a:cubicBezTo>
                    <a:pt x="89295" y="20766"/>
                    <a:pt x="86375" y="20766"/>
                    <a:pt x="80580" y="22409"/>
                  </a:cubicBezTo>
                  <a:cubicBezTo>
                    <a:pt x="77933" y="23185"/>
                    <a:pt x="79348" y="26105"/>
                    <a:pt x="78938" y="27382"/>
                  </a:cubicBezTo>
                  <a:cubicBezTo>
                    <a:pt x="77615" y="29308"/>
                    <a:pt x="75926" y="30978"/>
                    <a:pt x="74010" y="32310"/>
                  </a:cubicBezTo>
                  <a:cubicBezTo>
                    <a:pt x="71957" y="33716"/>
                    <a:pt x="69492" y="34432"/>
                    <a:pt x="66983" y="34363"/>
                  </a:cubicBezTo>
                  <a:cubicBezTo>
                    <a:pt x="63469" y="34971"/>
                    <a:pt x="59910" y="35399"/>
                    <a:pt x="56351" y="35641"/>
                  </a:cubicBezTo>
                  <a:cubicBezTo>
                    <a:pt x="52656" y="35641"/>
                    <a:pt x="56351" y="35641"/>
                    <a:pt x="54298" y="34044"/>
                  </a:cubicBezTo>
                  <a:cubicBezTo>
                    <a:pt x="52245" y="32447"/>
                    <a:pt x="47316" y="34409"/>
                    <a:pt x="47316" y="34409"/>
                  </a:cubicBezTo>
                  <a:cubicBezTo>
                    <a:pt x="47316" y="34409"/>
                    <a:pt x="36594" y="36554"/>
                    <a:pt x="35362" y="36554"/>
                  </a:cubicBezTo>
                  <a:cubicBezTo>
                    <a:pt x="34130" y="36554"/>
                    <a:pt x="30799" y="38561"/>
                    <a:pt x="29202" y="37329"/>
                  </a:cubicBezTo>
                  <a:cubicBezTo>
                    <a:pt x="27606" y="36097"/>
                    <a:pt x="26328" y="36964"/>
                    <a:pt x="23498" y="36143"/>
                  </a:cubicBezTo>
                  <a:cubicBezTo>
                    <a:pt x="21263" y="35605"/>
                    <a:pt x="19027" y="34920"/>
                    <a:pt x="16882" y="34090"/>
                  </a:cubicBezTo>
                  <a:cubicBezTo>
                    <a:pt x="14007" y="32812"/>
                    <a:pt x="9034" y="34774"/>
                    <a:pt x="7027" y="34090"/>
                  </a:cubicBezTo>
                  <a:cubicBezTo>
                    <a:pt x="5749" y="33679"/>
                    <a:pt x="1642" y="37421"/>
                    <a:pt x="0" y="41527"/>
                  </a:cubicBezTo>
                  <a:lnTo>
                    <a:pt x="1733" y="47276"/>
                  </a:lnTo>
                  <a:cubicBezTo>
                    <a:pt x="5110" y="47304"/>
                    <a:pt x="8395" y="48303"/>
                    <a:pt x="11224" y="50151"/>
                  </a:cubicBezTo>
                  <a:cubicBezTo>
                    <a:pt x="14464" y="51452"/>
                    <a:pt x="17977" y="51981"/>
                    <a:pt x="21491" y="51703"/>
                  </a:cubicBezTo>
                  <a:cubicBezTo>
                    <a:pt x="26374" y="51703"/>
                    <a:pt x="25141" y="53801"/>
                    <a:pt x="25141" y="53801"/>
                  </a:cubicBezTo>
                  <a:cubicBezTo>
                    <a:pt x="27149" y="54755"/>
                    <a:pt x="29202" y="55563"/>
                    <a:pt x="31346" y="56220"/>
                  </a:cubicBezTo>
                  <a:cubicBezTo>
                    <a:pt x="35043" y="57497"/>
                    <a:pt x="33765" y="58729"/>
                    <a:pt x="35043" y="59551"/>
                  </a:cubicBezTo>
                  <a:cubicBezTo>
                    <a:pt x="36320" y="60372"/>
                    <a:pt x="37917" y="61148"/>
                    <a:pt x="42480" y="60326"/>
                  </a:cubicBezTo>
                  <a:cubicBezTo>
                    <a:pt x="47042" y="59505"/>
                    <a:pt x="45309" y="61102"/>
                    <a:pt x="49005" y="60326"/>
                  </a:cubicBezTo>
                  <a:cubicBezTo>
                    <a:pt x="52701" y="59551"/>
                    <a:pt x="53568" y="60691"/>
                    <a:pt x="57264" y="59459"/>
                  </a:cubicBezTo>
                  <a:cubicBezTo>
                    <a:pt x="59773" y="58880"/>
                    <a:pt x="62146" y="57762"/>
                    <a:pt x="64199" y="56174"/>
                  </a:cubicBezTo>
                  <a:cubicBezTo>
                    <a:pt x="67941" y="53665"/>
                    <a:pt x="68306" y="53665"/>
                    <a:pt x="71180" y="51611"/>
                  </a:cubicBezTo>
                  <a:cubicBezTo>
                    <a:pt x="74055" y="49558"/>
                    <a:pt x="72823" y="51976"/>
                    <a:pt x="75333" y="51200"/>
                  </a:cubicBezTo>
                  <a:cubicBezTo>
                    <a:pt x="77842" y="50425"/>
                    <a:pt x="78116" y="49969"/>
                    <a:pt x="83090" y="45451"/>
                  </a:cubicBezTo>
                  <a:cubicBezTo>
                    <a:pt x="85691" y="43416"/>
                    <a:pt x="88064" y="41057"/>
                    <a:pt x="90071" y="38424"/>
                  </a:cubicBezTo>
                  <a:cubicBezTo>
                    <a:pt x="93722" y="33862"/>
                    <a:pt x="93311" y="38424"/>
                    <a:pt x="94998" y="38424"/>
                  </a:cubicBezTo>
                  <a:cubicBezTo>
                    <a:pt x="98102" y="38575"/>
                    <a:pt x="101204" y="38160"/>
                    <a:pt x="104124" y="37193"/>
                  </a:cubicBezTo>
                  <a:cubicBezTo>
                    <a:pt x="106542" y="35961"/>
                    <a:pt x="106542" y="34318"/>
                    <a:pt x="105265" y="25283"/>
                  </a:cubicBezTo>
                  <a:cubicBezTo>
                    <a:pt x="103988" y="16249"/>
                    <a:pt x="107866" y="23185"/>
                    <a:pt x="111973" y="18667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E58C06-AAAC-18CD-556B-8E419188F131}"/>
                </a:ext>
              </a:extLst>
            </p:cNvPr>
            <p:cNvSpPr/>
            <p:nvPr/>
          </p:nvSpPr>
          <p:spPr>
            <a:xfrm>
              <a:off x="10021110" y="4433740"/>
              <a:ext cx="65720" cy="59732"/>
            </a:xfrm>
            <a:custGeom>
              <a:avLst/>
              <a:gdLst>
                <a:gd name="connsiteX0" fmla="*/ 55222 w 65720"/>
                <a:gd name="connsiteY0" fmla="*/ 58637 h 59732"/>
                <a:gd name="connsiteX1" fmla="*/ 62978 w 65720"/>
                <a:gd name="connsiteY1" fmla="*/ 49146 h 59732"/>
                <a:gd name="connsiteX2" fmla="*/ 65031 w 65720"/>
                <a:gd name="connsiteY2" fmla="*/ 38104 h 59732"/>
                <a:gd name="connsiteX3" fmla="*/ 61335 w 65720"/>
                <a:gd name="connsiteY3" fmla="*/ 35230 h 59732"/>
                <a:gd name="connsiteX4" fmla="*/ 421 w 65720"/>
                <a:gd name="connsiteY4" fmla="*/ 4 h 59732"/>
                <a:gd name="connsiteX5" fmla="*/ 37882 w 65720"/>
                <a:gd name="connsiteY5" fmla="*/ 22819 h 59732"/>
                <a:gd name="connsiteX6" fmla="*/ 50659 w 65720"/>
                <a:gd name="connsiteY6" fmla="*/ 38880 h 59732"/>
                <a:gd name="connsiteX7" fmla="*/ 51891 w 65720"/>
                <a:gd name="connsiteY7" fmla="*/ 48280 h 59732"/>
                <a:gd name="connsiteX8" fmla="*/ 55222 w 65720"/>
                <a:gd name="connsiteY8" fmla="*/ 58637 h 5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20" h="59732">
                  <a:moveTo>
                    <a:pt x="55222" y="58637"/>
                  </a:moveTo>
                  <a:cubicBezTo>
                    <a:pt x="58689" y="56315"/>
                    <a:pt x="61381" y="53011"/>
                    <a:pt x="62978" y="49146"/>
                  </a:cubicBezTo>
                  <a:cubicBezTo>
                    <a:pt x="63845" y="47960"/>
                    <a:pt x="67130" y="39747"/>
                    <a:pt x="65031" y="38104"/>
                  </a:cubicBezTo>
                  <a:cubicBezTo>
                    <a:pt x="62933" y="36462"/>
                    <a:pt x="66675" y="43397"/>
                    <a:pt x="61335" y="35230"/>
                  </a:cubicBezTo>
                  <a:cubicBezTo>
                    <a:pt x="55997" y="27062"/>
                    <a:pt x="17258" y="1236"/>
                    <a:pt x="421" y="4"/>
                  </a:cubicBezTo>
                  <a:cubicBezTo>
                    <a:pt x="-4141" y="-315"/>
                    <a:pt x="29669" y="17617"/>
                    <a:pt x="37882" y="22819"/>
                  </a:cubicBezTo>
                  <a:cubicBezTo>
                    <a:pt x="46096" y="28020"/>
                    <a:pt x="48970" y="31442"/>
                    <a:pt x="50659" y="38880"/>
                  </a:cubicBezTo>
                  <a:cubicBezTo>
                    <a:pt x="52346" y="46318"/>
                    <a:pt x="51525" y="39245"/>
                    <a:pt x="51891" y="48280"/>
                  </a:cubicBezTo>
                  <a:cubicBezTo>
                    <a:pt x="52255" y="57314"/>
                    <a:pt x="49882" y="62014"/>
                    <a:pt x="55222" y="58637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E5C875-DB7D-4402-B676-E304C703024C}"/>
                </a:ext>
              </a:extLst>
            </p:cNvPr>
            <p:cNvSpPr/>
            <p:nvPr/>
          </p:nvSpPr>
          <p:spPr>
            <a:xfrm>
              <a:off x="9999023" y="4421502"/>
              <a:ext cx="10684" cy="12333"/>
            </a:xfrm>
            <a:custGeom>
              <a:avLst/>
              <a:gdLst>
                <a:gd name="connsiteX0" fmla="*/ 5626 w 10684"/>
                <a:gd name="connsiteY0" fmla="*/ 12334 h 12333"/>
                <a:gd name="connsiteX1" fmla="*/ 10553 w 10684"/>
                <a:gd name="connsiteY1" fmla="*/ 4486 h 12333"/>
                <a:gd name="connsiteX2" fmla="*/ 3116 w 10684"/>
                <a:gd name="connsiteY2" fmla="*/ 835 h 12333"/>
                <a:gd name="connsiteX3" fmla="*/ 697 w 10684"/>
                <a:gd name="connsiteY3" fmla="*/ 8227 h 12333"/>
                <a:gd name="connsiteX4" fmla="*/ 5626 w 10684"/>
                <a:gd name="connsiteY4" fmla="*/ 12334 h 1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" h="12333">
                  <a:moveTo>
                    <a:pt x="5626" y="12334"/>
                  </a:moveTo>
                  <a:cubicBezTo>
                    <a:pt x="8180" y="12334"/>
                    <a:pt x="11374" y="9824"/>
                    <a:pt x="10553" y="4486"/>
                  </a:cubicBezTo>
                  <a:cubicBezTo>
                    <a:pt x="9732" y="-853"/>
                    <a:pt x="7039" y="-488"/>
                    <a:pt x="3116" y="835"/>
                  </a:cubicBezTo>
                  <a:cubicBezTo>
                    <a:pt x="1929" y="1200"/>
                    <a:pt x="-1447" y="5398"/>
                    <a:pt x="697" y="8227"/>
                  </a:cubicBezTo>
                  <a:cubicBezTo>
                    <a:pt x="2842" y="11056"/>
                    <a:pt x="3161" y="12334"/>
                    <a:pt x="5626" y="12334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8EAAD8B-957E-0EAD-46EC-F6DCA4888219}"/>
                </a:ext>
              </a:extLst>
            </p:cNvPr>
            <p:cNvSpPr/>
            <p:nvPr/>
          </p:nvSpPr>
          <p:spPr>
            <a:xfrm>
              <a:off x="9982524" y="4394812"/>
              <a:ext cx="9523" cy="9246"/>
            </a:xfrm>
            <a:custGeom>
              <a:avLst/>
              <a:gdLst>
                <a:gd name="connsiteX0" fmla="*/ 7296 w 9523"/>
                <a:gd name="connsiteY0" fmla="*/ 8179 h 9246"/>
                <a:gd name="connsiteX1" fmla="*/ 8071 w 9523"/>
                <a:gd name="connsiteY1" fmla="*/ 4118 h 9246"/>
                <a:gd name="connsiteX2" fmla="*/ 1501 w 9523"/>
                <a:gd name="connsiteY2" fmla="*/ 422 h 9246"/>
                <a:gd name="connsiteX3" fmla="*/ 3189 w 9523"/>
                <a:gd name="connsiteY3" fmla="*/ 8635 h 9246"/>
                <a:gd name="connsiteX4" fmla="*/ 7296 w 9523"/>
                <a:gd name="connsiteY4" fmla="*/ 8179 h 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3" h="9246">
                  <a:moveTo>
                    <a:pt x="7296" y="8179"/>
                  </a:moveTo>
                  <a:cubicBezTo>
                    <a:pt x="8163" y="6126"/>
                    <a:pt x="11356" y="7358"/>
                    <a:pt x="8071" y="4118"/>
                  </a:cubicBezTo>
                  <a:cubicBezTo>
                    <a:pt x="4786" y="879"/>
                    <a:pt x="3143" y="-855"/>
                    <a:pt x="1501" y="422"/>
                  </a:cubicBezTo>
                  <a:cubicBezTo>
                    <a:pt x="-1602" y="2749"/>
                    <a:pt x="679" y="8635"/>
                    <a:pt x="3189" y="8635"/>
                  </a:cubicBezTo>
                  <a:cubicBezTo>
                    <a:pt x="5699" y="8635"/>
                    <a:pt x="6428" y="10278"/>
                    <a:pt x="7296" y="8179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8C0C6C9-709D-F9E3-3B66-A1D3EC5DD538}"/>
                </a:ext>
              </a:extLst>
            </p:cNvPr>
            <p:cNvSpPr/>
            <p:nvPr/>
          </p:nvSpPr>
          <p:spPr>
            <a:xfrm>
              <a:off x="9899232" y="4407368"/>
              <a:ext cx="26909" cy="12153"/>
            </a:xfrm>
            <a:custGeom>
              <a:avLst/>
              <a:gdLst>
                <a:gd name="connsiteX0" fmla="*/ 5124 w 26909"/>
                <a:gd name="connsiteY0" fmla="*/ 9813 h 12153"/>
                <a:gd name="connsiteX1" fmla="*/ 11741 w 26909"/>
                <a:gd name="connsiteY1" fmla="*/ 11456 h 12153"/>
                <a:gd name="connsiteX2" fmla="*/ 23649 w 26909"/>
                <a:gd name="connsiteY2" fmla="*/ 11000 h 12153"/>
                <a:gd name="connsiteX3" fmla="*/ 23649 w 26909"/>
                <a:gd name="connsiteY3" fmla="*/ 1190 h 12153"/>
                <a:gd name="connsiteX4" fmla="*/ 17033 w 26909"/>
                <a:gd name="connsiteY4" fmla="*/ 2832 h 12153"/>
                <a:gd name="connsiteX5" fmla="*/ 3070 w 26909"/>
                <a:gd name="connsiteY5" fmla="*/ 3288 h 12153"/>
                <a:gd name="connsiteX6" fmla="*/ 242 w 26909"/>
                <a:gd name="connsiteY6" fmla="*/ 6939 h 12153"/>
                <a:gd name="connsiteX7" fmla="*/ 5124 w 26909"/>
                <a:gd name="connsiteY7" fmla="*/ 9813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09" h="12153">
                  <a:moveTo>
                    <a:pt x="5124" y="9813"/>
                  </a:moveTo>
                  <a:cubicBezTo>
                    <a:pt x="9686" y="11091"/>
                    <a:pt x="8774" y="11912"/>
                    <a:pt x="11741" y="11456"/>
                  </a:cubicBezTo>
                  <a:cubicBezTo>
                    <a:pt x="14706" y="11000"/>
                    <a:pt x="21185" y="13555"/>
                    <a:pt x="23649" y="11000"/>
                  </a:cubicBezTo>
                  <a:cubicBezTo>
                    <a:pt x="26934" y="7715"/>
                    <a:pt x="28943" y="4475"/>
                    <a:pt x="23649" y="1190"/>
                  </a:cubicBezTo>
                  <a:cubicBezTo>
                    <a:pt x="18357" y="-2096"/>
                    <a:pt x="19086" y="2422"/>
                    <a:pt x="17033" y="2832"/>
                  </a:cubicBezTo>
                  <a:cubicBezTo>
                    <a:pt x="14980" y="3243"/>
                    <a:pt x="7633" y="2467"/>
                    <a:pt x="3070" y="3288"/>
                  </a:cubicBezTo>
                  <a:cubicBezTo>
                    <a:pt x="-1492" y="4110"/>
                    <a:pt x="1063" y="5342"/>
                    <a:pt x="242" y="6939"/>
                  </a:cubicBezTo>
                  <a:cubicBezTo>
                    <a:pt x="-580" y="8536"/>
                    <a:pt x="606" y="8627"/>
                    <a:pt x="5124" y="9813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3A170-B9AC-E562-3198-AA83FB6406F1}"/>
                </a:ext>
              </a:extLst>
            </p:cNvPr>
            <p:cNvSpPr/>
            <p:nvPr/>
          </p:nvSpPr>
          <p:spPr>
            <a:xfrm>
              <a:off x="10124699" y="4497402"/>
              <a:ext cx="44469" cy="54247"/>
            </a:xfrm>
            <a:custGeom>
              <a:avLst/>
              <a:gdLst>
                <a:gd name="connsiteX0" fmla="*/ 42159 w 44469"/>
                <a:gd name="connsiteY0" fmla="*/ 42065 h 54247"/>
                <a:gd name="connsiteX1" fmla="*/ 33991 w 44469"/>
                <a:gd name="connsiteY1" fmla="*/ 35083 h 54247"/>
                <a:gd name="connsiteX2" fmla="*/ 26920 w 44469"/>
                <a:gd name="connsiteY2" fmla="*/ 29745 h 54247"/>
                <a:gd name="connsiteX3" fmla="*/ 19984 w 44469"/>
                <a:gd name="connsiteY3" fmla="*/ 24041 h 54247"/>
                <a:gd name="connsiteX4" fmla="*/ 14599 w 44469"/>
                <a:gd name="connsiteY4" fmla="*/ 19478 h 54247"/>
                <a:gd name="connsiteX5" fmla="*/ 11725 w 44469"/>
                <a:gd name="connsiteY5" fmla="*/ 13775 h 54247"/>
                <a:gd name="connsiteX6" fmla="*/ 2188 w 44469"/>
                <a:gd name="connsiteY6" fmla="*/ 86 h 54247"/>
                <a:gd name="connsiteX7" fmla="*/ 2691 w 44469"/>
                <a:gd name="connsiteY7" fmla="*/ 14414 h 54247"/>
                <a:gd name="connsiteX8" fmla="*/ 5565 w 44469"/>
                <a:gd name="connsiteY8" fmla="*/ 25136 h 54247"/>
                <a:gd name="connsiteX9" fmla="*/ 10128 w 44469"/>
                <a:gd name="connsiteY9" fmla="*/ 34992 h 54247"/>
                <a:gd name="connsiteX10" fmla="*/ 17931 w 44469"/>
                <a:gd name="connsiteY10" fmla="*/ 45259 h 54247"/>
                <a:gd name="connsiteX11" fmla="*/ 27057 w 44469"/>
                <a:gd name="connsiteY11" fmla="*/ 48498 h 54247"/>
                <a:gd name="connsiteX12" fmla="*/ 29520 w 44469"/>
                <a:gd name="connsiteY12" fmla="*/ 54248 h 54247"/>
                <a:gd name="connsiteX13" fmla="*/ 37779 w 44469"/>
                <a:gd name="connsiteY13" fmla="*/ 52149 h 54247"/>
                <a:gd name="connsiteX14" fmla="*/ 43117 w 44469"/>
                <a:gd name="connsiteY14" fmla="*/ 45989 h 54247"/>
                <a:gd name="connsiteX15" fmla="*/ 42159 w 44469"/>
                <a:gd name="connsiteY15" fmla="*/ 42065 h 5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69" h="54247">
                  <a:moveTo>
                    <a:pt x="42159" y="42065"/>
                  </a:moveTo>
                  <a:cubicBezTo>
                    <a:pt x="37596" y="38734"/>
                    <a:pt x="36775" y="36316"/>
                    <a:pt x="33991" y="35083"/>
                  </a:cubicBezTo>
                  <a:cubicBezTo>
                    <a:pt x="31209" y="33851"/>
                    <a:pt x="30661" y="29334"/>
                    <a:pt x="26920" y="29745"/>
                  </a:cubicBezTo>
                  <a:cubicBezTo>
                    <a:pt x="23178" y="30155"/>
                    <a:pt x="21992" y="25182"/>
                    <a:pt x="19984" y="24041"/>
                  </a:cubicBezTo>
                  <a:cubicBezTo>
                    <a:pt x="17885" y="22937"/>
                    <a:pt x="16014" y="21381"/>
                    <a:pt x="14599" y="19478"/>
                  </a:cubicBezTo>
                  <a:cubicBezTo>
                    <a:pt x="12546" y="17060"/>
                    <a:pt x="14599" y="18657"/>
                    <a:pt x="11725" y="13775"/>
                  </a:cubicBezTo>
                  <a:cubicBezTo>
                    <a:pt x="8851" y="8893"/>
                    <a:pt x="8394" y="1820"/>
                    <a:pt x="2188" y="86"/>
                  </a:cubicBezTo>
                  <a:cubicBezTo>
                    <a:pt x="-2375" y="-1146"/>
                    <a:pt x="1413" y="11174"/>
                    <a:pt x="2691" y="14414"/>
                  </a:cubicBezTo>
                  <a:cubicBezTo>
                    <a:pt x="3923" y="17904"/>
                    <a:pt x="4881" y="21491"/>
                    <a:pt x="5565" y="25136"/>
                  </a:cubicBezTo>
                  <a:cubicBezTo>
                    <a:pt x="6387" y="28704"/>
                    <a:pt x="7938" y="32058"/>
                    <a:pt x="10128" y="34992"/>
                  </a:cubicBezTo>
                  <a:cubicBezTo>
                    <a:pt x="12546" y="39099"/>
                    <a:pt x="14690" y="43616"/>
                    <a:pt x="17931" y="45259"/>
                  </a:cubicBezTo>
                  <a:cubicBezTo>
                    <a:pt x="21171" y="46901"/>
                    <a:pt x="26554" y="46445"/>
                    <a:pt x="27057" y="48498"/>
                  </a:cubicBezTo>
                  <a:cubicBezTo>
                    <a:pt x="27558" y="50552"/>
                    <a:pt x="26646" y="54248"/>
                    <a:pt x="29520" y="54248"/>
                  </a:cubicBezTo>
                  <a:cubicBezTo>
                    <a:pt x="32349" y="53919"/>
                    <a:pt x="35132" y="53216"/>
                    <a:pt x="37779" y="52149"/>
                  </a:cubicBezTo>
                  <a:cubicBezTo>
                    <a:pt x="40471" y="51126"/>
                    <a:pt x="42479" y="48809"/>
                    <a:pt x="43117" y="45989"/>
                  </a:cubicBezTo>
                  <a:cubicBezTo>
                    <a:pt x="43117" y="45989"/>
                    <a:pt x="46722" y="45304"/>
                    <a:pt x="42159" y="4206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795115B-3269-6807-ECD1-B76A4634C214}"/>
                </a:ext>
              </a:extLst>
            </p:cNvPr>
            <p:cNvSpPr/>
            <p:nvPr/>
          </p:nvSpPr>
          <p:spPr>
            <a:xfrm>
              <a:off x="10183583" y="4542660"/>
              <a:ext cx="24856" cy="24058"/>
            </a:xfrm>
            <a:custGeom>
              <a:avLst/>
              <a:gdLst>
                <a:gd name="connsiteX0" fmla="*/ 10881 w 24856"/>
                <a:gd name="connsiteY0" fmla="*/ 16883 h 24058"/>
                <a:gd name="connsiteX1" fmla="*/ 17908 w 24856"/>
                <a:gd name="connsiteY1" fmla="*/ 23408 h 24058"/>
                <a:gd name="connsiteX2" fmla="*/ 22836 w 24856"/>
                <a:gd name="connsiteY2" fmla="*/ 23408 h 24058"/>
                <a:gd name="connsiteX3" fmla="*/ 24022 w 24856"/>
                <a:gd name="connsiteY3" fmla="*/ 19301 h 24058"/>
                <a:gd name="connsiteX4" fmla="*/ 16584 w 24856"/>
                <a:gd name="connsiteY4" fmla="*/ 13095 h 24058"/>
                <a:gd name="connsiteX5" fmla="*/ 10470 w 24856"/>
                <a:gd name="connsiteY5" fmla="*/ 7848 h 24058"/>
                <a:gd name="connsiteX6" fmla="*/ 6775 w 24856"/>
                <a:gd name="connsiteY6" fmla="*/ 4107 h 24058"/>
                <a:gd name="connsiteX7" fmla="*/ 569 w 24856"/>
                <a:gd name="connsiteY7" fmla="*/ 0 h 24058"/>
                <a:gd name="connsiteX8" fmla="*/ 2212 w 24856"/>
                <a:gd name="connsiteY8" fmla="*/ 8670 h 24058"/>
                <a:gd name="connsiteX9" fmla="*/ 10881 w 24856"/>
                <a:gd name="connsiteY9" fmla="*/ 16883 h 2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6" h="24058">
                  <a:moveTo>
                    <a:pt x="10881" y="16883"/>
                  </a:moveTo>
                  <a:cubicBezTo>
                    <a:pt x="13390" y="20214"/>
                    <a:pt x="14988" y="22997"/>
                    <a:pt x="17908" y="23408"/>
                  </a:cubicBezTo>
                  <a:cubicBezTo>
                    <a:pt x="20827" y="23818"/>
                    <a:pt x="21968" y="24640"/>
                    <a:pt x="22836" y="23408"/>
                  </a:cubicBezTo>
                  <a:cubicBezTo>
                    <a:pt x="23703" y="22176"/>
                    <a:pt x="26121" y="19301"/>
                    <a:pt x="24022" y="19301"/>
                  </a:cubicBezTo>
                  <a:cubicBezTo>
                    <a:pt x="21922" y="19301"/>
                    <a:pt x="18683" y="15560"/>
                    <a:pt x="16584" y="13095"/>
                  </a:cubicBezTo>
                  <a:cubicBezTo>
                    <a:pt x="14668" y="11216"/>
                    <a:pt x="12615" y="9464"/>
                    <a:pt x="10470" y="7848"/>
                  </a:cubicBezTo>
                  <a:cubicBezTo>
                    <a:pt x="9375" y="6466"/>
                    <a:pt x="8144" y="5211"/>
                    <a:pt x="6775" y="4107"/>
                  </a:cubicBezTo>
                  <a:cubicBezTo>
                    <a:pt x="4903" y="2459"/>
                    <a:pt x="2804" y="1081"/>
                    <a:pt x="569" y="0"/>
                  </a:cubicBezTo>
                  <a:cubicBezTo>
                    <a:pt x="159" y="5339"/>
                    <a:pt x="-1074" y="4928"/>
                    <a:pt x="2212" y="8670"/>
                  </a:cubicBezTo>
                  <a:cubicBezTo>
                    <a:pt x="5497" y="12411"/>
                    <a:pt x="8371" y="13552"/>
                    <a:pt x="10881" y="16883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509C13-2C4F-C949-FB7D-143481596D81}"/>
                </a:ext>
              </a:extLst>
            </p:cNvPr>
            <p:cNvSpPr/>
            <p:nvPr/>
          </p:nvSpPr>
          <p:spPr>
            <a:xfrm>
              <a:off x="10180867" y="4570291"/>
              <a:ext cx="9036" cy="19951"/>
            </a:xfrm>
            <a:custGeom>
              <a:avLst/>
              <a:gdLst>
                <a:gd name="connsiteX0" fmla="*/ 7528 w 9036"/>
                <a:gd name="connsiteY0" fmla="*/ 750 h 19951"/>
                <a:gd name="connsiteX1" fmla="*/ 4563 w 9036"/>
                <a:gd name="connsiteY1" fmla="*/ 750 h 19951"/>
                <a:gd name="connsiteX2" fmla="*/ 0 w 9036"/>
                <a:gd name="connsiteY2" fmla="*/ 12659 h 19951"/>
                <a:gd name="connsiteX3" fmla="*/ 2099 w 9036"/>
                <a:gd name="connsiteY3" fmla="*/ 19686 h 19951"/>
                <a:gd name="connsiteX4" fmla="*/ 4517 w 9036"/>
                <a:gd name="connsiteY4" fmla="*/ 13481 h 19951"/>
                <a:gd name="connsiteX5" fmla="*/ 6616 w 9036"/>
                <a:gd name="connsiteY5" fmla="*/ 7321 h 19951"/>
                <a:gd name="connsiteX6" fmla="*/ 7528 w 9036"/>
                <a:gd name="connsiteY6" fmla="*/ 750 h 1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6" h="19951">
                  <a:moveTo>
                    <a:pt x="7528" y="750"/>
                  </a:moveTo>
                  <a:cubicBezTo>
                    <a:pt x="4563" y="750"/>
                    <a:pt x="5795" y="-938"/>
                    <a:pt x="4563" y="750"/>
                  </a:cubicBezTo>
                  <a:cubicBezTo>
                    <a:pt x="1962" y="4218"/>
                    <a:pt x="365" y="8325"/>
                    <a:pt x="0" y="12659"/>
                  </a:cubicBezTo>
                  <a:cubicBezTo>
                    <a:pt x="0" y="16766"/>
                    <a:pt x="867" y="18865"/>
                    <a:pt x="2099" y="19686"/>
                  </a:cubicBezTo>
                  <a:cubicBezTo>
                    <a:pt x="3331" y="20508"/>
                    <a:pt x="2555" y="19686"/>
                    <a:pt x="4517" y="13481"/>
                  </a:cubicBezTo>
                  <a:cubicBezTo>
                    <a:pt x="6479" y="7275"/>
                    <a:pt x="4517" y="9374"/>
                    <a:pt x="6616" y="7321"/>
                  </a:cubicBezTo>
                  <a:cubicBezTo>
                    <a:pt x="8715" y="5268"/>
                    <a:pt x="10358" y="750"/>
                    <a:pt x="7528" y="75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78BFFF1-DF10-4DDB-55BD-F983A7A99344}"/>
                </a:ext>
              </a:extLst>
            </p:cNvPr>
            <p:cNvSpPr/>
            <p:nvPr/>
          </p:nvSpPr>
          <p:spPr>
            <a:xfrm>
              <a:off x="10192244" y="4577383"/>
              <a:ext cx="35163" cy="26963"/>
            </a:xfrm>
            <a:custGeom>
              <a:avLst/>
              <a:gdLst>
                <a:gd name="connsiteX0" fmla="*/ 31103 w 35163"/>
                <a:gd name="connsiteY0" fmla="*/ 18435 h 26963"/>
                <a:gd name="connsiteX1" fmla="*/ 25719 w 35163"/>
                <a:gd name="connsiteY1" fmla="*/ 14739 h 26963"/>
                <a:gd name="connsiteX2" fmla="*/ 23665 w 35163"/>
                <a:gd name="connsiteY2" fmla="*/ 8990 h 26963"/>
                <a:gd name="connsiteX3" fmla="*/ 19970 w 35163"/>
                <a:gd name="connsiteY3" fmla="*/ 5339 h 26963"/>
                <a:gd name="connsiteX4" fmla="*/ 15407 w 35163"/>
                <a:gd name="connsiteY4" fmla="*/ 1233 h 26963"/>
                <a:gd name="connsiteX5" fmla="*/ 8790 w 35163"/>
                <a:gd name="connsiteY5" fmla="*/ 1 h 26963"/>
                <a:gd name="connsiteX6" fmla="*/ 623 w 35163"/>
                <a:gd name="connsiteY6" fmla="*/ 2510 h 26963"/>
                <a:gd name="connsiteX7" fmla="*/ 5962 w 35163"/>
                <a:gd name="connsiteY7" fmla="*/ 7849 h 26963"/>
                <a:gd name="connsiteX8" fmla="*/ 13810 w 35163"/>
                <a:gd name="connsiteY8" fmla="*/ 13598 h 26963"/>
                <a:gd name="connsiteX9" fmla="*/ 17916 w 35163"/>
                <a:gd name="connsiteY9" fmla="*/ 14374 h 26963"/>
                <a:gd name="connsiteX10" fmla="*/ 22844 w 35163"/>
                <a:gd name="connsiteY10" fmla="*/ 18937 h 26963"/>
                <a:gd name="connsiteX11" fmla="*/ 29004 w 35163"/>
                <a:gd name="connsiteY11" fmla="*/ 23089 h 26963"/>
                <a:gd name="connsiteX12" fmla="*/ 31513 w 35163"/>
                <a:gd name="connsiteY12" fmla="*/ 26785 h 26963"/>
                <a:gd name="connsiteX13" fmla="*/ 35164 w 35163"/>
                <a:gd name="connsiteY13" fmla="*/ 23454 h 26963"/>
                <a:gd name="connsiteX14" fmla="*/ 31103 w 35163"/>
                <a:gd name="connsiteY14" fmla="*/ 18435 h 2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63" h="26963">
                  <a:moveTo>
                    <a:pt x="31103" y="18435"/>
                  </a:moveTo>
                  <a:cubicBezTo>
                    <a:pt x="28228" y="18846"/>
                    <a:pt x="25719" y="14739"/>
                    <a:pt x="25719" y="14739"/>
                  </a:cubicBezTo>
                  <a:cubicBezTo>
                    <a:pt x="25719" y="14739"/>
                    <a:pt x="25308" y="10176"/>
                    <a:pt x="23665" y="8990"/>
                  </a:cubicBezTo>
                  <a:cubicBezTo>
                    <a:pt x="22206" y="8031"/>
                    <a:pt x="20974" y="6754"/>
                    <a:pt x="19970" y="5339"/>
                  </a:cubicBezTo>
                  <a:cubicBezTo>
                    <a:pt x="18692" y="3651"/>
                    <a:pt x="17140" y="776"/>
                    <a:pt x="15407" y="1233"/>
                  </a:cubicBezTo>
                  <a:cubicBezTo>
                    <a:pt x="13673" y="1689"/>
                    <a:pt x="11300" y="-45"/>
                    <a:pt x="8790" y="1"/>
                  </a:cubicBezTo>
                  <a:cubicBezTo>
                    <a:pt x="6281" y="46"/>
                    <a:pt x="2220" y="1"/>
                    <a:pt x="623" y="2510"/>
                  </a:cubicBezTo>
                  <a:cubicBezTo>
                    <a:pt x="-1749" y="6024"/>
                    <a:pt x="3223" y="7073"/>
                    <a:pt x="5962" y="7849"/>
                  </a:cubicBezTo>
                  <a:cubicBezTo>
                    <a:pt x="9155" y="8807"/>
                    <a:pt x="11939" y="10861"/>
                    <a:pt x="13810" y="13598"/>
                  </a:cubicBezTo>
                  <a:cubicBezTo>
                    <a:pt x="13810" y="13598"/>
                    <a:pt x="17095" y="13096"/>
                    <a:pt x="17916" y="14374"/>
                  </a:cubicBezTo>
                  <a:cubicBezTo>
                    <a:pt x="19331" y="16108"/>
                    <a:pt x="20974" y="17659"/>
                    <a:pt x="22844" y="18937"/>
                  </a:cubicBezTo>
                  <a:cubicBezTo>
                    <a:pt x="25262" y="20990"/>
                    <a:pt x="28593" y="20990"/>
                    <a:pt x="29004" y="23089"/>
                  </a:cubicBezTo>
                  <a:cubicBezTo>
                    <a:pt x="29414" y="25188"/>
                    <a:pt x="28593" y="27652"/>
                    <a:pt x="31513" y="26785"/>
                  </a:cubicBezTo>
                  <a:cubicBezTo>
                    <a:pt x="33156" y="26283"/>
                    <a:pt x="34525" y="25051"/>
                    <a:pt x="35164" y="23454"/>
                  </a:cubicBezTo>
                  <a:cubicBezTo>
                    <a:pt x="35164" y="23454"/>
                    <a:pt x="33977" y="17796"/>
                    <a:pt x="31103" y="1843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8ABEA2-67DF-5253-EB9F-730155FA0AE0}"/>
                </a:ext>
              </a:extLst>
            </p:cNvPr>
            <p:cNvSpPr/>
            <p:nvPr/>
          </p:nvSpPr>
          <p:spPr>
            <a:xfrm>
              <a:off x="10235575" y="4568884"/>
              <a:ext cx="36719" cy="28460"/>
            </a:xfrm>
            <a:custGeom>
              <a:avLst/>
              <a:gdLst>
                <a:gd name="connsiteX0" fmla="*/ 36686 w 36719"/>
                <a:gd name="connsiteY0" fmla="*/ 28212 h 28460"/>
                <a:gd name="connsiteX1" fmla="*/ 32944 w 36719"/>
                <a:gd name="connsiteY1" fmla="*/ 17535 h 28460"/>
                <a:gd name="connsiteX2" fmla="*/ 25962 w 36719"/>
                <a:gd name="connsiteY2" fmla="*/ 11010 h 28460"/>
                <a:gd name="connsiteX3" fmla="*/ 17705 w 36719"/>
                <a:gd name="connsiteY3" fmla="*/ 6447 h 28460"/>
                <a:gd name="connsiteX4" fmla="*/ 13963 w 36719"/>
                <a:gd name="connsiteY4" fmla="*/ 3572 h 28460"/>
                <a:gd name="connsiteX5" fmla="*/ 6570 w 36719"/>
                <a:gd name="connsiteY5" fmla="*/ 287 h 28460"/>
                <a:gd name="connsiteX6" fmla="*/ 0 w 36719"/>
                <a:gd name="connsiteY6" fmla="*/ 2842 h 28460"/>
                <a:gd name="connsiteX7" fmla="*/ 6616 w 36719"/>
                <a:gd name="connsiteY7" fmla="*/ 7724 h 28460"/>
                <a:gd name="connsiteX8" fmla="*/ 13187 w 36719"/>
                <a:gd name="connsiteY8" fmla="*/ 13884 h 28460"/>
                <a:gd name="connsiteX9" fmla="*/ 22313 w 36719"/>
                <a:gd name="connsiteY9" fmla="*/ 17945 h 28460"/>
                <a:gd name="connsiteX10" fmla="*/ 31757 w 36719"/>
                <a:gd name="connsiteY10" fmla="*/ 24060 h 28460"/>
                <a:gd name="connsiteX11" fmla="*/ 36686 w 36719"/>
                <a:gd name="connsiteY11" fmla="*/ 28212 h 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719" h="28460">
                  <a:moveTo>
                    <a:pt x="36686" y="28212"/>
                  </a:moveTo>
                  <a:cubicBezTo>
                    <a:pt x="35408" y="23649"/>
                    <a:pt x="34587" y="18812"/>
                    <a:pt x="32944" y="17535"/>
                  </a:cubicBezTo>
                  <a:cubicBezTo>
                    <a:pt x="30799" y="15208"/>
                    <a:pt x="28472" y="13017"/>
                    <a:pt x="25962" y="11010"/>
                  </a:cubicBezTo>
                  <a:lnTo>
                    <a:pt x="17705" y="6447"/>
                  </a:lnTo>
                  <a:cubicBezTo>
                    <a:pt x="16837" y="5078"/>
                    <a:pt x="15513" y="4074"/>
                    <a:pt x="13963" y="3572"/>
                  </a:cubicBezTo>
                  <a:cubicBezTo>
                    <a:pt x="11133" y="2340"/>
                    <a:pt x="10723" y="-991"/>
                    <a:pt x="6570" y="287"/>
                  </a:cubicBezTo>
                  <a:cubicBezTo>
                    <a:pt x="2418" y="1565"/>
                    <a:pt x="0" y="1154"/>
                    <a:pt x="0" y="2842"/>
                  </a:cubicBezTo>
                  <a:cubicBezTo>
                    <a:pt x="0" y="5534"/>
                    <a:pt x="4563" y="5671"/>
                    <a:pt x="6616" y="7724"/>
                  </a:cubicBezTo>
                  <a:cubicBezTo>
                    <a:pt x="8669" y="9915"/>
                    <a:pt x="10906" y="11968"/>
                    <a:pt x="13187" y="13884"/>
                  </a:cubicBezTo>
                  <a:cubicBezTo>
                    <a:pt x="15195" y="15527"/>
                    <a:pt x="21035" y="15527"/>
                    <a:pt x="22313" y="17945"/>
                  </a:cubicBezTo>
                  <a:cubicBezTo>
                    <a:pt x="23590" y="20364"/>
                    <a:pt x="28472" y="22052"/>
                    <a:pt x="31757" y="24060"/>
                  </a:cubicBezTo>
                  <a:cubicBezTo>
                    <a:pt x="35043" y="26067"/>
                    <a:pt x="37005" y="29398"/>
                    <a:pt x="36686" y="28212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9D12A5C-7B4F-9068-B17D-AB707FE3D0F2}"/>
                </a:ext>
              </a:extLst>
            </p:cNvPr>
            <p:cNvSpPr/>
            <p:nvPr/>
          </p:nvSpPr>
          <p:spPr>
            <a:xfrm>
              <a:off x="10298129" y="4585551"/>
              <a:ext cx="27326" cy="48138"/>
            </a:xfrm>
            <a:custGeom>
              <a:avLst/>
              <a:gdLst>
                <a:gd name="connsiteX0" fmla="*/ 25099 w 27326"/>
                <a:gd name="connsiteY0" fmla="*/ 36092 h 48138"/>
                <a:gd name="connsiteX1" fmla="*/ 18574 w 27326"/>
                <a:gd name="connsiteY1" fmla="*/ 29157 h 48138"/>
                <a:gd name="connsiteX2" fmla="*/ 10726 w 27326"/>
                <a:gd name="connsiteY2" fmla="*/ 21354 h 48138"/>
                <a:gd name="connsiteX3" fmla="*/ 9083 w 27326"/>
                <a:gd name="connsiteY3" fmla="*/ 15194 h 48138"/>
                <a:gd name="connsiteX4" fmla="*/ 6984 w 27326"/>
                <a:gd name="connsiteY4" fmla="*/ 4928 h 48138"/>
                <a:gd name="connsiteX5" fmla="*/ 2832 w 27326"/>
                <a:gd name="connsiteY5" fmla="*/ 0 h 48138"/>
                <a:gd name="connsiteX6" fmla="*/ 2056 w 27326"/>
                <a:gd name="connsiteY6" fmla="*/ 3285 h 48138"/>
                <a:gd name="connsiteX7" fmla="*/ 3 w 27326"/>
                <a:gd name="connsiteY7" fmla="*/ 9901 h 48138"/>
                <a:gd name="connsiteX8" fmla="*/ 1235 w 27326"/>
                <a:gd name="connsiteY8" fmla="*/ 19027 h 48138"/>
                <a:gd name="connsiteX9" fmla="*/ 4566 w 27326"/>
                <a:gd name="connsiteY9" fmla="*/ 27240 h 48138"/>
                <a:gd name="connsiteX10" fmla="*/ 11182 w 27326"/>
                <a:gd name="connsiteY10" fmla="*/ 35454 h 48138"/>
                <a:gd name="connsiteX11" fmla="*/ 17753 w 27326"/>
                <a:gd name="connsiteY11" fmla="*/ 42024 h 48138"/>
                <a:gd name="connsiteX12" fmla="*/ 23502 w 27326"/>
                <a:gd name="connsiteY12" fmla="*/ 48138 h 48138"/>
                <a:gd name="connsiteX13" fmla="*/ 27243 w 27326"/>
                <a:gd name="connsiteY13" fmla="*/ 43256 h 48138"/>
                <a:gd name="connsiteX14" fmla="*/ 25099 w 27326"/>
                <a:gd name="connsiteY14" fmla="*/ 36092 h 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26" h="48138">
                  <a:moveTo>
                    <a:pt x="25099" y="36092"/>
                  </a:moveTo>
                  <a:cubicBezTo>
                    <a:pt x="22270" y="33628"/>
                    <a:pt x="21448" y="31529"/>
                    <a:pt x="18574" y="29157"/>
                  </a:cubicBezTo>
                  <a:cubicBezTo>
                    <a:pt x="15745" y="26784"/>
                    <a:pt x="13099" y="24183"/>
                    <a:pt x="10726" y="21354"/>
                  </a:cubicBezTo>
                  <a:cubicBezTo>
                    <a:pt x="9403" y="19575"/>
                    <a:pt x="8855" y="17385"/>
                    <a:pt x="9083" y="15194"/>
                  </a:cubicBezTo>
                  <a:cubicBezTo>
                    <a:pt x="8719" y="11727"/>
                    <a:pt x="7988" y="8259"/>
                    <a:pt x="6984" y="4928"/>
                  </a:cubicBezTo>
                  <a:cubicBezTo>
                    <a:pt x="6529" y="2875"/>
                    <a:pt x="2832" y="0"/>
                    <a:pt x="2832" y="0"/>
                  </a:cubicBezTo>
                  <a:cubicBezTo>
                    <a:pt x="3061" y="1141"/>
                    <a:pt x="2787" y="2373"/>
                    <a:pt x="2056" y="3285"/>
                  </a:cubicBezTo>
                  <a:cubicBezTo>
                    <a:pt x="460" y="5384"/>
                    <a:pt x="-43" y="4928"/>
                    <a:pt x="3" y="9901"/>
                  </a:cubicBezTo>
                  <a:cubicBezTo>
                    <a:pt x="48" y="13004"/>
                    <a:pt x="460" y="16061"/>
                    <a:pt x="1235" y="19027"/>
                  </a:cubicBezTo>
                  <a:cubicBezTo>
                    <a:pt x="1692" y="21902"/>
                    <a:pt x="869" y="21491"/>
                    <a:pt x="4566" y="27240"/>
                  </a:cubicBezTo>
                  <a:cubicBezTo>
                    <a:pt x="6392" y="30252"/>
                    <a:pt x="8627" y="33035"/>
                    <a:pt x="11182" y="35454"/>
                  </a:cubicBezTo>
                  <a:cubicBezTo>
                    <a:pt x="13236" y="37735"/>
                    <a:pt x="15472" y="39971"/>
                    <a:pt x="17753" y="42024"/>
                  </a:cubicBezTo>
                  <a:cubicBezTo>
                    <a:pt x="19806" y="44077"/>
                    <a:pt x="22316" y="47773"/>
                    <a:pt x="23502" y="48138"/>
                  </a:cubicBezTo>
                  <a:cubicBezTo>
                    <a:pt x="23502" y="48138"/>
                    <a:pt x="27243" y="46131"/>
                    <a:pt x="27243" y="43256"/>
                  </a:cubicBezTo>
                  <a:cubicBezTo>
                    <a:pt x="27243" y="40381"/>
                    <a:pt x="27974" y="38602"/>
                    <a:pt x="25099" y="36092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AE9D34D-DB4B-8BFF-14EE-86A96C6EE619}"/>
                </a:ext>
              </a:extLst>
            </p:cNvPr>
            <p:cNvSpPr/>
            <p:nvPr/>
          </p:nvSpPr>
          <p:spPr>
            <a:xfrm>
              <a:off x="10267607" y="4617865"/>
              <a:ext cx="34358" cy="22552"/>
            </a:xfrm>
            <a:custGeom>
              <a:avLst/>
              <a:gdLst>
                <a:gd name="connsiteX0" fmla="*/ 33081 w 34358"/>
                <a:gd name="connsiteY0" fmla="*/ 16555 h 22552"/>
                <a:gd name="connsiteX1" fmla="*/ 29750 w 34358"/>
                <a:gd name="connsiteY1" fmla="*/ 10030 h 22552"/>
                <a:gd name="connsiteX2" fmla="*/ 26511 w 34358"/>
                <a:gd name="connsiteY2" fmla="*/ 5467 h 22552"/>
                <a:gd name="connsiteX3" fmla="*/ 18708 w 34358"/>
                <a:gd name="connsiteY3" fmla="*/ 2593 h 22552"/>
                <a:gd name="connsiteX4" fmla="*/ 12913 w 34358"/>
                <a:gd name="connsiteY4" fmla="*/ 539 h 22552"/>
                <a:gd name="connsiteX5" fmla="*/ 8760 w 34358"/>
                <a:gd name="connsiteY5" fmla="*/ 174 h 22552"/>
                <a:gd name="connsiteX6" fmla="*/ 1369 w 34358"/>
                <a:gd name="connsiteY6" fmla="*/ 1817 h 22552"/>
                <a:gd name="connsiteX7" fmla="*/ 5111 w 34358"/>
                <a:gd name="connsiteY7" fmla="*/ 10942 h 22552"/>
                <a:gd name="connsiteX8" fmla="*/ 10038 w 34358"/>
                <a:gd name="connsiteY8" fmla="*/ 14228 h 22552"/>
                <a:gd name="connsiteX9" fmla="*/ 15422 w 34358"/>
                <a:gd name="connsiteY9" fmla="*/ 16281 h 22552"/>
                <a:gd name="connsiteX10" fmla="*/ 23225 w 34358"/>
                <a:gd name="connsiteY10" fmla="*/ 21163 h 22552"/>
                <a:gd name="connsiteX11" fmla="*/ 33081 w 34358"/>
                <a:gd name="connsiteY11" fmla="*/ 19932 h 22552"/>
                <a:gd name="connsiteX12" fmla="*/ 33081 w 34358"/>
                <a:gd name="connsiteY12" fmla="*/ 16555 h 2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8" h="22552">
                  <a:moveTo>
                    <a:pt x="33081" y="16555"/>
                  </a:moveTo>
                  <a:cubicBezTo>
                    <a:pt x="33081" y="13270"/>
                    <a:pt x="33081" y="14137"/>
                    <a:pt x="29750" y="10030"/>
                  </a:cubicBezTo>
                  <a:cubicBezTo>
                    <a:pt x="26419" y="5923"/>
                    <a:pt x="28107" y="8752"/>
                    <a:pt x="26511" y="5467"/>
                  </a:cubicBezTo>
                  <a:cubicBezTo>
                    <a:pt x="24913" y="2182"/>
                    <a:pt x="24046" y="3824"/>
                    <a:pt x="18708" y="2593"/>
                  </a:cubicBezTo>
                  <a:cubicBezTo>
                    <a:pt x="16700" y="2182"/>
                    <a:pt x="14738" y="1452"/>
                    <a:pt x="12913" y="539"/>
                  </a:cubicBezTo>
                  <a:cubicBezTo>
                    <a:pt x="11316" y="-236"/>
                    <a:pt x="10859" y="539"/>
                    <a:pt x="8760" y="174"/>
                  </a:cubicBezTo>
                  <a:cubicBezTo>
                    <a:pt x="6160" y="-328"/>
                    <a:pt x="3513" y="266"/>
                    <a:pt x="1369" y="1817"/>
                  </a:cubicBezTo>
                  <a:cubicBezTo>
                    <a:pt x="-3194" y="4691"/>
                    <a:pt x="5111" y="10942"/>
                    <a:pt x="5111" y="10942"/>
                  </a:cubicBezTo>
                  <a:cubicBezTo>
                    <a:pt x="5111" y="10942"/>
                    <a:pt x="8031" y="14228"/>
                    <a:pt x="10038" y="14228"/>
                  </a:cubicBezTo>
                  <a:cubicBezTo>
                    <a:pt x="11955" y="14456"/>
                    <a:pt x="13826" y="15186"/>
                    <a:pt x="15422" y="16281"/>
                  </a:cubicBezTo>
                  <a:cubicBezTo>
                    <a:pt x="18251" y="17559"/>
                    <a:pt x="20853" y="19201"/>
                    <a:pt x="23225" y="21163"/>
                  </a:cubicBezTo>
                  <a:cubicBezTo>
                    <a:pt x="26328" y="23399"/>
                    <a:pt x="30617" y="22897"/>
                    <a:pt x="33081" y="19932"/>
                  </a:cubicBezTo>
                  <a:cubicBezTo>
                    <a:pt x="35955" y="16555"/>
                    <a:pt x="33081" y="19886"/>
                    <a:pt x="33081" y="1655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9E968F4-4E3A-7ED7-61A2-2E98F9CE6A6C}"/>
                </a:ext>
              </a:extLst>
            </p:cNvPr>
            <p:cNvSpPr/>
            <p:nvPr/>
          </p:nvSpPr>
          <p:spPr>
            <a:xfrm>
              <a:off x="10639224" y="5366972"/>
              <a:ext cx="56294" cy="56975"/>
            </a:xfrm>
            <a:custGeom>
              <a:avLst/>
              <a:gdLst>
                <a:gd name="connsiteX0" fmla="*/ 35847 w 56294"/>
                <a:gd name="connsiteY0" fmla="*/ 15713 h 56975"/>
                <a:gd name="connsiteX1" fmla="*/ 165 w 56294"/>
                <a:gd name="connsiteY1" fmla="*/ 564 h 56975"/>
                <a:gd name="connsiteX2" fmla="*/ 10432 w 56294"/>
                <a:gd name="connsiteY2" fmla="*/ 19546 h 56975"/>
                <a:gd name="connsiteX3" fmla="*/ 21885 w 56294"/>
                <a:gd name="connsiteY3" fmla="*/ 34740 h 56975"/>
                <a:gd name="connsiteX4" fmla="*/ 39680 w 56294"/>
                <a:gd name="connsiteY4" fmla="*/ 56231 h 56975"/>
                <a:gd name="connsiteX5" fmla="*/ 53414 w 56294"/>
                <a:gd name="connsiteY5" fmla="*/ 50300 h 56975"/>
                <a:gd name="connsiteX6" fmla="*/ 53597 w 56294"/>
                <a:gd name="connsiteY6" fmla="*/ 49889 h 56975"/>
                <a:gd name="connsiteX7" fmla="*/ 52319 w 56294"/>
                <a:gd name="connsiteY7" fmla="*/ 32094 h 56975"/>
                <a:gd name="connsiteX8" fmla="*/ 35847 w 56294"/>
                <a:gd name="connsiteY8" fmla="*/ 15713 h 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94" h="56975">
                  <a:moveTo>
                    <a:pt x="35847" y="15713"/>
                  </a:moveTo>
                  <a:cubicBezTo>
                    <a:pt x="24349" y="13203"/>
                    <a:pt x="-2344" y="-3223"/>
                    <a:pt x="165" y="564"/>
                  </a:cubicBezTo>
                  <a:cubicBezTo>
                    <a:pt x="5368" y="5766"/>
                    <a:pt x="8926" y="12336"/>
                    <a:pt x="10432" y="19546"/>
                  </a:cubicBezTo>
                  <a:cubicBezTo>
                    <a:pt x="14311" y="33508"/>
                    <a:pt x="15497" y="29721"/>
                    <a:pt x="21885" y="34740"/>
                  </a:cubicBezTo>
                  <a:cubicBezTo>
                    <a:pt x="28638" y="41174"/>
                    <a:pt x="34615" y="48429"/>
                    <a:pt x="39680" y="56231"/>
                  </a:cubicBezTo>
                  <a:cubicBezTo>
                    <a:pt x="45110" y="58376"/>
                    <a:pt x="51269" y="55729"/>
                    <a:pt x="53414" y="50300"/>
                  </a:cubicBezTo>
                  <a:cubicBezTo>
                    <a:pt x="53505" y="50163"/>
                    <a:pt x="53551" y="50026"/>
                    <a:pt x="53597" y="49889"/>
                  </a:cubicBezTo>
                  <a:cubicBezTo>
                    <a:pt x="57384" y="39713"/>
                    <a:pt x="57384" y="42269"/>
                    <a:pt x="52319" y="32094"/>
                  </a:cubicBezTo>
                  <a:cubicBezTo>
                    <a:pt x="47255" y="21919"/>
                    <a:pt x="47026" y="18222"/>
                    <a:pt x="35847" y="15713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DFA0387-7B26-13EA-6E0A-6CB7072ADA46}"/>
                </a:ext>
              </a:extLst>
            </p:cNvPr>
            <p:cNvSpPr/>
            <p:nvPr/>
          </p:nvSpPr>
          <p:spPr>
            <a:xfrm>
              <a:off x="10682691" y="5425074"/>
              <a:ext cx="17043" cy="26195"/>
            </a:xfrm>
            <a:custGeom>
              <a:avLst/>
              <a:gdLst>
                <a:gd name="connsiteX0" fmla="*/ 0 w 17043"/>
                <a:gd name="connsiteY0" fmla="*/ 9583 h 26195"/>
                <a:gd name="connsiteX1" fmla="*/ 11453 w 17043"/>
                <a:gd name="connsiteY1" fmla="*/ 20944 h 26195"/>
                <a:gd name="connsiteX2" fmla="*/ 15195 w 17043"/>
                <a:gd name="connsiteY2" fmla="*/ 594 h 26195"/>
                <a:gd name="connsiteX3" fmla="*/ 0 w 17043"/>
                <a:gd name="connsiteY3" fmla="*/ 9583 h 2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3" h="26195">
                  <a:moveTo>
                    <a:pt x="0" y="9583"/>
                  </a:moveTo>
                  <a:cubicBezTo>
                    <a:pt x="0" y="20853"/>
                    <a:pt x="6433" y="33583"/>
                    <a:pt x="11453" y="20944"/>
                  </a:cubicBezTo>
                  <a:cubicBezTo>
                    <a:pt x="16472" y="8305"/>
                    <a:pt x="19027" y="3195"/>
                    <a:pt x="15195" y="594"/>
                  </a:cubicBezTo>
                  <a:cubicBezTo>
                    <a:pt x="11362" y="-2007"/>
                    <a:pt x="0" y="4472"/>
                    <a:pt x="0" y="9583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2757A1-E9A1-ECC3-D9DC-21D1CA67F54F}"/>
                </a:ext>
              </a:extLst>
            </p:cNvPr>
            <p:cNvSpPr/>
            <p:nvPr/>
          </p:nvSpPr>
          <p:spPr>
            <a:xfrm>
              <a:off x="10673962" y="5434720"/>
              <a:ext cx="135350" cy="162315"/>
            </a:xfrm>
            <a:custGeom>
              <a:avLst/>
              <a:gdLst>
                <a:gd name="connsiteX0" fmla="*/ 124262 w 135350"/>
                <a:gd name="connsiteY0" fmla="*/ 30097 h 162315"/>
                <a:gd name="connsiteX1" fmla="*/ 103958 w 135350"/>
                <a:gd name="connsiteY1" fmla="*/ 45337 h 162315"/>
                <a:gd name="connsiteX2" fmla="*/ 73522 w 135350"/>
                <a:gd name="connsiteY2" fmla="*/ 36485 h 162315"/>
                <a:gd name="connsiteX3" fmla="*/ 59515 w 135350"/>
                <a:gd name="connsiteY3" fmla="*/ 17503 h 162315"/>
                <a:gd name="connsiteX4" fmla="*/ 48108 w 135350"/>
                <a:gd name="connsiteY4" fmla="*/ 1031 h 162315"/>
                <a:gd name="connsiteX5" fmla="*/ 45598 w 135350"/>
                <a:gd name="connsiteY5" fmla="*/ 11207 h 162315"/>
                <a:gd name="connsiteX6" fmla="*/ 34145 w 135350"/>
                <a:gd name="connsiteY6" fmla="*/ 9975 h 162315"/>
                <a:gd name="connsiteX7" fmla="*/ 25339 w 135350"/>
                <a:gd name="connsiteY7" fmla="*/ 32789 h 162315"/>
                <a:gd name="connsiteX8" fmla="*/ 22829 w 135350"/>
                <a:gd name="connsiteY8" fmla="*/ 56926 h 162315"/>
                <a:gd name="connsiteX9" fmla="*/ 11514 w 135350"/>
                <a:gd name="connsiteY9" fmla="*/ 77186 h 162315"/>
                <a:gd name="connsiteX10" fmla="*/ 106 w 135350"/>
                <a:gd name="connsiteY10" fmla="*/ 92426 h 162315"/>
                <a:gd name="connsiteX11" fmla="*/ 21734 w 135350"/>
                <a:gd name="connsiteY11" fmla="*/ 102509 h 162315"/>
                <a:gd name="connsiteX12" fmla="*/ 34419 w 135350"/>
                <a:gd name="connsiteY12" fmla="*/ 120259 h 162315"/>
                <a:gd name="connsiteX13" fmla="*/ 29400 w 135350"/>
                <a:gd name="connsiteY13" fmla="*/ 144351 h 162315"/>
                <a:gd name="connsiteX14" fmla="*/ 39666 w 135350"/>
                <a:gd name="connsiteY14" fmla="*/ 159545 h 162315"/>
                <a:gd name="connsiteX15" fmla="*/ 56047 w 135350"/>
                <a:gd name="connsiteY15" fmla="*/ 150648 h 162315"/>
                <a:gd name="connsiteX16" fmla="*/ 77630 w 135350"/>
                <a:gd name="connsiteY16" fmla="*/ 130252 h 162315"/>
                <a:gd name="connsiteX17" fmla="*/ 91318 w 135350"/>
                <a:gd name="connsiteY17" fmla="*/ 111225 h 162315"/>
                <a:gd name="connsiteX18" fmla="*/ 91318 w 135350"/>
                <a:gd name="connsiteY18" fmla="*/ 87087 h 162315"/>
                <a:gd name="connsiteX19" fmla="*/ 106512 w 135350"/>
                <a:gd name="connsiteY19" fmla="*/ 83254 h 162315"/>
                <a:gd name="connsiteX20" fmla="*/ 112855 w 135350"/>
                <a:gd name="connsiteY20" fmla="*/ 76912 h 162315"/>
                <a:gd name="connsiteX21" fmla="*/ 121752 w 135350"/>
                <a:gd name="connsiteY21" fmla="*/ 62950 h 162315"/>
                <a:gd name="connsiteX22" fmla="*/ 133114 w 135350"/>
                <a:gd name="connsiteY22" fmla="*/ 47710 h 162315"/>
                <a:gd name="connsiteX23" fmla="*/ 124262 w 135350"/>
                <a:gd name="connsiteY23" fmla="*/ 30097 h 16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5350" h="162315">
                  <a:moveTo>
                    <a:pt x="124262" y="30097"/>
                  </a:moveTo>
                  <a:cubicBezTo>
                    <a:pt x="111531" y="24986"/>
                    <a:pt x="111623" y="37625"/>
                    <a:pt x="103958" y="45337"/>
                  </a:cubicBezTo>
                  <a:cubicBezTo>
                    <a:pt x="96291" y="53048"/>
                    <a:pt x="90041" y="39040"/>
                    <a:pt x="73522" y="36485"/>
                  </a:cubicBezTo>
                  <a:cubicBezTo>
                    <a:pt x="57005" y="33930"/>
                    <a:pt x="64397" y="28910"/>
                    <a:pt x="59515" y="17503"/>
                  </a:cubicBezTo>
                  <a:cubicBezTo>
                    <a:pt x="54633" y="6096"/>
                    <a:pt x="54450" y="6096"/>
                    <a:pt x="48108" y="1031"/>
                  </a:cubicBezTo>
                  <a:cubicBezTo>
                    <a:pt x="41765" y="-4034"/>
                    <a:pt x="45598" y="11207"/>
                    <a:pt x="45598" y="11207"/>
                  </a:cubicBezTo>
                  <a:cubicBezTo>
                    <a:pt x="41856" y="12895"/>
                    <a:pt x="37476" y="12393"/>
                    <a:pt x="34145" y="9975"/>
                  </a:cubicBezTo>
                  <a:cubicBezTo>
                    <a:pt x="25248" y="3678"/>
                    <a:pt x="30358" y="23937"/>
                    <a:pt x="25339" y="32789"/>
                  </a:cubicBezTo>
                  <a:cubicBezTo>
                    <a:pt x="20320" y="41641"/>
                    <a:pt x="25339" y="46478"/>
                    <a:pt x="22829" y="56926"/>
                  </a:cubicBezTo>
                  <a:cubicBezTo>
                    <a:pt x="20320" y="67375"/>
                    <a:pt x="19088" y="70843"/>
                    <a:pt x="11514" y="77186"/>
                  </a:cubicBezTo>
                  <a:cubicBezTo>
                    <a:pt x="3939" y="83528"/>
                    <a:pt x="1384" y="83574"/>
                    <a:pt x="106" y="92426"/>
                  </a:cubicBezTo>
                  <a:cubicBezTo>
                    <a:pt x="-1171" y="101278"/>
                    <a:pt x="9232" y="97490"/>
                    <a:pt x="21734" y="102509"/>
                  </a:cubicBezTo>
                  <a:cubicBezTo>
                    <a:pt x="34237" y="107529"/>
                    <a:pt x="28076" y="110130"/>
                    <a:pt x="34419" y="120259"/>
                  </a:cubicBezTo>
                  <a:cubicBezTo>
                    <a:pt x="40761" y="130389"/>
                    <a:pt x="33187" y="132898"/>
                    <a:pt x="29400" y="144351"/>
                  </a:cubicBezTo>
                  <a:cubicBezTo>
                    <a:pt x="25612" y="155804"/>
                    <a:pt x="28168" y="154481"/>
                    <a:pt x="39666" y="159545"/>
                  </a:cubicBezTo>
                  <a:cubicBezTo>
                    <a:pt x="51165" y="164611"/>
                    <a:pt x="49750" y="163333"/>
                    <a:pt x="56047" y="150648"/>
                  </a:cubicBezTo>
                  <a:cubicBezTo>
                    <a:pt x="62344" y="137963"/>
                    <a:pt x="66177" y="142982"/>
                    <a:pt x="77630" y="130252"/>
                  </a:cubicBezTo>
                  <a:cubicBezTo>
                    <a:pt x="89082" y="117521"/>
                    <a:pt x="88945" y="121400"/>
                    <a:pt x="91318" y="111225"/>
                  </a:cubicBezTo>
                  <a:cubicBezTo>
                    <a:pt x="93691" y="101049"/>
                    <a:pt x="91318" y="98540"/>
                    <a:pt x="91318" y="87087"/>
                  </a:cubicBezTo>
                  <a:cubicBezTo>
                    <a:pt x="91318" y="75635"/>
                    <a:pt x="98984" y="83300"/>
                    <a:pt x="106512" y="83254"/>
                  </a:cubicBezTo>
                  <a:cubicBezTo>
                    <a:pt x="114041" y="83208"/>
                    <a:pt x="114178" y="87042"/>
                    <a:pt x="112855" y="76912"/>
                  </a:cubicBezTo>
                  <a:cubicBezTo>
                    <a:pt x="111531" y="66782"/>
                    <a:pt x="116687" y="69292"/>
                    <a:pt x="121752" y="62950"/>
                  </a:cubicBezTo>
                  <a:cubicBezTo>
                    <a:pt x="126818" y="56607"/>
                    <a:pt x="129281" y="59117"/>
                    <a:pt x="133114" y="47710"/>
                  </a:cubicBezTo>
                  <a:cubicBezTo>
                    <a:pt x="136947" y="36303"/>
                    <a:pt x="136947" y="35025"/>
                    <a:pt x="124262" y="30097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E468EF-1293-643A-F9D5-D6AB28605C5F}"/>
                </a:ext>
              </a:extLst>
            </p:cNvPr>
            <p:cNvSpPr/>
            <p:nvPr/>
          </p:nvSpPr>
          <p:spPr>
            <a:xfrm>
              <a:off x="10459739" y="5563042"/>
              <a:ext cx="228961" cy="207273"/>
            </a:xfrm>
            <a:custGeom>
              <a:avLst/>
              <a:gdLst>
                <a:gd name="connsiteX0" fmla="*/ 225874 w 228961"/>
                <a:gd name="connsiteY0" fmla="*/ 21186 h 207273"/>
                <a:gd name="connsiteX1" fmla="*/ 199317 w 228961"/>
                <a:gd name="connsiteY1" fmla="*/ 22509 h 207273"/>
                <a:gd name="connsiteX2" fmla="*/ 190192 w 228961"/>
                <a:gd name="connsiteY2" fmla="*/ 21323 h 207273"/>
                <a:gd name="connsiteX3" fmla="*/ 180062 w 228961"/>
                <a:gd name="connsiteY3" fmla="*/ 7360 h 207273"/>
                <a:gd name="connsiteX4" fmla="*/ 168609 w 228961"/>
                <a:gd name="connsiteY4" fmla="*/ 3573 h 207273"/>
                <a:gd name="connsiteX5" fmla="*/ 161080 w 228961"/>
                <a:gd name="connsiteY5" fmla="*/ 18859 h 207273"/>
                <a:gd name="connsiteX6" fmla="*/ 152228 w 228961"/>
                <a:gd name="connsiteY6" fmla="*/ 36608 h 207273"/>
                <a:gd name="connsiteX7" fmla="*/ 131969 w 228961"/>
                <a:gd name="connsiteY7" fmla="*/ 67088 h 207273"/>
                <a:gd name="connsiteX8" fmla="*/ 119421 w 228961"/>
                <a:gd name="connsiteY8" fmla="*/ 83560 h 207273"/>
                <a:gd name="connsiteX9" fmla="*/ 88987 w 228961"/>
                <a:gd name="connsiteY9" fmla="*/ 103956 h 207273"/>
                <a:gd name="connsiteX10" fmla="*/ 58598 w 228961"/>
                <a:gd name="connsiteY10" fmla="*/ 121797 h 207273"/>
                <a:gd name="connsiteX11" fmla="*/ 34597 w 228961"/>
                <a:gd name="connsiteY11" fmla="*/ 147212 h 207273"/>
                <a:gd name="connsiteX12" fmla="*/ 19449 w 228961"/>
                <a:gd name="connsiteY12" fmla="*/ 167517 h 207273"/>
                <a:gd name="connsiteX13" fmla="*/ 4255 w 228961"/>
                <a:gd name="connsiteY13" fmla="*/ 187868 h 207273"/>
                <a:gd name="connsiteX14" fmla="*/ 32179 w 228961"/>
                <a:gd name="connsiteY14" fmla="*/ 196628 h 207273"/>
                <a:gd name="connsiteX15" fmla="*/ 44864 w 228961"/>
                <a:gd name="connsiteY15" fmla="*/ 205754 h 207273"/>
                <a:gd name="connsiteX16" fmla="*/ 52530 w 228961"/>
                <a:gd name="connsiteY16" fmla="*/ 206940 h 207273"/>
                <a:gd name="connsiteX17" fmla="*/ 76575 w 228961"/>
                <a:gd name="connsiteY17" fmla="*/ 206940 h 207273"/>
                <a:gd name="connsiteX18" fmla="*/ 98113 w 228961"/>
                <a:gd name="connsiteY18" fmla="*/ 201830 h 207273"/>
                <a:gd name="connsiteX19" fmla="*/ 110751 w 228961"/>
                <a:gd name="connsiteY19" fmla="*/ 185312 h 207273"/>
                <a:gd name="connsiteX20" fmla="*/ 132243 w 228961"/>
                <a:gd name="connsiteY20" fmla="*/ 154787 h 207273"/>
                <a:gd name="connsiteX21" fmla="*/ 141049 w 228961"/>
                <a:gd name="connsiteY21" fmla="*/ 129417 h 207273"/>
                <a:gd name="connsiteX22" fmla="*/ 153734 w 228961"/>
                <a:gd name="connsiteY22" fmla="*/ 121797 h 207273"/>
                <a:gd name="connsiteX23" fmla="*/ 173948 w 228961"/>
                <a:gd name="connsiteY23" fmla="*/ 112899 h 207273"/>
                <a:gd name="connsiteX24" fmla="*/ 191652 w 228961"/>
                <a:gd name="connsiteY24" fmla="*/ 109021 h 207273"/>
                <a:gd name="connsiteX25" fmla="*/ 181522 w 228961"/>
                <a:gd name="connsiteY25" fmla="*/ 95332 h 207273"/>
                <a:gd name="connsiteX26" fmla="*/ 208078 w 228961"/>
                <a:gd name="connsiteY26" fmla="*/ 67316 h 207273"/>
                <a:gd name="connsiteX27" fmla="*/ 215653 w 228961"/>
                <a:gd name="connsiteY27" fmla="*/ 44502 h 207273"/>
                <a:gd name="connsiteX28" fmla="*/ 225874 w 228961"/>
                <a:gd name="connsiteY28" fmla="*/ 21186 h 2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8961" h="207273">
                  <a:moveTo>
                    <a:pt x="225874" y="21186"/>
                  </a:moveTo>
                  <a:cubicBezTo>
                    <a:pt x="205568" y="16167"/>
                    <a:pt x="203059" y="18721"/>
                    <a:pt x="199317" y="22509"/>
                  </a:cubicBezTo>
                  <a:cubicBezTo>
                    <a:pt x="195576" y="26296"/>
                    <a:pt x="190192" y="21323"/>
                    <a:pt x="190192" y="21323"/>
                  </a:cubicBezTo>
                  <a:cubicBezTo>
                    <a:pt x="190192" y="11193"/>
                    <a:pt x="186404" y="9824"/>
                    <a:pt x="180062" y="7360"/>
                  </a:cubicBezTo>
                  <a:cubicBezTo>
                    <a:pt x="173719" y="4896"/>
                    <a:pt x="174951" y="-5324"/>
                    <a:pt x="168609" y="3573"/>
                  </a:cubicBezTo>
                  <a:cubicBezTo>
                    <a:pt x="162266" y="12470"/>
                    <a:pt x="163590" y="7360"/>
                    <a:pt x="161080" y="18859"/>
                  </a:cubicBezTo>
                  <a:cubicBezTo>
                    <a:pt x="158571" y="30357"/>
                    <a:pt x="156928" y="28760"/>
                    <a:pt x="152228" y="36608"/>
                  </a:cubicBezTo>
                  <a:cubicBezTo>
                    <a:pt x="138540" y="59423"/>
                    <a:pt x="133293" y="58190"/>
                    <a:pt x="131969" y="67088"/>
                  </a:cubicBezTo>
                  <a:cubicBezTo>
                    <a:pt x="130646" y="75986"/>
                    <a:pt x="128273" y="75940"/>
                    <a:pt x="119421" y="83560"/>
                  </a:cubicBezTo>
                  <a:cubicBezTo>
                    <a:pt x="110570" y="91180"/>
                    <a:pt x="104227" y="89948"/>
                    <a:pt x="88987" y="103956"/>
                  </a:cubicBezTo>
                  <a:cubicBezTo>
                    <a:pt x="73747" y="117964"/>
                    <a:pt x="72515" y="107835"/>
                    <a:pt x="58598" y="121797"/>
                  </a:cubicBezTo>
                  <a:cubicBezTo>
                    <a:pt x="44681" y="135759"/>
                    <a:pt x="43404" y="133250"/>
                    <a:pt x="34597" y="147212"/>
                  </a:cubicBezTo>
                  <a:cubicBezTo>
                    <a:pt x="25791" y="161175"/>
                    <a:pt x="30719" y="134527"/>
                    <a:pt x="19449" y="167517"/>
                  </a:cubicBezTo>
                  <a:cubicBezTo>
                    <a:pt x="19449" y="167517"/>
                    <a:pt x="-10940" y="177738"/>
                    <a:pt x="4255" y="187868"/>
                  </a:cubicBezTo>
                  <a:cubicBezTo>
                    <a:pt x="19449" y="197997"/>
                    <a:pt x="24605" y="194119"/>
                    <a:pt x="32179" y="196628"/>
                  </a:cubicBezTo>
                  <a:cubicBezTo>
                    <a:pt x="39754" y="199138"/>
                    <a:pt x="37290" y="204202"/>
                    <a:pt x="44864" y="205754"/>
                  </a:cubicBezTo>
                  <a:cubicBezTo>
                    <a:pt x="52439" y="207305"/>
                    <a:pt x="39845" y="205754"/>
                    <a:pt x="52530" y="206940"/>
                  </a:cubicBezTo>
                  <a:cubicBezTo>
                    <a:pt x="65214" y="208126"/>
                    <a:pt x="66446" y="205663"/>
                    <a:pt x="76575" y="206940"/>
                  </a:cubicBezTo>
                  <a:cubicBezTo>
                    <a:pt x="86706" y="208218"/>
                    <a:pt x="94326" y="205663"/>
                    <a:pt x="98113" y="201830"/>
                  </a:cubicBezTo>
                  <a:cubicBezTo>
                    <a:pt x="101900" y="197997"/>
                    <a:pt x="94326" y="200598"/>
                    <a:pt x="110751" y="185312"/>
                  </a:cubicBezTo>
                  <a:cubicBezTo>
                    <a:pt x="127178" y="170027"/>
                    <a:pt x="127224" y="166240"/>
                    <a:pt x="132243" y="154787"/>
                  </a:cubicBezTo>
                  <a:cubicBezTo>
                    <a:pt x="137262" y="143334"/>
                    <a:pt x="134706" y="134527"/>
                    <a:pt x="141049" y="129417"/>
                  </a:cubicBezTo>
                  <a:cubicBezTo>
                    <a:pt x="147391" y="124306"/>
                    <a:pt x="139772" y="126908"/>
                    <a:pt x="153734" y="121797"/>
                  </a:cubicBezTo>
                  <a:cubicBezTo>
                    <a:pt x="167697" y="116687"/>
                    <a:pt x="156244" y="116778"/>
                    <a:pt x="173948" y="112899"/>
                  </a:cubicBezTo>
                  <a:cubicBezTo>
                    <a:pt x="191652" y="109021"/>
                    <a:pt x="185309" y="109021"/>
                    <a:pt x="191652" y="109021"/>
                  </a:cubicBezTo>
                  <a:cubicBezTo>
                    <a:pt x="197994" y="109021"/>
                    <a:pt x="172670" y="105280"/>
                    <a:pt x="181522" y="95332"/>
                  </a:cubicBezTo>
                  <a:cubicBezTo>
                    <a:pt x="190374" y="85385"/>
                    <a:pt x="203059" y="76259"/>
                    <a:pt x="208078" y="67316"/>
                  </a:cubicBezTo>
                  <a:cubicBezTo>
                    <a:pt x="213097" y="58373"/>
                    <a:pt x="209310" y="48289"/>
                    <a:pt x="215653" y="44502"/>
                  </a:cubicBezTo>
                  <a:cubicBezTo>
                    <a:pt x="221995" y="40715"/>
                    <a:pt x="234862" y="23421"/>
                    <a:pt x="225874" y="21186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764D399-5667-827F-CB52-66DF6FFCE8C1}"/>
                </a:ext>
              </a:extLst>
            </p:cNvPr>
            <p:cNvSpPr/>
            <p:nvPr/>
          </p:nvSpPr>
          <p:spPr>
            <a:xfrm>
              <a:off x="10491094" y="5778652"/>
              <a:ext cx="19133" cy="15262"/>
            </a:xfrm>
            <a:custGeom>
              <a:avLst/>
              <a:gdLst>
                <a:gd name="connsiteX0" fmla="*/ 12641 w 19133"/>
                <a:gd name="connsiteY0" fmla="*/ 0 h 15262"/>
                <a:gd name="connsiteX1" fmla="*/ 2558 w 19133"/>
                <a:gd name="connsiteY1" fmla="*/ 11499 h 15262"/>
                <a:gd name="connsiteX2" fmla="*/ 16475 w 19133"/>
                <a:gd name="connsiteY2" fmla="*/ 11499 h 15262"/>
                <a:gd name="connsiteX3" fmla="*/ 12641 w 19133"/>
                <a:gd name="connsiteY3" fmla="*/ 0 h 1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3" h="15262">
                  <a:moveTo>
                    <a:pt x="12641" y="0"/>
                  </a:moveTo>
                  <a:cubicBezTo>
                    <a:pt x="6299" y="0"/>
                    <a:pt x="-5108" y="6434"/>
                    <a:pt x="2558" y="11499"/>
                  </a:cubicBezTo>
                  <a:cubicBezTo>
                    <a:pt x="10223" y="16563"/>
                    <a:pt x="10132" y="16472"/>
                    <a:pt x="16475" y="11499"/>
                  </a:cubicBezTo>
                  <a:cubicBezTo>
                    <a:pt x="22816" y="6525"/>
                    <a:pt x="16292" y="0"/>
                    <a:pt x="12641" y="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A78450D-2E86-703A-41D4-383BF185BE70}"/>
                </a:ext>
              </a:extLst>
            </p:cNvPr>
            <p:cNvSpPr/>
            <p:nvPr/>
          </p:nvSpPr>
          <p:spPr>
            <a:xfrm>
              <a:off x="9846078" y="5569196"/>
              <a:ext cx="105747" cy="100457"/>
            </a:xfrm>
            <a:custGeom>
              <a:avLst/>
              <a:gdLst>
                <a:gd name="connsiteX0" fmla="*/ 103497 w 105747"/>
                <a:gd name="connsiteY0" fmla="*/ 9328 h 100457"/>
                <a:gd name="connsiteX1" fmla="*/ 90172 w 105747"/>
                <a:gd name="connsiteY1" fmla="*/ 5541 h 100457"/>
                <a:gd name="connsiteX2" fmla="*/ 71191 w 105747"/>
                <a:gd name="connsiteY2" fmla="*/ 13206 h 100457"/>
                <a:gd name="connsiteX3" fmla="*/ 57822 w 105747"/>
                <a:gd name="connsiteY3" fmla="*/ 17040 h 100457"/>
                <a:gd name="connsiteX4" fmla="*/ 49654 w 105747"/>
                <a:gd name="connsiteY4" fmla="*/ 15762 h 100457"/>
                <a:gd name="connsiteX5" fmla="*/ 37563 w 105747"/>
                <a:gd name="connsiteY5" fmla="*/ 12020 h 100457"/>
                <a:gd name="connsiteX6" fmla="*/ 21685 w 105747"/>
                <a:gd name="connsiteY6" fmla="*/ 5039 h 100457"/>
                <a:gd name="connsiteX7" fmla="*/ 10916 w 105747"/>
                <a:gd name="connsiteY7" fmla="*/ 476 h 100457"/>
                <a:gd name="connsiteX8" fmla="*/ 6353 w 105747"/>
                <a:gd name="connsiteY8" fmla="*/ 5039 h 100457"/>
                <a:gd name="connsiteX9" fmla="*/ 695 w 105747"/>
                <a:gd name="connsiteY9" fmla="*/ 16446 h 100457"/>
                <a:gd name="connsiteX10" fmla="*/ 10870 w 105747"/>
                <a:gd name="connsiteY10" fmla="*/ 29770 h 100457"/>
                <a:gd name="connsiteX11" fmla="*/ 17897 w 105747"/>
                <a:gd name="connsiteY11" fmla="*/ 47519 h 100457"/>
                <a:gd name="connsiteX12" fmla="*/ 19859 w 105747"/>
                <a:gd name="connsiteY12" fmla="*/ 58881 h 100457"/>
                <a:gd name="connsiteX13" fmla="*/ 19859 w 105747"/>
                <a:gd name="connsiteY13" fmla="*/ 71611 h 100457"/>
                <a:gd name="connsiteX14" fmla="*/ 33182 w 105747"/>
                <a:gd name="connsiteY14" fmla="*/ 86760 h 100457"/>
                <a:gd name="connsiteX15" fmla="*/ 43358 w 105747"/>
                <a:gd name="connsiteY15" fmla="*/ 93696 h 100457"/>
                <a:gd name="connsiteX16" fmla="*/ 52256 w 105747"/>
                <a:gd name="connsiteY16" fmla="*/ 98760 h 100457"/>
                <a:gd name="connsiteX17" fmla="*/ 63023 w 105747"/>
                <a:gd name="connsiteY17" fmla="*/ 99992 h 100457"/>
                <a:gd name="connsiteX18" fmla="*/ 69959 w 105747"/>
                <a:gd name="connsiteY18" fmla="*/ 89817 h 100457"/>
                <a:gd name="connsiteX19" fmla="*/ 77580 w 105747"/>
                <a:gd name="connsiteY19" fmla="*/ 91095 h 100457"/>
                <a:gd name="connsiteX20" fmla="*/ 78765 w 105747"/>
                <a:gd name="connsiteY20" fmla="*/ 77771 h 100457"/>
                <a:gd name="connsiteX21" fmla="*/ 87070 w 105747"/>
                <a:gd name="connsiteY21" fmla="*/ 79049 h 100457"/>
                <a:gd name="connsiteX22" fmla="*/ 95967 w 105747"/>
                <a:gd name="connsiteY22" fmla="*/ 85939 h 100457"/>
                <a:gd name="connsiteX23" fmla="*/ 95967 w 105747"/>
                <a:gd name="connsiteY23" fmla="*/ 70105 h 100457"/>
                <a:gd name="connsiteX24" fmla="*/ 97199 w 105747"/>
                <a:gd name="connsiteY24" fmla="*/ 58060 h 100457"/>
                <a:gd name="connsiteX25" fmla="*/ 102857 w 105747"/>
                <a:gd name="connsiteY25" fmla="*/ 51763 h 100457"/>
                <a:gd name="connsiteX26" fmla="*/ 104774 w 105747"/>
                <a:gd name="connsiteY26" fmla="*/ 33968 h 100457"/>
                <a:gd name="connsiteX27" fmla="*/ 104044 w 105747"/>
                <a:gd name="connsiteY27" fmla="*/ 15716 h 100457"/>
                <a:gd name="connsiteX28" fmla="*/ 103497 w 105747"/>
                <a:gd name="connsiteY28" fmla="*/ 9328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747" h="100457">
                  <a:moveTo>
                    <a:pt x="103497" y="9328"/>
                  </a:moveTo>
                  <a:cubicBezTo>
                    <a:pt x="98431" y="7411"/>
                    <a:pt x="93321" y="3624"/>
                    <a:pt x="90172" y="5541"/>
                  </a:cubicBezTo>
                  <a:cubicBezTo>
                    <a:pt x="87024" y="7457"/>
                    <a:pt x="74339" y="10104"/>
                    <a:pt x="71191" y="13206"/>
                  </a:cubicBezTo>
                  <a:cubicBezTo>
                    <a:pt x="67313" y="16035"/>
                    <a:pt x="62613" y="17404"/>
                    <a:pt x="57822" y="17040"/>
                  </a:cubicBezTo>
                  <a:cubicBezTo>
                    <a:pt x="55996" y="16355"/>
                    <a:pt x="54720" y="13206"/>
                    <a:pt x="49654" y="15762"/>
                  </a:cubicBezTo>
                  <a:cubicBezTo>
                    <a:pt x="44589" y="18317"/>
                    <a:pt x="44543" y="11199"/>
                    <a:pt x="37563" y="12020"/>
                  </a:cubicBezTo>
                  <a:cubicBezTo>
                    <a:pt x="30582" y="12842"/>
                    <a:pt x="28026" y="8187"/>
                    <a:pt x="21685" y="5039"/>
                  </a:cubicBezTo>
                  <a:cubicBezTo>
                    <a:pt x="15342" y="1891"/>
                    <a:pt x="12832" y="-1212"/>
                    <a:pt x="10916" y="476"/>
                  </a:cubicBezTo>
                  <a:cubicBezTo>
                    <a:pt x="9000" y="2165"/>
                    <a:pt x="6353" y="2940"/>
                    <a:pt x="6353" y="5039"/>
                  </a:cubicBezTo>
                  <a:cubicBezTo>
                    <a:pt x="6353" y="9282"/>
                    <a:pt x="-2499" y="6955"/>
                    <a:pt x="695" y="16446"/>
                  </a:cubicBezTo>
                  <a:cubicBezTo>
                    <a:pt x="3889" y="25937"/>
                    <a:pt x="3843" y="22150"/>
                    <a:pt x="10870" y="29770"/>
                  </a:cubicBezTo>
                  <a:cubicBezTo>
                    <a:pt x="17897" y="37390"/>
                    <a:pt x="15935" y="40538"/>
                    <a:pt x="17897" y="47519"/>
                  </a:cubicBezTo>
                  <a:cubicBezTo>
                    <a:pt x="19859" y="54501"/>
                    <a:pt x="17897" y="52082"/>
                    <a:pt x="19859" y="58881"/>
                  </a:cubicBezTo>
                  <a:cubicBezTo>
                    <a:pt x="21820" y="65679"/>
                    <a:pt x="12193" y="62713"/>
                    <a:pt x="19859" y="71611"/>
                  </a:cubicBezTo>
                  <a:cubicBezTo>
                    <a:pt x="27524" y="80509"/>
                    <a:pt x="26247" y="82334"/>
                    <a:pt x="33182" y="86760"/>
                  </a:cubicBezTo>
                  <a:cubicBezTo>
                    <a:pt x="40118" y="91186"/>
                    <a:pt x="38293" y="90547"/>
                    <a:pt x="43358" y="93696"/>
                  </a:cubicBezTo>
                  <a:cubicBezTo>
                    <a:pt x="48422" y="96844"/>
                    <a:pt x="45913" y="98258"/>
                    <a:pt x="52256" y="98760"/>
                  </a:cubicBezTo>
                  <a:cubicBezTo>
                    <a:pt x="58597" y="99262"/>
                    <a:pt x="59191" y="96844"/>
                    <a:pt x="63023" y="99992"/>
                  </a:cubicBezTo>
                  <a:cubicBezTo>
                    <a:pt x="66857" y="103141"/>
                    <a:pt x="64895" y="89270"/>
                    <a:pt x="69959" y="89817"/>
                  </a:cubicBezTo>
                  <a:cubicBezTo>
                    <a:pt x="75024" y="90365"/>
                    <a:pt x="75070" y="91734"/>
                    <a:pt x="77580" y="91095"/>
                  </a:cubicBezTo>
                  <a:cubicBezTo>
                    <a:pt x="80088" y="90456"/>
                    <a:pt x="76256" y="79688"/>
                    <a:pt x="78765" y="77771"/>
                  </a:cubicBezTo>
                  <a:cubicBezTo>
                    <a:pt x="81275" y="75855"/>
                    <a:pt x="85108" y="73208"/>
                    <a:pt x="87070" y="79049"/>
                  </a:cubicBezTo>
                  <a:cubicBezTo>
                    <a:pt x="89032" y="84889"/>
                    <a:pt x="91633" y="87262"/>
                    <a:pt x="95967" y="85939"/>
                  </a:cubicBezTo>
                  <a:cubicBezTo>
                    <a:pt x="100303" y="84615"/>
                    <a:pt x="95283" y="73300"/>
                    <a:pt x="95967" y="70105"/>
                  </a:cubicBezTo>
                  <a:cubicBezTo>
                    <a:pt x="96652" y="66911"/>
                    <a:pt x="94097" y="61892"/>
                    <a:pt x="97199" y="58060"/>
                  </a:cubicBezTo>
                  <a:cubicBezTo>
                    <a:pt x="100303" y="54227"/>
                    <a:pt x="101032" y="57421"/>
                    <a:pt x="102857" y="51763"/>
                  </a:cubicBezTo>
                  <a:cubicBezTo>
                    <a:pt x="104455" y="45968"/>
                    <a:pt x="105093" y="39945"/>
                    <a:pt x="104774" y="33968"/>
                  </a:cubicBezTo>
                  <a:cubicBezTo>
                    <a:pt x="104774" y="27625"/>
                    <a:pt x="104774" y="21922"/>
                    <a:pt x="104044" y="15716"/>
                  </a:cubicBezTo>
                  <a:cubicBezTo>
                    <a:pt x="103314" y="9511"/>
                    <a:pt x="108606" y="11153"/>
                    <a:pt x="103497" y="9328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4652BF-BA20-B738-0906-EA15DC3FA904}"/>
                </a:ext>
              </a:extLst>
            </p:cNvPr>
            <p:cNvSpPr/>
            <p:nvPr/>
          </p:nvSpPr>
          <p:spPr>
            <a:xfrm>
              <a:off x="9934893" y="5540379"/>
              <a:ext cx="21506" cy="20577"/>
            </a:xfrm>
            <a:custGeom>
              <a:avLst/>
              <a:gdLst>
                <a:gd name="connsiteX0" fmla="*/ 12172 w 21506"/>
                <a:gd name="connsiteY0" fmla="*/ 4516 h 20577"/>
                <a:gd name="connsiteX1" fmla="*/ 1358 w 21506"/>
                <a:gd name="connsiteY1" fmla="*/ 775 h 20577"/>
                <a:gd name="connsiteX2" fmla="*/ 7107 w 21506"/>
                <a:gd name="connsiteY2" fmla="*/ 8303 h 20577"/>
                <a:gd name="connsiteX3" fmla="*/ 12856 w 21506"/>
                <a:gd name="connsiteY3" fmla="*/ 20349 h 20577"/>
                <a:gd name="connsiteX4" fmla="*/ 19108 w 21506"/>
                <a:gd name="connsiteY4" fmla="*/ 11498 h 20577"/>
                <a:gd name="connsiteX5" fmla="*/ 12172 w 21506"/>
                <a:gd name="connsiteY5" fmla="*/ 4516 h 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06" h="20577">
                  <a:moveTo>
                    <a:pt x="12172" y="4516"/>
                  </a:moveTo>
                  <a:cubicBezTo>
                    <a:pt x="10895" y="2645"/>
                    <a:pt x="4553" y="-1781"/>
                    <a:pt x="1358" y="775"/>
                  </a:cubicBezTo>
                  <a:cubicBezTo>
                    <a:pt x="-2703" y="4014"/>
                    <a:pt x="3275" y="4516"/>
                    <a:pt x="7107" y="8303"/>
                  </a:cubicBezTo>
                  <a:cubicBezTo>
                    <a:pt x="10940" y="12091"/>
                    <a:pt x="7107" y="22220"/>
                    <a:pt x="12856" y="20349"/>
                  </a:cubicBezTo>
                  <a:cubicBezTo>
                    <a:pt x="22987" y="17155"/>
                    <a:pt x="22987" y="15786"/>
                    <a:pt x="19108" y="11498"/>
                  </a:cubicBezTo>
                  <a:cubicBezTo>
                    <a:pt x="15229" y="7208"/>
                    <a:pt x="13359" y="6387"/>
                    <a:pt x="12172" y="4516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86735E1-6315-CBB6-DD3E-F616B1E7F2DB}"/>
                </a:ext>
              </a:extLst>
            </p:cNvPr>
            <p:cNvSpPr/>
            <p:nvPr/>
          </p:nvSpPr>
          <p:spPr>
            <a:xfrm>
              <a:off x="9618424" y="5404498"/>
              <a:ext cx="38795" cy="15557"/>
            </a:xfrm>
            <a:custGeom>
              <a:avLst/>
              <a:gdLst>
                <a:gd name="connsiteX0" fmla="*/ 35339 w 38795"/>
                <a:gd name="connsiteY0" fmla="*/ 2280 h 15557"/>
                <a:gd name="connsiteX1" fmla="*/ 22609 w 38795"/>
                <a:gd name="connsiteY1" fmla="*/ 409 h 15557"/>
                <a:gd name="connsiteX2" fmla="*/ 6182 w 38795"/>
                <a:gd name="connsiteY2" fmla="*/ 5565 h 15557"/>
                <a:gd name="connsiteX3" fmla="*/ 1118 w 38795"/>
                <a:gd name="connsiteY3" fmla="*/ 11907 h 15557"/>
                <a:gd name="connsiteX4" fmla="*/ 13118 w 38795"/>
                <a:gd name="connsiteY4" fmla="*/ 14371 h 15557"/>
                <a:gd name="connsiteX5" fmla="*/ 23932 w 38795"/>
                <a:gd name="connsiteY5" fmla="*/ 11816 h 15557"/>
                <a:gd name="connsiteX6" fmla="*/ 36571 w 38795"/>
                <a:gd name="connsiteY6" fmla="*/ 8668 h 15557"/>
                <a:gd name="connsiteX7" fmla="*/ 35339 w 38795"/>
                <a:gd name="connsiteY7" fmla="*/ 2280 h 1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95" h="15557">
                  <a:moveTo>
                    <a:pt x="35339" y="2280"/>
                  </a:moveTo>
                  <a:cubicBezTo>
                    <a:pt x="30229" y="1002"/>
                    <a:pt x="26214" y="-823"/>
                    <a:pt x="22609" y="409"/>
                  </a:cubicBezTo>
                  <a:cubicBezTo>
                    <a:pt x="19004" y="1641"/>
                    <a:pt x="6182" y="5565"/>
                    <a:pt x="6182" y="5565"/>
                  </a:cubicBezTo>
                  <a:cubicBezTo>
                    <a:pt x="4221" y="7436"/>
                    <a:pt x="-2669" y="8713"/>
                    <a:pt x="1118" y="11907"/>
                  </a:cubicBezTo>
                  <a:cubicBezTo>
                    <a:pt x="4905" y="15102"/>
                    <a:pt x="8738" y="16881"/>
                    <a:pt x="13118" y="14371"/>
                  </a:cubicBezTo>
                  <a:cubicBezTo>
                    <a:pt x="17499" y="11862"/>
                    <a:pt x="15674" y="11223"/>
                    <a:pt x="23932" y="11816"/>
                  </a:cubicBezTo>
                  <a:cubicBezTo>
                    <a:pt x="32191" y="12409"/>
                    <a:pt x="34062" y="13094"/>
                    <a:pt x="36571" y="8668"/>
                  </a:cubicBezTo>
                  <a:cubicBezTo>
                    <a:pt x="39081" y="4242"/>
                    <a:pt x="40404" y="3512"/>
                    <a:pt x="35339" y="228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4F26DF3-E237-D667-266C-5B207F8E259C}"/>
                </a:ext>
              </a:extLst>
            </p:cNvPr>
            <p:cNvSpPr/>
            <p:nvPr/>
          </p:nvSpPr>
          <p:spPr>
            <a:xfrm>
              <a:off x="9821781" y="5537464"/>
              <a:ext cx="11995" cy="17266"/>
            </a:xfrm>
            <a:custGeom>
              <a:avLst/>
              <a:gdLst>
                <a:gd name="connsiteX0" fmla="*/ 11715 w 11995"/>
                <a:gd name="connsiteY0" fmla="*/ 6428 h 17266"/>
                <a:gd name="connsiteX1" fmla="*/ 7152 w 11995"/>
                <a:gd name="connsiteY1" fmla="*/ 725 h 17266"/>
                <a:gd name="connsiteX2" fmla="*/ 1448 w 11995"/>
                <a:gd name="connsiteY2" fmla="*/ 8983 h 17266"/>
                <a:gd name="connsiteX3" fmla="*/ 7836 w 11995"/>
                <a:gd name="connsiteY3" fmla="*/ 16603 h 17266"/>
                <a:gd name="connsiteX4" fmla="*/ 11715 w 11995"/>
                <a:gd name="connsiteY4" fmla="*/ 6428 h 1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5" h="17266">
                  <a:moveTo>
                    <a:pt x="11715" y="6428"/>
                  </a:moveTo>
                  <a:cubicBezTo>
                    <a:pt x="12353" y="2641"/>
                    <a:pt x="11715" y="3234"/>
                    <a:pt x="7152" y="725"/>
                  </a:cubicBezTo>
                  <a:cubicBezTo>
                    <a:pt x="2041" y="-2104"/>
                    <a:pt x="-2385" y="3918"/>
                    <a:pt x="1448" y="8983"/>
                  </a:cubicBezTo>
                  <a:cubicBezTo>
                    <a:pt x="5280" y="14048"/>
                    <a:pt x="1448" y="19113"/>
                    <a:pt x="7836" y="16603"/>
                  </a:cubicBezTo>
                  <a:cubicBezTo>
                    <a:pt x="14224" y="14094"/>
                    <a:pt x="11212" y="10261"/>
                    <a:pt x="11715" y="6428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E5A0609-5548-4488-55DD-40633E0C00FA}"/>
                </a:ext>
              </a:extLst>
            </p:cNvPr>
            <p:cNvSpPr/>
            <p:nvPr/>
          </p:nvSpPr>
          <p:spPr>
            <a:xfrm>
              <a:off x="9443906" y="4361369"/>
              <a:ext cx="577281" cy="300332"/>
            </a:xfrm>
            <a:custGeom>
              <a:avLst/>
              <a:gdLst>
                <a:gd name="connsiteX0" fmla="*/ 574432 w 577281"/>
                <a:gd name="connsiteY0" fmla="*/ 281675 h 300332"/>
                <a:gd name="connsiteX1" fmla="*/ 566902 w 577281"/>
                <a:gd name="connsiteY1" fmla="*/ 281675 h 300332"/>
                <a:gd name="connsiteX2" fmla="*/ 560241 w 577281"/>
                <a:gd name="connsiteY2" fmla="*/ 279348 h 300332"/>
                <a:gd name="connsiteX3" fmla="*/ 554035 w 577281"/>
                <a:gd name="connsiteY3" fmla="*/ 277933 h 300332"/>
                <a:gd name="connsiteX4" fmla="*/ 550203 w 577281"/>
                <a:gd name="connsiteY4" fmla="*/ 271728 h 300332"/>
                <a:gd name="connsiteX5" fmla="*/ 543039 w 577281"/>
                <a:gd name="connsiteY5" fmla="*/ 265522 h 300332"/>
                <a:gd name="connsiteX6" fmla="*/ 533913 w 577281"/>
                <a:gd name="connsiteY6" fmla="*/ 264154 h 300332"/>
                <a:gd name="connsiteX7" fmla="*/ 531997 w 577281"/>
                <a:gd name="connsiteY7" fmla="*/ 258952 h 300332"/>
                <a:gd name="connsiteX8" fmla="*/ 530582 w 577281"/>
                <a:gd name="connsiteY8" fmla="*/ 252746 h 300332"/>
                <a:gd name="connsiteX9" fmla="*/ 524879 w 577281"/>
                <a:gd name="connsiteY9" fmla="*/ 247545 h 300332"/>
                <a:gd name="connsiteX10" fmla="*/ 521502 w 577281"/>
                <a:gd name="connsiteY10" fmla="*/ 249917 h 300332"/>
                <a:gd name="connsiteX11" fmla="*/ 514886 w 577281"/>
                <a:gd name="connsiteY11" fmla="*/ 249005 h 300332"/>
                <a:gd name="connsiteX12" fmla="*/ 512468 w 577281"/>
                <a:gd name="connsiteY12" fmla="*/ 241430 h 300332"/>
                <a:gd name="connsiteX13" fmla="*/ 506216 w 577281"/>
                <a:gd name="connsiteY13" fmla="*/ 230981 h 300332"/>
                <a:gd name="connsiteX14" fmla="*/ 500102 w 577281"/>
                <a:gd name="connsiteY14" fmla="*/ 225734 h 300332"/>
                <a:gd name="connsiteX15" fmla="*/ 496269 w 577281"/>
                <a:gd name="connsiteY15" fmla="*/ 219620 h 300332"/>
                <a:gd name="connsiteX16" fmla="*/ 486732 w 577281"/>
                <a:gd name="connsiteY16" fmla="*/ 215057 h 300332"/>
                <a:gd name="connsiteX17" fmla="*/ 478611 w 577281"/>
                <a:gd name="connsiteY17" fmla="*/ 207985 h 300332"/>
                <a:gd name="connsiteX18" fmla="*/ 475736 w 577281"/>
                <a:gd name="connsiteY18" fmla="*/ 201323 h 300332"/>
                <a:gd name="connsiteX19" fmla="*/ 469530 w 577281"/>
                <a:gd name="connsiteY19" fmla="*/ 195117 h 300332"/>
                <a:gd name="connsiteX20" fmla="*/ 468618 w 577281"/>
                <a:gd name="connsiteY20" fmla="*/ 188455 h 300332"/>
                <a:gd name="connsiteX21" fmla="*/ 474322 w 577281"/>
                <a:gd name="connsiteY21" fmla="*/ 184759 h 300332"/>
                <a:gd name="connsiteX22" fmla="*/ 488010 w 577281"/>
                <a:gd name="connsiteY22" fmla="*/ 182706 h 300332"/>
                <a:gd name="connsiteX23" fmla="*/ 491752 w 577281"/>
                <a:gd name="connsiteY23" fmla="*/ 178463 h 300332"/>
                <a:gd name="connsiteX24" fmla="*/ 490337 w 577281"/>
                <a:gd name="connsiteY24" fmla="*/ 173215 h 300332"/>
                <a:gd name="connsiteX25" fmla="*/ 485090 w 577281"/>
                <a:gd name="connsiteY25" fmla="*/ 168972 h 300332"/>
                <a:gd name="connsiteX26" fmla="*/ 479842 w 577281"/>
                <a:gd name="connsiteY26" fmla="*/ 163725 h 300332"/>
                <a:gd name="connsiteX27" fmla="*/ 465059 w 577281"/>
                <a:gd name="connsiteY27" fmla="*/ 157565 h 300332"/>
                <a:gd name="connsiteX28" fmla="*/ 449865 w 577281"/>
                <a:gd name="connsiteY28" fmla="*/ 154781 h 300332"/>
                <a:gd name="connsiteX29" fmla="*/ 447948 w 577281"/>
                <a:gd name="connsiteY29" fmla="*/ 149580 h 300332"/>
                <a:gd name="connsiteX30" fmla="*/ 443385 w 577281"/>
                <a:gd name="connsiteY30" fmla="*/ 145017 h 300332"/>
                <a:gd name="connsiteX31" fmla="*/ 436222 w 577281"/>
                <a:gd name="connsiteY31" fmla="*/ 141686 h 300332"/>
                <a:gd name="connsiteX32" fmla="*/ 431932 w 577281"/>
                <a:gd name="connsiteY32" fmla="*/ 131693 h 300332"/>
                <a:gd name="connsiteX33" fmla="*/ 410487 w 577281"/>
                <a:gd name="connsiteY33" fmla="*/ 117046 h 300332"/>
                <a:gd name="connsiteX34" fmla="*/ 399034 w 577281"/>
                <a:gd name="connsiteY34" fmla="*/ 106095 h 300332"/>
                <a:gd name="connsiteX35" fmla="*/ 384296 w 577281"/>
                <a:gd name="connsiteY35" fmla="*/ 99479 h 300332"/>
                <a:gd name="connsiteX36" fmla="*/ 372388 w 577281"/>
                <a:gd name="connsiteY36" fmla="*/ 93776 h 300332"/>
                <a:gd name="connsiteX37" fmla="*/ 356235 w 577281"/>
                <a:gd name="connsiteY37" fmla="*/ 87707 h 300332"/>
                <a:gd name="connsiteX38" fmla="*/ 340994 w 577281"/>
                <a:gd name="connsiteY38" fmla="*/ 84878 h 300332"/>
                <a:gd name="connsiteX39" fmla="*/ 321010 w 577281"/>
                <a:gd name="connsiteY39" fmla="*/ 75433 h 300332"/>
                <a:gd name="connsiteX40" fmla="*/ 310058 w 577281"/>
                <a:gd name="connsiteY40" fmla="*/ 69273 h 300332"/>
                <a:gd name="connsiteX41" fmla="*/ 301161 w 577281"/>
                <a:gd name="connsiteY41" fmla="*/ 68543 h 300332"/>
                <a:gd name="connsiteX42" fmla="*/ 301161 w 577281"/>
                <a:gd name="connsiteY42" fmla="*/ 62064 h 300332"/>
                <a:gd name="connsiteX43" fmla="*/ 297967 w 577281"/>
                <a:gd name="connsiteY43" fmla="*/ 62338 h 300332"/>
                <a:gd name="connsiteX44" fmla="*/ 290256 w 577281"/>
                <a:gd name="connsiteY44" fmla="*/ 61379 h 300332"/>
                <a:gd name="connsiteX45" fmla="*/ 284598 w 577281"/>
                <a:gd name="connsiteY45" fmla="*/ 55630 h 300332"/>
                <a:gd name="connsiteX46" fmla="*/ 270361 w 577281"/>
                <a:gd name="connsiteY46" fmla="*/ 53759 h 300332"/>
                <a:gd name="connsiteX47" fmla="*/ 255532 w 577281"/>
                <a:gd name="connsiteY47" fmla="*/ 48512 h 300332"/>
                <a:gd name="connsiteX48" fmla="*/ 245631 w 577281"/>
                <a:gd name="connsiteY48" fmla="*/ 39979 h 300332"/>
                <a:gd name="connsiteX49" fmla="*/ 233721 w 577281"/>
                <a:gd name="connsiteY49" fmla="*/ 39478 h 300332"/>
                <a:gd name="connsiteX50" fmla="*/ 225645 w 577281"/>
                <a:gd name="connsiteY50" fmla="*/ 34915 h 300332"/>
                <a:gd name="connsiteX51" fmla="*/ 216520 w 577281"/>
                <a:gd name="connsiteY51" fmla="*/ 33500 h 300332"/>
                <a:gd name="connsiteX52" fmla="*/ 211957 w 577281"/>
                <a:gd name="connsiteY52" fmla="*/ 29211 h 300332"/>
                <a:gd name="connsiteX53" fmla="*/ 206755 w 577281"/>
                <a:gd name="connsiteY53" fmla="*/ 29211 h 300332"/>
                <a:gd name="connsiteX54" fmla="*/ 197218 w 577281"/>
                <a:gd name="connsiteY54" fmla="*/ 34915 h 300332"/>
                <a:gd name="connsiteX55" fmla="*/ 190511 w 577281"/>
                <a:gd name="connsiteY55" fmla="*/ 39204 h 300332"/>
                <a:gd name="connsiteX56" fmla="*/ 190055 w 577281"/>
                <a:gd name="connsiteY56" fmla="*/ 43767 h 300332"/>
                <a:gd name="connsiteX57" fmla="*/ 187728 w 577281"/>
                <a:gd name="connsiteY57" fmla="*/ 48056 h 300332"/>
                <a:gd name="connsiteX58" fmla="*/ 180107 w 577281"/>
                <a:gd name="connsiteY58" fmla="*/ 53257 h 300332"/>
                <a:gd name="connsiteX59" fmla="*/ 175545 w 577281"/>
                <a:gd name="connsiteY59" fmla="*/ 51889 h 300332"/>
                <a:gd name="connsiteX60" fmla="*/ 168929 w 577281"/>
                <a:gd name="connsiteY60" fmla="*/ 53759 h 300332"/>
                <a:gd name="connsiteX61" fmla="*/ 158479 w 577281"/>
                <a:gd name="connsiteY61" fmla="*/ 65668 h 300332"/>
                <a:gd name="connsiteX62" fmla="*/ 151316 w 577281"/>
                <a:gd name="connsiteY62" fmla="*/ 73243 h 300332"/>
                <a:gd name="connsiteX63" fmla="*/ 144654 w 577281"/>
                <a:gd name="connsiteY63" fmla="*/ 80406 h 300332"/>
                <a:gd name="connsiteX64" fmla="*/ 137536 w 577281"/>
                <a:gd name="connsiteY64" fmla="*/ 81867 h 300332"/>
                <a:gd name="connsiteX65" fmla="*/ 125171 w 577281"/>
                <a:gd name="connsiteY65" fmla="*/ 79905 h 300332"/>
                <a:gd name="connsiteX66" fmla="*/ 123254 w 577281"/>
                <a:gd name="connsiteY66" fmla="*/ 74657 h 300332"/>
                <a:gd name="connsiteX67" fmla="*/ 117094 w 577281"/>
                <a:gd name="connsiteY67" fmla="*/ 65531 h 300332"/>
                <a:gd name="connsiteX68" fmla="*/ 112532 w 577281"/>
                <a:gd name="connsiteY68" fmla="*/ 57912 h 300332"/>
                <a:gd name="connsiteX69" fmla="*/ 109064 w 577281"/>
                <a:gd name="connsiteY69" fmla="*/ 53349 h 300332"/>
                <a:gd name="connsiteX70" fmla="*/ 107147 w 577281"/>
                <a:gd name="connsiteY70" fmla="*/ 42580 h 300332"/>
                <a:gd name="connsiteX71" fmla="*/ 106235 w 577281"/>
                <a:gd name="connsiteY71" fmla="*/ 41029 h 300332"/>
                <a:gd name="connsiteX72" fmla="*/ 109657 w 577281"/>
                <a:gd name="connsiteY72" fmla="*/ 36877 h 300332"/>
                <a:gd name="connsiteX73" fmla="*/ 109657 w 577281"/>
                <a:gd name="connsiteY73" fmla="*/ 26747 h 300332"/>
                <a:gd name="connsiteX74" fmla="*/ 108379 w 577281"/>
                <a:gd name="connsiteY74" fmla="*/ 13469 h 300332"/>
                <a:gd name="connsiteX75" fmla="*/ 96972 w 577281"/>
                <a:gd name="connsiteY75" fmla="*/ 11553 h 300332"/>
                <a:gd name="connsiteX76" fmla="*/ 87481 w 577281"/>
                <a:gd name="connsiteY76" fmla="*/ 12146 h 300332"/>
                <a:gd name="connsiteX77" fmla="*/ 77352 w 577281"/>
                <a:gd name="connsiteY77" fmla="*/ 3294 h 300332"/>
                <a:gd name="connsiteX78" fmla="*/ 71010 w 577281"/>
                <a:gd name="connsiteY78" fmla="*/ 1377 h 300332"/>
                <a:gd name="connsiteX79" fmla="*/ 54538 w 577281"/>
                <a:gd name="connsiteY79" fmla="*/ 146 h 300332"/>
                <a:gd name="connsiteX80" fmla="*/ 43769 w 577281"/>
                <a:gd name="connsiteY80" fmla="*/ 7720 h 300332"/>
                <a:gd name="connsiteX81" fmla="*/ 36742 w 577281"/>
                <a:gd name="connsiteY81" fmla="*/ 8313 h 300332"/>
                <a:gd name="connsiteX82" fmla="*/ 27890 w 577281"/>
                <a:gd name="connsiteY82" fmla="*/ 14062 h 300332"/>
                <a:gd name="connsiteX83" fmla="*/ 21548 w 577281"/>
                <a:gd name="connsiteY83" fmla="*/ 18625 h 300332"/>
                <a:gd name="connsiteX84" fmla="*/ 16985 w 577281"/>
                <a:gd name="connsiteY84" fmla="*/ 12237 h 300332"/>
                <a:gd name="connsiteX85" fmla="*/ 3753 w 577281"/>
                <a:gd name="connsiteY85" fmla="*/ 11644 h 300332"/>
                <a:gd name="connsiteX86" fmla="*/ 6262 w 577281"/>
                <a:gd name="connsiteY86" fmla="*/ 20770 h 300332"/>
                <a:gd name="connsiteX87" fmla="*/ 14475 w 577281"/>
                <a:gd name="connsiteY87" fmla="*/ 25789 h 300332"/>
                <a:gd name="connsiteX88" fmla="*/ 20818 w 577281"/>
                <a:gd name="connsiteY88" fmla="*/ 32223 h 300332"/>
                <a:gd name="connsiteX89" fmla="*/ 27160 w 577281"/>
                <a:gd name="connsiteY89" fmla="*/ 32223 h 300332"/>
                <a:gd name="connsiteX90" fmla="*/ 36012 w 577281"/>
                <a:gd name="connsiteY90" fmla="*/ 33409 h 300332"/>
                <a:gd name="connsiteX91" fmla="*/ 42948 w 577281"/>
                <a:gd name="connsiteY91" fmla="*/ 36010 h 300332"/>
                <a:gd name="connsiteX92" fmla="*/ 44909 w 577281"/>
                <a:gd name="connsiteY92" fmla="*/ 44816 h 300332"/>
                <a:gd name="connsiteX93" fmla="*/ 48697 w 577281"/>
                <a:gd name="connsiteY93" fmla="*/ 53121 h 300332"/>
                <a:gd name="connsiteX94" fmla="*/ 54446 w 577281"/>
                <a:gd name="connsiteY94" fmla="*/ 54353 h 300332"/>
                <a:gd name="connsiteX95" fmla="*/ 66447 w 577281"/>
                <a:gd name="connsiteY95" fmla="*/ 52436 h 300332"/>
                <a:gd name="connsiteX96" fmla="*/ 71010 w 577281"/>
                <a:gd name="connsiteY96" fmla="*/ 54946 h 300332"/>
                <a:gd name="connsiteX97" fmla="*/ 77945 w 577281"/>
                <a:gd name="connsiteY97" fmla="*/ 55630 h 300332"/>
                <a:gd name="connsiteX98" fmla="*/ 88120 w 577281"/>
                <a:gd name="connsiteY98" fmla="*/ 53121 h 300332"/>
                <a:gd name="connsiteX99" fmla="*/ 95694 w 577281"/>
                <a:gd name="connsiteY99" fmla="*/ 54946 h 300332"/>
                <a:gd name="connsiteX100" fmla="*/ 99482 w 577281"/>
                <a:gd name="connsiteY100" fmla="*/ 56178 h 300332"/>
                <a:gd name="connsiteX101" fmla="*/ 96333 w 577281"/>
                <a:gd name="connsiteY101" fmla="*/ 57546 h 300332"/>
                <a:gd name="connsiteX102" fmla="*/ 90630 w 577281"/>
                <a:gd name="connsiteY102" fmla="*/ 60375 h 300332"/>
                <a:gd name="connsiteX103" fmla="*/ 82508 w 577281"/>
                <a:gd name="connsiteY103" fmla="*/ 58459 h 300332"/>
                <a:gd name="connsiteX104" fmla="*/ 75435 w 577281"/>
                <a:gd name="connsiteY104" fmla="*/ 59417 h 300332"/>
                <a:gd name="connsiteX105" fmla="*/ 69732 w 577281"/>
                <a:gd name="connsiteY105" fmla="*/ 65121 h 300332"/>
                <a:gd name="connsiteX106" fmla="*/ 63481 w 577281"/>
                <a:gd name="connsiteY106" fmla="*/ 69364 h 300332"/>
                <a:gd name="connsiteX107" fmla="*/ 57823 w 577281"/>
                <a:gd name="connsiteY107" fmla="*/ 64802 h 300332"/>
                <a:gd name="connsiteX108" fmla="*/ 52119 w 577281"/>
                <a:gd name="connsiteY108" fmla="*/ 63798 h 300332"/>
                <a:gd name="connsiteX109" fmla="*/ 49290 w 577281"/>
                <a:gd name="connsiteY109" fmla="*/ 71920 h 300332"/>
                <a:gd name="connsiteX110" fmla="*/ 55952 w 577281"/>
                <a:gd name="connsiteY110" fmla="*/ 76482 h 300332"/>
                <a:gd name="connsiteX111" fmla="*/ 62112 w 577281"/>
                <a:gd name="connsiteY111" fmla="*/ 80270 h 300332"/>
                <a:gd name="connsiteX112" fmla="*/ 65945 w 577281"/>
                <a:gd name="connsiteY112" fmla="*/ 85973 h 300332"/>
                <a:gd name="connsiteX113" fmla="*/ 67815 w 577281"/>
                <a:gd name="connsiteY113" fmla="*/ 95099 h 300332"/>
                <a:gd name="connsiteX114" fmla="*/ 69276 w 577281"/>
                <a:gd name="connsiteY114" fmla="*/ 100848 h 300332"/>
                <a:gd name="connsiteX115" fmla="*/ 74934 w 577281"/>
                <a:gd name="connsiteY115" fmla="*/ 105092 h 300332"/>
                <a:gd name="connsiteX116" fmla="*/ 82097 w 577281"/>
                <a:gd name="connsiteY116" fmla="*/ 106050 h 300332"/>
                <a:gd name="connsiteX117" fmla="*/ 86341 w 577281"/>
                <a:gd name="connsiteY117" fmla="*/ 104179 h 300332"/>
                <a:gd name="connsiteX118" fmla="*/ 89215 w 577281"/>
                <a:gd name="connsiteY118" fmla="*/ 94643 h 300332"/>
                <a:gd name="connsiteX119" fmla="*/ 91131 w 577281"/>
                <a:gd name="connsiteY119" fmla="*/ 88483 h 300332"/>
                <a:gd name="connsiteX120" fmla="*/ 92546 w 577281"/>
                <a:gd name="connsiteY120" fmla="*/ 82323 h 300332"/>
                <a:gd name="connsiteX121" fmla="*/ 99162 w 577281"/>
                <a:gd name="connsiteY121" fmla="*/ 78992 h 300332"/>
                <a:gd name="connsiteX122" fmla="*/ 95877 w 577281"/>
                <a:gd name="connsiteY122" fmla="*/ 87068 h 300332"/>
                <a:gd name="connsiteX123" fmla="*/ 97292 w 577281"/>
                <a:gd name="connsiteY123" fmla="*/ 95601 h 300332"/>
                <a:gd name="connsiteX124" fmla="*/ 103452 w 577281"/>
                <a:gd name="connsiteY124" fmla="*/ 98430 h 300332"/>
                <a:gd name="connsiteX125" fmla="*/ 109201 w 577281"/>
                <a:gd name="connsiteY125" fmla="*/ 100346 h 300332"/>
                <a:gd name="connsiteX126" fmla="*/ 114403 w 577281"/>
                <a:gd name="connsiteY126" fmla="*/ 102217 h 300332"/>
                <a:gd name="connsiteX127" fmla="*/ 123528 w 577281"/>
                <a:gd name="connsiteY127" fmla="*/ 101350 h 300332"/>
                <a:gd name="connsiteX128" fmla="*/ 124988 w 577281"/>
                <a:gd name="connsiteY128" fmla="*/ 107054 h 300332"/>
                <a:gd name="connsiteX129" fmla="*/ 126403 w 577281"/>
                <a:gd name="connsiteY129" fmla="*/ 111297 h 300332"/>
                <a:gd name="connsiteX130" fmla="*/ 130966 w 577281"/>
                <a:gd name="connsiteY130" fmla="*/ 114628 h 300332"/>
                <a:gd name="connsiteX131" fmla="*/ 138585 w 577281"/>
                <a:gd name="connsiteY131" fmla="*/ 115039 h 300332"/>
                <a:gd name="connsiteX132" fmla="*/ 143148 w 577281"/>
                <a:gd name="connsiteY132" fmla="*/ 116544 h 300332"/>
                <a:gd name="connsiteX133" fmla="*/ 155970 w 577281"/>
                <a:gd name="connsiteY133" fmla="*/ 119374 h 300332"/>
                <a:gd name="connsiteX134" fmla="*/ 165507 w 577281"/>
                <a:gd name="connsiteY134" fmla="*/ 122248 h 300332"/>
                <a:gd name="connsiteX135" fmla="*/ 176412 w 577281"/>
                <a:gd name="connsiteY135" fmla="*/ 127450 h 300332"/>
                <a:gd name="connsiteX136" fmla="*/ 186450 w 577281"/>
                <a:gd name="connsiteY136" fmla="*/ 129822 h 300332"/>
                <a:gd name="connsiteX137" fmla="*/ 193523 w 577281"/>
                <a:gd name="connsiteY137" fmla="*/ 131739 h 300332"/>
                <a:gd name="connsiteX138" fmla="*/ 202648 w 577281"/>
                <a:gd name="connsiteY138" fmla="*/ 134568 h 300332"/>
                <a:gd name="connsiteX139" fmla="*/ 212139 w 577281"/>
                <a:gd name="connsiteY139" fmla="*/ 140773 h 300332"/>
                <a:gd name="connsiteX140" fmla="*/ 216428 w 577281"/>
                <a:gd name="connsiteY140" fmla="*/ 150264 h 300332"/>
                <a:gd name="connsiteX141" fmla="*/ 219303 w 577281"/>
                <a:gd name="connsiteY141" fmla="*/ 156880 h 300332"/>
                <a:gd name="connsiteX142" fmla="*/ 227790 w 577281"/>
                <a:gd name="connsiteY142" fmla="*/ 168379 h 300332"/>
                <a:gd name="connsiteX143" fmla="*/ 232581 w 577281"/>
                <a:gd name="connsiteY143" fmla="*/ 175451 h 300332"/>
                <a:gd name="connsiteX144" fmla="*/ 238330 w 577281"/>
                <a:gd name="connsiteY144" fmla="*/ 181657 h 300332"/>
                <a:gd name="connsiteX145" fmla="*/ 243532 w 577281"/>
                <a:gd name="connsiteY145" fmla="*/ 191148 h 300332"/>
                <a:gd name="connsiteX146" fmla="*/ 235409 w 577281"/>
                <a:gd name="connsiteY146" fmla="*/ 190737 h 300332"/>
                <a:gd name="connsiteX147" fmla="*/ 233539 w 577281"/>
                <a:gd name="connsiteY147" fmla="*/ 193520 h 300332"/>
                <a:gd name="connsiteX148" fmla="*/ 233539 w 577281"/>
                <a:gd name="connsiteY148" fmla="*/ 195984 h 300332"/>
                <a:gd name="connsiteX149" fmla="*/ 224413 w 577281"/>
                <a:gd name="connsiteY149" fmla="*/ 197809 h 300332"/>
                <a:gd name="connsiteX150" fmla="*/ 214466 w 577281"/>
                <a:gd name="connsiteY150" fmla="*/ 204015 h 300332"/>
                <a:gd name="connsiteX151" fmla="*/ 210633 w 577281"/>
                <a:gd name="connsiteY151" fmla="*/ 211635 h 300332"/>
                <a:gd name="connsiteX152" fmla="*/ 206071 w 577281"/>
                <a:gd name="connsiteY152" fmla="*/ 222586 h 300332"/>
                <a:gd name="connsiteX153" fmla="*/ 208991 w 577281"/>
                <a:gd name="connsiteY153" fmla="*/ 226829 h 300332"/>
                <a:gd name="connsiteX154" fmla="*/ 221356 w 577281"/>
                <a:gd name="connsiteY154" fmla="*/ 226373 h 300332"/>
                <a:gd name="connsiteX155" fmla="*/ 235547 w 577281"/>
                <a:gd name="connsiteY155" fmla="*/ 226829 h 300332"/>
                <a:gd name="connsiteX156" fmla="*/ 243669 w 577281"/>
                <a:gd name="connsiteY156" fmla="*/ 224913 h 300332"/>
                <a:gd name="connsiteX157" fmla="*/ 246498 w 577281"/>
                <a:gd name="connsiteY157" fmla="*/ 218297 h 300332"/>
                <a:gd name="connsiteX158" fmla="*/ 244581 w 577281"/>
                <a:gd name="connsiteY158" fmla="*/ 213962 h 300332"/>
                <a:gd name="connsiteX159" fmla="*/ 249828 w 577281"/>
                <a:gd name="connsiteY159" fmla="*/ 219757 h 300332"/>
                <a:gd name="connsiteX160" fmla="*/ 252703 w 577281"/>
                <a:gd name="connsiteY160" fmla="*/ 220167 h 300332"/>
                <a:gd name="connsiteX161" fmla="*/ 260277 w 577281"/>
                <a:gd name="connsiteY161" fmla="*/ 223453 h 300332"/>
                <a:gd name="connsiteX162" fmla="*/ 266483 w 577281"/>
                <a:gd name="connsiteY162" fmla="*/ 220624 h 300332"/>
                <a:gd name="connsiteX163" fmla="*/ 273145 w 577281"/>
                <a:gd name="connsiteY163" fmla="*/ 218297 h 300332"/>
                <a:gd name="connsiteX164" fmla="*/ 277434 w 577281"/>
                <a:gd name="connsiteY164" fmla="*/ 227742 h 300332"/>
                <a:gd name="connsiteX165" fmla="*/ 284050 w 577281"/>
                <a:gd name="connsiteY165" fmla="*/ 233993 h 300332"/>
                <a:gd name="connsiteX166" fmla="*/ 292629 w 577281"/>
                <a:gd name="connsiteY166" fmla="*/ 242526 h 300332"/>
                <a:gd name="connsiteX167" fmla="*/ 296461 w 577281"/>
                <a:gd name="connsiteY167" fmla="*/ 246313 h 300332"/>
                <a:gd name="connsiteX168" fmla="*/ 301298 w 577281"/>
                <a:gd name="connsiteY168" fmla="*/ 250054 h 300332"/>
                <a:gd name="connsiteX169" fmla="*/ 301298 w 577281"/>
                <a:gd name="connsiteY169" fmla="*/ 256716 h 300332"/>
                <a:gd name="connsiteX170" fmla="*/ 308553 w 577281"/>
                <a:gd name="connsiteY170" fmla="*/ 258039 h 300332"/>
                <a:gd name="connsiteX171" fmla="*/ 319960 w 577281"/>
                <a:gd name="connsiteY171" fmla="*/ 256534 h 300332"/>
                <a:gd name="connsiteX172" fmla="*/ 327077 w 577281"/>
                <a:gd name="connsiteY172" fmla="*/ 257035 h 300332"/>
                <a:gd name="connsiteX173" fmla="*/ 334698 w 577281"/>
                <a:gd name="connsiteY173" fmla="*/ 257035 h 300332"/>
                <a:gd name="connsiteX174" fmla="*/ 347063 w 577281"/>
                <a:gd name="connsiteY174" fmla="*/ 258906 h 300332"/>
                <a:gd name="connsiteX175" fmla="*/ 354227 w 577281"/>
                <a:gd name="connsiteY175" fmla="*/ 255575 h 300332"/>
                <a:gd name="connsiteX176" fmla="*/ 362258 w 577281"/>
                <a:gd name="connsiteY176" fmla="*/ 252701 h 300332"/>
                <a:gd name="connsiteX177" fmla="*/ 367505 w 577281"/>
                <a:gd name="connsiteY177" fmla="*/ 250784 h 300332"/>
                <a:gd name="connsiteX178" fmla="*/ 369878 w 577281"/>
                <a:gd name="connsiteY178" fmla="*/ 245537 h 300332"/>
                <a:gd name="connsiteX179" fmla="*/ 364129 w 577281"/>
                <a:gd name="connsiteY179" fmla="*/ 237004 h 300332"/>
                <a:gd name="connsiteX180" fmla="*/ 355550 w 577281"/>
                <a:gd name="connsiteY180" fmla="*/ 236502 h 300332"/>
                <a:gd name="connsiteX181" fmla="*/ 343687 w 577281"/>
                <a:gd name="connsiteY181" fmla="*/ 233217 h 300332"/>
                <a:gd name="connsiteX182" fmla="*/ 334561 w 577281"/>
                <a:gd name="connsiteY182" fmla="*/ 227559 h 300332"/>
                <a:gd name="connsiteX183" fmla="*/ 348250 w 577281"/>
                <a:gd name="connsiteY183" fmla="*/ 231346 h 300332"/>
                <a:gd name="connsiteX184" fmla="*/ 359155 w 577281"/>
                <a:gd name="connsiteY184" fmla="*/ 234586 h 300332"/>
                <a:gd name="connsiteX185" fmla="*/ 367733 w 577281"/>
                <a:gd name="connsiteY185" fmla="*/ 233674 h 300332"/>
                <a:gd name="connsiteX186" fmla="*/ 372068 w 577281"/>
                <a:gd name="connsiteY186" fmla="*/ 229111 h 300332"/>
                <a:gd name="connsiteX187" fmla="*/ 371064 w 577281"/>
                <a:gd name="connsiteY187" fmla="*/ 223909 h 300332"/>
                <a:gd name="connsiteX188" fmla="*/ 382015 w 577281"/>
                <a:gd name="connsiteY188" fmla="*/ 222905 h 300332"/>
                <a:gd name="connsiteX189" fmla="*/ 385254 w 577281"/>
                <a:gd name="connsiteY189" fmla="*/ 216745 h 300332"/>
                <a:gd name="connsiteX190" fmla="*/ 387673 w 577281"/>
                <a:gd name="connsiteY190" fmla="*/ 217247 h 300332"/>
                <a:gd name="connsiteX191" fmla="*/ 393833 w 577281"/>
                <a:gd name="connsiteY191" fmla="*/ 215741 h 300332"/>
                <a:gd name="connsiteX192" fmla="*/ 394791 w 577281"/>
                <a:gd name="connsiteY192" fmla="*/ 211179 h 300332"/>
                <a:gd name="connsiteX193" fmla="*/ 406198 w 577281"/>
                <a:gd name="connsiteY193" fmla="*/ 212137 h 300332"/>
                <a:gd name="connsiteX194" fmla="*/ 412404 w 577281"/>
                <a:gd name="connsiteY194" fmla="*/ 215970 h 300332"/>
                <a:gd name="connsiteX195" fmla="*/ 421530 w 577281"/>
                <a:gd name="connsiteY195" fmla="*/ 218342 h 300332"/>
                <a:gd name="connsiteX196" fmla="*/ 427233 w 577281"/>
                <a:gd name="connsiteY196" fmla="*/ 219665 h 300332"/>
                <a:gd name="connsiteX197" fmla="*/ 435264 w 577281"/>
                <a:gd name="connsiteY197" fmla="*/ 219665 h 300332"/>
                <a:gd name="connsiteX198" fmla="*/ 448587 w 577281"/>
                <a:gd name="connsiteY198" fmla="*/ 234860 h 300332"/>
                <a:gd name="connsiteX199" fmla="*/ 451964 w 577281"/>
                <a:gd name="connsiteY199" fmla="*/ 241020 h 300332"/>
                <a:gd name="connsiteX200" fmla="*/ 459584 w 577281"/>
                <a:gd name="connsiteY200" fmla="*/ 246221 h 300332"/>
                <a:gd name="connsiteX201" fmla="*/ 464146 w 577281"/>
                <a:gd name="connsiteY201" fmla="*/ 254754 h 300332"/>
                <a:gd name="connsiteX202" fmla="*/ 466519 w 577281"/>
                <a:gd name="connsiteY202" fmla="*/ 260001 h 300332"/>
                <a:gd name="connsiteX203" fmla="*/ 472680 w 577281"/>
                <a:gd name="connsiteY203" fmla="*/ 263743 h 300332"/>
                <a:gd name="connsiteX204" fmla="*/ 473181 w 577281"/>
                <a:gd name="connsiteY204" fmla="*/ 268306 h 300332"/>
                <a:gd name="connsiteX205" fmla="*/ 480802 w 577281"/>
                <a:gd name="connsiteY205" fmla="*/ 271135 h 300332"/>
                <a:gd name="connsiteX206" fmla="*/ 485045 w 577281"/>
                <a:gd name="connsiteY206" fmla="*/ 276336 h 300332"/>
                <a:gd name="connsiteX207" fmla="*/ 490337 w 577281"/>
                <a:gd name="connsiteY207" fmla="*/ 279622 h 300332"/>
                <a:gd name="connsiteX208" fmla="*/ 498459 w 577281"/>
                <a:gd name="connsiteY208" fmla="*/ 281082 h 300332"/>
                <a:gd name="connsiteX209" fmla="*/ 505075 w 577281"/>
                <a:gd name="connsiteY209" fmla="*/ 282496 h 300332"/>
                <a:gd name="connsiteX210" fmla="*/ 510278 w 577281"/>
                <a:gd name="connsiteY210" fmla="*/ 281538 h 300332"/>
                <a:gd name="connsiteX211" fmla="*/ 521776 w 577281"/>
                <a:gd name="connsiteY211" fmla="*/ 283911 h 300332"/>
                <a:gd name="connsiteX212" fmla="*/ 535465 w 577281"/>
                <a:gd name="connsiteY212" fmla="*/ 288109 h 300332"/>
                <a:gd name="connsiteX213" fmla="*/ 544590 w 577281"/>
                <a:gd name="connsiteY213" fmla="*/ 288610 h 300332"/>
                <a:gd name="connsiteX214" fmla="*/ 549381 w 577281"/>
                <a:gd name="connsiteY214" fmla="*/ 288109 h 300332"/>
                <a:gd name="connsiteX215" fmla="*/ 556545 w 577281"/>
                <a:gd name="connsiteY215" fmla="*/ 293767 h 300332"/>
                <a:gd name="connsiteX216" fmla="*/ 560833 w 577281"/>
                <a:gd name="connsiteY216" fmla="*/ 297599 h 300332"/>
                <a:gd name="connsiteX217" fmla="*/ 567451 w 577281"/>
                <a:gd name="connsiteY217" fmla="*/ 299972 h 300332"/>
                <a:gd name="connsiteX218" fmla="*/ 572697 w 577281"/>
                <a:gd name="connsiteY218" fmla="*/ 295409 h 300332"/>
                <a:gd name="connsiteX219" fmla="*/ 573108 w 577281"/>
                <a:gd name="connsiteY219" fmla="*/ 291622 h 300332"/>
                <a:gd name="connsiteX220" fmla="*/ 574066 w 577281"/>
                <a:gd name="connsiteY220" fmla="*/ 289751 h 300332"/>
                <a:gd name="connsiteX221" fmla="*/ 574432 w 577281"/>
                <a:gd name="connsiteY221" fmla="*/ 281675 h 3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577281" h="300332">
                  <a:moveTo>
                    <a:pt x="574432" y="281675"/>
                  </a:moveTo>
                  <a:cubicBezTo>
                    <a:pt x="571922" y="281994"/>
                    <a:pt x="569412" y="281994"/>
                    <a:pt x="566902" y="281675"/>
                  </a:cubicBezTo>
                  <a:lnTo>
                    <a:pt x="560241" y="279348"/>
                  </a:lnTo>
                  <a:cubicBezTo>
                    <a:pt x="560241" y="279348"/>
                    <a:pt x="555450" y="279348"/>
                    <a:pt x="554035" y="277933"/>
                  </a:cubicBezTo>
                  <a:cubicBezTo>
                    <a:pt x="552621" y="276519"/>
                    <a:pt x="549472" y="273371"/>
                    <a:pt x="550203" y="271728"/>
                  </a:cubicBezTo>
                  <a:cubicBezTo>
                    <a:pt x="550203" y="271728"/>
                    <a:pt x="544499" y="265112"/>
                    <a:pt x="543039" y="265522"/>
                  </a:cubicBezTo>
                  <a:cubicBezTo>
                    <a:pt x="539936" y="266070"/>
                    <a:pt x="536742" y="265614"/>
                    <a:pt x="533913" y="264154"/>
                  </a:cubicBezTo>
                  <a:cubicBezTo>
                    <a:pt x="532590" y="262739"/>
                    <a:pt x="531906" y="260868"/>
                    <a:pt x="531997" y="258952"/>
                  </a:cubicBezTo>
                  <a:cubicBezTo>
                    <a:pt x="532270" y="256762"/>
                    <a:pt x="531769" y="254571"/>
                    <a:pt x="530582" y="252746"/>
                  </a:cubicBezTo>
                  <a:cubicBezTo>
                    <a:pt x="529122" y="251378"/>
                    <a:pt x="528164" y="245172"/>
                    <a:pt x="524879" y="247545"/>
                  </a:cubicBezTo>
                  <a:cubicBezTo>
                    <a:pt x="521593" y="249917"/>
                    <a:pt x="526293" y="248046"/>
                    <a:pt x="521502" y="249917"/>
                  </a:cubicBezTo>
                  <a:cubicBezTo>
                    <a:pt x="516711" y="251788"/>
                    <a:pt x="514886" y="250967"/>
                    <a:pt x="514886" y="249005"/>
                  </a:cubicBezTo>
                  <a:cubicBezTo>
                    <a:pt x="514977" y="246267"/>
                    <a:pt x="514110" y="243621"/>
                    <a:pt x="512468" y="241430"/>
                  </a:cubicBezTo>
                  <a:cubicBezTo>
                    <a:pt x="510095" y="237598"/>
                    <a:pt x="511053" y="231438"/>
                    <a:pt x="506216" y="230981"/>
                  </a:cubicBezTo>
                  <a:cubicBezTo>
                    <a:pt x="501380" y="230525"/>
                    <a:pt x="499144" y="229019"/>
                    <a:pt x="500102" y="225734"/>
                  </a:cubicBezTo>
                  <a:cubicBezTo>
                    <a:pt x="500695" y="222996"/>
                    <a:pt x="499007" y="220259"/>
                    <a:pt x="496269" y="219620"/>
                  </a:cubicBezTo>
                  <a:cubicBezTo>
                    <a:pt x="492893" y="218616"/>
                    <a:pt x="489653" y="217065"/>
                    <a:pt x="486732" y="215057"/>
                  </a:cubicBezTo>
                  <a:cubicBezTo>
                    <a:pt x="485273" y="213642"/>
                    <a:pt x="479570" y="210813"/>
                    <a:pt x="478611" y="207985"/>
                  </a:cubicBezTo>
                  <a:cubicBezTo>
                    <a:pt x="477652" y="205156"/>
                    <a:pt x="477607" y="202281"/>
                    <a:pt x="475736" y="201323"/>
                  </a:cubicBezTo>
                  <a:cubicBezTo>
                    <a:pt x="473866" y="200365"/>
                    <a:pt x="470535" y="199908"/>
                    <a:pt x="469530" y="195117"/>
                  </a:cubicBezTo>
                  <a:cubicBezTo>
                    <a:pt x="468527" y="190326"/>
                    <a:pt x="465744" y="190828"/>
                    <a:pt x="468618" y="188455"/>
                  </a:cubicBezTo>
                  <a:cubicBezTo>
                    <a:pt x="471493" y="186083"/>
                    <a:pt x="462413" y="184212"/>
                    <a:pt x="474322" y="184759"/>
                  </a:cubicBezTo>
                  <a:cubicBezTo>
                    <a:pt x="486231" y="185307"/>
                    <a:pt x="485227" y="185124"/>
                    <a:pt x="488010" y="182706"/>
                  </a:cubicBezTo>
                  <a:cubicBezTo>
                    <a:pt x="490794" y="180288"/>
                    <a:pt x="491752" y="180334"/>
                    <a:pt x="491752" y="178463"/>
                  </a:cubicBezTo>
                  <a:cubicBezTo>
                    <a:pt x="491752" y="176592"/>
                    <a:pt x="492209" y="175177"/>
                    <a:pt x="490337" y="173215"/>
                  </a:cubicBezTo>
                  <a:cubicBezTo>
                    <a:pt x="488467" y="171253"/>
                    <a:pt x="488421" y="170386"/>
                    <a:pt x="485090" y="168972"/>
                  </a:cubicBezTo>
                  <a:cubicBezTo>
                    <a:pt x="481760" y="167558"/>
                    <a:pt x="484132" y="165139"/>
                    <a:pt x="479842" y="163725"/>
                  </a:cubicBezTo>
                  <a:cubicBezTo>
                    <a:pt x="475554" y="162310"/>
                    <a:pt x="470717" y="159481"/>
                    <a:pt x="465059" y="157565"/>
                  </a:cubicBezTo>
                  <a:cubicBezTo>
                    <a:pt x="459401" y="155648"/>
                    <a:pt x="451370" y="156196"/>
                    <a:pt x="449865" y="154781"/>
                  </a:cubicBezTo>
                  <a:cubicBezTo>
                    <a:pt x="448359" y="153367"/>
                    <a:pt x="449865" y="152363"/>
                    <a:pt x="447948" y="149580"/>
                  </a:cubicBezTo>
                  <a:cubicBezTo>
                    <a:pt x="446032" y="146796"/>
                    <a:pt x="446990" y="145793"/>
                    <a:pt x="443385" y="145017"/>
                  </a:cubicBezTo>
                  <a:cubicBezTo>
                    <a:pt x="440694" y="144716"/>
                    <a:pt x="438184" y="143548"/>
                    <a:pt x="436222" y="141686"/>
                  </a:cubicBezTo>
                  <a:cubicBezTo>
                    <a:pt x="434351" y="139815"/>
                    <a:pt x="440785" y="142142"/>
                    <a:pt x="431932" y="131693"/>
                  </a:cubicBezTo>
                  <a:cubicBezTo>
                    <a:pt x="426047" y="125200"/>
                    <a:pt x="418700" y="120181"/>
                    <a:pt x="410487" y="117046"/>
                  </a:cubicBezTo>
                  <a:cubicBezTo>
                    <a:pt x="407796" y="112360"/>
                    <a:pt x="403825" y="108550"/>
                    <a:pt x="399034" y="106095"/>
                  </a:cubicBezTo>
                  <a:cubicBezTo>
                    <a:pt x="396160" y="104681"/>
                    <a:pt x="386213" y="100438"/>
                    <a:pt x="384296" y="99479"/>
                  </a:cubicBezTo>
                  <a:cubicBezTo>
                    <a:pt x="382380" y="98521"/>
                    <a:pt x="376220" y="95190"/>
                    <a:pt x="372388" y="93776"/>
                  </a:cubicBezTo>
                  <a:cubicBezTo>
                    <a:pt x="368554" y="92361"/>
                    <a:pt x="365269" y="90992"/>
                    <a:pt x="356235" y="87707"/>
                  </a:cubicBezTo>
                  <a:cubicBezTo>
                    <a:pt x="351307" y="86115"/>
                    <a:pt x="346197" y="85166"/>
                    <a:pt x="340994" y="84878"/>
                  </a:cubicBezTo>
                  <a:cubicBezTo>
                    <a:pt x="338120" y="83966"/>
                    <a:pt x="323884" y="76848"/>
                    <a:pt x="321010" y="75433"/>
                  </a:cubicBezTo>
                  <a:cubicBezTo>
                    <a:pt x="317542" y="73074"/>
                    <a:pt x="313891" y="71012"/>
                    <a:pt x="310058" y="69273"/>
                  </a:cubicBezTo>
                  <a:cubicBezTo>
                    <a:pt x="307138" y="68543"/>
                    <a:pt x="304126" y="68297"/>
                    <a:pt x="301161" y="68543"/>
                  </a:cubicBezTo>
                  <a:lnTo>
                    <a:pt x="301161" y="62064"/>
                  </a:lnTo>
                  <a:lnTo>
                    <a:pt x="297967" y="62338"/>
                  </a:lnTo>
                  <a:cubicBezTo>
                    <a:pt x="295366" y="63131"/>
                    <a:pt x="292583" y="62785"/>
                    <a:pt x="290256" y="61379"/>
                  </a:cubicBezTo>
                  <a:cubicBezTo>
                    <a:pt x="286514" y="59007"/>
                    <a:pt x="289845" y="55630"/>
                    <a:pt x="284598" y="55630"/>
                  </a:cubicBezTo>
                  <a:cubicBezTo>
                    <a:pt x="279350" y="55630"/>
                    <a:pt x="276521" y="53759"/>
                    <a:pt x="270361" y="53759"/>
                  </a:cubicBezTo>
                  <a:cubicBezTo>
                    <a:pt x="264202" y="53759"/>
                    <a:pt x="260369" y="50428"/>
                    <a:pt x="255532" y="48512"/>
                  </a:cubicBezTo>
                  <a:cubicBezTo>
                    <a:pt x="250696" y="46596"/>
                    <a:pt x="249920" y="39021"/>
                    <a:pt x="245631" y="39979"/>
                  </a:cubicBezTo>
                  <a:cubicBezTo>
                    <a:pt x="241661" y="40299"/>
                    <a:pt x="237646" y="40130"/>
                    <a:pt x="233721" y="39478"/>
                  </a:cubicBezTo>
                  <a:cubicBezTo>
                    <a:pt x="229889" y="39478"/>
                    <a:pt x="229158" y="35690"/>
                    <a:pt x="225645" y="34915"/>
                  </a:cubicBezTo>
                  <a:cubicBezTo>
                    <a:pt x="222132" y="34139"/>
                    <a:pt x="218527" y="34048"/>
                    <a:pt x="216520" y="33500"/>
                  </a:cubicBezTo>
                  <a:cubicBezTo>
                    <a:pt x="214512" y="32953"/>
                    <a:pt x="213691" y="28937"/>
                    <a:pt x="211957" y="29211"/>
                  </a:cubicBezTo>
                  <a:cubicBezTo>
                    <a:pt x="210223" y="29485"/>
                    <a:pt x="209128" y="27751"/>
                    <a:pt x="206755" y="29211"/>
                  </a:cubicBezTo>
                  <a:cubicBezTo>
                    <a:pt x="204382" y="30671"/>
                    <a:pt x="199591" y="31629"/>
                    <a:pt x="197218" y="34915"/>
                  </a:cubicBezTo>
                  <a:cubicBezTo>
                    <a:pt x="194846" y="38200"/>
                    <a:pt x="191013" y="37333"/>
                    <a:pt x="190511" y="39204"/>
                  </a:cubicBezTo>
                  <a:cubicBezTo>
                    <a:pt x="190192" y="40700"/>
                    <a:pt x="190009" y="42234"/>
                    <a:pt x="190055" y="43767"/>
                  </a:cubicBezTo>
                  <a:cubicBezTo>
                    <a:pt x="189918" y="45459"/>
                    <a:pt x="189051" y="47011"/>
                    <a:pt x="187728" y="48056"/>
                  </a:cubicBezTo>
                  <a:cubicBezTo>
                    <a:pt x="185675" y="50415"/>
                    <a:pt x="183073" y="52203"/>
                    <a:pt x="180107" y="53257"/>
                  </a:cubicBezTo>
                  <a:cubicBezTo>
                    <a:pt x="178191" y="54216"/>
                    <a:pt x="177233" y="50885"/>
                    <a:pt x="175545" y="51889"/>
                  </a:cubicBezTo>
                  <a:cubicBezTo>
                    <a:pt x="173400" y="52719"/>
                    <a:pt x="171210" y="53344"/>
                    <a:pt x="168929" y="53759"/>
                  </a:cubicBezTo>
                  <a:cubicBezTo>
                    <a:pt x="165598" y="61881"/>
                    <a:pt x="161765" y="62338"/>
                    <a:pt x="158479" y="65668"/>
                  </a:cubicBezTo>
                  <a:cubicBezTo>
                    <a:pt x="155194" y="68999"/>
                    <a:pt x="153689" y="68452"/>
                    <a:pt x="151316" y="73243"/>
                  </a:cubicBezTo>
                  <a:cubicBezTo>
                    <a:pt x="149901" y="76277"/>
                    <a:pt x="147574" y="78787"/>
                    <a:pt x="144654" y="80406"/>
                  </a:cubicBezTo>
                  <a:cubicBezTo>
                    <a:pt x="142282" y="82323"/>
                    <a:pt x="142282" y="80863"/>
                    <a:pt x="137536" y="81867"/>
                  </a:cubicBezTo>
                  <a:cubicBezTo>
                    <a:pt x="133292" y="82693"/>
                    <a:pt x="128912" y="81994"/>
                    <a:pt x="125171" y="79905"/>
                  </a:cubicBezTo>
                  <a:cubicBezTo>
                    <a:pt x="123802" y="78536"/>
                    <a:pt x="124258" y="78034"/>
                    <a:pt x="123254" y="74657"/>
                  </a:cubicBezTo>
                  <a:cubicBezTo>
                    <a:pt x="122251" y="71281"/>
                    <a:pt x="118691" y="68452"/>
                    <a:pt x="117094" y="65531"/>
                  </a:cubicBezTo>
                  <a:cubicBezTo>
                    <a:pt x="116045" y="62725"/>
                    <a:pt x="114539" y="60143"/>
                    <a:pt x="112532" y="57912"/>
                  </a:cubicBezTo>
                  <a:cubicBezTo>
                    <a:pt x="110615" y="56497"/>
                    <a:pt x="113125" y="49379"/>
                    <a:pt x="109064" y="53349"/>
                  </a:cubicBezTo>
                  <a:cubicBezTo>
                    <a:pt x="109520" y="49648"/>
                    <a:pt x="108835" y="45898"/>
                    <a:pt x="107147" y="42580"/>
                  </a:cubicBezTo>
                  <a:cubicBezTo>
                    <a:pt x="106965" y="41996"/>
                    <a:pt x="106645" y="41467"/>
                    <a:pt x="106235" y="41029"/>
                  </a:cubicBezTo>
                  <a:cubicBezTo>
                    <a:pt x="107649" y="39911"/>
                    <a:pt x="108835" y="38496"/>
                    <a:pt x="109657" y="36877"/>
                  </a:cubicBezTo>
                  <a:cubicBezTo>
                    <a:pt x="115361" y="27751"/>
                    <a:pt x="109657" y="36877"/>
                    <a:pt x="109657" y="26747"/>
                  </a:cubicBezTo>
                  <a:cubicBezTo>
                    <a:pt x="109657" y="16618"/>
                    <a:pt x="108379" y="19812"/>
                    <a:pt x="108379" y="13469"/>
                  </a:cubicBezTo>
                  <a:cubicBezTo>
                    <a:pt x="108379" y="7127"/>
                    <a:pt x="98889" y="12146"/>
                    <a:pt x="96972" y="11553"/>
                  </a:cubicBezTo>
                  <a:cubicBezTo>
                    <a:pt x="93778" y="11366"/>
                    <a:pt x="90630" y="11566"/>
                    <a:pt x="87481" y="12146"/>
                  </a:cubicBezTo>
                  <a:cubicBezTo>
                    <a:pt x="83785" y="9554"/>
                    <a:pt x="80409" y="6588"/>
                    <a:pt x="77352" y="3294"/>
                  </a:cubicBezTo>
                  <a:cubicBezTo>
                    <a:pt x="73519" y="-1269"/>
                    <a:pt x="74158" y="2016"/>
                    <a:pt x="71010" y="1377"/>
                  </a:cubicBezTo>
                  <a:cubicBezTo>
                    <a:pt x="67861" y="739"/>
                    <a:pt x="58918" y="1377"/>
                    <a:pt x="54538" y="146"/>
                  </a:cubicBezTo>
                  <a:cubicBezTo>
                    <a:pt x="50157" y="-1086"/>
                    <a:pt x="46279" y="5849"/>
                    <a:pt x="43769" y="7720"/>
                  </a:cubicBezTo>
                  <a:cubicBezTo>
                    <a:pt x="41260" y="9591"/>
                    <a:pt x="39936" y="8313"/>
                    <a:pt x="36742" y="8313"/>
                  </a:cubicBezTo>
                  <a:cubicBezTo>
                    <a:pt x="33548" y="8313"/>
                    <a:pt x="27890" y="14062"/>
                    <a:pt x="27890" y="14062"/>
                  </a:cubicBezTo>
                  <a:cubicBezTo>
                    <a:pt x="27890" y="14062"/>
                    <a:pt x="25381" y="21728"/>
                    <a:pt x="21548" y="18625"/>
                  </a:cubicBezTo>
                  <a:cubicBezTo>
                    <a:pt x="17715" y="15523"/>
                    <a:pt x="21548" y="18625"/>
                    <a:pt x="16985" y="12237"/>
                  </a:cubicBezTo>
                  <a:cubicBezTo>
                    <a:pt x="12422" y="5849"/>
                    <a:pt x="10643" y="10366"/>
                    <a:pt x="3753" y="11644"/>
                  </a:cubicBezTo>
                  <a:cubicBezTo>
                    <a:pt x="-3137" y="12922"/>
                    <a:pt x="513" y="13561"/>
                    <a:pt x="6262" y="20770"/>
                  </a:cubicBezTo>
                  <a:cubicBezTo>
                    <a:pt x="8818" y="22736"/>
                    <a:pt x="11555" y="24415"/>
                    <a:pt x="14475" y="25789"/>
                  </a:cubicBezTo>
                  <a:cubicBezTo>
                    <a:pt x="16255" y="28253"/>
                    <a:pt x="18399" y="30425"/>
                    <a:pt x="20818" y="32223"/>
                  </a:cubicBezTo>
                  <a:cubicBezTo>
                    <a:pt x="23966" y="34048"/>
                    <a:pt x="20818" y="32223"/>
                    <a:pt x="27160" y="32223"/>
                  </a:cubicBezTo>
                  <a:cubicBezTo>
                    <a:pt x="30126" y="32337"/>
                    <a:pt x="33092" y="32734"/>
                    <a:pt x="36012" y="33409"/>
                  </a:cubicBezTo>
                  <a:cubicBezTo>
                    <a:pt x="38248" y="34509"/>
                    <a:pt x="40575" y="35380"/>
                    <a:pt x="42948" y="36010"/>
                  </a:cubicBezTo>
                  <a:cubicBezTo>
                    <a:pt x="46187" y="36557"/>
                    <a:pt x="45503" y="41668"/>
                    <a:pt x="44909" y="44816"/>
                  </a:cubicBezTo>
                  <a:cubicBezTo>
                    <a:pt x="44316" y="47964"/>
                    <a:pt x="47465" y="49926"/>
                    <a:pt x="48697" y="53121"/>
                  </a:cubicBezTo>
                  <a:cubicBezTo>
                    <a:pt x="49929" y="56315"/>
                    <a:pt x="52530" y="54946"/>
                    <a:pt x="54446" y="54353"/>
                  </a:cubicBezTo>
                  <a:cubicBezTo>
                    <a:pt x="56362" y="53759"/>
                    <a:pt x="62659" y="53668"/>
                    <a:pt x="66447" y="52436"/>
                  </a:cubicBezTo>
                  <a:cubicBezTo>
                    <a:pt x="70234" y="51204"/>
                    <a:pt x="66447" y="52436"/>
                    <a:pt x="71010" y="54946"/>
                  </a:cubicBezTo>
                  <a:cubicBezTo>
                    <a:pt x="75572" y="57455"/>
                    <a:pt x="74158" y="56862"/>
                    <a:pt x="77945" y="55630"/>
                  </a:cubicBezTo>
                  <a:cubicBezTo>
                    <a:pt x="81732" y="54398"/>
                    <a:pt x="83649" y="56223"/>
                    <a:pt x="88120" y="53121"/>
                  </a:cubicBezTo>
                  <a:cubicBezTo>
                    <a:pt x="92592" y="50018"/>
                    <a:pt x="93824" y="54353"/>
                    <a:pt x="95694" y="54946"/>
                  </a:cubicBezTo>
                  <a:cubicBezTo>
                    <a:pt x="96926" y="55471"/>
                    <a:pt x="98204" y="55886"/>
                    <a:pt x="99482" y="56178"/>
                  </a:cubicBezTo>
                  <a:cubicBezTo>
                    <a:pt x="98295" y="56255"/>
                    <a:pt x="97200" y="56739"/>
                    <a:pt x="96333" y="57546"/>
                  </a:cubicBezTo>
                  <a:cubicBezTo>
                    <a:pt x="93504" y="60375"/>
                    <a:pt x="96835" y="60832"/>
                    <a:pt x="90630" y="60375"/>
                  </a:cubicBezTo>
                  <a:cubicBezTo>
                    <a:pt x="84424" y="59919"/>
                    <a:pt x="86067" y="57045"/>
                    <a:pt x="82508" y="58459"/>
                  </a:cubicBezTo>
                  <a:cubicBezTo>
                    <a:pt x="80272" y="59344"/>
                    <a:pt x="77854" y="59673"/>
                    <a:pt x="75435" y="59417"/>
                  </a:cubicBezTo>
                  <a:cubicBezTo>
                    <a:pt x="75435" y="59417"/>
                    <a:pt x="70644" y="61790"/>
                    <a:pt x="69732" y="65121"/>
                  </a:cubicBezTo>
                  <a:cubicBezTo>
                    <a:pt x="68819" y="68452"/>
                    <a:pt x="68774" y="69364"/>
                    <a:pt x="63481" y="69364"/>
                  </a:cubicBezTo>
                  <a:cubicBezTo>
                    <a:pt x="58188" y="69364"/>
                    <a:pt x="61655" y="64802"/>
                    <a:pt x="57823" y="64802"/>
                  </a:cubicBezTo>
                  <a:cubicBezTo>
                    <a:pt x="53990" y="64802"/>
                    <a:pt x="53716" y="60239"/>
                    <a:pt x="52119" y="63798"/>
                  </a:cubicBezTo>
                  <a:cubicBezTo>
                    <a:pt x="49290" y="70003"/>
                    <a:pt x="45959" y="69501"/>
                    <a:pt x="49290" y="71920"/>
                  </a:cubicBezTo>
                  <a:cubicBezTo>
                    <a:pt x="52621" y="74338"/>
                    <a:pt x="53077" y="75707"/>
                    <a:pt x="55952" y="76482"/>
                  </a:cubicBezTo>
                  <a:cubicBezTo>
                    <a:pt x="58325" y="77139"/>
                    <a:pt x="60469" y="78454"/>
                    <a:pt x="62112" y="80270"/>
                  </a:cubicBezTo>
                  <a:cubicBezTo>
                    <a:pt x="65442" y="83144"/>
                    <a:pt x="64028" y="83144"/>
                    <a:pt x="65945" y="85973"/>
                  </a:cubicBezTo>
                  <a:cubicBezTo>
                    <a:pt x="67268" y="88830"/>
                    <a:pt x="67907" y="91955"/>
                    <a:pt x="67815" y="95099"/>
                  </a:cubicBezTo>
                  <a:cubicBezTo>
                    <a:pt x="68181" y="97047"/>
                    <a:pt x="68637" y="98968"/>
                    <a:pt x="69276" y="100848"/>
                  </a:cubicBezTo>
                  <a:cubicBezTo>
                    <a:pt x="69732" y="103175"/>
                    <a:pt x="69732" y="104179"/>
                    <a:pt x="74934" y="105092"/>
                  </a:cubicBezTo>
                  <a:cubicBezTo>
                    <a:pt x="77261" y="105694"/>
                    <a:pt x="79679" y="106013"/>
                    <a:pt x="82097" y="106050"/>
                  </a:cubicBezTo>
                  <a:cubicBezTo>
                    <a:pt x="83740" y="106310"/>
                    <a:pt x="85428" y="105580"/>
                    <a:pt x="86341" y="104179"/>
                  </a:cubicBezTo>
                  <a:cubicBezTo>
                    <a:pt x="88212" y="101355"/>
                    <a:pt x="89215" y="98037"/>
                    <a:pt x="89215" y="94643"/>
                  </a:cubicBezTo>
                  <a:cubicBezTo>
                    <a:pt x="89672" y="93182"/>
                    <a:pt x="90173" y="91312"/>
                    <a:pt x="91131" y="88483"/>
                  </a:cubicBezTo>
                  <a:cubicBezTo>
                    <a:pt x="92090" y="85654"/>
                    <a:pt x="91131" y="83053"/>
                    <a:pt x="92546" y="82323"/>
                  </a:cubicBezTo>
                  <a:cubicBezTo>
                    <a:pt x="99162" y="78992"/>
                    <a:pt x="100166" y="72787"/>
                    <a:pt x="99162" y="78992"/>
                  </a:cubicBezTo>
                  <a:cubicBezTo>
                    <a:pt x="98158" y="85197"/>
                    <a:pt x="96197" y="84696"/>
                    <a:pt x="95877" y="87068"/>
                  </a:cubicBezTo>
                  <a:cubicBezTo>
                    <a:pt x="94919" y="93182"/>
                    <a:pt x="95877" y="93730"/>
                    <a:pt x="97292" y="95601"/>
                  </a:cubicBezTo>
                  <a:cubicBezTo>
                    <a:pt x="98432" y="97869"/>
                    <a:pt x="100987" y="99041"/>
                    <a:pt x="103452" y="98430"/>
                  </a:cubicBezTo>
                  <a:cubicBezTo>
                    <a:pt x="107284" y="97928"/>
                    <a:pt x="107284" y="97015"/>
                    <a:pt x="109201" y="100346"/>
                  </a:cubicBezTo>
                  <a:cubicBezTo>
                    <a:pt x="111117" y="103677"/>
                    <a:pt x="111574" y="101806"/>
                    <a:pt x="114403" y="102217"/>
                  </a:cubicBezTo>
                  <a:cubicBezTo>
                    <a:pt x="117231" y="102628"/>
                    <a:pt x="123984" y="99388"/>
                    <a:pt x="123528" y="101350"/>
                  </a:cubicBezTo>
                  <a:cubicBezTo>
                    <a:pt x="123072" y="103312"/>
                    <a:pt x="125444" y="105092"/>
                    <a:pt x="124988" y="107054"/>
                  </a:cubicBezTo>
                  <a:cubicBezTo>
                    <a:pt x="124441" y="108623"/>
                    <a:pt x="125034" y="110371"/>
                    <a:pt x="126403" y="111297"/>
                  </a:cubicBezTo>
                  <a:lnTo>
                    <a:pt x="130966" y="114628"/>
                  </a:lnTo>
                  <a:lnTo>
                    <a:pt x="138585" y="115039"/>
                  </a:lnTo>
                  <a:cubicBezTo>
                    <a:pt x="140046" y="115751"/>
                    <a:pt x="141551" y="116257"/>
                    <a:pt x="143148" y="116544"/>
                  </a:cubicBezTo>
                  <a:cubicBezTo>
                    <a:pt x="147255" y="118142"/>
                    <a:pt x="151590" y="119095"/>
                    <a:pt x="155970" y="119374"/>
                  </a:cubicBezTo>
                  <a:cubicBezTo>
                    <a:pt x="160533" y="118917"/>
                    <a:pt x="161674" y="118415"/>
                    <a:pt x="165507" y="122248"/>
                  </a:cubicBezTo>
                  <a:cubicBezTo>
                    <a:pt x="169339" y="126081"/>
                    <a:pt x="173127" y="125533"/>
                    <a:pt x="176412" y="127450"/>
                  </a:cubicBezTo>
                  <a:cubicBezTo>
                    <a:pt x="179606" y="128727"/>
                    <a:pt x="183028" y="129530"/>
                    <a:pt x="186450" y="129822"/>
                  </a:cubicBezTo>
                  <a:cubicBezTo>
                    <a:pt x="188868" y="130288"/>
                    <a:pt x="191196" y="130931"/>
                    <a:pt x="193523" y="131739"/>
                  </a:cubicBezTo>
                  <a:cubicBezTo>
                    <a:pt x="195895" y="132651"/>
                    <a:pt x="201645" y="133199"/>
                    <a:pt x="202648" y="134568"/>
                  </a:cubicBezTo>
                  <a:cubicBezTo>
                    <a:pt x="203652" y="135937"/>
                    <a:pt x="212595" y="137899"/>
                    <a:pt x="212139" y="140773"/>
                  </a:cubicBezTo>
                  <a:cubicBezTo>
                    <a:pt x="211683" y="143648"/>
                    <a:pt x="215926" y="147435"/>
                    <a:pt x="216428" y="150264"/>
                  </a:cubicBezTo>
                  <a:cubicBezTo>
                    <a:pt x="216565" y="152737"/>
                    <a:pt x="217615" y="155078"/>
                    <a:pt x="219303" y="156880"/>
                  </a:cubicBezTo>
                  <a:cubicBezTo>
                    <a:pt x="226923" y="164500"/>
                    <a:pt x="227334" y="166006"/>
                    <a:pt x="227790" y="168379"/>
                  </a:cubicBezTo>
                  <a:cubicBezTo>
                    <a:pt x="228246" y="170751"/>
                    <a:pt x="232581" y="174037"/>
                    <a:pt x="232581" y="175451"/>
                  </a:cubicBezTo>
                  <a:cubicBezTo>
                    <a:pt x="232581" y="176866"/>
                    <a:pt x="231623" y="175953"/>
                    <a:pt x="238330" y="181657"/>
                  </a:cubicBezTo>
                  <a:cubicBezTo>
                    <a:pt x="245038" y="187360"/>
                    <a:pt x="246361" y="188319"/>
                    <a:pt x="243532" y="191148"/>
                  </a:cubicBezTo>
                  <a:cubicBezTo>
                    <a:pt x="240703" y="193976"/>
                    <a:pt x="235409" y="190737"/>
                    <a:pt x="235409" y="190737"/>
                  </a:cubicBezTo>
                  <a:cubicBezTo>
                    <a:pt x="235409" y="190737"/>
                    <a:pt x="234497" y="188319"/>
                    <a:pt x="233539" y="193520"/>
                  </a:cubicBezTo>
                  <a:cubicBezTo>
                    <a:pt x="233265" y="194319"/>
                    <a:pt x="233265" y="195186"/>
                    <a:pt x="233539" y="195984"/>
                  </a:cubicBezTo>
                  <a:cubicBezTo>
                    <a:pt x="230390" y="195414"/>
                    <a:pt x="227105" y="196066"/>
                    <a:pt x="224413" y="197809"/>
                  </a:cubicBezTo>
                  <a:cubicBezTo>
                    <a:pt x="220671" y="201186"/>
                    <a:pt x="216839" y="200228"/>
                    <a:pt x="214466" y="204015"/>
                  </a:cubicBezTo>
                  <a:cubicBezTo>
                    <a:pt x="212093" y="207802"/>
                    <a:pt x="213508" y="203513"/>
                    <a:pt x="210633" y="211635"/>
                  </a:cubicBezTo>
                  <a:cubicBezTo>
                    <a:pt x="207759" y="219757"/>
                    <a:pt x="206071" y="216837"/>
                    <a:pt x="206071" y="222586"/>
                  </a:cubicBezTo>
                  <a:cubicBezTo>
                    <a:pt x="206071" y="228335"/>
                    <a:pt x="205660" y="226829"/>
                    <a:pt x="208991" y="226829"/>
                  </a:cubicBezTo>
                  <a:cubicBezTo>
                    <a:pt x="213098" y="226418"/>
                    <a:pt x="217249" y="226236"/>
                    <a:pt x="221356" y="226373"/>
                  </a:cubicBezTo>
                  <a:cubicBezTo>
                    <a:pt x="226056" y="226966"/>
                    <a:pt x="230802" y="227149"/>
                    <a:pt x="235547" y="226829"/>
                  </a:cubicBezTo>
                  <a:cubicBezTo>
                    <a:pt x="238467" y="226373"/>
                    <a:pt x="242209" y="228244"/>
                    <a:pt x="243669" y="224913"/>
                  </a:cubicBezTo>
                  <a:cubicBezTo>
                    <a:pt x="245128" y="221582"/>
                    <a:pt x="247912" y="219757"/>
                    <a:pt x="246498" y="218297"/>
                  </a:cubicBezTo>
                  <a:cubicBezTo>
                    <a:pt x="245494" y="217019"/>
                    <a:pt x="244855" y="215559"/>
                    <a:pt x="244581" y="213962"/>
                  </a:cubicBezTo>
                  <a:cubicBezTo>
                    <a:pt x="244581" y="213962"/>
                    <a:pt x="246999" y="219209"/>
                    <a:pt x="249828" y="219757"/>
                  </a:cubicBezTo>
                  <a:cubicBezTo>
                    <a:pt x="252657" y="220304"/>
                    <a:pt x="249828" y="216335"/>
                    <a:pt x="252703" y="220167"/>
                  </a:cubicBezTo>
                  <a:cubicBezTo>
                    <a:pt x="254209" y="222860"/>
                    <a:pt x="257312" y="224183"/>
                    <a:pt x="260277" y="223453"/>
                  </a:cubicBezTo>
                  <a:cubicBezTo>
                    <a:pt x="262194" y="222996"/>
                    <a:pt x="259776" y="222996"/>
                    <a:pt x="266483" y="220624"/>
                  </a:cubicBezTo>
                  <a:cubicBezTo>
                    <a:pt x="273190" y="218251"/>
                    <a:pt x="272688" y="213505"/>
                    <a:pt x="273145" y="218297"/>
                  </a:cubicBezTo>
                  <a:cubicBezTo>
                    <a:pt x="273282" y="221901"/>
                    <a:pt x="274833" y="225278"/>
                    <a:pt x="277434" y="227742"/>
                  </a:cubicBezTo>
                  <a:cubicBezTo>
                    <a:pt x="279533" y="229932"/>
                    <a:pt x="281723" y="232031"/>
                    <a:pt x="284050" y="233993"/>
                  </a:cubicBezTo>
                  <a:cubicBezTo>
                    <a:pt x="285966" y="235864"/>
                    <a:pt x="292126" y="240153"/>
                    <a:pt x="292629" y="242526"/>
                  </a:cubicBezTo>
                  <a:cubicBezTo>
                    <a:pt x="293130" y="244898"/>
                    <a:pt x="294088" y="242526"/>
                    <a:pt x="296461" y="246313"/>
                  </a:cubicBezTo>
                  <a:cubicBezTo>
                    <a:pt x="297693" y="248001"/>
                    <a:pt x="299336" y="249324"/>
                    <a:pt x="301298" y="250054"/>
                  </a:cubicBezTo>
                  <a:lnTo>
                    <a:pt x="301298" y="256716"/>
                  </a:lnTo>
                  <a:cubicBezTo>
                    <a:pt x="303579" y="257720"/>
                    <a:pt x="306043" y="258176"/>
                    <a:pt x="308553" y="258039"/>
                  </a:cubicBezTo>
                  <a:cubicBezTo>
                    <a:pt x="311884" y="257537"/>
                    <a:pt x="319960" y="256534"/>
                    <a:pt x="319960" y="256534"/>
                  </a:cubicBezTo>
                  <a:lnTo>
                    <a:pt x="327077" y="257035"/>
                  </a:lnTo>
                  <a:cubicBezTo>
                    <a:pt x="329633" y="256807"/>
                    <a:pt x="332143" y="256807"/>
                    <a:pt x="334698" y="257035"/>
                  </a:cubicBezTo>
                  <a:cubicBezTo>
                    <a:pt x="340448" y="258952"/>
                    <a:pt x="344691" y="260321"/>
                    <a:pt x="347063" y="258906"/>
                  </a:cubicBezTo>
                  <a:cubicBezTo>
                    <a:pt x="349345" y="257583"/>
                    <a:pt x="351763" y="256488"/>
                    <a:pt x="354227" y="255575"/>
                  </a:cubicBezTo>
                  <a:cubicBezTo>
                    <a:pt x="356782" y="254298"/>
                    <a:pt x="359474" y="253340"/>
                    <a:pt x="362258" y="252701"/>
                  </a:cubicBezTo>
                  <a:cubicBezTo>
                    <a:pt x="363672" y="252701"/>
                    <a:pt x="366547" y="252701"/>
                    <a:pt x="367505" y="250784"/>
                  </a:cubicBezTo>
                  <a:cubicBezTo>
                    <a:pt x="368463" y="248868"/>
                    <a:pt x="370882" y="247864"/>
                    <a:pt x="369878" y="245537"/>
                  </a:cubicBezTo>
                  <a:cubicBezTo>
                    <a:pt x="366501" y="237963"/>
                    <a:pt x="367003" y="236411"/>
                    <a:pt x="364129" y="237004"/>
                  </a:cubicBezTo>
                  <a:cubicBezTo>
                    <a:pt x="361253" y="237187"/>
                    <a:pt x="358379" y="237004"/>
                    <a:pt x="355550" y="236502"/>
                  </a:cubicBezTo>
                  <a:cubicBezTo>
                    <a:pt x="351535" y="235681"/>
                    <a:pt x="347565" y="234586"/>
                    <a:pt x="343687" y="233217"/>
                  </a:cubicBezTo>
                  <a:lnTo>
                    <a:pt x="334561" y="227559"/>
                  </a:lnTo>
                  <a:cubicBezTo>
                    <a:pt x="334561" y="227559"/>
                    <a:pt x="342638" y="229430"/>
                    <a:pt x="348250" y="231346"/>
                  </a:cubicBezTo>
                  <a:cubicBezTo>
                    <a:pt x="351809" y="232715"/>
                    <a:pt x="355458" y="233810"/>
                    <a:pt x="359155" y="234586"/>
                  </a:cubicBezTo>
                  <a:cubicBezTo>
                    <a:pt x="362030" y="234586"/>
                    <a:pt x="364904" y="234267"/>
                    <a:pt x="367733" y="233674"/>
                  </a:cubicBezTo>
                  <a:cubicBezTo>
                    <a:pt x="367733" y="233674"/>
                    <a:pt x="372980" y="234084"/>
                    <a:pt x="372068" y="229111"/>
                  </a:cubicBezTo>
                  <a:cubicBezTo>
                    <a:pt x="371156" y="224137"/>
                    <a:pt x="364403" y="222951"/>
                    <a:pt x="371064" y="223909"/>
                  </a:cubicBezTo>
                  <a:cubicBezTo>
                    <a:pt x="374760" y="224502"/>
                    <a:pt x="378501" y="224183"/>
                    <a:pt x="382015" y="222905"/>
                  </a:cubicBezTo>
                  <a:lnTo>
                    <a:pt x="385254" y="216745"/>
                  </a:lnTo>
                  <a:lnTo>
                    <a:pt x="387673" y="217247"/>
                  </a:lnTo>
                  <a:lnTo>
                    <a:pt x="393833" y="215741"/>
                  </a:lnTo>
                  <a:cubicBezTo>
                    <a:pt x="394791" y="211179"/>
                    <a:pt x="391506" y="210038"/>
                    <a:pt x="394791" y="211179"/>
                  </a:cubicBezTo>
                  <a:cubicBezTo>
                    <a:pt x="398076" y="212319"/>
                    <a:pt x="405423" y="210220"/>
                    <a:pt x="406198" y="212137"/>
                  </a:cubicBezTo>
                  <a:cubicBezTo>
                    <a:pt x="408069" y="216928"/>
                    <a:pt x="410031" y="214601"/>
                    <a:pt x="412404" y="215970"/>
                  </a:cubicBezTo>
                  <a:cubicBezTo>
                    <a:pt x="418153" y="219255"/>
                    <a:pt x="420024" y="216837"/>
                    <a:pt x="421530" y="218342"/>
                  </a:cubicBezTo>
                  <a:cubicBezTo>
                    <a:pt x="423035" y="219848"/>
                    <a:pt x="426731" y="218342"/>
                    <a:pt x="427233" y="219665"/>
                  </a:cubicBezTo>
                  <a:cubicBezTo>
                    <a:pt x="427735" y="220989"/>
                    <a:pt x="432480" y="217384"/>
                    <a:pt x="435264" y="219665"/>
                  </a:cubicBezTo>
                  <a:cubicBezTo>
                    <a:pt x="441012" y="224228"/>
                    <a:pt x="448587" y="231529"/>
                    <a:pt x="448587" y="234860"/>
                  </a:cubicBezTo>
                  <a:cubicBezTo>
                    <a:pt x="448587" y="238191"/>
                    <a:pt x="448587" y="239149"/>
                    <a:pt x="451964" y="241020"/>
                  </a:cubicBezTo>
                  <a:cubicBezTo>
                    <a:pt x="455340" y="242890"/>
                    <a:pt x="459492" y="244853"/>
                    <a:pt x="459584" y="246221"/>
                  </a:cubicBezTo>
                  <a:cubicBezTo>
                    <a:pt x="459903" y="249552"/>
                    <a:pt x="461545" y="252655"/>
                    <a:pt x="464146" y="254754"/>
                  </a:cubicBezTo>
                  <a:cubicBezTo>
                    <a:pt x="465059" y="256168"/>
                    <a:pt x="465059" y="258632"/>
                    <a:pt x="466519" y="260001"/>
                  </a:cubicBezTo>
                  <a:cubicBezTo>
                    <a:pt x="467980" y="261370"/>
                    <a:pt x="472223" y="261872"/>
                    <a:pt x="472680" y="263743"/>
                  </a:cubicBezTo>
                  <a:cubicBezTo>
                    <a:pt x="473135" y="265614"/>
                    <a:pt x="472680" y="266617"/>
                    <a:pt x="473181" y="268306"/>
                  </a:cubicBezTo>
                  <a:cubicBezTo>
                    <a:pt x="473683" y="269994"/>
                    <a:pt x="479341" y="269264"/>
                    <a:pt x="480802" y="271135"/>
                  </a:cubicBezTo>
                  <a:cubicBezTo>
                    <a:pt x="481988" y="273051"/>
                    <a:pt x="483402" y="274830"/>
                    <a:pt x="485045" y="276336"/>
                  </a:cubicBezTo>
                  <a:cubicBezTo>
                    <a:pt x="487006" y="277796"/>
                    <a:pt x="489379" y="277796"/>
                    <a:pt x="490337" y="279622"/>
                  </a:cubicBezTo>
                  <a:cubicBezTo>
                    <a:pt x="491295" y="281447"/>
                    <a:pt x="496999" y="280625"/>
                    <a:pt x="498459" y="281082"/>
                  </a:cubicBezTo>
                  <a:cubicBezTo>
                    <a:pt x="500604" y="281857"/>
                    <a:pt x="502839" y="282314"/>
                    <a:pt x="505075" y="282496"/>
                  </a:cubicBezTo>
                  <a:cubicBezTo>
                    <a:pt x="507038" y="282496"/>
                    <a:pt x="508863" y="279622"/>
                    <a:pt x="510278" y="281538"/>
                  </a:cubicBezTo>
                  <a:cubicBezTo>
                    <a:pt x="511692" y="283454"/>
                    <a:pt x="519403" y="282496"/>
                    <a:pt x="521776" y="283911"/>
                  </a:cubicBezTo>
                  <a:cubicBezTo>
                    <a:pt x="526202" y="285736"/>
                    <a:pt x="530765" y="287150"/>
                    <a:pt x="535465" y="288109"/>
                  </a:cubicBezTo>
                  <a:cubicBezTo>
                    <a:pt x="538430" y="289021"/>
                    <a:pt x="541533" y="289204"/>
                    <a:pt x="544590" y="288610"/>
                  </a:cubicBezTo>
                  <a:cubicBezTo>
                    <a:pt x="549381" y="288109"/>
                    <a:pt x="545549" y="285781"/>
                    <a:pt x="549381" y="288109"/>
                  </a:cubicBezTo>
                  <a:cubicBezTo>
                    <a:pt x="553214" y="290436"/>
                    <a:pt x="555040" y="290938"/>
                    <a:pt x="556545" y="293767"/>
                  </a:cubicBezTo>
                  <a:cubicBezTo>
                    <a:pt x="558051" y="296595"/>
                    <a:pt x="558370" y="295272"/>
                    <a:pt x="560833" y="297599"/>
                  </a:cubicBezTo>
                  <a:cubicBezTo>
                    <a:pt x="563298" y="299926"/>
                    <a:pt x="565396" y="300930"/>
                    <a:pt x="567451" y="299972"/>
                  </a:cubicBezTo>
                  <a:cubicBezTo>
                    <a:pt x="569504" y="299014"/>
                    <a:pt x="572013" y="299470"/>
                    <a:pt x="572697" y="295409"/>
                  </a:cubicBezTo>
                  <a:cubicBezTo>
                    <a:pt x="573381" y="291348"/>
                    <a:pt x="569869" y="295409"/>
                    <a:pt x="573108" y="291622"/>
                  </a:cubicBezTo>
                  <a:cubicBezTo>
                    <a:pt x="576348" y="287835"/>
                    <a:pt x="569367" y="295911"/>
                    <a:pt x="574066" y="289751"/>
                  </a:cubicBezTo>
                  <a:cubicBezTo>
                    <a:pt x="578766" y="283591"/>
                    <a:pt x="577808" y="281173"/>
                    <a:pt x="574432" y="28167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361CF62-764B-3E59-8F76-DAAB329251F3}"/>
                </a:ext>
              </a:extLst>
            </p:cNvPr>
            <p:cNvSpPr/>
            <p:nvPr/>
          </p:nvSpPr>
          <p:spPr>
            <a:xfrm>
              <a:off x="9548336" y="4497031"/>
              <a:ext cx="20909" cy="49381"/>
            </a:xfrm>
            <a:custGeom>
              <a:avLst/>
              <a:gdLst>
                <a:gd name="connsiteX0" fmla="*/ 6321 w 20909"/>
                <a:gd name="connsiteY0" fmla="*/ 48595 h 49381"/>
                <a:gd name="connsiteX1" fmla="*/ 11614 w 20909"/>
                <a:gd name="connsiteY1" fmla="*/ 39926 h 49381"/>
                <a:gd name="connsiteX2" fmla="*/ 19691 w 20909"/>
                <a:gd name="connsiteY2" fmla="*/ 27150 h 49381"/>
                <a:gd name="connsiteX3" fmla="*/ 19234 w 20909"/>
                <a:gd name="connsiteY3" fmla="*/ 13826 h 49381"/>
                <a:gd name="connsiteX4" fmla="*/ 13029 w 20909"/>
                <a:gd name="connsiteY4" fmla="*/ 138 h 49381"/>
                <a:gd name="connsiteX5" fmla="*/ 2032 w 20909"/>
                <a:gd name="connsiteY5" fmla="*/ 22952 h 49381"/>
                <a:gd name="connsiteX6" fmla="*/ 1576 w 20909"/>
                <a:gd name="connsiteY6" fmla="*/ 27241 h 49381"/>
                <a:gd name="connsiteX7" fmla="*/ 2534 w 20909"/>
                <a:gd name="connsiteY7" fmla="*/ 39105 h 49381"/>
                <a:gd name="connsiteX8" fmla="*/ 6321 w 20909"/>
                <a:gd name="connsiteY8" fmla="*/ 48595 h 4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9" h="49381">
                  <a:moveTo>
                    <a:pt x="6321" y="48595"/>
                  </a:moveTo>
                  <a:cubicBezTo>
                    <a:pt x="9196" y="51424"/>
                    <a:pt x="8694" y="46177"/>
                    <a:pt x="11614" y="39926"/>
                  </a:cubicBezTo>
                  <a:cubicBezTo>
                    <a:pt x="14535" y="33675"/>
                    <a:pt x="17728" y="31941"/>
                    <a:pt x="19691" y="27150"/>
                  </a:cubicBezTo>
                  <a:cubicBezTo>
                    <a:pt x="21652" y="22359"/>
                    <a:pt x="21059" y="20944"/>
                    <a:pt x="19234" y="13826"/>
                  </a:cubicBezTo>
                  <a:cubicBezTo>
                    <a:pt x="17409" y="6708"/>
                    <a:pt x="14671" y="-1140"/>
                    <a:pt x="13029" y="138"/>
                  </a:cubicBezTo>
                  <a:cubicBezTo>
                    <a:pt x="11386" y="1415"/>
                    <a:pt x="6321" y="17249"/>
                    <a:pt x="2032" y="22952"/>
                  </a:cubicBezTo>
                  <a:cubicBezTo>
                    <a:pt x="-2257" y="28656"/>
                    <a:pt x="1576" y="25827"/>
                    <a:pt x="1576" y="27241"/>
                  </a:cubicBezTo>
                  <a:cubicBezTo>
                    <a:pt x="2260" y="31161"/>
                    <a:pt x="2580" y="35130"/>
                    <a:pt x="2534" y="39105"/>
                  </a:cubicBezTo>
                  <a:cubicBezTo>
                    <a:pt x="2078" y="42709"/>
                    <a:pt x="3492" y="46300"/>
                    <a:pt x="6321" y="4859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8300C1D-5335-956B-CF61-65F02DE956B2}"/>
                </a:ext>
              </a:extLst>
            </p:cNvPr>
            <p:cNvSpPr/>
            <p:nvPr/>
          </p:nvSpPr>
          <p:spPr>
            <a:xfrm>
              <a:off x="9505369" y="4497192"/>
              <a:ext cx="19987" cy="24022"/>
            </a:xfrm>
            <a:custGeom>
              <a:avLst/>
              <a:gdLst>
                <a:gd name="connsiteX0" fmla="*/ 12055 w 19987"/>
                <a:gd name="connsiteY0" fmla="*/ 7870 h 24022"/>
                <a:gd name="connsiteX1" fmla="*/ 2930 w 19987"/>
                <a:gd name="connsiteY1" fmla="*/ 10745 h 24022"/>
                <a:gd name="connsiteX2" fmla="*/ 4390 w 19987"/>
                <a:gd name="connsiteY2" fmla="*/ 17863 h 24022"/>
                <a:gd name="connsiteX3" fmla="*/ 10048 w 19987"/>
                <a:gd name="connsiteY3" fmla="*/ 24023 h 24022"/>
                <a:gd name="connsiteX4" fmla="*/ 14337 w 19987"/>
                <a:gd name="connsiteY4" fmla="*/ 17361 h 24022"/>
                <a:gd name="connsiteX5" fmla="*/ 19584 w 19987"/>
                <a:gd name="connsiteY5" fmla="*/ 9376 h 24022"/>
                <a:gd name="connsiteX6" fmla="*/ 15752 w 19987"/>
                <a:gd name="connsiteY6" fmla="*/ 1208 h 24022"/>
                <a:gd name="connsiteX7" fmla="*/ 12055 w 19987"/>
                <a:gd name="connsiteY7" fmla="*/ 7870 h 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7" h="24022">
                  <a:moveTo>
                    <a:pt x="12055" y="7870"/>
                  </a:moveTo>
                  <a:cubicBezTo>
                    <a:pt x="9181" y="10745"/>
                    <a:pt x="9637" y="9787"/>
                    <a:pt x="2930" y="10745"/>
                  </a:cubicBezTo>
                  <a:cubicBezTo>
                    <a:pt x="-3778" y="11703"/>
                    <a:pt x="2930" y="10745"/>
                    <a:pt x="4390" y="17863"/>
                  </a:cubicBezTo>
                  <a:cubicBezTo>
                    <a:pt x="4390" y="17863"/>
                    <a:pt x="8588" y="24023"/>
                    <a:pt x="10048" y="24023"/>
                  </a:cubicBezTo>
                  <a:cubicBezTo>
                    <a:pt x="10048" y="24023"/>
                    <a:pt x="12877" y="19460"/>
                    <a:pt x="14337" y="17361"/>
                  </a:cubicBezTo>
                  <a:cubicBezTo>
                    <a:pt x="16482" y="14997"/>
                    <a:pt x="18261" y="12301"/>
                    <a:pt x="19584" y="9376"/>
                  </a:cubicBezTo>
                  <a:cubicBezTo>
                    <a:pt x="20953" y="5452"/>
                    <a:pt x="18626" y="5452"/>
                    <a:pt x="15752" y="1208"/>
                  </a:cubicBezTo>
                  <a:cubicBezTo>
                    <a:pt x="12877" y="-3035"/>
                    <a:pt x="14884" y="5041"/>
                    <a:pt x="12055" y="787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F1A1E9-2E32-2526-6379-EFD49D6764B4}"/>
                </a:ext>
              </a:extLst>
            </p:cNvPr>
            <p:cNvSpPr/>
            <p:nvPr/>
          </p:nvSpPr>
          <p:spPr>
            <a:xfrm>
              <a:off x="9463984" y="4548328"/>
              <a:ext cx="24420" cy="26848"/>
            </a:xfrm>
            <a:custGeom>
              <a:avLst/>
              <a:gdLst>
                <a:gd name="connsiteX0" fmla="*/ 12101 w 24420"/>
                <a:gd name="connsiteY0" fmla="*/ 21892 h 26848"/>
                <a:gd name="connsiteX1" fmla="*/ 13971 w 24420"/>
                <a:gd name="connsiteY1" fmla="*/ 13815 h 26848"/>
                <a:gd name="connsiteX2" fmla="*/ 20634 w 24420"/>
                <a:gd name="connsiteY2" fmla="*/ 9526 h 26848"/>
                <a:gd name="connsiteX3" fmla="*/ 24421 w 24420"/>
                <a:gd name="connsiteY3" fmla="*/ 1404 h 26848"/>
                <a:gd name="connsiteX4" fmla="*/ 18717 w 24420"/>
                <a:gd name="connsiteY4" fmla="*/ 948 h 26848"/>
                <a:gd name="connsiteX5" fmla="*/ 6352 w 24420"/>
                <a:gd name="connsiteY5" fmla="*/ 9024 h 26848"/>
                <a:gd name="connsiteX6" fmla="*/ 648 w 24420"/>
                <a:gd name="connsiteY6" fmla="*/ 17101 h 26848"/>
                <a:gd name="connsiteX7" fmla="*/ 3979 w 24420"/>
                <a:gd name="connsiteY7" fmla="*/ 26637 h 26848"/>
                <a:gd name="connsiteX8" fmla="*/ 12101 w 24420"/>
                <a:gd name="connsiteY8" fmla="*/ 21892 h 2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20" h="26848">
                  <a:moveTo>
                    <a:pt x="12101" y="21892"/>
                  </a:moveTo>
                  <a:cubicBezTo>
                    <a:pt x="13470" y="15686"/>
                    <a:pt x="12101" y="15230"/>
                    <a:pt x="13971" y="13815"/>
                  </a:cubicBezTo>
                  <a:cubicBezTo>
                    <a:pt x="15842" y="12401"/>
                    <a:pt x="17303" y="15230"/>
                    <a:pt x="20634" y="9526"/>
                  </a:cubicBezTo>
                  <a:cubicBezTo>
                    <a:pt x="22231" y="6989"/>
                    <a:pt x="23508" y="4261"/>
                    <a:pt x="24421" y="1404"/>
                  </a:cubicBezTo>
                  <a:cubicBezTo>
                    <a:pt x="24421" y="1404"/>
                    <a:pt x="23006" y="-1425"/>
                    <a:pt x="18717" y="948"/>
                  </a:cubicBezTo>
                  <a:cubicBezTo>
                    <a:pt x="16162" y="2362"/>
                    <a:pt x="9181" y="4781"/>
                    <a:pt x="6352" y="9024"/>
                  </a:cubicBezTo>
                  <a:cubicBezTo>
                    <a:pt x="3523" y="13268"/>
                    <a:pt x="146" y="9024"/>
                    <a:pt x="648" y="17101"/>
                  </a:cubicBezTo>
                  <a:cubicBezTo>
                    <a:pt x="1150" y="25177"/>
                    <a:pt x="-2683" y="27641"/>
                    <a:pt x="3979" y="26637"/>
                  </a:cubicBezTo>
                  <a:cubicBezTo>
                    <a:pt x="10641" y="25633"/>
                    <a:pt x="10641" y="28051"/>
                    <a:pt x="12101" y="21892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0AFE25-628A-20D1-6D37-EFE880EFEFCD}"/>
                </a:ext>
              </a:extLst>
            </p:cNvPr>
            <p:cNvSpPr/>
            <p:nvPr/>
          </p:nvSpPr>
          <p:spPr>
            <a:xfrm>
              <a:off x="9451283" y="4580258"/>
              <a:ext cx="16643" cy="8187"/>
            </a:xfrm>
            <a:custGeom>
              <a:avLst/>
              <a:gdLst>
                <a:gd name="connsiteX0" fmla="*/ 2444 w 16643"/>
                <a:gd name="connsiteY0" fmla="*/ 5156 h 8187"/>
                <a:gd name="connsiteX1" fmla="*/ 9060 w 16643"/>
                <a:gd name="connsiteY1" fmla="*/ 7072 h 8187"/>
                <a:gd name="connsiteX2" fmla="*/ 16178 w 16643"/>
                <a:gd name="connsiteY2" fmla="*/ 1825 h 8187"/>
                <a:gd name="connsiteX3" fmla="*/ 8147 w 16643"/>
                <a:gd name="connsiteY3" fmla="*/ 411 h 8187"/>
                <a:gd name="connsiteX4" fmla="*/ 6185 w 16643"/>
                <a:gd name="connsiteY4" fmla="*/ 0 h 8187"/>
                <a:gd name="connsiteX5" fmla="*/ 2444 w 16643"/>
                <a:gd name="connsiteY5" fmla="*/ 5156 h 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3" h="8187">
                  <a:moveTo>
                    <a:pt x="2444" y="5156"/>
                  </a:moveTo>
                  <a:cubicBezTo>
                    <a:pt x="9060" y="7072"/>
                    <a:pt x="4816" y="9719"/>
                    <a:pt x="9060" y="7072"/>
                  </a:cubicBezTo>
                  <a:cubicBezTo>
                    <a:pt x="13303" y="4426"/>
                    <a:pt x="18185" y="3696"/>
                    <a:pt x="16178" y="1825"/>
                  </a:cubicBezTo>
                  <a:cubicBezTo>
                    <a:pt x="14170" y="-46"/>
                    <a:pt x="8147" y="411"/>
                    <a:pt x="8147" y="411"/>
                  </a:cubicBezTo>
                  <a:lnTo>
                    <a:pt x="6185" y="0"/>
                  </a:lnTo>
                  <a:cubicBezTo>
                    <a:pt x="4816" y="2829"/>
                    <a:pt x="-4264" y="3239"/>
                    <a:pt x="2444" y="5156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4421C3-225B-7C0F-7472-E6F0D0DDED36}"/>
                </a:ext>
              </a:extLst>
            </p:cNvPr>
            <p:cNvSpPr/>
            <p:nvPr/>
          </p:nvSpPr>
          <p:spPr>
            <a:xfrm>
              <a:off x="9585646" y="4369411"/>
              <a:ext cx="25254" cy="17166"/>
            </a:xfrm>
            <a:custGeom>
              <a:avLst/>
              <a:gdLst>
                <a:gd name="connsiteX0" fmla="*/ 22580 w 25254"/>
                <a:gd name="connsiteY0" fmla="*/ 13776 h 17166"/>
                <a:gd name="connsiteX1" fmla="*/ 19386 w 25254"/>
                <a:gd name="connsiteY1" fmla="*/ 3008 h 17166"/>
                <a:gd name="connsiteX2" fmla="*/ 2276 w 25254"/>
                <a:gd name="connsiteY2" fmla="*/ 1046 h 17166"/>
                <a:gd name="connsiteX3" fmla="*/ 12451 w 25254"/>
                <a:gd name="connsiteY3" fmla="*/ 13183 h 17166"/>
                <a:gd name="connsiteX4" fmla="*/ 22580 w 25254"/>
                <a:gd name="connsiteY4" fmla="*/ 13776 h 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4" h="17166">
                  <a:moveTo>
                    <a:pt x="22580" y="13776"/>
                  </a:moveTo>
                  <a:cubicBezTo>
                    <a:pt x="27143" y="6841"/>
                    <a:pt x="25729" y="6841"/>
                    <a:pt x="19386" y="3008"/>
                  </a:cubicBezTo>
                  <a:cubicBezTo>
                    <a:pt x="14230" y="-141"/>
                    <a:pt x="7979" y="-857"/>
                    <a:pt x="2276" y="1046"/>
                  </a:cubicBezTo>
                  <a:cubicBezTo>
                    <a:pt x="-4341" y="2460"/>
                    <a:pt x="4830" y="11267"/>
                    <a:pt x="12451" y="13183"/>
                  </a:cubicBezTo>
                  <a:cubicBezTo>
                    <a:pt x="20070" y="15100"/>
                    <a:pt x="18154" y="20758"/>
                    <a:pt x="22580" y="13776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0250474-280B-AFD6-D38D-638EF0FF3899}"/>
                </a:ext>
              </a:extLst>
            </p:cNvPr>
            <p:cNvSpPr/>
            <p:nvPr/>
          </p:nvSpPr>
          <p:spPr>
            <a:xfrm>
              <a:off x="8722699" y="4509759"/>
              <a:ext cx="255895" cy="77854"/>
            </a:xfrm>
            <a:custGeom>
              <a:avLst/>
              <a:gdLst>
                <a:gd name="connsiteX0" fmla="*/ 247636 w 255895"/>
                <a:gd name="connsiteY0" fmla="*/ 77800 h 77854"/>
                <a:gd name="connsiteX1" fmla="*/ 254572 w 255895"/>
                <a:gd name="connsiteY1" fmla="*/ 73237 h 77854"/>
                <a:gd name="connsiteX2" fmla="*/ 255211 w 255895"/>
                <a:gd name="connsiteY2" fmla="*/ 66256 h 77854"/>
                <a:gd name="connsiteX3" fmla="*/ 255896 w 255895"/>
                <a:gd name="connsiteY3" fmla="*/ 56127 h 77854"/>
                <a:gd name="connsiteX4" fmla="*/ 245720 w 255895"/>
                <a:gd name="connsiteY4" fmla="*/ 52294 h 77854"/>
                <a:gd name="connsiteX5" fmla="*/ 238100 w 255895"/>
                <a:gd name="connsiteY5" fmla="*/ 51062 h 77854"/>
                <a:gd name="connsiteX6" fmla="*/ 232442 w 255895"/>
                <a:gd name="connsiteY6" fmla="*/ 49784 h 77854"/>
                <a:gd name="connsiteX7" fmla="*/ 220944 w 255895"/>
                <a:gd name="connsiteY7" fmla="*/ 54849 h 77854"/>
                <a:gd name="connsiteX8" fmla="*/ 208898 w 255895"/>
                <a:gd name="connsiteY8" fmla="*/ 47868 h 77854"/>
                <a:gd name="connsiteX9" fmla="*/ 207711 w 255895"/>
                <a:gd name="connsiteY9" fmla="*/ 42210 h 77854"/>
                <a:gd name="connsiteX10" fmla="*/ 213415 w 255895"/>
                <a:gd name="connsiteY10" fmla="*/ 38377 h 77854"/>
                <a:gd name="connsiteX11" fmla="*/ 233674 w 255895"/>
                <a:gd name="connsiteY11" fmla="*/ 37738 h 77854"/>
                <a:gd name="connsiteX12" fmla="*/ 239378 w 255895"/>
                <a:gd name="connsiteY12" fmla="*/ 35776 h 77854"/>
                <a:gd name="connsiteX13" fmla="*/ 243941 w 255895"/>
                <a:gd name="connsiteY13" fmla="*/ 30118 h 77854"/>
                <a:gd name="connsiteX14" fmla="*/ 238192 w 255895"/>
                <a:gd name="connsiteY14" fmla="*/ 28841 h 77854"/>
                <a:gd name="connsiteX15" fmla="*/ 224503 w 255895"/>
                <a:gd name="connsiteY15" fmla="*/ 31396 h 77854"/>
                <a:gd name="connsiteX16" fmla="*/ 216883 w 255895"/>
                <a:gd name="connsiteY16" fmla="*/ 28248 h 77854"/>
                <a:gd name="connsiteX17" fmla="*/ 208670 w 255895"/>
                <a:gd name="connsiteY17" fmla="*/ 28841 h 77854"/>
                <a:gd name="connsiteX18" fmla="*/ 201050 w 255895"/>
                <a:gd name="connsiteY18" fmla="*/ 31396 h 77854"/>
                <a:gd name="connsiteX19" fmla="*/ 194707 w 255895"/>
                <a:gd name="connsiteY19" fmla="*/ 30757 h 77854"/>
                <a:gd name="connsiteX20" fmla="*/ 181384 w 255895"/>
                <a:gd name="connsiteY20" fmla="*/ 25738 h 77854"/>
                <a:gd name="connsiteX21" fmla="*/ 173764 w 255895"/>
                <a:gd name="connsiteY21" fmla="*/ 26924 h 77854"/>
                <a:gd name="connsiteX22" fmla="*/ 162995 w 255895"/>
                <a:gd name="connsiteY22" fmla="*/ 18757 h 77854"/>
                <a:gd name="connsiteX23" fmla="*/ 156060 w 255895"/>
                <a:gd name="connsiteY23" fmla="*/ 18072 h 77854"/>
                <a:gd name="connsiteX24" fmla="*/ 148394 w 255895"/>
                <a:gd name="connsiteY24" fmla="*/ 17479 h 77854"/>
                <a:gd name="connsiteX25" fmla="*/ 145702 w 255895"/>
                <a:gd name="connsiteY25" fmla="*/ 19715 h 77854"/>
                <a:gd name="connsiteX26" fmla="*/ 145429 w 255895"/>
                <a:gd name="connsiteY26" fmla="*/ 19715 h 77854"/>
                <a:gd name="connsiteX27" fmla="*/ 144607 w 255895"/>
                <a:gd name="connsiteY27" fmla="*/ 22453 h 77854"/>
                <a:gd name="connsiteX28" fmla="*/ 138310 w 255895"/>
                <a:gd name="connsiteY28" fmla="*/ 30073 h 77854"/>
                <a:gd name="connsiteX29" fmla="*/ 131283 w 255895"/>
                <a:gd name="connsiteY29" fmla="*/ 30711 h 77854"/>
                <a:gd name="connsiteX30" fmla="*/ 121108 w 255895"/>
                <a:gd name="connsiteY30" fmla="*/ 26879 h 77854"/>
                <a:gd name="connsiteX31" fmla="*/ 116545 w 255895"/>
                <a:gd name="connsiteY31" fmla="*/ 25692 h 77854"/>
                <a:gd name="connsiteX32" fmla="*/ 97518 w 255895"/>
                <a:gd name="connsiteY32" fmla="*/ 27563 h 77854"/>
                <a:gd name="connsiteX33" fmla="*/ 88666 w 255895"/>
                <a:gd name="connsiteY33" fmla="*/ 26286 h 77854"/>
                <a:gd name="connsiteX34" fmla="*/ 85472 w 255895"/>
                <a:gd name="connsiteY34" fmla="*/ 18711 h 77854"/>
                <a:gd name="connsiteX35" fmla="*/ 74019 w 255895"/>
                <a:gd name="connsiteY35" fmla="*/ 11730 h 77854"/>
                <a:gd name="connsiteX36" fmla="*/ 63251 w 255895"/>
                <a:gd name="connsiteY36" fmla="*/ 9175 h 77854"/>
                <a:gd name="connsiteX37" fmla="*/ 54399 w 255895"/>
                <a:gd name="connsiteY37" fmla="*/ 6620 h 77854"/>
                <a:gd name="connsiteX38" fmla="*/ 47418 w 255895"/>
                <a:gd name="connsiteY38" fmla="*/ 277 h 77854"/>
                <a:gd name="connsiteX39" fmla="*/ 39159 w 255895"/>
                <a:gd name="connsiteY39" fmla="*/ 7943 h 77854"/>
                <a:gd name="connsiteX40" fmla="*/ 25881 w 255895"/>
                <a:gd name="connsiteY40" fmla="*/ 5388 h 77854"/>
                <a:gd name="connsiteX41" fmla="*/ 15067 w 255895"/>
                <a:gd name="connsiteY41" fmla="*/ 4749 h 77854"/>
                <a:gd name="connsiteX42" fmla="*/ 8086 w 255895"/>
                <a:gd name="connsiteY42" fmla="*/ 19304 h 77854"/>
                <a:gd name="connsiteX43" fmla="*/ 1789 w 255895"/>
                <a:gd name="connsiteY43" fmla="*/ 26879 h 77854"/>
                <a:gd name="connsiteX44" fmla="*/ 14428 w 255895"/>
                <a:gd name="connsiteY44" fmla="*/ 31989 h 77854"/>
                <a:gd name="connsiteX45" fmla="*/ 21409 w 255895"/>
                <a:gd name="connsiteY45" fmla="*/ 31350 h 77854"/>
                <a:gd name="connsiteX46" fmla="*/ 27797 w 255895"/>
                <a:gd name="connsiteY46" fmla="*/ 36415 h 77854"/>
                <a:gd name="connsiteX47" fmla="*/ 28391 w 255895"/>
                <a:gd name="connsiteY47" fmla="*/ 42164 h 77854"/>
                <a:gd name="connsiteX48" fmla="*/ 32954 w 255895"/>
                <a:gd name="connsiteY48" fmla="*/ 48461 h 77854"/>
                <a:gd name="connsiteX49" fmla="*/ 42490 w 255895"/>
                <a:gd name="connsiteY49" fmla="*/ 45906 h 77854"/>
                <a:gd name="connsiteX50" fmla="*/ 51707 w 255895"/>
                <a:gd name="connsiteY50" fmla="*/ 45906 h 77854"/>
                <a:gd name="connsiteX51" fmla="*/ 64346 w 255895"/>
                <a:gd name="connsiteY51" fmla="*/ 51016 h 77854"/>
                <a:gd name="connsiteX52" fmla="*/ 72011 w 255895"/>
                <a:gd name="connsiteY52" fmla="*/ 54804 h 77854"/>
                <a:gd name="connsiteX53" fmla="*/ 89670 w 255895"/>
                <a:gd name="connsiteY53" fmla="*/ 55442 h 77854"/>
                <a:gd name="connsiteX54" fmla="*/ 99207 w 255895"/>
                <a:gd name="connsiteY54" fmla="*/ 53572 h 77854"/>
                <a:gd name="connsiteX55" fmla="*/ 110614 w 255895"/>
                <a:gd name="connsiteY55" fmla="*/ 53572 h 77854"/>
                <a:gd name="connsiteX56" fmla="*/ 118918 w 255895"/>
                <a:gd name="connsiteY56" fmla="*/ 54804 h 77854"/>
                <a:gd name="connsiteX57" fmla="*/ 125260 w 255895"/>
                <a:gd name="connsiteY57" fmla="*/ 59366 h 77854"/>
                <a:gd name="connsiteX58" fmla="*/ 133474 w 255895"/>
                <a:gd name="connsiteY58" fmla="*/ 63108 h 77854"/>
                <a:gd name="connsiteX59" fmla="*/ 144242 w 255895"/>
                <a:gd name="connsiteY59" fmla="*/ 65709 h 77854"/>
                <a:gd name="connsiteX60" fmla="*/ 155695 w 255895"/>
                <a:gd name="connsiteY60" fmla="*/ 68218 h 77854"/>
                <a:gd name="connsiteX61" fmla="*/ 165779 w 255895"/>
                <a:gd name="connsiteY61" fmla="*/ 68903 h 77854"/>
                <a:gd name="connsiteX62" fmla="*/ 178464 w 255895"/>
                <a:gd name="connsiteY62" fmla="*/ 70135 h 77854"/>
                <a:gd name="connsiteX63" fmla="*/ 186722 w 255895"/>
                <a:gd name="connsiteY63" fmla="*/ 70135 h 77854"/>
                <a:gd name="connsiteX64" fmla="*/ 193704 w 255895"/>
                <a:gd name="connsiteY64" fmla="*/ 70135 h 77854"/>
                <a:gd name="connsiteX65" fmla="*/ 209537 w 255895"/>
                <a:gd name="connsiteY65" fmla="*/ 71367 h 77854"/>
                <a:gd name="connsiteX66" fmla="*/ 222221 w 255895"/>
                <a:gd name="connsiteY66" fmla="*/ 68903 h 77854"/>
                <a:gd name="connsiteX67" fmla="*/ 238055 w 255895"/>
                <a:gd name="connsiteY67" fmla="*/ 75838 h 77854"/>
                <a:gd name="connsiteX68" fmla="*/ 247636 w 255895"/>
                <a:gd name="connsiteY68" fmla="*/ 77800 h 7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5895" h="77854">
                  <a:moveTo>
                    <a:pt x="247636" y="77800"/>
                  </a:moveTo>
                  <a:cubicBezTo>
                    <a:pt x="253979" y="78439"/>
                    <a:pt x="254572" y="73237"/>
                    <a:pt x="254572" y="73237"/>
                  </a:cubicBezTo>
                  <a:cubicBezTo>
                    <a:pt x="254938" y="70910"/>
                    <a:pt x="255165" y="68583"/>
                    <a:pt x="255211" y="66256"/>
                  </a:cubicBezTo>
                  <a:cubicBezTo>
                    <a:pt x="255211" y="63062"/>
                    <a:pt x="255896" y="56127"/>
                    <a:pt x="255896" y="56127"/>
                  </a:cubicBezTo>
                  <a:cubicBezTo>
                    <a:pt x="255896" y="56127"/>
                    <a:pt x="247636" y="51062"/>
                    <a:pt x="245720" y="52294"/>
                  </a:cubicBezTo>
                  <a:cubicBezTo>
                    <a:pt x="243804" y="53526"/>
                    <a:pt x="238100" y="51062"/>
                    <a:pt x="238100" y="51062"/>
                  </a:cubicBezTo>
                  <a:cubicBezTo>
                    <a:pt x="238100" y="51062"/>
                    <a:pt x="234952" y="48507"/>
                    <a:pt x="232442" y="49784"/>
                  </a:cubicBezTo>
                  <a:cubicBezTo>
                    <a:pt x="229933" y="51062"/>
                    <a:pt x="220944" y="54849"/>
                    <a:pt x="220944" y="54849"/>
                  </a:cubicBezTo>
                  <a:cubicBezTo>
                    <a:pt x="216655" y="53006"/>
                    <a:pt x="212640" y="50660"/>
                    <a:pt x="208898" y="47868"/>
                  </a:cubicBezTo>
                  <a:cubicBezTo>
                    <a:pt x="208898" y="47868"/>
                    <a:pt x="205156" y="44720"/>
                    <a:pt x="207711" y="42210"/>
                  </a:cubicBezTo>
                  <a:cubicBezTo>
                    <a:pt x="210267" y="39700"/>
                    <a:pt x="196897" y="37647"/>
                    <a:pt x="213415" y="38377"/>
                  </a:cubicBezTo>
                  <a:cubicBezTo>
                    <a:pt x="229933" y="39107"/>
                    <a:pt x="230526" y="38377"/>
                    <a:pt x="233674" y="37738"/>
                  </a:cubicBezTo>
                  <a:cubicBezTo>
                    <a:pt x="236822" y="37100"/>
                    <a:pt x="237461" y="37738"/>
                    <a:pt x="239378" y="35776"/>
                  </a:cubicBezTo>
                  <a:cubicBezTo>
                    <a:pt x="241066" y="34019"/>
                    <a:pt x="242572" y="32131"/>
                    <a:pt x="243941" y="30118"/>
                  </a:cubicBezTo>
                  <a:cubicBezTo>
                    <a:pt x="242481" y="28531"/>
                    <a:pt x="240200" y="28024"/>
                    <a:pt x="238192" y="28841"/>
                  </a:cubicBezTo>
                  <a:cubicBezTo>
                    <a:pt x="233811" y="30424"/>
                    <a:pt x="229157" y="31291"/>
                    <a:pt x="224503" y="31396"/>
                  </a:cubicBezTo>
                  <a:cubicBezTo>
                    <a:pt x="222586" y="30757"/>
                    <a:pt x="221902" y="27609"/>
                    <a:pt x="216883" y="28248"/>
                  </a:cubicBezTo>
                  <a:cubicBezTo>
                    <a:pt x="211864" y="28886"/>
                    <a:pt x="211818" y="26377"/>
                    <a:pt x="208670" y="28841"/>
                  </a:cubicBezTo>
                  <a:cubicBezTo>
                    <a:pt x="206388" y="30351"/>
                    <a:pt x="203787" y="31236"/>
                    <a:pt x="201050" y="31396"/>
                  </a:cubicBezTo>
                  <a:cubicBezTo>
                    <a:pt x="198951" y="32062"/>
                    <a:pt x="196624" y="31829"/>
                    <a:pt x="194707" y="30757"/>
                  </a:cubicBezTo>
                  <a:cubicBezTo>
                    <a:pt x="190875" y="27796"/>
                    <a:pt x="186220" y="26048"/>
                    <a:pt x="181384" y="25738"/>
                  </a:cubicBezTo>
                  <a:cubicBezTo>
                    <a:pt x="178829" y="25925"/>
                    <a:pt x="176274" y="26322"/>
                    <a:pt x="173764" y="26924"/>
                  </a:cubicBezTo>
                  <a:cubicBezTo>
                    <a:pt x="173764" y="26924"/>
                    <a:pt x="165505" y="18757"/>
                    <a:pt x="162995" y="18757"/>
                  </a:cubicBezTo>
                  <a:cubicBezTo>
                    <a:pt x="160486" y="18757"/>
                    <a:pt x="159163" y="16840"/>
                    <a:pt x="156060" y="18072"/>
                  </a:cubicBezTo>
                  <a:cubicBezTo>
                    <a:pt x="152957" y="19304"/>
                    <a:pt x="152227" y="12369"/>
                    <a:pt x="148394" y="17479"/>
                  </a:cubicBezTo>
                  <a:cubicBezTo>
                    <a:pt x="147117" y="19168"/>
                    <a:pt x="146295" y="19624"/>
                    <a:pt x="145702" y="19715"/>
                  </a:cubicBezTo>
                  <a:cubicBezTo>
                    <a:pt x="145109" y="19806"/>
                    <a:pt x="145702" y="19168"/>
                    <a:pt x="145429" y="19715"/>
                  </a:cubicBezTo>
                  <a:cubicBezTo>
                    <a:pt x="145154" y="20263"/>
                    <a:pt x="144607" y="19076"/>
                    <a:pt x="144607" y="22453"/>
                  </a:cubicBezTo>
                  <a:cubicBezTo>
                    <a:pt x="142052" y="31989"/>
                    <a:pt x="138310" y="30073"/>
                    <a:pt x="138310" y="30073"/>
                  </a:cubicBezTo>
                  <a:cubicBezTo>
                    <a:pt x="138310" y="30073"/>
                    <a:pt x="133428" y="32126"/>
                    <a:pt x="131283" y="30711"/>
                  </a:cubicBezTo>
                  <a:cubicBezTo>
                    <a:pt x="125625" y="26879"/>
                    <a:pt x="125625" y="28202"/>
                    <a:pt x="121108" y="26879"/>
                  </a:cubicBezTo>
                  <a:cubicBezTo>
                    <a:pt x="116591" y="25555"/>
                    <a:pt x="123664" y="21859"/>
                    <a:pt x="116545" y="25692"/>
                  </a:cubicBezTo>
                  <a:cubicBezTo>
                    <a:pt x="109427" y="29525"/>
                    <a:pt x="100073" y="26286"/>
                    <a:pt x="97518" y="27563"/>
                  </a:cubicBezTo>
                  <a:cubicBezTo>
                    <a:pt x="94963" y="28841"/>
                    <a:pt x="87982" y="28202"/>
                    <a:pt x="88666" y="26286"/>
                  </a:cubicBezTo>
                  <a:cubicBezTo>
                    <a:pt x="89351" y="24369"/>
                    <a:pt x="86795" y="20171"/>
                    <a:pt x="85472" y="18711"/>
                  </a:cubicBezTo>
                  <a:cubicBezTo>
                    <a:pt x="80408" y="12962"/>
                    <a:pt x="77213" y="10452"/>
                    <a:pt x="74019" y="11730"/>
                  </a:cubicBezTo>
                  <a:lnTo>
                    <a:pt x="63251" y="9175"/>
                  </a:lnTo>
                  <a:cubicBezTo>
                    <a:pt x="60650" y="7386"/>
                    <a:pt x="57548" y="6487"/>
                    <a:pt x="54399" y="6620"/>
                  </a:cubicBezTo>
                  <a:cubicBezTo>
                    <a:pt x="54399" y="6620"/>
                    <a:pt x="48695" y="-1594"/>
                    <a:pt x="47418" y="277"/>
                  </a:cubicBezTo>
                  <a:cubicBezTo>
                    <a:pt x="46140" y="2148"/>
                    <a:pt x="37927" y="-362"/>
                    <a:pt x="39159" y="7943"/>
                  </a:cubicBezTo>
                  <a:cubicBezTo>
                    <a:pt x="39615" y="11045"/>
                    <a:pt x="30033" y="4110"/>
                    <a:pt x="25881" y="5388"/>
                  </a:cubicBezTo>
                  <a:cubicBezTo>
                    <a:pt x="21729" y="6665"/>
                    <a:pt x="17257" y="825"/>
                    <a:pt x="15067" y="4749"/>
                  </a:cubicBezTo>
                  <a:cubicBezTo>
                    <a:pt x="10002" y="14240"/>
                    <a:pt x="10504" y="16293"/>
                    <a:pt x="8086" y="19304"/>
                  </a:cubicBezTo>
                  <a:cubicBezTo>
                    <a:pt x="1789" y="26879"/>
                    <a:pt x="-2637" y="23092"/>
                    <a:pt x="1789" y="26879"/>
                  </a:cubicBezTo>
                  <a:cubicBezTo>
                    <a:pt x="5394" y="29812"/>
                    <a:pt x="9819" y="31592"/>
                    <a:pt x="14428" y="31989"/>
                  </a:cubicBezTo>
                  <a:cubicBezTo>
                    <a:pt x="18261" y="32673"/>
                    <a:pt x="18991" y="31350"/>
                    <a:pt x="21409" y="31350"/>
                  </a:cubicBezTo>
                  <a:cubicBezTo>
                    <a:pt x="24421" y="31432"/>
                    <a:pt x="27022" y="33495"/>
                    <a:pt x="27797" y="36415"/>
                  </a:cubicBezTo>
                  <a:cubicBezTo>
                    <a:pt x="28391" y="39563"/>
                    <a:pt x="27113" y="39563"/>
                    <a:pt x="28391" y="42164"/>
                  </a:cubicBezTo>
                  <a:cubicBezTo>
                    <a:pt x="29668" y="44765"/>
                    <a:pt x="30262" y="48461"/>
                    <a:pt x="32954" y="48461"/>
                  </a:cubicBezTo>
                  <a:cubicBezTo>
                    <a:pt x="36193" y="47941"/>
                    <a:pt x="39387" y="47088"/>
                    <a:pt x="42490" y="45906"/>
                  </a:cubicBezTo>
                  <a:lnTo>
                    <a:pt x="51707" y="45906"/>
                  </a:lnTo>
                  <a:lnTo>
                    <a:pt x="64346" y="51016"/>
                  </a:lnTo>
                  <a:lnTo>
                    <a:pt x="72011" y="54804"/>
                  </a:lnTo>
                  <a:cubicBezTo>
                    <a:pt x="72011" y="54804"/>
                    <a:pt x="87115" y="55671"/>
                    <a:pt x="89670" y="55442"/>
                  </a:cubicBezTo>
                  <a:cubicBezTo>
                    <a:pt x="96697" y="54804"/>
                    <a:pt x="92271" y="53572"/>
                    <a:pt x="99207" y="53572"/>
                  </a:cubicBezTo>
                  <a:cubicBezTo>
                    <a:pt x="106142" y="53572"/>
                    <a:pt x="109382" y="51655"/>
                    <a:pt x="110614" y="53572"/>
                  </a:cubicBezTo>
                  <a:cubicBezTo>
                    <a:pt x="111846" y="55488"/>
                    <a:pt x="117595" y="52248"/>
                    <a:pt x="118918" y="54804"/>
                  </a:cubicBezTo>
                  <a:cubicBezTo>
                    <a:pt x="120241" y="57359"/>
                    <a:pt x="125260" y="57313"/>
                    <a:pt x="125260" y="59366"/>
                  </a:cubicBezTo>
                  <a:cubicBezTo>
                    <a:pt x="125260" y="61420"/>
                    <a:pt x="130918" y="61967"/>
                    <a:pt x="133474" y="63108"/>
                  </a:cubicBezTo>
                  <a:cubicBezTo>
                    <a:pt x="136029" y="64248"/>
                    <a:pt x="142326" y="63792"/>
                    <a:pt x="144242" y="65709"/>
                  </a:cubicBezTo>
                  <a:cubicBezTo>
                    <a:pt x="146158" y="67625"/>
                    <a:pt x="153094" y="67625"/>
                    <a:pt x="155695" y="68218"/>
                  </a:cubicBezTo>
                  <a:cubicBezTo>
                    <a:pt x="158296" y="68811"/>
                    <a:pt x="163862" y="66895"/>
                    <a:pt x="165779" y="68903"/>
                  </a:cubicBezTo>
                  <a:cubicBezTo>
                    <a:pt x="167695" y="70910"/>
                    <a:pt x="176547" y="69496"/>
                    <a:pt x="178464" y="70135"/>
                  </a:cubicBezTo>
                  <a:cubicBezTo>
                    <a:pt x="180380" y="70774"/>
                    <a:pt x="179741" y="70135"/>
                    <a:pt x="186722" y="70135"/>
                  </a:cubicBezTo>
                  <a:cubicBezTo>
                    <a:pt x="193704" y="70135"/>
                    <a:pt x="190555" y="68903"/>
                    <a:pt x="193704" y="70135"/>
                  </a:cubicBezTo>
                  <a:cubicBezTo>
                    <a:pt x="196852" y="71367"/>
                    <a:pt x="209537" y="66895"/>
                    <a:pt x="209537" y="71367"/>
                  </a:cubicBezTo>
                  <a:lnTo>
                    <a:pt x="222221" y="68903"/>
                  </a:lnTo>
                  <a:cubicBezTo>
                    <a:pt x="227195" y="71823"/>
                    <a:pt x="232534" y="74150"/>
                    <a:pt x="238055" y="75838"/>
                  </a:cubicBezTo>
                  <a:cubicBezTo>
                    <a:pt x="241112" y="77116"/>
                    <a:pt x="244351" y="77755"/>
                    <a:pt x="247636" y="7780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0D73730-F687-DCC3-6E42-DDB8074E4E05}"/>
                </a:ext>
              </a:extLst>
            </p:cNvPr>
            <p:cNvSpPr/>
            <p:nvPr/>
          </p:nvSpPr>
          <p:spPr>
            <a:xfrm>
              <a:off x="8984575" y="4573086"/>
              <a:ext cx="28550" cy="23249"/>
            </a:xfrm>
            <a:custGeom>
              <a:avLst/>
              <a:gdLst>
                <a:gd name="connsiteX0" fmla="*/ 27603 w 28550"/>
                <a:gd name="connsiteY0" fmla="*/ 6899 h 23249"/>
                <a:gd name="connsiteX1" fmla="*/ 13641 w 28550"/>
                <a:gd name="connsiteY1" fmla="*/ 1150 h 23249"/>
                <a:gd name="connsiteX2" fmla="*/ 3511 w 28550"/>
                <a:gd name="connsiteY2" fmla="*/ 1788 h 23249"/>
                <a:gd name="connsiteX3" fmla="*/ 317 w 28550"/>
                <a:gd name="connsiteY3" fmla="*/ 12603 h 23249"/>
                <a:gd name="connsiteX4" fmla="*/ 7298 w 28550"/>
                <a:gd name="connsiteY4" fmla="*/ 17667 h 23249"/>
                <a:gd name="connsiteX5" fmla="*/ 17473 w 28550"/>
                <a:gd name="connsiteY5" fmla="*/ 22230 h 23249"/>
                <a:gd name="connsiteX6" fmla="*/ 19982 w 28550"/>
                <a:gd name="connsiteY6" fmla="*/ 17165 h 23249"/>
                <a:gd name="connsiteX7" fmla="*/ 27603 w 28550"/>
                <a:gd name="connsiteY7" fmla="*/ 6899 h 2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0" h="23249">
                  <a:moveTo>
                    <a:pt x="27603" y="6899"/>
                  </a:moveTo>
                  <a:cubicBezTo>
                    <a:pt x="19982" y="2336"/>
                    <a:pt x="15465" y="648"/>
                    <a:pt x="13641" y="1150"/>
                  </a:cubicBezTo>
                  <a:cubicBezTo>
                    <a:pt x="7298" y="3066"/>
                    <a:pt x="5610" y="-2775"/>
                    <a:pt x="3511" y="1788"/>
                  </a:cubicBezTo>
                  <a:cubicBezTo>
                    <a:pt x="-322" y="10047"/>
                    <a:pt x="-322" y="10047"/>
                    <a:pt x="317" y="12603"/>
                  </a:cubicBezTo>
                  <a:cubicBezTo>
                    <a:pt x="956" y="15158"/>
                    <a:pt x="4241" y="14245"/>
                    <a:pt x="7298" y="17667"/>
                  </a:cubicBezTo>
                  <a:cubicBezTo>
                    <a:pt x="12956" y="24010"/>
                    <a:pt x="15557" y="24010"/>
                    <a:pt x="17473" y="22230"/>
                  </a:cubicBezTo>
                  <a:cubicBezTo>
                    <a:pt x="19390" y="20451"/>
                    <a:pt x="17473" y="19584"/>
                    <a:pt x="19982" y="17165"/>
                  </a:cubicBezTo>
                  <a:cubicBezTo>
                    <a:pt x="27101" y="10047"/>
                    <a:pt x="30295" y="8496"/>
                    <a:pt x="27603" y="6899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73FE332-3E1B-C292-07DD-02D631BFE0BF}"/>
                </a:ext>
              </a:extLst>
            </p:cNvPr>
            <p:cNvSpPr/>
            <p:nvPr/>
          </p:nvSpPr>
          <p:spPr>
            <a:xfrm>
              <a:off x="9018238" y="4578581"/>
              <a:ext cx="21756" cy="19915"/>
            </a:xfrm>
            <a:custGeom>
              <a:avLst/>
              <a:gdLst>
                <a:gd name="connsiteX0" fmla="*/ 20541 w 21756"/>
                <a:gd name="connsiteY0" fmla="*/ 1403 h 19915"/>
                <a:gd name="connsiteX1" fmla="*/ 5986 w 21756"/>
                <a:gd name="connsiteY1" fmla="*/ 1403 h 19915"/>
                <a:gd name="connsiteX2" fmla="*/ 830 w 21756"/>
                <a:gd name="connsiteY2" fmla="*/ 10255 h 19915"/>
                <a:gd name="connsiteX3" fmla="*/ 2153 w 21756"/>
                <a:gd name="connsiteY3" fmla="*/ 17875 h 19915"/>
                <a:gd name="connsiteX4" fmla="*/ 4662 w 21756"/>
                <a:gd name="connsiteY4" fmla="*/ 19746 h 19915"/>
                <a:gd name="connsiteX5" fmla="*/ 16115 w 21756"/>
                <a:gd name="connsiteY5" fmla="*/ 19107 h 19915"/>
                <a:gd name="connsiteX6" fmla="*/ 18032 w 21756"/>
                <a:gd name="connsiteY6" fmla="*/ 15366 h 19915"/>
                <a:gd name="connsiteX7" fmla="*/ 20541 w 21756"/>
                <a:gd name="connsiteY7" fmla="*/ 1403 h 1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6" h="19915">
                  <a:moveTo>
                    <a:pt x="20541" y="1403"/>
                  </a:moveTo>
                  <a:cubicBezTo>
                    <a:pt x="19629" y="-422"/>
                    <a:pt x="14883" y="-513"/>
                    <a:pt x="5986" y="1403"/>
                  </a:cubicBezTo>
                  <a:cubicBezTo>
                    <a:pt x="3750" y="1860"/>
                    <a:pt x="2792" y="7107"/>
                    <a:pt x="830" y="10255"/>
                  </a:cubicBezTo>
                  <a:cubicBezTo>
                    <a:pt x="-1133" y="13404"/>
                    <a:pt x="830" y="12765"/>
                    <a:pt x="2153" y="17875"/>
                  </a:cubicBezTo>
                  <a:lnTo>
                    <a:pt x="4662" y="19746"/>
                  </a:lnTo>
                  <a:cubicBezTo>
                    <a:pt x="8496" y="20111"/>
                    <a:pt x="12328" y="19883"/>
                    <a:pt x="16115" y="19107"/>
                  </a:cubicBezTo>
                  <a:cubicBezTo>
                    <a:pt x="19948" y="17875"/>
                    <a:pt x="16115" y="19107"/>
                    <a:pt x="18032" y="15366"/>
                  </a:cubicBezTo>
                  <a:cubicBezTo>
                    <a:pt x="19948" y="11624"/>
                    <a:pt x="23690" y="7746"/>
                    <a:pt x="20541" y="1403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E3BAD8-9A51-3261-B045-1D5A8D49B733}"/>
                </a:ext>
              </a:extLst>
            </p:cNvPr>
            <p:cNvSpPr/>
            <p:nvPr/>
          </p:nvSpPr>
          <p:spPr>
            <a:xfrm>
              <a:off x="9039855" y="4582422"/>
              <a:ext cx="31366" cy="25024"/>
            </a:xfrm>
            <a:custGeom>
              <a:avLst/>
              <a:gdLst>
                <a:gd name="connsiteX0" fmla="*/ 8324 w 31366"/>
                <a:gd name="connsiteY0" fmla="*/ 21700 h 25024"/>
                <a:gd name="connsiteX1" fmla="*/ 17450 w 31366"/>
                <a:gd name="connsiteY1" fmla="*/ 24164 h 25024"/>
                <a:gd name="connsiteX2" fmla="*/ 28218 w 31366"/>
                <a:gd name="connsiteY2" fmla="*/ 16544 h 25024"/>
                <a:gd name="connsiteX3" fmla="*/ 30135 w 31366"/>
                <a:gd name="connsiteY3" fmla="*/ 7692 h 25024"/>
                <a:gd name="connsiteX4" fmla="*/ 18727 w 31366"/>
                <a:gd name="connsiteY4" fmla="*/ 72 h 25024"/>
                <a:gd name="connsiteX5" fmla="*/ 9236 w 31366"/>
                <a:gd name="connsiteY5" fmla="*/ 711 h 25024"/>
                <a:gd name="connsiteX6" fmla="*/ 3533 w 31366"/>
                <a:gd name="connsiteY6" fmla="*/ 2627 h 25024"/>
                <a:gd name="connsiteX7" fmla="*/ 978 w 31366"/>
                <a:gd name="connsiteY7" fmla="*/ 13396 h 25024"/>
                <a:gd name="connsiteX8" fmla="*/ 8324 w 31366"/>
                <a:gd name="connsiteY8" fmla="*/ 21700 h 2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66" h="25024">
                  <a:moveTo>
                    <a:pt x="8324" y="21700"/>
                  </a:moveTo>
                  <a:cubicBezTo>
                    <a:pt x="12157" y="22886"/>
                    <a:pt x="14073" y="26719"/>
                    <a:pt x="17450" y="24164"/>
                  </a:cubicBezTo>
                  <a:cubicBezTo>
                    <a:pt x="20826" y="21609"/>
                    <a:pt x="26211" y="18369"/>
                    <a:pt x="28218" y="16544"/>
                  </a:cubicBezTo>
                  <a:cubicBezTo>
                    <a:pt x="33922" y="11525"/>
                    <a:pt x="30135" y="7692"/>
                    <a:pt x="30135" y="7692"/>
                  </a:cubicBezTo>
                  <a:cubicBezTo>
                    <a:pt x="21921" y="3129"/>
                    <a:pt x="22560" y="-567"/>
                    <a:pt x="18727" y="72"/>
                  </a:cubicBezTo>
                  <a:cubicBezTo>
                    <a:pt x="15579" y="483"/>
                    <a:pt x="12431" y="711"/>
                    <a:pt x="9236" y="711"/>
                  </a:cubicBezTo>
                  <a:cubicBezTo>
                    <a:pt x="7138" y="346"/>
                    <a:pt x="4993" y="1076"/>
                    <a:pt x="3533" y="2627"/>
                  </a:cubicBezTo>
                  <a:cubicBezTo>
                    <a:pt x="1571" y="5182"/>
                    <a:pt x="-1623" y="8924"/>
                    <a:pt x="978" y="13396"/>
                  </a:cubicBezTo>
                  <a:cubicBezTo>
                    <a:pt x="3578" y="17867"/>
                    <a:pt x="4583" y="20331"/>
                    <a:pt x="8324" y="2170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9CEFB1E-BD72-E311-BBE3-129A9FEC12E2}"/>
                </a:ext>
              </a:extLst>
            </p:cNvPr>
            <p:cNvSpPr/>
            <p:nvPr/>
          </p:nvSpPr>
          <p:spPr>
            <a:xfrm>
              <a:off x="9064107" y="4574552"/>
              <a:ext cx="41883" cy="23233"/>
            </a:xfrm>
            <a:custGeom>
              <a:avLst/>
              <a:gdLst>
                <a:gd name="connsiteX0" fmla="*/ 15236 w 41883"/>
                <a:gd name="connsiteY0" fmla="*/ 10498 h 23233"/>
                <a:gd name="connsiteX1" fmla="*/ 19024 w 41883"/>
                <a:gd name="connsiteY1" fmla="*/ 18118 h 23233"/>
                <a:gd name="connsiteX2" fmla="*/ 29199 w 41883"/>
                <a:gd name="connsiteY2" fmla="*/ 23137 h 23233"/>
                <a:gd name="connsiteX3" fmla="*/ 38051 w 41883"/>
                <a:gd name="connsiteY3" fmla="*/ 20627 h 23233"/>
                <a:gd name="connsiteX4" fmla="*/ 41884 w 41883"/>
                <a:gd name="connsiteY4" fmla="*/ 14878 h 23233"/>
                <a:gd name="connsiteX5" fmla="*/ 39328 w 41883"/>
                <a:gd name="connsiteY5" fmla="*/ 6665 h 23233"/>
                <a:gd name="connsiteX6" fmla="*/ 23541 w 41883"/>
                <a:gd name="connsiteY6" fmla="*/ 4794 h 23233"/>
                <a:gd name="connsiteX7" fmla="*/ 727 w 41883"/>
                <a:gd name="connsiteY7" fmla="*/ 2193 h 23233"/>
                <a:gd name="connsiteX8" fmla="*/ 15236 w 41883"/>
                <a:gd name="connsiteY8" fmla="*/ 10498 h 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3" h="23233">
                  <a:moveTo>
                    <a:pt x="15236" y="10498"/>
                  </a:moveTo>
                  <a:cubicBezTo>
                    <a:pt x="15875" y="17433"/>
                    <a:pt x="15875" y="15060"/>
                    <a:pt x="19024" y="18118"/>
                  </a:cubicBezTo>
                  <a:cubicBezTo>
                    <a:pt x="22172" y="21175"/>
                    <a:pt x="26644" y="23775"/>
                    <a:pt x="29199" y="23137"/>
                  </a:cubicBezTo>
                  <a:cubicBezTo>
                    <a:pt x="31754" y="22498"/>
                    <a:pt x="36180" y="21266"/>
                    <a:pt x="38051" y="20627"/>
                  </a:cubicBezTo>
                  <a:cubicBezTo>
                    <a:pt x="40332" y="19623"/>
                    <a:pt x="41838" y="17388"/>
                    <a:pt x="41884" y="14878"/>
                  </a:cubicBezTo>
                  <a:cubicBezTo>
                    <a:pt x="41884" y="12368"/>
                    <a:pt x="41519" y="7486"/>
                    <a:pt x="39328" y="6665"/>
                  </a:cubicBezTo>
                  <a:cubicBezTo>
                    <a:pt x="32347" y="4201"/>
                    <a:pt x="25047" y="6026"/>
                    <a:pt x="23541" y="4794"/>
                  </a:cubicBezTo>
                  <a:cubicBezTo>
                    <a:pt x="17153" y="-316"/>
                    <a:pt x="5290" y="-1594"/>
                    <a:pt x="727" y="2193"/>
                  </a:cubicBezTo>
                  <a:cubicBezTo>
                    <a:pt x="-3836" y="5980"/>
                    <a:pt x="14552" y="3516"/>
                    <a:pt x="15236" y="10498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64CC904-7A92-2EBA-3329-8DE8FCBABA31}"/>
                </a:ext>
              </a:extLst>
            </p:cNvPr>
            <p:cNvSpPr/>
            <p:nvPr/>
          </p:nvSpPr>
          <p:spPr>
            <a:xfrm>
              <a:off x="9121287" y="4577432"/>
              <a:ext cx="72280" cy="19927"/>
            </a:xfrm>
            <a:custGeom>
              <a:avLst/>
              <a:gdLst>
                <a:gd name="connsiteX0" fmla="*/ 54652 w 72280"/>
                <a:gd name="connsiteY0" fmla="*/ 16515 h 19927"/>
                <a:gd name="connsiteX1" fmla="*/ 69846 w 72280"/>
                <a:gd name="connsiteY1" fmla="*/ 13321 h 19927"/>
                <a:gd name="connsiteX2" fmla="*/ 69846 w 72280"/>
                <a:gd name="connsiteY2" fmla="*/ 5062 h 19927"/>
                <a:gd name="connsiteX3" fmla="*/ 60995 w 72280"/>
                <a:gd name="connsiteY3" fmla="*/ 7024 h 19927"/>
                <a:gd name="connsiteX4" fmla="*/ 54013 w 72280"/>
                <a:gd name="connsiteY4" fmla="*/ 8256 h 19927"/>
                <a:gd name="connsiteX5" fmla="*/ 44523 w 72280"/>
                <a:gd name="connsiteY5" fmla="*/ 5062 h 19927"/>
                <a:gd name="connsiteX6" fmla="*/ 38865 w 72280"/>
                <a:gd name="connsiteY6" fmla="*/ 499 h 19927"/>
                <a:gd name="connsiteX7" fmla="*/ 29282 w 72280"/>
                <a:gd name="connsiteY7" fmla="*/ 499 h 19927"/>
                <a:gd name="connsiteX8" fmla="*/ 18514 w 72280"/>
                <a:gd name="connsiteY8" fmla="*/ 1183 h 19927"/>
                <a:gd name="connsiteX9" fmla="*/ 10940 w 72280"/>
                <a:gd name="connsiteY9" fmla="*/ 4286 h 19927"/>
                <a:gd name="connsiteX10" fmla="*/ 810 w 72280"/>
                <a:gd name="connsiteY10" fmla="*/ 8849 h 19927"/>
                <a:gd name="connsiteX11" fmla="*/ 12217 w 72280"/>
                <a:gd name="connsiteY11" fmla="*/ 15191 h 19927"/>
                <a:gd name="connsiteX12" fmla="*/ 25906 w 72280"/>
                <a:gd name="connsiteY12" fmla="*/ 18340 h 19927"/>
                <a:gd name="connsiteX13" fmla="*/ 36720 w 72280"/>
                <a:gd name="connsiteY13" fmla="*/ 19618 h 19927"/>
                <a:gd name="connsiteX14" fmla="*/ 54652 w 72280"/>
                <a:gd name="connsiteY14" fmla="*/ 16515 h 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280" h="19927">
                  <a:moveTo>
                    <a:pt x="54652" y="16515"/>
                  </a:moveTo>
                  <a:cubicBezTo>
                    <a:pt x="63778" y="16515"/>
                    <a:pt x="69162" y="15511"/>
                    <a:pt x="69846" y="13321"/>
                  </a:cubicBezTo>
                  <a:cubicBezTo>
                    <a:pt x="72448" y="5701"/>
                    <a:pt x="73680" y="4423"/>
                    <a:pt x="69846" y="5062"/>
                  </a:cubicBezTo>
                  <a:cubicBezTo>
                    <a:pt x="66790" y="5062"/>
                    <a:pt x="63778" y="5746"/>
                    <a:pt x="60995" y="7024"/>
                  </a:cubicBezTo>
                  <a:cubicBezTo>
                    <a:pt x="57162" y="8895"/>
                    <a:pt x="58485" y="7617"/>
                    <a:pt x="54013" y="8256"/>
                  </a:cubicBezTo>
                  <a:cubicBezTo>
                    <a:pt x="50500" y="9260"/>
                    <a:pt x="46713" y="7982"/>
                    <a:pt x="44523" y="5062"/>
                  </a:cubicBezTo>
                  <a:cubicBezTo>
                    <a:pt x="43291" y="2552"/>
                    <a:pt x="45800" y="43"/>
                    <a:pt x="38865" y="499"/>
                  </a:cubicBezTo>
                  <a:cubicBezTo>
                    <a:pt x="31929" y="955"/>
                    <a:pt x="33709" y="-824"/>
                    <a:pt x="29282" y="499"/>
                  </a:cubicBezTo>
                  <a:cubicBezTo>
                    <a:pt x="24856" y="1822"/>
                    <a:pt x="21070" y="-824"/>
                    <a:pt x="18514" y="1183"/>
                  </a:cubicBezTo>
                  <a:cubicBezTo>
                    <a:pt x="16142" y="2598"/>
                    <a:pt x="13586" y="3647"/>
                    <a:pt x="10940" y="4286"/>
                  </a:cubicBezTo>
                  <a:cubicBezTo>
                    <a:pt x="10940" y="4286"/>
                    <a:pt x="5875" y="11267"/>
                    <a:pt x="810" y="8849"/>
                  </a:cubicBezTo>
                  <a:cubicBezTo>
                    <a:pt x="-3023" y="6978"/>
                    <a:pt x="7746" y="12636"/>
                    <a:pt x="12217" y="15191"/>
                  </a:cubicBezTo>
                  <a:cubicBezTo>
                    <a:pt x="16598" y="16834"/>
                    <a:pt x="21207" y="17929"/>
                    <a:pt x="25906" y="18340"/>
                  </a:cubicBezTo>
                  <a:cubicBezTo>
                    <a:pt x="29282" y="19846"/>
                    <a:pt x="33070" y="20302"/>
                    <a:pt x="36720" y="19618"/>
                  </a:cubicBezTo>
                  <a:cubicBezTo>
                    <a:pt x="40964" y="18385"/>
                    <a:pt x="54652" y="16515"/>
                    <a:pt x="54652" y="1651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56CB848-8060-0228-91B8-9580FBD3617C}"/>
                </a:ext>
              </a:extLst>
            </p:cNvPr>
            <p:cNvSpPr/>
            <p:nvPr/>
          </p:nvSpPr>
          <p:spPr>
            <a:xfrm>
              <a:off x="9225500" y="4573024"/>
              <a:ext cx="52378" cy="13303"/>
            </a:xfrm>
            <a:custGeom>
              <a:avLst/>
              <a:gdLst>
                <a:gd name="connsiteX0" fmla="*/ 9209 w 52378"/>
                <a:gd name="connsiteY0" fmla="*/ 12026 h 13303"/>
                <a:gd name="connsiteX1" fmla="*/ 15505 w 52378"/>
                <a:gd name="connsiteY1" fmla="*/ 10748 h 13303"/>
                <a:gd name="connsiteX2" fmla="*/ 26319 w 52378"/>
                <a:gd name="connsiteY2" fmla="*/ 13303 h 13303"/>
                <a:gd name="connsiteX3" fmla="*/ 37088 w 52378"/>
                <a:gd name="connsiteY3" fmla="*/ 11433 h 13303"/>
                <a:gd name="connsiteX4" fmla="*/ 46533 w 52378"/>
                <a:gd name="connsiteY4" fmla="*/ 10748 h 13303"/>
                <a:gd name="connsiteX5" fmla="*/ 51689 w 52378"/>
                <a:gd name="connsiteY5" fmla="*/ 4451 h 13303"/>
                <a:gd name="connsiteX6" fmla="*/ 44662 w 52378"/>
                <a:gd name="connsiteY6" fmla="*/ 1850 h 13303"/>
                <a:gd name="connsiteX7" fmla="*/ 36449 w 52378"/>
                <a:gd name="connsiteY7" fmla="*/ 619 h 13303"/>
                <a:gd name="connsiteX8" fmla="*/ 30152 w 52378"/>
                <a:gd name="connsiteY8" fmla="*/ 3721 h 13303"/>
                <a:gd name="connsiteX9" fmla="*/ 26319 w 52378"/>
                <a:gd name="connsiteY9" fmla="*/ 8284 h 13303"/>
                <a:gd name="connsiteX10" fmla="*/ 15505 w 52378"/>
                <a:gd name="connsiteY10" fmla="*/ 7052 h 13303"/>
                <a:gd name="connsiteX11" fmla="*/ 7292 w 52378"/>
                <a:gd name="connsiteY11" fmla="*/ 6413 h 13303"/>
                <a:gd name="connsiteX12" fmla="*/ 1543 w 52378"/>
                <a:gd name="connsiteY12" fmla="*/ 10201 h 13303"/>
                <a:gd name="connsiteX13" fmla="*/ 9209 w 52378"/>
                <a:gd name="connsiteY13" fmla="*/ 12026 h 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78" h="13303">
                  <a:moveTo>
                    <a:pt x="9209" y="12026"/>
                  </a:moveTo>
                  <a:cubicBezTo>
                    <a:pt x="15505" y="10748"/>
                    <a:pt x="12402" y="10109"/>
                    <a:pt x="15505" y="10748"/>
                  </a:cubicBezTo>
                  <a:cubicBezTo>
                    <a:pt x="19019" y="11980"/>
                    <a:pt x="22623" y="12847"/>
                    <a:pt x="26319" y="13303"/>
                  </a:cubicBezTo>
                  <a:cubicBezTo>
                    <a:pt x="35810" y="13303"/>
                    <a:pt x="37088" y="11433"/>
                    <a:pt x="37088" y="11433"/>
                  </a:cubicBezTo>
                  <a:cubicBezTo>
                    <a:pt x="44023" y="11433"/>
                    <a:pt x="43430" y="14763"/>
                    <a:pt x="46533" y="10748"/>
                  </a:cubicBezTo>
                  <a:cubicBezTo>
                    <a:pt x="51689" y="4451"/>
                    <a:pt x="53514" y="6185"/>
                    <a:pt x="51689" y="4451"/>
                  </a:cubicBezTo>
                  <a:cubicBezTo>
                    <a:pt x="49590" y="3037"/>
                    <a:pt x="47172" y="2124"/>
                    <a:pt x="44662" y="1850"/>
                  </a:cubicBezTo>
                  <a:cubicBezTo>
                    <a:pt x="44662" y="1850"/>
                    <a:pt x="39598" y="-1298"/>
                    <a:pt x="36449" y="619"/>
                  </a:cubicBezTo>
                  <a:cubicBezTo>
                    <a:pt x="34441" y="1805"/>
                    <a:pt x="32342" y="2854"/>
                    <a:pt x="30152" y="3721"/>
                  </a:cubicBezTo>
                  <a:lnTo>
                    <a:pt x="26319" y="8284"/>
                  </a:lnTo>
                  <a:cubicBezTo>
                    <a:pt x="22760" y="7691"/>
                    <a:pt x="19110" y="7280"/>
                    <a:pt x="15505" y="7052"/>
                  </a:cubicBezTo>
                  <a:cubicBezTo>
                    <a:pt x="12402" y="7052"/>
                    <a:pt x="9665" y="4862"/>
                    <a:pt x="7292" y="6413"/>
                  </a:cubicBezTo>
                  <a:cubicBezTo>
                    <a:pt x="1543" y="10201"/>
                    <a:pt x="-2290" y="7645"/>
                    <a:pt x="1543" y="10201"/>
                  </a:cubicBezTo>
                  <a:cubicBezTo>
                    <a:pt x="5376" y="12756"/>
                    <a:pt x="2866" y="13303"/>
                    <a:pt x="9209" y="12026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E2585DA-B8E2-1B25-6D08-98514D025728}"/>
                </a:ext>
              </a:extLst>
            </p:cNvPr>
            <p:cNvSpPr/>
            <p:nvPr/>
          </p:nvSpPr>
          <p:spPr>
            <a:xfrm>
              <a:off x="9196127" y="4573973"/>
              <a:ext cx="26249" cy="16779"/>
            </a:xfrm>
            <a:custGeom>
              <a:avLst/>
              <a:gdLst>
                <a:gd name="connsiteX0" fmla="*/ 15083 w 26249"/>
                <a:gd name="connsiteY0" fmla="*/ 1585 h 16779"/>
                <a:gd name="connsiteX1" fmla="*/ 10019 w 26249"/>
                <a:gd name="connsiteY1" fmla="*/ 7243 h 16779"/>
                <a:gd name="connsiteX2" fmla="*/ 6871 w 26249"/>
                <a:gd name="connsiteY2" fmla="*/ 12354 h 16779"/>
                <a:gd name="connsiteX3" fmla="*/ 528 w 26249"/>
                <a:gd name="connsiteY3" fmla="*/ 15457 h 16779"/>
                <a:gd name="connsiteX4" fmla="*/ 10019 w 26249"/>
                <a:gd name="connsiteY4" fmla="*/ 16780 h 16779"/>
                <a:gd name="connsiteX5" fmla="*/ 15083 w 26249"/>
                <a:gd name="connsiteY5" fmla="*/ 11076 h 16779"/>
                <a:gd name="connsiteX6" fmla="*/ 24209 w 26249"/>
                <a:gd name="connsiteY6" fmla="*/ 12354 h 16779"/>
                <a:gd name="connsiteX7" fmla="*/ 24802 w 26249"/>
                <a:gd name="connsiteY7" fmla="*/ 3502 h 16779"/>
                <a:gd name="connsiteX8" fmla="*/ 15083 w 26249"/>
                <a:gd name="connsiteY8" fmla="*/ 1585 h 1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9" h="16779">
                  <a:moveTo>
                    <a:pt x="15083" y="1585"/>
                  </a:moveTo>
                  <a:cubicBezTo>
                    <a:pt x="11296" y="4780"/>
                    <a:pt x="10019" y="4095"/>
                    <a:pt x="10019" y="7243"/>
                  </a:cubicBezTo>
                  <a:cubicBezTo>
                    <a:pt x="9836" y="9342"/>
                    <a:pt x="8695" y="11259"/>
                    <a:pt x="6871" y="12354"/>
                  </a:cubicBezTo>
                  <a:cubicBezTo>
                    <a:pt x="6871" y="12354"/>
                    <a:pt x="-2255" y="14909"/>
                    <a:pt x="528" y="15457"/>
                  </a:cubicBezTo>
                  <a:cubicBezTo>
                    <a:pt x="3630" y="16323"/>
                    <a:pt x="6825" y="16780"/>
                    <a:pt x="10019" y="16780"/>
                  </a:cubicBezTo>
                  <a:lnTo>
                    <a:pt x="15083" y="11076"/>
                  </a:lnTo>
                  <a:cubicBezTo>
                    <a:pt x="18095" y="11761"/>
                    <a:pt x="21152" y="12171"/>
                    <a:pt x="24209" y="12354"/>
                  </a:cubicBezTo>
                  <a:cubicBezTo>
                    <a:pt x="26673" y="9981"/>
                    <a:pt x="26947" y="6148"/>
                    <a:pt x="24802" y="3502"/>
                  </a:cubicBezTo>
                  <a:cubicBezTo>
                    <a:pt x="22065" y="536"/>
                    <a:pt x="18916" y="-1609"/>
                    <a:pt x="15083" y="158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9FB326C-8521-9EC2-A9F5-4DBFAD2D0F17}"/>
                </a:ext>
              </a:extLst>
            </p:cNvPr>
            <p:cNvSpPr/>
            <p:nvPr/>
          </p:nvSpPr>
          <p:spPr>
            <a:xfrm>
              <a:off x="9264550" y="4601795"/>
              <a:ext cx="2463" cy="365"/>
            </a:xfrm>
            <a:custGeom>
              <a:avLst/>
              <a:gdLst>
                <a:gd name="connsiteX0" fmla="*/ 0 w 2463"/>
                <a:gd name="connsiteY0" fmla="*/ 365 h 365"/>
                <a:gd name="connsiteX1" fmla="*/ 1597 w 2463"/>
                <a:gd name="connsiteY1" fmla="*/ 365 h 365"/>
                <a:gd name="connsiteX2" fmla="*/ 2464 w 2463"/>
                <a:gd name="connsiteY2" fmla="*/ 0 h 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3" h="365">
                  <a:moveTo>
                    <a:pt x="0" y="365"/>
                  </a:moveTo>
                  <a:lnTo>
                    <a:pt x="1597" y="365"/>
                  </a:lnTo>
                  <a:cubicBezTo>
                    <a:pt x="1916" y="274"/>
                    <a:pt x="2190" y="137"/>
                    <a:pt x="2464" y="0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CE1287-546C-D8C8-133B-5492C35C7625}"/>
                </a:ext>
              </a:extLst>
            </p:cNvPr>
            <p:cNvSpPr/>
            <p:nvPr/>
          </p:nvSpPr>
          <p:spPr>
            <a:xfrm>
              <a:off x="9230002" y="4600640"/>
              <a:ext cx="49696" cy="40962"/>
            </a:xfrm>
            <a:custGeom>
              <a:avLst/>
              <a:gdLst>
                <a:gd name="connsiteX0" fmla="*/ 3384 w 49696"/>
                <a:gd name="connsiteY0" fmla="*/ 40167 h 40962"/>
                <a:gd name="connsiteX1" fmla="*/ 9772 w 49696"/>
                <a:gd name="connsiteY1" fmla="*/ 38297 h 40962"/>
                <a:gd name="connsiteX2" fmla="*/ 22411 w 49696"/>
                <a:gd name="connsiteY2" fmla="*/ 31909 h 40962"/>
                <a:gd name="connsiteX3" fmla="*/ 30670 w 49696"/>
                <a:gd name="connsiteY3" fmla="*/ 31315 h 40962"/>
                <a:gd name="connsiteX4" fmla="*/ 39522 w 49696"/>
                <a:gd name="connsiteY4" fmla="*/ 23057 h 40962"/>
                <a:gd name="connsiteX5" fmla="*/ 47187 w 49696"/>
                <a:gd name="connsiteY5" fmla="*/ 16075 h 40962"/>
                <a:gd name="connsiteX6" fmla="*/ 49697 w 49696"/>
                <a:gd name="connsiteY6" fmla="*/ 10418 h 40962"/>
                <a:gd name="connsiteX7" fmla="*/ 42716 w 49696"/>
                <a:gd name="connsiteY7" fmla="*/ 242 h 40962"/>
                <a:gd name="connsiteX8" fmla="*/ 36145 w 49696"/>
                <a:gd name="connsiteY8" fmla="*/ 1292 h 40962"/>
                <a:gd name="connsiteX9" fmla="*/ 22457 w 49696"/>
                <a:gd name="connsiteY9" fmla="*/ 5855 h 40962"/>
                <a:gd name="connsiteX10" fmla="*/ 14243 w 49696"/>
                <a:gd name="connsiteY10" fmla="*/ 9687 h 40962"/>
                <a:gd name="connsiteX11" fmla="*/ 4114 w 49696"/>
                <a:gd name="connsiteY11" fmla="*/ 19817 h 40962"/>
                <a:gd name="connsiteX12" fmla="*/ 920 w 49696"/>
                <a:gd name="connsiteY12" fmla="*/ 28030 h 40962"/>
                <a:gd name="connsiteX13" fmla="*/ 3384 w 49696"/>
                <a:gd name="connsiteY13" fmla="*/ 40167 h 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96" h="40962">
                  <a:moveTo>
                    <a:pt x="3384" y="40167"/>
                  </a:moveTo>
                  <a:cubicBezTo>
                    <a:pt x="5300" y="42084"/>
                    <a:pt x="5300" y="40167"/>
                    <a:pt x="9772" y="38297"/>
                  </a:cubicBezTo>
                  <a:cubicBezTo>
                    <a:pt x="14243" y="36426"/>
                    <a:pt x="17346" y="30722"/>
                    <a:pt x="22411" y="31909"/>
                  </a:cubicBezTo>
                  <a:cubicBezTo>
                    <a:pt x="27476" y="33095"/>
                    <a:pt x="26244" y="35148"/>
                    <a:pt x="30670" y="31315"/>
                  </a:cubicBezTo>
                  <a:cubicBezTo>
                    <a:pt x="35096" y="27483"/>
                    <a:pt x="37605" y="24973"/>
                    <a:pt x="39522" y="23057"/>
                  </a:cubicBezTo>
                  <a:cubicBezTo>
                    <a:pt x="42396" y="21140"/>
                    <a:pt x="44997" y="18767"/>
                    <a:pt x="47187" y="16075"/>
                  </a:cubicBezTo>
                  <a:cubicBezTo>
                    <a:pt x="48237" y="14296"/>
                    <a:pt x="49104" y="12380"/>
                    <a:pt x="49697" y="10418"/>
                  </a:cubicBezTo>
                  <a:cubicBezTo>
                    <a:pt x="45864" y="2797"/>
                    <a:pt x="50975" y="-1035"/>
                    <a:pt x="42716" y="242"/>
                  </a:cubicBezTo>
                  <a:lnTo>
                    <a:pt x="36145" y="1292"/>
                  </a:lnTo>
                  <a:cubicBezTo>
                    <a:pt x="33271" y="2296"/>
                    <a:pt x="25833" y="3117"/>
                    <a:pt x="22457" y="5855"/>
                  </a:cubicBezTo>
                  <a:cubicBezTo>
                    <a:pt x="19080" y="8592"/>
                    <a:pt x="18624" y="4577"/>
                    <a:pt x="14243" y="9687"/>
                  </a:cubicBezTo>
                  <a:cubicBezTo>
                    <a:pt x="9863" y="14798"/>
                    <a:pt x="6669" y="15345"/>
                    <a:pt x="4114" y="19817"/>
                  </a:cubicBezTo>
                  <a:cubicBezTo>
                    <a:pt x="1558" y="24289"/>
                    <a:pt x="-1590" y="19817"/>
                    <a:pt x="920" y="28030"/>
                  </a:cubicBezTo>
                  <a:cubicBezTo>
                    <a:pt x="3429" y="36243"/>
                    <a:pt x="1513" y="38297"/>
                    <a:pt x="3384" y="40167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9867A07-B700-8F33-0F94-05C871734D86}"/>
                </a:ext>
              </a:extLst>
            </p:cNvPr>
            <p:cNvSpPr/>
            <p:nvPr/>
          </p:nvSpPr>
          <p:spPr>
            <a:xfrm>
              <a:off x="9268550" y="4578068"/>
              <a:ext cx="72374" cy="30567"/>
            </a:xfrm>
            <a:custGeom>
              <a:avLst/>
              <a:gdLst>
                <a:gd name="connsiteX0" fmla="*/ 13658 w 72374"/>
                <a:gd name="connsiteY0" fmla="*/ 30435 h 30567"/>
                <a:gd name="connsiteX1" fmla="*/ 44092 w 72374"/>
                <a:gd name="connsiteY1" fmla="*/ 19620 h 30567"/>
                <a:gd name="connsiteX2" fmla="*/ 56777 w 72374"/>
                <a:gd name="connsiteY2" fmla="*/ 14601 h 30567"/>
                <a:gd name="connsiteX3" fmla="*/ 66907 w 72374"/>
                <a:gd name="connsiteY3" fmla="*/ 8852 h 30567"/>
                <a:gd name="connsiteX4" fmla="*/ 72017 w 72374"/>
                <a:gd name="connsiteY4" fmla="*/ 2510 h 30567"/>
                <a:gd name="connsiteX5" fmla="*/ 59378 w 72374"/>
                <a:gd name="connsiteY5" fmla="*/ 0 h 30567"/>
                <a:gd name="connsiteX6" fmla="*/ 40351 w 72374"/>
                <a:gd name="connsiteY6" fmla="*/ 3148 h 30567"/>
                <a:gd name="connsiteX7" fmla="*/ 32092 w 72374"/>
                <a:gd name="connsiteY7" fmla="*/ 3787 h 30567"/>
                <a:gd name="connsiteX8" fmla="*/ 20001 w 72374"/>
                <a:gd name="connsiteY8" fmla="*/ 6981 h 30567"/>
                <a:gd name="connsiteX9" fmla="*/ 11148 w 72374"/>
                <a:gd name="connsiteY9" fmla="*/ 8259 h 30567"/>
                <a:gd name="connsiteX10" fmla="*/ 3483 w 72374"/>
                <a:gd name="connsiteY10" fmla="*/ 13278 h 30567"/>
                <a:gd name="connsiteX11" fmla="*/ 1612 w 72374"/>
                <a:gd name="connsiteY11" fmla="*/ 19027 h 30567"/>
                <a:gd name="connsiteX12" fmla="*/ 11148 w 72374"/>
                <a:gd name="connsiteY12" fmla="*/ 21537 h 30567"/>
                <a:gd name="connsiteX13" fmla="*/ 13658 w 72374"/>
                <a:gd name="connsiteY13" fmla="*/ 30435 h 3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74" h="30567">
                  <a:moveTo>
                    <a:pt x="13658" y="30435"/>
                  </a:moveTo>
                  <a:cubicBezTo>
                    <a:pt x="18221" y="27879"/>
                    <a:pt x="35834" y="27241"/>
                    <a:pt x="44092" y="19620"/>
                  </a:cubicBezTo>
                  <a:cubicBezTo>
                    <a:pt x="52351" y="12000"/>
                    <a:pt x="50435" y="18389"/>
                    <a:pt x="56777" y="14601"/>
                  </a:cubicBezTo>
                  <a:cubicBezTo>
                    <a:pt x="63120" y="10814"/>
                    <a:pt x="65036" y="11362"/>
                    <a:pt x="66907" y="8852"/>
                  </a:cubicBezTo>
                  <a:cubicBezTo>
                    <a:pt x="68778" y="6342"/>
                    <a:pt x="70147" y="6388"/>
                    <a:pt x="72017" y="2510"/>
                  </a:cubicBezTo>
                  <a:cubicBezTo>
                    <a:pt x="73888" y="-1369"/>
                    <a:pt x="68230" y="685"/>
                    <a:pt x="59378" y="0"/>
                  </a:cubicBezTo>
                  <a:cubicBezTo>
                    <a:pt x="59378" y="0"/>
                    <a:pt x="42222" y="3148"/>
                    <a:pt x="40351" y="3148"/>
                  </a:cubicBezTo>
                  <a:cubicBezTo>
                    <a:pt x="38480" y="3148"/>
                    <a:pt x="32092" y="3787"/>
                    <a:pt x="32092" y="3787"/>
                  </a:cubicBezTo>
                  <a:cubicBezTo>
                    <a:pt x="32092" y="3787"/>
                    <a:pt x="22601" y="6388"/>
                    <a:pt x="20001" y="6981"/>
                  </a:cubicBezTo>
                  <a:cubicBezTo>
                    <a:pt x="17172" y="8031"/>
                    <a:pt x="14160" y="8487"/>
                    <a:pt x="11148" y="8259"/>
                  </a:cubicBezTo>
                  <a:cubicBezTo>
                    <a:pt x="7955" y="7620"/>
                    <a:pt x="6586" y="10768"/>
                    <a:pt x="3483" y="13278"/>
                  </a:cubicBezTo>
                  <a:cubicBezTo>
                    <a:pt x="380" y="15788"/>
                    <a:pt x="-1537" y="19620"/>
                    <a:pt x="1612" y="19027"/>
                  </a:cubicBezTo>
                  <a:cubicBezTo>
                    <a:pt x="4989" y="18845"/>
                    <a:pt x="8319" y="19757"/>
                    <a:pt x="11148" y="21537"/>
                  </a:cubicBezTo>
                  <a:cubicBezTo>
                    <a:pt x="13658" y="22814"/>
                    <a:pt x="11422" y="31758"/>
                    <a:pt x="13658" y="30435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C182E8-492B-7106-9F4E-C53EC94D71FD}"/>
                </a:ext>
              </a:extLst>
            </p:cNvPr>
            <p:cNvSpPr/>
            <p:nvPr/>
          </p:nvSpPr>
          <p:spPr>
            <a:xfrm>
              <a:off x="9101709" y="4608046"/>
              <a:ext cx="54326" cy="27561"/>
            </a:xfrm>
            <a:custGeom>
              <a:avLst/>
              <a:gdLst>
                <a:gd name="connsiteX0" fmla="*/ 10578 w 54326"/>
                <a:gd name="connsiteY0" fmla="*/ 17567 h 27561"/>
                <a:gd name="connsiteX1" fmla="*/ 24586 w 54326"/>
                <a:gd name="connsiteY1" fmla="*/ 20123 h 27561"/>
                <a:gd name="connsiteX2" fmla="*/ 32206 w 54326"/>
                <a:gd name="connsiteY2" fmla="*/ 23910 h 27561"/>
                <a:gd name="connsiteX3" fmla="*/ 38457 w 54326"/>
                <a:gd name="connsiteY3" fmla="*/ 27104 h 27561"/>
                <a:gd name="connsiteX4" fmla="*/ 49864 w 54326"/>
                <a:gd name="connsiteY4" fmla="*/ 24503 h 27561"/>
                <a:gd name="connsiteX5" fmla="*/ 53743 w 54326"/>
                <a:gd name="connsiteY5" fmla="*/ 18845 h 27561"/>
                <a:gd name="connsiteX6" fmla="*/ 48039 w 54326"/>
                <a:gd name="connsiteY6" fmla="*/ 13141 h 27561"/>
                <a:gd name="connsiteX7" fmla="*/ 41697 w 54326"/>
                <a:gd name="connsiteY7" fmla="*/ 5521 h 27561"/>
                <a:gd name="connsiteX8" fmla="*/ 31567 w 54326"/>
                <a:gd name="connsiteY8" fmla="*/ 958 h 27561"/>
                <a:gd name="connsiteX9" fmla="*/ 18243 w 54326"/>
                <a:gd name="connsiteY9" fmla="*/ 958 h 27561"/>
                <a:gd name="connsiteX10" fmla="*/ 9985 w 54326"/>
                <a:gd name="connsiteY10" fmla="*/ 958 h 27561"/>
                <a:gd name="connsiteX11" fmla="*/ 1726 w 54326"/>
                <a:gd name="connsiteY11" fmla="*/ 2875 h 27561"/>
                <a:gd name="connsiteX12" fmla="*/ 3049 w 54326"/>
                <a:gd name="connsiteY12" fmla="*/ 13689 h 27561"/>
                <a:gd name="connsiteX13" fmla="*/ 10578 w 54326"/>
                <a:gd name="connsiteY13" fmla="*/ 17567 h 2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326" h="27561">
                  <a:moveTo>
                    <a:pt x="10578" y="17567"/>
                  </a:moveTo>
                  <a:cubicBezTo>
                    <a:pt x="13772" y="16290"/>
                    <a:pt x="15688" y="18252"/>
                    <a:pt x="24586" y="20123"/>
                  </a:cubicBezTo>
                  <a:cubicBezTo>
                    <a:pt x="27689" y="20807"/>
                    <a:pt x="27780" y="21993"/>
                    <a:pt x="32206" y="23910"/>
                  </a:cubicBezTo>
                  <a:cubicBezTo>
                    <a:pt x="34350" y="24822"/>
                    <a:pt x="36449" y="25917"/>
                    <a:pt x="38457" y="27104"/>
                  </a:cubicBezTo>
                  <a:cubicBezTo>
                    <a:pt x="42290" y="28975"/>
                    <a:pt x="49864" y="24503"/>
                    <a:pt x="49864" y="24503"/>
                  </a:cubicBezTo>
                  <a:cubicBezTo>
                    <a:pt x="52465" y="22678"/>
                    <a:pt x="55659" y="23316"/>
                    <a:pt x="53743" y="18845"/>
                  </a:cubicBezTo>
                  <a:cubicBezTo>
                    <a:pt x="51826" y="14373"/>
                    <a:pt x="51826" y="15012"/>
                    <a:pt x="48039" y="13141"/>
                  </a:cubicBezTo>
                  <a:cubicBezTo>
                    <a:pt x="44708" y="11909"/>
                    <a:pt x="42290" y="9035"/>
                    <a:pt x="41697" y="5521"/>
                  </a:cubicBezTo>
                  <a:cubicBezTo>
                    <a:pt x="40419" y="958"/>
                    <a:pt x="35947" y="3650"/>
                    <a:pt x="31567" y="958"/>
                  </a:cubicBezTo>
                  <a:cubicBezTo>
                    <a:pt x="27186" y="-1734"/>
                    <a:pt x="26457" y="2236"/>
                    <a:pt x="18243" y="958"/>
                  </a:cubicBezTo>
                  <a:cubicBezTo>
                    <a:pt x="10031" y="-319"/>
                    <a:pt x="11901" y="1597"/>
                    <a:pt x="9985" y="958"/>
                  </a:cubicBezTo>
                  <a:cubicBezTo>
                    <a:pt x="8068" y="320"/>
                    <a:pt x="5422" y="1597"/>
                    <a:pt x="1726" y="2875"/>
                  </a:cubicBezTo>
                  <a:cubicBezTo>
                    <a:pt x="-1970" y="4153"/>
                    <a:pt x="1133" y="5384"/>
                    <a:pt x="3049" y="13689"/>
                  </a:cubicBezTo>
                  <a:cubicBezTo>
                    <a:pt x="4965" y="21993"/>
                    <a:pt x="7475" y="18845"/>
                    <a:pt x="10578" y="17567"/>
                  </a:cubicBezTo>
                  <a:close/>
                </a:path>
              </a:pathLst>
            </a:custGeom>
            <a:solidFill>
              <a:srgbClr val="ECCB4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A52FE07-D8C3-4C6C-D7DE-C71D091C390F}"/>
                </a:ext>
              </a:extLst>
            </p:cNvPr>
            <p:cNvSpPr/>
            <p:nvPr/>
          </p:nvSpPr>
          <p:spPr>
            <a:xfrm>
              <a:off x="5263686" y="3244709"/>
              <a:ext cx="1931788" cy="2133861"/>
            </a:xfrm>
            <a:custGeom>
              <a:avLst/>
              <a:gdLst>
                <a:gd name="connsiteX0" fmla="*/ 1927403 w 1931788"/>
                <a:gd name="connsiteY0" fmla="*/ 774042 h 2133861"/>
                <a:gd name="connsiteX1" fmla="*/ 1922840 w 1931788"/>
                <a:gd name="connsiteY1" fmla="*/ 768749 h 2133861"/>
                <a:gd name="connsiteX2" fmla="*/ 1916224 w 1931788"/>
                <a:gd name="connsiteY2" fmla="*/ 770072 h 2133861"/>
                <a:gd name="connsiteX3" fmla="*/ 1907098 w 1931788"/>
                <a:gd name="connsiteY3" fmla="*/ 775867 h 2133861"/>
                <a:gd name="connsiteX4" fmla="*/ 1896421 w 1931788"/>
                <a:gd name="connsiteY4" fmla="*/ 780749 h 2133861"/>
                <a:gd name="connsiteX5" fmla="*/ 1886702 w 1931788"/>
                <a:gd name="connsiteY5" fmla="*/ 782437 h 2133861"/>
                <a:gd name="connsiteX6" fmla="*/ 1877576 w 1931788"/>
                <a:gd name="connsiteY6" fmla="*/ 783396 h 2133861"/>
                <a:gd name="connsiteX7" fmla="*/ 1867447 w 1931788"/>
                <a:gd name="connsiteY7" fmla="*/ 787411 h 2133861"/>
                <a:gd name="connsiteX8" fmla="*/ 1861652 w 1931788"/>
                <a:gd name="connsiteY8" fmla="*/ 790012 h 2133861"/>
                <a:gd name="connsiteX9" fmla="*/ 1855446 w 1931788"/>
                <a:gd name="connsiteY9" fmla="*/ 790924 h 2133861"/>
                <a:gd name="connsiteX10" fmla="*/ 1837195 w 1931788"/>
                <a:gd name="connsiteY10" fmla="*/ 791791 h 2133861"/>
                <a:gd name="connsiteX11" fmla="*/ 1828389 w 1931788"/>
                <a:gd name="connsiteY11" fmla="*/ 793115 h 2133861"/>
                <a:gd name="connsiteX12" fmla="*/ 1824328 w 1931788"/>
                <a:gd name="connsiteY12" fmla="*/ 794438 h 2133861"/>
                <a:gd name="connsiteX13" fmla="*/ 1817255 w 1931788"/>
                <a:gd name="connsiteY13" fmla="*/ 794894 h 2133861"/>
                <a:gd name="connsiteX14" fmla="*/ 1810639 w 1931788"/>
                <a:gd name="connsiteY14" fmla="*/ 799822 h 2133861"/>
                <a:gd name="connsiteX15" fmla="*/ 1802198 w 1931788"/>
                <a:gd name="connsiteY15" fmla="*/ 802925 h 2133861"/>
                <a:gd name="connsiteX16" fmla="*/ 1795125 w 1931788"/>
                <a:gd name="connsiteY16" fmla="*/ 801966 h 2133861"/>
                <a:gd name="connsiteX17" fmla="*/ 1786638 w 1931788"/>
                <a:gd name="connsiteY17" fmla="*/ 800278 h 2133861"/>
                <a:gd name="connsiteX18" fmla="*/ 1778699 w 1931788"/>
                <a:gd name="connsiteY18" fmla="*/ 801556 h 2133861"/>
                <a:gd name="connsiteX19" fmla="*/ 1772904 w 1931788"/>
                <a:gd name="connsiteY19" fmla="*/ 803381 h 2133861"/>
                <a:gd name="connsiteX20" fmla="*/ 1767201 w 1931788"/>
                <a:gd name="connsiteY20" fmla="*/ 805069 h 2133861"/>
                <a:gd name="connsiteX21" fmla="*/ 1756569 w 1931788"/>
                <a:gd name="connsiteY21" fmla="*/ 811320 h 2133861"/>
                <a:gd name="connsiteX22" fmla="*/ 1748539 w 1931788"/>
                <a:gd name="connsiteY22" fmla="*/ 809997 h 2133861"/>
                <a:gd name="connsiteX23" fmla="*/ 1734850 w 1931788"/>
                <a:gd name="connsiteY23" fmla="*/ 807305 h 2133861"/>
                <a:gd name="connsiteX24" fmla="*/ 1722438 w 1931788"/>
                <a:gd name="connsiteY24" fmla="*/ 799822 h 2133861"/>
                <a:gd name="connsiteX25" fmla="*/ 1714453 w 1931788"/>
                <a:gd name="connsiteY25" fmla="*/ 792704 h 2133861"/>
                <a:gd name="connsiteX26" fmla="*/ 1710895 w 1931788"/>
                <a:gd name="connsiteY26" fmla="*/ 784673 h 2133861"/>
                <a:gd name="connsiteX27" fmla="*/ 1708750 w 1931788"/>
                <a:gd name="connsiteY27" fmla="*/ 782209 h 2133861"/>
                <a:gd name="connsiteX28" fmla="*/ 1706012 w 1931788"/>
                <a:gd name="connsiteY28" fmla="*/ 778924 h 2133861"/>
                <a:gd name="connsiteX29" fmla="*/ 1695335 w 1931788"/>
                <a:gd name="connsiteY29" fmla="*/ 778924 h 2133861"/>
                <a:gd name="connsiteX30" fmla="*/ 1691822 w 1931788"/>
                <a:gd name="connsiteY30" fmla="*/ 774954 h 2133861"/>
                <a:gd name="connsiteX31" fmla="*/ 1698027 w 1931788"/>
                <a:gd name="connsiteY31" fmla="*/ 774954 h 2133861"/>
                <a:gd name="connsiteX32" fmla="*/ 1709571 w 1931788"/>
                <a:gd name="connsiteY32" fmla="*/ 769661 h 2133861"/>
                <a:gd name="connsiteX33" fmla="*/ 1711305 w 1931788"/>
                <a:gd name="connsiteY33" fmla="*/ 762589 h 2133861"/>
                <a:gd name="connsiteX34" fmla="*/ 1707746 w 1931788"/>
                <a:gd name="connsiteY34" fmla="*/ 754102 h 2133861"/>
                <a:gd name="connsiteX35" fmla="*/ 1703822 w 1931788"/>
                <a:gd name="connsiteY35" fmla="*/ 751501 h 2133861"/>
                <a:gd name="connsiteX36" fmla="*/ 1696293 w 1931788"/>
                <a:gd name="connsiteY36" fmla="*/ 747486 h 2133861"/>
                <a:gd name="connsiteX37" fmla="*/ 1689175 w 1931788"/>
                <a:gd name="connsiteY37" fmla="*/ 741737 h 2133861"/>
                <a:gd name="connsiteX38" fmla="*/ 1683882 w 1931788"/>
                <a:gd name="connsiteY38" fmla="*/ 735075 h 2133861"/>
                <a:gd name="connsiteX39" fmla="*/ 1680323 w 1931788"/>
                <a:gd name="connsiteY39" fmla="*/ 725949 h 2133861"/>
                <a:gd name="connsiteX40" fmla="*/ 1672749 w 1931788"/>
                <a:gd name="connsiteY40" fmla="*/ 718831 h 2133861"/>
                <a:gd name="connsiteX41" fmla="*/ 1656824 w 1931788"/>
                <a:gd name="connsiteY41" fmla="*/ 703317 h 2133861"/>
                <a:gd name="connsiteX42" fmla="*/ 1643912 w 1931788"/>
                <a:gd name="connsiteY42" fmla="*/ 694191 h 2133861"/>
                <a:gd name="connsiteX43" fmla="*/ 1639075 w 1931788"/>
                <a:gd name="connsiteY43" fmla="*/ 689355 h 2133861"/>
                <a:gd name="connsiteX44" fmla="*/ 1632915 w 1931788"/>
                <a:gd name="connsiteY44" fmla="*/ 687119 h 2133861"/>
                <a:gd name="connsiteX45" fmla="*/ 1625797 w 1931788"/>
                <a:gd name="connsiteY45" fmla="*/ 683149 h 2133861"/>
                <a:gd name="connsiteX46" fmla="*/ 1621234 w 1931788"/>
                <a:gd name="connsiteY46" fmla="*/ 681369 h 2133861"/>
                <a:gd name="connsiteX47" fmla="*/ 1616671 w 1931788"/>
                <a:gd name="connsiteY47" fmla="*/ 678678 h 2133861"/>
                <a:gd name="connsiteX48" fmla="*/ 1613979 w 1931788"/>
                <a:gd name="connsiteY48" fmla="*/ 671149 h 2133861"/>
                <a:gd name="connsiteX49" fmla="*/ 1606039 w 1931788"/>
                <a:gd name="connsiteY49" fmla="*/ 665445 h 2133861"/>
                <a:gd name="connsiteX50" fmla="*/ 1605583 w 1931788"/>
                <a:gd name="connsiteY50" fmla="*/ 664533 h 2133861"/>
                <a:gd name="connsiteX51" fmla="*/ 1597598 w 1931788"/>
                <a:gd name="connsiteY51" fmla="*/ 662297 h 2133861"/>
                <a:gd name="connsiteX52" fmla="*/ 1592762 w 1931788"/>
                <a:gd name="connsiteY52" fmla="*/ 650798 h 2133861"/>
                <a:gd name="connsiteX53" fmla="*/ 1582084 w 1931788"/>
                <a:gd name="connsiteY53" fmla="*/ 616668 h 2133861"/>
                <a:gd name="connsiteX54" fmla="*/ 1578571 w 1931788"/>
                <a:gd name="connsiteY54" fmla="*/ 602021 h 2133861"/>
                <a:gd name="connsiteX55" fmla="*/ 1573187 w 1931788"/>
                <a:gd name="connsiteY55" fmla="*/ 594721 h 2133861"/>
                <a:gd name="connsiteX56" fmla="*/ 1572822 w 1931788"/>
                <a:gd name="connsiteY56" fmla="*/ 594036 h 2133861"/>
                <a:gd name="connsiteX57" fmla="*/ 1566160 w 1931788"/>
                <a:gd name="connsiteY57" fmla="*/ 588241 h 2133861"/>
                <a:gd name="connsiteX58" fmla="*/ 1551468 w 1931788"/>
                <a:gd name="connsiteY58" fmla="*/ 575465 h 2133861"/>
                <a:gd name="connsiteX59" fmla="*/ 1542662 w 1931788"/>
                <a:gd name="connsiteY59" fmla="*/ 567480 h 2133861"/>
                <a:gd name="connsiteX60" fmla="*/ 1537779 w 1931788"/>
                <a:gd name="connsiteY60" fmla="*/ 562096 h 2133861"/>
                <a:gd name="connsiteX61" fmla="*/ 1535589 w 1931788"/>
                <a:gd name="connsiteY61" fmla="*/ 549275 h 2133861"/>
                <a:gd name="connsiteX62" fmla="*/ 1533764 w 1931788"/>
                <a:gd name="connsiteY62" fmla="*/ 536863 h 2133861"/>
                <a:gd name="connsiteX63" fmla="*/ 1531163 w 1931788"/>
                <a:gd name="connsiteY63" fmla="*/ 520483 h 2133861"/>
                <a:gd name="connsiteX64" fmla="*/ 1535726 w 1931788"/>
                <a:gd name="connsiteY64" fmla="*/ 509897 h 2133861"/>
                <a:gd name="connsiteX65" fmla="*/ 1526600 w 1931788"/>
                <a:gd name="connsiteY65" fmla="*/ 485942 h 2133861"/>
                <a:gd name="connsiteX66" fmla="*/ 1522037 w 1931788"/>
                <a:gd name="connsiteY66" fmla="*/ 476816 h 2133861"/>
                <a:gd name="connsiteX67" fmla="*/ 1517474 w 1931788"/>
                <a:gd name="connsiteY67" fmla="*/ 468420 h 2133861"/>
                <a:gd name="connsiteX68" fmla="*/ 1509900 w 1931788"/>
                <a:gd name="connsiteY68" fmla="*/ 464451 h 2133861"/>
                <a:gd name="connsiteX69" fmla="*/ 1506341 w 1931788"/>
                <a:gd name="connsiteY69" fmla="*/ 456009 h 2133861"/>
                <a:gd name="connsiteX70" fmla="*/ 1499679 w 1931788"/>
                <a:gd name="connsiteY70" fmla="*/ 451173 h 2133861"/>
                <a:gd name="connsiteX71" fmla="*/ 1491284 w 1931788"/>
                <a:gd name="connsiteY71" fmla="*/ 447157 h 2133861"/>
                <a:gd name="connsiteX72" fmla="*/ 1490279 w 1931788"/>
                <a:gd name="connsiteY72" fmla="*/ 445925 h 2133861"/>
                <a:gd name="connsiteX73" fmla="*/ 1486857 w 1931788"/>
                <a:gd name="connsiteY73" fmla="*/ 439172 h 2133861"/>
                <a:gd name="connsiteX74" fmla="*/ 1485123 w 1931788"/>
                <a:gd name="connsiteY74" fmla="*/ 429408 h 2133861"/>
                <a:gd name="connsiteX75" fmla="*/ 1489686 w 1931788"/>
                <a:gd name="connsiteY75" fmla="*/ 423658 h 2133861"/>
                <a:gd name="connsiteX76" fmla="*/ 1489321 w 1931788"/>
                <a:gd name="connsiteY76" fmla="*/ 417453 h 2133861"/>
                <a:gd name="connsiteX77" fmla="*/ 1488865 w 1931788"/>
                <a:gd name="connsiteY77" fmla="*/ 413483 h 2133861"/>
                <a:gd name="connsiteX78" fmla="*/ 1481793 w 1931788"/>
                <a:gd name="connsiteY78" fmla="*/ 405498 h 2133861"/>
                <a:gd name="connsiteX79" fmla="*/ 1477731 w 1931788"/>
                <a:gd name="connsiteY79" fmla="*/ 397969 h 2133861"/>
                <a:gd name="connsiteX80" fmla="*/ 1469792 w 1931788"/>
                <a:gd name="connsiteY80" fmla="*/ 387749 h 2133861"/>
                <a:gd name="connsiteX81" fmla="*/ 1463131 w 1931788"/>
                <a:gd name="connsiteY81" fmla="*/ 377984 h 2133861"/>
                <a:gd name="connsiteX82" fmla="*/ 1459161 w 1931788"/>
                <a:gd name="connsiteY82" fmla="*/ 369588 h 2133861"/>
                <a:gd name="connsiteX83" fmla="*/ 1446339 w 1931788"/>
                <a:gd name="connsiteY83" fmla="*/ 337648 h 2133861"/>
                <a:gd name="connsiteX84" fmla="*/ 1444057 w 1931788"/>
                <a:gd name="connsiteY84" fmla="*/ 331808 h 2133861"/>
                <a:gd name="connsiteX85" fmla="*/ 1440544 w 1931788"/>
                <a:gd name="connsiteY85" fmla="*/ 325192 h 2133861"/>
                <a:gd name="connsiteX86" fmla="*/ 1436529 w 1931788"/>
                <a:gd name="connsiteY86" fmla="*/ 318940 h 2133861"/>
                <a:gd name="connsiteX87" fmla="*/ 1431966 w 1931788"/>
                <a:gd name="connsiteY87" fmla="*/ 311001 h 2133861"/>
                <a:gd name="connsiteX88" fmla="*/ 1430141 w 1931788"/>
                <a:gd name="connsiteY88" fmla="*/ 306986 h 2133861"/>
                <a:gd name="connsiteX89" fmla="*/ 1427951 w 1931788"/>
                <a:gd name="connsiteY89" fmla="*/ 298134 h 2133861"/>
                <a:gd name="connsiteX90" fmla="*/ 1421745 w 1931788"/>
                <a:gd name="connsiteY90" fmla="*/ 285768 h 2133861"/>
                <a:gd name="connsiteX91" fmla="*/ 1416817 w 1931788"/>
                <a:gd name="connsiteY91" fmla="*/ 280430 h 2133861"/>
                <a:gd name="connsiteX92" fmla="*/ 1408422 w 1931788"/>
                <a:gd name="connsiteY92" fmla="*/ 273312 h 2133861"/>
                <a:gd name="connsiteX93" fmla="*/ 1404863 w 1931788"/>
                <a:gd name="connsiteY93" fmla="*/ 259121 h 2133861"/>
                <a:gd name="connsiteX94" fmla="*/ 1403950 w 1931788"/>
                <a:gd name="connsiteY94" fmla="*/ 244474 h 2133861"/>
                <a:gd name="connsiteX95" fmla="*/ 1404863 w 1931788"/>
                <a:gd name="connsiteY95" fmla="*/ 252049 h 2133861"/>
                <a:gd name="connsiteX96" fmla="*/ 1412437 w 1931788"/>
                <a:gd name="connsiteY96" fmla="*/ 260444 h 2133861"/>
                <a:gd name="connsiteX97" fmla="*/ 1418232 w 1931788"/>
                <a:gd name="connsiteY97" fmla="*/ 265007 h 2133861"/>
                <a:gd name="connsiteX98" fmla="*/ 1420878 w 1931788"/>
                <a:gd name="connsiteY98" fmla="*/ 270300 h 2133861"/>
                <a:gd name="connsiteX99" fmla="*/ 1426992 w 1931788"/>
                <a:gd name="connsiteY99" fmla="*/ 283168 h 2133861"/>
                <a:gd name="connsiteX100" fmla="*/ 1430050 w 1931788"/>
                <a:gd name="connsiteY100" fmla="*/ 287959 h 2133861"/>
                <a:gd name="connsiteX101" fmla="*/ 1437168 w 1931788"/>
                <a:gd name="connsiteY101" fmla="*/ 295487 h 2133861"/>
                <a:gd name="connsiteX102" fmla="*/ 1437579 w 1931788"/>
                <a:gd name="connsiteY102" fmla="*/ 295944 h 2133861"/>
                <a:gd name="connsiteX103" fmla="*/ 1423890 w 1931788"/>
                <a:gd name="connsiteY103" fmla="*/ 214542 h 2133861"/>
                <a:gd name="connsiteX104" fmla="*/ 1422931 w 1931788"/>
                <a:gd name="connsiteY104" fmla="*/ 198709 h 2133861"/>
                <a:gd name="connsiteX105" fmla="*/ 1410019 w 1931788"/>
                <a:gd name="connsiteY105" fmla="*/ 199302 h 2133861"/>
                <a:gd name="connsiteX106" fmla="*/ 1401167 w 1931788"/>
                <a:gd name="connsiteY106" fmla="*/ 197066 h 2133861"/>
                <a:gd name="connsiteX107" fmla="*/ 1394140 w 1931788"/>
                <a:gd name="connsiteY107" fmla="*/ 192184 h 2133861"/>
                <a:gd name="connsiteX108" fmla="*/ 1387889 w 1931788"/>
                <a:gd name="connsiteY108" fmla="*/ 189537 h 2133861"/>
                <a:gd name="connsiteX109" fmla="*/ 1379036 w 1931788"/>
                <a:gd name="connsiteY109" fmla="*/ 186389 h 2133861"/>
                <a:gd name="connsiteX110" fmla="*/ 1349333 w 1931788"/>
                <a:gd name="connsiteY110" fmla="*/ 187712 h 2133861"/>
                <a:gd name="connsiteX111" fmla="*/ 1344770 w 1931788"/>
                <a:gd name="connsiteY111" fmla="*/ 190450 h 2133861"/>
                <a:gd name="connsiteX112" fmla="*/ 1330168 w 1931788"/>
                <a:gd name="connsiteY112" fmla="*/ 200169 h 2133861"/>
                <a:gd name="connsiteX113" fmla="*/ 1317301 w 1931788"/>
                <a:gd name="connsiteY113" fmla="*/ 207287 h 2133861"/>
                <a:gd name="connsiteX114" fmla="*/ 1312464 w 1931788"/>
                <a:gd name="connsiteY114" fmla="*/ 207287 h 2133861"/>
                <a:gd name="connsiteX115" fmla="*/ 1305757 w 1931788"/>
                <a:gd name="connsiteY115" fmla="*/ 204595 h 2133861"/>
                <a:gd name="connsiteX116" fmla="*/ 1295992 w 1931788"/>
                <a:gd name="connsiteY116" fmla="*/ 201949 h 2133861"/>
                <a:gd name="connsiteX117" fmla="*/ 1285407 w 1931788"/>
                <a:gd name="connsiteY117" fmla="*/ 200169 h 2133861"/>
                <a:gd name="connsiteX118" fmla="*/ 1276509 w 1931788"/>
                <a:gd name="connsiteY118" fmla="*/ 197933 h 2133861"/>
                <a:gd name="connsiteX119" fmla="*/ 1267383 w 1931788"/>
                <a:gd name="connsiteY119" fmla="*/ 197066 h 2133861"/>
                <a:gd name="connsiteX120" fmla="*/ 1243017 w 1931788"/>
                <a:gd name="connsiteY120" fmla="*/ 188214 h 2133861"/>
                <a:gd name="connsiteX121" fmla="*/ 1223488 w 1931788"/>
                <a:gd name="connsiteY121" fmla="*/ 185157 h 2133861"/>
                <a:gd name="connsiteX122" fmla="*/ 1214637 w 1931788"/>
                <a:gd name="connsiteY122" fmla="*/ 185157 h 2133861"/>
                <a:gd name="connsiteX123" fmla="*/ 1202682 w 1931788"/>
                <a:gd name="connsiteY123" fmla="*/ 182419 h 2133861"/>
                <a:gd name="connsiteX124" fmla="*/ 1199670 w 1931788"/>
                <a:gd name="connsiteY124" fmla="*/ 180457 h 2133861"/>
                <a:gd name="connsiteX125" fmla="*/ 1194240 w 1931788"/>
                <a:gd name="connsiteY125" fmla="*/ 175347 h 2133861"/>
                <a:gd name="connsiteX126" fmla="*/ 1192050 w 1931788"/>
                <a:gd name="connsiteY126" fmla="*/ 171377 h 2133861"/>
                <a:gd name="connsiteX127" fmla="*/ 1185388 w 1931788"/>
                <a:gd name="connsiteY127" fmla="*/ 169187 h 2133861"/>
                <a:gd name="connsiteX128" fmla="*/ 1175213 w 1931788"/>
                <a:gd name="connsiteY128" fmla="*/ 170465 h 2133861"/>
                <a:gd name="connsiteX129" fmla="*/ 1166361 w 1931788"/>
                <a:gd name="connsiteY129" fmla="*/ 170465 h 2133861"/>
                <a:gd name="connsiteX130" fmla="*/ 1144642 w 1931788"/>
                <a:gd name="connsiteY130" fmla="*/ 165902 h 2133861"/>
                <a:gd name="connsiteX131" fmla="*/ 1140626 w 1931788"/>
                <a:gd name="connsiteY131" fmla="*/ 163164 h 2133861"/>
                <a:gd name="connsiteX132" fmla="*/ 1135334 w 1931788"/>
                <a:gd name="connsiteY132" fmla="*/ 157004 h 2133861"/>
                <a:gd name="connsiteX133" fmla="*/ 1128626 w 1931788"/>
                <a:gd name="connsiteY133" fmla="*/ 150342 h 2133861"/>
                <a:gd name="connsiteX134" fmla="*/ 1121964 w 1931788"/>
                <a:gd name="connsiteY134" fmla="*/ 148609 h 2133861"/>
                <a:gd name="connsiteX135" fmla="*/ 1113113 w 1931788"/>
                <a:gd name="connsiteY135" fmla="*/ 145962 h 2133861"/>
                <a:gd name="connsiteX136" fmla="*/ 1106496 w 1931788"/>
                <a:gd name="connsiteY136" fmla="*/ 143315 h 2133861"/>
                <a:gd name="connsiteX137" fmla="*/ 1089705 w 1931788"/>
                <a:gd name="connsiteY137" fmla="*/ 146418 h 2133861"/>
                <a:gd name="connsiteX138" fmla="*/ 1085142 w 1931788"/>
                <a:gd name="connsiteY138" fmla="*/ 149886 h 2133861"/>
                <a:gd name="connsiteX139" fmla="*/ 1071864 w 1931788"/>
                <a:gd name="connsiteY139" fmla="*/ 154814 h 2133861"/>
                <a:gd name="connsiteX140" fmla="*/ 1063012 w 1931788"/>
                <a:gd name="connsiteY140" fmla="*/ 160152 h 2133861"/>
                <a:gd name="connsiteX141" fmla="*/ 1054160 w 1931788"/>
                <a:gd name="connsiteY141" fmla="*/ 167636 h 2133861"/>
                <a:gd name="connsiteX142" fmla="*/ 1049278 w 1931788"/>
                <a:gd name="connsiteY142" fmla="*/ 177400 h 2133861"/>
                <a:gd name="connsiteX143" fmla="*/ 1053841 w 1931788"/>
                <a:gd name="connsiteY143" fmla="*/ 188032 h 2133861"/>
                <a:gd name="connsiteX144" fmla="*/ 1056943 w 1931788"/>
                <a:gd name="connsiteY144" fmla="*/ 198663 h 2133861"/>
                <a:gd name="connsiteX145" fmla="*/ 1050738 w 1931788"/>
                <a:gd name="connsiteY145" fmla="*/ 212854 h 2133861"/>
                <a:gd name="connsiteX146" fmla="*/ 1039194 w 1931788"/>
                <a:gd name="connsiteY146" fmla="*/ 218147 h 2133861"/>
                <a:gd name="connsiteX147" fmla="*/ 1029019 w 1931788"/>
                <a:gd name="connsiteY147" fmla="*/ 222162 h 2133861"/>
                <a:gd name="connsiteX148" fmla="*/ 1021444 w 1931788"/>
                <a:gd name="connsiteY148" fmla="*/ 223896 h 2133861"/>
                <a:gd name="connsiteX149" fmla="*/ 1012318 w 1931788"/>
                <a:gd name="connsiteY149" fmla="*/ 215956 h 2133861"/>
                <a:gd name="connsiteX150" fmla="*/ 1003193 w 1931788"/>
                <a:gd name="connsiteY150" fmla="*/ 209751 h 2133861"/>
                <a:gd name="connsiteX151" fmla="*/ 994341 w 1931788"/>
                <a:gd name="connsiteY151" fmla="*/ 205188 h 2133861"/>
                <a:gd name="connsiteX152" fmla="*/ 982842 w 1931788"/>
                <a:gd name="connsiteY152" fmla="*/ 200625 h 2133861"/>
                <a:gd name="connsiteX153" fmla="*/ 974812 w 1931788"/>
                <a:gd name="connsiteY153" fmla="*/ 198846 h 2133861"/>
                <a:gd name="connsiteX154" fmla="*/ 954918 w 1931788"/>
                <a:gd name="connsiteY154" fmla="*/ 193553 h 2133861"/>
                <a:gd name="connsiteX155" fmla="*/ 942917 w 1931788"/>
                <a:gd name="connsiteY155" fmla="*/ 195332 h 2133861"/>
                <a:gd name="connsiteX156" fmla="*/ 938035 w 1931788"/>
                <a:gd name="connsiteY156" fmla="*/ 192640 h 2133861"/>
                <a:gd name="connsiteX157" fmla="*/ 929183 w 1931788"/>
                <a:gd name="connsiteY157" fmla="*/ 190450 h 2133861"/>
                <a:gd name="connsiteX158" fmla="*/ 927814 w 1931788"/>
                <a:gd name="connsiteY158" fmla="*/ 181324 h 2133861"/>
                <a:gd name="connsiteX159" fmla="*/ 920742 w 1931788"/>
                <a:gd name="connsiteY159" fmla="*/ 169324 h 2133861"/>
                <a:gd name="connsiteX160" fmla="*/ 918141 w 1931788"/>
                <a:gd name="connsiteY160" fmla="*/ 162251 h 2133861"/>
                <a:gd name="connsiteX161" fmla="*/ 913213 w 1931788"/>
                <a:gd name="connsiteY161" fmla="*/ 157415 h 2133861"/>
                <a:gd name="connsiteX162" fmla="*/ 902581 w 1931788"/>
                <a:gd name="connsiteY162" fmla="*/ 158236 h 2133861"/>
                <a:gd name="connsiteX163" fmla="*/ 884330 w 1931788"/>
                <a:gd name="connsiteY163" fmla="*/ 146692 h 2133861"/>
                <a:gd name="connsiteX164" fmla="*/ 866580 w 1931788"/>
                <a:gd name="connsiteY164" fmla="*/ 143179 h 2133861"/>
                <a:gd name="connsiteX165" fmla="*/ 848831 w 1931788"/>
                <a:gd name="connsiteY165" fmla="*/ 145004 h 2133861"/>
                <a:gd name="connsiteX166" fmla="*/ 839112 w 1931788"/>
                <a:gd name="connsiteY166" fmla="*/ 145916 h 2133861"/>
                <a:gd name="connsiteX167" fmla="*/ 833773 w 1931788"/>
                <a:gd name="connsiteY167" fmla="*/ 144502 h 2133861"/>
                <a:gd name="connsiteX168" fmla="*/ 827111 w 1931788"/>
                <a:gd name="connsiteY168" fmla="*/ 139711 h 2133861"/>
                <a:gd name="connsiteX169" fmla="*/ 819583 w 1931788"/>
                <a:gd name="connsiteY169" fmla="*/ 136152 h 2133861"/>
                <a:gd name="connsiteX170" fmla="*/ 812830 w 1931788"/>
                <a:gd name="connsiteY170" fmla="*/ 132593 h 2133861"/>
                <a:gd name="connsiteX171" fmla="*/ 809407 w 1931788"/>
                <a:gd name="connsiteY171" fmla="*/ 130311 h 2133861"/>
                <a:gd name="connsiteX172" fmla="*/ 802700 w 1931788"/>
                <a:gd name="connsiteY172" fmla="*/ 123695 h 2133861"/>
                <a:gd name="connsiteX173" fmla="*/ 797863 w 1931788"/>
                <a:gd name="connsiteY173" fmla="*/ 115710 h 2133861"/>
                <a:gd name="connsiteX174" fmla="*/ 790289 w 1931788"/>
                <a:gd name="connsiteY174" fmla="*/ 115254 h 2133861"/>
                <a:gd name="connsiteX175" fmla="*/ 785452 w 1931788"/>
                <a:gd name="connsiteY175" fmla="*/ 118767 h 2133861"/>
                <a:gd name="connsiteX176" fmla="*/ 777923 w 1931788"/>
                <a:gd name="connsiteY176" fmla="*/ 113930 h 2133861"/>
                <a:gd name="connsiteX177" fmla="*/ 771718 w 1931788"/>
                <a:gd name="connsiteY177" fmla="*/ 107360 h 2133861"/>
                <a:gd name="connsiteX178" fmla="*/ 774775 w 1931788"/>
                <a:gd name="connsiteY178" fmla="*/ 103299 h 2133861"/>
                <a:gd name="connsiteX179" fmla="*/ 779338 w 1931788"/>
                <a:gd name="connsiteY179" fmla="*/ 97139 h 2133861"/>
                <a:gd name="connsiteX180" fmla="*/ 787369 w 1931788"/>
                <a:gd name="connsiteY180" fmla="*/ 92211 h 2133861"/>
                <a:gd name="connsiteX181" fmla="*/ 795354 w 1931788"/>
                <a:gd name="connsiteY181" fmla="*/ 86051 h 2133861"/>
                <a:gd name="connsiteX182" fmla="*/ 800692 w 1931788"/>
                <a:gd name="connsiteY182" fmla="*/ 76926 h 2133861"/>
                <a:gd name="connsiteX183" fmla="*/ 801559 w 1931788"/>
                <a:gd name="connsiteY183" fmla="*/ 70766 h 2133861"/>
                <a:gd name="connsiteX184" fmla="*/ 801559 w 1931788"/>
                <a:gd name="connsiteY184" fmla="*/ 64378 h 2133861"/>
                <a:gd name="connsiteX185" fmla="*/ 790471 w 1931788"/>
                <a:gd name="connsiteY185" fmla="*/ 47541 h 2133861"/>
                <a:gd name="connsiteX186" fmla="*/ 785589 w 1931788"/>
                <a:gd name="connsiteY186" fmla="*/ 40423 h 2133861"/>
                <a:gd name="connsiteX187" fmla="*/ 788737 w 1931788"/>
                <a:gd name="connsiteY187" fmla="*/ 34673 h 2133861"/>
                <a:gd name="connsiteX188" fmla="*/ 793300 w 1931788"/>
                <a:gd name="connsiteY188" fmla="*/ 27145 h 2133861"/>
                <a:gd name="connsiteX189" fmla="*/ 800008 w 1931788"/>
                <a:gd name="connsiteY189" fmla="*/ 14688 h 2133861"/>
                <a:gd name="connsiteX190" fmla="*/ 794624 w 1931788"/>
                <a:gd name="connsiteY190" fmla="*/ 12042 h 2133861"/>
                <a:gd name="connsiteX191" fmla="*/ 780935 w 1931788"/>
                <a:gd name="connsiteY191" fmla="*/ 21167 h 2133861"/>
                <a:gd name="connsiteX192" fmla="*/ 780479 w 1931788"/>
                <a:gd name="connsiteY192" fmla="*/ 18019 h 2133861"/>
                <a:gd name="connsiteX193" fmla="*/ 778745 w 1931788"/>
                <a:gd name="connsiteY193" fmla="*/ 7433 h 2133861"/>
                <a:gd name="connsiteX194" fmla="*/ 769619 w 1931788"/>
                <a:gd name="connsiteY194" fmla="*/ 1638 h 2133861"/>
                <a:gd name="connsiteX195" fmla="*/ 763003 w 1931788"/>
                <a:gd name="connsiteY195" fmla="*/ 726 h 2133861"/>
                <a:gd name="connsiteX196" fmla="*/ 753878 w 1931788"/>
                <a:gd name="connsiteY196" fmla="*/ 5288 h 2133861"/>
                <a:gd name="connsiteX197" fmla="*/ 748630 w 1931788"/>
                <a:gd name="connsiteY197" fmla="*/ 8802 h 2133861"/>
                <a:gd name="connsiteX198" fmla="*/ 724994 w 1931788"/>
                <a:gd name="connsiteY198" fmla="*/ 16605 h 2133861"/>
                <a:gd name="connsiteX199" fmla="*/ 722895 w 1931788"/>
                <a:gd name="connsiteY199" fmla="*/ 16605 h 2133861"/>
                <a:gd name="connsiteX200" fmla="*/ 713131 w 1931788"/>
                <a:gd name="connsiteY200" fmla="*/ 17517 h 2133861"/>
                <a:gd name="connsiteX201" fmla="*/ 704735 w 1931788"/>
                <a:gd name="connsiteY201" fmla="*/ 12635 h 2133861"/>
                <a:gd name="connsiteX202" fmla="*/ 698530 w 1931788"/>
                <a:gd name="connsiteY202" fmla="*/ 11722 h 2133861"/>
                <a:gd name="connsiteX203" fmla="*/ 693647 w 1931788"/>
                <a:gd name="connsiteY203" fmla="*/ 12635 h 2133861"/>
                <a:gd name="connsiteX204" fmla="*/ 683883 w 1931788"/>
                <a:gd name="connsiteY204" fmla="*/ 13958 h 2133861"/>
                <a:gd name="connsiteX205" fmla="*/ 678590 w 1931788"/>
                <a:gd name="connsiteY205" fmla="*/ 12635 h 2133861"/>
                <a:gd name="connsiteX206" fmla="*/ 669464 w 1931788"/>
                <a:gd name="connsiteY206" fmla="*/ 10445 h 2133861"/>
                <a:gd name="connsiteX207" fmla="*/ 662437 w 1931788"/>
                <a:gd name="connsiteY207" fmla="*/ 13502 h 2133861"/>
                <a:gd name="connsiteX208" fmla="*/ 656186 w 1931788"/>
                <a:gd name="connsiteY208" fmla="*/ 18384 h 2133861"/>
                <a:gd name="connsiteX209" fmla="*/ 638482 w 1931788"/>
                <a:gd name="connsiteY209" fmla="*/ 25502 h 2133861"/>
                <a:gd name="connsiteX210" fmla="*/ 632733 w 1931788"/>
                <a:gd name="connsiteY210" fmla="*/ 21487 h 2133861"/>
                <a:gd name="connsiteX211" fmla="*/ 629174 w 1931788"/>
                <a:gd name="connsiteY211" fmla="*/ 16924 h 2133861"/>
                <a:gd name="connsiteX212" fmla="*/ 604763 w 1931788"/>
                <a:gd name="connsiteY212" fmla="*/ 14642 h 2133861"/>
                <a:gd name="connsiteX213" fmla="*/ 592854 w 1931788"/>
                <a:gd name="connsiteY213" fmla="*/ 16011 h 2133861"/>
                <a:gd name="connsiteX214" fmla="*/ 579484 w 1931788"/>
                <a:gd name="connsiteY214" fmla="*/ 16924 h 2133861"/>
                <a:gd name="connsiteX215" fmla="*/ 574921 w 1931788"/>
                <a:gd name="connsiteY215" fmla="*/ 17745 h 2133861"/>
                <a:gd name="connsiteX216" fmla="*/ 565795 w 1931788"/>
                <a:gd name="connsiteY216" fmla="*/ 22308 h 2133861"/>
                <a:gd name="connsiteX217" fmla="*/ 552107 w 1931788"/>
                <a:gd name="connsiteY217" fmla="*/ 27190 h 2133861"/>
                <a:gd name="connsiteX218" fmla="*/ 523270 w 1931788"/>
                <a:gd name="connsiteY218" fmla="*/ 28468 h 2133861"/>
                <a:gd name="connsiteX219" fmla="*/ 512182 w 1931788"/>
                <a:gd name="connsiteY219" fmla="*/ 33031 h 2133861"/>
                <a:gd name="connsiteX220" fmla="*/ 506022 w 1931788"/>
                <a:gd name="connsiteY220" fmla="*/ 38324 h 2133861"/>
                <a:gd name="connsiteX221" fmla="*/ 498447 w 1931788"/>
                <a:gd name="connsiteY221" fmla="*/ 43206 h 2133861"/>
                <a:gd name="connsiteX222" fmla="*/ 486904 w 1931788"/>
                <a:gd name="connsiteY222" fmla="*/ 49868 h 2133861"/>
                <a:gd name="connsiteX223" fmla="*/ 485170 w 1931788"/>
                <a:gd name="connsiteY223" fmla="*/ 46309 h 2133861"/>
                <a:gd name="connsiteX224" fmla="*/ 462355 w 1931788"/>
                <a:gd name="connsiteY224" fmla="*/ 53381 h 2133861"/>
                <a:gd name="connsiteX225" fmla="*/ 456560 w 1931788"/>
                <a:gd name="connsiteY225" fmla="*/ 58309 h 2133861"/>
                <a:gd name="connsiteX226" fmla="*/ 450355 w 1931788"/>
                <a:gd name="connsiteY226" fmla="*/ 63602 h 2133861"/>
                <a:gd name="connsiteX227" fmla="*/ 444560 w 1931788"/>
                <a:gd name="connsiteY227" fmla="*/ 70355 h 2133861"/>
                <a:gd name="connsiteX228" fmla="*/ 437989 w 1931788"/>
                <a:gd name="connsiteY228" fmla="*/ 75648 h 2133861"/>
                <a:gd name="connsiteX229" fmla="*/ 432149 w 1931788"/>
                <a:gd name="connsiteY229" fmla="*/ 76880 h 2133861"/>
                <a:gd name="connsiteX230" fmla="*/ 424210 w 1931788"/>
                <a:gd name="connsiteY230" fmla="*/ 76469 h 2133861"/>
                <a:gd name="connsiteX231" fmla="*/ 418871 w 1931788"/>
                <a:gd name="connsiteY231" fmla="*/ 74690 h 2133861"/>
                <a:gd name="connsiteX232" fmla="*/ 414034 w 1931788"/>
                <a:gd name="connsiteY232" fmla="*/ 71176 h 2133861"/>
                <a:gd name="connsiteX233" fmla="*/ 404908 w 1931788"/>
                <a:gd name="connsiteY233" fmla="*/ 71176 h 2133861"/>
                <a:gd name="connsiteX234" fmla="*/ 401350 w 1931788"/>
                <a:gd name="connsiteY234" fmla="*/ 66294 h 2133861"/>
                <a:gd name="connsiteX235" fmla="*/ 394231 w 1931788"/>
                <a:gd name="connsiteY235" fmla="*/ 66705 h 2133861"/>
                <a:gd name="connsiteX236" fmla="*/ 387616 w 1931788"/>
                <a:gd name="connsiteY236" fmla="*/ 68074 h 2133861"/>
                <a:gd name="connsiteX237" fmla="*/ 382687 w 1931788"/>
                <a:gd name="connsiteY237" fmla="*/ 70355 h 2133861"/>
                <a:gd name="connsiteX238" fmla="*/ 370733 w 1931788"/>
                <a:gd name="connsiteY238" fmla="*/ 71998 h 2133861"/>
                <a:gd name="connsiteX239" fmla="*/ 361607 w 1931788"/>
                <a:gd name="connsiteY239" fmla="*/ 68484 h 2133861"/>
                <a:gd name="connsiteX240" fmla="*/ 350063 w 1931788"/>
                <a:gd name="connsiteY240" fmla="*/ 65884 h 2133861"/>
                <a:gd name="connsiteX241" fmla="*/ 335416 w 1931788"/>
                <a:gd name="connsiteY241" fmla="*/ 57807 h 2133861"/>
                <a:gd name="connsiteX242" fmla="*/ 331446 w 1931788"/>
                <a:gd name="connsiteY242" fmla="*/ 52514 h 2133861"/>
                <a:gd name="connsiteX243" fmla="*/ 325697 w 1931788"/>
                <a:gd name="connsiteY243" fmla="*/ 48545 h 2133861"/>
                <a:gd name="connsiteX244" fmla="*/ 321682 w 1931788"/>
                <a:gd name="connsiteY244" fmla="*/ 52104 h 2133861"/>
                <a:gd name="connsiteX245" fmla="*/ 316343 w 1931788"/>
                <a:gd name="connsiteY245" fmla="*/ 60043 h 2133861"/>
                <a:gd name="connsiteX246" fmla="*/ 315020 w 1931788"/>
                <a:gd name="connsiteY246" fmla="*/ 67161 h 2133861"/>
                <a:gd name="connsiteX247" fmla="*/ 307491 w 1931788"/>
                <a:gd name="connsiteY247" fmla="*/ 83588 h 2133861"/>
                <a:gd name="connsiteX248" fmla="*/ 304799 w 1931788"/>
                <a:gd name="connsiteY248" fmla="*/ 89337 h 2133861"/>
                <a:gd name="connsiteX249" fmla="*/ 301742 w 1931788"/>
                <a:gd name="connsiteY249" fmla="*/ 96455 h 2133861"/>
                <a:gd name="connsiteX250" fmla="*/ 297818 w 1931788"/>
                <a:gd name="connsiteY250" fmla="*/ 103025 h 2133861"/>
                <a:gd name="connsiteX251" fmla="*/ 290609 w 1931788"/>
                <a:gd name="connsiteY251" fmla="*/ 109277 h 2133861"/>
                <a:gd name="connsiteX252" fmla="*/ 283992 w 1931788"/>
                <a:gd name="connsiteY252" fmla="*/ 115892 h 2133861"/>
                <a:gd name="connsiteX253" fmla="*/ 270715 w 1931788"/>
                <a:gd name="connsiteY253" fmla="*/ 120820 h 2133861"/>
                <a:gd name="connsiteX254" fmla="*/ 259627 w 1931788"/>
                <a:gd name="connsiteY254" fmla="*/ 123923 h 2133861"/>
                <a:gd name="connsiteX255" fmla="*/ 252098 w 1931788"/>
                <a:gd name="connsiteY255" fmla="*/ 127437 h 2133861"/>
                <a:gd name="connsiteX256" fmla="*/ 242379 w 1931788"/>
                <a:gd name="connsiteY256" fmla="*/ 137703 h 2133861"/>
                <a:gd name="connsiteX257" fmla="*/ 233983 w 1931788"/>
                <a:gd name="connsiteY257" fmla="*/ 146829 h 2133861"/>
                <a:gd name="connsiteX258" fmla="*/ 227276 w 1931788"/>
                <a:gd name="connsiteY258" fmla="*/ 155955 h 2133861"/>
                <a:gd name="connsiteX259" fmla="*/ 220158 w 1931788"/>
                <a:gd name="connsiteY259" fmla="*/ 166632 h 2133861"/>
                <a:gd name="connsiteX260" fmla="*/ 219291 w 1931788"/>
                <a:gd name="connsiteY260" fmla="*/ 173704 h 2133861"/>
                <a:gd name="connsiteX261" fmla="*/ 211762 w 1931788"/>
                <a:gd name="connsiteY261" fmla="*/ 210527 h 2133861"/>
                <a:gd name="connsiteX262" fmla="*/ 213542 w 1931788"/>
                <a:gd name="connsiteY262" fmla="*/ 218010 h 2133861"/>
                <a:gd name="connsiteX263" fmla="*/ 214454 w 1931788"/>
                <a:gd name="connsiteY263" fmla="*/ 229097 h 2133861"/>
                <a:gd name="connsiteX264" fmla="*/ 212218 w 1931788"/>
                <a:gd name="connsiteY264" fmla="*/ 234436 h 2133861"/>
                <a:gd name="connsiteX265" fmla="*/ 206423 w 1931788"/>
                <a:gd name="connsiteY265" fmla="*/ 243288 h 2133861"/>
                <a:gd name="connsiteX266" fmla="*/ 200264 w 1931788"/>
                <a:gd name="connsiteY266" fmla="*/ 251273 h 2133861"/>
                <a:gd name="connsiteX267" fmla="*/ 194469 w 1931788"/>
                <a:gd name="connsiteY267" fmla="*/ 258300 h 2133861"/>
                <a:gd name="connsiteX268" fmla="*/ 185617 w 1931788"/>
                <a:gd name="connsiteY268" fmla="*/ 262863 h 2133861"/>
                <a:gd name="connsiteX269" fmla="*/ 181647 w 1931788"/>
                <a:gd name="connsiteY269" fmla="*/ 267426 h 2133861"/>
                <a:gd name="connsiteX270" fmla="*/ 178088 w 1931788"/>
                <a:gd name="connsiteY270" fmla="*/ 272718 h 2133861"/>
                <a:gd name="connsiteX271" fmla="*/ 172339 w 1931788"/>
                <a:gd name="connsiteY271" fmla="*/ 278513 h 2133861"/>
                <a:gd name="connsiteX272" fmla="*/ 163898 w 1931788"/>
                <a:gd name="connsiteY272" fmla="*/ 285130 h 2133861"/>
                <a:gd name="connsiteX273" fmla="*/ 153677 w 1931788"/>
                <a:gd name="connsiteY273" fmla="*/ 289693 h 2133861"/>
                <a:gd name="connsiteX274" fmla="*/ 122695 w 1931788"/>
                <a:gd name="connsiteY274" fmla="*/ 300369 h 2133861"/>
                <a:gd name="connsiteX275" fmla="*/ 113569 w 1931788"/>
                <a:gd name="connsiteY275" fmla="*/ 310545 h 2133861"/>
                <a:gd name="connsiteX276" fmla="*/ 241831 w 1931788"/>
                <a:gd name="connsiteY276" fmla="*/ 310545 h 2133861"/>
                <a:gd name="connsiteX277" fmla="*/ 242425 w 1931788"/>
                <a:gd name="connsiteY277" fmla="*/ 306301 h 2133861"/>
                <a:gd name="connsiteX278" fmla="*/ 244934 w 1931788"/>
                <a:gd name="connsiteY278" fmla="*/ 310864 h 2133861"/>
                <a:gd name="connsiteX279" fmla="*/ 244934 w 1931788"/>
                <a:gd name="connsiteY279" fmla="*/ 310864 h 2133861"/>
                <a:gd name="connsiteX280" fmla="*/ 242516 w 1931788"/>
                <a:gd name="connsiteY280" fmla="*/ 306301 h 2133861"/>
                <a:gd name="connsiteX281" fmla="*/ 241877 w 1931788"/>
                <a:gd name="connsiteY281" fmla="*/ 310864 h 2133861"/>
                <a:gd name="connsiteX282" fmla="*/ 113706 w 1931788"/>
                <a:gd name="connsiteY282" fmla="*/ 310864 h 2133861"/>
                <a:gd name="connsiteX283" fmla="*/ 109691 w 1931788"/>
                <a:gd name="connsiteY283" fmla="*/ 325420 h 2133861"/>
                <a:gd name="connsiteX284" fmla="*/ 105128 w 1931788"/>
                <a:gd name="connsiteY284" fmla="*/ 332994 h 2133861"/>
                <a:gd name="connsiteX285" fmla="*/ 95363 w 1931788"/>
                <a:gd name="connsiteY285" fmla="*/ 341390 h 2133861"/>
                <a:gd name="connsiteX286" fmla="*/ 86237 w 1931788"/>
                <a:gd name="connsiteY286" fmla="*/ 347185 h 2133861"/>
                <a:gd name="connsiteX287" fmla="*/ 77386 w 1931788"/>
                <a:gd name="connsiteY287" fmla="*/ 355170 h 2133861"/>
                <a:gd name="connsiteX288" fmla="*/ 75150 w 1931788"/>
                <a:gd name="connsiteY288" fmla="*/ 365345 h 2133861"/>
                <a:gd name="connsiteX289" fmla="*/ 71636 w 1931788"/>
                <a:gd name="connsiteY289" fmla="*/ 375976 h 2133861"/>
                <a:gd name="connsiteX290" fmla="*/ 66298 w 1931788"/>
                <a:gd name="connsiteY290" fmla="*/ 387931 h 2133861"/>
                <a:gd name="connsiteX291" fmla="*/ 58358 w 1931788"/>
                <a:gd name="connsiteY291" fmla="*/ 397696 h 2133861"/>
                <a:gd name="connsiteX292" fmla="*/ 51697 w 1931788"/>
                <a:gd name="connsiteY292" fmla="*/ 405726 h 2133861"/>
                <a:gd name="connsiteX293" fmla="*/ 45035 w 1931788"/>
                <a:gd name="connsiteY293" fmla="*/ 411886 h 2133861"/>
                <a:gd name="connsiteX294" fmla="*/ 39742 w 1931788"/>
                <a:gd name="connsiteY294" fmla="*/ 421012 h 2133861"/>
                <a:gd name="connsiteX295" fmla="*/ 37962 w 1931788"/>
                <a:gd name="connsiteY295" fmla="*/ 428952 h 2133861"/>
                <a:gd name="connsiteX296" fmla="*/ 34859 w 1931788"/>
                <a:gd name="connsiteY296" fmla="*/ 440495 h 2133861"/>
                <a:gd name="connsiteX297" fmla="*/ 22859 w 1931788"/>
                <a:gd name="connsiteY297" fmla="*/ 462215 h 2133861"/>
                <a:gd name="connsiteX298" fmla="*/ 13733 w 1931788"/>
                <a:gd name="connsiteY298" fmla="*/ 471934 h 2133861"/>
                <a:gd name="connsiteX299" fmla="*/ 10220 w 1931788"/>
                <a:gd name="connsiteY299" fmla="*/ 479964 h 2133861"/>
                <a:gd name="connsiteX300" fmla="*/ 6114 w 1931788"/>
                <a:gd name="connsiteY300" fmla="*/ 494839 h 2133861"/>
                <a:gd name="connsiteX301" fmla="*/ 5885 w 1931788"/>
                <a:gd name="connsiteY301" fmla="*/ 494839 h 2133861"/>
                <a:gd name="connsiteX302" fmla="*/ 4380 w 1931788"/>
                <a:gd name="connsiteY302" fmla="*/ 499174 h 2133861"/>
                <a:gd name="connsiteX303" fmla="*/ 4790 w 1931788"/>
                <a:gd name="connsiteY303" fmla="*/ 511174 h 2133861"/>
                <a:gd name="connsiteX304" fmla="*/ 10996 w 1931788"/>
                <a:gd name="connsiteY304" fmla="*/ 508893 h 2133861"/>
                <a:gd name="connsiteX305" fmla="*/ 22950 w 1931788"/>
                <a:gd name="connsiteY305" fmla="*/ 520437 h 2133861"/>
                <a:gd name="connsiteX306" fmla="*/ 32076 w 1931788"/>
                <a:gd name="connsiteY306" fmla="*/ 540377 h 2133861"/>
                <a:gd name="connsiteX307" fmla="*/ 25871 w 1931788"/>
                <a:gd name="connsiteY307" fmla="*/ 548818 h 2133861"/>
                <a:gd name="connsiteX308" fmla="*/ 23589 w 1931788"/>
                <a:gd name="connsiteY308" fmla="*/ 555936 h 2133861"/>
                <a:gd name="connsiteX309" fmla="*/ 27650 w 1931788"/>
                <a:gd name="connsiteY309" fmla="*/ 562552 h 2133861"/>
                <a:gd name="connsiteX310" fmla="*/ 30753 w 1931788"/>
                <a:gd name="connsiteY310" fmla="*/ 569214 h 2133861"/>
                <a:gd name="connsiteX311" fmla="*/ 33810 w 1931788"/>
                <a:gd name="connsiteY311" fmla="*/ 581215 h 2133861"/>
                <a:gd name="connsiteX312" fmla="*/ 37415 w 1931788"/>
                <a:gd name="connsiteY312" fmla="*/ 596272 h 2133861"/>
                <a:gd name="connsiteX313" fmla="*/ 32852 w 1931788"/>
                <a:gd name="connsiteY313" fmla="*/ 604668 h 2133861"/>
                <a:gd name="connsiteX314" fmla="*/ 25734 w 1931788"/>
                <a:gd name="connsiteY314" fmla="*/ 621094 h 2133861"/>
                <a:gd name="connsiteX315" fmla="*/ 23954 w 1931788"/>
                <a:gd name="connsiteY315" fmla="*/ 634783 h 2133861"/>
                <a:gd name="connsiteX316" fmla="*/ 22449 w 1931788"/>
                <a:gd name="connsiteY316" fmla="*/ 637977 h 2133861"/>
                <a:gd name="connsiteX317" fmla="*/ 21308 w 1931788"/>
                <a:gd name="connsiteY317" fmla="*/ 642540 h 2133861"/>
                <a:gd name="connsiteX318" fmla="*/ 16425 w 1931788"/>
                <a:gd name="connsiteY318" fmla="*/ 657597 h 2133861"/>
                <a:gd name="connsiteX319" fmla="*/ 14235 w 1931788"/>
                <a:gd name="connsiteY319" fmla="*/ 666038 h 2133861"/>
                <a:gd name="connsiteX320" fmla="*/ 3148 w 1931788"/>
                <a:gd name="connsiteY320" fmla="*/ 677081 h 2133861"/>
                <a:gd name="connsiteX321" fmla="*/ 912 w 1931788"/>
                <a:gd name="connsiteY321" fmla="*/ 685476 h 2133861"/>
                <a:gd name="connsiteX322" fmla="*/ 6204 w 1931788"/>
                <a:gd name="connsiteY322" fmla="*/ 694602 h 2133861"/>
                <a:gd name="connsiteX323" fmla="*/ 10767 w 1931788"/>
                <a:gd name="connsiteY323" fmla="*/ 701264 h 2133861"/>
                <a:gd name="connsiteX324" fmla="*/ 19893 w 1931788"/>
                <a:gd name="connsiteY324" fmla="*/ 710390 h 2133861"/>
                <a:gd name="connsiteX325" fmla="*/ 20715 w 1931788"/>
                <a:gd name="connsiteY325" fmla="*/ 720610 h 2133861"/>
                <a:gd name="connsiteX326" fmla="*/ 17201 w 1931788"/>
                <a:gd name="connsiteY326" fmla="*/ 725173 h 2133861"/>
                <a:gd name="connsiteX327" fmla="*/ 13596 w 1931788"/>
                <a:gd name="connsiteY327" fmla="*/ 732702 h 2133861"/>
                <a:gd name="connsiteX328" fmla="*/ 15011 w 1931788"/>
                <a:gd name="connsiteY328" fmla="*/ 738908 h 2133861"/>
                <a:gd name="connsiteX329" fmla="*/ 15833 w 1931788"/>
                <a:gd name="connsiteY329" fmla="*/ 748581 h 2133861"/>
                <a:gd name="connsiteX330" fmla="*/ 15833 w 1931788"/>
                <a:gd name="connsiteY330" fmla="*/ 753463 h 2133861"/>
                <a:gd name="connsiteX331" fmla="*/ 16928 w 1931788"/>
                <a:gd name="connsiteY331" fmla="*/ 755334 h 2133861"/>
                <a:gd name="connsiteX332" fmla="*/ 18981 w 1931788"/>
                <a:gd name="connsiteY332" fmla="*/ 759897 h 2133861"/>
                <a:gd name="connsiteX333" fmla="*/ 25140 w 1931788"/>
                <a:gd name="connsiteY333" fmla="*/ 761676 h 2133861"/>
                <a:gd name="connsiteX334" fmla="*/ 26966 w 1931788"/>
                <a:gd name="connsiteY334" fmla="*/ 767426 h 2133861"/>
                <a:gd name="connsiteX335" fmla="*/ 33582 w 1931788"/>
                <a:gd name="connsiteY335" fmla="*/ 770072 h 2133861"/>
                <a:gd name="connsiteX336" fmla="*/ 39331 w 1931788"/>
                <a:gd name="connsiteY336" fmla="*/ 768749 h 2133861"/>
                <a:gd name="connsiteX337" fmla="*/ 48457 w 1931788"/>
                <a:gd name="connsiteY337" fmla="*/ 769616 h 2133861"/>
                <a:gd name="connsiteX338" fmla="*/ 55119 w 1931788"/>
                <a:gd name="connsiteY338" fmla="*/ 774178 h 2133861"/>
                <a:gd name="connsiteX339" fmla="*/ 55119 w 1931788"/>
                <a:gd name="connsiteY339" fmla="*/ 787867 h 2133861"/>
                <a:gd name="connsiteX340" fmla="*/ 58632 w 1931788"/>
                <a:gd name="connsiteY340" fmla="*/ 791791 h 2133861"/>
                <a:gd name="connsiteX341" fmla="*/ 65294 w 1931788"/>
                <a:gd name="connsiteY341" fmla="*/ 798271 h 2133861"/>
                <a:gd name="connsiteX342" fmla="*/ 67575 w 1931788"/>
                <a:gd name="connsiteY342" fmla="*/ 800278 h 2133861"/>
                <a:gd name="connsiteX343" fmla="*/ 72412 w 1931788"/>
                <a:gd name="connsiteY343" fmla="*/ 808218 h 2133861"/>
                <a:gd name="connsiteX344" fmla="*/ 79986 w 1931788"/>
                <a:gd name="connsiteY344" fmla="*/ 816157 h 2133861"/>
                <a:gd name="connsiteX345" fmla="*/ 86648 w 1931788"/>
                <a:gd name="connsiteY345" fmla="*/ 819716 h 2133861"/>
                <a:gd name="connsiteX346" fmla="*/ 108322 w 1931788"/>
                <a:gd name="connsiteY346" fmla="*/ 845405 h 2133861"/>
                <a:gd name="connsiteX347" fmla="*/ 113797 w 1931788"/>
                <a:gd name="connsiteY347" fmla="*/ 854531 h 2133861"/>
                <a:gd name="connsiteX348" fmla="*/ 113797 w 1931788"/>
                <a:gd name="connsiteY348" fmla="*/ 855215 h 2133861"/>
                <a:gd name="connsiteX349" fmla="*/ 120459 w 1931788"/>
                <a:gd name="connsiteY349" fmla="*/ 863565 h 2133861"/>
                <a:gd name="connsiteX350" fmla="*/ 126710 w 1931788"/>
                <a:gd name="connsiteY350" fmla="*/ 878166 h 2133861"/>
                <a:gd name="connsiteX351" fmla="*/ 125843 w 1931788"/>
                <a:gd name="connsiteY351" fmla="*/ 886653 h 2133861"/>
                <a:gd name="connsiteX352" fmla="*/ 128490 w 1931788"/>
                <a:gd name="connsiteY352" fmla="*/ 891946 h 2133861"/>
                <a:gd name="connsiteX353" fmla="*/ 136475 w 1931788"/>
                <a:gd name="connsiteY353" fmla="*/ 892357 h 2133861"/>
                <a:gd name="connsiteX354" fmla="*/ 139532 w 1931788"/>
                <a:gd name="connsiteY354" fmla="*/ 897285 h 2133861"/>
                <a:gd name="connsiteX355" fmla="*/ 149753 w 1931788"/>
                <a:gd name="connsiteY355" fmla="*/ 902578 h 2133861"/>
                <a:gd name="connsiteX356" fmla="*/ 157692 w 1931788"/>
                <a:gd name="connsiteY356" fmla="*/ 914076 h 2133861"/>
                <a:gd name="connsiteX357" fmla="*/ 159608 w 1931788"/>
                <a:gd name="connsiteY357" fmla="*/ 915171 h 2133861"/>
                <a:gd name="connsiteX358" fmla="*/ 170605 w 1931788"/>
                <a:gd name="connsiteY358" fmla="*/ 919415 h 2133861"/>
                <a:gd name="connsiteX359" fmla="*/ 187488 w 1931788"/>
                <a:gd name="connsiteY359" fmla="*/ 929179 h 2133861"/>
                <a:gd name="connsiteX360" fmla="*/ 199397 w 1931788"/>
                <a:gd name="connsiteY360" fmla="*/ 941499 h 2133861"/>
                <a:gd name="connsiteX361" fmla="*/ 207792 w 1931788"/>
                <a:gd name="connsiteY361" fmla="*/ 950397 h 2133861"/>
                <a:gd name="connsiteX362" fmla="*/ 215778 w 1931788"/>
                <a:gd name="connsiteY362" fmla="*/ 954960 h 2133861"/>
                <a:gd name="connsiteX363" fmla="*/ 223352 w 1931788"/>
                <a:gd name="connsiteY363" fmla="*/ 961165 h 2133861"/>
                <a:gd name="connsiteX364" fmla="*/ 230378 w 1931788"/>
                <a:gd name="connsiteY364" fmla="*/ 966914 h 2133861"/>
                <a:gd name="connsiteX365" fmla="*/ 239504 w 1931788"/>
                <a:gd name="connsiteY365" fmla="*/ 974032 h 2133861"/>
                <a:gd name="connsiteX366" fmla="*/ 251916 w 1931788"/>
                <a:gd name="connsiteY366" fmla="*/ 978002 h 2133861"/>
                <a:gd name="connsiteX367" fmla="*/ 266562 w 1931788"/>
                <a:gd name="connsiteY367" fmla="*/ 984208 h 2133861"/>
                <a:gd name="connsiteX368" fmla="*/ 277148 w 1931788"/>
                <a:gd name="connsiteY368" fmla="*/ 985577 h 2133861"/>
                <a:gd name="connsiteX369" fmla="*/ 278426 w 1931788"/>
                <a:gd name="connsiteY369" fmla="*/ 984938 h 2133861"/>
                <a:gd name="connsiteX370" fmla="*/ 298001 w 1931788"/>
                <a:gd name="connsiteY370" fmla="*/ 973165 h 2133861"/>
                <a:gd name="connsiteX371" fmla="*/ 306031 w 1931788"/>
                <a:gd name="connsiteY371" fmla="*/ 970017 h 2133861"/>
                <a:gd name="connsiteX372" fmla="*/ 321500 w 1931788"/>
                <a:gd name="connsiteY372" fmla="*/ 964678 h 2133861"/>
                <a:gd name="connsiteX373" fmla="*/ 338382 w 1931788"/>
                <a:gd name="connsiteY373" fmla="*/ 960709 h 2133861"/>
                <a:gd name="connsiteX374" fmla="*/ 354717 w 1931788"/>
                <a:gd name="connsiteY374" fmla="*/ 959888 h 2133861"/>
                <a:gd name="connsiteX375" fmla="*/ 383555 w 1931788"/>
                <a:gd name="connsiteY375" fmla="*/ 958519 h 2133861"/>
                <a:gd name="connsiteX376" fmla="*/ 396467 w 1931788"/>
                <a:gd name="connsiteY376" fmla="*/ 959386 h 2133861"/>
                <a:gd name="connsiteX377" fmla="*/ 401852 w 1931788"/>
                <a:gd name="connsiteY377" fmla="*/ 960663 h 2133861"/>
                <a:gd name="connsiteX378" fmla="*/ 415540 w 1931788"/>
                <a:gd name="connsiteY378" fmla="*/ 962990 h 2133861"/>
                <a:gd name="connsiteX379" fmla="*/ 426126 w 1931788"/>
                <a:gd name="connsiteY379" fmla="*/ 974899 h 2133861"/>
                <a:gd name="connsiteX380" fmla="*/ 431009 w 1931788"/>
                <a:gd name="connsiteY380" fmla="*/ 974489 h 2133861"/>
                <a:gd name="connsiteX381" fmla="*/ 446066 w 1931788"/>
                <a:gd name="connsiteY381" fmla="*/ 965637 h 2133861"/>
                <a:gd name="connsiteX382" fmla="*/ 461625 w 1931788"/>
                <a:gd name="connsiteY382" fmla="*/ 957652 h 2133861"/>
                <a:gd name="connsiteX383" fmla="*/ 468698 w 1931788"/>
                <a:gd name="connsiteY383" fmla="*/ 952313 h 2133861"/>
                <a:gd name="connsiteX384" fmla="*/ 479329 w 1931788"/>
                <a:gd name="connsiteY384" fmla="*/ 951401 h 2133861"/>
                <a:gd name="connsiteX385" fmla="*/ 489960 w 1931788"/>
                <a:gd name="connsiteY385" fmla="*/ 949667 h 2133861"/>
                <a:gd name="connsiteX386" fmla="*/ 498721 w 1931788"/>
                <a:gd name="connsiteY386" fmla="*/ 945104 h 2133861"/>
                <a:gd name="connsiteX387" fmla="*/ 500181 w 1931788"/>
                <a:gd name="connsiteY387" fmla="*/ 944054 h 2133861"/>
                <a:gd name="connsiteX388" fmla="*/ 509034 w 1931788"/>
                <a:gd name="connsiteY388" fmla="*/ 939491 h 2133861"/>
                <a:gd name="connsiteX389" fmla="*/ 524136 w 1931788"/>
                <a:gd name="connsiteY389" fmla="*/ 934107 h 2133861"/>
                <a:gd name="connsiteX390" fmla="*/ 533262 w 1931788"/>
                <a:gd name="connsiteY390" fmla="*/ 930959 h 2133861"/>
                <a:gd name="connsiteX391" fmla="*/ 534357 w 1931788"/>
                <a:gd name="connsiteY391" fmla="*/ 930594 h 2133861"/>
                <a:gd name="connsiteX392" fmla="*/ 540563 w 1931788"/>
                <a:gd name="connsiteY392" fmla="*/ 928449 h 2133861"/>
                <a:gd name="connsiteX393" fmla="*/ 564929 w 1931788"/>
                <a:gd name="connsiteY393" fmla="*/ 922609 h 2133861"/>
                <a:gd name="connsiteX394" fmla="*/ 572503 w 1931788"/>
                <a:gd name="connsiteY394" fmla="*/ 924890 h 2133861"/>
                <a:gd name="connsiteX395" fmla="*/ 576062 w 1931788"/>
                <a:gd name="connsiteY395" fmla="*/ 924343 h 2133861"/>
                <a:gd name="connsiteX396" fmla="*/ 585735 w 1931788"/>
                <a:gd name="connsiteY396" fmla="*/ 923521 h 2133861"/>
                <a:gd name="connsiteX397" fmla="*/ 606222 w 1931788"/>
                <a:gd name="connsiteY397" fmla="*/ 923065 h 2133861"/>
                <a:gd name="connsiteX398" fmla="*/ 616900 w 1931788"/>
                <a:gd name="connsiteY398" fmla="*/ 932191 h 2133861"/>
                <a:gd name="connsiteX399" fmla="*/ 629265 w 1931788"/>
                <a:gd name="connsiteY399" fmla="*/ 939218 h 2133861"/>
                <a:gd name="connsiteX400" fmla="*/ 637661 w 1931788"/>
                <a:gd name="connsiteY400" fmla="*/ 949484 h 2133861"/>
                <a:gd name="connsiteX401" fmla="*/ 638117 w 1931788"/>
                <a:gd name="connsiteY401" fmla="*/ 962762 h 2133861"/>
                <a:gd name="connsiteX402" fmla="*/ 646513 w 1931788"/>
                <a:gd name="connsiteY402" fmla="*/ 975127 h 2133861"/>
                <a:gd name="connsiteX403" fmla="*/ 655639 w 1931788"/>
                <a:gd name="connsiteY403" fmla="*/ 980466 h 2133861"/>
                <a:gd name="connsiteX404" fmla="*/ 683016 w 1931788"/>
                <a:gd name="connsiteY404" fmla="*/ 980922 h 2133861"/>
                <a:gd name="connsiteX405" fmla="*/ 695929 w 1931788"/>
                <a:gd name="connsiteY405" fmla="*/ 980512 h 2133861"/>
                <a:gd name="connsiteX406" fmla="*/ 709207 w 1931788"/>
                <a:gd name="connsiteY406" fmla="*/ 975127 h 2133861"/>
                <a:gd name="connsiteX407" fmla="*/ 726044 w 1931788"/>
                <a:gd name="connsiteY407" fmla="*/ 968511 h 2133861"/>
                <a:gd name="connsiteX408" fmla="*/ 724766 w 1931788"/>
                <a:gd name="connsiteY408" fmla="*/ 975538 h 2133861"/>
                <a:gd name="connsiteX409" fmla="*/ 724766 w 1931788"/>
                <a:gd name="connsiteY409" fmla="*/ 979371 h 2133861"/>
                <a:gd name="connsiteX410" fmla="*/ 729329 w 1931788"/>
                <a:gd name="connsiteY410" fmla="*/ 985805 h 2133861"/>
                <a:gd name="connsiteX411" fmla="*/ 736447 w 1931788"/>
                <a:gd name="connsiteY411" fmla="*/ 993288 h 2133861"/>
                <a:gd name="connsiteX412" fmla="*/ 746577 w 1931788"/>
                <a:gd name="connsiteY412" fmla="*/ 988725 h 2133861"/>
                <a:gd name="connsiteX413" fmla="*/ 753741 w 1931788"/>
                <a:gd name="connsiteY413" fmla="*/ 997120 h 2133861"/>
                <a:gd name="connsiteX414" fmla="*/ 761680 w 1931788"/>
                <a:gd name="connsiteY414" fmla="*/ 1014003 h 2133861"/>
                <a:gd name="connsiteX415" fmla="*/ 763505 w 1931788"/>
                <a:gd name="connsiteY415" fmla="*/ 1033487 h 2133861"/>
                <a:gd name="connsiteX416" fmla="*/ 757117 w 1931788"/>
                <a:gd name="connsiteY416" fmla="*/ 1045213 h 2133861"/>
                <a:gd name="connsiteX417" fmla="*/ 755931 w 1931788"/>
                <a:gd name="connsiteY417" fmla="*/ 1046765 h 2133861"/>
                <a:gd name="connsiteX418" fmla="*/ 754105 w 1931788"/>
                <a:gd name="connsiteY418" fmla="*/ 1057396 h 2133861"/>
                <a:gd name="connsiteX419" fmla="*/ 755063 w 1931788"/>
                <a:gd name="connsiteY419" fmla="*/ 1072043 h 2133861"/>
                <a:gd name="connsiteX420" fmla="*/ 754562 w 1931788"/>
                <a:gd name="connsiteY420" fmla="*/ 1089792 h 2133861"/>
                <a:gd name="connsiteX421" fmla="*/ 744386 w 1931788"/>
                <a:gd name="connsiteY421" fmla="*/ 1103071 h 2133861"/>
                <a:gd name="connsiteX422" fmla="*/ 741330 w 1931788"/>
                <a:gd name="connsiteY422" fmla="*/ 1122554 h 2133861"/>
                <a:gd name="connsiteX423" fmla="*/ 741740 w 1931788"/>
                <a:gd name="connsiteY423" fmla="*/ 1140303 h 2133861"/>
                <a:gd name="connsiteX424" fmla="*/ 752371 w 1931788"/>
                <a:gd name="connsiteY424" fmla="*/ 1158555 h 2133861"/>
                <a:gd name="connsiteX425" fmla="*/ 760767 w 1931788"/>
                <a:gd name="connsiteY425" fmla="*/ 1170099 h 2133861"/>
                <a:gd name="connsiteX426" fmla="*/ 790061 w 1931788"/>
                <a:gd name="connsiteY426" fmla="*/ 1205553 h 2133861"/>
                <a:gd name="connsiteX427" fmla="*/ 799551 w 1931788"/>
                <a:gd name="connsiteY427" fmla="*/ 1219241 h 2133861"/>
                <a:gd name="connsiteX428" fmla="*/ 805985 w 1931788"/>
                <a:gd name="connsiteY428" fmla="*/ 1224580 h 2133861"/>
                <a:gd name="connsiteX429" fmla="*/ 823735 w 1931788"/>
                <a:gd name="connsiteY429" fmla="*/ 1244976 h 2133861"/>
                <a:gd name="connsiteX430" fmla="*/ 824693 w 1931788"/>
                <a:gd name="connsiteY430" fmla="*/ 1245797 h 2133861"/>
                <a:gd name="connsiteX431" fmla="*/ 831309 w 1931788"/>
                <a:gd name="connsiteY431" fmla="*/ 1266239 h 2133861"/>
                <a:gd name="connsiteX432" fmla="*/ 831309 w 1931788"/>
                <a:gd name="connsiteY432" fmla="*/ 1271577 h 2133861"/>
                <a:gd name="connsiteX433" fmla="*/ 831766 w 1931788"/>
                <a:gd name="connsiteY433" fmla="*/ 1280703 h 2133861"/>
                <a:gd name="connsiteX434" fmla="*/ 840161 w 1931788"/>
                <a:gd name="connsiteY434" fmla="*/ 1295761 h 2133861"/>
                <a:gd name="connsiteX435" fmla="*/ 851660 w 1931788"/>
                <a:gd name="connsiteY435" fmla="*/ 1316978 h 2133861"/>
                <a:gd name="connsiteX436" fmla="*/ 861835 w 1931788"/>
                <a:gd name="connsiteY436" fmla="*/ 1334317 h 2133861"/>
                <a:gd name="connsiteX437" fmla="*/ 858778 w 1931788"/>
                <a:gd name="connsiteY437" fmla="*/ 1348462 h 2133861"/>
                <a:gd name="connsiteX438" fmla="*/ 850336 w 1931788"/>
                <a:gd name="connsiteY438" fmla="*/ 1360462 h 2133861"/>
                <a:gd name="connsiteX439" fmla="*/ 860147 w 1931788"/>
                <a:gd name="connsiteY439" fmla="*/ 1381315 h 2133861"/>
                <a:gd name="connsiteX440" fmla="*/ 872056 w 1931788"/>
                <a:gd name="connsiteY440" fmla="*/ 1409696 h 2133861"/>
                <a:gd name="connsiteX441" fmla="*/ 873425 w 1931788"/>
                <a:gd name="connsiteY441" fmla="*/ 1424708 h 2133861"/>
                <a:gd name="connsiteX442" fmla="*/ 875113 w 1931788"/>
                <a:gd name="connsiteY442" fmla="*/ 1435841 h 2133861"/>
                <a:gd name="connsiteX443" fmla="*/ 872056 w 1931788"/>
                <a:gd name="connsiteY443" fmla="*/ 1448708 h 2133861"/>
                <a:gd name="connsiteX444" fmla="*/ 866261 w 1931788"/>
                <a:gd name="connsiteY444" fmla="*/ 1457104 h 2133861"/>
                <a:gd name="connsiteX445" fmla="*/ 855675 w 1931788"/>
                <a:gd name="connsiteY445" fmla="*/ 1463720 h 2133861"/>
                <a:gd name="connsiteX446" fmla="*/ 844998 w 1931788"/>
                <a:gd name="connsiteY446" fmla="*/ 1474397 h 2133861"/>
                <a:gd name="connsiteX447" fmla="*/ 840983 w 1931788"/>
                <a:gd name="connsiteY447" fmla="*/ 1488086 h 2133861"/>
                <a:gd name="connsiteX448" fmla="*/ 834869 w 1931788"/>
                <a:gd name="connsiteY448" fmla="*/ 1498215 h 2133861"/>
                <a:gd name="connsiteX449" fmla="*/ 829940 w 1931788"/>
                <a:gd name="connsiteY449" fmla="*/ 1517745 h 2133861"/>
                <a:gd name="connsiteX450" fmla="*/ 828161 w 1931788"/>
                <a:gd name="connsiteY450" fmla="*/ 1534171 h 2133861"/>
                <a:gd name="connsiteX451" fmla="*/ 822411 w 1931788"/>
                <a:gd name="connsiteY451" fmla="*/ 1548270 h 2133861"/>
                <a:gd name="connsiteX452" fmla="*/ 819309 w 1931788"/>
                <a:gd name="connsiteY452" fmla="*/ 1558126 h 2133861"/>
                <a:gd name="connsiteX453" fmla="*/ 815750 w 1931788"/>
                <a:gd name="connsiteY453" fmla="*/ 1570035 h 2133861"/>
                <a:gd name="connsiteX454" fmla="*/ 815750 w 1931788"/>
                <a:gd name="connsiteY454" fmla="*/ 1590431 h 2133861"/>
                <a:gd name="connsiteX455" fmla="*/ 815431 w 1931788"/>
                <a:gd name="connsiteY455" fmla="*/ 1594081 h 2133861"/>
                <a:gd name="connsiteX456" fmla="*/ 817119 w 1931788"/>
                <a:gd name="connsiteY456" fmla="*/ 1628120 h 2133861"/>
                <a:gd name="connsiteX457" fmla="*/ 821682 w 1931788"/>
                <a:gd name="connsiteY457" fmla="*/ 1638295 h 2133861"/>
                <a:gd name="connsiteX458" fmla="*/ 830123 w 1931788"/>
                <a:gd name="connsiteY458" fmla="*/ 1644958 h 2133861"/>
                <a:gd name="connsiteX459" fmla="*/ 836739 w 1931788"/>
                <a:gd name="connsiteY459" fmla="*/ 1654083 h 2133861"/>
                <a:gd name="connsiteX460" fmla="*/ 846504 w 1931788"/>
                <a:gd name="connsiteY460" fmla="*/ 1665171 h 2133861"/>
                <a:gd name="connsiteX461" fmla="*/ 850063 w 1931788"/>
                <a:gd name="connsiteY461" fmla="*/ 1678859 h 2133861"/>
                <a:gd name="connsiteX462" fmla="*/ 856314 w 1931788"/>
                <a:gd name="connsiteY462" fmla="*/ 1689491 h 2133861"/>
                <a:gd name="connsiteX463" fmla="*/ 864208 w 1931788"/>
                <a:gd name="connsiteY463" fmla="*/ 1708975 h 2133861"/>
                <a:gd name="connsiteX464" fmla="*/ 867356 w 1931788"/>
                <a:gd name="connsiteY464" fmla="*/ 1718101 h 2133861"/>
                <a:gd name="connsiteX465" fmla="*/ 871919 w 1931788"/>
                <a:gd name="connsiteY465" fmla="*/ 1721705 h 2133861"/>
                <a:gd name="connsiteX466" fmla="*/ 876482 w 1931788"/>
                <a:gd name="connsiteY466" fmla="*/ 1727820 h 2133861"/>
                <a:gd name="connsiteX467" fmla="*/ 886246 w 1931788"/>
                <a:gd name="connsiteY467" fmla="*/ 1738131 h 2133861"/>
                <a:gd name="connsiteX468" fmla="*/ 892863 w 1931788"/>
                <a:gd name="connsiteY468" fmla="*/ 1750451 h 2133861"/>
                <a:gd name="connsiteX469" fmla="*/ 895098 w 1931788"/>
                <a:gd name="connsiteY469" fmla="*/ 1761539 h 2133861"/>
                <a:gd name="connsiteX470" fmla="*/ 896011 w 1931788"/>
                <a:gd name="connsiteY470" fmla="*/ 1773037 h 2133861"/>
                <a:gd name="connsiteX471" fmla="*/ 889349 w 1931788"/>
                <a:gd name="connsiteY471" fmla="*/ 1793433 h 2133861"/>
                <a:gd name="connsiteX472" fmla="*/ 892406 w 1931788"/>
                <a:gd name="connsiteY472" fmla="*/ 1801875 h 2133861"/>
                <a:gd name="connsiteX473" fmla="*/ 897334 w 1931788"/>
                <a:gd name="connsiteY473" fmla="*/ 1810270 h 2133861"/>
                <a:gd name="connsiteX474" fmla="*/ 901349 w 1931788"/>
                <a:gd name="connsiteY474" fmla="*/ 1818666 h 2133861"/>
                <a:gd name="connsiteX475" fmla="*/ 903996 w 1931788"/>
                <a:gd name="connsiteY475" fmla="*/ 1836917 h 2133861"/>
                <a:gd name="connsiteX476" fmla="*/ 901760 w 1931788"/>
                <a:gd name="connsiteY476" fmla="*/ 1846043 h 2133861"/>
                <a:gd name="connsiteX477" fmla="*/ 901760 w 1931788"/>
                <a:gd name="connsiteY477" fmla="*/ 1854074 h 2133861"/>
                <a:gd name="connsiteX478" fmla="*/ 907555 w 1931788"/>
                <a:gd name="connsiteY478" fmla="*/ 1874424 h 2133861"/>
                <a:gd name="connsiteX479" fmla="*/ 913715 w 1931788"/>
                <a:gd name="connsiteY479" fmla="*/ 1888615 h 2133861"/>
                <a:gd name="connsiteX480" fmla="*/ 917730 w 1931788"/>
                <a:gd name="connsiteY480" fmla="*/ 1900159 h 2133861"/>
                <a:gd name="connsiteX481" fmla="*/ 938126 w 1931788"/>
                <a:gd name="connsiteY481" fmla="*/ 1932099 h 2133861"/>
                <a:gd name="connsiteX482" fmla="*/ 946476 w 1931788"/>
                <a:gd name="connsiteY482" fmla="*/ 1941772 h 2133861"/>
                <a:gd name="connsiteX483" fmla="*/ 947434 w 1931788"/>
                <a:gd name="connsiteY483" fmla="*/ 1942731 h 2133861"/>
                <a:gd name="connsiteX484" fmla="*/ 955876 w 1931788"/>
                <a:gd name="connsiteY484" fmla="*/ 1954640 h 2133861"/>
                <a:gd name="connsiteX485" fmla="*/ 965001 w 1931788"/>
                <a:gd name="connsiteY485" fmla="*/ 1962671 h 2133861"/>
                <a:gd name="connsiteX486" fmla="*/ 967237 w 1931788"/>
                <a:gd name="connsiteY486" fmla="*/ 1975036 h 2133861"/>
                <a:gd name="connsiteX487" fmla="*/ 970751 w 1931788"/>
                <a:gd name="connsiteY487" fmla="*/ 1987447 h 2133861"/>
                <a:gd name="connsiteX488" fmla="*/ 972530 w 1931788"/>
                <a:gd name="connsiteY488" fmla="*/ 2000314 h 2133861"/>
                <a:gd name="connsiteX489" fmla="*/ 980561 w 1931788"/>
                <a:gd name="connsiteY489" fmla="*/ 2012725 h 2133861"/>
                <a:gd name="connsiteX490" fmla="*/ 989687 w 1931788"/>
                <a:gd name="connsiteY490" fmla="*/ 2020664 h 2133861"/>
                <a:gd name="connsiteX491" fmla="*/ 994249 w 1931788"/>
                <a:gd name="connsiteY491" fmla="*/ 2032665 h 2133861"/>
                <a:gd name="connsiteX492" fmla="*/ 1000865 w 1931788"/>
                <a:gd name="connsiteY492" fmla="*/ 2041152 h 2133861"/>
                <a:gd name="connsiteX493" fmla="*/ 999543 w 1931788"/>
                <a:gd name="connsiteY493" fmla="*/ 2063236 h 2133861"/>
                <a:gd name="connsiteX494" fmla="*/ 993748 w 1931788"/>
                <a:gd name="connsiteY494" fmla="*/ 2068073 h 2133861"/>
                <a:gd name="connsiteX495" fmla="*/ 987588 w 1931788"/>
                <a:gd name="connsiteY495" fmla="*/ 2071221 h 2133861"/>
                <a:gd name="connsiteX496" fmla="*/ 988956 w 1931788"/>
                <a:gd name="connsiteY496" fmla="*/ 2076970 h 2133861"/>
                <a:gd name="connsiteX497" fmla="*/ 994249 w 1931788"/>
                <a:gd name="connsiteY497" fmla="*/ 2084089 h 2133861"/>
                <a:gd name="connsiteX498" fmla="*/ 1001322 w 1931788"/>
                <a:gd name="connsiteY498" fmla="*/ 2098735 h 2133861"/>
                <a:gd name="connsiteX499" fmla="*/ 1001778 w 1931788"/>
                <a:gd name="connsiteY499" fmla="*/ 2102249 h 2133861"/>
                <a:gd name="connsiteX500" fmla="*/ 1001322 w 1931788"/>
                <a:gd name="connsiteY500" fmla="*/ 2111101 h 2133861"/>
                <a:gd name="connsiteX501" fmla="*/ 1006660 w 1931788"/>
                <a:gd name="connsiteY501" fmla="*/ 2112059 h 2133861"/>
                <a:gd name="connsiteX502" fmla="*/ 1013277 w 1931788"/>
                <a:gd name="connsiteY502" fmla="*/ 2115071 h 2133861"/>
                <a:gd name="connsiteX503" fmla="*/ 1019938 w 1931788"/>
                <a:gd name="connsiteY503" fmla="*/ 2118219 h 2133861"/>
                <a:gd name="connsiteX504" fmla="*/ 1022129 w 1931788"/>
                <a:gd name="connsiteY504" fmla="*/ 2123512 h 2133861"/>
                <a:gd name="connsiteX505" fmla="*/ 1026691 w 1931788"/>
                <a:gd name="connsiteY505" fmla="*/ 2127071 h 2133861"/>
                <a:gd name="connsiteX506" fmla="*/ 1036456 w 1931788"/>
                <a:gd name="connsiteY506" fmla="*/ 2128896 h 2133861"/>
                <a:gd name="connsiteX507" fmla="*/ 1053248 w 1931788"/>
                <a:gd name="connsiteY507" fmla="*/ 2133778 h 2133861"/>
                <a:gd name="connsiteX508" fmla="*/ 1061735 w 1931788"/>
                <a:gd name="connsiteY508" fmla="*/ 2127527 h 2133861"/>
                <a:gd name="connsiteX509" fmla="*/ 1066297 w 1931788"/>
                <a:gd name="connsiteY509" fmla="*/ 2124880 h 2133861"/>
                <a:gd name="connsiteX510" fmla="*/ 1076062 w 1931788"/>
                <a:gd name="connsiteY510" fmla="*/ 2121778 h 2133861"/>
                <a:gd name="connsiteX511" fmla="*/ 1090253 w 1931788"/>
                <a:gd name="connsiteY511" fmla="*/ 2121778 h 2133861"/>
                <a:gd name="connsiteX512" fmla="*/ 1097781 w 1931788"/>
                <a:gd name="connsiteY512" fmla="*/ 2116439 h 2133861"/>
                <a:gd name="connsiteX513" fmla="*/ 1106633 w 1931788"/>
                <a:gd name="connsiteY513" fmla="*/ 2117306 h 2133861"/>
                <a:gd name="connsiteX514" fmla="*/ 1112839 w 1931788"/>
                <a:gd name="connsiteY514" fmla="*/ 2113747 h 2133861"/>
                <a:gd name="connsiteX515" fmla="*/ 1118132 w 1931788"/>
                <a:gd name="connsiteY515" fmla="*/ 2108044 h 2133861"/>
                <a:gd name="connsiteX516" fmla="*/ 1126162 w 1931788"/>
                <a:gd name="connsiteY516" fmla="*/ 2106720 h 2133861"/>
                <a:gd name="connsiteX517" fmla="*/ 1135014 w 1931788"/>
                <a:gd name="connsiteY517" fmla="*/ 2110690 h 2133861"/>
                <a:gd name="connsiteX518" fmla="*/ 1143410 w 1931788"/>
                <a:gd name="connsiteY518" fmla="*/ 2109823 h 2133861"/>
                <a:gd name="connsiteX519" fmla="*/ 1147973 w 1931788"/>
                <a:gd name="connsiteY519" fmla="*/ 2108454 h 2133861"/>
                <a:gd name="connsiteX520" fmla="*/ 1152855 w 1931788"/>
                <a:gd name="connsiteY520" fmla="*/ 2108454 h 2133861"/>
                <a:gd name="connsiteX521" fmla="*/ 1159973 w 1931788"/>
                <a:gd name="connsiteY521" fmla="*/ 2110188 h 2133861"/>
                <a:gd name="connsiteX522" fmla="*/ 1169737 w 1931788"/>
                <a:gd name="connsiteY522" fmla="*/ 2113747 h 2133861"/>
                <a:gd name="connsiteX523" fmla="*/ 1186119 w 1931788"/>
                <a:gd name="connsiteY523" fmla="*/ 2115983 h 2133861"/>
                <a:gd name="connsiteX524" fmla="*/ 1189677 w 1931788"/>
                <a:gd name="connsiteY524" fmla="*/ 2110188 h 2133861"/>
                <a:gd name="connsiteX525" fmla="*/ 1194970 w 1931788"/>
                <a:gd name="connsiteY525" fmla="*/ 2108044 h 2133861"/>
                <a:gd name="connsiteX526" fmla="*/ 1200355 w 1931788"/>
                <a:gd name="connsiteY526" fmla="*/ 2110690 h 2133861"/>
                <a:gd name="connsiteX527" fmla="*/ 1205647 w 1931788"/>
                <a:gd name="connsiteY527" fmla="*/ 2111603 h 2133861"/>
                <a:gd name="connsiteX528" fmla="*/ 1210940 w 1931788"/>
                <a:gd name="connsiteY528" fmla="*/ 2107542 h 2133861"/>
                <a:gd name="connsiteX529" fmla="*/ 1217557 w 1931788"/>
                <a:gd name="connsiteY529" fmla="*/ 2099602 h 2133861"/>
                <a:gd name="connsiteX530" fmla="*/ 1227732 w 1931788"/>
                <a:gd name="connsiteY530" fmla="*/ 2100469 h 2133861"/>
                <a:gd name="connsiteX531" fmla="*/ 1233572 w 1931788"/>
                <a:gd name="connsiteY531" fmla="*/ 2100469 h 2133861"/>
                <a:gd name="connsiteX532" fmla="*/ 1241101 w 1931788"/>
                <a:gd name="connsiteY532" fmla="*/ 2098735 h 2133861"/>
                <a:gd name="connsiteX533" fmla="*/ 1247763 w 1931788"/>
                <a:gd name="connsiteY533" fmla="*/ 2096043 h 2133861"/>
                <a:gd name="connsiteX534" fmla="*/ 1254379 w 1931788"/>
                <a:gd name="connsiteY534" fmla="*/ 2092940 h 2133861"/>
                <a:gd name="connsiteX535" fmla="*/ 1260584 w 1931788"/>
                <a:gd name="connsiteY535" fmla="*/ 2087602 h 2133861"/>
                <a:gd name="connsiteX536" fmla="*/ 1274273 w 1931788"/>
                <a:gd name="connsiteY536" fmla="*/ 2077427 h 2133861"/>
                <a:gd name="connsiteX537" fmla="*/ 1283399 w 1931788"/>
                <a:gd name="connsiteY537" fmla="*/ 2068575 h 2133861"/>
                <a:gd name="connsiteX538" fmla="*/ 1288692 w 1931788"/>
                <a:gd name="connsiteY538" fmla="*/ 2062780 h 2133861"/>
                <a:gd name="connsiteX539" fmla="*/ 1292297 w 1931788"/>
                <a:gd name="connsiteY539" fmla="*/ 2058856 h 2133861"/>
                <a:gd name="connsiteX540" fmla="*/ 1299369 w 1931788"/>
                <a:gd name="connsiteY540" fmla="*/ 2051327 h 2133861"/>
                <a:gd name="connsiteX541" fmla="*/ 1308495 w 1931788"/>
                <a:gd name="connsiteY541" fmla="*/ 2043753 h 2133861"/>
                <a:gd name="connsiteX542" fmla="*/ 1316069 w 1931788"/>
                <a:gd name="connsiteY542" fmla="*/ 2036178 h 2133861"/>
                <a:gd name="connsiteX543" fmla="*/ 1329347 w 1931788"/>
                <a:gd name="connsiteY543" fmla="*/ 2022900 h 2133861"/>
                <a:gd name="connsiteX544" fmla="*/ 1329347 w 1931788"/>
                <a:gd name="connsiteY544" fmla="*/ 2021577 h 2133861"/>
                <a:gd name="connsiteX545" fmla="*/ 1337834 w 1931788"/>
                <a:gd name="connsiteY545" fmla="*/ 2016239 h 2133861"/>
                <a:gd name="connsiteX546" fmla="*/ 1345317 w 1931788"/>
                <a:gd name="connsiteY546" fmla="*/ 2004740 h 2133861"/>
                <a:gd name="connsiteX547" fmla="*/ 1347051 w 1931788"/>
                <a:gd name="connsiteY547" fmla="*/ 1999401 h 2133861"/>
                <a:gd name="connsiteX548" fmla="*/ 1353759 w 1931788"/>
                <a:gd name="connsiteY548" fmla="*/ 1989226 h 2133861"/>
                <a:gd name="connsiteX549" fmla="*/ 1359508 w 1931788"/>
                <a:gd name="connsiteY549" fmla="*/ 1982610 h 2133861"/>
                <a:gd name="connsiteX550" fmla="*/ 1363523 w 1931788"/>
                <a:gd name="connsiteY550" fmla="*/ 1978595 h 2133861"/>
                <a:gd name="connsiteX551" fmla="*/ 1367447 w 1931788"/>
                <a:gd name="connsiteY551" fmla="*/ 1972389 h 2133861"/>
                <a:gd name="connsiteX552" fmla="*/ 1375021 w 1931788"/>
                <a:gd name="connsiteY552" fmla="*/ 1962169 h 2133861"/>
                <a:gd name="connsiteX553" fmla="*/ 1378580 w 1931788"/>
                <a:gd name="connsiteY553" fmla="*/ 1957332 h 2133861"/>
                <a:gd name="connsiteX554" fmla="*/ 1383463 w 1931788"/>
                <a:gd name="connsiteY554" fmla="*/ 1953773 h 2133861"/>
                <a:gd name="connsiteX555" fmla="*/ 1392315 w 1931788"/>
                <a:gd name="connsiteY555" fmla="*/ 1944054 h 2133861"/>
                <a:gd name="connsiteX556" fmla="*/ 1398520 w 1931788"/>
                <a:gd name="connsiteY556" fmla="*/ 1934244 h 2133861"/>
                <a:gd name="connsiteX557" fmla="*/ 1401167 w 1931788"/>
                <a:gd name="connsiteY557" fmla="*/ 1926259 h 2133861"/>
                <a:gd name="connsiteX558" fmla="*/ 1405182 w 1931788"/>
                <a:gd name="connsiteY558" fmla="*/ 1918365 h 2133861"/>
                <a:gd name="connsiteX559" fmla="*/ 1410064 w 1931788"/>
                <a:gd name="connsiteY559" fmla="*/ 1907688 h 2133861"/>
                <a:gd name="connsiteX560" fmla="*/ 1410886 w 1931788"/>
                <a:gd name="connsiteY560" fmla="*/ 1897467 h 2133861"/>
                <a:gd name="connsiteX561" fmla="*/ 1413441 w 1931788"/>
                <a:gd name="connsiteY561" fmla="*/ 1890623 h 2133861"/>
                <a:gd name="connsiteX562" fmla="*/ 1413441 w 1931788"/>
                <a:gd name="connsiteY562" fmla="*/ 1887246 h 2133861"/>
                <a:gd name="connsiteX563" fmla="*/ 1413897 w 1931788"/>
                <a:gd name="connsiteY563" fmla="*/ 1879717 h 2133861"/>
                <a:gd name="connsiteX564" fmla="*/ 1417821 w 1931788"/>
                <a:gd name="connsiteY564" fmla="*/ 1874835 h 2133861"/>
                <a:gd name="connsiteX565" fmla="*/ 1417000 w 1931788"/>
                <a:gd name="connsiteY565" fmla="*/ 1867762 h 2133861"/>
                <a:gd name="connsiteX566" fmla="*/ 1413897 w 1931788"/>
                <a:gd name="connsiteY566" fmla="*/ 1862013 h 2133861"/>
                <a:gd name="connsiteX567" fmla="*/ 1409654 w 1931788"/>
                <a:gd name="connsiteY567" fmla="*/ 1863337 h 2133861"/>
                <a:gd name="connsiteX568" fmla="*/ 1408604 w 1931788"/>
                <a:gd name="connsiteY568" fmla="*/ 1862469 h 2133861"/>
                <a:gd name="connsiteX569" fmla="*/ 1405456 w 1931788"/>
                <a:gd name="connsiteY569" fmla="*/ 1859367 h 2133861"/>
                <a:gd name="connsiteX570" fmla="*/ 1405866 w 1931788"/>
                <a:gd name="connsiteY570" fmla="*/ 1852750 h 2133861"/>
                <a:gd name="connsiteX571" fmla="*/ 1410429 w 1931788"/>
                <a:gd name="connsiteY571" fmla="*/ 1847458 h 2133861"/>
                <a:gd name="connsiteX572" fmla="*/ 1415403 w 1931788"/>
                <a:gd name="connsiteY572" fmla="*/ 1842530 h 2133861"/>
                <a:gd name="connsiteX573" fmla="*/ 1423799 w 1931788"/>
                <a:gd name="connsiteY573" fmla="*/ 1836324 h 2133861"/>
                <a:gd name="connsiteX574" fmla="*/ 1433928 w 1931788"/>
                <a:gd name="connsiteY574" fmla="*/ 1831442 h 2133861"/>
                <a:gd name="connsiteX575" fmla="*/ 1443054 w 1931788"/>
                <a:gd name="connsiteY575" fmla="*/ 1828750 h 2133861"/>
                <a:gd name="connsiteX576" fmla="*/ 1455008 w 1931788"/>
                <a:gd name="connsiteY576" fmla="*/ 1824187 h 2133861"/>
                <a:gd name="connsiteX577" fmla="*/ 1462993 w 1931788"/>
                <a:gd name="connsiteY577" fmla="*/ 1822408 h 2133861"/>
                <a:gd name="connsiteX578" fmla="*/ 1472119 w 1931788"/>
                <a:gd name="connsiteY578" fmla="*/ 1816202 h 2133861"/>
                <a:gd name="connsiteX579" fmla="*/ 1480104 w 1931788"/>
                <a:gd name="connsiteY579" fmla="*/ 1813099 h 2133861"/>
                <a:gd name="connsiteX580" fmla="*/ 1482751 w 1931788"/>
                <a:gd name="connsiteY580" fmla="*/ 1800688 h 2133861"/>
                <a:gd name="connsiteX581" fmla="*/ 1484941 w 1931788"/>
                <a:gd name="connsiteY581" fmla="*/ 1791563 h 2133861"/>
                <a:gd name="connsiteX582" fmla="*/ 1485854 w 1931788"/>
                <a:gd name="connsiteY582" fmla="*/ 1784399 h 2133861"/>
                <a:gd name="connsiteX583" fmla="*/ 1487177 w 1931788"/>
                <a:gd name="connsiteY583" fmla="*/ 1776916 h 2133861"/>
                <a:gd name="connsiteX584" fmla="*/ 1488957 w 1931788"/>
                <a:gd name="connsiteY584" fmla="*/ 1769798 h 2133861"/>
                <a:gd name="connsiteX585" fmla="*/ 1488957 w 1931788"/>
                <a:gd name="connsiteY585" fmla="*/ 1760672 h 2133861"/>
                <a:gd name="connsiteX586" fmla="*/ 1488089 w 1931788"/>
                <a:gd name="connsiteY586" fmla="*/ 1752687 h 2133861"/>
                <a:gd name="connsiteX587" fmla="*/ 1484530 w 1931788"/>
                <a:gd name="connsiteY587" fmla="*/ 1745112 h 2133861"/>
                <a:gd name="connsiteX588" fmla="*/ 1485443 w 1931788"/>
                <a:gd name="connsiteY588" fmla="*/ 1739774 h 2133861"/>
                <a:gd name="connsiteX589" fmla="*/ 1482751 w 1931788"/>
                <a:gd name="connsiteY589" fmla="*/ 1734071 h 2133861"/>
                <a:gd name="connsiteX590" fmla="*/ 1478781 w 1931788"/>
                <a:gd name="connsiteY590" fmla="*/ 1727408 h 2133861"/>
                <a:gd name="connsiteX591" fmla="*/ 1476089 w 1931788"/>
                <a:gd name="connsiteY591" fmla="*/ 1721705 h 2133861"/>
                <a:gd name="connsiteX592" fmla="*/ 1477868 w 1931788"/>
                <a:gd name="connsiteY592" fmla="*/ 1712807 h 2133861"/>
                <a:gd name="connsiteX593" fmla="*/ 1477868 w 1931788"/>
                <a:gd name="connsiteY593" fmla="*/ 1705233 h 2133861"/>
                <a:gd name="connsiteX594" fmla="*/ 1473853 w 1931788"/>
                <a:gd name="connsiteY594" fmla="*/ 1698617 h 2133861"/>
                <a:gd name="connsiteX595" fmla="*/ 1466370 w 1931788"/>
                <a:gd name="connsiteY595" fmla="*/ 1691909 h 2133861"/>
                <a:gd name="connsiteX596" fmla="*/ 1465914 w 1931788"/>
                <a:gd name="connsiteY596" fmla="*/ 1686160 h 2133861"/>
                <a:gd name="connsiteX597" fmla="*/ 1466827 w 1931788"/>
                <a:gd name="connsiteY597" fmla="*/ 1682191 h 2133861"/>
                <a:gd name="connsiteX598" fmla="*/ 1465503 w 1931788"/>
                <a:gd name="connsiteY598" fmla="*/ 1676030 h 2133861"/>
                <a:gd name="connsiteX599" fmla="*/ 1464134 w 1931788"/>
                <a:gd name="connsiteY599" fmla="*/ 1669369 h 2133861"/>
                <a:gd name="connsiteX600" fmla="*/ 1468104 w 1931788"/>
                <a:gd name="connsiteY600" fmla="*/ 1674160 h 2133861"/>
                <a:gd name="connsiteX601" fmla="*/ 1473853 w 1931788"/>
                <a:gd name="connsiteY601" fmla="*/ 1669369 h 2133861"/>
                <a:gd name="connsiteX602" fmla="*/ 1481428 w 1931788"/>
                <a:gd name="connsiteY602" fmla="*/ 1661794 h 2133861"/>
                <a:gd name="connsiteX603" fmla="*/ 1486721 w 1931788"/>
                <a:gd name="connsiteY603" fmla="*/ 1660471 h 2133861"/>
                <a:gd name="connsiteX604" fmla="*/ 1491603 w 1931788"/>
                <a:gd name="connsiteY604" fmla="*/ 1656912 h 2133861"/>
                <a:gd name="connsiteX605" fmla="*/ 1501367 w 1931788"/>
                <a:gd name="connsiteY605" fmla="*/ 1648517 h 2133861"/>
                <a:gd name="connsiteX606" fmla="*/ 1506706 w 1931788"/>
                <a:gd name="connsiteY606" fmla="*/ 1643954 h 2133861"/>
                <a:gd name="connsiteX607" fmla="*/ 1511999 w 1931788"/>
                <a:gd name="connsiteY607" fmla="*/ 1635969 h 2133861"/>
                <a:gd name="connsiteX608" fmla="*/ 1513824 w 1931788"/>
                <a:gd name="connsiteY608" fmla="*/ 1631999 h 2133861"/>
                <a:gd name="connsiteX609" fmla="*/ 1522220 w 1931788"/>
                <a:gd name="connsiteY609" fmla="*/ 1625337 h 2133861"/>
                <a:gd name="connsiteX610" fmla="*/ 1530616 w 1931788"/>
                <a:gd name="connsiteY610" fmla="*/ 1616211 h 2133861"/>
                <a:gd name="connsiteX611" fmla="*/ 1536365 w 1931788"/>
                <a:gd name="connsiteY611" fmla="*/ 1611375 h 2133861"/>
                <a:gd name="connsiteX612" fmla="*/ 1543026 w 1931788"/>
                <a:gd name="connsiteY612" fmla="*/ 1608682 h 2133861"/>
                <a:gd name="connsiteX613" fmla="*/ 1550555 w 1931788"/>
                <a:gd name="connsiteY613" fmla="*/ 1605580 h 2133861"/>
                <a:gd name="connsiteX614" fmla="*/ 1557673 w 1931788"/>
                <a:gd name="connsiteY614" fmla="*/ 1601656 h 2133861"/>
                <a:gd name="connsiteX615" fmla="*/ 1570951 w 1931788"/>
                <a:gd name="connsiteY615" fmla="*/ 1595405 h 2133861"/>
                <a:gd name="connsiteX616" fmla="*/ 1582450 w 1931788"/>
                <a:gd name="connsiteY616" fmla="*/ 1589656 h 2133861"/>
                <a:gd name="connsiteX617" fmla="*/ 1593127 w 1931788"/>
                <a:gd name="connsiteY617" fmla="*/ 1586553 h 2133861"/>
                <a:gd name="connsiteX618" fmla="*/ 1618405 w 1931788"/>
                <a:gd name="connsiteY618" fmla="*/ 1561731 h 2133861"/>
                <a:gd name="connsiteX619" fmla="*/ 1624109 w 1931788"/>
                <a:gd name="connsiteY619" fmla="*/ 1554612 h 2133861"/>
                <a:gd name="connsiteX620" fmla="*/ 1628124 w 1931788"/>
                <a:gd name="connsiteY620" fmla="*/ 1548453 h 2133861"/>
                <a:gd name="connsiteX621" fmla="*/ 1632140 w 1931788"/>
                <a:gd name="connsiteY621" fmla="*/ 1529836 h 2133861"/>
                <a:gd name="connsiteX622" fmla="*/ 1632596 w 1931788"/>
                <a:gd name="connsiteY622" fmla="*/ 1521806 h 2133861"/>
                <a:gd name="connsiteX623" fmla="*/ 1631683 w 1931788"/>
                <a:gd name="connsiteY623" fmla="*/ 1511630 h 2133861"/>
                <a:gd name="connsiteX624" fmla="*/ 1632140 w 1931788"/>
                <a:gd name="connsiteY624" fmla="*/ 1499219 h 2133861"/>
                <a:gd name="connsiteX625" fmla="*/ 1629037 w 1931788"/>
                <a:gd name="connsiteY625" fmla="*/ 1487721 h 2133861"/>
                <a:gd name="connsiteX626" fmla="*/ 1629904 w 1931788"/>
                <a:gd name="connsiteY626" fmla="*/ 1479279 h 2133861"/>
                <a:gd name="connsiteX627" fmla="*/ 1628124 w 1931788"/>
                <a:gd name="connsiteY627" fmla="*/ 1466412 h 2133861"/>
                <a:gd name="connsiteX628" fmla="*/ 1626846 w 1931788"/>
                <a:gd name="connsiteY628" fmla="*/ 1457287 h 2133861"/>
                <a:gd name="connsiteX629" fmla="*/ 1625477 w 1931788"/>
                <a:gd name="connsiteY629" fmla="*/ 1445377 h 2133861"/>
                <a:gd name="connsiteX630" fmla="*/ 1627257 w 1931788"/>
                <a:gd name="connsiteY630" fmla="*/ 1434244 h 2133861"/>
                <a:gd name="connsiteX631" fmla="*/ 1629037 w 1931788"/>
                <a:gd name="connsiteY631" fmla="*/ 1427628 h 2133861"/>
                <a:gd name="connsiteX632" fmla="*/ 1628580 w 1931788"/>
                <a:gd name="connsiteY632" fmla="*/ 1405498 h 2133861"/>
                <a:gd name="connsiteX633" fmla="*/ 1626116 w 1931788"/>
                <a:gd name="connsiteY633" fmla="*/ 1400296 h 2133861"/>
                <a:gd name="connsiteX634" fmla="*/ 1623242 w 1931788"/>
                <a:gd name="connsiteY634" fmla="*/ 1395277 h 2133861"/>
                <a:gd name="connsiteX635" fmla="*/ 1619272 w 1931788"/>
                <a:gd name="connsiteY635" fmla="*/ 1390714 h 2133861"/>
                <a:gd name="connsiteX636" fmla="*/ 1614709 w 1931788"/>
                <a:gd name="connsiteY636" fmla="*/ 1385877 h 2133861"/>
                <a:gd name="connsiteX637" fmla="*/ 1611150 w 1931788"/>
                <a:gd name="connsiteY637" fmla="*/ 1378303 h 2133861"/>
                <a:gd name="connsiteX638" fmla="*/ 1604078 w 1931788"/>
                <a:gd name="connsiteY638" fmla="*/ 1374790 h 2133861"/>
                <a:gd name="connsiteX639" fmla="*/ 1602252 w 1931788"/>
                <a:gd name="connsiteY639" fmla="*/ 1365664 h 2133861"/>
                <a:gd name="connsiteX640" fmla="*/ 1596959 w 1931788"/>
                <a:gd name="connsiteY640" fmla="*/ 1357679 h 2133861"/>
                <a:gd name="connsiteX641" fmla="*/ 1592397 w 1931788"/>
                <a:gd name="connsiteY641" fmla="*/ 1345724 h 2133861"/>
                <a:gd name="connsiteX642" fmla="*/ 1591940 w 1931788"/>
                <a:gd name="connsiteY642" fmla="*/ 1340386 h 2133861"/>
                <a:gd name="connsiteX643" fmla="*/ 1595089 w 1931788"/>
                <a:gd name="connsiteY643" fmla="*/ 1335549 h 2133861"/>
                <a:gd name="connsiteX644" fmla="*/ 1595089 w 1931788"/>
                <a:gd name="connsiteY644" fmla="*/ 1327975 h 2133861"/>
                <a:gd name="connsiteX645" fmla="*/ 1592853 w 1931788"/>
                <a:gd name="connsiteY645" fmla="*/ 1321815 h 2133861"/>
                <a:gd name="connsiteX646" fmla="*/ 1595089 w 1931788"/>
                <a:gd name="connsiteY646" fmla="*/ 1317252 h 2133861"/>
                <a:gd name="connsiteX647" fmla="*/ 1599059 w 1931788"/>
                <a:gd name="connsiteY647" fmla="*/ 1312415 h 2133861"/>
                <a:gd name="connsiteX648" fmla="*/ 1600793 w 1931788"/>
                <a:gd name="connsiteY648" fmla="*/ 1303290 h 2133861"/>
                <a:gd name="connsiteX649" fmla="*/ 1593766 w 1931788"/>
                <a:gd name="connsiteY649" fmla="*/ 1294848 h 2133861"/>
                <a:gd name="connsiteX650" fmla="*/ 1587514 w 1931788"/>
                <a:gd name="connsiteY650" fmla="*/ 1288232 h 2133861"/>
                <a:gd name="connsiteX651" fmla="*/ 1582632 w 1931788"/>
                <a:gd name="connsiteY651" fmla="*/ 1281570 h 2133861"/>
                <a:gd name="connsiteX652" fmla="*/ 1581765 w 1931788"/>
                <a:gd name="connsiteY652" fmla="*/ 1274954 h 2133861"/>
                <a:gd name="connsiteX653" fmla="*/ 1581765 w 1931788"/>
                <a:gd name="connsiteY653" fmla="*/ 1265828 h 2133861"/>
                <a:gd name="connsiteX654" fmla="*/ 1583089 w 1931788"/>
                <a:gd name="connsiteY654" fmla="*/ 1260033 h 2133861"/>
                <a:gd name="connsiteX655" fmla="*/ 1585735 w 1931788"/>
                <a:gd name="connsiteY655" fmla="*/ 1255151 h 2133861"/>
                <a:gd name="connsiteX656" fmla="*/ 1591028 w 1931788"/>
                <a:gd name="connsiteY656" fmla="*/ 1244839 h 2133861"/>
                <a:gd name="connsiteX657" fmla="*/ 1593309 w 1931788"/>
                <a:gd name="connsiteY657" fmla="*/ 1240276 h 2133861"/>
                <a:gd name="connsiteX658" fmla="*/ 1596366 w 1931788"/>
                <a:gd name="connsiteY658" fmla="*/ 1233158 h 2133861"/>
                <a:gd name="connsiteX659" fmla="*/ 1601705 w 1931788"/>
                <a:gd name="connsiteY659" fmla="*/ 1223394 h 2133861"/>
                <a:gd name="connsiteX660" fmla="*/ 1608367 w 1931788"/>
                <a:gd name="connsiteY660" fmla="*/ 1212397 h 2133861"/>
                <a:gd name="connsiteX661" fmla="*/ 1612336 w 1931788"/>
                <a:gd name="connsiteY661" fmla="*/ 1197294 h 2133861"/>
                <a:gd name="connsiteX662" fmla="*/ 1616899 w 1931788"/>
                <a:gd name="connsiteY662" fmla="*/ 1187073 h 2133861"/>
                <a:gd name="connsiteX663" fmla="*/ 1623059 w 1931788"/>
                <a:gd name="connsiteY663" fmla="*/ 1183514 h 2133861"/>
                <a:gd name="connsiteX664" fmla="*/ 1630177 w 1931788"/>
                <a:gd name="connsiteY664" fmla="*/ 1175118 h 2133861"/>
                <a:gd name="connsiteX665" fmla="*/ 1637706 w 1931788"/>
                <a:gd name="connsiteY665" fmla="*/ 1164532 h 2133861"/>
                <a:gd name="connsiteX666" fmla="*/ 1644779 w 1931788"/>
                <a:gd name="connsiteY666" fmla="*/ 1162753 h 2133861"/>
                <a:gd name="connsiteX667" fmla="*/ 1653905 w 1931788"/>
                <a:gd name="connsiteY667" fmla="*/ 1156045 h 2133861"/>
                <a:gd name="connsiteX668" fmla="*/ 1655866 w 1931788"/>
                <a:gd name="connsiteY668" fmla="*/ 1152532 h 2133861"/>
                <a:gd name="connsiteX669" fmla="*/ 1661844 w 1931788"/>
                <a:gd name="connsiteY669" fmla="*/ 1147604 h 2133861"/>
                <a:gd name="connsiteX670" fmla="*/ 1667136 w 1931788"/>
                <a:gd name="connsiteY670" fmla="*/ 1139208 h 2133861"/>
                <a:gd name="connsiteX671" fmla="*/ 1671699 w 1931788"/>
                <a:gd name="connsiteY671" fmla="*/ 1131223 h 2133861"/>
                <a:gd name="connsiteX672" fmla="*/ 1675669 w 1931788"/>
                <a:gd name="connsiteY672" fmla="*/ 1125931 h 2133861"/>
                <a:gd name="connsiteX673" fmla="*/ 1687168 w 1931788"/>
                <a:gd name="connsiteY673" fmla="*/ 1115253 h 2133861"/>
                <a:gd name="connsiteX674" fmla="*/ 1693373 w 1931788"/>
                <a:gd name="connsiteY674" fmla="*/ 1108683 h 2133861"/>
                <a:gd name="connsiteX675" fmla="*/ 1701815 w 1931788"/>
                <a:gd name="connsiteY675" fmla="*/ 1100196 h 2133861"/>
                <a:gd name="connsiteX676" fmla="*/ 1708978 w 1931788"/>
                <a:gd name="connsiteY676" fmla="*/ 1091846 h 2133861"/>
                <a:gd name="connsiteX677" fmla="*/ 1629858 w 1931788"/>
                <a:gd name="connsiteY677" fmla="*/ 1045669 h 2133861"/>
                <a:gd name="connsiteX678" fmla="*/ 1475541 w 1931788"/>
                <a:gd name="connsiteY678" fmla="*/ 1005653 h 2133861"/>
                <a:gd name="connsiteX679" fmla="*/ 1490782 w 1931788"/>
                <a:gd name="connsiteY679" fmla="*/ 1061777 h 2133861"/>
                <a:gd name="connsiteX680" fmla="*/ 1462993 w 1931788"/>
                <a:gd name="connsiteY680" fmla="*/ 1078385 h 2133861"/>
                <a:gd name="connsiteX681" fmla="*/ 1392360 w 1931788"/>
                <a:gd name="connsiteY681" fmla="*/ 1092485 h 2133861"/>
                <a:gd name="connsiteX682" fmla="*/ 1365394 w 1931788"/>
                <a:gd name="connsiteY682" fmla="*/ 1161703 h 2133861"/>
                <a:gd name="connsiteX683" fmla="*/ 1283262 w 1931788"/>
                <a:gd name="connsiteY683" fmla="*/ 1159969 h 2133861"/>
                <a:gd name="connsiteX684" fmla="*/ 1202499 w 1931788"/>
                <a:gd name="connsiteY684" fmla="*/ 1136836 h 2133861"/>
                <a:gd name="connsiteX685" fmla="*/ 1111789 w 1931788"/>
                <a:gd name="connsiteY685" fmla="*/ 1151984 h 2133861"/>
                <a:gd name="connsiteX686" fmla="*/ 984029 w 1931788"/>
                <a:gd name="connsiteY686" fmla="*/ 1138843 h 2133861"/>
                <a:gd name="connsiteX687" fmla="*/ 992014 w 1931788"/>
                <a:gd name="connsiteY687" fmla="*/ 1075237 h 2133861"/>
                <a:gd name="connsiteX688" fmla="*/ 1014144 w 1931788"/>
                <a:gd name="connsiteY688" fmla="*/ 1036042 h 2133861"/>
                <a:gd name="connsiteX689" fmla="*/ 981976 w 1931788"/>
                <a:gd name="connsiteY689" fmla="*/ 1024817 h 2133861"/>
                <a:gd name="connsiteX690" fmla="*/ 1036958 w 1931788"/>
                <a:gd name="connsiteY690" fmla="*/ 962260 h 2133861"/>
                <a:gd name="connsiteX691" fmla="*/ 1034175 w 1931788"/>
                <a:gd name="connsiteY691" fmla="*/ 868721 h 2133861"/>
                <a:gd name="connsiteX692" fmla="*/ 1039605 w 1931788"/>
                <a:gd name="connsiteY692" fmla="*/ 840294 h 2133861"/>
                <a:gd name="connsiteX693" fmla="*/ 1090937 w 1931788"/>
                <a:gd name="connsiteY693" fmla="*/ 818073 h 2133861"/>
                <a:gd name="connsiteX694" fmla="*/ 1149524 w 1931788"/>
                <a:gd name="connsiteY694" fmla="*/ 816613 h 2133861"/>
                <a:gd name="connsiteX695" fmla="*/ 1217693 w 1931788"/>
                <a:gd name="connsiteY695" fmla="*/ 775137 h 2133861"/>
                <a:gd name="connsiteX696" fmla="*/ 1265832 w 1931788"/>
                <a:gd name="connsiteY696" fmla="*/ 773403 h 2133861"/>
                <a:gd name="connsiteX697" fmla="*/ 1271444 w 1931788"/>
                <a:gd name="connsiteY697" fmla="*/ 774270 h 2133861"/>
                <a:gd name="connsiteX698" fmla="*/ 1276555 w 1931788"/>
                <a:gd name="connsiteY698" fmla="*/ 772445 h 2133861"/>
                <a:gd name="connsiteX699" fmla="*/ 1401623 w 1931788"/>
                <a:gd name="connsiteY699" fmla="*/ 624105 h 2133861"/>
                <a:gd name="connsiteX700" fmla="*/ 1453183 w 1931788"/>
                <a:gd name="connsiteY700" fmla="*/ 698617 h 2133861"/>
                <a:gd name="connsiteX701" fmla="*/ 1537095 w 1931788"/>
                <a:gd name="connsiteY701" fmla="*/ 599147 h 2133861"/>
                <a:gd name="connsiteX702" fmla="*/ 1694696 w 1931788"/>
                <a:gd name="connsiteY702" fmla="*/ 826378 h 2133861"/>
                <a:gd name="connsiteX703" fmla="*/ 1853302 w 1931788"/>
                <a:gd name="connsiteY703" fmla="*/ 855215 h 2133861"/>
                <a:gd name="connsiteX704" fmla="*/ 1891128 w 1931788"/>
                <a:gd name="connsiteY704" fmla="*/ 889847 h 2133861"/>
                <a:gd name="connsiteX705" fmla="*/ 1894824 w 1931788"/>
                <a:gd name="connsiteY705" fmla="*/ 884372 h 2133861"/>
                <a:gd name="connsiteX706" fmla="*/ 1899387 w 1931788"/>
                <a:gd name="connsiteY706" fmla="*/ 877254 h 2133861"/>
                <a:gd name="connsiteX707" fmla="*/ 1903950 w 1931788"/>
                <a:gd name="connsiteY707" fmla="*/ 868128 h 2133861"/>
                <a:gd name="connsiteX708" fmla="*/ 1908832 w 1931788"/>
                <a:gd name="connsiteY708" fmla="*/ 862379 h 2133861"/>
                <a:gd name="connsiteX709" fmla="*/ 1911889 w 1931788"/>
                <a:gd name="connsiteY709" fmla="*/ 853937 h 2133861"/>
                <a:gd name="connsiteX710" fmla="*/ 1915494 w 1931788"/>
                <a:gd name="connsiteY710" fmla="*/ 847732 h 2133861"/>
                <a:gd name="connsiteX711" fmla="*/ 1920057 w 1931788"/>
                <a:gd name="connsiteY711" fmla="*/ 838332 h 2133861"/>
                <a:gd name="connsiteX712" fmla="*/ 1920057 w 1931788"/>
                <a:gd name="connsiteY712" fmla="*/ 829982 h 2133861"/>
                <a:gd name="connsiteX713" fmla="*/ 1922749 w 1931788"/>
                <a:gd name="connsiteY713" fmla="*/ 821997 h 2133861"/>
                <a:gd name="connsiteX714" fmla="*/ 1925396 w 1931788"/>
                <a:gd name="connsiteY714" fmla="*/ 815792 h 2133861"/>
                <a:gd name="connsiteX715" fmla="*/ 1929958 w 1931788"/>
                <a:gd name="connsiteY715" fmla="*/ 811229 h 2133861"/>
                <a:gd name="connsiteX716" fmla="*/ 1931737 w 1931788"/>
                <a:gd name="connsiteY716" fmla="*/ 790377 h 2133861"/>
                <a:gd name="connsiteX717" fmla="*/ 1927403 w 1931788"/>
                <a:gd name="connsiteY717" fmla="*/ 774042 h 213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</a:cxnLst>
              <a:rect l="l" t="t" r="r" b="b"/>
              <a:pathLst>
                <a:path w="1931788" h="2133861">
                  <a:moveTo>
                    <a:pt x="1927403" y="774042"/>
                  </a:moveTo>
                  <a:cubicBezTo>
                    <a:pt x="1926947" y="769479"/>
                    <a:pt x="1926581" y="771441"/>
                    <a:pt x="1922840" y="768749"/>
                  </a:cubicBezTo>
                  <a:cubicBezTo>
                    <a:pt x="1919099" y="766057"/>
                    <a:pt x="1920604" y="769205"/>
                    <a:pt x="1916224" y="770072"/>
                  </a:cubicBezTo>
                  <a:cubicBezTo>
                    <a:pt x="1911843" y="770939"/>
                    <a:pt x="1913988" y="771851"/>
                    <a:pt x="1907098" y="775867"/>
                  </a:cubicBezTo>
                  <a:cubicBezTo>
                    <a:pt x="1903813" y="778025"/>
                    <a:pt x="1900208" y="779668"/>
                    <a:pt x="1896421" y="780749"/>
                  </a:cubicBezTo>
                  <a:cubicBezTo>
                    <a:pt x="1893227" y="781593"/>
                    <a:pt x="1889988" y="782159"/>
                    <a:pt x="1886702" y="782437"/>
                  </a:cubicBezTo>
                  <a:cubicBezTo>
                    <a:pt x="1882139" y="782437"/>
                    <a:pt x="1880542" y="784263"/>
                    <a:pt x="1877576" y="783396"/>
                  </a:cubicBezTo>
                  <a:cubicBezTo>
                    <a:pt x="1874611" y="782529"/>
                    <a:pt x="1867447" y="787411"/>
                    <a:pt x="1867447" y="787411"/>
                  </a:cubicBezTo>
                  <a:lnTo>
                    <a:pt x="1861652" y="790012"/>
                  </a:lnTo>
                  <a:cubicBezTo>
                    <a:pt x="1859736" y="790933"/>
                    <a:pt x="1857545" y="791253"/>
                    <a:pt x="1855446" y="790924"/>
                  </a:cubicBezTo>
                  <a:cubicBezTo>
                    <a:pt x="1853165" y="790057"/>
                    <a:pt x="1839066" y="792248"/>
                    <a:pt x="1837195" y="791791"/>
                  </a:cubicBezTo>
                  <a:cubicBezTo>
                    <a:pt x="1834229" y="791892"/>
                    <a:pt x="1831263" y="792334"/>
                    <a:pt x="1828389" y="793115"/>
                  </a:cubicBezTo>
                  <a:lnTo>
                    <a:pt x="1824328" y="794438"/>
                  </a:lnTo>
                  <a:lnTo>
                    <a:pt x="1817255" y="794894"/>
                  </a:lnTo>
                  <a:lnTo>
                    <a:pt x="1810639" y="799822"/>
                  </a:lnTo>
                  <a:cubicBezTo>
                    <a:pt x="1810639" y="799822"/>
                    <a:pt x="1803521" y="804385"/>
                    <a:pt x="1802198" y="802925"/>
                  </a:cubicBezTo>
                  <a:cubicBezTo>
                    <a:pt x="1800875" y="801464"/>
                    <a:pt x="1795581" y="803381"/>
                    <a:pt x="1795125" y="801966"/>
                  </a:cubicBezTo>
                  <a:cubicBezTo>
                    <a:pt x="1794669" y="800552"/>
                    <a:pt x="1786638" y="800278"/>
                    <a:pt x="1786638" y="800278"/>
                  </a:cubicBezTo>
                  <a:cubicBezTo>
                    <a:pt x="1783946" y="800502"/>
                    <a:pt x="1781300" y="800926"/>
                    <a:pt x="1778699" y="801556"/>
                  </a:cubicBezTo>
                  <a:lnTo>
                    <a:pt x="1772904" y="803381"/>
                  </a:lnTo>
                  <a:lnTo>
                    <a:pt x="1767201" y="805069"/>
                  </a:lnTo>
                  <a:cubicBezTo>
                    <a:pt x="1767201" y="805069"/>
                    <a:pt x="1758075" y="809997"/>
                    <a:pt x="1756569" y="811320"/>
                  </a:cubicBezTo>
                  <a:cubicBezTo>
                    <a:pt x="1755063" y="812643"/>
                    <a:pt x="1748539" y="809997"/>
                    <a:pt x="1748539" y="809997"/>
                  </a:cubicBezTo>
                  <a:cubicBezTo>
                    <a:pt x="1748539" y="809997"/>
                    <a:pt x="1735260" y="808674"/>
                    <a:pt x="1734850" y="807305"/>
                  </a:cubicBezTo>
                  <a:cubicBezTo>
                    <a:pt x="1734439" y="805936"/>
                    <a:pt x="1723260" y="801556"/>
                    <a:pt x="1722438" y="799822"/>
                  </a:cubicBezTo>
                  <a:cubicBezTo>
                    <a:pt x="1721617" y="798088"/>
                    <a:pt x="1715275" y="794027"/>
                    <a:pt x="1714453" y="792704"/>
                  </a:cubicBezTo>
                  <a:cubicBezTo>
                    <a:pt x="1713632" y="791381"/>
                    <a:pt x="1710895" y="784673"/>
                    <a:pt x="1710895" y="784673"/>
                  </a:cubicBezTo>
                  <a:lnTo>
                    <a:pt x="1708750" y="782209"/>
                  </a:lnTo>
                  <a:lnTo>
                    <a:pt x="1706012" y="778924"/>
                  </a:lnTo>
                  <a:cubicBezTo>
                    <a:pt x="1702453" y="778495"/>
                    <a:pt x="1698894" y="778495"/>
                    <a:pt x="1695335" y="778924"/>
                  </a:cubicBezTo>
                  <a:cubicBezTo>
                    <a:pt x="1692232" y="779836"/>
                    <a:pt x="1691366" y="777646"/>
                    <a:pt x="1691822" y="774954"/>
                  </a:cubicBezTo>
                  <a:cubicBezTo>
                    <a:pt x="1692278" y="772262"/>
                    <a:pt x="1698027" y="774954"/>
                    <a:pt x="1698027" y="774954"/>
                  </a:cubicBezTo>
                  <a:cubicBezTo>
                    <a:pt x="1701997" y="773471"/>
                    <a:pt x="1705875" y="771705"/>
                    <a:pt x="1709571" y="769661"/>
                  </a:cubicBezTo>
                  <a:cubicBezTo>
                    <a:pt x="1710895" y="768338"/>
                    <a:pt x="1709982" y="763912"/>
                    <a:pt x="1711305" y="762589"/>
                  </a:cubicBezTo>
                  <a:cubicBezTo>
                    <a:pt x="1712629" y="761265"/>
                    <a:pt x="1709115" y="756794"/>
                    <a:pt x="1707746" y="754102"/>
                  </a:cubicBezTo>
                  <a:cubicBezTo>
                    <a:pt x="1707016" y="752573"/>
                    <a:pt x="1705510" y="751574"/>
                    <a:pt x="1703822" y="751501"/>
                  </a:cubicBezTo>
                  <a:cubicBezTo>
                    <a:pt x="1700947" y="751035"/>
                    <a:pt x="1698301" y="749621"/>
                    <a:pt x="1696293" y="747486"/>
                  </a:cubicBezTo>
                  <a:cubicBezTo>
                    <a:pt x="1694058" y="744337"/>
                    <a:pt x="1690909" y="744337"/>
                    <a:pt x="1689175" y="741737"/>
                  </a:cubicBezTo>
                  <a:cubicBezTo>
                    <a:pt x="1687442" y="739136"/>
                    <a:pt x="1685206" y="737721"/>
                    <a:pt x="1683882" y="735075"/>
                  </a:cubicBezTo>
                  <a:cubicBezTo>
                    <a:pt x="1682103" y="732309"/>
                    <a:pt x="1680871" y="729202"/>
                    <a:pt x="1680323" y="725949"/>
                  </a:cubicBezTo>
                  <a:cubicBezTo>
                    <a:pt x="1679867" y="721934"/>
                    <a:pt x="1672749" y="718831"/>
                    <a:pt x="1672749" y="718831"/>
                  </a:cubicBezTo>
                  <a:lnTo>
                    <a:pt x="1656824" y="703317"/>
                  </a:lnTo>
                  <a:cubicBezTo>
                    <a:pt x="1652079" y="700944"/>
                    <a:pt x="1647744" y="697869"/>
                    <a:pt x="1643912" y="694191"/>
                  </a:cubicBezTo>
                  <a:cubicBezTo>
                    <a:pt x="1642725" y="692197"/>
                    <a:pt x="1641083" y="690532"/>
                    <a:pt x="1639075" y="689355"/>
                  </a:cubicBezTo>
                  <a:cubicBezTo>
                    <a:pt x="1639075" y="689355"/>
                    <a:pt x="1633782" y="688488"/>
                    <a:pt x="1632915" y="687119"/>
                  </a:cubicBezTo>
                  <a:cubicBezTo>
                    <a:pt x="1630725" y="685495"/>
                    <a:pt x="1628352" y="684162"/>
                    <a:pt x="1625797" y="683149"/>
                  </a:cubicBezTo>
                  <a:lnTo>
                    <a:pt x="1621234" y="681369"/>
                  </a:lnTo>
                  <a:cubicBezTo>
                    <a:pt x="1621234" y="681369"/>
                    <a:pt x="1617721" y="680913"/>
                    <a:pt x="1616671" y="678678"/>
                  </a:cubicBezTo>
                  <a:cubicBezTo>
                    <a:pt x="1615439" y="676291"/>
                    <a:pt x="1614572" y="673763"/>
                    <a:pt x="1613979" y="671149"/>
                  </a:cubicBezTo>
                  <a:cubicBezTo>
                    <a:pt x="1613979" y="669415"/>
                    <a:pt x="1606039" y="665445"/>
                    <a:pt x="1606039" y="665445"/>
                  </a:cubicBezTo>
                  <a:lnTo>
                    <a:pt x="1605583" y="664533"/>
                  </a:lnTo>
                  <a:cubicBezTo>
                    <a:pt x="1605127" y="663620"/>
                    <a:pt x="1598967" y="662753"/>
                    <a:pt x="1597598" y="662297"/>
                  </a:cubicBezTo>
                  <a:cubicBezTo>
                    <a:pt x="1596230" y="661841"/>
                    <a:pt x="1593674" y="652578"/>
                    <a:pt x="1592762" y="650798"/>
                  </a:cubicBezTo>
                  <a:cubicBezTo>
                    <a:pt x="1588518" y="639651"/>
                    <a:pt x="1584913" y="628253"/>
                    <a:pt x="1582084" y="616668"/>
                  </a:cubicBezTo>
                  <a:cubicBezTo>
                    <a:pt x="1581491" y="611663"/>
                    <a:pt x="1580305" y="606749"/>
                    <a:pt x="1578571" y="602021"/>
                  </a:cubicBezTo>
                  <a:cubicBezTo>
                    <a:pt x="1577613" y="599069"/>
                    <a:pt x="1575742" y="596505"/>
                    <a:pt x="1573187" y="594721"/>
                  </a:cubicBezTo>
                  <a:cubicBezTo>
                    <a:pt x="1573004" y="594529"/>
                    <a:pt x="1572868" y="594296"/>
                    <a:pt x="1572822" y="594036"/>
                  </a:cubicBezTo>
                  <a:cubicBezTo>
                    <a:pt x="1572411" y="592257"/>
                    <a:pt x="1566617" y="589473"/>
                    <a:pt x="1566160" y="588241"/>
                  </a:cubicBezTo>
                  <a:cubicBezTo>
                    <a:pt x="1565704" y="587009"/>
                    <a:pt x="1553293" y="579116"/>
                    <a:pt x="1551468" y="575465"/>
                  </a:cubicBezTo>
                  <a:cubicBezTo>
                    <a:pt x="1549186" y="572175"/>
                    <a:pt x="1546175" y="569447"/>
                    <a:pt x="1542662" y="567480"/>
                  </a:cubicBezTo>
                  <a:cubicBezTo>
                    <a:pt x="1541338" y="566568"/>
                    <a:pt x="1538099" y="564332"/>
                    <a:pt x="1537779" y="562096"/>
                  </a:cubicBezTo>
                  <a:cubicBezTo>
                    <a:pt x="1536730" y="557880"/>
                    <a:pt x="1535999" y="553595"/>
                    <a:pt x="1535589" y="549275"/>
                  </a:cubicBezTo>
                  <a:cubicBezTo>
                    <a:pt x="1535589" y="546172"/>
                    <a:pt x="1533764" y="540423"/>
                    <a:pt x="1533764" y="536863"/>
                  </a:cubicBezTo>
                  <a:cubicBezTo>
                    <a:pt x="1533764" y="533304"/>
                    <a:pt x="1530707" y="523996"/>
                    <a:pt x="1531163" y="520483"/>
                  </a:cubicBezTo>
                  <a:cubicBezTo>
                    <a:pt x="1532212" y="516764"/>
                    <a:pt x="1533718" y="513205"/>
                    <a:pt x="1535726" y="509897"/>
                  </a:cubicBezTo>
                  <a:cubicBezTo>
                    <a:pt x="1535726" y="509897"/>
                    <a:pt x="1526600" y="487676"/>
                    <a:pt x="1526600" y="485942"/>
                  </a:cubicBezTo>
                  <a:cubicBezTo>
                    <a:pt x="1526600" y="484208"/>
                    <a:pt x="1524410" y="481926"/>
                    <a:pt x="1522037" y="476816"/>
                  </a:cubicBezTo>
                  <a:cubicBezTo>
                    <a:pt x="1520349" y="474106"/>
                    <a:pt x="1518843" y="471304"/>
                    <a:pt x="1517474" y="468420"/>
                  </a:cubicBezTo>
                  <a:cubicBezTo>
                    <a:pt x="1517018" y="466230"/>
                    <a:pt x="1511680" y="465774"/>
                    <a:pt x="1509900" y="464451"/>
                  </a:cubicBezTo>
                  <a:cubicBezTo>
                    <a:pt x="1508075" y="461964"/>
                    <a:pt x="1506843" y="459066"/>
                    <a:pt x="1506341" y="456009"/>
                  </a:cubicBezTo>
                  <a:cubicBezTo>
                    <a:pt x="1505474" y="452907"/>
                    <a:pt x="1501003" y="453363"/>
                    <a:pt x="1499679" y="451173"/>
                  </a:cubicBezTo>
                  <a:cubicBezTo>
                    <a:pt x="1498356" y="448982"/>
                    <a:pt x="1493474" y="449393"/>
                    <a:pt x="1491284" y="447157"/>
                  </a:cubicBezTo>
                  <a:cubicBezTo>
                    <a:pt x="1490918" y="446765"/>
                    <a:pt x="1490599" y="446354"/>
                    <a:pt x="1490279" y="445925"/>
                  </a:cubicBezTo>
                  <a:cubicBezTo>
                    <a:pt x="1488774" y="443881"/>
                    <a:pt x="1487633" y="441600"/>
                    <a:pt x="1486857" y="439172"/>
                  </a:cubicBezTo>
                  <a:cubicBezTo>
                    <a:pt x="1485854" y="436001"/>
                    <a:pt x="1485306" y="432720"/>
                    <a:pt x="1485123" y="429408"/>
                  </a:cubicBezTo>
                  <a:cubicBezTo>
                    <a:pt x="1485123" y="427218"/>
                    <a:pt x="1489686" y="423658"/>
                    <a:pt x="1489686" y="423658"/>
                  </a:cubicBezTo>
                  <a:cubicBezTo>
                    <a:pt x="1489732" y="421582"/>
                    <a:pt x="1489595" y="419511"/>
                    <a:pt x="1489321" y="417453"/>
                  </a:cubicBezTo>
                  <a:cubicBezTo>
                    <a:pt x="1488865" y="416180"/>
                    <a:pt x="1488728" y="414825"/>
                    <a:pt x="1488865" y="413483"/>
                  </a:cubicBezTo>
                  <a:cubicBezTo>
                    <a:pt x="1488865" y="411202"/>
                    <a:pt x="1481793" y="405498"/>
                    <a:pt x="1481793" y="405498"/>
                  </a:cubicBezTo>
                  <a:cubicBezTo>
                    <a:pt x="1481793" y="405498"/>
                    <a:pt x="1477731" y="400570"/>
                    <a:pt x="1477731" y="397969"/>
                  </a:cubicBezTo>
                  <a:cubicBezTo>
                    <a:pt x="1477731" y="395369"/>
                    <a:pt x="1469792" y="390441"/>
                    <a:pt x="1469792" y="387749"/>
                  </a:cubicBezTo>
                  <a:cubicBezTo>
                    <a:pt x="1469792" y="385057"/>
                    <a:pt x="1464043" y="379764"/>
                    <a:pt x="1463131" y="377984"/>
                  </a:cubicBezTo>
                  <a:cubicBezTo>
                    <a:pt x="1461534" y="375333"/>
                    <a:pt x="1460165" y="372518"/>
                    <a:pt x="1459161" y="369588"/>
                  </a:cubicBezTo>
                  <a:cubicBezTo>
                    <a:pt x="1459161" y="368220"/>
                    <a:pt x="1447160" y="341709"/>
                    <a:pt x="1446339" y="337648"/>
                  </a:cubicBezTo>
                  <a:cubicBezTo>
                    <a:pt x="1445883" y="335599"/>
                    <a:pt x="1445107" y="333628"/>
                    <a:pt x="1444057" y="331808"/>
                  </a:cubicBezTo>
                  <a:cubicBezTo>
                    <a:pt x="1443191" y="329572"/>
                    <a:pt x="1440544" y="327245"/>
                    <a:pt x="1440544" y="325192"/>
                  </a:cubicBezTo>
                  <a:cubicBezTo>
                    <a:pt x="1440544" y="323138"/>
                    <a:pt x="1437441" y="320629"/>
                    <a:pt x="1436529" y="318940"/>
                  </a:cubicBezTo>
                  <a:cubicBezTo>
                    <a:pt x="1434887" y="316372"/>
                    <a:pt x="1433335" y="313725"/>
                    <a:pt x="1431966" y="311001"/>
                  </a:cubicBezTo>
                  <a:cubicBezTo>
                    <a:pt x="1430597" y="307853"/>
                    <a:pt x="1430141" y="308309"/>
                    <a:pt x="1430141" y="306986"/>
                  </a:cubicBezTo>
                  <a:cubicBezTo>
                    <a:pt x="1429548" y="304002"/>
                    <a:pt x="1428818" y="301045"/>
                    <a:pt x="1427951" y="298134"/>
                  </a:cubicBezTo>
                  <a:cubicBezTo>
                    <a:pt x="1426992" y="294620"/>
                    <a:pt x="1422658" y="288369"/>
                    <a:pt x="1421745" y="285768"/>
                  </a:cubicBezTo>
                  <a:cubicBezTo>
                    <a:pt x="1420833" y="283168"/>
                    <a:pt x="1418232" y="282209"/>
                    <a:pt x="1416817" y="280430"/>
                  </a:cubicBezTo>
                  <a:cubicBezTo>
                    <a:pt x="1414217" y="277852"/>
                    <a:pt x="1411388" y="275474"/>
                    <a:pt x="1408422" y="273312"/>
                  </a:cubicBezTo>
                  <a:lnTo>
                    <a:pt x="1404863" y="259121"/>
                  </a:lnTo>
                  <a:cubicBezTo>
                    <a:pt x="1404863" y="259121"/>
                    <a:pt x="1403083" y="242741"/>
                    <a:pt x="1403950" y="244474"/>
                  </a:cubicBezTo>
                  <a:cubicBezTo>
                    <a:pt x="1404589" y="246943"/>
                    <a:pt x="1404908" y="249494"/>
                    <a:pt x="1404863" y="252049"/>
                  </a:cubicBezTo>
                  <a:cubicBezTo>
                    <a:pt x="1404863" y="252049"/>
                    <a:pt x="1411114" y="259532"/>
                    <a:pt x="1412437" y="260444"/>
                  </a:cubicBezTo>
                  <a:cubicBezTo>
                    <a:pt x="1413760" y="261357"/>
                    <a:pt x="1416407" y="265783"/>
                    <a:pt x="1418232" y="265007"/>
                  </a:cubicBezTo>
                  <a:cubicBezTo>
                    <a:pt x="1420057" y="264232"/>
                    <a:pt x="1419555" y="270300"/>
                    <a:pt x="1420878" y="270300"/>
                  </a:cubicBezTo>
                  <a:cubicBezTo>
                    <a:pt x="1422202" y="270300"/>
                    <a:pt x="1425715" y="281388"/>
                    <a:pt x="1426992" y="283168"/>
                  </a:cubicBezTo>
                  <a:cubicBezTo>
                    <a:pt x="1428270" y="284587"/>
                    <a:pt x="1429319" y="286207"/>
                    <a:pt x="1430050" y="287959"/>
                  </a:cubicBezTo>
                  <a:cubicBezTo>
                    <a:pt x="1432285" y="290596"/>
                    <a:pt x="1434658" y="293105"/>
                    <a:pt x="1437168" y="295487"/>
                  </a:cubicBezTo>
                  <a:cubicBezTo>
                    <a:pt x="1437304" y="295651"/>
                    <a:pt x="1437441" y="295802"/>
                    <a:pt x="1437579" y="295944"/>
                  </a:cubicBezTo>
                  <a:cubicBezTo>
                    <a:pt x="1441092" y="268201"/>
                    <a:pt x="1439221" y="238634"/>
                    <a:pt x="1423890" y="214542"/>
                  </a:cubicBezTo>
                  <a:cubicBezTo>
                    <a:pt x="1420650" y="209856"/>
                    <a:pt x="1420285" y="203751"/>
                    <a:pt x="1422931" y="198709"/>
                  </a:cubicBezTo>
                  <a:cubicBezTo>
                    <a:pt x="1417821" y="198709"/>
                    <a:pt x="1412893" y="198937"/>
                    <a:pt x="1410019" y="199302"/>
                  </a:cubicBezTo>
                  <a:cubicBezTo>
                    <a:pt x="1402535" y="200169"/>
                    <a:pt x="1402992" y="199667"/>
                    <a:pt x="1401167" y="197066"/>
                  </a:cubicBezTo>
                  <a:cubicBezTo>
                    <a:pt x="1399342" y="194465"/>
                    <a:pt x="1395919" y="195788"/>
                    <a:pt x="1394140" y="192184"/>
                  </a:cubicBezTo>
                  <a:cubicBezTo>
                    <a:pt x="1392360" y="188579"/>
                    <a:pt x="1389258" y="190906"/>
                    <a:pt x="1387889" y="189537"/>
                  </a:cubicBezTo>
                  <a:cubicBezTo>
                    <a:pt x="1386520" y="188169"/>
                    <a:pt x="1379493" y="187712"/>
                    <a:pt x="1379036" y="186389"/>
                  </a:cubicBezTo>
                  <a:cubicBezTo>
                    <a:pt x="1378580" y="185066"/>
                    <a:pt x="1355584" y="185978"/>
                    <a:pt x="1349333" y="187712"/>
                  </a:cubicBezTo>
                  <a:cubicBezTo>
                    <a:pt x="1343081" y="189446"/>
                    <a:pt x="1344770" y="190450"/>
                    <a:pt x="1344770" y="190450"/>
                  </a:cubicBezTo>
                  <a:cubicBezTo>
                    <a:pt x="1344770" y="190450"/>
                    <a:pt x="1335644" y="196199"/>
                    <a:pt x="1330168" y="200169"/>
                  </a:cubicBezTo>
                  <a:cubicBezTo>
                    <a:pt x="1326473" y="203509"/>
                    <a:pt x="1322092" y="205945"/>
                    <a:pt x="1317301" y="207287"/>
                  </a:cubicBezTo>
                  <a:cubicBezTo>
                    <a:pt x="1313788" y="207743"/>
                    <a:pt x="1313788" y="208564"/>
                    <a:pt x="1312464" y="207287"/>
                  </a:cubicBezTo>
                  <a:cubicBezTo>
                    <a:pt x="1311141" y="206009"/>
                    <a:pt x="1308449" y="206831"/>
                    <a:pt x="1305757" y="204595"/>
                  </a:cubicBezTo>
                  <a:cubicBezTo>
                    <a:pt x="1303065" y="202359"/>
                    <a:pt x="1300510" y="203272"/>
                    <a:pt x="1295992" y="201949"/>
                  </a:cubicBezTo>
                  <a:cubicBezTo>
                    <a:pt x="1291475" y="200625"/>
                    <a:pt x="1287141" y="201082"/>
                    <a:pt x="1285407" y="200169"/>
                  </a:cubicBezTo>
                  <a:cubicBezTo>
                    <a:pt x="1282486" y="199233"/>
                    <a:pt x="1279520" y="198485"/>
                    <a:pt x="1276509" y="197933"/>
                  </a:cubicBezTo>
                  <a:cubicBezTo>
                    <a:pt x="1274729" y="197522"/>
                    <a:pt x="1267383" y="197066"/>
                    <a:pt x="1267383" y="197066"/>
                  </a:cubicBezTo>
                  <a:cubicBezTo>
                    <a:pt x="1267383" y="197066"/>
                    <a:pt x="1244569" y="189081"/>
                    <a:pt x="1243017" y="188214"/>
                  </a:cubicBezTo>
                  <a:cubicBezTo>
                    <a:pt x="1236584" y="186850"/>
                    <a:pt x="1230059" y="185828"/>
                    <a:pt x="1223488" y="185157"/>
                  </a:cubicBezTo>
                  <a:cubicBezTo>
                    <a:pt x="1220568" y="185572"/>
                    <a:pt x="1217557" y="185572"/>
                    <a:pt x="1214637" y="185157"/>
                  </a:cubicBezTo>
                  <a:cubicBezTo>
                    <a:pt x="1213313" y="184199"/>
                    <a:pt x="1208842" y="186389"/>
                    <a:pt x="1202682" y="182419"/>
                  </a:cubicBezTo>
                  <a:cubicBezTo>
                    <a:pt x="1201678" y="181826"/>
                    <a:pt x="1200720" y="181187"/>
                    <a:pt x="1199670" y="180457"/>
                  </a:cubicBezTo>
                  <a:cubicBezTo>
                    <a:pt x="1197571" y="179061"/>
                    <a:pt x="1195746" y="177336"/>
                    <a:pt x="1194240" y="175347"/>
                  </a:cubicBezTo>
                  <a:cubicBezTo>
                    <a:pt x="1191138" y="171377"/>
                    <a:pt x="1193328" y="173613"/>
                    <a:pt x="1192050" y="171377"/>
                  </a:cubicBezTo>
                  <a:cubicBezTo>
                    <a:pt x="1190773" y="169141"/>
                    <a:pt x="1189358" y="170008"/>
                    <a:pt x="1185388" y="169187"/>
                  </a:cubicBezTo>
                  <a:cubicBezTo>
                    <a:pt x="1181966" y="168813"/>
                    <a:pt x="1178453" y="169251"/>
                    <a:pt x="1175213" y="170465"/>
                  </a:cubicBezTo>
                  <a:cubicBezTo>
                    <a:pt x="1172247" y="170702"/>
                    <a:pt x="1169327" y="170702"/>
                    <a:pt x="1166361" y="170465"/>
                  </a:cubicBezTo>
                  <a:cubicBezTo>
                    <a:pt x="1166361" y="170465"/>
                    <a:pt x="1146832" y="167818"/>
                    <a:pt x="1144642" y="165902"/>
                  </a:cubicBezTo>
                  <a:cubicBezTo>
                    <a:pt x="1142452" y="163985"/>
                    <a:pt x="1141083" y="165902"/>
                    <a:pt x="1140626" y="163164"/>
                  </a:cubicBezTo>
                  <a:cubicBezTo>
                    <a:pt x="1140170" y="160426"/>
                    <a:pt x="1135744" y="160152"/>
                    <a:pt x="1135334" y="157004"/>
                  </a:cubicBezTo>
                  <a:cubicBezTo>
                    <a:pt x="1134923" y="153856"/>
                    <a:pt x="1131775" y="153399"/>
                    <a:pt x="1128626" y="150342"/>
                  </a:cubicBezTo>
                  <a:cubicBezTo>
                    <a:pt x="1125478" y="147285"/>
                    <a:pt x="1123379" y="149886"/>
                    <a:pt x="1121964" y="148609"/>
                  </a:cubicBezTo>
                  <a:cubicBezTo>
                    <a:pt x="1120550" y="147331"/>
                    <a:pt x="1116626" y="148973"/>
                    <a:pt x="1113113" y="145962"/>
                  </a:cubicBezTo>
                  <a:cubicBezTo>
                    <a:pt x="1109599" y="142950"/>
                    <a:pt x="1108276" y="144137"/>
                    <a:pt x="1106496" y="143315"/>
                  </a:cubicBezTo>
                  <a:cubicBezTo>
                    <a:pt x="1104717" y="142494"/>
                    <a:pt x="1095409" y="145506"/>
                    <a:pt x="1089705" y="146418"/>
                  </a:cubicBezTo>
                  <a:cubicBezTo>
                    <a:pt x="1084001" y="147331"/>
                    <a:pt x="1086556" y="148152"/>
                    <a:pt x="1085142" y="149886"/>
                  </a:cubicBezTo>
                  <a:cubicBezTo>
                    <a:pt x="1083727" y="151620"/>
                    <a:pt x="1074510" y="156091"/>
                    <a:pt x="1071864" y="154814"/>
                  </a:cubicBezTo>
                  <a:cubicBezTo>
                    <a:pt x="1069218" y="153536"/>
                    <a:pt x="1066069" y="158738"/>
                    <a:pt x="1063012" y="160152"/>
                  </a:cubicBezTo>
                  <a:cubicBezTo>
                    <a:pt x="1059727" y="162210"/>
                    <a:pt x="1056761" y="164729"/>
                    <a:pt x="1054160" y="167636"/>
                  </a:cubicBezTo>
                  <a:cubicBezTo>
                    <a:pt x="1051787" y="170465"/>
                    <a:pt x="1050099" y="173809"/>
                    <a:pt x="1049278" y="177400"/>
                  </a:cubicBezTo>
                  <a:cubicBezTo>
                    <a:pt x="1049278" y="177400"/>
                    <a:pt x="1053293" y="186526"/>
                    <a:pt x="1053841" y="188032"/>
                  </a:cubicBezTo>
                  <a:cubicBezTo>
                    <a:pt x="1054388" y="189537"/>
                    <a:pt x="1056533" y="197157"/>
                    <a:pt x="1056943" y="198663"/>
                  </a:cubicBezTo>
                  <a:cubicBezTo>
                    <a:pt x="1055301" y="203568"/>
                    <a:pt x="1053202" y="208314"/>
                    <a:pt x="1050738" y="212854"/>
                  </a:cubicBezTo>
                  <a:lnTo>
                    <a:pt x="1039194" y="218147"/>
                  </a:lnTo>
                  <a:cubicBezTo>
                    <a:pt x="1035909" y="219753"/>
                    <a:pt x="1032532" y="221099"/>
                    <a:pt x="1029019" y="222162"/>
                  </a:cubicBezTo>
                  <a:cubicBezTo>
                    <a:pt x="1026372" y="222573"/>
                    <a:pt x="1022859" y="222573"/>
                    <a:pt x="1021444" y="223896"/>
                  </a:cubicBezTo>
                  <a:cubicBezTo>
                    <a:pt x="1020030" y="225219"/>
                    <a:pt x="1014828" y="218147"/>
                    <a:pt x="1012318" y="215956"/>
                  </a:cubicBezTo>
                  <a:cubicBezTo>
                    <a:pt x="1009809" y="213766"/>
                    <a:pt x="1005657" y="211393"/>
                    <a:pt x="1003193" y="209751"/>
                  </a:cubicBezTo>
                  <a:cubicBezTo>
                    <a:pt x="1000729" y="208108"/>
                    <a:pt x="997443" y="208838"/>
                    <a:pt x="994341" y="205188"/>
                  </a:cubicBezTo>
                  <a:cubicBezTo>
                    <a:pt x="991238" y="201538"/>
                    <a:pt x="984120" y="202040"/>
                    <a:pt x="982842" y="200625"/>
                  </a:cubicBezTo>
                  <a:cubicBezTo>
                    <a:pt x="981565" y="199211"/>
                    <a:pt x="974812" y="198846"/>
                    <a:pt x="974812" y="198846"/>
                  </a:cubicBezTo>
                  <a:cubicBezTo>
                    <a:pt x="974812" y="198846"/>
                    <a:pt x="955374" y="195332"/>
                    <a:pt x="954918" y="193553"/>
                  </a:cubicBezTo>
                  <a:cubicBezTo>
                    <a:pt x="954461" y="191773"/>
                    <a:pt x="947343" y="195332"/>
                    <a:pt x="942917" y="195332"/>
                  </a:cubicBezTo>
                  <a:cubicBezTo>
                    <a:pt x="938491" y="195332"/>
                    <a:pt x="938947" y="195743"/>
                    <a:pt x="938035" y="192640"/>
                  </a:cubicBezTo>
                  <a:cubicBezTo>
                    <a:pt x="937122" y="189537"/>
                    <a:pt x="932332" y="191317"/>
                    <a:pt x="929183" y="190450"/>
                  </a:cubicBezTo>
                  <a:cubicBezTo>
                    <a:pt x="926035" y="189583"/>
                    <a:pt x="928316" y="185887"/>
                    <a:pt x="927814" y="181324"/>
                  </a:cubicBezTo>
                  <a:cubicBezTo>
                    <a:pt x="927312" y="176761"/>
                    <a:pt x="922977" y="174252"/>
                    <a:pt x="920742" y="169324"/>
                  </a:cubicBezTo>
                  <a:cubicBezTo>
                    <a:pt x="918506" y="164396"/>
                    <a:pt x="919008" y="164031"/>
                    <a:pt x="918141" y="162251"/>
                  </a:cubicBezTo>
                  <a:cubicBezTo>
                    <a:pt x="917091" y="160116"/>
                    <a:pt x="915357" y="158405"/>
                    <a:pt x="913213" y="157415"/>
                  </a:cubicBezTo>
                  <a:cubicBezTo>
                    <a:pt x="911023" y="156502"/>
                    <a:pt x="905273" y="158738"/>
                    <a:pt x="902581" y="158236"/>
                  </a:cubicBezTo>
                  <a:cubicBezTo>
                    <a:pt x="896239" y="154841"/>
                    <a:pt x="890125" y="150981"/>
                    <a:pt x="884330" y="146692"/>
                  </a:cubicBezTo>
                  <a:lnTo>
                    <a:pt x="866580" y="143179"/>
                  </a:lnTo>
                  <a:cubicBezTo>
                    <a:pt x="866580" y="143179"/>
                    <a:pt x="850154" y="146692"/>
                    <a:pt x="848831" y="145004"/>
                  </a:cubicBezTo>
                  <a:cubicBezTo>
                    <a:pt x="847507" y="143315"/>
                    <a:pt x="842625" y="145916"/>
                    <a:pt x="839112" y="145916"/>
                  </a:cubicBezTo>
                  <a:cubicBezTo>
                    <a:pt x="837241" y="146030"/>
                    <a:pt x="835370" y="145533"/>
                    <a:pt x="833773" y="144502"/>
                  </a:cubicBezTo>
                  <a:cubicBezTo>
                    <a:pt x="831309" y="143274"/>
                    <a:pt x="829074" y="141659"/>
                    <a:pt x="827111" y="139711"/>
                  </a:cubicBezTo>
                  <a:cubicBezTo>
                    <a:pt x="824921" y="137064"/>
                    <a:pt x="822229" y="137429"/>
                    <a:pt x="819583" y="136152"/>
                  </a:cubicBezTo>
                  <a:cubicBezTo>
                    <a:pt x="817803" y="135239"/>
                    <a:pt x="815020" y="134007"/>
                    <a:pt x="812830" y="132593"/>
                  </a:cubicBezTo>
                  <a:cubicBezTo>
                    <a:pt x="811597" y="131977"/>
                    <a:pt x="810457" y="131210"/>
                    <a:pt x="809407" y="130311"/>
                  </a:cubicBezTo>
                  <a:cubicBezTo>
                    <a:pt x="806943" y="128326"/>
                    <a:pt x="804707" y="126114"/>
                    <a:pt x="802700" y="123695"/>
                  </a:cubicBezTo>
                  <a:cubicBezTo>
                    <a:pt x="801285" y="120925"/>
                    <a:pt x="799643" y="118256"/>
                    <a:pt x="797863" y="115710"/>
                  </a:cubicBezTo>
                  <a:cubicBezTo>
                    <a:pt x="796084" y="113930"/>
                    <a:pt x="790289" y="115254"/>
                    <a:pt x="790289" y="115254"/>
                  </a:cubicBezTo>
                  <a:cubicBezTo>
                    <a:pt x="790289" y="115254"/>
                    <a:pt x="788099" y="119817"/>
                    <a:pt x="785452" y="118767"/>
                  </a:cubicBezTo>
                  <a:cubicBezTo>
                    <a:pt x="782396" y="118201"/>
                    <a:pt x="779703" y="116463"/>
                    <a:pt x="777923" y="113930"/>
                  </a:cubicBezTo>
                  <a:cubicBezTo>
                    <a:pt x="775277" y="110372"/>
                    <a:pt x="773361" y="110828"/>
                    <a:pt x="771718" y="107360"/>
                  </a:cubicBezTo>
                  <a:cubicBezTo>
                    <a:pt x="770075" y="103892"/>
                    <a:pt x="772585" y="105535"/>
                    <a:pt x="774775" y="103299"/>
                  </a:cubicBezTo>
                  <a:cubicBezTo>
                    <a:pt x="776737" y="101606"/>
                    <a:pt x="778289" y="99503"/>
                    <a:pt x="779338" y="97139"/>
                  </a:cubicBezTo>
                  <a:cubicBezTo>
                    <a:pt x="780251" y="94903"/>
                    <a:pt x="786502" y="93580"/>
                    <a:pt x="787369" y="92211"/>
                  </a:cubicBezTo>
                  <a:cubicBezTo>
                    <a:pt x="788236" y="90842"/>
                    <a:pt x="792707" y="88698"/>
                    <a:pt x="795354" y="86051"/>
                  </a:cubicBezTo>
                  <a:cubicBezTo>
                    <a:pt x="797590" y="83295"/>
                    <a:pt x="799369" y="80220"/>
                    <a:pt x="800692" y="76926"/>
                  </a:cubicBezTo>
                  <a:cubicBezTo>
                    <a:pt x="802016" y="74279"/>
                    <a:pt x="801559" y="73823"/>
                    <a:pt x="801559" y="70766"/>
                  </a:cubicBezTo>
                  <a:lnTo>
                    <a:pt x="801559" y="64378"/>
                  </a:lnTo>
                  <a:cubicBezTo>
                    <a:pt x="798456" y="58391"/>
                    <a:pt x="794761" y="52747"/>
                    <a:pt x="790471" y="47541"/>
                  </a:cubicBezTo>
                  <a:cubicBezTo>
                    <a:pt x="788236" y="45305"/>
                    <a:pt x="785589" y="43571"/>
                    <a:pt x="785589" y="40423"/>
                  </a:cubicBezTo>
                  <a:cubicBezTo>
                    <a:pt x="785589" y="37274"/>
                    <a:pt x="787369" y="37730"/>
                    <a:pt x="788737" y="34673"/>
                  </a:cubicBezTo>
                  <a:cubicBezTo>
                    <a:pt x="790107" y="31616"/>
                    <a:pt x="791795" y="31114"/>
                    <a:pt x="793300" y="27145"/>
                  </a:cubicBezTo>
                  <a:cubicBezTo>
                    <a:pt x="794806" y="23175"/>
                    <a:pt x="798639" y="21806"/>
                    <a:pt x="800008" y="14688"/>
                  </a:cubicBezTo>
                  <a:cubicBezTo>
                    <a:pt x="800008" y="14688"/>
                    <a:pt x="795993" y="11585"/>
                    <a:pt x="794624" y="12042"/>
                  </a:cubicBezTo>
                  <a:cubicBezTo>
                    <a:pt x="793255" y="12498"/>
                    <a:pt x="786274" y="20072"/>
                    <a:pt x="780935" y="21167"/>
                  </a:cubicBezTo>
                  <a:cubicBezTo>
                    <a:pt x="775596" y="22262"/>
                    <a:pt x="780935" y="21167"/>
                    <a:pt x="780479" y="18019"/>
                  </a:cubicBezTo>
                  <a:cubicBezTo>
                    <a:pt x="780023" y="14871"/>
                    <a:pt x="779110" y="10536"/>
                    <a:pt x="778745" y="7433"/>
                  </a:cubicBezTo>
                  <a:cubicBezTo>
                    <a:pt x="778380" y="4330"/>
                    <a:pt x="773361" y="5243"/>
                    <a:pt x="769619" y="1638"/>
                  </a:cubicBezTo>
                  <a:cubicBezTo>
                    <a:pt x="765877" y="-1966"/>
                    <a:pt x="764326" y="1638"/>
                    <a:pt x="763003" y="726"/>
                  </a:cubicBezTo>
                  <a:cubicBezTo>
                    <a:pt x="761680" y="-187"/>
                    <a:pt x="755474" y="4741"/>
                    <a:pt x="753878" y="5288"/>
                  </a:cubicBezTo>
                  <a:cubicBezTo>
                    <a:pt x="752007" y="6301"/>
                    <a:pt x="750273" y="7474"/>
                    <a:pt x="748630" y="8802"/>
                  </a:cubicBezTo>
                  <a:cubicBezTo>
                    <a:pt x="748630" y="8802"/>
                    <a:pt x="731245" y="15235"/>
                    <a:pt x="724994" y="16605"/>
                  </a:cubicBezTo>
                  <a:cubicBezTo>
                    <a:pt x="723899" y="16605"/>
                    <a:pt x="723169" y="16924"/>
                    <a:pt x="722895" y="16605"/>
                  </a:cubicBezTo>
                  <a:cubicBezTo>
                    <a:pt x="721162" y="15738"/>
                    <a:pt x="715321" y="19251"/>
                    <a:pt x="713131" y="17517"/>
                  </a:cubicBezTo>
                  <a:cubicBezTo>
                    <a:pt x="710941" y="15783"/>
                    <a:pt x="707792" y="17928"/>
                    <a:pt x="704735" y="12635"/>
                  </a:cubicBezTo>
                  <a:cubicBezTo>
                    <a:pt x="701678" y="7342"/>
                    <a:pt x="699442" y="13045"/>
                    <a:pt x="698530" y="11722"/>
                  </a:cubicBezTo>
                  <a:cubicBezTo>
                    <a:pt x="697617" y="10399"/>
                    <a:pt x="694971" y="13958"/>
                    <a:pt x="693647" y="12635"/>
                  </a:cubicBezTo>
                  <a:cubicBezTo>
                    <a:pt x="692324" y="11311"/>
                    <a:pt x="685708" y="15281"/>
                    <a:pt x="683883" y="13958"/>
                  </a:cubicBezTo>
                  <a:cubicBezTo>
                    <a:pt x="682057" y="12635"/>
                    <a:pt x="679913" y="14414"/>
                    <a:pt x="678590" y="12635"/>
                  </a:cubicBezTo>
                  <a:cubicBezTo>
                    <a:pt x="677267" y="10855"/>
                    <a:pt x="671061" y="10445"/>
                    <a:pt x="669464" y="10445"/>
                  </a:cubicBezTo>
                  <a:cubicBezTo>
                    <a:pt x="667867" y="10445"/>
                    <a:pt x="664171" y="13045"/>
                    <a:pt x="662437" y="13502"/>
                  </a:cubicBezTo>
                  <a:cubicBezTo>
                    <a:pt x="660110" y="14811"/>
                    <a:pt x="658012" y="16454"/>
                    <a:pt x="656186" y="18384"/>
                  </a:cubicBezTo>
                  <a:cubicBezTo>
                    <a:pt x="656186" y="18384"/>
                    <a:pt x="644642" y="26369"/>
                    <a:pt x="638482" y="25502"/>
                  </a:cubicBezTo>
                  <a:cubicBezTo>
                    <a:pt x="636384" y="24448"/>
                    <a:pt x="634467" y="23093"/>
                    <a:pt x="632733" y="21487"/>
                  </a:cubicBezTo>
                  <a:lnTo>
                    <a:pt x="629174" y="16924"/>
                  </a:lnTo>
                  <a:lnTo>
                    <a:pt x="604763" y="14642"/>
                  </a:lnTo>
                  <a:cubicBezTo>
                    <a:pt x="600884" y="15623"/>
                    <a:pt x="596869" y="16084"/>
                    <a:pt x="592854" y="16011"/>
                  </a:cubicBezTo>
                  <a:cubicBezTo>
                    <a:pt x="588382" y="15706"/>
                    <a:pt x="583865" y="16011"/>
                    <a:pt x="579484" y="16924"/>
                  </a:cubicBezTo>
                  <a:cubicBezTo>
                    <a:pt x="574648" y="17335"/>
                    <a:pt x="576883" y="18658"/>
                    <a:pt x="574921" y="17745"/>
                  </a:cubicBezTo>
                  <a:cubicBezTo>
                    <a:pt x="572959" y="16833"/>
                    <a:pt x="568807" y="21760"/>
                    <a:pt x="565795" y="22308"/>
                  </a:cubicBezTo>
                  <a:cubicBezTo>
                    <a:pt x="562784" y="22856"/>
                    <a:pt x="554206" y="27190"/>
                    <a:pt x="552107" y="27190"/>
                  </a:cubicBezTo>
                  <a:cubicBezTo>
                    <a:pt x="542525" y="28189"/>
                    <a:pt x="532897" y="28614"/>
                    <a:pt x="523270" y="28468"/>
                  </a:cubicBezTo>
                  <a:cubicBezTo>
                    <a:pt x="517064" y="27601"/>
                    <a:pt x="514417" y="33396"/>
                    <a:pt x="512182" y="33031"/>
                  </a:cubicBezTo>
                  <a:cubicBezTo>
                    <a:pt x="509946" y="32666"/>
                    <a:pt x="508166" y="37000"/>
                    <a:pt x="506022" y="38324"/>
                  </a:cubicBezTo>
                  <a:cubicBezTo>
                    <a:pt x="503603" y="40099"/>
                    <a:pt x="501049" y="41732"/>
                    <a:pt x="498447" y="43206"/>
                  </a:cubicBezTo>
                  <a:cubicBezTo>
                    <a:pt x="496257" y="44119"/>
                    <a:pt x="489322" y="50324"/>
                    <a:pt x="486904" y="49868"/>
                  </a:cubicBezTo>
                  <a:cubicBezTo>
                    <a:pt x="484485" y="49411"/>
                    <a:pt x="485170" y="46309"/>
                    <a:pt x="485170" y="46309"/>
                  </a:cubicBezTo>
                  <a:cubicBezTo>
                    <a:pt x="477687" y="49065"/>
                    <a:pt x="470066" y="51424"/>
                    <a:pt x="462355" y="53381"/>
                  </a:cubicBezTo>
                  <a:cubicBezTo>
                    <a:pt x="461032" y="52971"/>
                    <a:pt x="458386" y="57396"/>
                    <a:pt x="456560" y="58309"/>
                  </a:cubicBezTo>
                  <a:cubicBezTo>
                    <a:pt x="454325" y="59847"/>
                    <a:pt x="452225" y="61622"/>
                    <a:pt x="450355" y="63602"/>
                  </a:cubicBezTo>
                  <a:cubicBezTo>
                    <a:pt x="449032" y="64971"/>
                    <a:pt x="444560" y="70355"/>
                    <a:pt x="444560" y="70355"/>
                  </a:cubicBezTo>
                  <a:lnTo>
                    <a:pt x="437989" y="75648"/>
                  </a:lnTo>
                  <a:cubicBezTo>
                    <a:pt x="437989" y="75648"/>
                    <a:pt x="433426" y="77793"/>
                    <a:pt x="432149" y="76880"/>
                  </a:cubicBezTo>
                  <a:cubicBezTo>
                    <a:pt x="430871" y="75967"/>
                    <a:pt x="427586" y="77793"/>
                    <a:pt x="424210" y="76469"/>
                  </a:cubicBezTo>
                  <a:cubicBezTo>
                    <a:pt x="420833" y="75146"/>
                    <a:pt x="419647" y="77793"/>
                    <a:pt x="418871" y="74690"/>
                  </a:cubicBezTo>
                  <a:cubicBezTo>
                    <a:pt x="418095" y="71587"/>
                    <a:pt x="414947" y="72910"/>
                    <a:pt x="414034" y="71176"/>
                  </a:cubicBezTo>
                  <a:cubicBezTo>
                    <a:pt x="413122" y="69442"/>
                    <a:pt x="406506" y="73823"/>
                    <a:pt x="404908" y="71176"/>
                  </a:cubicBezTo>
                  <a:cubicBezTo>
                    <a:pt x="403905" y="69411"/>
                    <a:pt x="402718" y="67773"/>
                    <a:pt x="401350" y="66294"/>
                  </a:cubicBezTo>
                  <a:cubicBezTo>
                    <a:pt x="398703" y="63146"/>
                    <a:pt x="396467" y="67161"/>
                    <a:pt x="394231" y="66705"/>
                  </a:cubicBezTo>
                  <a:cubicBezTo>
                    <a:pt x="391950" y="66714"/>
                    <a:pt x="389714" y="67179"/>
                    <a:pt x="387616" y="68074"/>
                  </a:cubicBezTo>
                  <a:lnTo>
                    <a:pt x="382687" y="70355"/>
                  </a:lnTo>
                  <a:cubicBezTo>
                    <a:pt x="382687" y="70355"/>
                    <a:pt x="372968" y="71998"/>
                    <a:pt x="370733" y="71998"/>
                  </a:cubicBezTo>
                  <a:cubicBezTo>
                    <a:pt x="368497" y="71998"/>
                    <a:pt x="361607" y="70355"/>
                    <a:pt x="361607" y="68484"/>
                  </a:cubicBezTo>
                  <a:cubicBezTo>
                    <a:pt x="361607" y="66614"/>
                    <a:pt x="350930" y="69351"/>
                    <a:pt x="350063" y="65884"/>
                  </a:cubicBezTo>
                  <a:cubicBezTo>
                    <a:pt x="349196" y="62416"/>
                    <a:pt x="335416" y="60956"/>
                    <a:pt x="335416" y="57807"/>
                  </a:cubicBezTo>
                  <a:cubicBezTo>
                    <a:pt x="335416" y="54659"/>
                    <a:pt x="331902" y="55206"/>
                    <a:pt x="331446" y="52514"/>
                  </a:cubicBezTo>
                  <a:cubicBezTo>
                    <a:pt x="330990" y="49822"/>
                    <a:pt x="325697" y="49868"/>
                    <a:pt x="325697" y="48545"/>
                  </a:cubicBezTo>
                  <a:cubicBezTo>
                    <a:pt x="325697" y="47221"/>
                    <a:pt x="323005" y="51191"/>
                    <a:pt x="321682" y="52104"/>
                  </a:cubicBezTo>
                  <a:cubicBezTo>
                    <a:pt x="319492" y="54444"/>
                    <a:pt x="317666" y="57127"/>
                    <a:pt x="316343" y="60043"/>
                  </a:cubicBezTo>
                  <a:cubicBezTo>
                    <a:pt x="314198" y="64058"/>
                    <a:pt x="315932" y="64058"/>
                    <a:pt x="315020" y="67161"/>
                  </a:cubicBezTo>
                  <a:cubicBezTo>
                    <a:pt x="314108" y="70264"/>
                    <a:pt x="307491" y="83588"/>
                    <a:pt x="307491" y="83588"/>
                  </a:cubicBezTo>
                  <a:cubicBezTo>
                    <a:pt x="307491" y="83588"/>
                    <a:pt x="305757" y="87512"/>
                    <a:pt x="304799" y="89337"/>
                  </a:cubicBezTo>
                  <a:cubicBezTo>
                    <a:pt x="303841" y="91162"/>
                    <a:pt x="302198" y="95086"/>
                    <a:pt x="301742" y="96455"/>
                  </a:cubicBezTo>
                  <a:cubicBezTo>
                    <a:pt x="301286" y="97824"/>
                    <a:pt x="299096" y="102615"/>
                    <a:pt x="297818" y="103025"/>
                  </a:cubicBezTo>
                  <a:cubicBezTo>
                    <a:pt x="296540" y="103436"/>
                    <a:pt x="292479" y="110144"/>
                    <a:pt x="290609" y="109277"/>
                  </a:cubicBezTo>
                  <a:cubicBezTo>
                    <a:pt x="288738" y="108410"/>
                    <a:pt x="283992" y="115892"/>
                    <a:pt x="283992" y="115892"/>
                  </a:cubicBezTo>
                  <a:lnTo>
                    <a:pt x="270715" y="120820"/>
                  </a:lnTo>
                  <a:cubicBezTo>
                    <a:pt x="270715" y="120820"/>
                    <a:pt x="260950" y="125383"/>
                    <a:pt x="259627" y="123923"/>
                  </a:cubicBezTo>
                  <a:cubicBezTo>
                    <a:pt x="258303" y="122463"/>
                    <a:pt x="253376" y="127437"/>
                    <a:pt x="252098" y="127437"/>
                  </a:cubicBezTo>
                  <a:cubicBezTo>
                    <a:pt x="250821" y="127437"/>
                    <a:pt x="247261" y="133232"/>
                    <a:pt x="242379" y="137703"/>
                  </a:cubicBezTo>
                  <a:cubicBezTo>
                    <a:pt x="237497" y="142175"/>
                    <a:pt x="236584" y="144730"/>
                    <a:pt x="233983" y="146829"/>
                  </a:cubicBezTo>
                  <a:cubicBezTo>
                    <a:pt x="231383" y="149599"/>
                    <a:pt x="229147" y="152660"/>
                    <a:pt x="227276" y="155955"/>
                  </a:cubicBezTo>
                  <a:cubicBezTo>
                    <a:pt x="226409" y="157278"/>
                    <a:pt x="221527" y="165080"/>
                    <a:pt x="220158" y="166632"/>
                  </a:cubicBezTo>
                  <a:cubicBezTo>
                    <a:pt x="219291" y="168886"/>
                    <a:pt x="219017" y="171313"/>
                    <a:pt x="219291" y="173704"/>
                  </a:cubicBezTo>
                  <a:cubicBezTo>
                    <a:pt x="219291" y="173704"/>
                    <a:pt x="212218" y="207424"/>
                    <a:pt x="211762" y="210527"/>
                  </a:cubicBezTo>
                  <a:cubicBezTo>
                    <a:pt x="211306" y="213629"/>
                    <a:pt x="211762" y="218010"/>
                    <a:pt x="213542" y="218010"/>
                  </a:cubicBezTo>
                  <a:cubicBezTo>
                    <a:pt x="215321" y="218010"/>
                    <a:pt x="214044" y="226907"/>
                    <a:pt x="214454" y="229097"/>
                  </a:cubicBezTo>
                  <a:cubicBezTo>
                    <a:pt x="214865" y="231288"/>
                    <a:pt x="213542" y="232611"/>
                    <a:pt x="212218" y="234436"/>
                  </a:cubicBezTo>
                  <a:cubicBezTo>
                    <a:pt x="210895" y="236261"/>
                    <a:pt x="207655" y="241965"/>
                    <a:pt x="206423" y="243288"/>
                  </a:cubicBezTo>
                  <a:cubicBezTo>
                    <a:pt x="204507" y="246058"/>
                    <a:pt x="202454" y="248722"/>
                    <a:pt x="200264" y="251273"/>
                  </a:cubicBezTo>
                  <a:cubicBezTo>
                    <a:pt x="198211" y="253500"/>
                    <a:pt x="196248" y="255845"/>
                    <a:pt x="194469" y="258300"/>
                  </a:cubicBezTo>
                  <a:cubicBezTo>
                    <a:pt x="191412" y="261950"/>
                    <a:pt x="188719" y="261448"/>
                    <a:pt x="185617" y="262863"/>
                  </a:cubicBezTo>
                  <a:cubicBezTo>
                    <a:pt x="183700" y="263766"/>
                    <a:pt x="182286" y="265418"/>
                    <a:pt x="181647" y="267426"/>
                  </a:cubicBezTo>
                  <a:lnTo>
                    <a:pt x="178088" y="272718"/>
                  </a:lnTo>
                  <a:cubicBezTo>
                    <a:pt x="176400" y="274863"/>
                    <a:pt x="174483" y="276807"/>
                    <a:pt x="172339" y="278513"/>
                  </a:cubicBezTo>
                  <a:cubicBezTo>
                    <a:pt x="170103" y="279837"/>
                    <a:pt x="166955" y="283076"/>
                    <a:pt x="163898" y="285130"/>
                  </a:cubicBezTo>
                  <a:cubicBezTo>
                    <a:pt x="160977" y="287543"/>
                    <a:pt x="157418" y="289118"/>
                    <a:pt x="153677" y="289693"/>
                  </a:cubicBezTo>
                  <a:cubicBezTo>
                    <a:pt x="151943" y="289327"/>
                    <a:pt x="124885" y="299913"/>
                    <a:pt x="122695" y="300369"/>
                  </a:cubicBezTo>
                  <a:cubicBezTo>
                    <a:pt x="120505" y="300826"/>
                    <a:pt x="115623" y="307853"/>
                    <a:pt x="113569" y="310545"/>
                  </a:cubicBezTo>
                  <a:lnTo>
                    <a:pt x="241831" y="310545"/>
                  </a:lnTo>
                  <a:lnTo>
                    <a:pt x="242425" y="306301"/>
                  </a:lnTo>
                  <a:lnTo>
                    <a:pt x="244934" y="310864"/>
                  </a:lnTo>
                  <a:lnTo>
                    <a:pt x="244934" y="310864"/>
                  </a:lnTo>
                  <a:lnTo>
                    <a:pt x="242516" y="306301"/>
                  </a:lnTo>
                  <a:lnTo>
                    <a:pt x="241877" y="310864"/>
                  </a:lnTo>
                  <a:lnTo>
                    <a:pt x="113706" y="310864"/>
                  </a:lnTo>
                  <a:cubicBezTo>
                    <a:pt x="111653" y="315491"/>
                    <a:pt x="110284" y="320396"/>
                    <a:pt x="109691" y="325420"/>
                  </a:cubicBezTo>
                  <a:lnTo>
                    <a:pt x="105128" y="332994"/>
                  </a:lnTo>
                  <a:cubicBezTo>
                    <a:pt x="102070" y="335997"/>
                    <a:pt x="98785" y="338803"/>
                    <a:pt x="95363" y="341390"/>
                  </a:cubicBezTo>
                  <a:cubicBezTo>
                    <a:pt x="94040" y="341846"/>
                    <a:pt x="86237" y="347185"/>
                    <a:pt x="86237" y="347185"/>
                  </a:cubicBezTo>
                  <a:cubicBezTo>
                    <a:pt x="83591" y="350160"/>
                    <a:pt x="80625" y="352838"/>
                    <a:pt x="77386" y="355170"/>
                  </a:cubicBezTo>
                  <a:cubicBezTo>
                    <a:pt x="75606" y="355626"/>
                    <a:pt x="75150" y="365345"/>
                    <a:pt x="75150" y="365345"/>
                  </a:cubicBezTo>
                  <a:cubicBezTo>
                    <a:pt x="74191" y="368950"/>
                    <a:pt x="73005" y="372500"/>
                    <a:pt x="71636" y="375976"/>
                  </a:cubicBezTo>
                  <a:cubicBezTo>
                    <a:pt x="70724" y="377300"/>
                    <a:pt x="66298" y="387931"/>
                    <a:pt x="66298" y="387931"/>
                  </a:cubicBezTo>
                  <a:cubicBezTo>
                    <a:pt x="66298" y="387931"/>
                    <a:pt x="59180" y="396327"/>
                    <a:pt x="58358" y="397696"/>
                  </a:cubicBezTo>
                  <a:cubicBezTo>
                    <a:pt x="57537" y="399064"/>
                    <a:pt x="53020" y="404403"/>
                    <a:pt x="51697" y="405726"/>
                  </a:cubicBezTo>
                  <a:cubicBezTo>
                    <a:pt x="50373" y="407049"/>
                    <a:pt x="47134" y="410289"/>
                    <a:pt x="45035" y="411886"/>
                  </a:cubicBezTo>
                  <a:cubicBezTo>
                    <a:pt x="42844" y="414661"/>
                    <a:pt x="41065" y="417736"/>
                    <a:pt x="39742" y="421012"/>
                  </a:cubicBezTo>
                  <a:cubicBezTo>
                    <a:pt x="38373" y="423202"/>
                    <a:pt x="38829" y="424936"/>
                    <a:pt x="37962" y="428952"/>
                  </a:cubicBezTo>
                  <a:cubicBezTo>
                    <a:pt x="37232" y="432876"/>
                    <a:pt x="36183" y="436736"/>
                    <a:pt x="34859" y="440495"/>
                  </a:cubicBezTo>
                  <a:cubicBezTo>
                    <a:pt x="33491" y="443096"/>
                    <a:pt x="27742" y="458154"/>
                    <a:pt x="22859" y="462215"/>
                  </a:cubicBezTo>
                  <a:cubicBezTo>
                    <a:pt x="19209" y="464816"/>
                    <a:pt x="16106" y="468119"/>
                    <a:pt x="13733" y="471934"/>
                  </a:cubicBezTo>
                  <a:cubicBezTo>
                    <a:pt x="12091" y="474375"/>
                    <a:pt x="10904" y="477094"/>
                    <a:pt x="10220" y="479964"/>
                  </a:cubicBezTo>
                  <a:cubicBezTo>
                    <a:pt x="9262" y="485034"/>
                    <a:pt x="7893" y="490007"/>
                    <a:pt x="6114" y="494839"/>
                  </a:cubicBezTo>
                  <a:lnTo>
                    <a:pt x="5885" y="494839"/>
                  </a:lnTo>
                  <a:cubicBezTo>
                    <a:pt x="5383" y="496345"/>
                    <a:pt x="4790" y="497851"/>
                    <a:pt x="4380" y="499174"/>
                  </a:cubicBezTo>
                  <a:cubicBezTo>
                    <a:pt x="1642" y="506338"/>
                    <a:pt x="3467" y="510718"/>
                    <a:pt x="4790" y="511174"/>
                  </a:cubicBezTo>
                  <a:cubicBezTo>
                    <a:pt x="6114" y="511631"/>
                    <a:pt x="6524" y="512087"/>
                    <a:pt x="10996" y="508893"/>
                  </a:cubicBezTo>
                  <a:cubicBezTo>
                    <a:pt x="15467" y="505699"/>
                    <a:pt x="21171" y="520437"/>
                    <a:pt x="22950" y="520437"/>
                  </a:cubicBezTo>
                  <a:cubicBezTo>
                    <a:pt x="24730" y="520437"/>
                    <a:pt x="32076" y="539054"/>
                    <a:pt x="32076" y="540377"/>
                  </a:cubicBezTo>
                  <a:cubicBezTo>
                    <a:pt x="32076" y="541700"/>
                    <a:pt x="28928" y="546582"/>
                    <a:pt x="25871" y="548818"/>
                  </a:cubicBezTo>
                  <a:cubicBezTo>
                    <a:pt x="23954" y="550657"/>
                    <a:pt x="23087" y="553331"/>
                    <a:pt x="23589" y="555936"/>
                  </a:cubicBezTo>
                  <a:cubicBezTo>
                    <a:pt x="24547" y="558350"/>
                    <a:pt x="25962" y="560586"/>
                    <a:pt x="27650" y="562552"/>
                  </a:cubicBezTo>
                  <a:cubicBezTo>
                    <a:pt x="29156" y="564524"/>
                    <a:pt x="30205" y="566796"/>
                    <a:pt x="30753" y="569214"/>
                  </a:cubicBezTo>
                  <a:lnTo>
                    <a:pt x="33810" y="581215"/>
                  </a:lnTo>
                  <a:cubicBezTo>
                    <a:pt x="33810" y="581215"/>
                    <a:pt x="37415" y="594903"/>
                    <a:pt x="37415" y="596272"/>
                  </a:cubicBezTo>
                  <a:cubicBezTo>
                    <a:pt x="36183" y="599215"/>
                    <a:pt x="34632" y="602026"/>
                    <a:pt x="32852" y="604668"/>
                  </a:cubicBezTo>
                  <a:cubicBezTo>
                    <a:pt x="28791" y="609249"/>
                    <a:pt x="26281" y="615003"/>
                    <a:pt x="25734" y="621094"/>
                  </a:cubicBezTo>
                  <a:cubicBezTo>
                    <a:pt x="25278" y="630220"/>
                    <a:pt x="25278" y="633916"/>
                    <a:pt x="23954" y="634783"/>
                  </a:cubicBezTo>
                  <a:cubicBezTo>
                    <a:pt x="23179" y="635695"/>
                    <a:pt x="22677" y="636800"/>
                    <a:pt x="22449" y="637977"/>
                  </a:cubicBezTo>
                  <a:cubicBezTo>
                    <a:pt x="21992" y="639478"/>
                    <a:pt x="21627" y="641002"/>
                    <a:pt x="21308" y="642540"/>
                  </a:cubicBezTo>
                  <a:cubicBezTo>
                    <a:pt x="21308" y="642540"/>
                    <a:pt x="19574" y="655361"/>
                    <a:pt x="16425" y="657597"/>
                  </a:cubicBezTo>
                  <a:cubicBezTo>
                    <a:pt x="13277" y="659833"/>
                    <a:pt x="15102" y="664715"/>
                    <a:pt x="14235" y="666038"/>
                  </a:cubicBezTo>
                  <a:cubicBezTo>
                    <a:pt x="10859" y="670013"/>
                    <a:pt x="7117" y="673704"/>
                    <a:pt x="3148" y="677081"/>
                  </a:cubicBezTo>
                  <a:cubicBezTo>
                    <a:pt x="-1" y="679316"/>
                    <a:pt x="-868" y="685066"/>
                    <a:pt x="912" y="685476"/>
                  </a:cubicBezTo>
                  <a:cubicBezTo>
                    <a:pt x="2692" y="685887"/>
                    <a:pt x="4471" y="693461"/>
                    <a:pt x="6204" y="694602"/>
                  </a:cubicBezTo>
                  <a:cubicBezTo>
                    <a:pt x="7938" y="695743"/>
                    <a:pt x="7984" y="701674"/>
                    <a:pt x="10767" y="701264"/>
                  </a:cubicBezTo>
                  <a:cubicBezTo>
                    <a:pt x="13551" y="700853"/>
                    <a:pt x="19893" y="710390"/>
                    <a:pt x="19893" y="710390"/>
                  </a:cubicBezTo>
                  <a:cubicBezTo>
                    <a:pt x="19893" y="710390"/>
                    <a:pt x="19437" y="721067"/>
                    <a:pt x="20715" y="720610"/>
                  </a:cubicBezTo>
                  <a:cubicBezTo>
                    <a:pt x="21992" y="720154"/>
                    <a:pt x="19437" y="722390"/>
                    <a:pt x="17201" y="725173"/>
                  </a:cubicBezTo>
                  <a:cubicBezTo>
                    <a:pt x="15513" y="727409"/>
                    <a:pt x="14281" y="729969"/>
                    <a:pt x="13596" y="732702"/>
                  </a:cubicBezTo>
                  <a:cubicBezTo>
                    <a:pt x="13323" y="734874"/>
                    <a:pt x="13825" y="737078"/>
                    <a:pt x="15011" y="738908"/>
                  </a:cubicBezTo>
                  <a:lnTo>
                    <a:pt x="15833" y="748581"/>
                  </a:lnTo>
                  <a:cubicBezTo>
                    <a:pt x="15833" y="748581"/>
                    <a:pt x="15011" y="752596"/>
                    <a:pt x="15833" y="753463"/>
                  </a:cubicBezTo>
                  <a:cubicBezTo>
                    <a:pt x="16289" y="754033"/>
                    <a:pt x="16654" y="754663"/>
                    <a:pt x="16928" y="755334"/>
                  </a:cubicBezTo>
                  <a:cubicBezTo>
                    <a:pt x="17886" y="757159"/>
                    <a:pt x="18981" y="759897"/>
                    <a:pt x="18981" y="759897"/>
                  </a:cubicBezTo>
                  <a:cubicBezTo>
                    <a:pt x="20943" y="760727"/>
                    <a:pt x="23042" y="761325"/>
                    <a:pt x="25140" y="761676"/>
                  </a:cubicBezTo>
                  <a:cubicBezTo>
                    <a:pt x="26966" y="761676"/>
                    <a:pt x="25597" y="765646"/>
                    <a:pt x="26966" y="767426"/>
                  </a:cubicBezTo>
                  <a:cubicBezTo>
                    <a:pt x="28335" y="769205"/>
                    <a:pt x="31848" y="770984"/>
                    <a:pt x="33582" y="770072"/>
                  </a:cubicBezTo>
                  <a:cubicBezTo>
                    <a:pt x="35316" y="769159"/>
                    <a:pt x="37141" y="770984"/>
                    <a:pt x="39331" y="768749"/>
                  </a:cubicBezTo>
                  <a:cubicBezTo>
                    <a:pt x="41521" y="766513"/>
                    <a:pt x="46449" y="770072"/>
                    <a:pt x="48457" y="769616"/>
                  </a:cubicBezTo>
                  <a:cubicBezTo>
                    <a:pt x="50465" y="769159"/>
                    <a:pt x="55119" y="774178"/>
                    <a:pt x="55119" y="774178"/>
                  </a:cubicBezTo>
                  <a:lnTo>
                    <a:pt x="55119" y="787867"/>
                  </a:lnTo>
                  <a:cubicBezTo>
                    <a:pt x="55119" y="789145"/>
                    <a:pt x="57309" y="792430"/>
                    <a:pt x="58632" y="791791"/>
                  </a:cubicBezTo>
                  <a:cubicBezTo>
                    <a:pt x="59955" y="791153"/>
                    <a:pt x="61826" y="795031"/>
                    <a:pt x="65294" y="798271"/>
                  </a:cubicBezTo>
                  <a:cubicBezTo>
                    <a:pt x="66024" y="798996"/>
                    <a:pt x="66754" y="799667"/>
                    <a:pt x="67575" y="800278"/>
                  </a:cubicBezTo>
                  <a:cubicBezTo>
                    <a:pt x="68716" y="803175"/>
                    <a:pt x="70359" y="805858"/>
                    <a:pt x="72412" y="808218"/>
                  </a:cubicBezTo>
                  <a:cubicBezTo>
                    <a:pt x="74648" y="809952"/>
                    <a:pt x="77705" y="814834"/>
                    <a:pt x="79986" y="816157"/>
                  </a:cubicBezTo>
                  <a:cubicBezTo>
                    <a:pt x="82268" y="817480"/>
                    <a:pt x="86648" y="819716"/>
                    <a:pt x="86648" y="819716"/>
                  </a:cubicBezTo>
                  <a:cubicBezTo>
                    <a:pt x="94679" y="827551"/>
                    <a:pt x="101934" y="836156"/>
                    <a:pt x="108322" y="845405"/>
                  </a:cubicBezTo>
                  <a:cubicBezTo>
                    <a:pt x="110467" y="848243"/>
                    <a:pt x="112291" y="851305"/>
                    <a:pt x="113797" y="854531"/>
                  </a:cubicBezTo>
                  <a:cubicBezTo>
                    <a:pt x="113843" y="854759"/>
                    <a:pt x="113843" y="854987"/>
                    <a:pt x="113797" y="855215"/>
                  </a:cubicBezTo>
                  <a:cubicBezTo>
                    <a:pt x="115942" y="856949"/>
                    <a:pt x="118908" y="862014"/>
                    <a:pt x="120459" y="863565"/>
                  </a:cubicBezTo>
                  <a:cubicBezTo>
                    <a:pt x="123379" y="868032"/>
                    <a:pt x="125478" y="872974"/>
                    <a:pt x="126710" y="878166"/>
                  </a:cubicBezTo>
                  <a:cubicBezTo>
                    <a:pt x="126710" y="880402"/>
                    <a:pt x="125843" y="886653"/>
                    <a:pt x="125843" y="886653"/>
                  </a:cubicBezTo>
                  <a:lnTo>
                    <a:pt x="128490" y="891946"/>
                  </a:lnTo>
                  <a:cubicBezTo>
                    <a:pt x="128490" y="891946"/>
                    <a:pt x="134239" y="892357"/>
                    <a:pt x="136475" y="892357"/>
                  </a:cubicBezTo>
                  <a:cubicBezTo>
                    <a:pt x="138711" y="892357"/>
                    <a:pt x="138254" y="896920"/>
                    <a:pt x="139532" y="897285"/>
                  </a:cubicBezTo>
                  <a:cubicBezTo>
                    <a:pt x="140809" y="897650"/>
                    <a:pt x="148658" y="902121"/>
                    <a:pt x="149753" y="902578"/>
                  </a:cubicBezTo>
                  <a:cubicBezTo>
                    <a:pt x="150848" y="903034"/>
                    <a:pt x="153768" y="911430"/>
                    <a:pt x="157692" y="914076"/>
                  </a:cubicBezTo>
                  <a:cubicBezTo>
                    <a:pt x="158285" y="914501"/>
                    <a:pt x="158924" y="914870"/>
                    <a:pt x="159608" y="915171"/>
                  </a:cubicBezTo>
                  <a:cubicBezTo>
                    <a:pt x="163167" y="916869"/>
                    <a:pt x="166818" y="918288"/>
                    <a:pt x="170605" y="919415"/>
                  </a:cubicBezTo>
                  <a:cubicBezTo>
                    <a:pt x="170605" y="919415"/>
                    <a:pt x="183427" y="923430"/>
                    <a:pt x="187488" y="929179"/>
                  </a:cubicBezTo>
                  <a:cubicBezTo>
                    <a:pt x="190819" y="933861"/>
                    <a:pt x="194834" y="938013"/>
                    <a:pt x="199397" y="941499"/>
                  </a:cubicBezTo>
                  <a:cubicBezTo>
                    <a:pt x="202591" y="944063"/>
                    <a:pt x="205420" y="947061"/>
                    <a:pt x="207792" y="950397"/>
                  </a:cubicBezTo>
                  <a:cubicBezTo>
                    <a:pt x="209162" y="953089"/>
                    <a:pt x="215778" y="954960"/>
                    <a:pt x="215778" y="954960"/>
                  </a:cubicBezTo>
                  <a:cubicBezTo>
                    <a:pt x="215778" y="954960"/>
                    <a:pt x="222895" y="959522"/>
                    <a:pt x="223352" y="961165"/>
                  </a:cubicBezTo>
                  <a:cubicBezTo>
                    <a:pt x="223808" y="962808"/>
                    <a:pt x="229056" y="966093"/>
                    <a:pt x="230378" y="966914"/>
                  </a:cubicBezTo>
                  <a:cubicBezTo>
                    <a:pt x="231702" y="967736"/>
                    <a:pt x="238409" y="973165"/>
                    <a:pt x="239504" y="974032"/>
                  </a:cubicBezTo>
                  <a:cubicBezTo>
                    <a:pt x="240599" y="974899"/>
                    <a:pt x="249680" y="976679"/>
                    <a:pt x="251916" y="978002"/>
                  </a:cubicBezTo>
                  <a:cubicBezTo>
                    <a:pt x="256615" y="980461"/>
                    <a:pt x="261543" y="982538"/>
                    <a:pt x="266562" y="984208"/>
                  </a:cubicBezTo>
                  <a:cubicBezTo>
                    <a:pt x="268752" y="984664"/>
                    <a:pt x="277148" y="985577"/>
                    <a:pt x="277148" y="985577"/>
                  </a:cubicBezTo>
                  <a:lnTo>
                    <a:pt x="278426" y="984938"/>
                  </a:lnTo>
                  <a:cubicBezTo>
                    <a:pt x="288601" y="980101"/>
                    <a:pt x="293346" y="978321"/>
                    <a:pt x="298001" y="973165"/>
                  </a:cubicBezTo>
                  <a:cubicBezTo>
                    <a:pt x="302655" y="968009"/>
                    <a:pt x="302883" y="971842"/>
                    <a:pt x="306031" y="970017"/>
                  </a:cubicBezTo>
                  <a:cubicBezTo>
                    <a:pt x="309179" y="968192"/>
                    <a:pt x="315705" y="968739"/>
                    <a:pt x="321500" y="964678"/>
                  </a:cubicBezTo>
                  <a:cubicBezTo>
                    <a:pt x="327294" y="960617"/>
                    <a:pt x="330397" y="963812"/>
                    <a:pt x="338382" y="960709"/>
                  </a:cubicBezTo>
                  <a:cubicBezTo>
                    <a:pt x="346367" y="957606"/>
                    <a:pt x="350793" y="961621"/>
                    <a:pt x="354717" y="959888"/>
                  </a:cubicBezTo>
                  <a:cubicBezTo>
                    <a:pt x="358641" y="958154"/>
                    <a:pt x="376892" y="959888"/>
                    <a:pt x="383555" y="958519"/>
                  </a:cubicBezTo>
                  <a:cubicBezTo>
                    <a:pt x="387843" y="957556"/>
                    <a:pt x="392315" y="957857"/>
                    <a:pt x="396467" y="959386"/>
                  </a:cubicBezTo>
                  <a:cubicBezTo>
                    <a:pt x="397608" y="959750"/>
                    <a:pt x="399525" y="960161"/>
                    <a:pt x="401852" y="960663"/>
                  </a:cubicBezTo>
                  <a:cubicBezTo>
                    <a:pt x="405410" y="961348"/>
                    <a:pt x="410065" y="962123"/>
                    <a:pt x="415540" y="962990"/>
                  </a:cubicBezTo>
                  <a:cubicBezTo>
                    <a:pt x="424392" y="964268"/>
                    <a:pt x="423936" y="972116"/>
                    <a:pt x="426126" y="974899"/>
                  </a:cubicBezTo>
                  <a:cubicBezTo>
                    <a:pt x="428316" y="977683"/>
                    <a:pt x="431009" y="974489"/>
                    <a:pt x="431009" y="974489"/>
                  </a:cubicBezTo>
                  <a:cubicBezTo>
                    <a:pt x="435708" y="971025"/>
                    <a:pt x="440773" y="968060"/>
                    <a:pt x="446066" y="965637"/>
                  </a:cubicBezTo>
                  <a:cubicBezTo>
                    <a:pt x="451724" y="963971"/>
                    <a:pt x="456971" y="961261"/>
                    <a:pt x="461625" y="957652"/>
                  </a:cubicBezTo>
                  <a:cubicBezTo>
                    <a:pt x="466188" y="953636"/>
                    <a:pt x="466507" y="953089"/>
                    <a:pt x="468698" y="952313"/>
                  </a:cubicBezTo>
                  <a:cubicBezTo>
                    <a:pt x="470888" y="951537"/>
                    <a:pt x="472257" y="953180"/>
                    <a:pt x="479329" y="951401"/>
                  </a:cubicBezTo>
                  <a:cubicBezTo>
                    <a:pt x="486401" y="949621"/>
                    <a:pt x="486401" y="950990"/>
                    <a:pt x="489960" y="949667"/>
                  </a:cubicBezTo>
                  <a:cubicBezTo>
                    <a:pt x="493063" y="948526"/>
                    <a:pt x="496029" y="946993"/>
                    <a:pt x="498721" y="945104"/>
                  </a:cubicBezTo>
                  <a:cubicBezTo>
                    <a:pt x="499178" y="944720"/>
                    <a:pt x="499679" y="944369"/>
                    <a:pt x="500181" y="944054"/>
                  </a:cubicBezTo>
                  <a:cubicBezTo>
                    <a:pt x="502326" y="941321"/>
                    <a:pt x="505566" y="939660"/>
                    <a:pt x="509034" y="939491"/>
                  </a:cubicBezTo>
                  <a:cubicBezTo>
                    <a:pt x="514372" y="938629"/>
                    <a:pt x="519482" y="936804"/>
                    <a:pt x="524136" y="934107"/>
                  </a:cubicBezTo>
                  <a:cubicBezTo>
                    <a:pt x="527011" y="932633"/>
                    <a:pt x="530068" y="931575"/>
                    <a:pt x="533262" y="930959"/>
                  </a:cubicBezTo>
                  <a:lnTo>
                    <a:pt x="534357" y="930594"/>
                  </a:lnTo>
                  <a:cubicBezTo>
                    <a:pt x="536502" y="930137"/>
                    <a:pt x="538601" y="929416"/>
                    <a:pt x="540563" y="928449"/>
                  </a:cubicBezTo>
                  <a:cubicBezTo>
                    <a:pt x="540563" y="928449"/>
                    <a:pt x="558815" y="927537"/>
                    <a:pt x="564929" y="922609"/>
                  </a:cubicBezTo>
                  <a:cubicBezTo>
                    <a:pt x="571043" y="917681"/>
                    <a:pt x="572503" y="924890"/>
                    <a:pt x="572503" y="924890"/>
                  </a:cubicBezTo>
                  <a:cubicBezTo>
                    <a:pt x="572503" y="924890"/>
                    <a:pt x="573826" y="924617"/>
                    <a:pt x="576062" y="924343"/>
                  </a:cubicBezTo>
                  <a:cubicBezTo>
                    <a:pt x="578298" y="924069"/>
                    <a:pt x="581857" y="923704"/>
                    <a:pt x="585735" y="923521"/>
                  </a:cubicBezTo>
                  <a:cubicBezTo>
                    <a:pt x="593310" y="923065"/>
                    <a:pt x="599105" y="920829"/>
                    <a:pt x="606222" y="923065"/>
                  </a:cubicBezTo>
                  <a:cubicBezTo>
                    <a:pt x="613341" y="925301"/>
                    <a:pt x="612383" y="931004"/>
                    <a:pt x="616900" y="932191"/>
                  </a:cubicBezTo>
                  <a:cubicBezTo>
                    <a:pt x="621417" y="933377"/>
                    <a:pt x="622604" y="940632"/>
                    <a:pt x="629265" y="939218"/>
                  </a:cubicBezTo>
                  <a:cubicBezTo>
                    <a:pt x="635927" y="937803"/>
                    <a:pt x="634604" y="948343"/>
                    <a:pt x="637661" y="949484"/>
                  </a:cubicBezTo>
                  <a:cubicBezTo>
                    <a:pt x="640718" y="950625"/>
                    <a:pt x="637205" y="958290"/>
                    <a:pt x="638117" y="962762"/>
                  </a:cubicBezTo>
                  <a:cubicBezTo>
                    <a:pt x="638893" y="967941"/>
                    <a:pt x="641996" y="972490"/>
                    <a:pt x="646513" y="975127"/>
                  </a:cubicBezTo>
                  <a:cubicBezTo>
                    <a:pt x="651395" y="977318"/>
                    <a:pt x="653631" y="982245"/>
                    <a:pt x="655639" y="980466"/>
                  </a:cubicBezTo>
                  <a:cubicBezTo>
                    <a:pt x="657646" y="978687"/>
                    <a:pt x="677723" y="979143"/>
                    <a:pt x="683016" y="980922"/>
                  </a:cubicBezTo>
                  <a:cubicBezTo>
                    <a:pt x="687213" y="982364"/>
                    <a:pt x="691822" y="982218"/>
                    <a:pt x="695929" y="980512"/>
                  </a:cubicBezTo>
                  <a:cubicBezTo>
                    <a:pt x="698986" y="979143"/>
                    <a:pt x="705648" y="976907"/>
                    <a:pt x="709207" y="975127"/>
                  </a:cubicBezTo>
                  <a:cubicBezTo>
                    <a:pt x="714682" y="972631"/>
                    <a:pt x="720340" y="970423"/>
                    <a:pt x="726044" y="968511"/>
                  </a:cubicBezTo>
                  <a:cubicBezTo>
                    <a:pt x="730606" y="967142"/>
                    <a:pt x="725587" y="970702"/>
                    <a:pt x="724766" y="975538"/>
                  </a:cubicBezTo>
                  <a:cubicBezTo>
                    <a:pt x="724447" y="976797"/>
                    <a:pt x="724447" y="978112"/>
                    <a:pt x="724766" y="979371"/>
                  </a:cubicBezTo>
                  <a:cubicBezTo>
                    <a:pt x="725587" y="981944"/>
                    <a:pt x="727184" y="984199"/>
                    <a:pt x="729329" y="985805"/>
                  </a:cubicBezTo>
                  <a:cubicBezTo>
                    <a:pt x="731519" y="987539"/>
                    <a:pt x="734211" y="992831"/>
                    <a:pt x="736447" y="993288"/>
                  </a:cubicBezTo>
                  <a:cubicBezTo>
                    <a:pt x="738683" y="993744"/>
                    <a:pt x="743063" y="990185"/>
                    <a:pt x="746577" y="988725"/>
                  </a:cubicBezTo>
                  <a:cubicBezTo>
                    <a:pt x="750090" y="987265"/>
                    <a:pt x="751915" y="996710"/>
                    <a:pt x="753741" y="997120"/>
                  </a:cubicBezTo>
                  <a:cubicBezTo>
                    <a:pt x="755566" y="997531"/>
                    <a:pt x="759444" y="1012634"/>
                    <a:pt x="761680" y="1014003"/>
                  </a:cubicBezTo>
                  <a:cubicBezTo>
                    <a:pt x="763916" y="1015372"/>
                    <a:pt x="761680" y="1033487"/>
                    <a:pt x="763505" y="1033487"/>
                  </a:cubicBezTo>
                  <a:cubicBezTo>
                    <a:pt x="765330" y="1033487"/>
                    <a:pt x="759763" y="1041426"/>
                    <a:pt x="757117" y="1045213"/>
                  </a:cubicBezTo>
                  <a:lnTo>
                    <a:pt x="755931" y="1046765"/>
                  </a:lnTo>
                  <a:cubicBezTo>
                    <a:pt x="753695" y="1049826"/>
                    <a:pt x="753010" y="1053764"/>
                    <a:pt x="754105" y="1057396"/>
                  </a:cubicBezTo>
                  <a:cubicBezTo>
                    <a:pt x="754973" y="1062228"/>
                    <a:pt x="755292" y="1067142"/>
                    <a:pt x="755063" y="1072043"/>
                  </a:cubicBezTo>
                  <a:cubicBezTo>
                    <a:pt x="755520" y="1078705"/>
                    <a:pt x="753741" y="1080895"/>
                    <a:pt x="754562" y="1089792"/>
                  </a:cubicBezTo>
                  <a:cubicBezTo>
                    <a:pt x="755383" y="1098690"/>
                    <a:pt x="747991" y="1099557"/>
                    <a:pt x="744386" y="1103071"/>
                  </a:cubicBezTo>
                  <a:cubicBezTo>
                    <a:pt x="740782" y="1106584"/>
                    <a:pt x="740827" y="1116759"/>
                    <a:pt x="741330" y="1122554"/>
                  </a:cubicBezTo>
                  <a:cubicBezTo>
                    <a:pt x="741832" y="1128349"/>
                    <a:pt x="740827" y="1137201"/>
                    <a:pt x="741740" y="1140303"/>
                  </a:cubicBezTo>
                  <a:cubicBezTo>
                    <a:pt x="742653" y="1143406"/>
                    <a:pt x="748858" y="1158555"/>
                    <a:pt x="752371" y="1158555"/>
                  </a:cubicBezTo>
                  <a:cubicBezTo>
                    <a:pt x="755885" y="1158555"/>
                    <a:pt x="758623" y="1171422"/>
                    <a:pt x="760767" y="1170099"/>
                  </a:cubicBezTo>
                  <a:cubicBezTo>
                    <a:pt x="762912" y="1168776"/>
                    <a:pt x="779018" y="1189126"/>
                    <a:pt x="790061" y="1205553"/>
                  </a:cubicBezTo>
                  <a:cubicBezTo>
                    <a:pt x="794624" y="1212169"/>
                    <a:pt x="797407" y="1216504"/>
                    <a:pt x="799551" y="1219241"/>
                  </a:cubicBezTo>
                  <a:cubicBezTo>
                    <a:pt x="802563" y="1223394"/>
                    <a:pt x="804114" y="1224306"/>
                    <a:pt x="805985" y="1224580"/>
                  </a:cubicBezTo>
                  <a:cubicBezTo>
                    <a:pt x="809590" y="1225036"/>
                    <a:pt x="815750" y="1238770"/>
                    <a:pt x="823735" y="1244976"/>
                  </a:cubicBezTo>
                  <a:lnTo>
                    <a:pt x="824693" y="1245797"/>
                  </a:lnTo>
                  <a:cubicBezTo>
                    <a:pt x="831629" y="1252277"/>
                    <a:pt x="831309" y="1264049"/>
                    <a:pt x="831309" y="1266239"/>
                  </a:cubicBezTo>
                  <a:lnTo>
                    <a:pt x="831309" y="1271577"/>
                  </a:lnTo>
                  <a:cubicBezTo>
                    <a:pt x="831264" y="1274625"/>
                    <a:pt x="831401" y="1277673"/>
                    <a:pt x="831766" y="1280703"/>
                  </a:cubicBezTo>
                  <a:cubicBezTo>
                    <a:pt x="833682" y="1286160"/>
                    <a:pt x="836557" y="1291248"/>
                    <a:pt x="840161" y="1295761"/>
                  </a:cubicBezTo>
                  <a:cubicBezTo>
                    <a:pt x="843675" y="1300643"/>
                    <a:pt x="846823" y="1311776"/>
                    <a:pt x="851660" y="1316978"/>
                  </a:cubicBezTo>
                  <a:cubicBezTo>
                    <a:pt x="856497" y="1322180"/>
                    <a:pt x="856497" y="1329435"/>
                    <a:pt x="861835" y="1334317"/>
                  </a:cubicBezTo>
                  <a:cubicBezTo>
                    <a:pt x="867174" y="1339199"/>
                    <a:pt x="860147" y="1344492"/>
                    <a:pt x="858778" y="1348462"/>
                  </a:cubicBezTo>
                  <a:cubicBezTo>
                    <a:pt x="857409" y="1352431"/>
                    <a:pt x="850747" y="1358683"/>
                    <a:pt x="850336" y="1360462"/>
                  </a:cubicBezTo>
                  <a:cubicBezTo>
                    <a:pt x="849926" y="1362242"/>
                    <a:pt x="855173" y="1372417"/>
                    <a:pt x="860147" y="1381315"/>
                  </a:cubicBezTo>
                  <a:cubicBezTo>
                    <a:pt x="865120" y="1390212"/>
                    <a:pt x="867174" y="1402988"/>
                    <a:pt x="872056" y="1409696"/>
                  </a:cubicBezTo>
                  <a:cubicBezTo>
                    <a:pt x="876938" y="1416403"/>
                    <a:pt x="872968" y="1422517"/>
                    <a:pt x="873425" y="1424708"/>
                  </a:cubicBezTo>
                  <a:cubicBezTo>
                    <a:pt x="873881" y="1426898"/>
                    <a:pt x="874702" y="1432647"/>
                    <a:pt x="875113" y="1435841"/>
                  </a:cubicBezTo>
                  <a:cubicBezTo>
                    <a:pt x="874702" y="1440267"/>
                    <a:pt x="873653" y="1444602"/>
                    <a:pt x="872056" y="1448708"/>
                  </a:cubicBezTo>
                  <a:cubicBezTo>
                    <a:pt x="872056" y="1448708"/>
                    <a:pt x="867493" y="1455279"/>
                    <a:pt x="866261" y="1457104"/>
                  </a:cubicBezTo>
                  <a:cubicBezTo>
                    <a:pt x="863021" y="1459751"/>
                    <a:pt x="859462" y="1461986"/>
                    <a:pt x="855675" y="1463720"/>
                  </a:cubicBezTo>
                  <a:cubicBezTo>
                    <a:pt x="851386" y="1466458"/>
                    <a:pt x="847736" y="1470108"/>
                    <a:pt x="844998" y="1474397"/>
                  </a:cubicBezTo>
                  <a:cubicBezTo>
                    <a:pt x="842306" y="1478321"/>
                    <a:pt x="839705" y="1485029"/>
                    <a:pt x="840983" y="1488086"/>
                  </a:cubicBezTo>
                  <a:cubicBezTo>
                    <a:pt x="842260" y="1491143"/>
                    <a:pt x="836191" y="1497805"/>
                    <a:pt x="834869" y="1498215"/>
                  </a:cubicBezTo>
                  <a:cubicBezTo>
                    <a:pt x="833545" y="1498626"/>
                    <a:pt x="829530" y="1514231"/>
                    <a:pt x="829940" y="1517745"/>
                  </a:cubicBezTo>
                  <a:cubicBezTo>
                    <a:pt x="829667" y="1523265"/>
                    <a:pt x="829074" y="1528741"/>
                    <a:pt x="828161" y="1534171"/>
                  </a:cubicBezTo>
                  <a:cubicBezTo>
                    <a:pt x="826655" y="1539008"/>
                    <a:pt x="824739" y="1543753"/>
                    <a:pt x="822411" y="1548270"/>
                  </a:cubicBezTo>
                  <a:cubicBezTo>
                    <a:pt x="820997" y="1551419"/>
                    <a:pt x="819948" y="1554749"/>
                    <a:pt x="819309" y="1558126"/>
                  </a:cubicBezTo>
                  <a:cubicBezTo>
                    <a:pt x="818396" y="1562096"/>
                    <a:pt x="815750" y="1570035"/>
                    <a:pt x="815750" y="1570035"/>
                  </a:cubicBezTo>
                  <a:lnTo>
                    <a:pt x="815750" y="1590431"/>
                  </a:lnTo>
                  <a:cubicBezTo>
                    <a:pt x="815750" y="1590431"/>
                    <a:pt x="815750" y="1591846"/>
                    <a:pt x="815431" y="1594081"/>
                  </a:cubicBezTo>
                  <a:cubicBezTo>
                    <a:pt x="814792" y="1602340"/>
                    <a:pt x="813605" y="1622554"/>
                    <a:pt x="817119" y="1628120"/>
                  </a:cubicBezTo>
                  <a:cubicBezTo>
                    <a:pt x="821682" y="1635284"/>
                    <a:pt x="819765" y="1636105"/>
                    <a:pt x="821682" y="1638295"/>
                  </a:cubicBezTo>
                  <a:cubicBezTo>
                    <a:pt x="823598" y="1640486"/>
                    <a:pt x="826245" y="1644501"/>
                    <a:pt x="830123" y="1644958"/>
                  </a:cubicBezTo>
                  <a:cubicBezTo>
                    <a:pt x="834001" y="1645414"/>
                    <a:pt x="834686" y="1652532"/>
                    <a:pt x="836739" y="1654083"/>
                  </a:cubicBezTo>
                  <a:cubicBezTo>
                    <a:pt x="838793" y="1655635"/>
                    <a:pt x="844313" y="1664669"/>
                    <a:pt x="846504" y="1665171"/>
                  </a:cubicBezTo>
                  <a:cubicBezTo>
                    <a:pt x="848694" y="1665673"/>
                    <a:pt x="850063" y="1678859"/>
                    <a:pt x="850063" y="1678859"/>
                  </a:cubicBezTo>
                  <a:cubicBezTo>
                    <a:pt x="850063" y="1678859"/>
                    <a:pt x="854626" y="1689947"/>
                    <a:pt x="856314" y="1689491"/>
                  </a:cubicBezTo>
                  <a:cubicBezTo>
                    <a:pt x="858002" y="1689035"/>
                    <a:pt x="864208" y="1708975"/>
                    <a:pt x="864208" y="1708975"/>
                  </a:cubicBezTo>
                  <a:lnTo>
                    <a:pt x="867356" y="1718101"/>
                  </a:lnTo>
                  <a:cubicBezTo>
                    <a:pt x="869181" y="1718876"/>
                    <a:pt x="870733" y="1720108"/>
                    <a:pt x="871919" y="1721705"/>
                  </a:cubicBezTo>
                  <a:cubicBezTo>
                    <a:pt x="873288" y="1723895"/>
                    <a:pt x="873744" y="1726952"/>
                    <a:pt x="876482" y="1727820"/>
                  </a:cubicBezTo>
                  <a:cubicBezTo>
                    <a:pt x="879220" y="1728686"/>
                    <a:pt x="879128" y="1731834"/>
                    <a:pt x="886246" y="1738131"/>
                  </a:cubicBezTo>
                  <a:cubicBezTo>
                    <a:pt x="893364" y="1744428"/>
                    <a:pt x="891585" y="1748215"/>
                    <a:pt x="892863" y="1750451"/>
                  </a:cubicBezTo>
                  <a:cubicBezTo>
                    <a:pt x="894322" y="1753965"/>
                    <a:pt x="895098" y="1757752"/>
                    <a:pt x="895098" y="1761539"/>
                  </a:cubicBezTo>
                  <a:cubicBezTo>
                    <a:pt x="895098" y="1764185"/>
                    <a:pt x="896011" y="1773037"/>
                    <a:pt x="896011" y="1773037"/>
                  </a:cubicBezTo>
                  <a:cubicBezTo>
                    <a:pt x="896011" y="1773037"/>
                    <a:pt x="890307" y="1791700"/>
                    <a:pt x="889349" y="1793433"/>
                  </a:cubicBezTo>
                  <a:cubicBezTo>
                    <a:pt x="888391" y="1795167"/>
                    <a:pt x="890307" y="1799182"/>
                    <a:pt x="892406" y="1801875"/>
                  </a:cubicBezTo>
                  <a:cubicBezTo>
                    <a:pt x="894505" y="1804567"/>
                    <a:pt x="895098" y="1809038"/>
                    <a:pt x="897334" y="1810270"/>
                  </a:cubicBezTo>
                  <a:cubicBezTo>
                    <a:pt x="899570" y="1811502"/>
                    <a:pt x="899524" y="1819396"/>
                    <a:pt x="901349" y="1818666"/>
                  </a:cubicBezTo>
                  <a:cubicBezTo>
                    <a:pt x="903175" y="1817936"/>
                    <a:pt x="902673" y="1831122"/>
                    <a:pt x="903996" y="1836917"/>
                  </a:cubicBezTo>
                  <a:cubicBezTo>
                    <a:pt x="904726" y="1840157"/>
                    <a:pt x="903904" y="1843534"/>
                    <a:pt x="901760" y="1846043"/>
                  </a:cubicBezTo>
                  <a:cubicBezTo>
                    <a:pt x="900802" y="1848644"/>
                    <a:pt x="900802" y="1851473"/>
                    <a:pt x="901760" y="1854074"/>
                  </a:cubicBezTo>
                  <a:cubicBezTo>
                    <a:pt x="903083" y="1858637"/>
                    <a:pt x="903494" y="1858956"/>
                    <a:pt x="907555" y="1874424"/>
                  </a:cubicBezTo>
                  <a:cubicBezTo>
                    <a:pt x="911616" y="1889892"/>
                    <a:pt x="911068" y="1886836"/>
                    <a:pt x="913715" y="1888615"/>
                  </a:cubicBezTo>
                  <a:cubicBezTo>
                    <a:pt x="916361" y="1890394"/>
                    <a:pt x="915950" y="1901026"/>
                    <a:pt x="917730" y="1900159"/>
                  </a:cubicBezTo>
                  <a:cubicBezTo>
                    <a:pt x="919510" y="1899292"/>
                    <a:pt x="931875" y="1922700"/>
                    <a:pt x="938126" y="1932099"/>
                  </a:cubicBezTo>
                  <a:cubicBezTo>
                    <a:pt x="940134" y="1935932"/>
                    <a:pt x="943008" y="1939217"/>
                    <a:pt x="946476" y="1941772"/>
                  </a:cubicBezTo>
                  <a:cubicBezTo>
                    <a:pt x="946795" y="1942046"/>
                    <a:pt x="947161" y="1942365"/>
                    <a:pt x="947434" y="1942731"/>
                  </a:cubicBezTo>
                  <a:cubicBezTo>
                    <a:pt x="950492" y="1946518"/>
                    <a:pt x="953321" y="1950487"/>
                    <a:pt x="955876" y="1954640"/>
                  </a:cubicBezTo>
                  <a:cubicBezTo>
                    <a:pt x="958522" y="1958199"/>
                    <a:pt x="961579" y="1962671"/>
                    <a:pt x="965001" y="1962671"/>
                  </a:cubicBezTo>
                  <a:cubicBezTo>
                    <a:pt x="968423" y="1962671"/>
                    <a:pt x="967237" y="1971796"/>
                    <a:pt x="967237" y="1975036"/>
                  </a:cubicBezTo>
                  <a:cubicBezTo>
                    <a:pt x="968013" y="1979279"/>
                    <a:pt x="969199" y="1983431"/>
                    <a:pt x="970751" y="1987447"/>
                  </a:cubicBezTo>
                  <a:cubicBezTo>
                    <a:pt x="971846" y="1991645"/>
                    <a:pt x="972484" y="1995979"/>
                    <a:pt x="972530" y="2000314"/>
                  </a:cubicBezTo>
                  <a:cubicBezTo>
                    <a:pt x="972074" y="2002550"/>
                    <a:pt x="976089" y="2007843"/>
                    <a:pt x="980561" y="2012725"/>
                  </a:cubicBezTo>
                  <a:cubicBezTo>
                    <a:pt x="983390" y="2015600"/>
                    <a:pt x="986447" y="2018246"/>
                    <a:pt x="989687" y="2020664"/>
                  </a:cubicBezTo>
                  <a:cubicBezTo>
                    <a:pt x="991968" y="2022900"/>
                    <a:pt x="992835" y="2031752"/>
                    <a:pt x="994249" y="2032665"/>
                  </a:cubicBezTo>
                  <a:cubicBezTo>
                    <a:pt x="996941" y="2035083"/>
                    <a:pt x="999177" y="2037958"/>
                    <a:pt x="1000865" y="2041152"/>
                  </a:cubicBezTo>
                  <a:cubicBezTo>
                    <a:pt x="1001459" y="2048544"/>
                    <a:pt x="1001002" y="2055981"/>
                    <a:pt x="999543" y="2063236"/>
                  </a:cubicBezTo>
                  <a:cubicBezTo>
                    <a:pt x="997763" y="2068073"/>
                    <a:pt x="999543" y="2063236"/>
                    <a:pt x="993748" y="2068073"/>
                  </a:cubicBezTo>
                  <a:cubicBezTo>
                    <a:pt x="987953" y="2072909"/>
                    <a:pt x="987588" y="2071221"/>
                    <a:pt x="987588" y="2071221"/>
                  </a:cubicBezTo>
                  <a:lnTo>
                    <a:pt x="988956" y="2076970"/>
                  </a:lnTo>
                  <a:cubicBezTo>
                    <a:pt x="988956" y="2076970"/>
                    <a:pt x="991558" y="2085412"/>
                    <a:pt x="994249" y="2084089"/>
                  </a:cubicBezTo>
                  <a:cubicBezTo>
                    <a:pt x="996941" y="2082765"/>
                    <a:pt x="1000409" y="2096545"/>
                    <a:pt x="1001322" y="2098735"/>
                  </a:cubicBezTo>
                  <a:cubicBezTo>
                    <a:pt x="1001824" y="2099830"/>
                    <a:pt x="1001961" y="2101062"/>
                    <a:pt x="1001778" y="2102249"/>
                  </a:cubicBezTo>
                  <a:cubicBezTo>
                    <a:pt x="1001778" y="2105215"/>
                    <a:pt x="1001641" y="2108181"/>
                    <a:pt x="1001322" y="2111101"/>
                  </a:cubicBezTo>
                  <a:cubicBezTo>
                    <a:pt x="1000865" y="2114705"/>
                    <a:pt x="1005885" y="2113337"/>
                    <a:pt x="1006660" y="2112059"/>
                  </a:cubicBezTo>
                  <a:cubicBezTo>
                    <a:pt x="1007436" y="2110781"/>
                    <a:pt x="1011999" y="2113793"/>
                    <a:pt x="1013277" y="2115071"/>
                  </a:cubicBezTo>
                  <a:cubicBezTo>
                    <a:pt x="1015102" y="2116805"/>
                    <a:pt x="1017429" y="2117945"/>
                    <a:pt x="1019938" y="2118219"/>
                  </a:cubicBezTo>
                  <a:cubicBezTo>
                    <a:pt x="1022129" y="2118219"/>
                    <a:pt x="1022129" y="2123512"/>
                    <a:pt x="1022129" y="2123512"/>
                  </a:cubicBezTo>
                  <a:cubicBezTo>
                    <a:pt x="1022129" y="2123512"/>
                    <a:pt x="1025232" y="2127527"/>
                    <a:pt x="1026691" y="2127071"/>
                  </a:cubicBezTo>
                  <a:cubicBezTo>
                    <a:pt x="1028152" y="2126614"/>
                    <a:pt x="1030615" y="2131634"/>
                    <a:pt x="1036456" y="2128896"/>
                  </a:cubicBezTo>
                  <a:cubicBezTo>
                    <a:pt x="1042297" y="2126158"/>
                    <a:pt x="1043939" y="2131086"/>
                    <a:pt x="1053248" y="2133778"/>
                  </a:cubicBezTo>
                  <a:cubicBezTo>
                    <a:pt x="1056122" y="2134554"/>
                    <a:pt x="1059453" y="2129717"/>
                    <a:pt x="1061735" y="2127527"/>
                  </a:cubicBezTo>
                  <a:cubicBezTo>
                    <a:pt x="1062967" y="2126249"/>
                    <a:pt x="1064564" y="2125291"/>
                    <a:pt x="1066297" y="2124880"/>
                  </a:cubicBezTo>
                  <a:lnTo>
                    <a:pt x="1076062" y="2121778"/>
                  </a:lnTo>
                  <a:cubicBezTo>
                    <a:pt x="1080807" y="2121458"/>
                    <a:pt x="1085507" y="2121458"/>
                    <a:pt x="1090253" y="2121778"/>
                  </a:cubicBezTo>
                  <a:cubicBezTo>
                    <a:pt x="1099971" y="2122234"/>
                    <a:pt x="1094177" y="2118219"/>
                    <a:pt x="1097781" y="2116439"/>
                  </a:cubicBezTo>
                  <a:cubicBezTo>
                    <a:pt x="1101386" y="2114660"/>
                    <a:pt x="1101751" y="2119953"/>
                    <a:pt x="1106633" y="2117306"/>
                  </a:cubicBezTo>
                  <a:cubicBezTo>
                    <a:pt x="1111515" y="2114660"/>
                    <a:pt x="1106633" y="2117306"/>
                    <a:pt x="1112839" y="2113747"/>
                  </a:cubicBezTo>
                  <a:cubicBezTo>
                    <a:pt x="1115074" y="2112561"/>
                    <a:pt x="1114618" y="2111101"/>
                    <a:pt x="1118132" y="2108044"/>
                  </a:cubicBezTo>
                  <a:cubicBezTo>
                    <a:pt x="1121645" y="2104986"/>
                    <a:pt x="1120367" y="2108910"/>
                    <a:pt x="1126162" y="2106720"/>
                  </a:cubicBezTo>
                  <a:cubicBezTo>
                    <a:pt x="1129219" y="2107815"/>
                    <a:pt x="1132185" y="2109139"/>
                    <a:pt x="1135014" y="2110690"/>
                  </a:cubicBezTo>
                  <a:cubicBezTo>
                    <a:pt x="1137843" y="2110918"/>
                    <a:pt x="1140672" y="2110599"/>
                    <a:pt x="1143410" y="2109823"/>
                  </a:cubicBezTo>
                  <a:cubicBezTo>
                    <a:pt x="1147425" y="2108454"/>
                    <a:pt x="1146102" y="2110188"/>
                    <a:pt x="1147973" y="2108454"/>
                  </a:cubicBezTo>
                  <a:cubicBezTo>
                    <a:pt x="1149843" y="2106720"/>
                    <a:pt x="1150665" y="2108910"/>
                    <a:pt x="1152855" y="2108454"/>
                  </a:cubicBezTo>
                  <a:cubicBezTo>
                    <a:pt x="1155045" y="2107998"/>
                    <a:pt x="1156825" y="2110690"/>
                    <a:pt x="1159973" y="2110188"/>
                  </a:cubicBezTo>
                  <a:cubicBezTo>
                    <a:pt x="1163122" y="2109686"/>
                    <a:pt x="1165312" y="2111101"/>
                    <a:pt x="1169737" y="2113747"/>
                  </a:cubicBezTo>
                  <a:cubicBezTo>
                    <a:pt x="1169737" y="2113747"/>
                    <a:pt x="1181190" y="2118310"/>
                    <a:pt x="1186119" y="2115983"/>
                  </a:cubicBezTo>
                  <a:cubicBezTo>
                    <a:pt x="1187898" y="2114477"/>
                    <a:pt x="1189175" y="2112470"/>
                    <a:pt x="1189677" y="2110188"/>
                  </a:cubicBezTo>
                  <a:cubicBezTo>
                    <a:pt x="1190544" y="2107542"/>
                    <a:pt x="1194240" y="2109367"/>
                    <a:pt x="1194970" y="2108044"/>
                  </a:cubicBezTo>
                  <a:cubicBezTo>
                    <a:pt x="1195701" y="2106720"/>
                    <a:pt x="1200355" y="2110690"/>
                    <a:pt x="1200355" y="2110690"/>
                  </a:cubicBezTo>
                  <a:lnTo>
                    <a:pt x="1205647" y="2111603"/>
                  </a:lnTo>
                  <a:cubicBezTo>
                    <a:pt x="1205647" y="2111603"/>
                    <a:pt x="1208750" y="2109367"/>
                    <a:pt x="1210940" y="2107542"/>
                  </a:cubicBezTo>
                  <a:cubicBezTo>
                    <a:pt x="1213496" y="2105215"/>
                    <a:pt x="1215732" y="2102523"/>
                    <a:pt x="1217557" y="2099602"/>
                  </a:cubicBezTo>
                  <a:cubicBezTo>
                    <a:pt x="1218698" y="2098142"/>
                    <a:pt x="1223762" y="2100925"/>
                    <a:pt x="1227732" y="2100469"/>
                  </a:cubicBezTo>
                  <a:lnTo>
                    <a:pt x="1233572" y="2100469"/>
                  </a:lnTo>
                  <a:cubicBezTo>
                    <a:pt x="1236219" y="2100698"/>
                    <a:pt x="1238819" y="2100104"/>
                    <a:pt x="1241101" y="2098735"/>
                  </a:cubicBezTo>
                  <a:cubicBezTo>
                    <a:pt x="1244204" y="2096545"/>
                    <a:pt x="1244614" y="2098735"/>
                    <a:pt x="1247763" y="2096043"/>
                  </a:cubicBezTo>
                  <a:cubicBezTo>
                    <a:pt x="1250911" y="2093351"/>
                    <a:pt x="1252326" y="2094264"/>
                    <a:pt x="1254379" y="2092940"/>
                  </a:cubicBezTo>
                  <a:cubicBezTo>
                    <a:pt x="1256615" y="2091343"/>
                    <a:pt x="1258668" y="2089564"/>
                    <a:pt x="1260584" y="2087602"/>
                  </a:cubicBezTo>
                  <a:cubicBezTo>
                    <a:pt x="1260584" y="2087602"/>
                    <a:pt x="1267657" y="2082719"/>
                    <a:pt x="1274273" y="2077427"/>
                  </a:cubicBezTo>
                  <a:cubicBezTo>
                    <a:pt x="1277467" y="2074643"/>
                    <a:pt x="1280524" y="2071678"/>
                    <a:pt x="1283399" y="2068575"/>
                  </a:cubicBezTo>
                  <a:cubicBezTo>
                    <a:pt x="1288692" y="2063236"/>
                    <a:pt x="1286502" y="2066385"/>
                    <a:pt x="1288692" y="2062780"/>
                  </a:cubicBezTo>
                  <a:cubicBezTo>
                    <a:pt x="1290882" y="2059175"/>
                    <a:pt x="1290928" y="2061502"/>
                    <a:pt x="1292297" y="2058856"/>
                  </a:cubicBezTo>
                  <a:cubicBezTo>
                    <a:pt x="1293665" y="2056209"/>
                    <a:pt x="1296221" y="2055251"/>
                    <a:pt x="1299369" y="2051327"/>
                  </a:cubicBezTo>
                  <a:cubicBezTo>
                    <a:pt x="1302518" y="2047403"/>
                    <a:pt x="1303384" y="2048179"/>
                    <a:pt x="1308495" y="2043753"/>
                  </a:cubicBezTo>
                  <a:cubicBezTo>
                    <a:pt x="1313605" y="2039326"/>
                    <a:pt x="1313788" y="2039738"/>
                    <a:pt x="1316069" y="2036178"/>
                  </a:cubicBezTo>
                  <a:cubicBezTo>
                    <a:pt x="1318351" y="2032619"/>
                    <a:pt x="1322731" y="2030931"/>
                    <a:pt x="1329347" y="2022900"/>
                  </a:cubicBezTo>
                  <a:cubicBezTo>
                    <a:pt x="1335963" y="2014870"/>
                    <a:pt x="1329347" y="2022900"/>
                    <a:pt x="1329347" y="2021577"/>
                  </a:cubicBezTo>
                  <a:cubicBezTo>
                    <a:pt x="1329347" y="2020254"/>
                    <a:pt x="1336465" y="2017014"/>
                    <a:pt x="1337834" y="2016239"/>
                  </a:cubicBezTo>
                  <a:cubicBezTo>
                    <a:pt x="1340709" y="2012679"/>
                    <a:pt x="1343218" y="2008801"/>
                    <a:pt x="1345317" y="2004740"/>
                  </a:cubicBezTo>
                  <a:cubicBezTo>
                    <a:pt x="1346640" y="2002094"/>
                    <a:pt x="1345774" y="2002550"/>
                    <a:pt x="1347051" y="1999401"/>
                  </a:cubicBezTo>
                  <a:cubicBezTo>
                    <a:pt x="1348328" y="1996253"/>
                    <a:pt x="1351933" y="1992785"/>
                    <a:pt x="1353759" y="1989226"/>
                  </a:cubicBezTo>
                  <a:cubicBezTo>
                    <a:pt x="1355584" y="1985667"/>
                    <a:pt x="1358595" y="1984344"/>
                    <a:pt x="1359508" y="1982610"/>
                  </a:cubicBezTo>
                  <a:cubicBezTo>
                    <a:pt x="1360603" y="1981059"/>
                    <a:pt x="1361971" y="1979690"/>
                    <a:pt x="1363523" y="1978595"/>
                  </a:cubicBezTo>
                  <a:cubicBezTo>
                    <a:pt x="1365074" y="1976724"/>
                    <a:pt x="1366398" y="1974625"/>
                    <a:pt x="1367447" y="1972389"/>
                  </a:cubicBezTo>
                  <a:cubicBezTo>
                    <a:pt x="1367995" y="1970610"/>
                    <a:pt x="1373698" y="1964450"/>
                    <a:pt x="1375021" y="1962169"/>
                  </a:cubicBezTo>
                  <a:cubicBezTo>
                    <a:pt x="1376345" y="1959887"/>
                    <a:pt x="1377668" y="1959066"/>
                    <a:pt x="1378580" y="1957332"/>
                  </a:cubicBezTo>
                  <a:cubicBezTo>
                    <a:pt x="1379493" y="1955598"/>
                    <a:pt x="1382094" y="1955552"/>
                    <a:pt x="1383463" y="1953773"/>
                  </a:cubicBezTo>
                  <a:cubicBezTo>
                    <a:pt x="1384831" y="1951993"/>
                    <a:pt x="1391402" y="1945788"/>
                    <a:pt x="1392315" y="1944054"/>
                  </a:cubicBezTo>
                  <a:cubicBezTo>
                    <a:pt x="1393228" y="1942320"/>
                    <a:pt x="1395828" y="1939491"/>
                    <a:pt x="1398520" y="1934244"/>
                  </a:cubicBezTo>
                  <a:cubicBezTo>
                    <a:pt x="1399798" y="1931734"/>
                    <a:pt x="1400665" y="1929042"/>
                    <a:pt x="1401167" y="1926259"/>
                  </a:cubicBezTo>
                  <a:cubicBezTo>
                    <a:pt x="1402216" y="1923475"/>
                    <a:pt x="1403539" y="1920829"/>
                    <a:pt x="1405182" y="1918365"/>
                  </a:cubicBezTo>
                  <a:cubicBezTo>
                    <a:pt x="1407327" y="1915034"/>
                    <a:pt x="1408969" y="1911475"/>
                    <a:pt x="1410064" y="1907688"/>
                  </a:cubicBezTo>
                  <a:cubicBezTo>
                    <a:pt x="1410429" y="1904128"/>
                    <a:pt x="1408741" y="1902806"/>
                    <a:pt x="1410886" y="1897467"/>
                  </a:cubicBezTo>
                  <a:cubicBezTo>
                    <a:pt x="1411935" y="1895277"/>
                    <a:pt x="1412802" y="1892995"/>
                    <a:pt x="1413441" y="1890623"/>
                  </a:cubicBezTo>
                  <a:cubicBezTo>
                    <a:pt x="1413669" y="1889527"/>
                    <a:pt x="1413669" y="1888341"/>
                    <a:pt x="1413441" y="1887246"/>
                  </a:cubicBezTo>
                  <a:cubicBezTo>
                    <a:pt x="1413030" y="1884189"/>
                    <a:pt x="1414308" y="1882683"/>
                    <a:pt x="1413897" y="1879717"/>
                  </a:cubicBezTo>
                  <a:cubicBezTo>
                    <a:pt x="1413486" y="1876751"/>
                    <a:pt x="1416087" y="1877117"/>
                    <a:pt x="1417821" y="1874835"/>
                  </a:cubicBezTo>
                  <a:cubicBezTo>
                    <a:pt x="1419555" y="1872554"/>
                    <a:pt x="1417821" y="1870865"/>
                    <a:pt x="1417000" y="1867762"/>
                  </a:cubicBezTo>
                  <a:cubicBezTo>
                    <a:pt x="1416315" y="1865664"/>
                    <a:pt x="1415266" y="1863747"/>
                    <a:pt x="1413897" y="1862013"/>
                  </a:cubicBezTo>
                  <a:cubicBezTo>
                    <a:pt x="1413076" y="1863565"/>
                    <a:pt x="1411205" y="1864158"/>
                    <a:pt x="1409654" y="1863337"/>
                  </a:cubicBezTo>
                  <a:cubicBezTo>
                    <a:pt x="1409243" y="1863154"/>
                    <a:pt x="1408878" y="1862835"/>
                    <a:pt x="1408604" y="1862469"/>
                  </a:cubicBezTo>
                  <a:lnTo>
                    <a:pt x="1405456" y="1859367"/>
                  </a:lnTo>
                  <a:cubicBezTo>
                    <a:pt x="1402353" y="1856264"/>
                    <a:pt x="1405456" y="1859367"/>
                    <a:pt x="1405866" y="1852750"/>
                  </a:cubicBezTo>
                  <a:cubicBezTo>
                    <a:pt x="1406277" y="1846135"/>
                    <a:pt x="1407691" y="1850971"/>
                    <a:pt x="1410429" y="1847458"/>
                  </a:cubicBezTo>
                  <a:cubicBezTo>
                    <a:pt x="1413167" y="1843944"/>
                    <a:pt x="1413167" y="1845587"/>
                    <a:pt x="1415403" y="1842530"/>
                  </a:cubicBezTo>
                  <a:cubicBezTo>
                    <a:pt x="1417639" y="1839473"/>
                    <a:pt x="1419373" y="1839838"/>
                    <a:pt x="1423799" y="1836324"/>
                  </a:cubicBezTo>
                  <a:cubicBezTo>
                    <a:pt x="1428224" y="1832811"/>
                    <a:pt x="1429958" y="1834088"/>
                    <a:pt x="1433928" y="1831442"/>
                  </a:cubicBezTo>
                  <a:cubicBezTo>
                    <a:pt x="1437898" y="1828795"/>
                    <a:pt x="1441046" y="1829663"/>
                    <a:pt x="1443054" y="1828750"/>
                  </a:cubicBezTo>
                  <a:lnTo>
                    <a:pt x="1455008" y="1824187"/>
                  </a:lnTo>
                  <a:cubicBezTo>
                    <a:pt x="1455008" y="1824187"/>
                    <a:pt x="1461671" y="1824187"/>
                    <a:pt x="1462993" y="1822408"/>
                  </a:cubicBezTo>
                  <a:cubicBezTo>
                    <a:pt x="1465822" y="1820081"/>
                    <a:pt x="1468880" y="1817981"/>
                    <a:pt x="1472119" y="1816202"/>
                  </a:cubicBezTo>
                  <a:cubicBezTo>
                    <a:pt x="1474720" y="1815016"/>
                    <a:pt x="1477412" y="1814012"/>
                    <a:pt x="1480104" y="1813099"/>
                  </a:cubicBezTo>
                  <a:cubicBezTo>
                    <a:pt x="1481565" y="1809130"/>
                    <a:pt x="1482477" y="1804932"/>
                    <a:pt x="1482751" y="1800688"/>
                  </a:cubicBezTo>
                  <a:cubicBezTo>
                    <a:pt x="1482340" y="1797221"/>
                    <a:pt x="1483663" y="1798042"/>
                    <a:pt x="1484941" y="1791563"/>
                  </a:cubicBezTo>
                  <a:cubicBezTo>
                    <a:pt x="1485626" y="1789236"/>
                    <a:pt x="1485945" y="1786817"/>
                    <a:pt x="1485854" y="1784399"/>
                  </a:cubicBezTo>
                  <a:cubicBezTo>
                    <a:pt x="1486082" y="1781889"/>
                    <a:pt x="1486492" y="1779380"/>
                    <a:pt x="1487177" y="1776916"/>
                  </a:cubicBezTo>
                  <a:cubicBezTo>
                    <a:pt x="1488226" y="1774680"/>
                    <a:pt x="1488865" y="1772262"/>
                    <a:pt x="1488957" y="1769798"/>
                  </a:cubicBezTo>
                  <a:cubicBezTo>
                    <a:pt x="1488728" y="1766740"/>
                    <a:pt x="1488728" y="1763729"/>
                    <a:pt x="1488957" y="1760672"/>
                  </a:cubicBezTo>
                  <a:cubicBezTo>
                    <a:pt x="1489413" y="1759349"/>
                    <a:pt x="1487633" y="1757569"/>
                    <a:pt x="1488089" y="1752687"/>
                  </a:cubicBezTo>
                  <a:cubicBezTo>
                    <a:pt x="1488545" y="1747804"/>
                    <a:pt x="1484120" y="1749128"/>
                    <a:pt x="1484530" y="1745112"/>
                  </a:cubicBezTo>
                  <a:cubicBezTo>
                    <a:pt x="1484576" y="1743287"/>
                    <a:pt x="1484850" y="1741508"/>
                    <a:pt x="1485443" y="1739774"/>
                  </a:cubicBezTo>
                  <a:cubicBezTo>
                    <a:pt x="1486355" y="1736306"/>
                    <a:pt x="1484120" y="1737127"/>
                    <a:pt x="1482751" y="1734071"/>
                  </a:cubicBezTo>
                  <a:cubicBezTo>
                    <a:pt x="1481610" y="1731744"/>
                    <a:pt x="1480241" y="1729553"/>
                    <a:pt x="1478781" y="1727408"/>
                  </a:cubicBezTo>
                  <a:cubicBezTo>
                    <a:pt x="1476956" y="1724352"/>
                    <a:pt x="1476089" y="1724717"/>
                    <a:pt x="1476089" y="1721705"/>
                  </a:cubicBezTo>
                  <a:cubicBezTo>
                    <a:pt x="1476089" y="1718694"/>
                    <a:pt x="1477412" y="1717644"/>
                    <a:pt x="1477868" y="1712807"/>
                  </a:cubicBezTo>
                  <a:cubicBezTo>
                    <a:pt x="1478097" y="1710298"/>
                    <a:pt x="1478097" y="1707743"/>
                    <a:pt x="1477868" y="1705233"/>
                  </a:cubicBezTo>
                  <a:cubicBezTo>
                    <a:pt x="1477868" y="1701674"/>
                    <a:pt x="1476545" y="1701674"/>
                    <a:pt x="1473853" y="1698617"/>
                  </a:cubicBezTo>
                  <a:cubicBezTo>
                    <a:pt x="1471161" y="1695560"/>
                    <a:pt x="1470796" y="1697294"/>
                    <a:pt x="1466370" y="1691909"/>
                  </a:cubicBezTo>
                  <a:cubicBezTo>
                    <a:pt x="1461944" y="1686525"/>
                    <a:pt x="1466370" y="1690176"/>
                    <a:pt x="1465914" y="1686160"/>
                  </a:cubicBezTo>
                  <a:cubicBezTo>
                    <a:pt x="1465458" y="1682145"/>
                    <a:pt x="1466827" y="1683970"/>
                    <a:pt x="1466827" y="1682191"/>
                  </a:cubicBezTo>
                  <a:cubicBezTo>
                    <a:pt x="1467100" y="1680046"/>
                    <a:pt x="1466644" y="1677856"/>
                    <a:pt x="1465503" y="1676030"/>
                  </a:cubicBezTo>
                  <a:cubicBezTo>
                    <a:pt x="1464408" y="1673977"/>
                    <a:pt x="1463906" y="1671696"/>
                    <a:pt x="1464134" y="1669369"/>
                  </a:cubicBezTo>
                  <a:cubicBezTo>
                    <a:pt x="1465914" y="1668456"/>
                    <a:pt x="1468104" y="1674160"/>
                    <a:pt x="1468104" y="1674160"/>
                  </a:cubicBezTo>
                  <a:cubicBezTo>
                    <a:pt x="1468104" y="1674160"/>
                    <a:pt x="1471207" y="1674160"/>
                    <a:pt x="1473853" y="1669369"/>
                  </a:cubicBezTo>
                  <a:cubicBezTo>
                    <a:pt x="1476500" y="1664578"/>
                    <a:pt x="1478416" y="1665399"/>
                    <a:pt x="1481428" y="1661794"/>
                  </a:cubicBezTo>
                  <a:cubicBezTo>
                    <a:pt x="1484439" y="1658190"/>
                    <a:pt x="1484941" y="1662296"/>
                    <a:pt x="1486721" y="1660471"/>
                  </a:cubicBezTo>
                  <a:cubicBezTo>
                    <a:pt x="1488500" y="1658646"/>
                    <a:pt x="1489869" y="1659148"/>
                    <a:pt x="1491603" y="1656912"/>
                  </a:cubicBezTo>
                  <a:cubicBezTo>
                    <a:pt x="1493337" y="1654676"/>
                    <a:pt x="1496942" y="1653353"/>
                    <a:pt x="1501367" y="1648517"/>
                  </a:cubicBezTo>
                  <a:cubicBezTo>
                    <a:pt x="1505793" y="1643680"/>
                    <a:pt x="1504881" y="1645870"/>
                    <a:pt x="1506706" y="1643954"/>
                  </a:cubicBezTo>
                  <a:cubicBezTo>
                    <a:pt x="1508805" y="1641535"/>
                    <a:pt x="1510585" y="1638843"/>
                    <a:pt x="1511999" y="1635969"/>
                  </a:cubicBezTo>
                  <a:cubicBezTo>
                    <a:pt x="1512546" y="1634600"/>
                    <a:pt x="1513139" y="1633276"/>
                    <a:pt x="1513824" y="1631999"/>
                  </a:cubicBezTo>
                  <a:cubicBezTo>
                    <a:pt x="1516790" y="1629946"/>
                    <a:pt x="1519573" y="1627755"/>
                    <a:pt x="1522220" y="1625337"/>
                  </a:cubicBezTo>
                  <a:cubicBezTo>
                    <a:pt x="1525277" y="1622508"/>
                    <a:pt x="1528060" y="1619496"/>
                    <a:pt x="1530616" y="1616211"/>
                  </a:cubicBezTo>
                  <a:cubicBezTo>
                    <a:pt x="1532304" y="1614340"/>
                    <a:pt x="1534220" y="1612743"/>
                    <a:pt x="1536365" y="1611375"/>
                  </a:cubicBezTo>
                  <a:cubicBezTo>
                    <a:pt x="1539102" y="1609185"/>
                    <a:pt x="1539102" y="1610918"/>
                    <a:pt x="1543026" y="1608682"/>
                  </a:cubicBezTo>
                  <a:cubicBezTo>
                    <a:pt x="1546950" y="1606447"/>
                    <a:pt x="1547954" y="1606948"/>
                    <a:pt x="1550555" y="1605580"/>
                  </a:cubicBezTo>
                  <a:cubicBezTo>
                    <a:pt x="1553202" y="1604804"/>
                    <a:pt x="1555620" y="1603481"/>
                    <a:pt x="1557673" y="1601656"/>
                  </a:cubicBezTo>
                  <a:cubicBezTo>
                    <a:pt x="1561232" y="1598507"/>
                    <a:pt x="1563833" y="1598918"/>
                    <a:pt x="1570951" y="1595405"/>
                  </a:cubicBezTo>
                  <a:lnTo>
                    <a:pt x="1582450" y="1589656"/>
                  </a:lnTo>
                  <a:cubicBezTo>
                    <a:pt x="1582450" y="1589656"/>
                    <a:pt x="1590891" y="1585686"/>
                    <a:pt x="1593127" y="1586553"/>
                  </a:cubicBezTo>
                  <a:cubicBezTo>
                    <a:pt x="1595363" y="1587420"/>
                    <a:pt x="1609553" y="1570126"/>
                    <a:pt x="1618405" y="1561731"/>
                  </a:cubicBezTo>
                  <a:cubicBezTo>
                    <a:pt x="1627257" y="1553335"/>
                    <a:pt x="1622375" y="1557761"/>
                    <a:pt x="1624109" y="1554612"/>
                  </a:cubicBezTo>
                  <a:cubicBezTo>
                    <a:pt x="1625843" y="1551464"/>
                    <a:pt x="1627257" y="1551099"/>
                    <a:pt x="1628124" y="1548453"/>
                  </a:cubicBezTo>
                  <a:cubicBezTo>
                    <a:pt x="1628991" y="1545806"/>
                    <a:pt x="1631272" y="1532437"/>
                    <a:pt x="1632140" y="1529836"/>
                  </a:cubicBezTo>
                  <a:cubicBezTo>
                    <a:pt x="1632778" y="1527189"/>
                    <a:pt x="1632915" y="1524498"/>
                    <a:pt x="1632596" y="1521806"/>
                  </a:cubicBezTo>
                  <a:cubicBezTo>
                    <a:pt x="1632596" y="1518748"/>
                    <a:pt x="1631683" y="1514322"/>
                    <a:pt x="1631683" y="1511630"/>
                  </a:cubicBezTo>
                  <a:cubicBezTo>
                    <a:pt x="1630953" y="1507524"/>
                    <a:pt x="1631135" y="1503280"/>
                    <a:pt x="1632140" y="1499219"/>
                  </a:cubicBezTo>
                  <a:cubicBezTo>
                    <a:pt x="1633919" y="1495204"/>
                    <a:pt x="1629037" y="1492557"/>
                    <a:pt x="1629037" y="1487721"/>
                  </a:cubicBezTo>
                  <a:cubicBezTo>
                    <a:pt x="1629037" y="1482884"/>
                    <a:pt x="1629904" y="1482382"/>
                    <a:pt x="1629904" y="1479279"/>
                  </a:cubicBezTo>
                  <a:cubicBezTo>
                    <a:pt x="1629904" y="1476177"/>
                    <a:pt x="1628626" y="1470884"/>
                    <a:pt x="1628124" y="1466412"/>
                  </a:cubicBezTo>
                  <a:cubicBezTo>
                    <a:pt x="1627622" y="1461941"/>
                    <a:pt x="1627257" y="1461119"/>
                    <a:pt x="1626846" y="1457287"/>
                  </a:cubicBezTo>
                  <a:cubicBezTo>
                    <a:pt x="1626162" y="1453363"/>
                    <a:pt x="1625706" y="1449347"/>
                    <a:pt x="1625477" y="1445377"/>
                  </a:cubicBezTo>
                  <a:cubicBezTo>
                    <a:pt x="1624565" y="1435659"/>
                    <a:pt x="1627257" y="1437803"/>
                    <a:pt x="1627257" y="1434244"/>
                  </a:cubicBezTo>
                  <a:cubicBezTo>
                    <a:pt x="1627166" y="1431917"/>
                    <a:pt x="1627804" y="1429590"/>
                    <a:pt x="1629037" y="1427628"/>
                  </a:cubicBezTo>
                  <a:cubicBezTo>
                    <a:pt x="1629311" y="1420236"/>
                    <a:pt x="1629174" y="1412844"/>
                    <a:pt x="1628580" y="1405498"/>
                  </a:cubicBezTo>
                  <a:cubicBezTo>
                    <a:pt x="1628124" y="1403627"/>
                    <a:pt x="1627257" y="1401847"/>
                    <a:pt x="1626116" y="1400296"/>
                  </a:cubicBezTo>
                  <a:cubicBezTo>
                    <a:pt x="1625021" y="1398699"/>
                    <a:pt x="1624063" y="1397011"/>
                    <a:pt x="1623242" y="1395277"/>
                  </a:cubicBezTo>
                  <a:cubicBezTo>
                    <a:pt x="1622831" y="1393452"/>
                    <a:pt x="1620595" y="1392630"/>
                    <a:pt x="1619272" y="1390714"/>
                  </a:cubicBezTo>
                  <a:cubicBezTo>
                    <a:pt x="1617949" y="1388798"/>
                    <a:pt x="1615302" y="1387155"/>
                    <a:pt x="1614709" y="1385877"/>
                  </a:cubicBezTo>
                  <a:cubicBezTo>
                    <a:pt x="1613341" y="1383414"/>
                    <a:pt x="1612154" y="1380904"/>
                    <a:pt x="1611150" y="1378303"/>
                  </a:cubicBezTo>
                  <a:cubicBezTo>
                    <a:pt x="1610694" y="1376113"/>
                    <a:pt x="1604944" y="1376113"/>
                    <a:pt x="1604078" y="1374790"/>
                  </a:cubicBezTo>
                  <a:cubicBezTo>
                    <a:pt x="1603120" y="1371824"/>
                    <a:pt x="1602527" y="1368767"/>
                    <a:pt x="1602252" y="1365664"/>
                  </a:cubicBezTo>
                  <a:cubicBezTo>
                    <a:pt x="1601842" y="1362516"/>
                    <a:pt x="1599606" y="1362105"/>
                    <a:pt x="1596959" y="1357679"/>
                  </a:cubicBezTo>
                  <a:cubicBezTo>
                    <a:pt x="1595089" y="1353846"/>
                    <a:pt x="1593537" y="1349831"/>
                    <a:pt x="1592397" y="1345724"/>
                  </a:cubicBezTo>
                  <a:cubicBezTo>
                    <a:pt x="1589750" y="1339062"/>
                    <a:pt x="1591074" y="1343078"/>
                    <a:pt x="1591940" y="1340386"/>
                  </a:cubicBezTo>
                  <a:cubicBezTo>
                    <a:pt x="1592808" y="1337693"/>
                    <a:pt x="1594130" y="1338606"/>
                    <a:pt x="1595089" y="1335549"/>
                  </a:cubicBezTo>
                  <a:cubicBezTo>
                    <a:pt x="1596047" y="1332492"/>
                    <a:pt x="1598191" y="1331944"/>
                    <a:pt x="1595089" y="1327975"/>
                  </a:cubicBezTo>
                  <a:cubicBezTo>
                    <a:pt x="1594496" y="1325876"/>
                    <a:pt x="1593720" y="1323822"/>
                    <a:pt x="1592853" y="1321815"/>
                  </a:cubicBezTo>
                  <a:cubicBezTo>
                    <a:pt x="1591940" y="1319990"/>
                    <a:pt x="1595089" y="1317252"/>
                    <a:pt x="1595089" y="1317252"/>
                  </a:cubicBezTo>
                  <a:lnTo>
                    <a:pt x="1599059" y="1312415"/>
                  </a:lnTo>
                  <a:cubicBezTo>
                    <a:pt x="1599059" y="1312415"/>
                    <a:pt x="1600793" y="1304476"/>
                    <a:pt x="1600793" y="1303290"/>
                  </a:cubicBezTo>
                  <a:cubicBezTo>
                    <a:pt x="1600793" y="1302103"/>
                    <a:pt x="1599469" y="1301510"/>
                    <a:pt x="1593766" y="1294848"/>
                  </a:cubicBezTo>
                  <a:cubicBezTo>
                    <a:pt x="1591895" y="1292462"/>
                    <a:pt x="1589796" y="1290249"/>
                    <a:pt x="1587514" y="1288232"/>
                  </a:cubicBezTo>
                  <a:cubicBezTo>
                    <a:pt x="1585279" y="1286525"/>
                    <a:pt x="1583590" y="1284212"/>
                    <a:pt x="1582632" y="1281570"/>
                  </a:cubicBezTo>
                  <a:cubicBezTo>
                    <a:pt x="1581674" y="1279499"/>
                    <a:pt x="1581400" y="1277194"/>
                    <a:pt x="1581765" y="1274954"/>
                  </a:cubicBezTo>
                  <a:cubicBezTo>
                    <a:pt x="1581948" y="1271915"/>
                    <a:pt x="1581948" y="1268867"/>
                    <a:pt x="1581765" y="1265828"/>
                  </a:cubicBezTo>
                  <a:cubicBezTo>
                    <a:pt x="1581765" y="1262725"/>
                    <a:pt x="1581765" y="1264003"/>
                    <a:pt x="1583089" y="1260033"/>
                  </a:cubicBezTo>
                  <a:cubicBezTo>
                    <a:pt x="1584412" y="1256064"/>
                    <a:pt x="1583089" y="1260033"/>
                    <a:pt x="1585735" y="1255151"/>
                  </a:cubicBezTo>
                  <a:cubicBezTo>
                    <a:pt x="1587606" y="1251729"/>
                    <a:pt x="1589340" y="1248489"/>
                    <a:pt x="1591028" y="1244839"/>
                  </a:cubicBezTo>
                  <a:cubicBezTo>
                    <a:pt x="1591803" y="1243333"/>
                    <a:pt x="1592488" y="1241782"/>
                    <a:pt x="1593309" y="1240276"/>
                  </a:cubicBezTo>
                  <a:cubicBezTo>
                    <a:pt x="1595956" y="1234527"/>
                    <a:pt x="1595500" y="1237173"/>
                    <a:pt x="1596366" y="1233158"/>
                  </a:cubicBezTo>
                  <a:cubicBezTo>
                    <a:pt x="1597233" y="1229143"/>
                    <a:pt x="1599469" y="1230101"/>
                    <a:pt x="1601705" y="1223394"/>
                  </a:cubicBezTo>
                  <a:cubicBezTo>
                    <a:pt x="1603941" y="1216686"/>
                    <a:pt x="1605218" y="1217644"/>
                    <a:pt x="1608367" y="1212397"/>
                  </a:cubicBezTo>
                  <a:cubicBezTo>
                    <a:pt x="1611013" y="1207802"/>
                    <a:pt x="1612382" y="1202591"/>
                    <a:pt x="1612336" y="1197294"/>
                  </a:cubicBezTo>
                  <a:cubicBezTo>
                    <a:pt x="1612245" y="1193370"/>
                    <a:pt x="1613888" y="1189610"/>
                    <a:pt x="1616899" y="1187073"/>
                  </a:cubicBezTo>
                  <a:cubicBezTo>
                    <a:pt x="1619044" y="1186046"/>
                    <a:pt x="1621097" y="1184856"/>
                    <a:pt x="1623059" y="1183514"/>
                  </a:cubicBezTo>
                  <a:cubicBezTo>
                    <a:pt x="1625979" y="1181242"/>
                    <a:pt x="1628398" y="1178381"/>
                    <a:pt x="1630177" y="1175118"/>
                  </a:cubicBezTo>
                  <a:cubicBezTo>
                    <a:pt x="1632413" y="1171413"/>
                    <a:pt x="1634969" y="1167877"/>
                    <a:pt x="1637706" y="1164532"/>
                  </a:cubicBezTo>
                  <a:cubicBezTo>
                    <a:pt x="1639486" y="1162251"/>
                    <a:pt x="1644779" y="1162753"/>
                    <a:pt x="1644779" y="1162753"/>
                  </a:cubicBezTo>
                  <a:cubicBezTo>
                    <a:pt x="1648748" y="1162214"/>
                    <a:pt x="1652216" y="1159687"/>
                    <a:pt x="1653905" y="1156045"/>
                  </a:cubicBezTo>
                  <a:cubicBezTo>
                    <a:pt x="1654361" y="1154786"/>
                    <a:pt x="1655045" y="1153600"/>
                    <a:pt x="1655866" y="1152532"/>
                  </a:cubicBezTo>
                  <a:cubicBezTo>
                    <a:pt x="1657737" y="1150251"/>
                    <a:pt x="1659927" y="1149886"/>
                    <a:pt x="1661844" y="1147604"/>
                  </a:cubicBezTo>
                  <a:cubicBezTo>
                    <a:pt x="1663806" y="1144949"/>
                    <a:pt x="1665585" y="1142138"/>
                    <a:pt x="1667136" y="1139208"/>
                  </a:cubicBezTo>
                  <a:cubicBezTo>
                    <a:pt x="1669007" y="1136772"/>
                    <a:pt x="1670559" y="1134084"/>
                    <a:pt x="1671699" y="1131223"/>
                  </a:cubicBezTo>
                  <a:cubicBezTo>
                    <a:pt x="1673844" y="1126295"/>
                    <a:pt x="1673433" y="1129079"/>
                    <a:pt x="1675669" y="1125931"/>
                  </a:cubicBezTo>
                  <a:cubicBezTo>
                    <a:pt x="1677905" y="1122782"/>
                    <a:pt x="1682285" y="1120546"/>
                    <a:pt x="1687168" y="1115253"/>
                  </a:cubicBezTo>
                  <a:cubicBezTo>
                    <a:pt x="1692050" y="1109961"/>
                    <a:pt x="1690225" y="1113976"/>
                    <a:pt x="1693373" y="1108683"/>
                  </a:cubicBezTo>
                  <a:cubicBezTo>
                    <a:pt x="1696522" y="1103390"/>
                    <a:pt x="1697936" y="1106401"/>
                    <a:pt x="1701815" y="1100196"/>
                  </a:cubicBezTo>
                  <a:cubicBezTo>
                    <a:pt x="1705693" y="1093990"/>
                    <a:pt x="1706378" y="1095633"/>
                    <a:pt x="1708978" y="1091846"/>
                  </a:cubicBezTo>
                  <a:cubicBezTo>
                    <a:pt x="1681601" y="1080895"/>
                    <a:pt x="1654224" y="1061001"/>
                    <a:pt x="1629858" y="1045669"/>
                  </a:cubicBezTo>
                  <a:cubicBezTo>
                    <a:pt x="1583180" y="1016102"/>
                    <a:pt x="1527102" y="985805"/>
                    <a:pt x="1475541" y="1005653"/>
                  </a:cubicBezTo>
                  <a:cubicBezTo>
                    <a:pt x="1467830" y="1024270"/>
                    <a:pt x="1497398" y="1042704"/>
                    <a:pt x="1490782" y="1061777"/>
                  </a:cubicBezTo>
                  <a:cubicBezTo>
                    <a:pt x="1487040" y="1072454"/>
                    <a:pt x="1474127" y="1076195"/>
                    <a:pt x="1462993" y="1078385"/>
                  </a:cubicBezTo>
                  <a:lnTo>
                    <a:pt x="1392360" y="1092485"/>
                  </a:lnTo>
                  <a:cubicBezTo>
                    <a:pt x="1407464" y="1116166"/>
                    <a:pt x="1390900" y="1150022"/>
                    <a:pt x="1365394" y="1161703"/>
                  </a:cubicBezTo>
                  <a:cubicBezTo>
                    <a:pt x="1339887" y="1173384"/>
                    <a:pt x="1309864" y="1168548"/>
                    <a:pt x="1283262" y="1159969"/>
                  </a:cubicBezTo>
                  <a:cubicBezTo>
                    <a:pt x="1256660" y="1151391"/>
                    <a:pt x="1230470" y="1139254"/>
                    <a:pt x="1202499" y="1136836"/>
                  </a:cubicBezTo>
                  <a:cubicBezTo>
                    <a:pt x="1160475" y="1133231"/>
                    <a:pt x="1153129" y="1143498"/>
                    <a:pt x="1111789" y="1151984"/>
                  </a:cubicBezTo>
                  <a:cubicBezTo>
                    <a:pt x="1073871" y="1159787"/>
                    <a:pt x="1036456" y="1179635"/>
                    <a:pt x="984029" y="1138843"/>
                  </a:cubicBezTo>
                  <a:cubicBezTo>
                    <a:pt x="978325" y="1109276"/>
                    <a:pt x="969199" y="1095587"/>
                    <a:pt x="992014" y="1075237"/>
                  </a:cubicBezTo>
                  <a:cubicBezTo>
                    <a:pt x="1004105" y="1064423"/>
                    <a:pt x="1020988" y="1050734"/>
                    <a:pt x="1014144" y="1036042"/>
                  </a:cubicBezTo>
                  <a:lnTo>
                    <a:pt x="981976" y="1024817"/>
                  </a:lnTo>
                  <a:cubicBezTo>
                    <a:pt x="973352" y="992877"/>
                    <a:pt x="1004425" y="957743"/>
                    <a:pt x="1036958" y="962260"/>
                  </a:cubicBezTo>
                  <a:cubicBezTo>
                    <a:pt x="1034220" y="931160"/>
                    <a:pt x="1033308" y="899927"/>
                    <a:pt x="1034175" y="868721"/>
                  </a:cubicBezTo>
                  <a:cubicBezTo>
                    <a:pt x="1033764" y="858952"/>
                    <a:pt x="1035635" y="849224"/>
                    <a:pt x="1039605" y="840294"/>
                  </a:cubicBezTo>
                  <a:cubicBezTo>
                    <a:pt x="1048731" y="823001"/>
                    <a:pt x="1071545" y="817708"/>
                    <a:pt x="1090937" y="818073"/>
                  </a:cubicBezTo>
                  <a:cubicBezTo>
                    <a:pt x="1110329" y="818438"/>
                    <a:pt x="1130771" y="822636"/>
                    <a:pt x="1149524" y="816613"/>
                  </a:cubicBezTo>
                  <a:cubicBezTo>
                    <a:pt x="1175031" y="808582"/>
                    <a:pt x="1192370" y="783715"/>
                    <a:pt x="1217693" y="775137"/>
                  </a:cubicBezTo>
                  <a:cubicBezTo>
                    <a:pt x="1233025" y="769889"/>
                    <a:pt x="1249633" y="771212"/>
                    <a:pt x="1265832" y="773403"/>
                  </a:cubicBezTo>
                  <a:lnTo>
                    <a:pt x="1271444" y="774270"/>
                  </a:lnTo>
                  <a:cubicBezTo>
                    <a:pt x="1273132" y="773576"/>
                    <a:pt x="1274821" y="772965"/>
                    <a:pt x="1276555" y="772445"/>
                  </a:cubicBezTo>
                  <a:lnTo>
                    <a:pt x="1401623" y="624105"/>
                  </a:lnTo>
                  <a:lnTo>
                    <a:pt x="1453183" y="698617"/>
                  </a:lnTo>
                  <a:lnTo>
                    <a:pt x="1537095" y="599147"/>
                  </a:lnTo>
                  <a:lnTo>
                    <a:pt x="1694696" y="826378"/>
                  </a:lnTo>
                  <a:cubicBezTo>
                    <a:pt x="1750181" y="825739"/>
                    <a:pt x="1804205" y="830211"/>
                    <a:pt x="1853302" y="855215"/>
                  </a:cubicBezTo>
                  <a:cubicBezTo>
                    <a:pt x="1868816" y="863091"/>
                    <a:pt x="1881911" y="875068"/>
                    <a:pt x="1891128" y="889847"/>
                  </a:cubicBezTo>
                  <a:lnTo>
                    <a:pt x="1894824" y="884372"/>
                  </a:lnTo>
                  <a:cubicBezTo>
                    <a:pt x="1896193" y="881903"/>
                    <a:pt x="1897699" y="879526"/>
                    <a:pt x="1899387" y="877254"/>
                  </a:cubicBezTo>
                  <a:cubicBezTo>
                    <a:pt x="1902033" y="873695"/>
                    <a:pt x="1899387" y="877254"/>
                    <a:pt x="1903950" y="868128"/>
                  </a:cubicBezTo>
                  <a:cubicBezTo>
                    <a:pt x="1908513" y="859002"/>
                    <a:pt x="1906140" y="863565"/>
                    <a:pt x="1908832" y="862379"/>
                  </a:cubicBezTo>
                  <a:cubicBezTo>
                    <a:pt x="1911524" y="861193"/>
                    <a:pt x="1909243" y="856995"/>
                    <a:pt x="1911889" y="853937"/>
                  </a:cubicBezTo>
                  <a:cubicBezTo>
                    <a:pt x="1914536" y="850880"/>
                    <a:pt x="1913669" y="851702"/>
                    <a:pt x="1915494" y="847732"/>
                  </a:cubicBezTo>
                  <a:cubicBezTo>
                    <a:pt x="1917319" y="843762"/>
                    <a:pt x="1918596" y="842804"/>
                    <a:pt x="1920057" y="838332"/>
                  </a:cubicBezTo>
                  <a:cubicBezTo>
                    <a:pt x="1921517" y="833861"/>
                    <a:pt x="1920057" y="835777"/>
                    <a:pt x="1920057" y="829982"/>
                  </a:cubicBezTo>
                  <a:cubicBezTo>
                    <a:pt x="1920057" y="824188"/>
                    <a:pt x="1921882" y="824644"/>
                    <a:pt x="1922749" y="821997"/>
                  </a:cubicBezTo>
                  <a:cubicBezTo>
                    <a:pt x="1923388" y="819839"/>
                    <a:pt x="1924300" y="817759"/>
                    <a:pt x="1925396" y="815792"/>
                  </a:cubicBezTo>
                  <a:cubicBezTo>
                    <a:pt x="1926810" y="814158"/>
                    <a:pt x="1928315" y="812634"/>
                    <a:pt x="1929958" y="811229"/>
                  </a:cubicBezTo>
                  <a:cubicBezTo>
                    <a:pt x="1929958" y="811229"/>
                    <a:pt x="1932149" y="792156"/>
                    <a:pt x="1931737" y="790377"/>
                  </a:cubicBezTo>
                  <a:cubicBezTo>
                    <a:pt x="1929958" y="785024"/>
                    <a:pt x="1928544" y="779567"/>
                    <a:pt x="1927403" y="774042"/>
                  </a:cubicBezTo>
                  <a:close/>
                </a:path>
              </a:pathLst>
            </a:custGeom>
            <a:solidFill>
              <a:srgbClr val="CE5954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17693AA-996E-215A-5371-A032E123DC6B}"/>
                </a:ext>
              </a:extLst>
            </p:cNvPr>
            <p:cNvSpPr/>
            <p:nvPr/>
          </p:nvSpPr>
          <p:spPr>
            <a:xfrm>
              <a:off x="9317670" y="4433432"/>
              <a:ext cx="38228" cy="24090"/>
            </a:xfrm>
            <a:custGeom>
              <a:avLst/>
              <a:gdLst>
                <a:gd name="connsiteX0" fmla="*/ 30016 w 38228"/>
                <a:gd name="connsiteY0" fmla="*/ 22670 h 24090"/>
                <a:gd name="connsiteX1" fmla="*/ 35674 w 38228"/>
                <a:gd name="connsiteY1" fmla="*/ 20115 h 24090"/>
                <a:gd name="connsiteX2" fmla="*/ 38228 w 38228"/>
                <a:gd name="connsiteY2" fmla="*/ 15005 h 24090"/>
                <a:gd name="connsiteX3" fmla="*/ 34396 w 38228"/>
                <a:gd name="connsiteY3" fmla="*/ 6791 h 24090"/>
                <a:gd name="connsiteX4" fmla="*/ 28053 w 38228"/>
                <a:gd name="connsiteY4" fmla="*/ 2229 h 24090"/>
                <a:gd name="connsiteX5" fmla="*/ 15414 w 38228"/>
                <a:gd name="connsiteY5" fmla="*/ 358 h 24090"/>
                <a:gd name="connsiteX6" fmla="*/ 9710 w 38228"/>
                <a:gd name="connsiteY6" fmla="*/ 1635 h 24090"/>
                <a:gd name="connsiteX7" fmla="*/ 1452 w 38228"/>
                <a:gd name="connsiteY7" fmla="*/ 5468 h 24090"/>
                <a:gd name="connsiteX8" fmla="*/ 3369 w 38228"/>
                <a:gd name="connsiteY8" fmla="*/ 11172 h 24090"/>
                <a:gd name="connsiteX9" fmla="*/ 7931 w 38228"/>
                <a:gd name="connsiteY9" fmla="*/ 20024 h 24090"/>
                <a:gd name="connsiteX10" fmla="*/ 18061 w 38228"/>
                <a:gd name="connsiteY10" fmla="*/ 23218 h 24090"/>
                <a:gd name="connsiteX11" fmla="*/ 30016 w 38228"/>
                <a:gd name="connsiteY11" fmla="*/ 22670 h 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28" h="24090">
                  <a:moveTo>
                    <a:pt x="30016" y="22670"/>
                  </a:moveTo>
                  <a:cubicBezTo>
                    <a:pt x="36358" y="19476"/>
                    <a:pt x="33848" y="22031"/>
                    <a:pt x="35674" y="20115"/>
                  </a:cubicBezTo>
                  <a:cubicBezTo>
                    <a:pt x="37499" y="18199"/>
                    <a:pt x="38228" y="18290"/>
                    <a:pt x="38228" y="15005"/>
                  </a:cubicBezTo>
                  <a:cubicBezTo>
                    <a:pt x="38228" y="11719"/>
                    <a:pt x="36951" y="11902"/>
                    <a:pt x="34396" y="6791"/>
                  </a:cubicBezTo>
                  <a:cubicBezTo>
                    <a:pt x="31841" y="1681"/>
                    <a:pt x="29833" y="3050"/>
                    <a:pt x="28053" y="2229"/>
                  </a:cubicBezTo>
                  <a:cubicBezTo>
                    <a:pt x="23810" y="1845"/>
                    <a:pt x="19566" y="1220"/>
                    <a:pt x="15414" y="358"/>
                  </a:cubicBezTo>
                  <a:cubicBezTo>
                    <a:pt x="12220" y="-920"/>
                    <a:pt x="12905" y="1635"/>
                    <a:pt x="9710" y="1635"/>
                  </a:cubicBezTo>
                  <a:cubicBezTo>
                    <a:pt x="6517" y="1635"/>
                    <a:pt x="5148" y="2229"/>
                    <a:pt x="1452" y="5468"/>
                  </a:cubicBezTo>
                  <a:cubicBezTo>
                    <a:pt x="-2244" y="8708"/>
                    <a:pt x="2137" y="8616"/>
                    <a:pt x="3369" y="11172"/>
                  </a:cubicBezTo>
                  <a:cubicBezTo>
                    <a:pt x="4646" y="14247"/>
                    <a:pt x="6152" y="17208"/>
                    <a:pt x="7931" y="20024"/>
                  </a:cubicBezTo>
                  <a:cubicBezTo>
                    <a:pt x="10441" y="22907"/>
                    <a:pt x="14365" y="24140"/>
                    <a:pt x="18061" y="23218"/>
                  </a:cubicBezTo>
                  <a:cubicBezTo>
                    <a:pt x="23034" y="22670"/>
                    <a:pt x="23673" y="25819"/>
                    <a:pt x="30016" y="2267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E83DABD-304E-B02E-CE03-B94EBD27F199}"/>
                </a:ext>
              </a:extLst>
            </p:cNvPr>
            <p:cNvSpPr/>
            <p:nvPr/>
          </p:nvSpPr>
          <p:spPr>
            <a:xfrm>
              <a:off x="9373014" y="4427756"/>
              <a:ext cx="86122" cy="33768"/>
            </a:xfrm>
            <a:custGeom>
              <a:avLst/>
              <a:gdLst>
                <a:gd name="connsiteX0" fmla="*/ 1273 w 86122"/>
                <a:gd name="connsiteY0" fmla="*/ 12924 h 33768"/>
                <a:gd name="connsiteX1" fmla="*/ 2551 w 86122"/>
                <a:gd name="connsiteY1" fmla="*/ 17988 h 33768"/>
                <a:gd name="connsiteX2" fmla="*/ 12726 w 86122"/>
                <a:gd name="connsiteY2" fmla="*/ 19312 h 33768"/>
                <a:gd name="connsiteX3" fmla="*/ 22856 w 86122"/>
                <a:gd name="connsiteY3" fmla="*/ 16072 h 33768"/>
                <a:gd name="connsiteX4" fmla="*/ 31069 w 86122"/>
                <a:gd name="connsiteY4" fmla="*/ 17988 h 33768"/>
                <a:gd name="connsiteX5" fmla="*/ 38050 w 86122"/>
                <a:gd name="connsiteY5" fmla="*/ 17988 h 33768"/>
                <a:gd name="connsiteX6" fmla="*/ 44393 w 86122"/>
                <a:gd name="connsiteY6" fmla="*/ 17395 h 33768"/>
                <a:gd name="connsiteX7" fmla="*/ 57077 w 86122"/>
                <a:gd name="connsiteY7" fmla="*/ 19312 h 33768"/>
                <a:gd name="connsiteX8" fmla="*/ 71633 w 86122"/>
                <a:gd name="connsiteY8" fmla="*/ 26886 h 33768"/>
                <a:gd name="connsiteX9" fmla="*/ 77337 w 86122"/>
                <a:gd name="connsiteY9" fmla="*/ 32544 h 33768"/>
                <a:gd name="connsiteX10" fmla="*/ 84318 w 86122"/>
                <a:gd name="connsiteY10" fmla="*/ 31312 h 33768"/>
                <a:gd name="connsiteX11" fmla="*/ 85595 w 86122"/>
                <a:gd name="connsiteY11" fmla="*/ 24970 h 33768"/>
                <a:gd name="connsiteX12" fmla="*/ 81032 w 86122"/>
                <a:gd name="connsiteY12" fmla="*/ 18627 h 33768"/>
                <a:gd name="connsiteX13" fmla="*/ 76469 w 86122"/>
                <a:gd name="connsiteY13" fmla="*/ 11053 h 33768"/>
                <a:gd name="connsiteX14" fmla="*/ 61868 w 86122"/>
                <a:gd name="connsiteY14" fmla="*/ 5942 h 33768"/>
                <a:gd name="connsiteX15" fmla="*/ 54248 w 86122"/>
                <a:gd name="connsiteY15" fmla="*/ 2155 h 33768"/>
                <a:gd name="connsiteX16" fmla="*/ 44119 w 86122"/>
                <a:gd name="connsiteY16" fmla="*/ 878 h 33768"/>
                <a:gd name="connsiteX17" fmla="*/ 35906 w 86122"/>
                <a:gd name="connsiteY17" fmla="*/ 2794 h 33768"/>
                <a:gd name="connsiteX18" fmla="*/ 30157 w 86122"/>
                <a:gd name="connsiteY18" fmla="*/ 878 h 33768"/>
                <a:gd name="connsiteX19" fmla="*/ 21304 w 86122"/>
                <a:gd name="connsiteY19" fmla="*/ 239 h 33768"/>
                <a:gd name="connsiteX20" fmla="*/ 10490 w 86122"/>
                <a:gd name="connsiteY20" fmla="*/ 3387 h 33768"/>
                <a:gd name="connsiteX21" fmla="*/ 2870 w 86122"/>
                <a:gd name="connsiteY21" fmla="*/ 5942 h 33768"/>
                <a:gd name="connsiteX22" fmla="*/ 3555 w 86122"/>
                <a:gd name="connsiteY22" fmla="*/ 8543 h 33768"/>
                <a:gd name="connsiteX23" fmla="*/ 1273 w 86122"/>
                <a:gd name="connsiteY23" fmla="*/ 12924 h 3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122" h="33768">
                  <a:moveTo>
                    <a:pt x="1273" y="12924"/>
                  </a:moveTo>
                  <a:cubicBezTo>
                    <a:pt x="-1282" y="17487"/>
                    <a:pt x="2551" y="17988"/>
                    <a:pt x="2551" y="17988"/>
                  </a:cubicBezTo>
                  <a:cubicBezTo>
                    <a:pt x="7114" y="14886"/>
                    <a:pt x="12726" y="19312"/>
                    <a:pt x="12726" y="19312"/>
                  </a:cubicBezTo>
                  <a:cubicBezTo>
                    <a:pt x="12726" y="22460"/>
                    <a:pt x="22856" y="16072"/>
                    <a:pt x="22856" y="16072"/>
                  </a:cubicBezTo>
                  <a:cubicBezTo>
                    <a:pt x="24727" y="13563"/>
                    <a:pt x="31069" y="17988"/>
                    <a:pt x="31069" y="17988"/>
                  </a:cubicBezTo>
                  <a:cubicBezTo>
                    <a:pt x="33396" y="18372"/>
                    <a:pt x="35723" y="18372"/>
                    <a:pt x="38050" y="17988"/>
                  </a:cubicBezTo>
                  <a:cubicBezTo>
                    <a:pt x="40149" y="17642"/>
                    <a:pt x="42248" y="17446"/>
                    <a:pt x="44393" y="17395"/>
                  </a:cubicBezTo>
                  <a:cubicBezTo>
                    <a:pt x="48727" y="16702"/>
                    <a:pt x="53153" y="17372"/>
                    <a:pt x="57077" y="19312"/>
                  </a:cubicBezTo>
                  <a:cubicBezTo>
                    <a:pt x="62233" y="21164"/>
                    <a:pt x="67162" y="23715"/>
                    <a:pt x="71633" y="26886"/>
                  </a:cubicBezTo>
                  <a:cubicBezTo>
                    <a:pt x="74279" y="28666"/>
                    <a:pt x="73550" y="30034"/>
                    <a:pt x="77337" y="32544"/>
                  </a:cubicBezTo>
                  <a:cubicBezTo>
                    <a:pt x="81124" y="35054"/>
                    <a:pt x="81900" y="33229"/>
                    <a:pt x="84318" y="31312"/>
                  </a:cubicBezTo>
                  <a:cubicBezTo>
                    <a:pt x="86736" y="29396"/>
                    <a:pt x="86234" y="28164"/>
                    <a:pt x="85595" y="24970"/>
                  </a:cubicBezTo>
                  <a:cubicBezTo>
                    <a:pt x="84957" y="21776"/>
                    <a:pt x="83086" y="21821"/>
                    <a:pt x="81032" y="18627"/>
                  </a:cubicBezTo>
                  <a:cubicBezTo>
                    <a:pt x="79162" y="16319"/>
                    <a:pt x="77656" y="13768"/>
                    <a:pt x="76469" y="11053"/>
                  </a:cubicBezTo>
                  <a:cubicBezTo>
                    <a:pt x="75785" y="8543"/>
                    <a:pt x="69489" y="8543"/>
                    <a:pt x="61868" y="5942"/>
                  </a:cubicBezTo>
                  <a:cubicBezTo>
                    <a:pt x="59268" y="4829"/>
                    <a:pt x="56712" y="3565"/>
                    <a:pt x="54248" y="2155"/>
                  </a:cubicBezTo>
                  <a:cubicBezTo>
                    <a:pt x="54248" y="2155"/>
                    <a:pt x="49685" y="1471"/>
                    <a:pt x="44119" y="878"/>
                  </a:cubicBezTo>
                  <a:cubicBezTo>
                    <a:pt x="41564" y="2087"/>
                    <a:pt x="38735" y="2739"/>
                    <a:pt x="35906" y="2794"/>
                  </a:cubicBezTo>
                  <a:cubicBezTo>
                    <a:pt x="33350" y="2110"/>
                    <a:pt x="30795" y="2794"/>
                    <a:pt x="30157" y="878"/>
                  </a:cubicBezTo>
                  <a:cubicBezTo>
                    <a:pt x="29518" y="-1039"/>
                    <a:pt x="25091" y="878"/>
                    <a:pt x="21304" y="239"/>
                  </a:cubicBezTo>
                  <a:cubicBezTo>
                    <a:pt x="17517" y="-400"/>
                    <a:pt x="18750" y="1471"/>
                    <a:pt x="10490" y="3387"/>
                  </a:cubicBezTo>
                  <a:cubicBezTo>
                    <a:pt x="7297" y="2794"/>
                    <a:pt x="10490" y="3387"/>
                    <a:pt x="2870" y="5942"/>
                  </a:cubicBezTo>
                  <a:cubicBezTo>
                    <a:pt x="-4749" y="8498"/>
                    <a:pt x="5426" y="5349"/>
                    <a:pt x="3555" y="8543"/>
                  </a:cubicBezTo>
                  <a:cubicBezTo>
                    <a:pt x="1684" y="11737"/>
                    <a:pt x="3692" y="8726"/>
                    <a:pt x="1273" y="1292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CCA4A90-B658-8699-DB25-1361081361B2}"/>
                </a:ext>
              </a:extLst>
            </p:cNvPr>
            <p:cNvSpPr/>
            <p:nvPr/>
          </p:nvSpPr>
          <p:spPr>
            <a:xfrm>
              <a:off x="9355965" y="4293605"/>
              <a:ext cx="44732" cy="80046"/>
            </a:xfrm>
            <a:custGeom>
              <a:avLst/>
              <a:gdLst>
                <a:gd name="connsiteX0" fmla="*/ 22383 w 44732"/>
                <a:gd name="connsiteY0" fmla="*/ 10919 h 80046"/>
                <a:gd name="connsiteX1" fmla="*/ 20330 w 44732"/>
                <a:gd name="connsiteY1" fmla="*/ 196 h 80046"/>
                <a:gd name="connsiteX2" fmla="*/ 3584 w 44732"/>
                <a:gd name="connsiteY2" fmla="*/ 14980 h 80046"/>
                <a:gd name="connsiteX3" fmla="*/ 2170 w 44732"/>
                <a:gd name="connsiteY3" fmla="*/ 25703 h 80046"/>
                <a:gd name="connsiteX4" fmla="*/ 11569 w 44732"/>
                <a:gd name="connsiteY4" fmla="*/ 39072 h 80046"/>
                <a:gd name="connsiteX5" fmla="*/ 12299 w 44732"/>
                <a:gd name="connsiteY5" fmla="*/ 50570 h 80046"/>
                <a:gd name="connsiteX6" fmla="*/ 10291 w 44732"/>
                <a:gd name="connsiteY6" fmla="*/ 57917 h 80046"/>
                <a:gd name="connsiteX7" fmla="*/ 20330 w 44732"/>
                <a:gd name="connsiteY7" fmla="*/ 72016 h 80046"/>
                <a:gd name="connsiteX8" fmla="*/ 29729 w 44732"/>
                <a:gd name="connsiteY8" fmla="*/ 80047 h 80046"/>
                <a:gd name="connsiteX9" fmla="*/ 21653 w 44732"/>
                <a:gd name="connsiteY9" fmla="*/ 62571 h 80046"/>
                <a:gd name="connsiteX10" fmla="*/ 18276 w 44732"/>
                <a:gd name="connsiteY10" fmla="*/ 47833 h 80046"/>
                <a:gd name="connsiteX11" fmla="*/ 30414 w 44732"/>
                <a:gd name="connsiteY11" fmla="*/ 46510 h 80046"/>
                <a:gd name="connsiteX12" fmla="*/ 41136 w 44732"/>
                <a:gd name="connsiteY12" fmla="*/ 51073 h 80046"/>
                <a:gd name="connsiteX13" fmla="*/ 43783 w 44732"/>
                <a:gd name="connsiteY13" fmla="*/ 45004 h 80046"/>
                <a:gd name="connsiteX14" fmla="*/ 36391 w 44732"/>
                <a:gd name="connsiteY14" fmla="*/ 36927 h 80046"/>
                <a:gd name="connsiteX15" fmla="*/ 39129 w 44732"/>
                <a:gd name="connsiteY15" fmla="*/ 24197 h 80046"/>
                <a:gd name="connsiteX16" fmla="*/ 41775 w 44732"/>
                <a:gd name="connsiteY16" fmla="*/ 16166 h 80046"/>
                <a:gd name="connsiteX17" fmla="*/ 33060 w 44732"/>
                <a:gd name="connsiteY17" fmla="*/ 12151 h 80046"/>
                <a:gd name="connsiteX18" fmla="*/ 26398 w 44732"/>
                <a:gd name="connsiteY18" fmla="*/ 16166 h 80046"/>
                <a:gd name="connsiteX19" fmla="*/ 18276 w 44732"/>
                <a:gd name="connsiteY19" fmla="*/ 22828 h 80046"/>
                <a:gd name="connsiteX20" fmla="*/ 22383 w 44732"/>
                <a:gd name="connsiteY20" fmla="*/ 10919 h 8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732" h="80046">
                  <a:moveTo>
                    <a:pt x="22383" y="10919"/>
                  </a:moveTo>
                  <a:cubicBezTo>
                    <a:pt x="23022" y="4851"/>
                    <a:pt x="25212" y="-1172"/>
                    <a:pt x="20330" y="196"/>
                  </a:cubicBezTo>
                  <a:cubicBezTo>
                    <a:pt x="10930" y="2934"/>
                    <a:pt x="4223" y="8273"/>
                    <a:pt x="3584" y="14980"/>
                  </a:cubicBezTo>
                  <a:cubicBezTo>
                    <a:pt x="2945" y="21688"/>
                    <a:pt x="-3169" y="17627"/>
                    <a:pt x="2170" y="25703"/>
                  </a:cubicBezTo>
                  <a:cubicBezTo>
                    <a:pt x="7508" y="33779"/>
                    <a:pt x="8923" y="32410"/>
                    <a:pt x="11569" y="39072"/>
                  </a:cubicBezTo>
                  <a:cubicBezTo>
                    <a:pt x="14215" y="45734"/>
                    <a:pt x="14307" y="47148"/>
                    <a:pt x="12299" y="50570"/>
                  </a:cubicBezTo>
                  <a:cubicBezTo>
                    <a:pt x="10291" y="53993"/>
                    <a:pt x="7736" y="51209"/>
                    <a:pt x="10291" y="57917"/>
                  </a:cubicBezTo>
                  <a:cubicBezTo>
                    <a:pt x="12847" y="64624"/>
                    <a:pt x="15630" y="65217"/>
                    <a:pt x="20330" y="72016"/>
                  </a:cubicBezTo>
                  <a:cubicBezTo>
                    <a:pt x="22520" y="75630"/>
                    <a:pt x="25805" y="78445"/>
                    <a:pt x="29729" y="80047"/>
                  </a:cubicBezTo>
                  <a:cubicBezTo>
                    <a:pt x="26307" y="74599"/>
                    <a:pt x="23569" y="68726"/>
                    <a:pt x="21653" y="62571"/>
                  </a:cubicBezTo>
                  <a:cubicBezTo>
                    <a:pt x="20330" y="55955"/>
                    <a:pt x="14945" y="54540"/>
                    <a:pt x="18276" y="47833"/>
                  </a:cubicBezTo>
                  <a:cubicBezTo>
                    <a:pt x="21607" y="41126"/>
                    <a:pt x="25668" y="42494"/>
                    <a:pt x="30414" y="46510"/>
                  </a:cubicBezTo>
                  <a:cubicBezTo>
                    <a:pt x="35159" y="50525"/>
                    <a:pt x="37760" y="51848"/>
                    <a:pt x="41136" y="51073"/>
                  </a:cubicBezTo>
                  <a:cubicBezTo>
                    <a:pt x="44513" y="50297"/>
                    <a:pt x="45699" y="47696"/>
                    <a:pt x="43783" y="45004"/>
                  </a:cubicBezTo>
                  <a:cubicBezTo>
                    <a:pt x="41866" y="42312"/>
                    <a:pt x="36710" y="39072"/>
                    <a:pt x="36391" y="36927"/>
                  </a:cubicBezTo>
                  <a:cubicBezTo>
                    <a:pt x="35068" y="27802"/>
                    <a:pt x="33790" y="27802"/>
                    <a:pt x="39129" y="24197"/>
                  </a:cubicBezTo>
                  <a:cubicBezTo>
                    <a:pt x="44467" y="20593"/>
                    <a:pt x="47205" y="19634"/>
                    <a:pt x="41775" y="16166"/>
                  </a:cubicBezTo>
                  <a:cubicBezTo>
                    <a:pt x="36346" y="12699"/>
                    <a:pt x="36391" y="10143"/>
                    <a:pt x="33060" y="12151"/>
                  </a:cubicBezTo>
                  <a:cubicBezTo>
                    <a:pt x="29729" y="14159"/>
                    <a:pt x="30368" y="5444"/>
                    <a:pt x="26398" y="16166"/>
                  </a:cubicBezTo>
                  <a:cubicBezTo>
                    <a:pt x="22429" y="26889"/>
                    <a:pt x="14307" y="29581"/>
                    <a:pt x="18276" y="22828"/>
                  </a:cubicBezTo>
                  <a:cubicBezTo>
                    <a:pt x="20649" y="19274"/>
                    <a:pt x="22064" y="15172"/>
                    <a:pt x="22383" y="10919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CA6DFC-4CBC-9064-DBE3-0A660ABCE5F0}"/>
                </a:ext>
              </a:extLst>
            </p:cNvPr>
            <p:cNvSpPr/>
            <p:nvPr/>
          </p:nvSpPr>
          <p:spPr>
            <a:xfrm>
              <a:off x="9381444" y="4272707"/>
              <a:ext cx="11842" cy="20430"/>
            </a:xfrm>
            <a:custGeom>
              <a:avLst/>
              <a:gdLst>
                <a:gd name="connsiteX0" fmla="*/ 4935 w 11842"/>
                <a:gd name="connsiteY0" fmla="*/ 20365 h 20430"/>
                <a:gd name="connsiteX1" fmla="*/ 10912 w 11842"/>
                <a:gd name="connsiteY1" fmla="*/ 1657 h 20430"/>
                <a:gd name="connsiteX2" fmla="*/ 1787 w 11842"/>
                <a:gd name="connsiteY2" fmla="*/ 6995 h 20430"/>
                <a:gd name="connsiteX3" fmla="*/ 4935 w 11842"/>
                <a:gd name="connsiteY3" fmla="*/ 20365 h 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2" h="20430">
                  <a:moveTo>
                    <a:pt x="4935" y="20365"/>
                  </a:moveTo>
                  <a:cubicBezTo>
                    <a:pt x="7581" y="21095"/>
                    <a:pt x="14289" y="15802"/>
                    <a:pt x="10912" y="1657"/>
                  </a:cubicBezTo>
                  <a:cubicBezTo>
                    <a:pt x="9908" y="-2906"/>
                    <a:pt x="6349" y="2980"/>
                    <a:pt x="1787" y="6995"/>
                  </a:cubicBezTo>
                  <a:cubicBezTo>
                    <a:pt x="-2776" y="11010"/>
                    <a:pt x="2562" y="19862"/>
                    <a:pt x="4935" y="2036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97BD49-5E8D-6EFC-9EFB-5D604FD4B560}"/>
                </a:ext>
              </a:extLst>
            </p:cNvPr>
            <p:cNvSpPr/>
            <p:nvPr/>
          </p:nvSpPr>
          <p:spPr>
            <a:xfrm>
              <a:off x="9358564" y="4389660"/>
              <a:ext cx="18979" cy="13678"/>
            </a:xfrm>
            <a:custGeom>
              <a:avLst/>
              <a:gdLst>
                <a:gd name="connsiteX0" fmla="*/ 5685 w 18979"/>
                <a:gd name="connsiteY0" fmla="*/ 10775 h 13678"/>
                <a:gd name="connsiteX1" fmla="*/ 14811 w 18979"/>
                <a:gd name="connsiteY1" fmla="*/ 11460 h 13678"/>
                <a:gd name="connsiteX2" fmla="*/ 18826 w 18979"/>
                <a:gd name="connsiteY2" fmla="*/ 6897 h 13678"/>
                <a:gd name="connsiteX3" fmla="*/ 11480 w 18979"/>
                <a:gd name="connsiteY3" fmla="*/ 144 h 13678"/>
                <a:gd name="connsiteX4" fmla="*/ 73 w 18979"/>
                <a:gd name="connsiteY4" fmla="*/ 4205 h 13678"/>
                <a:gd name="connsiteX5" fmla="*/ 5685 w 18979"/>
                <a:gd name="connsiteY5" fmla="*/ 10775 h 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9" h="13678">
                  <a:moveTo>
                    <a:pt x="5685" y="10775"/>
                  </a:moveTo>
                  <a:cubicBezTo>
                    <a:pt x="12347" y="12144"/>
                    <a:pt x="11069" y="16159"/>
                    <a:pt x="14811" y="11460"/>
                  </a:cubicBezTo>
                  <a:cubicBezTo>
                    <a:pt x="18552" y="6760"/>
                    <a:pt x="19374" y="13513"/>
                    <a:pt x="18826" y="6897"/>
                  </a:cubicBezTo>
                  <a:cubicBezTo>
                    <a:pt x="18506" y="3073"/>
                    <a:pt x="15313" y="130"/>
                    <a:pt x="11480" y="144"/>
                  </a:cubicBezTo>
                  <a:cubicBezTo>
                    <a:pt x="7465" y="144"/>
                    <a:pt x="73" y="-1179"/>
                    <a:pt x="73" y="4205"/>
                  </a:cubicBezTo>
                  <a:cubicBezTo>
                    <a:pt x="73" y="9589"/>
                    <a:pt x="-1068" y="9452"/>
                    <a:pt x="5685" y="1077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1220699-CC4C-DBF2-876F-37418A257400}"/>
                </a:ext>
              </a:extLst>
            </p:cNvPr>
            <p:cNvSpPr/>
            <p:nvPr/>
          </p:nvSpPr>
          <p:spPr>
            <a:xfrm>
              <a:off x="9435711" y="4347643"/>
              <a:ext cx="34714" cy="14025"/>
            </a:xfrm>
            <a:custGeom>
              <a:avLst/>
              <a:gdLst>
                <a:gd name="connsiteX0" fmla="*/ 27324 w 34714"/>
                <a:gd name="connsiteY0" fmla="*/ 13962 h 14025"/>
                <a:gd name="connsiteX1" fmla="*/ 31111 w 34714"/>
                <a:gd name="connsiteY1" fmla="*/ 5110 h 14025"/>
                <a:gd name="connsiteX2" fmla="*/ 12130 w 34714"/>
                <a:gd name="connsiteY2" fmla="*/ 0 h 14025"/>
                <a:gd name="connsiteX3" fmla="*/ 2593 w 34714"/>
                <a:gd name="connsiteY3" fmla="*/ 8259 h 14025"/>
                <a:gd name="connsiteX4" fmla="*/ 27324 w 34714"/>
                <a:gd name="connsiteY4" fmla="*/ 13962 h 1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4" h="14025">
                  <a:moveTo>
                    <a:pt x="27324" y="13962"/>
                  </a:moveTo>
                  <a:cubicBezTo>
                    <a:pt x="34944" y="13369"/>
                    <a:pt x="37454" y="9400"/>
                    <a:pt x="31111" y="5110"/>
                  </a:cubicBezTo>
                  <a:cubicBezTo>
                    <a:pt x="24769" y="821"/>
                    <a:pt x="23537" y="0"/>
                    <a:pt x="12130" y="0"/>
                  </a:cubicBezTo>
                  <a:cubicBezTo>
                    <a:pt x="722" y="0"/>
                    <a:pt x="-3065" y="7620"/>
                    <a:pt x="2593" y="8259"/>
                  </a:cubicBezTo>
                  <a:cubicBezTo>
                    <a:pt x="8251" y="8898"/>
                    <a:pt x="19111" y="14693"/>
                    <a:pt x="27324" y="1396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70EBF58-8C3C-2692-CE29-CA02EBD995C0}"/>
                </a:ext>
              </a:extLst>
            </p:cNvPr>
            <p:cNvSpPr/>
            <p:nvPr/>
          </p:nvSpPr>
          <p:spPr>
            <a:xfrm>
              <a:off x="9422167" y="4400697"/>
              <a:ext cx="23180" cy="9293"/>
            </a:xfrm>
            <a:custGeom>
              <a:avLst/>
              <a:gdLst>
                <a:gd name="connsiteX0" fmla="*/ 2814 w 23180"/>
                <a:gd name="connsiteY0" fmla="*/ 8042 h 9293"/>
                <a:gd name="connsiteX1" fmla="*/ 21065 w 23180"/>
                <a:gd name="connsiteY1" fmla="*/ 7404 h 9293"/>
                <a:gd name="connsiteX2" fmla="*/ 11529 w 23180"/>
                <a:gd name="connsiteY2" fmla="*/ 422 h 9293"/>
                <a:gd name="connsiteX3" fmla="*/ 2814 w 23180"/>
                <a:gd name="connsiteY3" fmla="*/ 8042 h 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0" h="9293">
                  <a:moveTo>
                    <a:pt x="2814" y="8042"/>
                  </a:moveTo>
                  <a:cubicBezTo>
                    <a:pt x="10480" y="11191"/>
                    <a:pt x="15499" y="7404"/>
                    <a:pt x="21065" y="7404"/>
                  </a:cubicBezTo>
                  <a:cubicBezTo>
                    <a:pt x="26633" y="7404"/>
                    <a:pt x="20427" y="-2087"/>
                    <a:pt x="11529" y="422"/>
                  </a:cubicBezTo>
                  <a:cubicBezTo>
                    <a:pt x="4730" y="2247"/>
                    <a:pt x="-4806" y="4712"/>
                    <a:pt x="2814" y="804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0DCF7FF-9BBA-8903-8731-12005BEFCF92}"/>
                </a:ext>
              </a:extLst>
            </p:cNvPr>
            <p:cNvGrpSpPr/>
            <p:nvPr/>
          </p:nvGrpSpPr>
          <p:grpSpPr>
            <a:xfrm>
              <a:off x="6906594" y="1571134"/>
              <a:ext cx="396833" cy="82724"/>
              <a:chOff x="6906594" y="1571134"/>
              <a:chExt cx="396833" cy="82724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7097EA2-ADBC-EBB2-DDE1-AA9CAD862DC1}"/>
                  </a:ext>
                </a:extLst>
              </p:cNvPr>
              <p:cNvSpPr/>
              <p:nvPr/>
            </p:nvSpPr>
            <p:spPr>
              <a:xfrm>
                <a:off x="6906594" y="1571134"/>
                <a:ext cx="74192" cy="82359"/>
              </a:xfrm>
              <a:custGeom>
                <a:avLst/>
                <a:gdLst>
                  <a:gd name="connsiteX0" fmla="*/ 37278 w 74192"/>
                  <a:gd name="connsiteY0" fmla="*/ 82360 h 82359"/>
                  <a:gd name="connsiteX1" fmla="*/ 74192 w 74192"/>
                  <a:gd name="connsiteY1" fmla="*/ 40838 h 82359"/>
                  <a:gd name="connsiteX2" fmla="*/ 37278 w 74192"/>
                  <a:gd name="connsiteY2" fmla="*/ 0 h 82359"/>
                  <a:gd name="connsiteX3" fmla="*/ 0 w 74192"/>
                  <a:gd name="connsiteY3" fmla="*/ 40838 h 82359"/>
                  <a:gd name="connsiteX4" fmla="*/ 37278 w 74192"/>
                  <a:gd name="connsiteY4" fmla="*/ 82360 h 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92" h="82359">
                    <a:moveTo>
                      <a:pt x="37278" y="82360"/>
                    </a:moveTo>
                    <a:cubicBezTo>
                      <a:pt x="59272" y="82360"/>
                      <a:pt x="74192" y="62466"/>
                      <a:pt x="74192" y="40838"/>
                    </a:cubicBezTo>
                    <a:cubicBezTo>
                      <a:pt x="74192" y="19894"/>
                      <a:pt x="59272" y="0"/>
                      <a:pt x="37278" y="0"/>
                    </a:cubicBezTo>
                    <a:cubicBezTo>
                      <a:pt x="15286" y="0"/>
                      <a:pt x="0" y="19894"/>
                      <a:pt x="0" y="40838"/>
                    </a:cubicBezTo>
                    <a:cubicBezTo>
                      <a:pt x="0" y="62466"/>
                      <a:pt x="15605" y="82360"/>
                      <a:pt x="37278" y="82360"/>
                    </a:cubicBezTo>
                    <a:close/>
                  </a:path>
                </a:pathLst>
              </a:custGeom>
              <a:noFill/>
              <a:ln w="4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24CA35D-5C92-FC15-C4BE-612C27BFA978}"/>
                  </a:ext>
                </a:extLst>
              </p:cNvPr>
              <p:cNvSpPr/>
              <p:nvPr/>
            </p:nvSpPr>
            <p:spPr>
              <a:xfrm>
                <a:off x="7232429" y="1571134"/>
                <a:ext cx="70998" cy="30160"/>
              </a:xfrm>
              <a:custGeom>
                <a:avLst/>
                <a:gdLst>
                  <a:gd name="connsiteX0" fmla="*/ 35499 w 70998"/>
                  <a:gd name="connsiteY0" fmla="*/ 0 h 30160"/>
                  <a:gd name="connsiteX1" fmla="*/ 0 w 70998"/>
                  <a:gd name="connsiteY1" fmla="*/ 30161 h 30160"/>
                  <a:gd name="connsiteX2" fmla="*/ 70998 w 70998"/>
                  <a:gd name="connsiteY2" fmla="*/ 30161 h 30160"/>
                  <a:gd name="connsiteX3" fmla="*/ 35499 w 70998"/>
                  <a:gd name="connsiteY3" fmla="*/ 0 h 3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998" h="30160">
                    <a:moveTo>
                      <a:pt x="35499" y="0"/>
                    </a:moveTo>
                    <a:cubicBezTo>
                      <a:pt x="18114" y="0"/>
                      <a:pt x="4608" y="13689"/>
                      <a:pt x="0" y="30161"/>
                    </a:cubicBezTo>
                    <a:lnTo>
                      <a:pt x="70998" y="30161"/>
                    </a:lnTo>
                    <a:cubicBezTo>
                      <a:pt x="66754" y="13826"/>
                      <a:pt x="53248" y="0"/>
                      <a:pt x="35499" y="0"/>
                    </a:cubicBezTo>
                    <a:close/>
                  </a:path>
                </a:pathLst>
              </a:custGeom>
              <a:noFill/>
              <a:ln w="4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EDEA077-B770-9A43-76B1-11B5DBD63A60}"/>
                  </a:ext>
                </a:extLst>
              </p:cNvPr>
              <p:cNvSpPr/>
              <p:nvPr/>
            </p:nvSpPr>
            <p:spPr>
              <a:xfrm>
                <a:off x="7070583" y="1571225"/>
                <a:ext cx="74557" cy="82633"/>
              </a:xfrm>
              <a:custGeom>
                <a:avLst/>
                <a:gdLst>
                  <a:gd name="connsiteX0" fmla="*/ 37279 w 74557"/>
                  <a:gd name="connsiteY0" fmla="*/ 82634 h 82633"/>
                  <a:gd name="connsiteX1" fmla="*/ 74558 w 74557"/>
                  <a:gd name="connsiteY1" fmla="*/ 41066 h 82633"/>
                  <a:gd name="connsiteX2" fmla="*/ 37279 w 74557"/>
                  <a:gd name="connsiteY2" fmla="*/ 0 h 82633"/>
                  <a:gd name="connsiteX3" fmla="*/ 0 w 74557"/>
                  <a:gd name="connsiteY3" fmla="*/ 41066 h 82633"/>
                  <a:gd name="connsiteX4" fmla="*/ 37279 w 74557"/>
                  <a:gd name="connsiteY4" fmla="*/ 82634 h 8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57" h="82633">
                    <a:moveTo>
                      <a:pt x="37279" y="82634"/>
                    </a:moveTo>
                    <a:cubicBezTo>
                      <a:pt x="58907" y="82634"/>
                      <a:pt x="74558" y="62740"/>
                      <a:pt x="74558" y="41066"/>
                    </a:cubicBezTo>
                    <a:cubicBezTo>
                      <a:pt x="74558" y="19392"/>
                      <a:pt x="58907" y="0"/>
                      <a:pt x="37279" y="0"/>
                    </a:cubicBezTo>
                    <a:cubicBezTo>
                      <a:pt x="15651" y="0"/>
                      <a:pt x="0" y="19894"/>
                      <a:pt x="0" y="41066"/>
                    </a:cubicBezTo>
                    <a:cubicBezTo>
                      <a:pt x="0" y="62238"/>
                      <a:pt x="15240" y="82634"/>
                      <a:pt x="37279" y="82634"/>
                    </a:cubicBezTo>
                    <a:close/>
                  </a:path>
                </a:pathLst>
              </a:custGeom>
              <a:noFill/>
              <a:ln w="4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96CD3DE-5937-5A62-9F5E-9389BFB4BC11}"/>
                </a:ext>
              </a:extLst>
            </p:cNvPr>
            <p:cNvSpPr/>
            <p:nvPr/>
          </p:nvSpPr>
          <p:spPr>
            <a:xfrm>
              <a:off x="7101368" y="1975902"/>
              <a:ext cx="66276" cy="39249"/>
            </a:xfrm>
            <a:custGeom>
              <a:avLst/>
              <a:gdLst>
                <a:gd name="connsiteX0" fmla="*/ 19179 w 66276"/>
                <a:gd name="connsiteY0" fmla="*/ 1328 h 39249"/>
                <a:gd name="connsiteX1" fmla="*/ 6448 w 66276"/>
                <a:gd name="connsiteY1" fmla="*/ 15336 h 39249"/>
                <a:gd name="connsiteX2" fmla="*/ 1292 w 66276"/>
                <a:gd name="connsiteY2" fmla="*/ 28705 h 39249"/>
                <a:gd name="connsiteX3" fmla="*/ 12790 w 66276"/>
                <a:gd name="connsiteY3" fmla="*/ 37603 h 39249"/>
                <a:gd name="connsiteX4" fmla="*/ 22966 w 66276"/>
                <a:gd name="connsiteY4" fmla="*/ 38287 h 39249"/>
                <a:gd name="connsiteX5" fmla="*/ 33825 w 66276"/>
                <a:gd name="connsiteY5" fmla="*/ 33177 h 39249"/>
                <a:gd name="connsiteX6" fmla="*/ 45278 w 66276"/>
                <a:gd name="connsiteY6" fmla="*/ 33816 h 39249"/>
                <a:gd name="connsiteX7" fmla="*/ 52305 w 66276"/>
                <a:gd name="connsiteY7" fmla="*/ 28112 h 39249"/>
                <a:gd name="connsiteX8" fmla="*/ 58009 w 66276"/>
                <a:gd name="connsiteY8" fmla="*/ 23549 h 39249"/>
                <a:gd name="connsiteX9" fmla="*/ 66267 w 66276"/>
                <a:gd name="connsiteY9" fmla="*/ 14424 h 39249"/>
                <a:gd name="connsiteX10" fmla="*/ 19179 w 66276"/>
                <a:gd name="connsiteY10" fmla="*/ 1328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76" h="39249">
                  <a:moveTo>
                    <a:pt x="19179" y="1328"/>
                  </a:moveTo>
                  <a:cubicBezTo>
                    <a:pt x="13703" y="4714"/>
                    <a:pt x="9277" y="9564"/>
                    <a:pt x="6448" y="15336"/>
                  </a:cubicBezTo>
                  <a:cubicBezTo>
                    <a:pt x="5125" y="19169"/>
                    <a:pt x="-3134" y="23640"/>
                    <a:pt x="1292" y="28705"/>
                  </a:cubicBezTo>
                  <a:cubicBezTo>
                    <a:pt x="4258" y="32666"/>
                    <a:pt x="8228" y="35746"/>
                    <a:pt x="12790" y="37603"/>
                  </a:cubicBezTo>
                  <a:cubicBezTo>
                    <a:pt x="14661" y="37603"/>
                    <a:pt x="16623" y="40797"/>
                    <a:pt x="22966" y="38287"/>
                  </a:cubicBezTo>
                  <a:cubicBezTo>
                    <a:pt x="29308" y="35778"/>
                    <a:pt x="32091" y="30667"/>
                    <a:pt x="33825" y="33177"/>
                  </a:cubicBezTo>
                  <a:cubicBezTo>
                    <a:pt x="35559" y="35687"/>
                    <a:pt x="42951" y="37740"/>
                    <a:pt x="45278" y="33816"/>
                  </a:cubicBezTo>
                  <a:cubicBezTo>
                    <a:pt x="47605" y="29892"/>
                    <a:pt x="49841" y="30667"/>
                    <a:pt x="52305" y="28112"/>
                  </a:cubicBezTo>
                  <a:cubicBezTo>
                    <a:pt x="53948" y="26310"/>
                    <a:pt x="55864" y="24768"/>
                    <a:pt x="58009" y="23549"/>
                  </a:cubicBezTo>
                  <a:cubicBezTo>
                    <a:pt x="65035" y="18986"/>
                    <a:pt x="65628" y="18986"/>
                    <a:pt x="66267" y="14424"/>
                  </a:cubicBezTo>
                  <a:cubicBezTo>
                    <a:pt x="66906" y="9861"/>
                    <a:pt x="35696" y="-4376"/>
                    <a:pt x="19179" y="1328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95A84BC-BA8C-0243-B389-FA6AE1938A8D}"/>
                </a:ext>
              </a:extLst>
            </p:cNvPr>
            <p:cNvSpPr/>
            <p:nvPr/>
          </p:nvSpPr>
          <p:spPr>
            <a:xfrm>
              <a:off x="6100562" y="3208301"/>
              <a:ext cx="86056" cy="53269"/>
            </a:xfrm>
            <a:custGeom>
              <a:avLst/>
              <a:gdLst>
                <a:gd name="connsiteX0" fmla="*/ 0 w 86056"/>
                <a:gd name="connsiteY0" fmla="*/ 19841 h 53269"/>
                <a:gd name="connsiteX1" fmla="*/ 33127 w 86056"/>
                <a:gd name="connsiteY1" fmla="*/ 33530 h 53269"/>
                <a:gd name="connsiteX2" fmla="*/ 63150 w 86056"/>
                <a:gd name="connsiteY2" fmla="*/ 50458 h 53269"/>
                <a:gd name="connsiteX3" fmla="*/ 80079 w 86056"/>
                <a:gd name="connsiteY3" fmla="*/ 52009 h 53269"/>
                <a:gd name="connsiteX4" fmla="*/ 76839 w 86056"/>
                <a:gd name="connsiteY4" fmla="*/ 33758 h 53269"/>
                <a:gd name="connsiteX5" fmla="*/ 85964 w 86056"/>
                <a:gd name="connsiteY5" fmla="*/ 951 h 53269"/>
                <a:gd name="connsiteX6" fmla="*/ 51880 w 86056"/>
                <a:gd name="connsiteY6" fmla="*/ 12312 h 53269"/>
                <a:gd name="connsiteX7" fmla="*/ 16381 w 86056"/>
                <a:gd name="connsiteY7" fmla="*/ 5879 h 53269"/>
                <a:gd name="connsiteX8" fmla="*/ 22814 w 86056"/>
                <a:gd name="connsiteY8" fmla="*/ 5879 h 53269"/>
                <a:gd name="connsiteX9" fmla="*/ 0 w 86056"/>
                <a:gd name="connsiteY9" fmla="*/ 19841 h 5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56" h="53269">
                  <a:moveTo>
                    <a:pt x="0" y="19841"/>
                  </a:moveTo>
                  <a:cubicBezTo>
                    <a:pt x="14008" y="19066"/>
                    <a:pt x="22267" y="27416"/>
                    <a:pt x="33127" y="33530"/>
                  </a:cubicBezTo>
                  <a:cubicBezTo>
                    <a:pt x="43073" y="39279"/>
                    <a:pt x="52975" y="45850"/>
                    <a:pt x="63150" y="50458"/>
                  </a:cubicBezTo>
                  <a:cubicBezTo>
                    <a:pt x="66390" y="51873"/>
                    <a:pt x="76839" y="55021"/>
                    <a:pt x="80079" y="52009"/>
                  </a:cubicBezTo>
                  <a:cubicBezTo>
                    <a:pt x="86330" y="46169"/>
                    <a:pt x="78208" y="39827"/>
                    <a:pt x="76839" y="33758"/>
                  </a:cubicBezTo>
                  <a:cubicBezTo>
                    <a:pt x="73828" y="20389"/>
                    <a:pt x="87288" y="14320"/>
                    <a:pt x="85964" y="951"/>
                  </a:cubicBezTo>
                  <a:cubicBezTo>
                    <a:pt x="71865" y="-3931"/>
                    <a:pt x="65523" y="11537"/>
                    <a:pt x="51880" y="12312"/>
                  </a:cubicBezTo>
                  <a:cubicBezTo>
                    <a:pt x="39560" y="12997"/>
                    <a:pt x="29567" y="5925"/>
                    <a:pt x="16381" y="5879"/>
                  </a:cubicBezTo>
                  <a:lnTo>
                    <a:pt x="22814" y="5879"/>
                  </a:lnTo>
                  <a:cubicBezTo>
                    <a:pt x="11088" y="-2699"/>
                    <a:pt x="685" y="8388"/>
                    <a:pt x="0" y="19841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F3CBDC-55A9-0A63-0DDD-84D394B00265}"/>
                </a:ext>
              </a:extLst>
            </p:cNvPr>
            <p:cNvSpPr/>
            <p:nvPr/>
          </p:nvSpPr>
          <p:spPr>
            <a:xfrm>
              <a:off x="8193187" y="1747398"/>
              <a:ext cx="593" cy="4562"/>
            </a:xfrm>
            <a:custGeom>
              <a:avLst/>
              <a:gdLst>
                <a:gd name="connsiteX0" fmla="*/ 593 w 593"/>
                <a:gd name="connsiteY0" fmla="*/ 0 h 4562"/>
                <a:gd name="connsiteX1" fmla="*/ 0 w 593"/>
                <a:gd name="connsiteY1" fmla="*/ 0 h 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" h="4562">
                  <a:moveTo>
                    <a:pt x="593" y="0"/>
                  </a:moveTo>
                  <a:cubicBezTo>
                    <a:pt x="59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330694C-E334-0A4E-6C37-050EEBF64477}"/>
                </a:ext>
              </a:extLst>
            </p:cNvPr>
            <p:cNvSpPr/>
            <p:nvPr/>
          </p:nvSpPr>
          <p:spPr>
            <a:xfrm>
              <a:off x="8890959" y="1710073"/>
              <a:ext cx="56651" cy="29498"/>
            </a:xfrm>
            <a:custGeom>
              <a:avLst/>
              <a:gdLst>
                <a:gd name="connsiteX0" fmla="*/ 44197 w 56651"/>
                <a:gd name="connsiteY0" fmla="*/ 1506 h 29498"/>
                <a:gd name="connsiteX1" fmla="*/ 35345 w 56651"/>
                <a:gd name="connsiteY1" fmla="*/ 2784 h 29498"/>
                <a:gd name="connsiteX2" fmla="*/ 31147 w 56651"/>
                <a:gd name="connsiteY2" fmla="*/ 2464 h 29498"/>
                <a:gd name="connsiteX3" fmla="*/ 24486 w 56651"/>
                <a:gd name="connsiteY3" fmla="*/ 548 h 29498"/>
                <a:gd name="connsiteX4" fmla="*/ 18189 w 56651"/>
                <a:gd name="connsiteY4" fmla="*/ 3103 h 29498"/>
                <a:gd name="connsiteX5" fmla="*/ 10569 w 56651"/>
                <a:gd name="connsiteY5" fmla="*/ 6845 h 29498"/>
                <a:gd name="connsiteX6" fmla="*/ 4226 w 56651"/>
                <a:gd name="connsiteY6" fmla="*/ 9080 h 29498"/>
                <a:gd name="connsiteX7" fmla="*/ 439 w 56651"/>
                <a:gd name="connsiteY7" fmla="*/ 11955 h 29498"/>
                <a:gd name="connsiteX8" fmla="*/ 1078 w 56651"/>
                <a:gd name="connsiteY8" fmla="*/ 17659 h 29498"/>
                <a:gd name="connsiteX9" fmla="*/ 6462 w 56651"/>
                <a:gd name="connsiteY9" fmla="*/ 19895 h 29498"/>
                <a:gd name="connsiteX10" fmla="*/ 14401 w 56651"/>
                <a:gd name="connsiteY10" fmla="*/ 22724 h 29498"/>
                <a:gd name="connsiteX11" fmla="*/ 16318 w 56651"/>
                <a:gd name="connsiteY11" fmla="*/ 25598 h 29498"/>
                <a:gd name="connsiteX12" fmla="*/ 24212 w 56651"/>
                <a:gd name="connsiteY12" fmla="*/ 28427 h 29498"/>
                <a:gd name="connsiteX13" fmla="*/ 27999 w 56651"/>
                <a:gd name="connsiteY13" fmla="*/ 28746 h 29498"/>
                <a:gd name="connsiteX14" fmla="*/ 35619 w 56651"/>
                <a:gd name="connsiteY14" fmla="*/ 29020 h 29498"/>
                <a:gd name="connsiteX15" fmla="*/ 40638 w 56651"/>
                <a:gd name="connsiteY15" fmla="*/ 26237 h 29498"/>
                <a:gd name="connsiteX16" fmla="*/ 43832 w 56651"/>
                <a:gd name="connsiteY16" fmla="*/ 24047 h 29498"/>
                <a:gd name="connsiteX17" fmla="*/ 47026 w 56651"/>
                <a:gd name="connsiteY17" fmla="*/ 21446 h 29498"/>
                <a:gd name="connsiteX18" fmla="*/ 50813 w 56651"/>
                <a:gd name="connsiteY18" fmla="*/ 16883 h 29498"/>
                <a:gd name="connsiteX19" fmla="*/ 55878 w 56651"/>
                <a:gd name="connsiteY19" fmla="*/ 13050 h 29498"/>
                <a:gd name="connsiteX20" fmla="*/ 56562 w 56651"/>
                <a:gd name="connsiteY20" fmla="*/ 8898 h 29498"/>
                <a:gd name="connsiteX21" fmla="*/ 55285 w 56651"/>
                <a:gd name="connsiteY21" fmla="*/ 4791 h 29498"/>
                <a:gd name="connsiteX22" fmla="*/ 49855 w 56651"/>
                <a:gd name="connsiteY22" fmla="*/ 1324 h 29498"/>
                <a:gd name="connsiteX23" fmla="*/ 44197 w 56651"/>
                <a:gd name="connsiteY23" fmla="*/ 1506 h 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651" h="29498">
                  <a:moveTo>
                    <a:pt x="44197" y="1506"/>
                  </a:moveTo>
                  <a:cubicBezTo>
                    <a:pt x="41961" y="2784"/>
                    <a:pt x="38448" y="1506"/>
                    <a:pt x="35345" y="2784"/>
                  </a:cubicBezTo>
                  <a:cubicBezTo>
                    <a:pt x="32242" y="4061"/>
                    <a:pt x="34615" y="3696"/>
                    <a:pt x="31147" y="2464"/>
                  </a:cubicBezTo>
                  <a:cubicBezTo>
                    <a:pt x="27679" y="1232"/>
                    <a:pt x="27999" y="-1049"/>
                    <a:pt x="24486" y="548"/>
                  </a:cubicBezTo>
                  <a:cubicBezTo>
                    <a:pt x="20972" y="2145"/>
                    <a:pt x="19923" y="228"/>
                    <a:pt x="18189" y="3103"/>
                  </a:cubicBezTo>
                  <a:cubicBezTo>
                    <a:pt x="17094" y="5020"/>
                    <a:pt x="11527" y="6297"/>
                    <a:pt x="10569" y="6845"/>
                  </a:cubicBezTo>
                  <a:cubicBezTo>
                    <a:pt x="9611" y="7392"/>
                    <a:pt x="7055" y="7529"/>
                    <a:pt x="4226" y="9080"/>
                  </a:cubicBezTo>
                  <a:cubicBezTo>
                    <a:pt x="1397" y="10632"/>
                    <a:pt x="1124" y="9446"/>
                    <a:pt x="439" y="11955"/>
                  </a:cubicBezTo>
                  <a:cubicBezTo>
                    <a:pt x="-245" y="14465"/>
                    <a:pt x="-200" y="17065"/>
                    <a:pt x="1078" y="17659"/>
                  </a:cubicBezTo>
                  <a:cubicBezTo>
                    <a:pt x="2356" y="18252"/>
                    <a:pt x="5641" y="19256"/>
                    <a:pt x="6462" y="19895"/>
                  </a:cubicBezTo>
                  <a:cubicBezTo>
                    <a:pt x="9063" y="20971"/>
                    <a:pt x="11709" y="21916"/>
                    <a:pt x="14401" y="22724"/>
                  </a:cubicBezTo>
                  <a:cubicBezTo>
                    <a:pt x="14401" y="22724"/>
                    <a:pt x="14401" y="24047"/>
                    <a:pt x="16318" y="25598"/>
                  </a:cubicBezTo>
                  <a:cubicBezTo>
                    <a:pt x="18736" y="27067"/>
                    <a:pt x="21428" y="28030"/>
                    <a:pt x="24212" y="28427"/>
                  </a:cubicBezTo>
                  <a:cubicBezTo>
                    <a:pt x="25763" y="28746"/>
                    <a:pt x="25808" y="27834"/>
                    <a:pt x="27999" y="28746"/>
                  </a:cubicBezTo>
                  <a:cubicBezTo>
                    <a:pt x="30463" y="29645"/>
                    <a:pt x="33109" y="29741"/>
                    <a:pt x="35619" y="29020"/>
                  </a:cubicBezTo>
                  <a:cubicBezTo>
                    <a:pt x="37353" y="28199"/>
                    <a:pt x="39041" y="27273"/>
                    <a:pt x="40638" y="26237"/>
                  </a:cubicBezTo>
                  <a:cubicBezTo>
                    <a:pt x="41596" y="25379"/>
                    <a:pt x="42691" y="24640"/>
                    <a:pt x="43832" y="24047"/>
                  </a:cubicBezTo>
                  <a:cubicBezTo>
                    <a:pt x="45748" y="23043"/>
                    <a:pt x="45475" y="23682"/>
                    <a:pt x="47026" y="21446"/>
                  </a:cubicBezTo>
                  <a:cubicBezTo>
                    <a:pt x="48577" y="19210"/>
                    <a:pt x="47665" y="18936"/>
                    <a:pt x="50813" y="16883"/>
                  </a:cubicBezTo>
                  <a:cubicBezTo>
                    <a:pt x="53962" y="14830"/>
                    <a:pt x="55376" y="14328"/>
                    <a:pt x="55878" y="13050"/>
                  </a:cubicBezTo>
                  <a:cubicBezTo>
                    <a:pt x="56471" y="11750"/>
                    <a:pt x="56699" y="10317"/>
                    <a:pt x="56562" y="8898"/>
                  </a:cubicBezTo>
                  <a:cubicBezTo>
                    <a:pt x="56562" y="7347"/>
                    <a:pt x="57155" y="6343"/>
                    <a:pt x="55285" y="4791"/>
                  </a:cubicBezTo>
                  <a:cubicBezTo>
                    <a:pt x="53414" y="3240"/>
                    <a:pt x="51497" y="1324"/>
                    <a:pt x="49855" y="1324"/>
                  </a:cubicBezTo>
                  <a:cubicBezTo>
                    <a:pt x="48212" y="1324"/>
                    <a:pt x="46433" y="228"/>
                    <a:pt x="44197" y="150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EA660B-C2D4-CE55-E5BC-284A274FDE54}"/>
                </a:ext>
              </a:extLst>
            </p:cNvPr>
            <p:cNvSpPr/>
            <p:nvPr/>
          </p:nvSpPr>
          <p:spPr>
            <a:xfrm>
              <a:off x="9741759" y="2639543"/>
              <a:ext cx="84207" cy="307951"/>
            </a:xfrm>
            <a:custGeom>
              <a:avLst/>
              <a:gdLst>
                <a:gd name="connsiteX0" fmla="*/ 56693 w 84207"/>
                <a:gd name="connsiteY0" fmla="*/ 290278 h 307951"/>
                <a:gd name="connsiteX1" fmla="*/ 56693 w 84207"/>
                <a:gd name="connsiteY1" fmla="*/ 289730 h 307951"/>
                <a:gd name="connsiteX2" fmla="*/ 53865 w 84207"/>
                <a:gd name="connsiteY2" fmla="*/ 284027 h 307951"/>
                <a:gd name="connsiteX3" fmla="*/ 46700 w 84207"/>
                <a:gd name="connsiteY3" fmla="*/ 281106 h 307951"/>
                <a:gd name="connsiteX4" fmla="*/ 44373 w 84207"/>
                <a:gd name="connsiteY4" fmla="*/ 276543 h 307951"/>
                <a:gd name="connsiteX5" fmla="*/ 40951 w 84207"/>
                <a:gd name="connsiteY5" fmla="*/ 270840 h 307951"/>
                <a:gd name="connsiteX6" fmla="*/ 36388 w 84207"/>
                <a:gd name="connsiteY6" fmla="*/ 264680 h 307951"/>
                <a:gd name="connsiteX7" fmla="*/ 30685 w 84207"/>
                <a:gd name="connsiteY7" fmla="*/ 257972 h 307951"/>
                <a:gd name="connsiteX8" fmla="*/ 29316 w 84207"/>
                <a:gd name="connsiteY8" fmla="*/ 253410 h 307951"/>
                <a:gd name="connsiteX9" fmla="*/ 33879 w 84207"/>
                <a:gd name="connsiteY9" fmla="*/ 239721 h 307951"/>
                <a:gd name="connsiteX10" fmla="*/ 33377 w 84207"/>
                <a:gd name="connsiteY10" fmla="*/ 230595 h 307951"/>
                <a:gd name="connsiteX11" fmla="*/ 32921 w 84207"/>
                <a:gd name="connsiteY11" fmla="*/ 224435 h 307951"/>
                <a:gd name="connsiteX12" fmla="*/ 35293 w 84207"/>
                <a:gd name="connsiteY12" fmla="*/ 217865 h 307951"/>
                <a:gd name="connsiteX13" fmla="*/ 41955 w 84207"/>
                <a:gd name="connsiteY13" fmla="*/ 205454 h 307951"/>
                <a:gd name="connsiteX14" fmla="*/ 41955 w 84207"/>
                <a:gd name="connsiteY14" fmla="*/ 199750 h 307951"/>
                <a:gd name="connsiteX15" fmla="*/ 44739 w 84207"/>
                <a:gd name="connsiteY15" fmla="*/ 194457 h 307951"/>
                <a:gd name="connsiteX16" fmla="*/ 51446 w 84207"/>
                <a:gd name="connsiteY16" fmla="*/ 193043 h 307951"/>
                <a:gd name="connsiteX17" fmla="*/ 59568 w 84207"/>
                <a:gd name="connsiteY17" fmla="*/ 194457 h 307951"/>
                <a:gd name="connsiteX18" fmla="*/ 70473 w 84207"/>
                <a:gd name="connsiteY18" fmla="*/ 195917 h 307951"/>
                <a:gd name="connsiteX19" fmla="*/ 77135 w 84207"/>
                <a:gd name="connsiteY19" fmla="*/ 201119 h 307951"/>
                <a:gd name="connsiteX20" fmla="*/ 84207 w 84207"/>
                <a:gd name="connsiteY20" fmla="*/ 205682 h 307951"/>
                <a:gd name="connsiteX21" fmla="*/ 76679 w 84207"/>
                <a:gd name="connsiteY21" fmla="*/ 193864 h 307951"/>
                <a:gd name="connsiteX22" fmla="*/ 71431 w 84207"/>
                <a:gd name="connsiteY22" fmla="*/ 182959 h 307951"/>
                <a:gd name="connsiteX23" fmla="*/ 67599 w 84207"/>
                <a:gd name="connsiteY23" fmla="*/ 173833 h 307951"/>
                <a:gd name="connsiteX24" fmla="*/ 63036 w 84207"/>
                <a:gd name="connsiteY24" fmla="*/ 160144 h 307951"/>
                <a:gd name="connsiteX25" fmla="*/ 58746 w 84207"/>
                <a:gd name="connsiteY25" fmla="*/ 149194 h 307951"/>
                <a:gd name="connsiteX26" fmla="*/ 58746 w 84207"/>
                <a:gd name="connsiteY26" fmla="*/ 137330 h 307951"/>
                <a:gd name="connsiteX27" fmla="*/ 61576 w 84207"/>
                <a:gd name="connsiteY27" fmla="*/ 133041 h 307951"/>
                <a:gd name="connsiteX28" fmla="*/ 58746 w 84207"/>
                <a:gd name="connsiteY28" fmla="*/ 119763 h 307951"/>
                <a:gd name="connsiteX29" fmla="*/ 51583 w 84207"/>
                <a:gd name="connsiteY29" fmla="*/ 108766 h 307951"/>
                <a:gd name="connsiteX30" fmla="*/ 49210 w 84207"/>
                <a:gd name="connsiteY30" fmla="*/ 101192 h 307951"/>
                <a:gd name="connsiteX31" fmla="*/ 46381 w 84207"/>
                <a:gd name="connsiteY31" fmla="*/ 87504 h 307951"/>
                <a:gd name="connsiteX32" fmla="*/ 47750 w 84207"/>
                <a:gd name="connsiteY32" fmla="*/ 79382 h 307951"/>
                <a:gd name="connsiteX33" fmla="*/ 49210 w 84207"/>
                <a:gd name="connsiteY33" fmla="*/ 74180 h 307951"/>
                <a:gd name="connsiteX34" fmla="*/ 53773 w 84207"/>
                <a:gd name="connsiteY34" fmla="*/ 63731 h 307951"/>
                <a:gd name="connsiteX35" fmla="*/ 49484 w 84207"/>
                <a:gd name="connsiteY35" fmla="*/ 44658 h 307951"/>
                <a:gd name="connsiteX36" fmla="*/ 47521 w 84207"/>
                <a:gd name="connsiteY36" fmla="*/ 38042 h 307951"/>
                <a:gd name="connsiteX37" fmla="*/ 43233 w 84207"/>
                <a:gd name="connsiteY37" fmla="*/ 30924 h 307951"/>
                <a:gd name="connsiteX38" fmla="*/ 42822 w 84207"/>
                <a:gd name="connsiteY38" fmla="*/ 22391 h 307951"/>
                <a:gd name="connsiteX39" fmla="*/ 41362 w 84207"/>
                <a:gd name="connsiteY39" fmla="*/ 12855 h 307951"/>
                <a:gd name="connsiteX40" fmla="*/ 40860 w 84207"/>
                <a:gd name="connsiteY40" fmla="*/ 6193 h 307951"/>
                <a:gd name="connsiteX41" fmla="*/ 25665 w 84207"/>
                <a:gd name="connsiteY41" fmla="*/ 946 h 307951"/>
                <a:gd name="connsiteX42" fmla="*/ 21879 w 84207"/>
                <a:gd name="connsiteY42" fmla="*/ 8566 h 307951"/>
                <a:gd name="connsiteX43" fmla="*/ 25255 w 84207"/>
                <a:gd name="connsiteY43" fmla="*/ 13813 h 307951"/>
                <a:gd name="connsiteX44" fmla="*/ 28540 w 84207"/>
                <a:gd name="connsiteY44" fmla="*/ 21889 h 307951"/>
                <a:gd name="connsiteX45" fmla="*/ 26122 w 84207"/>
                <a:gd name="connsiteY45" fmla="*/ 28551 h 307951"/>
                <a:gd name="connsiteX46" fmla="*/ 21879 w 84207"/>
                <a:gd name="connsiteY46" fmla="*/ 32338 h 307951"/>
                <a:gd name="connsiteX47" fmla="*/ 19962 w 84207"/>
                <a:gd name="connsiteY47" fmla="*/ 38042 h 307951"/>
                <a:gd name="connsiteX48" fmla="*/ 14760 w 84207"/>
                <a:gd name="connsiteY48" fmla="*/ 34255 h 307951"/>
                <a:gd name="connsiteX49" fmla="*/ 8510 w 84207"/>
                <a:gd name="connsiteY49" fmla="*/ 38042 h 307951"/>
                <a:gd name="connsiteX50" fmla="*/ 5224 w 84207"/>
                <a:gd name="connsiteY50" fmla="*/ 46118 h 307951"/>
                <a:gd name="connsiteX51" fmla="*/ 6638 w 84207"/>
                <a:gd name="connsiteY51" fmla="*/ 54195 h 307951"/>
                <a:gd name="connsiteX52" fmla="*/ 8510 w 84207"/>
                <a:gd name="connsiteY52" fmla="*/ 61815 h 307951"/>
                <a:gd name="connsiteX53" fmla="*/ 5726 w 84207"/>
                <a:gd name="connsiteY53" fmla="*/ 69891 h 307951"/>
                <a:gd name="connsiteX54" fmla="*/ 3353 w 84207"/>
                <a:gd name="connsiteY54" fmla="*/ 75595 h 307951"/>
                <a:gd name="connsiteX55" fmla="*/ 2349 w 84207"/>
                <a:gd name="connsiteY55" fmla="*/ 85587 h 307951"/>
                <a:gd name="connsiteX56" fmla="*/ 479 w 84207"/>
                <a:gd name="connsiteY56" fmla="*/ 91793 h 307951"/>
                <a:gd name="connsiteX57" fmla="*/ 7141 w 84207"/>
                <a:gd name="connsiteY57" fmla="*/ 102242 h 307951"/>
                <a:gd name="connsiteX58" fmla="*/ 10060 w 84207"/>
                <a:gd name="connsiteY58" fmla="*/ 108356 h 307951"/>
                <a:gd name="connsiteX59" fmla="*/ 14258 w 84207"/>
                <a:gd name="connsiteY59" fmla="*/ 112919 h 307951"/>
                <a:gd name="connsiteX60" fmla="*/ 16175 w 84207"/>
                <a:gd name="connsiteY60" fmla="*/ 117482 h 307951"/>
                <a:gd name="connsiteX61" fmla="*/ 17636 w 84207"/>
                <a:gd name="connsiteY61" fmla="*/ 127429 h 307951"/>
                <a:gd name="connsiteX62" fmla="*/ 18091 w 84207"/>
                <a:gd name="connsiteY62" fmla="*/ 134592 h 307951"/>
                <a:gd name="connsiteX63" fmla="*/ 14258 w 84207"/>
                <a:gd name="connsiteY63" fmla="*/ 137923 h 307951"/>
                <a:gd name="connsiteX64" fmla="*/ 12844 w 84207"/>
                <a:gd name="connsiteY64" fmla="*/ 138882 h 307951"/>
                <a:gd name="connsiteX65" fmla="*/ 14760 w 84207"/>
                <a:gd name="connsiteY65" fmla="*/ 147414 h 307951"/>
                <a:gd name="connsiteX66" fmla="*/ 15718 w 84207"/>
                <a:gd name="connsiteY66" fmla="*/ 155080 h 307951"/>
                <a:gd name="connsiteX67" fmla="*/ 16175 w 84207"/>
                <a:gd name="connsiteY67" fmla="*/ 159323 h 307951"/>
                <a:gd name="connsiteX68" fmla="*/ 15718 w 84207"/>
                <a:gd name="connsiteY68" fmla="*/ 180723 h 307951"/>
                <a:gd name="connsiteX69" fmla="*/ 7596 w 84207"/>
                <a:gd name="connsiteY69" fmla="*/ 199750 h 307951"/>
                <a:gd name="connsiteX70" fmla="*/ 6638 w 84207"/>
                <a:gd name="connsiteY70" fmla="*/ 207325 h 307951"/>
                <a:gd name="connsiteX71" fmla="*/ 10060 w 84207"/>
                <a:gd name="connsiteY71" fmla="*/ 216450 h 307951"/>
                <a:gd name="connsiteX72" fmla="*/ 13346 w 84207"/>
                <a:gd name="connsiteY72" fmla="*/ 221652 h 307951"/>
                <a:gd name="connsiteX73" fmla="*/ 14760 w 84207"/>
                <a:gd name="connsiteY73" fmla="*/ 229272 h 307951"/>
                <a:gd name="connsiteX74" fmla="*/ 14258 w 84207"/>
                <a:gd name="connsiteY74" fmla="*/ 238808 h 307951"/>
                <a:gd name="connsiteX75" fmla="*/ 9695 w 84207"/>
                <a:gd name="connsiteY75" fmla="*/ 245926 h 307951"/>
                <a:gd name="connsiteX76" fmla="*/ 7323 w 84207"/>
                <a:gd name="connsiteY76" fmla="*/ 252086 h 307951"/>
                <a:gd name="connsiteX77" fmla="*/ 6821 w 84207"/>
                <a:gd name="connsiteY77" fmla="*/ 259798 h 307951"/>
                <a:gd name="connsiteX78" fmla="*/ 11612 w 84207"/>
                <a:gd name="connsiteY78" fmla="*/ 265912 h 307951"/>
                <a:gd name="connsiteX79" fmla="*/ 10654 w 84207"/>
                <a:gd name="connsiteY79" fmla="*/ 273988 h 307951"/>
                <a:gd name="connsiteX80" fmla="*/ 6821 w 84207"/>
                <a:gd name="connsiteY80" fmla="*/ 280696 h 307951"/>
                <a:gd name="connsiteX81" fmla="*/ 5406 w 84207"/>
                <a:gd name="connsiteY81" fmla="*/ 283068 h 307951"/>
                <a:gd name="connsiteX82" fmla="*/ 4494 w 84207"/>
                <a:gd name="connsiteY82" fmla="*/ 289685 h 307951"/>
                <a:gd name="connsiteX83" fmla="*/ 6410 w 84207"/>
                <a:gd name="connsiteY83" fmla="*/ 295844 h 307951"/>
                <a:gd name="connsiteX84" fmla="*/ 10654 w 84207"/>
                <a:gd name="connsiteY84" fmla="*/ 299677 h 307951"/>
                <a:gd name="connsiteX85" fmla="*/ 9695 w 84207"/>
                <a:gd name="connsiteY85" fmla="*/ 307297 h 307951"/>
                <a:gd name="connsiteX86" fmla="*/ 13985 w 84207"/>
                <a:gd name="connsiteY86" fmla="*/ 307799 h 307951"/>
                <a:gd name="connsiteX87" fmla="*/ 19689 w 84207"/>
                <a:gd name="connsiteY87" fmla="*/ 303236 h 307951"/>
                <a:gd name="connsiteX88" fmla="*/ 23521 w 84207"/>
                <a:gd name="connsiteY88" fmla="*/ 294110 h 307951"/>
                <a:gd name="connsiteX89" fmla="*/ 25848 w 84207"/>
                <a:gd name="connsiteY89" fmla="*/ 288955 h 307951"/>
                <a:gd name="connsiteX90" fmla="*/ 31096 w 84207"/>
                <a:gd name="connsiteY90" fmla="*/ 289411 h 307951"/>
                <a:gd name="connsiteX91" fmla="*/ 39218 w 84207"/>
                <a:gd name="connsiteY91" fmla="*/ 292696 h 307951"/>
                <a:gd name="connsiteX92" fmla="*/ 46792 w 84207"/>
                <a:gd name="connsiteY92" fmla="*/ 294110 h 307951"/>
                <a:gd name="connsiteX93" fmla="*/ 50123 w 84207"/>
                <a:gd name="connsiteY93" fmla="*/ 298445 h 307951"/>
                <a:gd name="connsiteX94" fmla="*/ 50123 w 84207"/>
                <a:gd name="connsiteY94" fmla="*/ 298719 h 307951"/>
                <a:gd name="connsiteX95" fmla="*/ 56055 w 84207"/>
                <a:gd name="connsiteY95" fmla="*/ 290780 h 30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4207" h="307951">
                  <a:moveTo>
                    <a:pt x="56693" y="290278"/>
                  </a:moveTo>
                  <a:lnTo>
                    <a:pt x="56693" y="289730"/>
                  </a:lnTo>
                  <a:cubicBezTo>
                    <a:pt x="56693" y="289730"/>
                    <a:pt x="55279" y="283114"/>
                    <a:pt x="53865" y="284027"/>
                  </a:cubicBezTo>
                  <a:cubicBezTo>
                    <a:pt x="52450" y="284939"/>
                    <a:pt x="46700" y="281106"/>
                    <a:pt x="46700" y="281106"/>
                  </a:cubicBezTo>
                  <a:lnTo>
                    <a:pt x="44373" y="276543"/>
                  </a:lnTo>
                  <a:cubicBezTo>
                    <a:pt x="43872" y="274330"/>
                    <a:pt x="42640" y="272336"/>
                    <a:pt x="40951" y="270840"/>
                  </a:cubicBezTo>
                  <a:cubicBezTo>
                    <a:pt x="38624" y="269425"/>
                    <a:pt x="38123" y="265136"/>
                    <a:pt x="36388" y="264680"/>
                  </a:cubicBezTo>
                  <a:cubicBezTo>
                    <a:pt x="34655" y="264224"/>
                    <a:pt x="30685" y="257972"/>
                    <a:pt x="30685" y="257972"/>
                  </a:cubicBezTo>
                  <a:lnTo>
                    <a:pt x="29316" y="253410"/>
                  </a:lnTo>
                  <a:lnTo>
                    <a:pt x="33879" y="239721"/>
                  </a:lnTo>
                  <a:lnTo>
                    <a:pt x="33377" y="230595"/>
                  </a:lnTo>
                  <a:cubicBezTo>
                    <a:pt x="33103" y="228551"/>
                    <a:pt x="32966" y="226498"/>
                    <a:pt x="32921" y="224435"/>
                  </a:cubicBezTo>
                  <a:cubicBezTo>
                    <a:pt x="33195" y="222095"/>
                    <a:pt x="34016" y="219845"/>
                    <a:pt x="35293" y="217865"/>
                  </a:cubicBezTo>
                  <a:cubicBezTo>
                    <a:pt x="37986" y="214000"/>
                    <a:pt x="40222" y="209834"/>
                    <a:pt x="41955" y="205454"/>
                  </a:cubicBezTo>
                  <a:cubicBezTo>
                    <a:pt x="42412" y="203492"/>
                    <a:pt x="40951" y="202077"/>
                    <a:pt x="41955" y="199750"/>
                  </a:cubicBezTo>
                  <a:cubicBezTo>
                    <a:pt x="42959" y="197423"/>
                    <a:pt x="41955" y="193043"/>
                    <a:pt x="44739" y="194457"/>
                  </a:cubicBezTo>
                  <a:cubicBezTo>
                    <a:pt x="47521" y="195872"/>
                    <a:pt x="49576" y="192586"/>
                    <a:pt x="51446" y="193043"/>
                  </a:cubicBezTo>
                  <a:cubicBezTo>
                    <a:pt x="53316" y="193499"/>
                    <a:pt x="59568" y="194457"/>
                    <a:pt x="59568" y="194457"/>
                  </a:cubicBezTo>
                  <a:cubicBezTo>
                    <a:pt x="59568" y="194457"/>
                    <a:pt x="70473" y="194001"/>
                    <a:pt x="70473" y="195917"/>
                  </a:cubicBezTo>
                  <a:cubicBezTo>
                    <a:pt x="70473" y="197834"/>
                    <a:pt x="76131" y="197332"/>
                    <a:pt x="77135" y="201119"/>
                  </a:cubicBezTo>
                  <a:cubicBezTo>
                    <a:pt x="77728" y="203446"/>
                    <a:pt x="81697" y="204769"/>
                    <a:pt x="84207" y="205682"/>
                  </a:cubicBezTo>
                  <a:cubicBezTo>
                    <a:pt x="81242" y="201804"/>
                    <a:pt x="76679" y="193864"/>
                    <a:pt x="76679" y="193864"/>
                  </a:cubicBezTo>
                  <a:cubicBezTo>
                    <a:pt x="74443" y="190469"/>
                    <a:pt x="72709" y="186805"/>
                    <a:pt x="71431" y="182959"/>
                  </a:cubicBezTo>
                  <a:cubicBezTo>
                    <a:pt x="71431" y="180586"/>
                    <a:pt x="68557" y="176753"/>
                    <a:pt x="67599" y="173833"/>
                  </a:cubicBezTo>
                  <a:cubicBezTo>
                    <a:pt x="66549" y="169124"/>
                    <a:pt x="65043" y="164534"/>
                    <a:pt x="63036" y="160144"/>
                  </a:cubicBezTo>
                  <a:cubicBezTo>
                    <a:pt x="61256" y="156640"/>
                    <a:pt x="59796" y="152976"/>
                    <a:pt x="58746" y="149194"/>
                  </a:cubicBezTo>
                  <a:cubicBezTo>
                    <a:pt x="57515" y="145333"/>
                    <a:pt x="57515" y="141190"/>
                    <a:pt x="58746" y="137330"/>
                  </a:cubicBezTo>
                  <a:cubicBezTo>
                    <a:pt x="59705" y="134045"/>
                    <a:pt x="62078" y="137330"/>
                    <a:pt x="61576" y="133041"/>
                  </a:cubicBezTo>
                  <a:cubicBezTo>
                    <a:pt x="61073" y="128752"/>
                    <a:pt x="60572" y="121634"/>
                    <a:pt x="58746" y="119763"/>
                  </a:cubicBezTo>
                  <a:cubicBezTo>
                    <a:pt x="55963" y="116364"/>
                    <a:pt x="53590" y="112677"/>
                    <a:pt x="51583" y="108766"/>
                  </a:cubicBezTo>
                  <a:cubicBezTo>
                    <a:pt x="51126" y="107352"/>
                    <a:pt x="49712" y="103565"/>
                    <a:pt x="49210" y="101192"/>
                  </a:cubicBezTo>
                  <a:cubicBezTo>
                    <a:pt x="47704" y="96762"/>
                    <a:pt x="46746" y="92167"/>
                    <a:pt x="46381" y="87504"/>
                  </a:cubicBezTo>
                  <a:cubicBezTo>
                    <a:pt x="46518" y="84752"/>
                    <a:pt x="47020" y="82033"/>
                    <a:pt x="47750" y="79382"/>
                  </a:cubicBezTo>
                  <a:cubicBezTo>
                    <a:pt x="49210" y="74180"/>
                    <a:pt x="44876" y="81298"/>
                    <a:pt x="49210" y="74180"/>
                  </a:cubicBezTo>
                  <a:cubicBezTo>
                    <a:pt x="53545" y="67062"/>
                    <a:pt x="57788" y="63731"/>
                    <a:pt x="53773" y="63731"/>
                  </a:cubicBezTo>
                  <a:cubicBezTo>
                    <a:pt x="49757" y="63731"/>
                    <a:pt x="49484" y="46620"/>
                    <a:pt x="49484" y="44658"/>
                  </a:cubicBezTo>
                  <a:cubicBezTo>
                    <a:pt x="49119" y="42381"/>
                    <a:pt x="48435" y="40159"/>
                    <a:pt x="47521" y="38042"/>
                  </a:cubicBezTo>
                  <a:cubicBezTo>
                    <a:pt x="47521" y="38042"/>
                    <a:pt x="43781" y="32338"/>
                    <a:pt x="43233" y="30924"/>
                  </a:cubicBezTo>
                  <a:cubicBezTo>
                    <a:pt x="42867" y="28095"/>
                    <a:pt x="42731" y="25243"/>
                    <a:pt x="42822" y="22391"/>
                  </a:cubicBezTo>
                  <a:cubicBezTo>
                    <a:pt x="42822" y="20019"/>
                    <a:pt x="41864" y="19471"/>
                    <a:pt x="41362" y="12855"/>
                  </a:cubicBezTo>
                  <a:cubicBezTo>
                    <a:pt x="40860" y="6239"/>
                    <a:pt x="48024" y="15684"/>
                    <a:pt x="40860" y="6193"/>
                  </a:cubicBezTo>
                  <a:cubicBezTo>
                    <a:pt x="33696" y="-3298"/>
                    <a:pt x="25665" y="946"/>
                    <a:pt x="25665" y="946"/>
                  </a:cubicBezTo>
                  <a:cubicBezTo>
                    <a:pt x="24160" y="3369"/>
                    <a:pt x="22928" y="5919"/>
                    <a:pt x="21879" y="8566"/>
                  </a:cubicBezTo>
                  <a:cubicBezTo>
                    <a:pt x="21376" y="10437"/>
                    <a:pt x="23749" y="12855"/>
                    <a:pt x="25255" y="13813"/>
                  </a:cubicBezTo>
                  <a:cubicBezTo>
                    <a:pt x="27308" y="16012"/>
                    <a:pt x="28449" y="18887"/>
                    <a:pt x="28540" y="21889"/>
                  </a:cubicBezTo>
                  <a:cubicBezTo>
                    <a:pt x="28038" y="23760"/>
                    <a:pt x="29087" y="28049"/>
                    <a:pt x="26122" y="28551"/>
                  </a:cubicBezTo>
                  <a:cubicBezTo>
                    <a:pt x="23156" y="29053"/>
                    <a:pt x="23339" y="29509"/>
                    <a:pt x="21879" y="32338"/>
                  </a:cubicBezTo>
                  <a:cubicBezTo>
                    <a:pt x="21012" y="34150"/>
                    <a:pt x="20373" y="36066"/>
                    <a:pt x="19962" y="38042"/>
                  </a:cubicBezTo>
                  <a:cubicBezTo>
                    <a:pt x="19962" y="38042"/>
                    <a:pt x="19506" y="32338"/>
                    <a:pt x="14760" y="34255"/>
                  </a:cubicBezTo>
                  <a:cubicBezTo>
                    <a:pt x="10015" y="36171"/>
                    <a:pt x="11430" y="33753"/>
                    <a:pt x="8510" y="38042"/>
                  </a:cubicBezTo>
                  <a:cubicBezTo>
                    <a:pt x="5589" y="42331"/>
                    <a:pt x="5726" y="40871"/>
                    <a:pt x="5224" y="46118"/>
                  </a:cubicBezTo>
                  <a:cubicBezTo>
                    <a:pt x="4996" y="48888"/>
                    <a:pt x="5452" y="51671"/>
                    <a:pt x="6638" y="54195"/>
                  </a:cubicBezTo>
                  <a:cubicBezTo>
                    <a:pt x="7141" y="56567"/>
                    <a:pt x="9057" y="57571"/>
                    <a:pt x="8510" y="61815"/>
                  </a:cubicBezTo>
                  <a:cubicBezTo>
                    <a:pt x="8418" y="64726"/>
                    <a:pt x="7459" y="67545"/>
                    <a:pt x="5726" y="69891"/>
                  </a:cubicBezTo>
                  <a:cubicBezTo>
                    <a:pt x="3810" y="73222"/>
                    <a:pt x="3353" y="69389"/>
                    <a:pt x="3353" y="75595"/>
                  </a:cubicBezTo>
                  <a:cubicBezTo>
                    <a:pt x="3353" y="81800"/>
                    <a:pt x="4768" y="82302"/>
                    <a:pt x="2349" y="85587"/>
                  </a:cubicBezTo>
                  <a:cubicBezTo>
                    <a:pt x="-69" y="88872"/>
                    <a:pt x="-480" y="87002"/>
                    <a:pt x="479" y="91793"/>
                  </a:cubicBezTo>
                  <a:cubicBezTo>
                    <a:pt x="1437" y="96584"/>
                    <a:pt x="5726" y="99823"/>
                    <a:pt x="7141" y="102242"/>
                  </a:cubicBezTo>
                  <a:cubicBezTo>
                    <a:pt x="8554" y="104660"/>
                    <a:pt x="8510" y="106531"/>
                    <a:pt x="10060" y="108356"/>
                  </a:cubicBezTo>
                  <a:cubicBezTo>
                    <a:pt x="11612" y="110181"/>
                    <a:pt x="13346" y="111276"/>
                    <a:pt x="14258" y="112919"/>
                  </a:cubicBezTo>
                  <a:cubicBezTo>
                    <a:pt x="15171" y="114561"/>
                    <a:pt x="15718" y="113968"/>
                    <a:pt x="16175" y="117482"/>
                  </a:cubicBezTo>
                  <a:cubicBezTo>
                    <a:pt x="16312" y="120835"/>
                    <a:pt x="16813" y="124171"/>
                    <a:pt x="17636" y="127429"/>
                  </a:cubicBezTo>
                  <a:cubicBezTo>
                    <a:pt x="18548" y="129801"/>
                    <a:pt x="19506" y="133178"/>
                    <a:pt x="18091" y="134592"/>
                  </a:cubicBezTo>
                  <a:cubicBezTo>
                    <a:pt x="16950" y="135843"/>
                    <a:pt x="15673" y="136961"/>
                    <a:pt x="14258" y="137923"/>
                  </a:cubicBezTo>
                  <a:cubicBezTo>
                    <a:pt x="12844" y="138882"/>
                    <a:pt x="13802" y="133360"/>
                    <a:pt x="12844" y="138882"/>
                  </a:cubicBezTo>
                  <a:cubicBezTo>
                    <a:pt x="11886" y="144402"/>
                    <a:pt x="13802" y="143125"/>
                    <a:pt x="14760" y="147414"/>
                  </a:cubicBezTo>
                  <a:cubicBezTo>
                    <a:pt x="15718" y="151703"/>
                    <a:pt x="15217" y="153118"/>
                    <a:pt x="15718" y="155080"/>
                  </a:cubicBezTo>
                  <a:cubicBezTo>
                    <a:pt x="16221" y="157042"/>
                    <a:pt x="17636" y="141711"/>
                    <a:pt x="16175" y="159323"/>
                  </a:cubicBezTo>
                  <a:cubicBezTo>
                    <a:pt x="14715" y="176936"/>
                    <a:pt x="17636" y="165529"/>
                    <a:pt x="15718" y="180723"/>
                  </a:cubicBezTo>
                  <a:cubicBezTo>
                    <a:pt x="13802" y="195917"/>
                    <a:pt x="8144" y="196876"/>
                    <a:pt x="7596" y="199750"/>
                  </a:cubicBezTo>
                  <a:cubicBezTo>
                    <a:pt x="7049" y="202625"/>
                    <a:pt x="5726" y="203537"/>
                    <a:pt x="6638" y="207325"/>
                  </a:cubicBezTo>
                  <a:cubicBezTo>
                    <a:pt x="7551" y="211112"/>
                    <a:pt x="10060" y="214990"/>
                    <a:pt x="10060" y="216450"/>
                  </a:cubicBezTo>
                  <a:cubicBezTo>
                    <a:pt x="10060" y="217911"/>
                    <a:pt x="12342" y="219279"/>
                    <a:pt x="13346" y="221652"/>
                  </a:cubicBezTo>
                  <a:cubicBezTo>
                    <a:pt x="14532" y="224002"/>
                    <a:pt x="15034" y="226648"/>
                    <a:pt x="14760" y="229272"/>
                  </a:cubicBezTo>
                  <a:cubicBezTo>
                    <a:pt x="14760" y="234519"/>
                    <a:pt x="16676" y="236892"/>
                    <a:pt x="14258" y="238808"/>
                  </a:cubicBezTo>
                  <a:cubicBezTo>
                    <a:pt x="12342" y="240907"/>
                    <a:pt x="10791" y="243312"/>
                    <a:pt x="9695" y="245926"/>
                  </a:cubicBezTo>
                  <a:cubicBezTo>
                    <a:pt x="8510" y="247797"/>
                    <a:pt x="7688" y="249892"/>
                    <a:pt x="7323" y="252086"/>
                  </a:cubicBezTo>
                  <a:cubicBezTo>
                    <a:pt x="6867" y="254632"/>
                    <a:pt x="6730" y="257215"/>
                    <a:pt x="6821" y="259798"/>
                  </a:cubicBezTo>
                  <a:cubicBezTo>
                    <a:pt x="11110" y="271615"/>
                    <a:pt x="11612" y="265912"/>
                    <a:pt x="11612" y="265912"/>
                  </a:cubicBezTo>
                  <a:cubicBezTo>
                    <a:pt x="11704" y="268636"/>
                    <a:pt x="11384" y="271355"/>
                    <a:pt x="10654" y="273988"/>
                  </a:cubicBezTo>
                  <a:cubicBezTo>
                    <a:pt x="9695" y="275403"/>
                    <a:pt x="8327" y="278232"/>
                    <a:pt x="6821" y="280696"/>
                  </a:cubicBezTo>
                  <a:cubicBezTo>
                    <a:pt x="5315" y="283160"/>
                    <a:pt x="6821" y="278232"/>
                    <a:pt x="5406" y="283068"/>
                  </a:cubicBezTo>
                  <a:cubicBezTo>
                    <a:pt x="3991" y="287905"/>
                    <a:pt x="4951" y="285852"/>
                    <a:pt x="4494" y="289685"/>
                  </a:cubicBezTo>
                  <a:cubicBezTo>
                    <a:pt x="3764" y="291939"/>
                    <a:pt x="4540" y="294393"/>
                    <a:pt x="6410" y="295844"/>
                  </a:cubicBezTo>
                  <a:cubicBezTo>
                    <a:pt x="7779" y="297304"/>
                    <a:pt x="10243" y="297761"/>
                    <a:pt x="10654" y="299677"/>
                  </a:cubicBezTo>
                  <a:cubicBezTo>
                    <a:pt x="11064" y="301594"/>
                    <a:pt x="7779" y="306795"/>
                    <a:pt x="9695" y="307297"/>
                  </a:cubicBezTo>
                  <a:cubicBezTo>
                    <a:pt x="11018" y="307940"/>
                    <a:pt x="12525" y="308114"/>
                    <a:pt x="13985" y="307799"/>
                  </a:cubicBezTo>
                  <a:cubicBezTo>
                    <a:pt x="16403" y="307060"/>
                    <a:pt x="18457" y="305426"/>
                    <a:pt x="19689" y="303236"/>
                  </a:cubicBezTo>
                  <a:cubicBezTo>
                    <a:pt x="21239" y="300311"/>
                    <a:pt x="22517" y="297259"/>
                    <a:pt x="23521" y="294110"/>
                  </a:cubicBezTo>
                  <a:cubicBezTo>
                    <a:pt x="23932" y="291784"/>
                    <a:pt x="24434" y="288407"/>
                    <a:pt x="25848" y="288955"/>
                  </a:cubicBezTo>
                  <a:cubicBezTo>
                    <a:pt x="27263" y="289502"/>
                    <a:pt x="30411" y="287996"/>
                    <a:pt x="31096" y="289411"/>
                  </a:cubicBezTo>
                  <a:cubicBezTo>
                    <a:pt x="31780" y="290825"/>
                    <a:pt x="38715" y="291281"/>
                    <a:pt x="39218" y="292696"/>
                  </a:cubicBezTo>
                  <a:cubicBezTo>
                    <a:pt x="39719" y="294110"/>
                    <a:pt x="46335" y="292240"/>
                    <a:pt x="46792" y="294110"/>
                  </a:cubicBezTo>
                  <a:cubicBezTo>
                    <a:pt x="47249" y="295981"/>
                    <a:pt x="49666" y="296027"/>
                    <a:pt x="50123" y="298445"/>
                  </a:cubicBezTo>
                  <a:cubicBezTo>
                    <a:pt x="50123" y="298536"/>
                    <a:pt x="50123" y="298628"/>
                    <a:pt x="50123" y="298719"/>
                  </a:cubicBezTo>
                  <a:cubicBezTo>
                    <a:pt x="52130" y="296073"/>
                    <a:pt x="54047" y="293335"/>
                    <a:pt x="56055" y="29078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8DB96CB-406F-6192-C89B-37C76639590F}"/>
                </a:ext>
              </a:extLst>
            </p:cNvPr>
            <p:cNvSpPr/>
            <p:nvPr/>
          </p:nvSpPr>
          <p:spPr>
            <a:xfrm>
              <a:off x="9826057" y="2845043"/>
              <a:ext cx="2457" cy="2121"/>
            </a:xfrm>
            <a:custGeom>
              <a:avLst/>
              <a:gdLst>
                <a:gd name="connsiteX0" fmla="*/ 2373 w 2457"/>
                <a:gd name="connsiteY0" fmla="*/ 1962 h 2121"/>
                <a:gd name="connsiteX1" fmla="*/ 0 w 2457"/>
                <a:gd name="connsiteY1" fmla="*/ 0 h 2121"/>
                <a:gd name="connsiteX2" fmla="*/ 2373 w 2457"/>
                <a:gd name="connsiteY2" fmla="*/ 1962 h 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" h="2121">
                  <a:moveTo>
                    <a:pt x="2373" y="1962"/>
                  </a:moveTo>
                  <a:cubicBezTo>
                    <a:pt x="2784" y="1278"/>
                    <a:pt x="1643" y="685"/>
                    <a:pt x="0" y="0"/>
                  </a:cubicBezTo>
                  <a:cubicBezTo>
                    <a:pt x="1095" y="1597"/>
                    <a:pt x="2053" y="2510"/>
                    <a:pt x="2373" y="196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821635-B1A8-CEFC-2B71-C5E9967412F9}"/>
                </a:ext>
              </a:extLst>
            </p:cNvPr>
            <p:cNvSpPr/>
            <p:nvPr/>
          </p:nvSpPr>
          <p:spPr>
            <a:xfrm>
              <a:off x="9609182" y="1615435"/>
              <a:ext cx="239502" cy="94238"/>
            </a:xfrm>
            <a:custGeom>
              <a:avLst/>
              <a:gdLst>
                <a:gd name="connsiteX0" fmla="*/ 179369 w 239502"/>
                <a:gd name="connsiteY0" fmla="*/ 18438 h 94238"/>
                <a:gd name="connsiteX1" fmla="*/ 170243 w 239502"/>
                <a:gd name="connsiteY1" fmla="*/ 19077 h 94238"/>
                <a:gd name="connsiteX2" fmla="*/ 165680 w 239502"/>
                <a:gd name="connsiteY2" fmla="*/ 23640 h 94238"/>
                <a:gd name="connsiteX3" fmla="*/ 162441 w 239502"/>
                <a:gd name="connsiteY3" fmla="*/ 17298 h 94238"/>
                <a:gd name="connsiteX4" fmla="*/ 145740 w 239502"/>
                <a:gd name="connsiteY4" fmla="*/ 13465 h 94238"/>
                <a:gd name="connsiteX5" fmla="*/ 141177 w 239502"/>
                <a:gd name="connsiteY5" fmla="*/ 6392 h 94238"/>
                <a:gd name="connsiteX6" fmla="*/ 130911 w 239502"/>
                <a:gd name="connsiteY6" fmla="*/ 3837 h 94238"/>
                <a:gd name="connsiteX7" fmla="*/ 119413 w 239502"/>
                <a:gd name="connsiteY7" fmla="*/ 13465 h 94238"/>
                <a:gd name="connsiteX8" fmla="*/ 111702 w 239502"/>
                <a:gd name="connsiteY8" fmla="*/ 26241 h 94238"/>
                <a:gd name="connsiteX9" fmla="*/ 97602 w 239502"/>
                <a:gd name="connsiteY9" fmla="*/ 30804 h 94238"/>
                <a:gd name="connsiteX10" fmla="*/ 98241 w 239502"/>
                <a:gd name="connsiteY10" fmla="*/ 23731 h 94238"/>
                <a:gd name="connsiteX11" fmla="*/ 88659 w 239502"/>
                <a:gd name="connsiteY11" fmla="*/ 16704 h 94238"/>
                <a:gd name="connsiteX12" fmla="*/ 79031 w 239502"/>
                <a:gd name="connsiteY12" fmla="*/ 10271 h 94238"/>
                <a:gd name="connsiteX13" fmla="*/ 68810 w 239502"/>
                <a:gd name="connsiteY13" fmla="*/ 3244 h 94238"/>
                <a:gd name="connsiteX14" fmla="*/ 60460 w 239502"/>
                <a:gd name="connsiteY14" fmla="*/ 96 h 94238"/>
                <a:gd name="connsiteX15" fmla="*/ 54027 w 239502"/>
                <a:gd name="connsiteY15" fmla="*/ 3883 h 94238"/>
                <a:gd name="connsiteX16" fmla="*/ 45722 w 239502"/>
                <a:gd name="connsiteY16" fmla="*/ 1373 h 94238"/>
                <a:gd name="connsiteX17" fmla="*/ 33494 w 239502"/>
                <a:gd name="connsiteY17" fmla="*/ 4522 h 94238"/>
                <a:gd name="connsiteX18" fmla="*/ 28931 w 239502"/>
                <a:gd name="connsiteY18" fmla="*/ 7031 h 94238"/>
                <a:gd name="connsiteX19" fmla="*/ 16200 w 239502"/>
                <a:gd name="connsiteY19" fmla="*/ 12872 h 94238"/>
                <a:gd name="connsiteX20" fmla="*/ 12322 w 239502"/>
                <a:gd name="connsiteY20" fmla="*/ 23138 h 94238"/>
                <a:gd name="connsiteX21" fmla="*/ 4610 w 239502"/>
                <a:gd name="connsiteY21" fmla="*/ 26286 h 94238"/>
                <a:gd name="connsiteX22" fmla="*/ 3972 w 239502"/>
                <a:gd name="connsiteY22" fmla="*/ 35914 h 94238"/>
                <a:gd name="connsiteX23" fmla="*/ 8534 w 239502"/>
                <a:gd name="connsiteY23" fmla="*/ 41070 h 94238"/>
                <a:gd name="connsiteX24" fmla="*/ 6025 w 239502"/>
                <a:gd name="connsiteY24" fmla="*/ 48051 h 94238"/>
                <a:gd name="connsiteX25" fmla="*/ 322 w 239502"/>
                <a:gd name="connsiteY25" fmla="*/ 53846 h 94238"/>
                <a:gd name="connsiteX26" fmla="*/ 7941 w 239502"/>
                <a:gd name="connsiteY26" fmla="*/ 59595 h 94238"/>
                <a:gd name="connsiteX27" fmla="*/ 11181 w 239502"/>
                <a:gd name="connsiteY27" fmla="*/ 66668 h 94238"/>
                <a:gd name="connsiteX28" fmla="*/ 22041 w 239502"/>
                <a:gd name="connsiteY28" fmla="*/ 72417 h 94238"/>
                <a:gd name="connsiteX29" fmla="*/ 34862 w 239502"/>
                <a:gd name="connsiteY29" fmla="*/ 79444 h 94238"/>
                <a:gd name="connsiteX30" fmla="*/ 43988 w 239502"/>
                <a:gd name="connsiteY30" fmla="*/ 85239 h 94238"/>
                <a:gd name="connsiteX31" fmla="*/ 58726 w 239502"/>
                <a:gd name="connsiteY31" fmla="*/ 88478 h 94238"/>
                <a:gd name="connsiteX32" fmla="*/ 70179 w 239502"/>
                <a:gd name="connsiteY32" fmla="*/ 93589 h 94238"/>
                <a:gd name="connsiteX33" fmla="*/ 74103 w 239502"/>
                <a:gd name="connsiteY33" fmla="*/ 85239 h 94238"/>
                <a:gd name="connsiteX34" fmla="*/ 75974 w 239502"/>
                <a:gd name="connsiteY34" fmla="*/ 78212 h 94238"/>
                <a:gd name="connsiteX35" fmla="*/ 86286 w 239502"/>
                <a:gd name="connsiteY35" fmla="*/ 76250 h 94238"/>
                <a:gd name="connsiteX36" fmla="*/ 97191 w 239502"/>
                <a:gd name="connsiteY36" fmla="*/ 80128 h 94238"/>
                <a:gd name="connsiteX37" fmla="*/ 119595 w 239502"/>
                <a:gd name="connsiteY37" fmla="*/ 76250 h 94238"/>
                <a:gd name="connsiteX38" fmla="*/ 134333 w 239502"/>
                <a:gd name="connsiteY38" fmla="*/ 73056 h 94238"/>
                <a:gd name="connsiteX39" fmla="*/ 146471 w 239502"/>
                <a:gd name="connsiteY39" fmla="*/ 73056 h 94238"/>
                <a:gd name="connsiteX40" fmla="*/ 156783 w 239502"/>
                <a:gd name="connsiteY40" fmla="*/ 77619 h 94238"/>
                <a:gd name="connsiteX41" fmla="*/ 166364 w 239502"/>
                <a:gd name="connsiteY41" fmla="*/ 76980 h 94238"/>
                <a:gd name="connsiteX42" fmla="*/ 182974 w 239502"/>
                <a:gd name="connsiteY42" fmla="*/ 75702 h 94238"/>
                <a:gd name="connsiteX43" fmla="*/ 186259 w 239502"/>
                <a:gd name="connsiteY43" fmla="*/ 73740 h 94238"/>
                <a:gd name="connsiteX44" fmla="*/ 171475 w 239502"/>
                <a:gd name="connsiteY44" fmla="*/ 70592 h 94238"/>
                <a:gd name="connsiteX45" fmla="*/ 160615 w 239502"/>
                <a:gd name="connsiteY45" fmla="*/ 58363 h 94238"/>
                <a:gd name="connsiteX46" fmla="*/ 152904 w 239502"/>
                <a:gd name="connsiteY46" fmla="*/ 52614 h 94238"/>
                <a:gd name="connsiteX47" fmla="*/ 150942 w 239502"/>
                <a:gd name="connsiteY47" fmla="*/ 43489 h 94238"/>
                <a:gd name="connsiteX48" fmla="*/ 150348 w 239502"/>
                <a:gd name="connsiteY48" fmla="*/ 37694 h 94238"/>
                <a:gd name="connsiteX49" fmla="*/ 155459 w 239502"/>
                <a:gd name="connsiteY49" fmla="*/ 30667 h 94238"/>
                <a:gd name="connsiteX50" fmla="*/ 165223 w 239502"/>
                <a:gd name="connsiteY50" fmla="*/ 29298 h 94238"/>
                <a:gd name="connsiteX51" fmla="*/ 168920 w 239502"/>
                <a:gd name="connsiteY51" fmla="*/ 35138 h 94238"/>
                <a:gd name="connsiteX52" fmla="*/ 161847 w 239502"/>
                <a:gd name="connsiteY52" fmla="*/ 37101 h 94238"/>
                <a:gd name="connsiteX53" fmla="*/ 159293 w 239502"/>
                <a:gd name="connsiteY53" fmla="*/ 43489 h 94238"/>
                <a:gd name="connsiteX54" fmla="*/ 161163 w 239502"/>
                <a:gd name="connsiteY54" fmla="*/ 49238 h 94238"/>
                <a:gd name="connsiteX55" fmla="*/ 163125 w 239502"/>
                <a:gd name="connsiteY55" fmla="*/ 58865 h 94238"/>
                <a:gd name="connsiteX56" fmla="*/ 177270 w 239502"/>
                <a:gd name="connsiteY56" fmla="*/ 67991 h 94238"/>
                <a:gd name="connsiteX57" fmla="*/ 177270 w 239502"/>
                <a:gd name="connsiteY57" fmla="*/ 66029 h 94238"/>
                <a:gd name="connsiteX58" fmla="*/ 188129 w 239502"/>
                <a:gd name="connsiteY58" fmla="*/ 64706 h 94238"/>
                <a:gd name="connsiteX59" fmla="*/ 204145 w 239502"/>
                <a:gd name="connsiteY59" fmla="*/ 67991 h 94238"/>
                <a:gd name="connsiteX60" fmla="*/ 211172 w 239502"/>
                <a:gd name="connsiteY60" fmla="*/ 67307 h 94238"/>
                <a:gd name="connsiteX61" fmla="*/ 222122 w 239502"/>
                <a:gd name="connsiteY61" fmla="*/ 57679 h 94238"/>
                <a:gd name="connsiteX62" fmla="*/ 225956 w 239502"/>
                <a:gd name="connsiteY62" fmla="*/ 45542 h 94238"/>
                <a:gd name="connsiteX63" fmla="*/ 236861 w 239502"/>
                <a:gd name="connsiteY63" fmla="*/ 39793 h 94238"/>
                <a:gd name="connsiteX64" fmla="*/ 231067 w 239502"/>
                <a:gd name="connsiteY64" fmla="*/ 37237 h 94238"/>
                <a:gd name="connsiteX65" fmla="*/ 222716 w 239502"/>
                <a:gd name="connsiteY65" fmla="*/ 30804 h 94238"/>
                <a:gd name="connsiteX66" fmla="*/ 213590 w 239502"/>
                <a:gd name="connsiteY66" fmla="*/ 29526 h 94238"/>
                <a:gd name="connsiteX67" fmla="*/ 202730 w 239502"/>
                <a:gd name="connsiteY67" fmla="*/ 24963 h 94238"/>
                <a:gd name="connsiteX68" fmla="*/ 196936 w 239502"/>
                <a:gd name="connsiteY68" fmla="*/ 21769 h 94238"/>
                <a:gd name="connsiteX69" fmla="*/ 186122 w 239502"/>
                <a:gd name="connsiteY69" fmla="*/ 18575 h 94238"/>
                <a:gd name="connsiteX70" fmla="*/ 179369 w 239502"/>
                <a:gd name="connsiteY70" fmla="*/ 18438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9502" h="94238">
                  <a:moveTo>
                    <a:pt x="179369" y="18438"/>
                  </a:moveTo>
                  <a:cubicBezTo>
                    <a:pt x="177498" y="17800"/>
                    <a:pt x="173574" y="20400"/>
                    <a:pt x="170243" y="19077"/>
                  </a:cubicBezTo>
                  <a:cubicBezTo>
                    <a:pt x="168099" y="18210"/>
                    <a:pt x="166821" y="20857"/>
                    <a:pt x="165680" y="23640"/>
                  </a:cubicBezTo>
                  <a:cubicBezTo>
                    <a:pt x="164905" y="20857"/>
                    <a:pt x="163764" y="17936"/>
                    <a:pt x="162441" y="17298"/>
                  </a:cubicBezTo>
                  <a:cubicBezTo>
                    <a:pt x="156965" y="15687"/>
                    <a:pt x="151398" y="14409"/>
                    <a:pt x="145740" y="13465"/>
                  </a:cubicBezTo>
                  <a:cubicBezTo>
                    <a:pt x="145740" y="13465"/>
                    <a:pt x="146425" y="5799"/>
                    <a:pt x="141177" y="6392"/>
                  </a:cubicBezTo>
                  <a:cubicBezTo>
                    <a:pt x="135930" y="6986"/>
                    <a:pt x="137983" y="50"/>
                    <a:pt x="130911" y="3837"/>
                  </a:cubicBezTo>
                  <a:cubicBezTo>
                    <a:pt x="126212" y="5813"/>
                    <a:pt x="122196" y="9167"/>
                    <a:pt x="119413" y="13465"/>
                  </a:cubicBezTo>
                  <a:cubicBezTo>
                    <a:pt x="116218" y="18028"/>
                    <a:pt x="111702" y="20537"/>
                    <a:pt x="111702" y="26241"/>
                  </a:cubicBezTo>
                  <a:cubicBezTo>
                    <a:pt x="111702" y="31944"/>
                    <a:pt x="97602" y="33952"/>
                    <a:pt x="97602" y="30804"/>
                  </a:cubicBezTo>
                  <a:cubicBezTo>
                    <a:pt x="97648" y="28436"/>
                    <a:pt x="97876" y="26072"/>
                    <a:pt x="98241" y="23731"/>
                  </a:cubicBezTo>
                  <a:cubicBezTo>
                    <a:pt x="95732" y="20583"/>
                    <a:pt x="92400" y="18160"/>
                    <a:pt x="88659" y="16704"/>
                  </a:cubicBezTo>
                  <a:cubicBezTo>
                    <a:pt x="82910" y="14742"/>
                    <a:pt x="83503" y="11548"/>
                    <a:pt x="79031" y="10271"/>
                  </a:cubicBezTo>
                  <a:cubicBezTo>
                    <a:pt x="74560" y="8993"/>
                    <a:pt x="72643" y="3883"/>
                    <a:pt x="68810" y="3244"/>
                  </a:cubicBezTo>
                  <a:cubicBezTo>
                    <a:pt x="64977" y="2605"/>
                    <a:pt x="62377" y="-589"/>
                    <a:pt x="60460" y="96"/>
                  </a:cubicBezTo>
                  <a:cubicBezTo>
                    <a:pt x="58179" y="1090"/>
                    <a:pt x="55988" y="2363"/>
                    <a:pt x="54027" y="3883"/>
                  </a:cubicBezTo>
                  <a:cubicBezTo>
                    <a:pt x="52064" y="5160"/>
                    <a:pt x="51426" y="-1228"/>
                    <a:pt x="45722" y="1373"/>
                  </a:cubicBezTo>
                  <a:cubicBezTo>
                    <a:pt x="40018" y="3974"/>
                    <a:pt x="38011" y="1966"/>
                    <a:pt x="33494" y="4522"/>
                  </a:cubicBezTo>
                  <a:cubicBezTo>
                    <a:pt x="28977" y="7077"/>
                    <a:pt x="37418" y="3883"/>
                    <a:pt x="28931" y="7031"/>
                  </a:cubicBezTo>
                  <a:cubicBezTo>
                    <a:pt x="24550" y="8683"/>
                    <a:pt x="20307" y="10636"/>
                    <a:pt x="16200" y="12872"/>
                  </a:cubicBezTo>
                  <a:lnTo>
                    <a:pt x="12322" y="23138"/>
                  </a:lnTo>
                  <a:cubicBezTo>
                    <a:pt x="10405" y="23731"/>
                    <a:pt x="5249" y="23138"/>
                    <a:pt x="4610" y="26286"/>
                  </a:cubicBezTo>
                  <a:cubicBezTo>
                    <a:pt x="3972" y="29435"/>
                    <a:pt x="2056" y="33313"/>
                    <a:pt x="3972" y="35914"/>
                  </a:cubicBezTo>
                  <a:cubicBezTo>
                    <a:pt x="5888" y="38515"/>
                    <a:pt x="7805" y="35914"/>
                    <a:pt x="8534" y="41070"/>
                  </a:cubicBezTo>
                  <a:cubicBezTo>
                    <a:pt x="9265" y="46226"/>
                    <a:pt x="8534" y="47276"/>
                    <a:pt x="6025" y="48051"/>
                  </a:cubicBezTo>
                  <a:cubicBezTo>
                    <a:pt x="-409" y="50059"/>
                    <a:pt x="-409" y="49375"/>
                    <a:pt x="322" y="53846"/>
                  </a:cubicBezTo>
                  <a:cubicBezTo>
                    <a:pt x="1052" y="58318"/>
                    <a:pt x="7349" y="57040"/>
                    <a:pt x="7941" y="59595"/>
                  </a:cubicBezTo>
                  <a:cubicBezTo>
                    <a:pt x="8626" y="62123"/>
                    <a:pt x="9721" y="64514"/>
                    <a:pt x="11181" y="66668"/>
                  </a:cubicBezTo>
                  <a:cubicBezTo>
                    <a:pt x="14512" y="69063"/>
                    <a:pt x="18163" y="70998"/>
                    <a:pt x="22041" y="72417"/>
                  </a:cubicBezTo>
                  <a:cubicBezTo>
                    <a:pt x="28474" y="77573"/>
                    <a:pt x="32901" y="76980"/>
                    <a:pt x="34862" y="79444"/>
                  </a:cubicBezTo>
                  <a:cubicBezTo>
                    <a:pt x="36825" y="81908"/>
                    <a:pt x="42620" y="83322"/>
                    <a:pt x="43988" y="85239"/>
                  </a:cubicBezTo>
                  <a:cubicBezTo>
                    <a:pt x="45357" y="87155"/>
                    <a:pt x="56171" y="83961"/>
                    <a:pt x="58726" y="88478"/>
                  </a:cubicBezTo>
                  <a:cubicBezTo>
                    <a:pt x="61282" y="92996"/>
                    <a:pt x="69586" y="95505"/>
                    <a:pt x="70179" y="93589"/>
                  </a:cubicBezTo>
                  <a:cubicBezTo>
                    <a:pt x="70772" y="91672"/>
                    <a:pt x="74103" y="85239"/>
                    <a:pt x="74103" y="85239"/>
                  </a:cubicBezTo>
                  <a:lnTo>
                    <a:pt x="75974" y="78212"/>
                  </a:lnTo>
                  <a:cubicBezTo>
                    <a:pt x="75974" y="78212"/>
                    <a:pt x="84279" y="74972"/>
                    <a:pt x="86286" y="76250"/>
                  </a:cubicBezTo>
                  <a:cubicBezTo>
                    <a:pt x="89800" y="77833"/>
                    <a:pt x="93450" y="79129"/>
                    <a:pt x="97191" y="80128"/>
                  </a:cubicBezTo>
                  <a:cubicBezTo>
                    <a:pt x="105496" y="78851"/>
                    <a:pt x="119595" y="76250"/>
                    <a:pt x="119595" y="76250"/>
                  </a:cubicBezTo>
                  <a:lnTo>
                    <a:pt x="134333" y="73056"/>
                  </a:lnTo>
                  <a:cubicBezTo>
                    <a:pt x="134333" y="73056"/>
                    <a:pt x="143915" y="70546"/>
                    <a:pt x="146471" y="73056"/>
                  </a:cubicBezTo>
                  <a:cubicBezTo>
                    <a:pt x="149573" y="75210"/>
                    <a:pt x="153087" y="76756"/>
                    <a:pt x="156783" y="77619"/>
                  </a:cubicBezTo>
                  <a:cubicBezTo>
                    <a:pt x="159794" y="76209"/>
                    <a:pt x="163216" y="75981"/>
                    <a:pt x="166364" y="76980"/>
                  </a:cubicBezTo>
                  <a:cubicBezTo>
                    <a:pt x="170152" y="78896"/>
                    <a:pt x="182974" y="75702"/>
                    <a:pt x="182974" y="75702"/>
                  </a:cubicBezTo>
                  <a:cubicBezTo>
                    <a:pt x="189453" y="76980"/>
                    <a:pt x="186259" y="73740"/>
                    <a:pt x="186259" y="73740"/>
                  </a:cubicBezTo>
                  <a:cubicBezTo>
                    <a:pt x="177133" y="71185"/>
                    <a:pt x="172570" y="72007"/>
                    <a:pt x="171475" y="70592"/>
                  </a:cubicBezTo>
                  <a:cubicBezTo>
                    <a:pt x="166364" y="64752"/>
                    <a:pt x="160615" y="58363"/>
                    <a:pt x="160615" y="58363"/>
                  </a:cubicBezTo>
                  <a:cubicBezTo>
                    <a:pt x="160615" y="58363"/>
                    <a:pt x="152904" y="54531"/>
                    <a:pt x="152904" y="52614"/>
                  </a:cubicBezTo>
                  <a:cubicBezTo>
                    <a:pt x="152584" y="49507"/>
                    <a:pt x="151946" y="46450"/>
                    <a:pt x="150942" y="43489"/>
                  </a:cubicBezTo>
                  <a:cubicBezTo>
                    <a:pt x="150531" y="41586"/>
                    <a:pt x="150348" y="39642"/>
                    <a:pt x="150348" y="37694"/>
                  </a:cubicBezTo>
                  <a:cubicBezTo>
                    <a:pt x="150348" y="37694"/>
                    <a:pt x="153543" y="30804"/>
                    <a:pt x="155459" y="30667"/>
                  </a:cubicBezTo>
                  <a:cubicBezTo>
                    <a:pt x="158745" y="30516"/>
                    <a:pt x="162030" y="30055"/>
                    <a:pt x="165223" y="29298"/>
                  </a:cubicBezTo>
                  <a:cubicBezTo>
                    <a:pt x="167004" y="30822"/>
                    <a:pt x="168327" y="32857"/>
                    <a:pt x="168920" y="35138"/>
                  </a:cubicBezTo>
                  <a:cubicBezTo>
                    <a:pt x="168920" y="35138"/>
                    <a:pt x="164357" y="39017"/>
                    <a:pt x="161847" y="37101"/>
                  </a:cubicBezTo>
                  <a:cubicBezTo>
                    <a:pt x="159338" y="35184"/>
                    <a:pt x="160615" y="41663"/>
                    <a:pt x="159293" y="43489"/>
                  </a:cubicBezTo>
                  <a:cubicBezTo>
                    <a:pt x="157969" y="45314"/>
                    <a:pt x="159931" y="47321"/>
                    <a:pt x="161163" y="49238"/>
                  </a:cubicBezTo>
                  <a:cubicBezTo>
                    <a:pt x="162441" y="52286"/>
                    <a:pt x="163125" y="55557"/>
                    <a:pt x="163125" y="58865"/>
                  </a:cubicBezTo>
                  <a:cubicBezTo>
                    <a:pt x="163125" y="60736"/>
                    <a:pt x="170152" y="64569"/>
                    <a:pt x="177270" y="67991"/>
                  </a:cubicBezTo>
                  <a:cubicBezTo>
                    <a:pt x="184388" y="71413"/>
                    <a:pt x="177270" y="67991"/>
                    <a:pt x="177270" y="66029"/>
                  </a:cubicBezTo>
                  <a:cubicBezTo>
                    <a:pt x="177270" y="64067"/>
                    <a:pt x="188129" y="64706"/>
                    <a:pt x="188129" y="64706"/>
                  </a:cubicBezTo>
                  <a:lnTo>
                    <a:pt x="204145" y="67991"/>
                  </a:lnTo>
                  <a:lnTo>
                    <a:pt x="211172" y="67307"/>
                  </a:lnTo>
                  <a:cubicBezTo>
                    <a:pt x="213819" y="67307"/>
                    <a:pt x="216329" y="64113"/>
                    <a:pt x="222122" y="57679"/>
                  </a:cubicBezTo>
                  <a:cubicBezTo>
                    <a:pt x="223674" y="55991"/>
                    <a:pt x="223354" y="53116"/>
                    <a:pt x="225956" y="45542"/>
                  </a:cubicBezTo>
                  <a:cubicBezTo>
                    <a:pt x="227416" y="40979"/>
                    <a:pt x="230518" y="45542"/>
                    <a:pt x="236861" y="39793"/>
                  </a:cubicBezTo>
                  <a:cubicBezTo>
                    <a:pt x="243203" y="34043"/>
                    <a:pt x="236861" y="39793"/>
                    <a:pt x="231067" y="37237"/>
                  </a:cubicBezTo>
                  <a:cubicBezTo>
                    <a:pt x="225272" y="34682"/>
                    <a:pt x="225317" y="32036"/>
                    <a:pt x="222716" y="30804"/>
                  </a:cubicBezTo>
                  <a:cubicBezTo>
                    <a:pt x="220115" y="29572"/>
                    <a:pt x="215643" y="31442"/>
                    <a:pt x="213590" y="29526"/>
                  </a:cubicBezTo>
                  <a:cubicBezTo>
                    <a:pt x="210305" y="27304"/>
                    <a:pt x="206609" y="25753"/>
                    <a:pt x="202730" y="24963"/>
                  </a:cubicBezTo>
                  <a:cubicBezTo>
                    <a:pt x="196936" y="23092"/>
                    <a:pt x="198167" y="24324"/>
                    <a:pt x="196936" y="21769"/>
                  </a:cubicBezTo>
                  <a:cubicBezTo>
                    <a:pt x="195704" y="19214"/>
                    <a:pt x="189909" y="21130"/>
                    <a:pt x="186122" y="18575"/>
                  </a:cubicBezTo>
                  <a:cubicBezTo>
                    <a:pt x="182334" y="16020"/>
                    <a:pt x="181331" y="19077"/>
                    <a:pt x="179369" y="18438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4E25CD2-BC97-A4FC-D3BE-8D8C701A32AB}"/>
                </a:ext>
              </a:extLst>
            </p:cNvPr>
            <p:cNvSpPr/>
            <p:nvPr/>
          </p:nvSpPr>
          <p:spPr>
            <a:xfrm>
              <a:off x="9870252" y="1653083"/>
              <a:ext cx="138000" cy="48959"/>
            </a:xfrm>
            <a:custGeom>
              <a:avLst/>
              <a:gdLst>
                <a:gd name="connsiteX0" fmla="*/ 4172 w 138000"/>
                <a:gd name="connsiteY0" fmla="*/ 21765 h 48959"/>
                <a:gd name="connsiteX1" fmla="*/ 13298 w 138000"/>
                <a:gd name="connsiteY1" fmla="*/ 26875 h 48959"/>
                <a:gd name="connsiteX2" fmla="*/ 21009 w 138000"/>
                <a:gd name="connsiteY2" fmla="*/ 28199 h 48959"/>
                <a:gd name="connsiteX3" fmla="*/ 33146 w 138000"/>
                <a:gd name="connsiteY3" fmla="*/ 37324 h 48959"/>
                <a:gd name="connsiteX4" fmla="*/ 45922 w 138000"/>
                <a:gd name="connsiteY4" fmla="*/ 43119 h 48959"/>
                <a:gd name="connsiteX5" fmla="*/ 53633 w 138000"/>
                <a:gd name="connsiteY5" fmla="*/ 41796 h 48959"/>
                <a:gd name="connsiteX6" fmla="*/ 62759 w 138000"/>
                <a:gd name="connsiteY6" fmla="*/ 46359 h 48959"/>
                <a:gd name="connsiteX7" fmla="*/ 71885 w 138000"/>
                <a:gd name="connsiteY7" fmla="*/ 46359 h 48959"/>
                <a:gd name="connsiteX8" fmla="*/ 82791 w 138000"/>
                <a:gd name="connsiteY8" fmla="*/ 48960 h 48959"/>
                <a:gd name="connsiteX9" fmla="*/ 91916 w 138000"/>
                <a:gd name="connsiteY9" fmla="*/ 46998 h 48959"/>
                <a:gd name="connsiteX10" fmla="*/ 99627 w 138000"/>
                <a:gd name="connsiteY10" fmla="*/ 46998 h 48959"/>
                <a:gd name="connsiteX11" fmla="*/ 106654 w 138000"/>
                <a:gd name="connsiteY11" fmla="*/ 45081 h 48959"/>
                <a:gd name="connsiteX12" fmla="*/ 114320 w 138000"/>
                <a:gd name="connsiteY12" fmla="*/ 41841 h 48959"/>
                <a:gd name="connsiteX13" fmla="*/ 126457 w 138000"/>
                <a:gd name="connsiteY13" fmla="*/ 39332 h 48959"/>
                <a:gd name="connsiteX14" fmla="*/ 132206 w 138000"/>
                <a:gd name="connsiteY14" fmla="*/ 33537 h 48959"/>
                <a:gd name="connsiteX15" fmla="*/ 138001 w 138000"/>
                <a:gd name="connsiteY15" fmla="*/ 28427 h 48959"/>
                <a:gd name="connsiteX16" fmla="*/ 134853 w 138000"/>
                <a:gd name="connsiteY16" fmla="*/ 23271 h 48959"/>
                <a:gd name="connsiteX17" fmla="*/ 126457 w 138000"/>
                <a:gd name="connsiteY17" fmla="*/ 20715 h 48959"/>
                <a:gd name="connsiteX18" fmla="*/ 111764 w 138000"/>
                <a:gd name="connsiteY18" fmla="*/ 18799 h 48959"/>
                <a:gd name="connsiteX19" fmla="*/ 104053 w 138000"/>
                <a:gd name="connsiteY19" fmla="*/ 14236 h 48959"/>
                <a:gd name="connsiteX20" fmla="*/ 93194 w 138000"/>
                <a:gd name="connsiteY20" fmla="*/ 12365 h 48959"/>
                <a:gd name="connsiteX21" fmla="*/ 82928 w 138000"/>
                <a:gd name="connsiteY21" fmla="*/ 14875 h 48959"/>
                <a:gd name="connsiteX22" fmla="*/ 72022 w 138000"/>
                <a:gd name="connsiteY22" fmla="*/ 15514 h 48959"/>
                <a:gd name="connsiteX23" fmla="*/ 70151 w 138000"/>
                <a:gd name="connsiteY23" fmla="*/ 10358 h 48959"/>
                <a:gd name="connsiteX24" fmla="*/ 59839 w 138000"/>
                <a:gd name="connsiteY24" fmla="*/ 5795 h 48959"/>
                <a:gd name="connsiteX25" fmla="*/ 42546 w 138000"/>
                <a:gd name="connsiteY25" fmla="*/ 5795 h 48959"/>
                <a:gd name="connsiteX26" fmla="*/ 35519 w 138000"/>
                <a:gd name="connsiteY26" fmla="*/ 7711 h 48959"/>
                <a:gd name="connsiteX27" fmla="*/ 30956 w 138000"/>
                <a:gd name="connsiteY27" fmla="*/ 9628 h 48959"/>
                <a:gd name="connsiteX28" fmla="*/ 23291 w 138000"/>
                <a:gd name="connsiteY28" fmla="*/ 10221 h 48959"/>
                <a:gd name="connsiteX29" fmla="*/ 21329 w 138000"/>
                <a:gd name="connsiteY29" fmla="*/ 1962 h 48959"/>
                <a:gd name="connsiteX30" fmla="*/ 14302 w 138000"/>
                <a:gd name="connsiteY30" fmla="*/ 0 h 48959"/>
                <a:gd name="connsiteX31" fmla="*/ 9739 w 138000"/>
                <a:gd name="connsiteY31" fmla="*/ 1323 h 48959"/>
                <a:gd name="connsiteX32" fmla="*/ 2712 w 138000"/>
                <a:gd name="connsiteY32" fmla="*/ 8350 h 48959"/>
                <a:gd name="connsiteX33" fmla="*/ 111 w 138000"/>
                <a:gd name="connsiteY33" fmla="*/ 16654 h 48959"/>
                <a:gd name="connsiteX34" fmla="*/ 4172 w 138000"/>
                <a:gd name="connsiteY34" fmla="*/ 21765 h 4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8000" h="48959">
                  <a:moveTo>
                    <a:pt x="4172" y="21765"/>
                  </a:moveTo>
                  <a:cubicBezTo>
                    <a:pt x="6727" y="24201"/>
                    <a:pt x="9876" y="25958"/>
                    <a:pt x="13298" y="26875"/>
                  </a:cubicBezTo>
                  <a:cubicBezTo>
                    <a:pt x="15853" y="27514"/>
                    <a:pt x="21009" y="28199"/>
                    <a:pt x="21009" y="28199"/>
                  </a:cubicBezTo>
                  <a:cubicBezTo>
                    <a:pt x="24431" y="31967"/>
                    <a:pt x="28583" y="35061"/>
                    <a:pt x="33146" y="37324"/>
                  </a:cubicBezTo>
                  <a:cubicBezTo>
                    <a:pt x="37526" y="38953"/>
                    <a:pt x="41816" y="40888"/>
                    <a:pt x="45922" y="43119"/>
                  </a:cubicBezTo>
                  <a:lnTo>
                    <a:pt x="53633" y="41796"/>
                  </a:lnTo>
                  <a:cubicBezTo>
                    <a:pt x="56371" y="43858"/>
                    <a:pt x="59474" y="45405"/>
                    <a:pt x="62759" y="46359"/>
                  </a:cubicBezTo>
                  <a:cubicBezTo>
                    <a:pt x="65315" y="46359"/>
                    <a:pt x="69148" y="43758"/>
                    <a:pt x="71885" y="46359"/>
                  </a:cubicBezTo>
                  <a:cubicBezTo>
                    <a:pt x="74623" y="48960"/>
                    <a:pt x="82791" y="48960"/>
                    <a:pt x="82791" y="48960"/>
                  </a:cubicBezTo>
                  <a:lnTo>
                    <a:pt x="91916" y="46998"/>
                  </a:lnTo>
                  <a:lnTo>
                    <a:pt x="99627" y="46998"/>
                  </a:lnTo>
                  <a:cubicBezTo>
                    <a:pt x="99627" y="46998"/>
                    <a:pt x="104190" y="45720"/>
                    <a:pt x="106654" y="45081"/>
                  </a:cubicBezTo>
                  <a:cubicBezTo>
                    <a:pt x="109301" y="44214"/>
                    <a:pt x="111856" y="43128"/>
                    <a:pt x="114320" y="41841"/>
                  </a:cubicBezTo>
                  <a:cubicBezTo>
                    <a:pt x="118472" y="41490"/>
                    <a:pt x="122533" y="40646"/>
                    <a:pt x="126457" y="39332"/>
                  </a:cubicBezTo>
                  <a:cubicBezTo>
                    <a:pt x="128191" y="37228"/>
                    <a:pt x="130107" y="35289"/>
                    <a:pt x="132206" y="33537"/>
                  </a:cubicBezTo>
                  <a:cubicBezTo>
                    <a:pt x="134260" y="31963"/>
                    <a:pt x="136176" y="30256"/>
                    <a:pt x="138001" y="28427"/>
                  </a:cubicBezTo>
                  <a:cubicBezTo>
                    <a:pt x="138001" y="28427"/>
                    <a:pt x="136769" y="23864"/>
                    <a:pt x="134853" y="23271"/>
                  </a:cubicBezTo>
                  <a:lnTo>
                    <a:pt x="126457" y="20715"/>
                  </a:lnTo>
                  <a:lnTo>
                    <a:pt x="111764" y="18799"/>
                  </a:lnTo>
                  <a:cubicBezTo>
                    <a:pt x="109391" y="16942"/>
                    <a:pt x="106837" y="15409"/>
                    <a:pt x="104053" y="14236"/>
                  </a:cubicBezTo>
                  <a:cubicBezTo>
                    <a:pt x="101498" y="13597"/>
                    <a:pt x="97666" y="9673"/>
                    <a:pt x="93194" y="12365"/>
                  </a:cubicBezTo>
                  <a:cubicBezTo>
                    <a:pt x="88723" y="15057"/>
                    <a:pt x="85482" y="13597"/>
                    <a:pt x="82928" y="14875"/>
                  </a:cubicBezTo>
                  <a:cubicBezTo>
                    <a:pt x="79414" y="16038"/>
                    <a:pt x="75672" y="16257"/>
                    <a:pt x="72022" y="15514"/>
                  </a:cubicBezTo>
                  <a:cubicBezTo>
                    <a:pt x="69466" y="14875"/>
                    <a:pt x="70151" y="10358"/>
                    <a:pt x="70151" y="10358"/>
                  </a:cubicBezTo>
                  <a:cubicBezTo>
                    <a:pt x="64356" y="7848"/>
                    <a:pt x="66912" y="3970"/>
                    <a:pt x="59839" y="5795"/>
                  </a:cubicBezTo>
                  <a:cubicBezTo>
                    <a:pt x="52767" y="7620"/>
                    <a:pt x="49573" y="3833"/>
                    <a:pt x="42546" y="5795"/>
                  </a:cubicBezTo>
                  <a:cubicBezTo>
                    <a:pt x="35519" y="7757"/>
                    <a:pt x="40036" y="5795"/>
                    <a:pt x="35519" y="7711"/>
                  </a:cubicBezTo>
                  <a:cubicBezTo>
                    <a:pt x="31002" y="9628"/>
                    <a:pt x="37481" y="3833"/>
                    <a:pt x="30956" y="9628"/>
                  </a:cubicBezTo>
                  <a:cubicBezTo>
                    <a:pt x="24431" y="15423"/>
                    <a:pt x="24020" y="13369"/>
                    <a:pt x="23291" y="10221"/>
                  </a:cubicBezTo>
                  <a:cubicBezTo>
                    <a:pt x="21329" y="1962"/>
                    <a:pt x="25252" y="3833"/>
                    <a:pt x="21329" y="1962"/>
                  </a:cubicBezTo>
                  <a:cubicBezTo>
                    <a:pt x="19139" y="803"/>
                    <a:pt x="16766" y="132"/>
                    <a:pt x="14302" y="0"/>
                  </a:cubicBezTo>
                  <a:lnTo>
                    <a:pt x="9739" y="1323"/>
                  </a:lnTo>
                  <a:cubicBezTo>
                    <a:pt x="6454" y="2464"/>
                    <a:pt x="3853" y="5051"/>
                    <a:pt x="2712" y="8350"/>
                  </a:cubicBezTo>
                  <a:cubicBezTo>
                    <a:pt x="1434" y="13460"/>
                    <a:pt x="-482" y="11544"/>
                    <a:pt x="111" y="16654"/>
                  </a:cubicBezTo>
                  <a:cubicBezTo>
                    <a:pt x="705" y="21765"/>
                    <a:pt x="294" y="18571"/>
                    <a:pt x="4172" y="2176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CF3F3C8-0970-AA4E-3DB5-32C1F01BD87C}"/>
                </a:ext>
              </a:extLst>
            </p:cNvPr>
            <p:cNvSpPr/>
            <p:nvPr/>
          </p:nvSpPr>
          <p:spPr>
            <a:xfrm>
              <a:off x="9690712" y="1744751"/>
              <a:ext cx="106965" cy="40370"/>
            </a:xfrm>
            <a:custGeom>
              <a:avLst/>
              <a:gdLst>
                <a:gd name="connsiteX0" fmla="*/ 1060 w 106965"/>
                <a:gd name="connsiteY0" fmla="*/ 32625 h 40370"/>
                <a:gd name="connsiteX1" fmla="*/ 6901 w 106965"/>
                <a:gd name="connsiteY1" fmla="*/ 33902 h 40370"/>
                <a:gd name="connsiteX2" fmla="*/ 19677 w 106965"/>
                <a:gd name="connsiteY2" fmla="*/ 25598 h 40370"/>
                <a:gd name="connsiteX3" fmla="*/ 24833 w 106965"/>
                <a:gd name="connsiteY3" fmla="*/ 24275 h 40370"/>
                <a:gd name="connsiteX4" fmla="*/ 33959 w 106965"/>
                <a:gd name="connsiteY4" fmla="*/ 28837 h 40370"/>
                <a:gd name="connsiteX5" fmla="*/ 40986 w 106965"/>
                <a:gd name="connsiteY5" fmla="*/ 32031 h 40370"/>
                <a:gd name="connsiteX6" fmla="*/ 48697 w 106965"/>
                <a:gd name="connsiteY6" fmla="*/ 37187 h 40370"/>
                <a:gd name="connsiteX7" fmla="*/ 60149 w 106965"/>
                <a:gd name="connsiteY7" fmla="*/ 35773 h 40370"/>
                <a:gd name="connsiteX8" fmla="*/ 73017 w 106965"/>
                <a:gd name="connsiteY8" fmla="*/ 35773 h 40370"/>
                <a:gd name="connsiteX9" fmla="*/ 96698 w 106965"/>
                <a:gd name="connsiteY9" fmla="*/ 40336 h 40370"/>
                <a:gd name="connsiteX10" fmla="*/ 106235 w 106965"/>
                <a:gd name="connsiteY10" fmla="*/ 32031 h 40370"/>
                <a:gd name="connsiteX11" fmla="*/ 101170 w 106965"/>
                <a:gd name="connsiteY11" fmla="*/ 19210 h 40370"/>
                <a:gd name="connsiteX12" fmla="*/ 99892 w 106965"/>
                <a:gd name="connsiteY12" fmla="*/ 15377 h 40370"/>
                <a:gd name="connsiteX13" fmla="*/ 96698 w 106965"/>
                <a:gd name="connsiteY13" fmla="*/ 10266 h 40370"/>
                <a:gd name="connsiteX14" fmla="*/ 83876 w 106965"/>
                <a:gd name="connsiteY14" fmla="*/ 6434 h 40370"/>
                <a:gd name="connsiteX15" fmla="*/ 69138 w 106965"/>
                <a:gd name="connsiteY15" fmla="*/ 1278 h 40370"/>
                <a:gd name="connsiteX16" fmla="*/ 62705 w 106965"/>
                <a:gd name="connsiteY16" fmla="*/ 639 h 40370"/>
                <a:gd name="connsiteX17" fmla="*/ 55039 w 106965"/>
                <a:gd name="connsiteY17" fmla="*/ 639 h 40370"/>
                <a:gd name="connsiteX18" fmla="*/ 47967 w 106965"/>
                <a:gd name="connsiteY18" fmla="*/ 0 h 40370"/>
                <a:gd name="connsiteX19" fmla="*/ 38841 w 106965"/>
                <a:gd name="connsiteY19" fmla="*/ 639 h 40370"/>
                <a:gd name="connsiteX20" fmla="*/ 31814 w 106965"/>
                <a:gd name="connsiteY20" fmla="*/ 3833 h 40370"/>
                <a:gd name="connsiteX21" fmla="*/ 25380 w 106965"/>
                <a:gd name="connsiteY21" fmla="*/ 15377 h 40370"/>
                <a:gd name="connsiteX22" fmla="*/ 13836 w 106965"/>
                <a:gd name="connsiteY22" fmla="*/ 22449 h 40370"/>
                <a:gd name="connsiteX23" fmla="*/ 2931 w 106965"/>
                <a:gd name="connsiteY23" fmla="*/ 23681 h 40370"/>
                <a:gd name="connsiteX24" fmla="*/ 1060 w 106965"/>
                <a:gd name="connsiteY24" fmla="*/ 32625 h 4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965" h="40370">
                  <a:moveTo>
                    <a:pt x="1060" y="32625"/>
                  </a:moveTo>
                  <a:cubicBezTo>
                    <a:pt x="3022" y="33263"/>
                    <a:pt x="4300" y="34495"/>
                    <a:pt x="6901" y="33902"/>
                  </a:cubicBezTo>
                  <a:cubicBezTo>
                    <a:pt x="9502" y="33309"/>
                    <a:pt x="11463" y="31986"/>
                    <a:pt x="19677" y="25598"/>
                  </a:cubicBezTo>
                  <a:cubicBezTo>
                    <a:pt x="24833" y="21719"/>
                    <a:pt x="19677" y="25598"/>
                    <a:pt x="24833" y="24275"/>
                  </a:cubicBezTo>
                  <a:cubicBezTo>
                    <a:pt x="29989" y="22951"/>
                    <a:pt x="33959" y="28837"/>
                    <a:pt x="33959" y="28837"/>
                  </a:cubicBezTo>
                  <a:cubicBezTo>
                    <a:pt x="36194" y="30119"/>
                    <a:pt x="38567" y="31192"/>
                    <a:pt x="40986" y="32031"/>
                  </a:cubicBezTo>
                  <a:cubicBezTo>
                    <a:pt x="43587" y="32670"/>
                    <a:pt x="44818" y="34541"/>
                    <a:pt x="48697" y="37187"/>
                  </a:cubicBezTo>
                  <a:cubicBezTo>
                    <a:pt x="52484" y="38917"/>
                    <a:pt x="56910" y="38369"/>
                    <a:pt x="60149" y="35773"/>
                  </a:cubicBezTo>
                  <a:cubicBezTo>
                    <a:pt x="63343" y="33811"/>
                    <a:pt x="66537" y="35773"/>
                    <a:pt x="73017" y="35773"/>
                  </a:cubicBezTo>
                  <a:cubicBezTo>
                    <a:pt x="79496" y="35773"/>
                    <a:pt x="89671" y="40838"/>
                    <a:pt x="96698" y="40336"/>
                  </a:cubicBezTo>
                  <a:cubicBezTo>
                    <a:pt x="96698" y="40336"/>
                    <a:pt x="99892" y="39697"/>
                    <a:pt x="106235" y="32031"/>
                  </a:cubicBezTo>
                  <a:cubicBezTo>
                    <a:pt x="108334" y="29567"/>
                    <a:pt x="105687" y="23681"/>
                    <a:pt x="101170" y="19210"/>
                  </a:cubicBezTo>
                  <a:cubicBezTo>
                    <a:pt x="96652" y="14738"/>
                    <a:pt x="101170" y="19210"/>
                    <a:pt x="99892" y="15377"/>
                  </a:cubicBezTo>
                  <a:cubicBezTo>
                    <a:pt x="98614" y="11544"/>
                    <a:pt x="99892" y="15377"/>
                    <a:pt x="96698" y="10266"/>
                  </a:cubicBezTo>
                  <a:lnTo>
                    <a:pt x="83876" y="6434"/>
                  </a:lnTo>
                  <a:cubicBezTo>
                    <a:pt x="83876" y="6434"/>
                    <a:pt x="71694" y="1871"/>
                    <a:pt x="69138" y="1278"/>
                  </a:cubicBezTo>
                  <a:cubicBezTo>
                    <a:pt x="67039" y="858"/>
                    <a:pt x="64849" y="643"/>
                    <a:pt x="62705" y="639"/>
                  </a:cubicBezTo>
                  <a:lnTo>
                    <a:pt x="55039" y="639"/>
                  </a:lnTo>
                  <a:lnTo>
                    <a:pt x="47967" y="0"/>
                  </a:lnTo>
                  <a:cubicBezTo>
                    <a:pt x="47967" y="0"/>
                    <a:pt x="40894" y="639"/>
                    <a:pt x="38841" y="639"/>
                  </a:cubicBezTo>
                  <a:cubicBezTo>
                    <a:pt x="36787" y="639"/>
                    <a:pt x="33685" y="3240"/>
                    <a:pt x="31814" y="3833"/>
                  </a:cubicBezTo>
                  <a:cubicBezTo>
                    <a:pt x="29943" y="4426"/>
                    <a:pt x="30491" y="7027"/>
                    <a:pt x="25380" y="15377"/>
                  </a:cubicBezTo>
                  <a:cubicBezTo>
                    <a:pt x="22050" y="18493"/>
                    <a:pt x="18126" y="20902"/>
                    <a:pt x="13836" y="22449"/>
                  </a:cubicBezTo>
                  <a:cubicBezTo>
                    <a:pt x="10141" y="24183"/>
                    <a:pt x="5212" y="21354"/>
                    <a:pt x="2931" y="23681"/>
                  </a:cubicBezTo>
                  <a:cubicBezTo>
                    <a:pt x="-217" y="26875"/>
                    <a:pt x="-810" y="31986"/>
                    <a:pt x="1060" y="3262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4B43B4A-59F9-EC1B-AFEF-581CDE64AE60}"/>
                </a:ext>
              </a:extLst>
            </p:cNvPr>
            <p:cNvSpPr/>
            <p:nvPr/>
          </p:nvSpPr>
          <p:spPr>
            <a:xfrm>
              <a:off x="9696954" y="1719263"/>
              <a:ext cx="31952" cy="29868"/>
            </a:xfrm>
            <a:custGeom>
              <a:avLst/>
              <a:gdLst>
                <a:gd name="connsiteX0" fmla="*/ 9648 w 31952"/>
                <a:gd name="connsiteY0" fmla="*/ 29869 h 29868"/>
                <a:gd name="connsiteX1" fmla="*/ 15351 w 31952"/>
                <a:gd name="connsiteY1" fmla="*/ 26720 h 29868"/>
                <a:gd name="connsiteX2" fmla="*/ 26211 w 31952"/>
                <a:gd name="connsiteY2" fmla="*/ 22158 h 29868"/>
                <a:gd name="connsiteX3" fmla="*/ 31367 w 31952"/>
                <a:gd name="connsiteY3" fmla="*/ 8013 h 29868"/>
                <a:gd name="connsiteX4" fmla="*/ 22241 w 31952"/>
                <a:gd name="connsiteY4" fmla="*/ 986 h 29868"/>
                <a:gd name="connsiteX5" fmla="*/ 11975 w 31952"/>
                <a:gd name="connsiteY5" fmla="*/ 1625 h 29868"/>
                <a:gd name="connsiteX6" fmla="*/ 1115 w 31952"/>
                <a:gd name="connsiteY6" fmla="*/ 5503 h 29868"/>
                <a:gd name="connsiteX7" fmla="*/ 1708 w 31952"/>
                <a:gd name="connsiteY7" fmla="*/ 12530 h 29868"/>
                <a:gd name="connsiteX8" fmla="*/ 8780 w 31952"/>
                <a:gd name="connsiteY8" fmla="*/ 26219 h 29868"/>
                <a:gd name="connsiteX9" fmla="*/ 9648 w 31952"/>
                <a:gd name="connsiteY9" fmla="*/ 29869 h 2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52" h="29868">
                  <a:moveTo>
                    <a:pt x="9648" y="29869"/>
                  </a:moveTo>
                  <a:cubicBezTo>
                    <a:pt x="11518" y="29869"/>
                    <a:pt x="13435" y="27998"/>
                    <a:pt x="15351" y="26720"/>
                  </a:cubicBezTo>
                  <a:cubicBezTo>
                    <a:pt x="19047" y="25411"/>
                    <a:pt x="22697" y="23887"/>
                    <a:pt x="26211" y="22158"/>
                  </a:cubicBezTo>
                  <a:cubicBezTo>
                    <a:pt x="30043" y="19557"/>
                    <a:pt x="33329" y="18279"/>
                    <a:pt x="31367" y="8013"/>
                  </a:cubicBezTo>
                  <a:cubicBezTo>
                    <a:pt x="31001" y="5777"/>
                    <a:pt x="26804" y="2948"/>
                    <a:pt x="22241" y="986"/>
                  </a:cubicBezTo>
                  <a:cubicBezTo>
                    <a:pt x="17678" y="-976"/>
                    <a:pt x="16446" y="393"/>
                    <a:pt x="11975" y="1625"/>
                  </a:cubicBezTo>
                  <a:cubicBezTo>
                    <a:pt x="8233" y="2606"/>
                    <a:pt x="4628" y="3906"/>
                    <a:pt x="1115" y="5503"/>
                  </a:cubicBezTo>
                  <a:cubicBezTo>
                    <a:pt x="-1441" y="6781"/>
                    <a:pt x="1115" y="10613"/>
                    <a:pt x="1708" y="12530"/>
                  </a:cubicBezTo>
                  <a:cubicBezTo>
                    <a:pt x="3305" y="17458"/>
                    <a:pt x="5678" y="22085"/>
                    <a:pt x="8780" y="26219"/>
                  </a:cubicBezTo>
                  <a:cubicBezTo>
                    <a:pt x="8780" y="26219"/>
                    <a:pt x="7685" y="29869"/>
                    <a:pt x="9648" y="29869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2D1E219-2716-D601-4DC6-85FD2F9D5AE4}"/>
                </a:ext>
              </a:extLst>
            </p:cNvPr>
            <p:cNvSpPr/>
            <p:nvPr/>
          </p:nvSpPr>
          <p:spPr>
            <a:xfrm>
              <a:off x="9563977" y="1638352"/>
              <a:ext cx="26099" cy="26667"/>
            </a:xfrm>
            <a:custGeom>
              <a:avLst/>
              <a:gdLst>
                <a:gd name="connsiteX0" fmla="*/ 2316 w 26099"/>
                <a:gd name="connsiteY0" fmla="*/ 22443 h 26667"/>
                <a:gd name="connsiteX1" fmla="*/ 14499 w 26099"/>
                <a:gd name="connsiteY1" fmla="*/ 24952 h 26667"/>
                <a:gd name="connsiteX2" fmla="*/ 23624 w 26099"/>
                <a:gd name="connsiteY2" fmla="*/ 17287 h 26667"/>
                <a:gd name="connsiteX3" fmla="*/ 25587 w 26099"/>
                <a:gd name="connsiteY3" fmla="*/ 14138 h 26667"/>
                <a:gd name="connsiteX4" fmla="*/ 18514 w 26099"/>
                <a:gd name="connsiteY4" fmla="*/ 1910 h 26667"/>
                <a:gd name="connsiteX5" fmla="*/ 7015 w 26099"/>
                <a:gd name="connsiteY5" fmla="*/ 1271 h 26667"/>
                <a:gd name="connsiteX6" fmla="*/ 5054 w 26099"/>
                <a:gd name="connsiteY6" fmla="*/ 15370 h 26667"/>
                <a:gd name="connsiteX7" fmla="*/ 2316 w 26099"/>
                <a:gd name="connsiteY7" fmla="*/ 22443 h 2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99" h="26667">
                  <a:moveTo>
                    <a:pt x="2316" y="22443"/>
                  </a:moveTo>
                  <a:cubicBezTo>
                    <a:pt x="8020" y="27553"/>
                    <a:pt x="8020" y="27553"/>
                    <a:pt x="14499" y="24952"/>
                  </a:cubicBezTo>
                  <a:cubicBezTo>
                    <a:pt x="18560" y="23926"/>
                    <a:pt x="21890" y="21101"/>
                    <a:pt x="23624" y="17287"/>
                  </a:cubicBezTo>
                  <a:cubicBezTo>
                    <a:pt x="25587" y="14138"/>
                    <a:pt x="26864" y="19203"/>
                    <a:pt x="25587" y="14138"/>
                  </a:cubicBezTo>
                  <a:cubicBezTo>
                    <a:pt x="24309" y="9073"/>
                    <a:pt x="21754" y="1910"/>
                    <a:pt x="18514" y="1910"/>
                  </a:cubicBezTo>
                  <a:cubicBezTo>
                    <a:pt x="15274" y="1910"/>
                    <a:pt x="8247" y="-1923"/>
                    <a:pt x="7015" y="1271"/>
                  </a:cubicBezTo>
                  <a:cubicBezTo>
                    <a:pt x="4506" y="7522"/>
                    <a:pt x="7015" y="10899"/>
                    <a:pt x="5054" y="15370"/>
                  </a:cubicBezTo>
                  <a:cubicBezTo>
                    <a:pt x="3091" y="19842"/>
                    <a:pt x="-3433" y="17287"/>
                    <a:pt x="2316" y="2244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31B128C-3450-6B07-7CED-F73E83D05DA3}"/>
                </a:ext>
              </a:extLst>
            </p:cNvPr>
            <p:cNvSpPr/>
            <p:nvPr/>
          </p:nvSpPr>
          <p:spPr>
            <a:xfrm>
              <a:off x="9564575" y="1726459"/>
              <a:ext cx="28238" cy="24651"/>
            </a:xfrm>
            <a:custGeom>
              <a:avLst/>
              <a:gdLst>
                <a:gd name="connsiteX0" fmla="*/ 27954 w 28238"/>
                <a:gd name="connsiteY0" fmla="*/ 22125 h 24651"/>
                <a:gd name="connsiteX1" fmla="*/ 27954 w 28238"/>
                <a:gd name="connsiteY1" fmla="*/ 16330 h 24651"/>
                <a:gd name="connsiteX2" fmla="*/ 22798 w 28238"/>
                <a:gd name="connsiteY2" fmla="*/ 5470 h 24651"/>
                <a:gd name="connsiteX3" fmla="*/ 8744 w 28238"/>
                <a:gd name="connsiteY3" fmla="*/ 1683 h 24651"/>
                <a:gd name="connsiteX4" fmla="*/ 1033 w 28238"/>
                <a:gd name="connsiteY4" fmla="*/ 953 h 24651"/>
                <a:gd name="connsiteX5" fmla="*/ 3634 w 28238"/>
                <a:gd name="connsiteY5" fmla="*/ 7980 h 24651"/>
                <a:gd name="connsiteX6" fmla="*/ 11893 w 28238"/>
                <a:gd name="connsiteY6" fmla="*/ 13182 h 24651"/>
                <a:gd name="connsiteX7" fmla="*/ 19604 w 28238"/>
                <a:gd name="connsiteY7" fmla="*/ 23448 h 24651"/>
                <a:gd name="connsiteX8" fmla="*/ 23482 w 28238"/>
                <a:gd name="connsiteY8" fmla="*/ 22718 h 24651"/>
                <a:gd name="connsiteX9" fmla="*/ 27954 w 28238"/>
                <a:gd name="connsiteY9" fmla="*/ 22125 h 2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38" h="24651">
                  <a:moveTo>
                    <a:pt x="27954" y="22125"/>
                  </a:moveTo>
                  <a:cubicBezTo>
                    <a:pt x="27954" y="16330"/>
                    <a:pt x="28593" y="20208"/>
                    <a:pt x="27954" y="16330"/>
                  </a:cubicBezTo>
                  <a:cubicBezTo>
                    <a:pt x="27315" y="12452"/>
                    <a:pt x="26677" y="6748"/>
                    <a:pt x="22798" y="5470"/>
                  </a:cubicBezTo>
                  <a:cubicBezTo>
                    <a:pt x="18235" y="3773"/>
                    <a:pt x="13536" y="2505"/>
                    <a:pt x="8744" y="1683"/>
                  </a:cubicBezTo>
                  <a:cubicBezTo>
                    <a:pt x="6189" y="1683"/>
                    <a:pt x="2949" y="-1556"/>
                    <a:pt x="1033" y="953"/>
                  </a:cubicBezTo>
                  <a:cubicBezTo>
                    <a:pt x="-883" y="3463"/>
                    <a:pt x="-199" y="6109"/>
                    <a:pt x="3634" y="7980"/>
                  </a:cubicBezTo>
                  <a:cubicBezTo>
                    <a:pt x="7467" y="9851"/>
                    <a:pt x="8197" y="8664"/>
                    <a:pt x="11893" y="13182"/>
                  </a:cubicBezTo>
                  <a:cubicBezTo>
                    <a:pt x="15589" y="17699"/>
                    <a:pt x="15771" y="24087"/>
                    <a:pt x="19604" y="23448"/>
                  </a:cubicBezTo>
                  <a:cubicBezTo>
                    <a:pt x="23437" y="22809"/>
                    <a:pt x="19011" y="23448"/>
                    <a:pt x="23482" y="22718"/>
                  </a:cubicBezTo>
                  <a:cubicBezTo>
                    <a:pt x="27954" y="21988"/>
                    <a:pt x="27954" y="27829"/>
                    <a:pt x="27954" y="2212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1EE0E7D-EE93-CA8E-323E-E2D3C8842151}"/>
                </a:ext>
              </a:extLst>
            </p:cNvPr>
            <p:cNvSpPr/>
            <p:nvPr/>
          </p:nvSpPr>
          <p:spPr>
            <a:xfrm>
              <a:off x="10788339" y="1867401"/>
              <a:ext cx="106466" cy="42623"/>
            </a:xfrm>
            <a:custGeom>
              <a:avLst/>
              <a:gdLst>
                <a:gd name="connsiteX0" fmla="*/ 12622 w 106466"/>
                <a:gd name="connsiteY0" fmla="*/ 40883 h 42623"/>
                <a:gd name="connsiteX1" fmla="*/ 21064 w 106466"/>
                <a:gd name="connsiteY1" fmla="*/ 42526 h 42623"/>
                <a:gd name="connsiteX2" fmla="*/ 27771 w 106466"/>
                <a:gd name="connsiteY2" fmla="*/ 34678 h 42623"/>
                <a:gd name="connsiteX3" fmla="*/ 33931 w 106466"/>
                <a:gd name="connsiteY3" fmla="*/ 30799 h 42623"/>
                <a:gd name="connsiteX4" fmla="*/ 41186 w 106466"/>
                <a:gd name="connsiteY4" fmla="*/ 38054 h 42623"/>
                <a:gd name="connsiteX5" fmla="*/ 50311 w 106466"/>
                <a:gd name="connsiteY5" fmla="*/ 38054 h 42623"/>
                <a:gd name="connsiteX6" fmla="*/ 58160 w 106466"/>
                <a:gd name="connsiteY6" fmla="*/ 36366 h 42623"/>
                <a:gd name="connsiteX7" fmla="*/ 69431 w 106466"/>
                <a:gd name="connsiteY7" fmla="*/ 36366 h 42623"/>
                <a:gd name="connsiteX8" fmla="*/ 76092 w 106466"/>
                <a:gd name="connsiteY8" fmla="*/ 34130 h 42623"/>
                <a:gd name="connsiteX9" fmla="*/ 86176 w 106466"/>
                <a:gd name="connsiteY9" fmla="*/ 31940 h 42623"/>
                <a:gd name="connsiteX10" fmla="*/ 99865 w 106466"/>
                <a:gd name="connsiteY10" fmla="*/ 29613 h 42623"/>
                <a:gd name="connsiteX11" fmla="*/ 106025 w 106466"/>
                <a:gd name="connsiteY11" fmla="*/ 21811 h 42623"/>
                <a:gd name="connsiteX12" fmla="*/ 100367 w 106466"/>
                <a:gd name="connsiteY12" fmla="*/ 16244 h 42623"/>
                <a:gd name="connsiteX13" fmla="*/ 86997 w 106466"/>
                <a:gd name="connsiteY13" fmla="*/ 3924 h 42623"/>
                <a:gd name="connsiteX14" fmla="*/ 78556 w 106466"/>
                <a:gd name="connsiteY14" fmla="*/ 1095 h 42623"/>
                <a:gd name="connsiteX15" fmla="*/ 60669 w 106466"/>
                <a:gd name="connsiteY15" fmla="*/ 0 h 42623"/>
                <a:gd name="connsiteX16" fmla="*/ 46114 w 106466"/>
                <a:gd name="connsiteY16" fmla="*/ 2236 h 42623"/>
                <a:gd name="connsiteX17" fmla="*/ 35436 w 106466"/>
                <a:gd name="connsiteY17" fmla="*/ 6160 h 42623"/>
                <a:gd name="connsiteX18" fmla="*/ 27588 w 106466"/>
                <a:gd name="connsiteY18" fmla="*/ 9536 h 42623"/>
                <a:gd name="connsiteX19" fmla="*/ 18463 w 106466"/>
                <a:gd name="connsiteY19" fmla="*/ 14556 h 42623"/>
                <a:gd name="connsiteX20" fmla="*/ 10068 w 106466"/>
                <a:gd name="connsiteY20" fmla="*/ 20168 h 42623"/>
                <a:gd name="connsiteX21" fmla="*/ 2767 w 106466"/>
                <a:gd name="connsiteY21" fmla="*/ 27423 h 42623"/>
                <a:gd name="connsiteX22" fmla="*/ 576 w 106466"/>
                <a:gd name="connsiteY22" fmla="*/ 36959 h 42623"/>
                <a:gd name="connsiteX23" fmla="*/ 12622 w 106466"/>
                <a:gd name="connsiteY23" fmla="*/ 40883 h 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466" h="42623">
                  <a:moveTo>
                    <a:pt x="12622" y="40883"/>
                  </a:moveTo>
                  <a:cubicBezTo>
                    <a:pt x="14858" y="40883"/>
                    <a:pt x="16501" y="41978"/>
                    <a:pt x="21064" y="42526"/>
                  </a:cubicBezTo>
                  <a:cubicBezTo>
                    <a:pt x="25627" y="43074"/>
                    <a:pt x="23802" y="41431"/>
                    <a:pt x="27771" y="34678"/>
                  </a:cubicBezTo>
                  <a:cubicBezTo>
                    <a:pt x="29778" y="31210"/>
                    <a:pt x="30555" y="33628"/>
                    <a:pt x="33931" y="30799"/>
                  </a:cubicBezTo>
                  <a:cubicBezTo>
                    <a:pt x="37308" y="27970"/>
                    <a:pt x="37262" y="31940"/>
                    <a:pt x="41186" y="38054"/>
                  </a:cubicBezTo>
                  <a:cubicBezTo>
                    <a:pt x="45110" y="44169"/>
                    <a:pt x="47300" y="39743"/>
                    <a:pt x="50311" y="38054"/>
                  </a:cubicBezTo>
                  <a:cubicBezTo>
                    <a:pt x="53324" y="36366"/>
                    <a:pt x="53141" y="38648"/>
                    <a:pt x="58160" y="36366"/>
                  </a:cubicBezTo>
                  <a:cubicBezTo>
                    <a:pt x="63179" y="34085"/>
                    <a:pt x="64959" y="38054"/>
                    <a:pt x="69431" y="36366"/>
                  </a:cubicBezTo>
                  <a:cubicBezTo>
                    <a:pt x="73902" y="34678"/>
                    <a:pt x="72168" y="35910"/>
                    <a:pt x="76092" y="34130"/>
                  </a:cubicBezTo>
                  <a:cubicBezTo>
                    <a:pt x="79423" y="33177"/>
                    <a:pt x="82754" y="32447"/>
                    <a:pt x="86176" y="31940"/>
                  </a:cubicBezTo>
                  <a:cubicBezTo>
                    <a:pt x="89552" y="30799"/>
                    <a:pt x="91788" y="31393"/>
                    <a:pt x="99865" y="29613"/>
                  </a:cubicBezTo>
                  <a:cubicBezTo>
                    <a:pt x="107941" y="27834"/>
                    <a:pt x="106572" y="26328"/>
                    <a:pt x="106025" y="21811"/>
                  </a:cubicBezTo>
                  <a:cubicBezTo>
                    <a:pt x="105477" y="17293"/>
                    <a:pt x="103789" y="19575"/>
                    <a:pt x="100367" y="16244"/>
                  </a:cubicBezTo>
                  <a:cubicBezTo>
                    <a:pt x="96214" y="11831"/>
                    <a:pt x="91743" y="7716"/>
                    <a:pt x="86997" y="3924"/>
                  </a:cubicBezTo>
                  <a:cubicBezTo>
                    <a:pt x="81385" y="-639"/>
                    <a:pt x="83074" y="1643"/>
                    <a:pt x="78556" y="1095"/>
                  </a:cubicBezTo>
                  <a:cubicBezTo>
                    <a:pt x="74039" y="548"/>
                    <a:pt x="60669" y="0"/>
                    <a:pt x="60669" y="0"/>
                  </a:cubicBezTo>
                  <a:cubicBezTo>
                    <a:pt x="60669" y="0"/>
                    <a:pt x="51543" y="1643"/>
                    <a:pt x="46114" y="2236"/>
                  </a:cubicBezTo>
                  <a:cubicBezTo>
                    <a:pt x="40684" y="2829"/>
                    <a:pt x="39361" y="5019"/>
                    <a:pt x="35436" y="6160"/>
                  </a:cubicBezTo>
                  <a:cubicBezTo>
                    <a:pt x="31513" y="7301"/>
                    <a:pt x="29824" y="8943"/>
                    <a:pt x="27588" y="9536"/>
                  </a:cubicBezTo>
                  <a:cubicBezTo>
                    <a:pt x="24395" y="10919"/>
                    <a:pt x="21338" y="12598"/>
                    <a:pt x="18463" y="14556"/>
                  </a:cubicBezTo>
                  <a:cubicBezTo>
                    <a:pt x="18463" y="14556"/>
                    <a:pt x="12850" y="18434"/>
                    <a:pt x="10068" y="20168"/>
                  </a:cubicBezTo>
                  <a:cubicBezTo>
                    <a:pt x="7284" y="21902"/>
                    <a:pt x="7238" y="23499"/>
                    <a:pt x="2767" y="27423"/>
                  </a:cubicBezTo>
                  <a:cubicBezTo>
                    <a:pt x="-1705" y="31347"/>
                    <a:pt x="2265" y="34039"/>
                    <a:pt x="576" y="36959"/>
                  </a:cubicBezTo>
                  <a:cubicBezTo>
                    <a:pt x="-1112" y="39879"/>
                    <a:pt x="348" y="41385"/>
                    <a:pt x="12622" y="4088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2BBA5E5-1408-2644-0EA7-3BFEDBF7C830}"/>
                </a:ext>
              </a:extLst>
            </p:cNvPr>
            <p:cNvSpPr/>
            <p:nvPr/>
          </p:nvSpPr>
          <p:spPr>
            <a:xfrm>
              <a:off x="7326560" y="1928584"/>
              <a:ext cx="312466" cy="335057"/>
            </a:xfrm>
            <a:custGeom>
              <a:avLst/>
              <a:gdLst>
                <a:gd name="connsiteX0" fmla="*/ 54071 w 312466"/>
                <a:gd name="connsiteY0" fmla="*/ 227510 h 335057"/>
                <a:gd name="connsiteX1" fmla="*/ 54071 w 312466"/>
                <a:gd name="connsiteY1" fmla="*/ 335057 h 335057"/>
                <a:gd name="connsiteX2" fmla="*/ 55622 w 312466"/>
                <a:gd name="connsiteY2" fmla="*/ 335057 h 335057"/>
                <a:gd name="connsiteX3" fmla="*/ 55622 w 312466"/>
                <a:gd name="connsiteY3" fmla="*/ 322737 h 335057"/>
                <a:gd name="connsiteX4" fmla="*/ 281712 w 312466"/>
                <a:gd name="connsiteY4" fmla="*/ 322737 h 335057"/>
                <a:gd name="connsiteX5" fmla="*/ 281712 w 312466"/>
                <a:gd name="connsiteY5" fmla="*/ 335057 h 335057"/>
                <a:gd name="connsiteX6" fmla="*/ 283264 w 312466"/>
                <a:gd name="connsiteY6" fmla="*/ 335057 h 335057"/>
                <a:gd name="connsiteX7" fmla="*/ 283264 w 312466"/>
                <a:gd name="connsiteY7" fmla="*/ 171661 h 335057"/>
                <a:gd name="connsiteX8" fmla="*/ 267202 w 312466"/>
                <a:gd name="connsiteY8" fmla="*/ 167782 h 335057"/>
                <a:gd name="connsiteX9" fmla="*/ 312466 w 312466"/>
                <a:gd name="connsiteY9" fmla="*/ 79719 h 335057"/>
                <a:gd name="connsiteX10" fmla="*/ 294625 w 312466"/>
                <a:gd name="connsiteY10" fmla="*/ 69726 h 335057"/>
                <a:gd name="connsiteX11" fmla="*/ 285499 w 312466"/>
                <a:gd name="connsiteY11" fmla="*/ 68768 h 335057"/>
                <a:gd name="connsiteX12" fmla="*/ 268389 w 312466"/>
                <a:gd name="connsiteY12" fmla="*/ 64935 h 335057"/>
                <a:gd name="connsiteX13" fmla="*/ 259263 w 312466"/>
                <a:gd name="connsiteY13" fmla="*/ 59688 h 335057"/>
                <a:gd name="connsiteX14" fmla="*/ 248312 w 312466"/>
                <a:gd name="connsiteY14" fmla="*/ 54030 h 335057"/>
                <a:gd name="connsiteX15" fmla="*/ 247856 w 312466"/>
                <a:gd name="connsiteY15" fmla="*/ 53574 h 335057"/>
                <a:gd name="connsiteX16" fmla="*/ 247856 w 312466"/>
                <a:gd name="connsiteY16" fmla="*/ 53574 h 335057"/>
                <a:gd name="connsiteX17" fmla="*/ 243293 w 312466"/>
                <a:gd name="connsiteY17" fmla="*/ 49011 h 335057"/>
                <a:gd name="connsiteX18" fmla="*/ 233802 w 312466"/>
                <a:gd name="connsiteY18" fmla="*/ 47049 h 335057"/>
                <a:gd name="connsiteX19" fmla="*/ 221938 w 312466"/>
                <a:gd name="connsiteY19" fmla="*/ 41847 h 335057"/>
                <a:gd name="connsiteX20" fmla="*/ 212402 w 312466"/>
                <a:gd name="connsiteY20" fmla="*/ 40889 h 335057"/>
                <a:gd name="connsiteX21" fmla="*/ 201953 w 312466"/>
                <a:gd name="connsiteY21" fmla="*/ 36326 h 335057"/>
                <a:gd name="connsiteX22" fmla="*/ 194333 w 312466"/>
                <a:gd name="connsiteY22" fmla="*/ 36326 h 335057"/>
                <a:gd name="connsiteX23" fmla="*/ 153267 w 312466"/>
                <a:gd name="connsiteY23" fmla="*/ 31124 h 335057"/>
                <a:gd name="connsiteX24" fmla="*/ 139579 w 312466"/>
                <a:gd name="connsiteY24" fmla="*/ 31580 h 335057"/>
                <a:gd name="connsiteX25" fmla="*/ 117266 w 312466"/>
                <a:gd name="connsiteY25" fmla="*/ 21131 h 335057"/>
                <a:gd name="connsiteX26" fmla="*/ 110605 w 312466"/>
                <a:gd name="connsiteY26" fmla="*/ 14926 h 335057"/>
                <a:gd name="connsiteX27" fmla="*/ 101022 w 312466"/>
                <a:gd name="connsiteY27" fmla="*/ 3017 h 335057"/>
                <a:gd name="connsiteX28" fmla="*/ 86330 w 312466"/>
                <a:gd name="connsiteY28" fmla="*/ 234 h 335057"/>
                <a:gd name="connsiteX29" fmla="*/ 79714 w 312466"/>
                <a:gd name="connsiteY29" fmla="*/ 1192 h 335057"/>
                <a:gd name="connsiteX30" fmla="*/ 73463 w 312466"/>
                <a:gd name="connsiteY30" fmla="*/ 7762 h 335057"/>
                <a:gd name="connsiteX31" fmla="*/ 73965 w 312466"/>
                <a:gd name="connsiteY31" fmla="*/ 19215 h 335057"/>
                <a:gd name="connsiteX32" fmla="*/ 74466 w 312466"/>
                <a:gd name="connsiteY32" fmla="*/ 23048 h 335057"/>
                <a:gd name="connsiteX33" fmla="*/ 80170 w 312466"/>
                <a:gd name="connsiteY33" fmla="*/ 25375 h 335057"/>
                <a:gd name="connsiteX34" fmla="*/ 87745 w 312466"/>
                <a:gd name="connsiteY34" fmla="*/ 29664 h 335057"/>
                <a:gd name="connsiteX35" fmla="*/ 98741 w 312466"/>
                <a:gd name="connsiteY35" fmla="*/ 33451 h 335057"/>
                <a:gd name="connsiteX36" fmla="*/ 104855 w 312466"/>
                <a:gd name="connsiteY36" fmla="*/ 39200 h 335057"/>
                <a:gd name="connsiteX37" fmla="*/ 114392 w 312466"/>
                <a:gd name="connsiteY37" fmla="*/ 45360 h 335057"/>
                <a:gd name="connsiteX38" fmla="*/ 120049 w 312466"/>
                <a:gd name="connsiteY38" fmla="*/ 51064 h 335057"/>
                <a:gd name="connsiteX39" fmla="*/ 121509 w 312466"/>
                <a:gd name="connsiteY39" fmla="*/ 56311 h 335057"/>
                <a:gd name="connsiteX40" fmla="*/ 126072 w 312466"/>
                <a:gd name="connsiteY40" fmla="*/ 62927 h 335057"/>
                <a:gd name="connsiteX41" fmla="*/ 132734 w 312466"/>
                <a:gd name="connsiteY41" fmla="*/ 73878 h 335057"/>
                <a:gd name="connsiteX42" fmla="*/ 130362 w 312466"/>
                <a:gd name="connsiteY42" fmla="*/ 78167 h 335057"/>
                <a:gd name="connsiteX43" fmla="*/ 126575 w 312466"/>
                <a:gd name="connsiteY43" fmla="*/ 83917 h 335057"/>
                <a:gd name="connsiteX44" fmla="*/ 114620 w 312466"/>
                <a:gd name="connsiteY44" fmla="*/ 87156 h 335057"/>
                <a:gd name="connsiteX45" fmla="*/ 110422 w 312466"/>
                <a:gd name="connsiteY45" fmla="*/ 92404 h 335057"/>
                <a:gd name="connsiteX46" fmla="*/ 110878 w 312466"/>
                <a:gd name="connsiteY46" fmla="*/ 97195 h 335057"/>
                <a:gd name="connsiteX47" fmla="*/ 106589 w 312466"/>
                <a:gd name="connsiteY47" fmla="*/ 101757 h 335057"/>
                <a:gd name="connsiteX48" fmla="*/ 103304 w 312466"/>
                <a:gd name="connsiteY48" fmla="*/ 105545 h 335057"/>
                <a:gd name="connsiteX49" fmla="*/ 93265 w 312466"/>
                <a:gd name="connsiteY49" fmla="*/ 102214 h 335057"/>
                <a:gd name="connsiteX50" fmla="*/ 89980 w 312466"/>
                <a:gd name="connsiteY50" fmla="*/ 97970 h 335057"/>
                <a:gd name="connsiteX51" fmla="*/ 91851 w 312466"/>
                <a:gd name="connsiteY51" fmla="*/ 85605 h 335057"/>
                <a:gd name="connsiteX52" fmla="*/ 88520 w 312466"/>
                <a:gd name="connsiteY52" fmla="*/ 77072 h 335057"/>
                <a:gd name="connsiteX53" fmla="*/ 78527 w 312466"/>
                <a:gd name="connsiteY53" fmla="*/ 73696 h 335057"/>
                <a:gd name="connsiteX54" fmla="*/ 66618 w 312466"/>
                <a:gd name="connsiteY54" fmla="*/ 75110 h 335057"/>
                <a:gd name="connsiteX55" fmla="*/ 61417 w 312466"/>
                <a:gd name="connsiteY55" fmla="*/ 77483 h 335057"/>
                <a:gd name="connsiteX56" fmla="*/ 50466 w 312466"/>
                <a:gd name="connsiteY56" fmla="*/ 84647 h 335057"/>
                <a:gd name="connsiteX57" fmla="*/ 42845 w 312466"/>
                <a:gd name="connsiteY57" fmla="*/ 89894 h 335057"/>
                <a:gd name="connsiteX58" fmla="*/ 31940 w 312466"/>
                <a:gd name="connsiteY58" fmla="*/ 95598 h 335057"/>
                <a:gd name="connsiteX59" fmla="*/ 18251 w 312466"/>
                <a:gd name="connsiteY59" fmla="*/ 91308 h 335057"/>
                <a:gd name="connsiteX60" fmla="*/ 4563 w 312466"/>
                <a:gd name="connsiteY60" fmla="*/ 92769 h 335057"/>
                <a:gd name="connsiteX61" fmla="*/ 0 w 312466"/>
                <a:gd name="connsiteY61" fmla="*/ 92769 h 335057"/>
                <a:gd name="connsiteX62" fmla="*/ 65295 w 312466"/>
                <a:gd name="connsiteY62" fmla="*/ 225183 h 335057"/>
                <a:gd name="connsiteX63" fmla="*/ 54071 w 312466"/>
                <a:gd name="connsiteY63" fmla="*/ 227510 h 33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466" h="335057">
                  <a:moveTo>
                    <a:pt x="54071" y="227510"/>
                  </a:moveTo>
                  <a:lnTo>
                    <a:pt x="54071" y="335057"/>
                  </a:lnTo>
                  <a:lnTo>
                    <a:pt x="55622" y="335057"/>
                  </a:lnTo>
                  <a:lnTo>
                    <a:pt x="55622" y="322737"/>
                  </a:lnTo>
                  <a:lnTo>
                    <a:pt x="281712" y="322737"/>
                  </a:lnTo>
                  <a:lnTo>
                    <a:pt x="281712" y="335057"/>
                  </a:lnTo>
                  <a:lnTo>
                    <a:pt x="283264" y="335057"/>
                  </a:lnTo>
                  <a:lnTo>
                    <a:pt x="283264" y="171661"/>
                  </a:lnTo>
                  <a:cubicBezTo>
                    <a:pt x="277833" y="170680"/>
                    <a:pt x="272495" y="169384"/>
                    <a:pt x="267202" y="167782"/>
                  </a:cubicBezTo>
                  <a:lnTo>
                    <a:pt x="312466" y="79719"/>
                  </a:lnTo>
                  <a:cubicBezTo>
                    <a:pt x="306215" y="76160"/>
                    <a:pt x="299325" y="72464"/>
                    <a:pt x="294625" y="69726"/>
                  </a:cubicBezTo>
                  <a:cubicBezTo>
                    <a:pt x="284222" y="63521"/>
                    <a:pt x="287051" y="69224"/>
                    <a:pt x="285499" y="68768"/>
                  </a:cubicBezTo>
                  <a:cubicBezTo>
                    <a:pt x="283948" y="68312"/>
                    <a:pt x="273134" y="66350"/>
                    <a:pt x="268389" y="64935"/>
                  </a:cubicBezTo>
                  <a:cubicBezTo>
                    <a:pt x="263643" y="63521"/>
                    <a:pt x="260312" y="62060"/>
                    <a:pt x="259263" y="59688"/>
                  </a:cubicBezTo>
                  <a:cubicBezTo>
                    <a:pt x="258213" y="57315"/>
                    <a:pt x="252601" y="59231"/>
                    <a:pt x="248312" y="54030"/>
                  </a:cubicBezTo>
                  <a:cubicBezTo>
                    <a:pt x="248129" y="53893"/>
                    <a:pt x="247993" y="53738"/>
                    <a:pt x="247856" y="53574"/>
                  </a:cubicBezTo>
                  <a:lnTo>
                    <a:pt x="247856" y="53574"/>
                  </a:lnTo>
                  <a:cubicBezTo>
                    <a:pt x="246259" y="52150"/>
                    <a:pt x="244707" y="50626"/>
                    <a:pt x="243293" y="49011"/>
                  </a:cubicBezTo>
                  <a:cubicBezTo>
                    <a:pt x="242380" y="47550"/>
                    <a:pt x="235718" y="48509"/>
                    <a:pt x="233802" y="47049"/>
                  </a:cubicBezTo>
                  <a:cubicBezTo>
                    <a:pt x="231886" y="45588"/>
                    <a:pt x="223353" y="43307"/>
                    <a:pt x="221938" y="41847"/>
                  </a:cubicBezTo>
                  <a:cubicBezTo>
                    <a:pt x="220524" y="40387"/>
                    <a:pt x="213862" y="42303"/>
                    <a:pt x="212402" y="40889"/>
                  </a:cubicBezTo>
                  <a:cubicBezTo>
                    <a:pt x="210942" y="39474"/>
                    <a:pt x="203869" y="37558"/>
                    <a:pt x="201953" y="36326"/>
                  </a:cubicBezTo>
                  <a:cubicBezTo>
                    <a:pt x="200037" y="35094"/>
                    <a:pt x="195747" y="38242"/>
                    <a:pt x="194333" y="36326"/>
                  </a:cubicBezTo>
                  <a:cubicBezTo>
                    <a:pt x="192918" y="34409"/>
                    <a:pt x="156278" y="31124"/>
                    <a:pt x="153267" y="31124"/>
                  </a:cubicBezTo>
                  <a:cubicBezTo>
                    <a:pt x="150256" y="31124"/>
                    <a:pt x="139579" y="31580"/>
                    <a:pt x="139579" y="31580"/>
                  </a:cubicBezTo>
                  <a:lnTo>
                    <a:pt x="117266" y="21131"/>
                  </a:lnTo>
                  <a:cubicBezTo>
                    <a:pt x="114893" y="19233"/>
                    <a:pt x="112658" y="17157"/>
                    <a:pt x="110605" y="14926"/>
                  </a:cubicBezTo>
                  <a:cubicBezTo>
                    <a:pt x="109144" y="13055"/>
                    <a:pt x="102026" y="4933"/>
                    <a:pt x="101022" y="3017"/>
                  </a:cubicBezTo>
                  <a:cubicBezTo>
                    <a:pt x="100018" y="1100"/>
                    <a:pt x="88246" y="1192"/>
                    <a:pt x="86330" y="234"/>
                  </a:cubicBezTo>
                  <a:cubicBezTo>
                    <a:pt x="84413" y="-725"/>
                    <a:pt x="81082" y="1602"/>
                    <a:pt x="79714" y="1192"/>
                  </a:cubicBezTo>
                  <a:cubicBezTo>
                    <a:pt x="78345" y="781"/>
                    <a:pt x="73965" y="5983"/>
                    <a:pt x="73463" y="7762"/>
                  </a:cubicBezTo>
                  <a:cubicBezTo>
                    <a:pt x="73417" y="11586"/>
                    <a:pt x="73599" y="15410"/>
                    <a:pt x="73965" y="19215"/>
                  </a:cubicBezTo>
                  <a:cubicBezTo>
                    <a:pt x="73965" y="20511"/>
                    <a:pt x="74102" y="21802"/>
                    <a:pt x="74466" y="23048"/>
                  </a:cubicBezTo>
                  <a:cubicBezTo>
                    <a:pt x="75972" y="24558"/>
                    <a:pt x="78026" y="25398"/>
                    <a:pt x="80170" y="25375"/>
                  </a:cubicBezTo>
                  <a:cubicBezTo>
                    <a:pt x="82999" y="24919"/>
                    <a:pt x="83501" y="28204"/>
                    <a:pt x="87745" y="29664"/>
                  </a:cubicBezTo>
                  <a:cubicBezTo>
                    <a:pt x="91988" y="31124"/>
                    <a:pt x="94908" y="33953"/>
                    <a:pt x="98741" y="33451"/>
                  </a:cubicBezTo>
                  <a:cubicBezTo>
                    <a:pt x="102574" y="32949"/>
                    <a:pt x="103304" y="38699"/>
                    <a:pt x="104855" y="39200"/>
                  </a:cubicBezTo>
                  <a:cubicBezTo>
                    <a:pt x="106407" y="39702"/>
                    <a:pt x="110102" y="44904"/>
                    <a:pt x="114392" y="45360"/>
                  </a:cubicBezTo>
                  <a:cubicBezTo>
                    <a:pt x="118680" y="45817"/>
                    <a:pt x="118179" y="52022"/>
                    <a:pt x="120049" y="51064"/>
                  </a:cubicBezTo>
                  <a:cubicBezTo>
                    <a:pt x="121920" y="50106"/>
                    <a:pt x="121053" y="53938"/>
                    <a:pt x="121509" y="56311"/>
                  </a:cubicBezTo>
                  <a:cubicBezTo>
                    <a:pt x="121829" y="59140"/>
                    <a:pt x="123563" y="61622"/>
                    <a:pt x="126072" y="62927"/>
                  </a:cubicBezTo>
                  <a:cubicBezTo>
                    <a:pt x="129860" y="65369"/>
                    <a:pt x="132278" y="69402"/>
                    <a:pt x="132734" y="73878"/>
                  </a:cubicBezTo>
                  <a:cubicBezTo>
                    <a:pt x="131594" y="75078"/>
                    <a:pt x="130772" y="76557"/>
                    <a:pt x="130362" y="78167"/>
                  </a:cubicBezTo>
                  <a:cubicBezTo>
                    <a:pt x="129540" y="80330"/>
                    <a:pt x="128217" y="82292"/>
                    <a:pt x="126575" y="83917"/>
                  </a:cubicBezTo>
                  <a:cubicBezTo>
                    <a:pt x="126575" y="83917"/>
                    <a:pt x="116536" y="88479"/>
                    <a:pt x="114620" y="87156"/>
                  </a:cubicBezTo>
                  <a:cubicBezTo>
                    <a:pt x="112703" y="85833"/>
                    <a:pt x="110422" y="92404"/>
                    <a:pt x="110422" y="92404"/>
                  </a:cubicBezTo>
                  <a:lnTo>
                    <a:pt x="110878" y="97195"/>
                  </a:lnTo>
                  <a:lnTo>
                    <a:pt x="106589" y="101757"/>
                  </a:lnTo>
                  <a:lnTo>
                    <a:pt x="103304" y="105545"/>
                  </a:lnTo>
                  <a:cubicBezTo>
                    <a:pt x="103304" y="105545"/>
                    <a:pt x="94178" y="104130"/>
                    <a:pt x="93265" y="102214"/>
                  </a:cubicBezTo>
                  <a:cubicBezTo>
                    <a:pt x="92353" y="100676"/>
                    <a:pt x="91257" y="99252"/>
                    <a:pt x="89980" y="97970"/>
                  </a:cubicBezTo>
                  <a:cubicBezTo>
                    <a:pt x="90208" y="93795"/>
                    <a:pt x="90847" y="89657"/>
                    <a:pt x="91851" y="85605"/>
                  </a:cubicBezTo>
                  <a:cubicBezTo>
                    <a:pt x="93265" y="81316"/>
                    <a:pt x="88520" y="77072"/>
                    <a:pt x="88520" y="77072"/>
                  </a:cubicBezTo>
                  <a:lnTo>
                    <a:pt x="78527" y="73696"/>
                  </a:lnTo>
                  <a:cubicBezTo>
                    <a:pt x="76885" y="73194"/>
                    <a:pt x="71409" y="75612"/>
                    <a:pt x="66618" y="75110"/>
                  </a:cubicBezTo>
                  <a:cubicBezTo>
                    <a:pt x="61827" y="74608"/>
                    <a:pt x="61417" y="77483"/>
                    <a:pt x="61417" y="77483"/>
                  </a:cubicBezTo>
                  <a:cubicBezTo>
                    <a:pt x="57538" y="79513"/>
                    <a:pt x="53888" y="81914"/>
                    <a:pt x="50466" y="84647"/>
                  </a:cubicBezTo>
                  <a:cubicBezTo>
                    <a:pt x="48184" y="86727"/>
                    <a:pt x="45629" y="88493"/>
                    <a:pt x="42845" y="89894"/>
                  </a:cubicBezTo>
                  <a:lnTo>
                    <a:pt x="31940" y="95598"/>
                  </a:lnTo>
                  <a:lnTo>
                    <a:pt x="18251" y="91308"/>
                  </a:lnTo>
                  <a:lnTo>
                    <a:pt x="4563" y="92769"/>
                  </a:lnTo>
                  <a:lnTo>
                    <a:pt x="0" y="92769"/>
                  </a:lnTo>
                  <a:lnTo>
                    <a:pt x="65295" y="225183"/>
                  </a:lnTo>
                  <a:cubicBezTo>
                    <a:pt x="61554" y="226096"/>
                    <a:pt x="57812" y="226826"/>
                    <a:pt x="54071" y="22751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FD8C7AF-A701-AAEF-BA6B-1FF79EE8A1CA}"/>
                </a:ext>
              </a:extLst>
            </p:cNvPr>
            <p:cNvSpPr/>
            <p:nvPr/>
          </p:nvSpPr>
          <p:spPr>
            <a:xfrm>
              <a:off x="7619908" y="1798000"/>
              <a:ext cx="203984" cy="313832"/>
            </a:xfrm>
            <a:custGeom>
              <a:avLst/>
              <a:gdLst>
                <a:gd name="connsiteX0" fmla="*/ 42753 w 203984"/>
                <a:gd name="connsiteY0" fmla="*/ 139578 h 313832"/>
                <a:gd name="connsiteX1" fmla="*/ 42753 w 203984"/>
                <a:gd name="connsiteY1" fmla="*/ 104992 h 313832"/>
                <a:gd name="connsiteX2" fmla="*/ 49187 w 203984"/>
                <a:gd name="connsiteY2" fmla="*/ 104992 h 313832"/>
                <a:gd name="connsiteX3" fmla="*/ 49187 w 203984"/>
                <a:gd name="connsiteY3" fmla="*/ 107136 h 313832"/>
                <a:gd name="connsiteX4" fmla="*/ 103577 w 203984"/>
                <a:gd name="connsiteY4" fmla="*/ 125388 h 313832"/>
                <a:gd name="connsiteX5" fmla="*/ 49187 w 203984"/>
                <a:gd name="connsiteY5" fmla="*/ 138210 h 313832"/>
                <a:gd name="connsiteX6" fmla="*/ 49187 w 203984"/>
                <a:gd name="connsiteY6" fmla="*/ 165587 h 313832"/>
                <a:gd name="connsiteX7" fmla="*/ 70268 w 203984"/>
                <a:gd name="connsiteY7" fmla="*/ 208250 h 313832"/>
                <a:gd name="connsiteX8" fmla="*/ 72139 w 203984"/>
                <a:gd name="connsiteY8" fmla="*/ 211991 h 313832"/>
                <a:gd name="connsiteX9" fmla="*/ 114893 w 203984"/>
                <a:gd name="connsiteY9" fmla="*/ 298686 h 313832"/>
                <a:gd name="connsiteX10" fmla="*/ 103577 w 203984"/>
                <a:gd name="connsiteY10" fmla="*/ 301013 h 313832"/>
                <a:gd name="connsiteX11" fmla="*/ 103577 w 203984"/>
                <a:gd name="connsiteY11" fmla="*/ 311781 h 313832"/>
                <a:gd name="connsiteX12" fmla="*/ 108140 w 203984"/>
                <a:gd name="connsiteY12" fmla="*/ 313333 h 313832"/>
                <a:gd name="connsiteX13" fmla="*/ 119090 w 203984"/>
                <a:gd name="connsiteY13" fmla="*/ 313333 h 313832"/>
                <a:gd name="connsiteX14" fmla="*/ 131456 w 203984"/>
                <a:gd name="connsiteY14" fmla="*/ 308085 h 313832"/>
                <a:gd name="connsiteX15" fmla="*/ 137661 w 203984"/>
                <a:gd name="connsiteY15" fmla="*/ 305211 h 313832"/>
                <a:gd name="connsiteX16" fmla="*/ 147608 w 203984"/>
                <a:gd name="connsiteY16" fmla="*/ 303751 h 313832"/>
                <a:gd name="connsiteX17" fmla="*/ 154772 w 203984"/>
                <a:gd name="connsiteY17" fmla="*/ 303751 h 313832"/>
                <a:gd name="connsiteX18" fmla="*/ 160932 w 203984"/>
                <a:gd name="connsiteY18" fmla="*/ 295674 h 313832"/>
                <a:gd name="connsiteX19" fmla="*/ 161844 w 203984"/>
                <a:gd name="connsiteY19" fmla="*/ 288054 h 313832"/>
                <a:gd name="connsiteX20" fmla="*/ 168095 w 203984"/>
                <a:gd name="connsiteY20" fmla="*/ 280434 h 313832"/>
                <a:gd name="connsiteX21" fmla="*/ 174256 w 203984"/>
                <a:gd name="connsiteY21" fmla="*/ 274320 h 313832"/>
                <a:gd name="connsiteX22" fmla="*/ 180917 w 203984"/>
                <a:gd name="connsiteY22" fmla="*/ 270944 h 313832"/>
                <a:gd name="connsiteX23" fmla="*/ 192325 w 203984"/>
                <a:gd name="connsiteY23" fmla="*/ 265787 h 313832"/>
                <a:gd name="connsiteX24" fmla="*/ 190408 w 203984"/>
                <a:gd name="connsiteY24" fmla="*/ 253422 h 313832"/>
                <a:gd name="connsiteX25" fmla="*/ 194241 w 203984"/>
                <a:gd name="connsiteY25" fmla="*/ 240555 h 313832"/>
                <a:gd name="connsiteX26" fmla="*/ 199899 w 203984"/>
                <a:gd name="connsiteY26" fmla="*/ 235307 h 313832"/>
                <a:gd name="connsiteX27" fmla="*/ 203732 w 203984"/>
                <a:gd name="connsiteY27" fmla="*/ 227186 h 313832"/>
                <a:gd name="connsiteX28" fmla="*/ 195199 w 203984"/>
                <a:gd name="connsiteY28" fmla="*/ 219155 h 313832"/>
                <a:gd name="connsiteX29" fmla="*/ 180917 w 203984"/>
                <a:gd name="connsiteY29" fmla="*/ 211033 h 313832"/>
                <a:gd name="connsiteX30" fmla="*/ 172339 w 203984"/>
                <a:gd name="connsiteY30" fmla="*/ 201588 h 313832"/>
                <a:gd name="connsiteX31" fmla="*/ 177541 w 203984"/>
                <a:gd name="connsiteY31" fmla="*/ 182971 h 313832"/>
                <a:gd name="connsiteX32" fmla="*/ 177130 w 203984"/>
                <a:gd name="connsiteY32" fmla="*/ 175853 h 313832"/>
                <a:gd name="connsiteX33" fmla="*/ 179503 w 203984"/>
                <a:gd name="connsiteY33" fmla="*/ 163990 h 313832"/>
                <a:gd name="connsiteX34" fmla="*/ 178043 w 203984"/>
                <a:gd name="connsiteY34" fmla="*/ 156872 h 313832"/>
                <a:gd name="connsiteX35" fmla="*/ 174256 w 203984"/>
                <a:gd name="connsiteY35" fmla="*/ 148293 h 313832"/>
                <a:gd name="connsiteX36" fmla="*/ 173754 w 203984"/>
                <a:gd name="connsiteY36" fmla="*/ 137845 h 313832"/>
                <a:gd name="connsiteX37" fmla="*/ 175214 w 203984"/>
                <a:gd name="connsiteY37" fmla="*/ 136886 h 313832"/>
                <a:gd name="connsiteX38" fmla="*/ 178955 w 203984"/>
                <a:gd name="connsiteY38" fmla="*/ 132643 h 313832"/>
                <a:gd name="connsiteX39" fmla="*/ 178955 w 203984"/>
                <a:gd name="connsiteY39" fmla="*/ 124521 h 313832"/>
                <a:gd name="connsiteX40" fmla="*/ 183792 w 203984"/>
                <a:gd name="connsiteY40" fmla="*/ 108323 h 313832"/>
                <a:gd name="connsiteX41" fmla="*/ 172339 w 203984"/>
                <a:gd name="connsiteY41" fmla="*/ 95090 h 313832"/>
                <a:gd name="connsiteX42" fmla="*/ 165677 w 203984"/>
                <a:gd name="connsiteY42" fmla="*/ 90299 h 313832"/>
                <a:gd name="connsiteX43" fmla="*/ 161115 w 203984"/>
                <a:gd name="connsiteY43" fmla="*/ 84596 h 313832"/>
                <a:gd name="connsiteX44" fmla="*/ 154954 w 203984"/>
                <a:gd name="connsiteY44" fmla="*/ 75972 h 313832"/>
                <a:gd name="connsiteX45" fmla="*/ 160156 w 203984"/>
                <a:gd name="connsiteY45" fmla="*/ 72778 h 313832"/>
                <a:gd name="connsiteX46" fmla="*/ 166361 w 203984"/>
                <a:gd name="connsiteY46" fmla="*/ 66070 h 313832"/>
                <a:gd name="connsiteX47" fmla="*/ 173024 w 203984"/>
                <a:gd name="connsiteY47" fmla="*/ 51834 h 313832"/>
                <a:gd name="connsiteX48" fmla="*/ 176856 w 203984"/>
                <a:gd name="connsiteY48" fmla="*/ 46541 h 313832"/>
                <a:gd name="connsiteX49" fmla="*/ 180187 w 203984"/>
                <a:gd name="connsiteY49" fmla="*/ 40290 h 313832"/>
                <a:gd name="connsiteX50" fmla="*/ 182514 w 203984"/>
                <a:gd name="connsiteY50" fmla="*/ 35089 h 313832"/>
                <a:gd name="connsiteX51" fmla="*/ 183016 w 203984"/>
                <a:gd name="connsiteY51" fmla="*/ 25963 h 313832"/>
                <a:gd name="connsiteX52" fmla="*/ 179138 w 203984"/>
                <a:gd name="connsiteY52" fmla="*/ 19301 h 313832"/>
                <a:gd name="connsiteX53" fmla="*/ 177724 w 203984"/>
                <a:gd name="connsiteY53" fmla="*/ 14738 h 313832"/>
                <a:gd name="connsiteX54" fmla="*/ 166361 w 203984"/>
                <a:gd name="connsiteY54" fmla="*/ 9080 h 313832"/>
                <a:gd name="connsiteX55" fmla="*/ 160156 w 203984"/>
                <a:gd name="connsiteY55" fmla="*/ 7620 h 313832"/>
                <a:gd name="connsiteX56" fmla="*/ 152582 w 203984"/>
                <a:gd name="connsiteY56" fmla="*/ 4745 h 313832"/>
                <a:gd name="connsiteX57" fmla="*/ 145418 w 203984"/>
                <a:gd name="connsiteY57" fmla="*/ 4745 h 313832"/>
                <a:gd name="connsiteX58" fmla="*/ 131182 w 203984"/>
                <a:gd name="connsiteY58" fmla="*/ 913 h 313832"/>
                <a:gd name="connsiteX59" fmla="*/ 125022 w 203984"/>
                <a:gd name="connsiteY59" fmla="*/ 0 h 313832"/>
                <a:gd name="connsiteX60" fmla="*/ 108322 w 203984"/>
                <a:gd name="connsiteY60" fmla="*/ 3285 h 313832"/>
                <a:gd name="connsiteX61" fmla="*/ 93128 w 203984"/>
                <a:gd name="connsiteY61" fmla="*/ 913 h 313832"/>
                <a:gd name="connsiteX62" fmla="*/ 83637 w 203984"/>
                <a:gd name="connsiteY62" fmla="*/ 913 h 313832"/>
                <a:gd name="connsiteX63" fmla="*/ 77659 w 203984"/>
                <a:gd name="connsiteY63" fmla="*/ 5339 h 313832"/>
                <a:gd name="connsiteX64" fmla="*/ 75332 w 203984"/>
                <a:gd name="connsiteY64" fmla="*/ 12000 h 313832"/>
                <a:gd name="connsiteX65" fmla="*/ 71956 w 203984"/>
                <a:gd name="connsiteY65" fmla="*/ 19575 h 313832"/>
                <a:gd name="connsiteX66" fmla="*/ 67393 w 203984"/>
                <a:gd name="connsiteY66" fmla="*/ 26693 h 313832"/>
                <a:gd name="connsiteX67" fmla="*/ 65066 w 203984"/>
                <a:gd name="connsiteY67" fmla="*/ 34313 h 313832"/>
                <a:gd name="connsiteX68" fmla="*/ 65522 w 203984"/>
                <a:gd name="connsiteY68" fmla="*/ 42937 h 313832"/>
                <a:gd name="connsiteX69" fmla="*/ 62146 w 203984"/>
                <a:gd name="connsiteY69" fmla="*/ 51013 h 313832"/>
                <a:gd name="connsiteX70" fmla="*/ 57583 w 203984"/>
                <a:gd name="connsiteY70" fmla="*/ 59044 h 313832"/>
                <a:gd name="connsiteX71" fmla="*/ 49552 w 203984"/>
                <a:gd name="connsiteY71" fmla="*/ 66162 h 313832"/>
                <a:gd name="connsiteX72" fmla="*/ 40426 w 203984"/>
                <a:gd name="connsiteY72" fmla="*/ 73736 h 313832"/>
                <a:gd name="connsiteX73" fmla="*/ 28563 w 203984"/>
                <a:gd name="connsiteY73" fmla="*/ 80443 h 313832"/>
                <a:gd name="connsiteX74" fmla="*/ 18114 w 203984"/>
                <a:gd name="connsiteY74" fmla="*/ 85691 h 313832"/>
                <a:gd name="connsiteX75" fmla="*/ 10494 w 203984"/>
                <a:gd name="connsiteY75" fmla="*/ 90482 h 313832"/>
                <a:gd name="connsiteX76" fmla="*/ 8577 w 203984"/>
                <a:gd name="connsiteY76" fmla="*/ 96642 h 313832"/>
                <a:gd name="connsiteX77" fmla="*/ 2920 w 203984"/>
                <a:gd name="connsiteY77" fmla="*/ 105266 h 313832"/>
                <a:gd name="connsiteX78" fmla="*/ 4289 w 203984"/>
                <a:gd name="connsiteY78" fmla="*/ 110924 h 313832"/>
                <a:gd name="connsiteX79" fmla="*/ 16700 w 203984"/>
                <a:gd name="connsiteY79" fmla="*/ 113753 h 313832"/>
                <a:gd name="connsiteX80" fmla="*/ 23817 w 203984"/>
                <a:gd name="connsiteY80" fmla="*/ 114665 h 313832"/>
                <a:gd name="connsiteX81" fmla="*/ 24730 w 203984"/>
                <a:gd name="connsiteY81" fmla="*/ 137023 h 313832"/>
                <a:gd name="connsiteX82" fmla="*/ 20988 w 203984"/>
                <a:gd name="connsiteY82" fmla="*/ 147472 h 313832"/>
                <a:gd name="connsiteX83" fmla="*/ 17156 w 203984"/>
                <a:gd name="connsiteY83" fmla="*/ 155092 h 313832"/>
                <a:gd name="connsiteX84" fmla="*/ 14327 w 203984"/>
                <a:gd name="connsiteY84" fmla="*/ 164629 h 313832"/>
                <a:gd name="connsiteX85" fmla="*/ 13825 w 203984"/>
                <a:gd name="connsiteY85" fmla="*/ 175534 h 313832"/>
                <a:gd name="connsiteX86" fmla="*/ 24730 w 203984"/>
                <a:gd name="connsiteY86" fmla="*/ 174621 h 313832"/>
                <a:gd name="connsiteX87" fmla="*/ 33856 w 203984"/>
                <a:gd name="connsiteY87" fmla="*/ 175534 h 313832"/>
                <a:gd name="connsiteX88" fmla="*/ 36958 w 203984"/>
                <a:gd name="connsiteY88" fmla="*/ 175899 h 313832"/>
                <a:gd name="connsiteX89" fmla="*/ 42936 w 203984"/>
                <a:gd name="connsiteY89" fmla="*/ 164309 h 31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03984" h="313832">
                  <a:moveTo>
                    <a:pt x="42753" y="139578"/>
                  </a:moveTo>
                  <a:lnTo>
                    <a:pt x="42753" y="104992"/>
                  </a:lnTo>
                  <a:lnTo>
                    <a:pt x="49187" y="104992"/>
                  </a:lnTo>
                  <a:lnTo>
                    <a:pt x="49187" y="107136"/>
                  </a:lnTo>
                  <a:lnTo>
                    <a:pt x="103577" y="125388"/>
                  </a:lnTo>
                  <a:lnTo>
                    <a:pt x="49187" y="138210"/>
                  </a:lnTo>
                  <a:lnTo>
                    <a:pt x="49187" y="165587"/>
                  </a:lnTo>
                  <a:lnTo>
                    <a:pt x="70268" y="208250"/>
                  </a:lnTo>
                  <a:cubicBezTo>
                    <a:pt x="71271" y="209267"/>
                    <a:pt x="71910" y="210577"/>
                    <a:pt x="72139" y="211991"/>
                  </a:cubicBezTo>
                  <a:lnTo>
                    <a:pt x="114893" y="298686"/>
                  </a:lnTo>
                  <a:cubicBezTo>
                    <a:pt x="111059" y="299553"/>
                    <a:pt x="107318" y="300328"/>
                    <a:pt x="103577" y="301013"/>
                  </a:cubicBezTo>
                  <a:lnTo>
                    <a:pt x="103577" y="311781"/>
                  </a:lnTo>
                  <a:cubicBezTo>
                    <a:pt x="105447" y="312374"/>
                    <a:pt x="107181" y="312922"/>
                    <a:pt x="108140" y="313333"/>
                  </a:cubicBezTo>
                  <a:cubicBezTo>
                    <a:pt x="111744" y="313999"/>
                    <a:pt x="115486" y="313999"/>
                    <a:pt x="119090" y="313333"/>
                  </a:cubicBezTo>
                  <a:cubicBezTo>
                    <a:pt x="123380" y="311973"/>
                    <a:pt x="127486" y="310216"/>
                    <a:pt x="131456" y="308085"/>
                  </a:cubicBezTo>
                  <a:cubicBezTo>
                    <a:pt x="136703" y="305211"/>
                    <a:pt x="137661" y="307583"/>
                    <a:pt x="137661" y="305211"/>
                  </a:cubicBezTo>
                  <a:cubicBezTo>
                    <a:pt x="137661" y="302838"/>
                    <a:pt x="145738" y="305211"/>
                    <a:pt x="147608" y="303751"/>
                  </a:cubicBezTo>
                  <a:cubicBezTo>
                    <a:pt x="149479" y="302290"/>
                    <a:pt x="153312" y="304253"/>
                    <a:pt x="154772" y="303751"/>
                  </a:cubicBezTo>
                  <a:cubicBezTo>
                    <a:pt x="158194" y="302450"/>
                    <a:pt x="160567" y="299320"/>
                    <a:pt x="160932" y="295674"/>
                  </a:cubicBezTo>
                  <a:cubicBezTo>
                    <a:pt x="160932" y="291111"/>
                    <a:pt x="160476" y="290427"/>
                    <a:pt x="161844" y="288054"/>
                  </a:cubicBezTo>
                  <a:cubicBezTo>
                    <a:pt x="163213" y="285682"/>
                    <a:pt x="167137" y="285682"/>
                    <a:pt x="168095" y="280434"/>
                  </a:cubicBezTo>
                  <a:cubicBezTo>
                    <a:pt x="169054" y="275187"/>
                    <a:pt x="172658" y="276693"/>
                    <a:pt x="174256" y="274320"/>
                  </a:cubicBezTo>
                  <a:cubicBezTo>
                    <a:pt x="175853" y="271947"/>
                    <a:pt x="180917" y="270944"/>
                    <a:pt x="180917" y="270944"/>
                  </a:cubicBezTo>
                  <a:cubicBezTo>
                    <a:pt x="184887" y="269671"/>
                    <a:pt x="188720" y="267937"/>
                    <a:pt x="192325" y="265787"/>
                  </a:cubicBezTo>
                  <a:cubicBezTo>
                    <a:pt x="193921" y="264738"/>
                    <a:pt x="191366" y="258168"/>
                    <a:pt x="190408" y="253422"/>
                  </a:cubicBezTo>
                  <a:cubicBezTo>
                    <a:pt x="189450" y="248677"/>
                    <a:pt x="193283" y="243886"/>
                    <a:pt x="194241" y="240555"/>
                  </a:cubicBezTo>
                  <a:cubicBezTo>
                    <a:pt x="195199" y="237224"/>
                    <a:pt x="196066" y="238684"/>
                    <a:pt x="199899" y="235307"/>
                  </a:cubicBezTo>
                  <a:cubicBezTo>
                    <a:pt x="203732" y="231931"/>
                    <a:pt x="204462" y="229102"/>
                    <a:pt x="203732" y="227186"/>
                  </a:cubicBezTo>
                  <a:cubicBezTo>
                    <a:pt x="201222" y="224192"/>
                    <a:pt x="198347" y="221496"/>
                    <a:pt x="195199" y="219155"/>
                  </a:cubicBezTo>
                  <a:cubicBezTo>
                    <a:pt x="192325" y="216782"/>
                    <a:pt x="183290" y="212949"/>
                    <a:pt x="180917" y="211033"/>
                  </a:cubicBezTo>
                  <a:cubicBezTo>
                    <a:pt x="177176" y="208825"/>
                    <a:pt x="174164" y="205530"/>
                    <a:pt x="172339" y="201588"/>
                  </a:cubicBezTo>
                  <a:cubicBezTo>
                    <a:pt x="170422" y="196340"/>
                    <a:pt x="178545" y="187306"/>
                    <a:pt x="177541" y="182971"/>
                  </a:cubicBezTo>
                  <a:cubicBezTo>
                    <a:pt x="177541" y="180594"/>
                    <a:pt x="177404" y="178217"/>
                    <a:pt x="177130" y="175853"/>
                  </a:cubicBezTo>
                  <a:cubicBezTo>
                    <a:pt x="176674" y="173481"/>
                    <a:pt x="180005" y="168233"/>
                    <a:pt x="179503" y="163990"/>
                  </a:cubicBezTo>
                  <a:cubicBezTo>
                    <a:pt x="178727" y="161686"/>
                    <a:pt x="178225" y="159295"/>
                    <a:pt x="178043" y="156872"/>
                  </a:cubicBezTo>
                  <a:cubicBezTo>
                    <a:pt x="178043" y="153541"/>
                    <a:pt x="175214" y="150712"/>
                    <a:pt x="174256" y="148293"/>
                  </a:cubicBezTo>
                  <a:cubicBezTo>
                    <a:pt x="173161" y="144917"/>
                    <a:pt x="172978" y="141312"/>
                    <a:pt x="173754" y="137845"/>
                  </a:cubicBezTo>
                  <a:cubicBezTo>
                    <a:pt x="174712" y="135016"/>
                    <a:pt x="173754" y="137845"/>
                    <a:pt x="175214" y="136886"/>
                  </a:cubicBezTo>
                  <a:cubicBezTo>
                    <a:pt x="176811" y="135832"/>
                    <a:pt x="178134" y="134368"/>
                    <a:pt x="178955" y="132643"/>
                  </a:cubicBezTo>
                  <a:cubicBezTo>
                    <a:pt x="179503" y="129964"/>
                    <a:pt x="179503" y="127199"/>
                    <a:pt x="178955" y="124521"/>
                  </a:cubicBezTo>
                  <a:cubicBezTo>
                    <a:pt x="181100" y="119292"/>
                    <a:pt x="182697" y="113867"/>
                    <a:pt x="183792" y="108323"/>
                  </a:cubicBezTo>
                  <a:cubicBezTo>
                    <a:pt x="180507" y="103495"/>
                    <a:pt x="176628" y="99056"/>
                    <a:pt x="172339" y="95090"/>
                  </a:cubicBezTo>
                  <a:cubicBezTo>
                    <a:pt x="170924" y="93630"/>
                    <a:pt x="166636" y="91759"/>
                    <a:pt x="165677" y="90299"/>
                  </a:cubicBezTo>
                  <a:cubicBezTo>
                    <a:pt x="164719" y="88839"/>
                    <a:pt x="162347" y="86512"/>
                    <a:pt x="161115" y="84596"/>
                  </a:cubicBezTo>
                  <a:cubicBezTo>
                    <a:pt x="158650" y="82036"/>
                    <a:pt x="156597" y="79129"/>
                    <a:pt x="154954" y="75972"/>
                  </a:cubicBezTo>
                  <a:cubicBezTo>
                    <a:pt x="156552" y="74690"/>
                    <a:pt x="158286" y="73613"/>
                    <a:pt x="160156" y="72778"/>
                  </a:cubicBezTo>
                  <a:cubicBezTo>
                    <a:pt x="162620" y="70921"/>
                    <a:pt x="164719" y="68653"/>
                    <a:pt x="166361" y="66070"/>
                  </a:cubicBezTo>
                  <a:cubicBezTo>
                    <a:pt x="165860" y="60472"/>
                    <a:pt x="168415" y="55037"/>
                    <a:pt x="173024" y="51834"/>
                  </a:cubicBezTo>
                  <a:cubicBezTo>
                    <a:pt x="181100" y="45629"/>
                    <a:pt x="175396" y="48914"/>
                    <a:pt x="176856" y="46541"/>
                  </a:cubicBezTo>
                  <a:cubicBezTo>
                    <a:pt x="178317" y="44169"/>
                    <a:pt x="178225" y="41979"/>
                    <a:pt x="180187" y="40290"/>
                  </a:cubicBezTo>
                  <a:cubicBezTo>
                    <a:pt x="182149" y="38602"/>
                    <a:pt x="182514" y="38465"/>
                    <a:pt x="182514" y="35089"/>
                  </a:cubicBezTo>
                  <a:cubicBezTo>
                    <a:pt x="182925" y="32068"/>
                    <a:pt x="183107" y="29015"/>
                    <a:pt x="183016" y="25963"/>
                  </a:cubicBezTo>
                  <a:cubicBezTo>
                    <a:pt x="182651" y="23321"/>
                    <a:pt x="181236" y="20930"/>
                    <a:pt x="179138" y="19301"/>
                  </a:cubicBezTo>
                  <a:cubicBezTo>
                    <a:pt x="178819" y="17736"/>
                    <a:pt x="178362" y="16207"/>
                    <a:pt x="177724" y="14738"/>
                  </a:cubicBezTo>
                  <a:cubicBezTo>
                    <a:pt x="176856" y="12365"/>
                    <a:pt x="166361" y="9080"/>
                    <a:pt x="166361" y="9080"/>
                  </a:cubicBezTo>
                  <a:cubicBezTo>
                    <a:pt x="164993" y="7620"/>
                    <a:pt x="161799" y="9080"/>
                    <a:pt x="160156" y="7620"/>
                  </a:cubicBezTo>
                  <a:cubicBezTo>
                    <a:pt x="157784" y="6274"/>
                    <a:pt x="155228" y="5302"/>
                    <a:pt x="152582" y="4745"/>
                  </a:cubicBezTo>
                  <a:lnTo>
                    <a:pt x="145418" y="4745"/>
                  </a:lnTo>
                  <a:lnTo>
                    <a:pt x="131182" y="913"/>
                  </a:lnTo>
                  <a:lnTo>
                    <a:pt x="125022" y="0"/>
                  </a:lnTo>
                  <a:cubicBezTo>
                    <a:pt x="119638" y="1866"/>
                    <a:pt x="114025" y="2970"/>
                    <a:pt x="108322" y="3285"/>
                  </a:cubicBezTo>
                  <a:cubicBezTo>
                    <a:pt x="103166" y="3582"/>
                    <a:pt x="97964" y="2774"/>
                    <a:pt x="93128" y="913"/>
                  </a:cubicBezTo>
                  <a:lnTo>
                    <a:pt x="83637" y="913"/>
                  </a:lnTo>
                  <a:cubicBezTo>
                    <a:pt x="81264" y="1752"/>
                    <a:pt x="79165" y="3294"/>
                    <a:pt x="77659" y="5339"/>
                  </a:cubicBezTo>
                  <a:lnTo>
                    <a:pt x="75332" y="12000"/>
                  </a:lnTo>
                  <a:lnTo>
                    <a:pt x="71956" y="19575"/>
                  </a:lnTo>
                  <a:cubicBezTo>
                    <a:pt x="70815" y="22162"/>
                    <a:pt x="69264" y="24562"/>
                    <a:pt x="67393" y="26693"/>
                  </a:cubicBezTo>
                  <a:cubicBezTo>
                    <a:pt x="65522" y="28153"/>
                    <a:pt x="65066" y="32898"/>
                    <a:pt x="65066" y="34313"/>
                  </a:cubicBezTo>
                  <a:cubicBezTo>
                    <a:pt x="65066" y="35727"/>
                    <a:pt x="65522" y="40518"/>
                    <a:pt x="65522" y="42937"/>
                  </a:cubicBezTo>
                  <a:cubicBezTo>
                    <a:pt x="65203" y="45898"/>
                    <a:pt x="64017" y="48704"/>
                    <a:pt x="62146" y="51013"/>
                  </a:cubicBezTo>
                  <a:cubicBezTo>
                    <a:pt x="60731" y="52382"/>
                    <a:pt x="59818" y="55576"/>
                    <a:pt x="57583" y="59044"/>
                  </a:cubicBezTo>
                  <a:cubicBezTo>
                    <a:pt x="55256" y="61781"/>
                    <a:pt x="52564" y="64181"/>
                    <a:pt x="49552" y="66162"/>
                  </a:cubicBezTo>
                  <a:cubicBezTo>
                    <a:pt x="46221" y="69036"/>
                    <a:pt x="41887" y="72869"/>
                    <a:pt x="40426" y="73736"/>
                  </a:cubicBezTo>
                  <a:cubicBezTo>
                    <a:pt x="38966" y="74603"/>
                    <a:pt x="31300" y="78983"/>
                    <a:pt x="28563" y="80443"/>
                  </a:cubicBezTo>
                  <a:cubicBezTo>
                    <a:pt x="25825" y="81904"/>
                    <a:pt x="21399" y="84276"/>
                    <a:pt x="18114" y="85691"/>
                  </a:cubicBezTo>
                  <a:cubicBezTo>
                    <a:pt x="14829" y="87105"/>
                    <a:pt x="12364" y="89980"/>
                    <a:pt x="10494" y="90482"/>
                  </a:cubicBezTo>
                  <a:cubicBezTo>
                    <a:pt x="8623" y="90984"/>
                    <a:pt x="8577" y="94771"/>
                    <a:pt x="8577" y="96642"/>
                  </a:cubicBezTo>
                  <a:cubicBezTo>
                    <a:pt x="8577" y="98513"/>
                    <a:pt x="8577" y="99471"/>
                    <a:pt x="2920" y="105266"/>
                  </a:cubicBezTo>
                  <a:cubicBezTo>
                    <a:pt x="-2738" y="111060"/>
                    <a:pt x="1003" y="112292"/>
                    <a:pt x="4289" y="110924"/>
                  </a:cubicBezTo>
                  <a:cubicBezTo>
                    <a:pt x="7574" y="109555"/>
                    <a:pt x="14327" y="114665"/>
                    <a:pt x="16700" y="113753"/>
                  </a:cubicBezTo>
                  <a:cubicBezTo>
                    <a:pt x="19072" y="112840"/>
                    <a:pt x="23315" y="112292"/>
                    <a:pt x="23817" y="114665"/>
                  </a:cubicBezTo>
                  <a:cubicBezTo>
                    <a:pt x="24320" y="117038"/>
                    <a:pt x="24730" y="137023"/>
                    <a:pt x="24730" y="137023"/>
                  </a:cubicBezTo>
                  <a:cubicBezTo>
                    <a:pt x="23863" y="140632"/>
                    <a:pt x="22631" y="144137"/>
                    <a:pt x="20988" y="147472"/>
                  </a:cubicBezTo>
                  <a:cubicBezTo>
                    <a:pt x="19437" y="149863"/>
                    <a:pt x="18159" y="152418"/>
                    <a:pt x="17156" y="155092"/>
                  </a:cubicBezTo>
                  <a:cubicBezTo>
                    <a:pt x="15696" y="158095"/>
                    <a:pt x="14737" y="161316"/>
                    <a:pt x="14327" y="164629"/>
                  </a:cubicBezTo>
                  <a:cubicBezTo>
                    <a:pt x="14327" y="166956"/>
                    <a:pt x="8577" y="178910"/>
                    <a:pt x="13825" y="175534"/>
                  </a:cubicBezTo>
                  <a:cubicBezTo>
                    <a:pt x="19072" y="172157"/>
                    <a:pt x="18388" y="177450"/>
                    <a:pt x="24730" y="174621"/>
                  </a:cubicBezTo>
                  <a:cubicBezTo>
                    <a:pt x="27651" y="173298"/>
                    <a:pt x="30936" y="176994"/>
                    <a:pt x="33856" y="175534"/>
                  </a:cubicBezTo>
                  <a:cubicBezTo>
                    <a:pt x="34905" y="175164"/>
                    <a:pt x="36046" y="175297"/>
                    <a:pt x="36958" y="175899"/>
                  </a:cubicBezTo>
                  <a:lnTo>
                    <a:pt x="42936" y="164309"/>
                  </a:ln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D2E7C8A-3619-B064-1441-93A8BF739420}"/>
                </a:ext>
              </a:extLst>
            </p:cNvPr>
            <p:cNvSpPr/>
            <p:nvPr/>
          </p:nvSpPr>
          <p:spPr>
            <a:xfrm>
              <a:off x="9048453" y="2494523"/>
              <a:ext cx="122149" cy="91799"/>
            </a:xfrm>
            <a:custGeom>
              <a:avLst/>
              <a:gdLst>
                <a:gd name="connsiteX0" fmla="*/ 25050 w 122149"/>
                <a:gd name="connsiteY0" fmla="*/ 44762 h 91799"/>
                <a:gd name="connsiteX1" fmla="*/ 93812 w 122149"/>
                <a:gd name="connsiteY1" fmla="*/ 86284 h 91799"/>
                <a:gd name="connsiteX2" fmla="*/ 119821 w 122149"/>
                <a:gd name="connsiteY2" fmla="*/ 81356 h 91799"/>
                <a:gd name="connsiteX3" fmla="*/ 108413 w 122149"/>
                <a:gd name="connsiteY3" fmla="*/ 62375 h 91799"/>
                <a:gd name="connsiteX4" fmla="*/ 0 w 122149"/>
                <a:gd name="connsiteY4" fmla="*/ 0 h 91799"/>
                <a:gd name="connsiteX5" fmla="*/ 25050 w 122149"/>
                <a:gd name="connsiteY5" fmla="*/ 44762 h 9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49" h="91799">
                  <a:moveTo>
                    <a:pt x="25050" y="44762"/>
                  </a:moveTo>
                  <a:cubicBezTo>
                    <a:pt x="49187" y="56625"/>
                    <a:pt x="73325" y="68763"/>
                    <a:pt x="93812" y="86284"/>
                  </a:cubicBezTo>
                  <a:cubicBezTo>
                    <a:pt x="105950" y="96687"/>
                    <a:pt x="113935" y="90847"/>
                    <a:pt x="119821" y="81356"/>
                  </a:cubicBezTo>
                  <a:cubicBezTo>
                    <a:pt x="126665" y="70086"/>
                    <a:pt x="117083" y="65660"/>
                    <a:pt x="108413" y="62375"/>
                  </a:cubicBezTo>
                  <a:cubicBezTo>
                    <a:pt x="71500" y="48184"/>
                    <a:pt x="37735" y="28290"/>
                    <a:pt x="0" y="0"/>
                  </a:cubicBezTo>
                  <a:cubicBezTo>
                    <a:pt x="4289" y="23088"/>
                    <a:pt x="9628" y="37188"/>
                    <a:pt x="25050" y="4476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21202AA-9B8D-ECA8-B290-EC277D76FAFC}"/>
                </a:ext>
              </a:extLst>
            </p:cNvPr>
            <p:cNvSpPr/>
            <p:nvPr/>
          </p:nvSpPr>
          <p:spPr>
            <a:xfrm>
              <a:off x="9049163" y="2542524"/>
              <a:ext cx="49456" cy="126819"/>
            </a:xfrm>
            <a:custGeom>
              <a:avLst/>
              <a:gdLst>
                <a:gd name="connsiteX0" fmla="*/ 5997 w 49456"/>
                <a:gd name="connsiteY0" fmla="*/ 0 h 126819"/>
                <a:gd name="connsiteX1" fmla="*/ 841 w 49456"/>
                <a:gd name="connsiteY1" fmla="*/ 18662 h 126819"/>
                <a:gd name="connsiteX2" fmla="*/ 1434 w 49456"/>
                <a:gd name="connsiteY2" fmla="*/ 102300 h 126819"/>
                <a:gd name="connsiteX3" fmla="*/ 18955 w 49456"/>
                <a:gd name="connsiteY3" fmla="*/ 126757 h 126819"/>
                <a:gd name="connsiteX4" fmla="*/ 48751 w 49456"/>
                <a:gd name="connsiteY4" fmla="*/ 99744 h 126819"/>
                <a:gd name="connsiteX5" fmla="*/ 5997 w 49456"/>
                <a:gd name="connsiteY5" fmla="*/ 0 h 12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56" h="126819">
                  <a:moveTo>
                    <a:pt x="5997" y="0"/>
                  </a:moveTo>
                  <a:cubicBezTo>
                    <a:pt x="-3129" y="4015"/>
                    <a:pt x="887" y="12365"/>
                    <a:pt x="841" y="18662"/>
                  </a:cubicBezTo>
                  <a:cubicBezTo>
                    <a:pt x="613" y="46541"/>
                    <a:pt x="1114" y="74420"/>
                    <a:pt x="1434" y="102300"/>
                  </a:cubicBezTo>
                  <a:cubicBezTo>
                    <a:pt x="1434" y="114346"/>
                    <a:pt x="-2171" y="127852"/>
                    <a:pt x="18955" y="126757"/>
                  </a:cubicBezTo>
                  <a:cubicBezTo>
                    <a:pt x="38165" y="125798"/>
                    <a:pt x="52904" y="111471"/>
                    <a:pt x="48751" y="99744"/>
                  </a:cubicBezTo>
                  <a:cubicBezTo>
                    <a:pt x="36751" y="65934"/>
                    <a:pt x="44873" y="22541"/>
                    <a:pt x="5997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5DD94D1-96A7-0D3F-E7FA-48F8442513BB}"/>
                </a:ext>
              </a:extLst>
            </p:cNvPr>
            <p:cNvSpPr/>
            <p:nvPr/>
          </p:nvSpPr>
          <p:spPr>
            <a:xfrm>
              <a:off x="9102431" y="2585489"/>
              <a:ext cx="2144" cy="1432"/>
            </a:xfrm>
            <a:custGeom>
              <a:avLst/>
              <a:gdLst>
                <a:gd name="connsiteX0" fmla="*/ 0 w 2144"/>
                <a:gd name="connsiteY0" fmla="*/ 18 h 1432"/>
                <a:gd name="connsiteX1" fmla="*/ 2144 w 2144"/>
                <a:gd name="connsiteY1" fmla="*/ 1432 h 1432"/>
                <a:gd name="connsiteX2" fmla="*/ 1597 w 2144"/>
                <a:gd name="connsiteY2" fmla="*/ 155 h 1432"/>
                <a:gd name="connsiteX3" fmla="*/ 0 w 2144"/>
                <a:gd name="connsiteY3" fmla="*/ 18 h 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" h="1432">
                  <a:moveTo>
                    <a:pt x="0" y="18"/>
                  </a:moveTo>
                  <a:lnTo>
                    <a:pt x="2144" y="1432"/>
                  </a:lnTo>
                  <a:cubicBezTo>
                    <a:pt x="2053" y="976"/>
                    <a:pt x="1871" y="547"/>
                    <a:pt x="1597" y="155"/>
                  </a:cubicBezTo>
                  <a:cubicBezTo>
                    <a:pt x="1369" y="-119"/>
                    <a:pt x="502" y="63"/>
                    <a:pt x="0" y="18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4619F9E-48F0-DFF2-689C-956C691F9C6B}"/>
                </a:ext>
              </a:extLst>
            </p:cNvPr>
            <p:cNvSpPr/>
            <p:nvPr/>
          </p:nvSpPr>
          <p:spPr>
            <a:xfrm>
              <a:off x="9104569" y="2588153"/>
              <a:ext cx="28744" cy="39925"/>
            </a:xfrm>
            <a:custGeom>
              <a:avLst/>
              <a:gdLst>
                <a:gd name="connsiteX0" fmla="*/ 691 w 28744"/>
                <a:gd name="connsiteY0" fmla="*/ 0 h 39925"/>
                <a:gd name="connsiteX1" fmla="*/ 8037 w 28744"/>
                <a:gd name="connsiteY1" fmla="*/ 39925 h 39925"/>
                <a:gd name="connsiteX2" fmla="*/ 691 w 28744"/>
                <a:gd name="connsiteY2" fmla="*/ 0 h 3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44" h="39925">
                  <a:moveTo>
                    <a:pt x="691" y="0"/>
                  </a:moveTo>
                  <a:cubicBezTo>
                    <a:pt x="-2001" y="14190"/>
                    <a:pt x="3748" y="26784"/>
                    <a:pt x="8037" y="39925"/>
                  </a:cubicBezTo>
                  <a:cubicBezTo>
                    <a:pt x="36874" y="16518"/>
                    <a:pt x="36646" y="14875"/>
                    <a:pt x="691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C53AD62-0611-2E1F-E96B-3453C3FC9A3D}"/>
                </a:ext>
              </a:extLst>
            </p:cNvPr>
            <p:cNvSpPr/>
            <p:nvPr/>
          </p:nvSpPr>
          <p:spPr>
            <a:xfrm>
              <a:off x="5485255" y="1524096"/>
              <a:ext cx="5632936" cy="2788275"/>
            </a:xfrm>
            <a:custGeom>
              <a:avLst/>
              <a:gdLst>
                <a:gd name="connsiteX0" fmla="*/ 5628309 w 5632936"/>
                <a:gd name="connsiteY0" fmla="*/ 613519 h 2788275"/>
                <a:gd name="connsiteX1" fmla="*/ 5620735 w 5632936"/>
                <a:gd name="connsiteY1" fmla="*/ 610188 h 2788275"/>
                <a:gd name="connsiteX2" fmla="*/ 5605540 w 5632936"/>
                <a:gd name="connsiteY2" fmla="*/ 603480 h 2788275"/>
                <a:gd name="connsiteX3" fmla="*/ 5596963 w 5632936"/>
                <a:gd name="connsiteY3" fmla="*/ 597366 h 2788275"/>
                <a:gd name="connsiteX4" fmla="*/ 5595047 w 5632936"/>
                <a:gd name="connsiteY4" fmla="*/ 588240 h 2788275"/>
                <a:gd name="connsiteX5" fmla="*/ 5581722 w 5632936"/>
                <a:gd name="connsiteY5" fmla="*/ 580575 h 2788275"/>
                <a:gd name="connsiteX6" fmla="*/ 5578437 w 5632936"/>
                <a:gd name="connsiteY6" fmla="*/ 576331 h 2788275"/>
                <a:gd name="connsiteX7" fmla="*/ 5567030 w 5632936"/>
                <a:gd name="connsiteY7" fmla="*/ 573457 h 2788275"/>
                <a:gd name="connsiteX8" fmla="*/ 5551334 w 5632936"/>
                <a:gd name="connsiteY8" fmla="*/ 573913 h 2788275"/>
                <a:gd name="connsiteX9" fmla="*/ 5540885 w 5632936"/>
                <a:gd name="connsiteY9" fmla="*/ 577746 h 2788275"/>
                <a:gd name="connsiteX10" fmla="*/ 5534223 w 5632936"/>
                <a:gd name="connsiteY10" fmla="*/ 572042 h 2788275"/>
                <a:gd name="connsiteX11" fmla="*/ 5522770 w 5632936"/>
                <a:gd name="connsiteY11" fmla="*/ 567479 h 2788275"/>
                <a:gd name="connsiteX12" fmla="*/ 5499956 w 5632936"/>
                <a:gd name="connsiteY12" fmla="*/ 567935 h 2788275"/>
                <a:gd name="connsiteX13" fmla="*/ 5501416 w 5632936"/>
                <a:gd name="connsiteY13" fmla="*/ 570308 h 2788275"/>
                <a:gd name="connsiteX14" fmla="*/ 5505705 w 5632936"/>
                <a:gd name="connsiteY14" fmla="*/ 577928 h 2788275"/>
                <a:gd name="connsiteX15" fmla="*/ 5504747 w 5632936"/>
                <a:gd name="connsiteY15" fmla="*/ 590750 h 2788275"/>
                <a:gd name="connsiteX16" fmla="*/ 5508032 w 5632936"/>
                <a:gd name="connsiteY16" fmla="*/ 597868 h 2788275"/>
                <a:gd name="connsiteX17" fmla="*/ 5509036 w 5632936"/>
                <a:gd name="connsiteY17" fmla="*/ 604986 h 2788275"/>
                <a:gd name="connsiteX18" fmla="*/ 5502784 w 5632936"/>
                <a:gd name="connsiteY18" fmla="*/ 599328 h 2788275"/>
                <a:gd name="connsiteX19" fmla="*/ 5498541 w 5632936"/>
                <a:gd name="connsiteY19" fmla="*/ 600286 h 2788275"/>
                <a:gd name="connsiteX20" fmla="*/ 5490009 w 5632936"/>
                <a:gd name="connsiteY20" fmla="*/ 599784 h 2788275"/>
                <a:gd name="connsiteX21" fmla="*/ 5486678 w 5632936"/>
                <a:gd name="connsiteY21" fmla="*/ 584590 h 2788275"/>
                <a:gd name="connsiteX22" fmla="*/ 5485264 w 5632936"/>
                <a:gd name="connsiteY22" fmla="*/ 576514 h 2788275"/>
                <a:gd name="connsiteX23" fmla="*/ 5485719 w 5632936"/>
                <a:gd name="connsiteY23" fmla="*/ 568848 h 2788275"/>
                <a:gd name="connsiteX24" fmla="*/ 5485719 w 5632936"/>
                <a:gd name="connsiteY24" fmla="*/ 557943 h 2788275"/>
                <a:gd name="connsiteX25" fmla="*/ 5481430 w 5632936"/>
                <a:gd name="connsiteY25" fmla="*/ 558947 h 2788275"/>
                <a:gd name="connsiteX26" fmla="*/ 5474312 w 5632936"/>
                <a:gd name="connsiteY26" fmla="*/ 555068 h 2788275"/>
                <a:gd name="connsiteX27" fmla="*/ 5472442 w 5632936"/>
                <a:gd name="connsiteY27" fmla="*/ 547038 h 2788275"/>
                <a:gd name="connsiteX28" fmla="*/ 5462404 w 5632936"/>
                <a:gd name="connsiteY28" fmla="*/ 536087 h 2788275"/>
                <a:gd name="connsiteX29" fmla="*/ 5455285 w 5632936"/>
                <a:gd name="connsiteY29" fmla="*/ 531524 h 2788275"/>
                <a:gd name="connsiteX30" fmla="*/ 5448669 w 5632936"/>
                <a:gd name="connsiteY30" fmla="*/ 526277 h 2788275"/>
                <a:gd name="connsiteX31" fmla="*/ 5440547 w 5632936"/>
                <a:gd name="connsiteY31" fmla="*/ 523447 h 2788275"/>
                <a:gd name="connsiteX32" fmla="*/ 5426266 w 5632936"/>
                <a:gd name="connsiteY32" fmla="*/ 517744 h 2788275"/>
                <a:gd name="connsiteX33" fmla="*/ 5417140 w 5632936"/>
                <a:gd name="connsiteY33" fmla="*/ 513455 h 2788275"/>
                <a:gd name="connsiteX34" fmla="*/ 5411391 w 5632936"/>
                <a:gd name="connsiteY34" fmla="*/ 513455 h 2788275"/>
                <a:gd name="connsiteX35" fmla="*/ 5403315 w 5632936"/>
                <a:gd name="connsiteY35" fmla="*/ 510124 h 2788275"/>
                <a:gd name="connsiteX36" fmla="*/ 5394781 w 5632936"/>
                <a:gd name="connsiteY36" fmla="*/ 506793 h 2788275"/>
                <a:gd name="connsiteX37" fmla="*/ 5374797 w 5632936"/>
                <a:gd name="connsiteY37" fmla="*/ 490184 h 2788275"/>
                <a:gd name="connsiteX38" fmla="*/ 5369093 w 5632936"/>
                <a:gd name="connsiteY38" fmla="*/ 487310 h 2788275"/>
                <a:gd name="connsiteX39" fmla="*/ 5363891 w 5632936"/>
                <a:gd name="connsiteY39" fmla="*/ 484891 h 2788275"/>
                <a:gd name="connsiteX40" fmla="*/ 5356727 w 5632936"/>
                <a:gd name="connsiteY40" fmla="*/ 480602 h 2788275"/>
                <a:gd name="connsiteX41" fmla="*/ 5346734 w 5632936"/>
                <a:gd name="connsiteY41" fmla="*/ 482062 h 2788275"/>
                <a:gd name="connsiteX42" fmla="*/ 5339115 w 5632936"/>
                <a:gd name="connsiteY42" fmla="*/ 481104 h 2788275"/>
                <a:gd name="connsiteX43" fmla="*/ 5304893 w 5632936"/>
                <a:gd name="connsiteY43" fmla="*/ 454502 h 2788275"/>
                <a:gd name="connsiteX44" fmla="*/ 5295448 w 5632936"/>
                <a:gd name="connsiteY44" fmla="*/ 454502 h 2788275"/>
                <a:gd name="connsiteX45" fmla="*/ 5286322 w 5632936"/>
                <a:gd name="connsiteY45" fmla="*/ 451628 h 2788275"/>
                <a:gd name="connsiteX46" fmla="*/ 5274869 w 5632936"/>
                <a:gd name="connsiteY46" fmla="*/ 447886 h 2788275"/>
                <a:gd name="connsiteX47" fmla="*/ 5270306 w 5632936"/>
                <a:gd name="connsiteY47" fmla="*/ 446381 h 2788275"/>
                <a:gd name="connsiteX48" fmla="*/ 5258443 w 5632936"/>
                <a:gd name="connsiteY48" fmla="*/ 445012 h 2788275"/>
                <a:gd name="connsiteX49" fmla="*/ 5249864 w 5632936"/>
                <a:gd name="connsiteY49" fmla="*/ 442639 h 2788275"/>
                <a:gd name="connsiteX50" fmla="*/ 5243203 w 5632936"/>
                <a:gd name="connsiteY50" fmla="*/ 436890 h 2788275"/>
                <a:gd name="connsiteX51" fmla="*/ 5230838 w 5632936"/>
                <a:gd name="connsiteY51" fmla="*/ 434563 h 2788275"/>
                <a:gd name="connsiteX52" fmla="*/ 5217559 w 5632936"/>
                <a:gd name="connsiteY52" fmla="*/ 433103 h 2788275"/>
                <a:gd name="connsiteX53" fmla="*/ 5199307 w 5632936"/>
                <a:gd name="connsiteY53" fmla="*/ 430730 h 2788275"/>
                <a:gd name="connsiteX54" fmla="*/ 5185984 w 5632936"/>
                <a:gd name="connsiteY54" fmla="*/ 431642 h 2788275"/>
                <a:gd name="connsiteX55" fmla="*/ 5175992 w 5632936"/>
                <a:gd name="connsiteY55" fmla="*/ 431642 h 2788275"/>
                <a:gd name="connsiteX56" fmla="*/ 5166501 w 5632936"/>
                <a:gd name="connsiteY56" fmla="*/ 433103 h 2788275"/>
                <a:gd name="connsiteX57" fmla="*/ 5158379 w 5632936"/>
                <a:gd name="connsiteY57" fmla="*/ 437665 h 2788275"/>
                <a:gd name="connsiteX58" fmla="*/ 5152219 w 5632936"/>
                <a:gd name="connsiteY58" fmla="*/ 439536 h 2788275"/>
                <a:gd name="connsiteX59" fmla="*/ 5150302 w 5632936"/>
                <a:gd name="connsiteY59" fmla="*/ 434380 h 2788275"/>
                <a:gd name="connsiteX60" fmla="*/ 5143686 w 5632936"/>
                <a:gd name="connsiteY60" fmla="*/ 432008 h 2788275"/>
                <a:gd name="connsiteX61" fmla="*/ 5139123 w 5632936"/>
                <a:gd name="connsiteY61" fmla="*/ 429087 h 2788275"/>
                <a:gd name="connsiteX62" fmla="*/ 5129040 w 5632936"/>
                <a:gd name="connsiteY62" fmla="*/ 429087 h 2788275"/>
                <a:gd name="connsiteX63" fmla="*/ 5117267 w 5632936"/>
                <a:gd name="connsiteY63" fmla="*/ 424524 h 2788275"/>
                <a:gd name="connsiteX64" fmla="*/ 5101571 w 5632936"/>
                <a:gd name="connsiteY64" fmla="*/ 427353 h 2788275"/>
                <a:gd name="connsiteX65" fmla="*/ 5073007 w 5632936"/>
                <a:gd name="connsiteY65" fmla="*/ 420646 h 2788275"/>
                <a:gd name="connsiteX66" fmla="*/ 5070589 w 5632936"/>
                <a:gd name="connsiteY66" fmla="*/ 430182 h 2788275"/>
                <a:gd name="connsiteX67" fmla="*/ 5068262 w 5632936"/>
                <a:gd name="connsiteY67" fmla="*/ 438760 h 2788275"/>
                <a:gd name="connsiteX68" fmla="*/ 5064885 w 5632936"/>
                <a:gd name="connsiteY68" fmla="*/ 444008 h 2788275"/>
                <a:gd name="connsiteX69" fmla="*/ 5073510 w 5632936"/>
                <a:gd name="connsiteY69" fmla="*/ 448571 h 2788275"/>
                <a:gd name="connsiteX70" fmla="*/ 5077753 w 5632936"/>
                <a:gd name="connsiteY70" fmla="*/ 456145 h 2788275"/>
                <a:gd name="connsiteX71" fmla="*/ 5084871 w 5632936"/>
                <a:gd name="connsiteY71" fmla="*/ 465271 h 2788275"/>
                <a:gd name="connsiteX72" fmla="*/ 5086286 w 5632936"/>
                <a:gd name="connsiteY72" fmla="*/ 470473 h 2788275"/>
                <a:gd name="connsiteX73" fmla="*/ 5079623 w 5632936"/>
                <a:gd name="connsiteY73" fmla="*/ 479051 h 2788275"/>
                <a:gd name="connsiteX74" fmla="*/ 5073965 w 5632936"/>
                <a:gd name="connsiteY74" fmla="*/ 481880 h 2788275"/>
                <a:gd name="connsiteX75" fmla="*/ 5067258 w 5632936"/>
                <a:gd name="connsiteY75" fmla="*/ 483796 h 2788275"/>
                <a:gd name="connsiteX76" fmla="*/ 5057311 w 5632936"/>
                <a:gd name="connsiteY76" fmla="*/ 484709 h 2788275"/>
                <a:gd name="connsiteX77" fmla="*/ 5045904 w 5632936"/>
                <a:gd name="connsiteY77" fmla="*/ 486169 h 2788275"/>
                <a:gd name="connsiteX78" fmla="*/ 5044901 w 5632936"/>
                <a:gd name="connsiteY78" fmla="*/ 479963 h 2788275"/>
                <a:gd name="connsiteX79" fmla="*/ 5036870 w 5632936"/>
                <a:gd name="connsiteY79" fmla="*/ 473347 h 2788275"/>
                <a:gd name="connsiteX80" fmla="*/ 5030208 w 5632936"/>
                <a:gd name="connsiteY80" fmla="*/ 465681 h 2788275"/>
                <a:gd name="connsiteX81" fmla="*/ 5019759 w 5632936"/>
                <a:gd name="connsiteY81" fmla="*/ 467096 h 2788275"/>
                <a:gd name="connsiteX82" fmla="*/ 5011180 w 5632936"/>
                <a:gd name="connsiteY82" fmla="*/ 465681 h 2788275"/>
                <a:gd name="connsiteX83" fmla="*/ 5009356 w 5632936"/>
                <a:gd name="connsiteY83" fmla="*/ 457195 h 2788275"/>
                <a:gd name="connsiteX84" fmla="*/ 5005522 w 5632936"/>
                <a:gd name="connsiteY84" fmla="*/ 445787 h 2788275"/>
                <a:gd name="connsiteX85" fmla="*/ 4998405 w 5632936"/>
                <a:gd name="connsiteY85" fmla="*/ 432966 h 2788275"/>
                <a:gd name="connsiteX86" fmla="*/ 4994572 w 5632936"/>
                <a:gd name="connsiteY86" fmla="*/ 436753 h 2788275"/>
                <a:gd name="connsiteX87" fmla="*/ 4987499 w 5632936"/>
                <a:gd name="connsiteY87" fmla="*/ 442502 h 2788275"/>
                <a:gd name="connsiteX88" fmla="*/ 4979834 w 5632936"/>
                <a:gd name="connsiteY88" fmla="*/ 447065 h 2788275"/>
                <a:gd name="connsiteX89" fmla="*/ 4973218 w 5632936"/>
                <a:gd name="connsiteY89" fmla="*/ 446609 h 2788275"/>
                <a:gd name="connsiteX90" fmla="*/ 4961308 w 5632936"/>
                <a:gd name="connsiteY90" fmla="*/ 448525 h 2788275"/>
                <a:gd name="connsiteX91" fmla="*/ 4945110 w 5632936"/>
                <a:gd name="connsiteY91" fmla="*/ 445650 h 2788275"/>
                <a:gd name="connsiteX92" fmla="*/ 4935984 w 5632936"/>
                <a:gd name="connsiteY92" fmla="*/ 447065 h 2788275"/>
                <a:gd name="connsiteX93" fmla="*/ 4925445 w 5632936"/>
                <a:gd name="connsiteY93" fmla="*/ 446609 h 2788275"/>
                <a:gd name="connsiteX94" fmla="*/ 4912166 w 5632936"/>
                <a:gd name="connsiteY94" fmla="*/ 446609 h 2788275"/>
                <a:gd name="connsiteX95" fmla="*/ 4899755 w 5632936"/>
                <a:gd name="connsiteY95" fmla="*/ 444236 h 2788275"/>
                <a:gd name="connsiteX96" fmla="*/ 4891725 w 5632936"/>
                <a:gd name="connsiteY96" fmla="*/ 439673 h 2788275"/>
                <a:gd name="connsiteX97" fmla="*/ 4885063 w 5632936"/>
                <a:gd name="connsiteY97" fmla="*/ 439673 h 2788275"/>
                <a:gd name="connsiteX98" fmla="*/ 4879314 w 5632936"/>
                <a:gd name="connsiteY98" fmla="*/ 442593 h 2788275"/>
                <a:gd name="connsiteX99" fmla="*/ 4871740 w 5632936"/>
                <a:gd name="connsiteY99" fmla="*/ 441088 h 2788275"/>
                <a:gd name="connsiteX100" fmla="*/ 4863207 w 5632936"/>
                <a:gd name="connsiteY100" fmla="*/ 439673 h 2788275"/>
                <a:gd name="connsiteX101" fmla="*/ 4851298 w 5632936"/>
                <a:gd name="connsiteY101" fmla="*/ 442137 h 2788275"/>
                <a:gd name="connsiteX102" fmla="*/ 4843586 w 5632936"/>
                <a:gd name="connsiteY102" fmla="*/ 440860 h 2788275"/>
                <a:gd name="connsiteX103" fmla="*/ 4842263 w 5632936"/>
                <a:gd name="connsiteY103" fmla="*/ 440631 h 2788275"/>
                <a:gd name="connsiteX104" fmla="*/ 4828939 w 5632936"/>
                <a:gd name="connsiteY104" fmla="*/ 440631 h 2788275"/>
                <a:gd name="connsiteX105" fmla="*/ 4821821 w 5632936"/>
                <a:gd name="connsiteY105" fmla="*/ 446381 h 2788275"/>
                <a:gd name="connsiteX106" fmla="*/ 4817258 w 5632936"/>
                <a:gd name="connsiteY106" fmla="*/ 450670 h 2788275"/>
                <a:gd name="connsiteX107" fmla="*/ 4815433 w 5632936"/>
                <a:gd name="connsiteY107" fmla="*/ 460206 h 2788275"/>
                <a:gd name="connsiteX108" fmla="*/ 4818673 w 5632936"/>
                <a:gd name="connsiteY108" fmla="*/ 468693 h 2788275"/>
                <a:gd name="connsiteX109" fmla="*/ 4819677 w 5632936"/>
                <a:gd name="connsiteY109" fmla="*/ 482062 h 2788275"/>
                <a:gd name="connsiteX110" fmla="*/ 4815799 w 5632936"/>
                <a:gd name="connsiteY110" fmla="*/ 478731 h 2788275"/>
                <a:gd name="connsiteX111" fmla="*/ 4810187 w 5632936"/>
                <a:gd name="connsiteY111" fmla="*/ 468693 h 2788275"/>
                <a:gd name="connsiteX112" fmla="*/ 4811099 w 5632936"/>
                <a:gd name="connsiteY112" fmla="*/ 462077 h 2788275"/>
                <a:gd name="connsiteX113" fmla="*/ 4810596 w 5632936"/>
                <a:gd name="connsiteY113" fmla="*/ 455871 h 2788275"/>
                <a:gd name="connsiteX114" fmla="*/ 4805395 w 5632936"/>
                <a:gd name="connsiteY114" fmla="*/ 449757 h 2788275"/>
                <a:gd name="connsiteX115" fmla="*/ 4801653 w 5632936"/>
                <a:gd name="connsiteY115" fmla="*/ 444008 h 2788275"/>
                <a:gd name="connsiteX116" fmla="*/ 4794489 w 5632936"/>
                <a:gd name="connsiteY116" fmla="*/ 441088 h 2788275"/>
                <a:gd name="connsiteX117" fmla="*/ 4786824 w 5632936"/>
                <a:gd name="connsiteY117" fmla="*/ 439673 h 2788275"/>
                <a:gd name="connsiteX118" fmla="*/ 4778246 w 5632936"/>
                <a:gd name="connsiteY118" fmla="*/ 440221 h 2788275"/>
                <a:gd name="connsiteX119" fmla="*/ 4769121 w 5632936"/>
                <a:gd name="connsiteY119" fmla="*/ 435932 h 2788275"/>
                <a:gd name="connsiteX120" fmla="*/ 4768664 w 5632936"/>
                <a:gd name="connsiteY120" fmla="*/ 429270 h 2788275"/>
                <a:gd name="connsiteX121" fmla="*/ 4774413 w 5632936"/>
                <a:gd name="connsiteY121" fmla="*/ 424068 h 2788275"/>
                <a:gd name="connsiteX122" fmla="*/ 4778109 w 5632936"/>
                <a:gd name="connsiteY122" fmla="*/ 413071 h 2788275"/>
                <a:gd name="connsiteX123" fmla="*/ 4775737 w 5632936"/>
                <a:gd name="connsiteY123" fmla="*/ 402668 h 2788275"/>
                <a:gd name="connsiteX124" fmla="*/ 4771493 w 5632936"/>
                <a:gd name="connsiteY124" fmla="*/ 400752 h 2788275"/>
                <a:gd name="connsiteX125" fmla="*/ 4764329 w 5632936"/>
                <a:gd name="connsiteY125" fmla="*/ 394546 h 2788275"/>
                <a:gd name="connsiteX126" fmla="*/ 4756709 w 5632936"/>
                <a:gd name="connsiteY126" fmla="*/ 385420 h 2788275"/>
                <a:gd name="connsiteX127" fmla="*/ 4751553 w 5632936"/>
                <a:gd name="connsiteY127" fmla="*/ 383048 h 2788275"/>
                <a:gd name="connsiteX128" fmla="*/ 4744846 w 5632936"/>
                <a:gd name="connsiteY128" fmla="*/ 381131 h 2788275"/>
                <a:gd name="connsiteX129" fmla="*/ 4737272 w 5632936"/>
                <a:gd name="connsiteY129" fmla="*/ 376568 h 2788275"/>
                <a:gd name="connsiteX130" fmla="*/ 4730609 w 5632936"/>
                <a:gd name="connsiteY130" fmla="*/ 375610 h 2788275"/>
                <a:gd name="connsiteX131" fmla="*/ 4725362 w 5632936"/>
                <a:gd name="connsiteY131" fmla="*/ 374105 h 2788275"/>
                <a:gd name="connsiteX132" fmla="*/ 4721119 w 5632936"/>
                <a:gd name="connsiteY132" fmla="*/ 370363 h 2788275"/>
                <a:gd name="connsiteX133" fmla="*/ 4716328 w 5632936"/>
                <a:gd name="connsiteY133" fmla="*/ 370819 h 2788275"/>
                <a:gd name="connsiteX134" fmla="*/ 4706335 w 5632936"/>
                <a:gd name="connsiteY134" fmla="*/ 371321 h 2788275"/>
                <a:gd name="connsiteX135" fmla="*/ 4691597 w 5632936"/>
                <a:gd name="connsiteY135" fmla="*/ 371321 h 2788275"/>
                <a:gd name="connsiteX136" fmla="*/ 4680190 w 5632936"/>
                <a:gd name="connsiteY136" fmla="*/ 369861 h 2788275"/>
                <a:gd name="connsiteX137" fmla="*/ 4674532 w 5632936"/>
                <a:gd name="connsiteY137" fmla="*/ 371321 h 2788275"/>
                <a:gd name="connsiteX138" fmla="*/ 4668829 w 5632936"/>
                <a:gd name="connsiteY138" fmla="*/ 369405 h 2788275"/>
                <a:gd name="connsiteX139" fmla="*/ 4663125 w 5632936"/>
                <a:gd name="connsiteY139" fmla="*/ 368903 h 2788275"/>
                <a:gd name="connsiteX140" fmla="*/ 4649801 w 5632936"/>
                <a:gd name="connsiteY140" fmla="*/ 370363 h 2788275"/>
                <a:gd name="connsiteX141" fmla="*/ 4643596 w 5632936"/>
                <a:gd name="connsiteY141" fmla="*/ 372234 h 2788275"/>
                <a:gd name="connsiteX142" fmla="*/ 4634470 w 5632936"/>
                <a:gd name="connsiteY142" fmla="*/ 373192 h 2788275"/>
                <a:gd name="connsiteX143" fmla="*/ 4621557 w 5632936"/>
                <a:gd name="connsiteY143" fmla="*/ 377755 h 2788275"/>
                <a:gd name="connsiteX144" fmla="*/ 4606362 w 5632936"/>
                <a:gd name="connsiteY144" fmla="*/ 376797 h 2788275"/>
                <a:gd name="connsiteX145" fmla="*/ 4602073 w 5632936"/>
                <a:gd name="connsiteY145" fmla="*/ 378257 h 2788275"/>
                <a:gd name="connsiteX146" fmla="*/ 4583822 w 5632936"/>
                <a:gd name="connsiteY146" fmla="*/ 385375 h 2788275"/>
                <a:gd name="connsiteX147" fmla="*/ 4568581 w 5632936"/>
                <a:gd name="connsiteY147" fmla="*/ 385831 h 2788275"/>
                <a:gd name="connsiteX148" fmla="*/ 4554893 w 5632936"/>
                <a:gd name="connsiteY148" fmla="*/ 379215 h 2788275"/>
                <a:gd name="connsiteX149" fmla="*/ 4554437 w 5632936"/>
                <a:gd name="connsiteY149" fmla="*/ 373009 h 2788275"/>
                <a:gd name="connsiteX150" fmla="*/ 4548231 w 5632936"/>
                <a:gd name="connsiteY150" fmla="*/ 363519 h 2788275"/>
                <a:gd name="connsiteX151" fmla="*/ 4542528 w 5632936"/>
                <a:gd name="connsiteY151" fmla="*/ 359230 h 2788275"/>
                <a:gd name="connsiteX152" fmla="*/ 4530665 w 5632936"/>
                <a:gd name="connsiteY152" fmla="*/ 356811 h 2788275"/>
                <a:gd name="connsiteX153" fmla="*/ 4524459 w 5632936"/>
                <a:gd name="connsiteY153" fmla="*/ 354941 h 2788275"/>
                <a:gd name="connsiteX154" fmla="*/ 4516839 w 5632936"/>
                <a:gd name="connsiteY154" fmla="*/ 350378 h 2788275"/>
                <a:gd name="connsiteX155" fmla="*/ 4510679 w 5632936"/>
                <a:gd name="connsiteY155" fmla="*/ 351838 h 2788275"/>
                <a:gd name="connsiteX156" fmla="*/ 4499728 w 5632936"/>
                <a:gd name="connsiteY156" fmla="*/ 353709 h 2788275"/>
                <a:gd name="connsiteX157" fmla="*/ 4495941 w 5632936"/>
                <a:gd name="connsiteY157" fmla="*/ 348461 h 2788275"/>
                <a:gd name="connsiteX158" fmla="*/ 4484032 w 5632936"/>
                <a:gd name="connsiteY158" fmla="*/ 343898 h 2788275"/>
                <a:gd name="connsiteX159" fmla="*/ 4470754 w 5632936"/>
                <a:gd name="connsiteY159" fmla="*/ 345267 h 2788275"/>
                <a:gd name="connsiteX160" fmla="*/ 4468335 w 5632936"/>
                <a:gd name="connsiteY160" fmla="*/ 337693 h 2788275"/>
                <a:gd name="connsiteX161" fmla="*/ 4487864 w 5632936"/>
                <a:gd name="connsiteY161" fmla="*/ 342256 h 2788275"/>
                <a:gd name="connsiteX162" fmla="*/ 4482618 w 5632936"/>
                <a:gd name="connsiteY162" fmla="*/ 334681 h 2788275"/>
                <a:gd name="connsiteX163" fmla="*/ 4483576 w 5632936"/>
                <a:gd name="connsiteY163" fmla="*/ 329890 h 2788275"/>
                <a:gd name="connsiteX164" fmla="*/ 4489736 w 5632936"/>
                <a:gd name="connsiteY164" fmla="*/ 324187 h 2788275"/>
                <a:gd name="connsiteX165" fmla="*/ 4488321 w 5632936"/>
                <a:gd name="connsiteY165" fmla="*/ 319624 h 2788275"/>
                <a:gd name="connsiteX166" fmla="*/ 4474997 w 5632936"/>
                <a:gd name="connsiteY166" fmla="*/ 312004 h 2788275"/>
                <a:gd name="connsiteX167" fmla="*/ 4445065 w 5632936"/>
                <a:gd name="connsiteY167" fmla="*/ 303426 h 2788275"/>
                <a:gd name="connsiteX168" fmla="*/ 4433156 w 5632936"/>
                <a:gd name="connsiteY168" fmla="*/ 302924 h 2788275"/>
                <a:gd name="connsiteX169" fmla="*/ 4424578 w 5632936"/>
                <a:gd name="connsiteY169" fmla="*/ 303928 h 2788275"/>
                <a:gd name="connsiteX170" fmla="*/ 4414584 w 5632936"/>
                <a:gd name="connsiteY170" fmla="*/ 304886 h 2788275"/>
                <a:gd name="connsiteX171" fmla="*/ 4410341 w 5632936"/>
                <a:gd name="connsiteY171" fmla="*/ 307259 h 2788275"/>
                <a:gd name="connsiteX172" fmla="*/ 4405094 w 5632936"/>
                <a:gd name="connsiteY172" fmla="*/ 308171 h 2788275"/>
                <a:gd name="connsiteX173" fmla="*/ 4398934 w 5632936"/>
                <a:gd name="connsiteY173" fmla="*/ 302467 h 2788275"/>
                <a:gd name="connsiteX174" fmla="*/ 4398934 w 5632936"/>
                <a:gd name="connsiteY174" fmla="*/ 302102 h 2788275"/>
                <a:gd name="connsiteX175" fmla="*/ 4393413 w 5632936"/>
                <a:gd name="connsiteY175" fmla="*/ 299182 h 2788275"/>
                <a:gd name="connsiteX176" fmla="*/ 4384287 w 5632936"/>
                <a:gd name="connsiteY176" fmla="*/ 295349 h 2788275"/>
                <a:gd name="connsiteX177" fmla="*/ 4371420 w 5632936"/>
                <a:gd name="connsiteY177" fmla="*/ 292977 h 2788275"/>
                <a:gd name="connsiteX178" fmla="*/ 4360013 w 5632936"/>
                <a:gd name="connsiteY178" fmla="*/ 292977 h 2788275"/>
                <a:gd name="connsiteX179" fmla="*/ 4351435 w 5632936"/>
                <a:gd name="connsiteY179" fmla="*/ 292064 h 2788275"/>
                <a:gd name="connsiteX180" fmla="*/ 4342309 w 5632936"/>
                <a:gd name="connsiteY180" fmla="*/ 290604 h 2788275"/>
                <a:gd name="connsiteX181" fmla="*/ 4331449 w 5632936"/>
                <a:gd name="connsiteY181" fmla="*/ 289189 h 2788275"/>
                <a:gd name="connsiteX182" fmla="*/ 4322871 w 5632936"/>
                <a:gd name="connsiteY182" fmla="*/ 290148 h 2788275"/>
                <a:gd name="connsiteX183" fmla="*/ 4295768 w 5632936"/>
                <a:gd name="connsiteY183" fmla="*/ 286817 h 2788275"/>
                <a:gd name="connsiteX184" fmla="*/ 4284315 w 5632936"/>
                <a:gd name="connsiteY184" fmla="*/ 287273 h 2788275"/>
                <a:gd name="connsiteX185" fmla="*/ 4274367 w 5632936"/>
                <a:gd name="connsiteY185" fmla="*/ 285402 h 2788275"/>
                <a:gd name="connsiteX186" fmla="*/ 4262915 w 5632936"/>
                <a:gd name="connsiteY186" fmla="*/ 286817 h 2788275"/>
                <a:gd name="connsiteX187" fmla="*/ 4252968 w 5632936"/>
                <a:gd name="connsiteY187" fmla="*/ 285859 h 2788275"/>
                <a:gd name="connsiteX188" fmla="*/ 4244390 w 5632936"/>
                <a:gd name="connsiteY188" fmla="*/ 278741 h 2788275"/>
                <a:gd name="connsiteX189" fmla="*/ 4234899 w 5632936"/>
                <a:gd name="connsiteY189" fmla="*/ 278741 h 2788275"/>
                <a:gd name="connsiteX190" fmla="*/ 4233484 w 5632936"/>
                <a:gd name="connsiteY190" fmla="*/ 283303 h 2788275"/>
                <a:gd name="connsiteX191" fmla="*/ 4237728 w 5632936"/>
                <a:gd name="connsiteY191" fmla="*/ 291927 h 2788275"/>
                <a:gd name="connsiteX192" fmla="*/ 4236815 w 5632936"/>
                <a:gd name="connsiteY192" fmla="*/ 298543 h 2788275"/>
                <a:gd name="connsiteX193" fmla="*/ 4223902 w 5632936"/>
                <a:gd name="connsiteY193" fmla="*/ 299502 h 2788275"/>
                <a:gd name="connsiteX194" fmla="*/ 4208708 w 5632936"/>
                <a:gd name="connsiteY194" fmla="*/ 298543 h 2788275"/>
                <a:gd name="connsiteX195" fmla="*/ 4196342 w 5632936"/>
                <a:gd name="connsiteY195" fmla="*/ 300962 h 2788275"/>
                <a:gd name="connsiteX196" fmla="*/ 4191779 w 5632936"/>
                <a:gd name="connsiteY196" fmla="*/ 304293 h 2788275"/>
                <a:gd name="connsiteX197" fmla="*/ 4188449 w 5632936"/>
                <a:gd name="connsiteY197" fmla="*/ 311411 h 2788275"/>
                <a:gd name="connsiteX198" fmla="*/ 4190821 w 5632936"/>
                <a:gd name="connsiteY198" fmla="*/ 318027 h 2788275"/>
                <a:gd name="connsiteX199" fmla="*/ 4196479 w 5632936"/>
                <a:gd name="connsiteY199" fmla="*/ 312323 h 2788275"/>
                <a:gd name="connsiteX200" fmla="*/ 4206974 w 5632936"/>
                <a:gd name="connsiteY200" fmla="*/ 311867 h 2788275"/>
                <a:gd name="connsiteX201" fmla="*/ 4206518 w 5632936"/>
                <a:gd name="connsiteY201" fmla="*/ 317571 h 2788275"/>
                <a:gd name="connsiteX202" fmla="*/ 4205058 w 5632936"/>
                <a:gd name="connsiteY202" fmla="*/ 322818 h 2788275"/>
                <a:gd name="connsiteX203" fmla="*/ 4199354 w 5632936"/>
                <a:gd name="connsiteY203" fmla="*/ 331351 h 2788275"/>
                <a:gd name="connsiteX204" fmla="*/ 4200312 w 5632936"/>
                <a:gd name="connsiteY204" fmla="*/ 339472 h 2788275"/>
                <a:gd name="connsiteX205" fmla="*/ 4206518 w 5632936"/>
                <a:gd name="connsiteY205" fmla="*/ 348963 h 2788275"/>
                <a:gd name="connsiteX206" fmla="*/ 4200312 w 5632936"/>
                <a:gd name="connsiteY206" fmla="*/ 350378 h 2788275"/>
                <a:gd name="connsiteX207" fmla="*/ 4190821 w 5632936"/>
                <a:gd name="connsiteY207" fmla="*/ 349876 h 2788275"/>
                <a:gd name="connsiteX208" fmla="*/ 4186989 w 5632936"/>
                <a:gd name="connsiteY208" fmla="*/ 343762 h 2788275"/>
                <a:gd name="connsiteX209" fmla="*/ 4179414 w 5632936"/>
                <a:gd name="connsiteY209" fmla="*/ 340887 h 2788275"/>
                <a:gd name="connsiteX210" fmla="*/ 4160387 w 5632936"/>
                <a:gd name="connsiteY210" fmla="*/ 346591 h 2788275"/>
                <a:gd name="connsiteX211" fmla="*/ 4150394 w 5632936"/>
                <a:gd name="connsiteY211" fmla="*/ 345632 h 2788275"/>
                <a:gd name="connsiteX212" fmla="*/ 4155596 w 5632936"/>
                <a:gd name="connsiteY212" fmla="*/ 350880 h 2788275"/>
                <a:gd name="connsiteX213" fmla="*/ 4156144 w 5632936"/>
                <a:gd name="connsiteY213" fmla="*/ 361785 h 2788275"/>
                <a:gd name="connsiteX214" fmla="*/ 4148478 w 5632936"/>
                <a:gd name="connsiteY214" fmla="*/ 365572 h 2788275"/>
                <a:gd name="connsiteX215" fmla="*/ 4139899 w 5632936"/>
                <a:gd name="connsiteY215" fmla="*/ 364203 h 2788275"/>
                <a:gd name="connsiteX216" fmla="*/ 4131367 w 5632936"/>
                <a:gd name="connsiteY216" fmla="*/ 360462 h 2788275"/>
                <a:gd name="connsiteX217" fmla="*/ 4120873 w 5632936"/>
                <a:gd name="connsiteY217" fmla="*/ 351336 h 2788275"/>
                <a:gd name="connsiteX218" fmla="*/ 4111427 w 5632936"/>
                <a:gd name="connsiteY218" fmla="*/ 344218 h 2788275"/>
                <a:gd name="connsiteX219" fmla="*/ 4100933 w 5632936"/>
                <a:gd name="connsiteY219" fmla="*/ 341799 h 2788275"/>
                <a:gd name="connsiteX220" fmla="*/ 4089526 w 5632936"/>
                <a:gd name="connsiteY220" fmla="*/ 343762 h 2788275"/>
                <a:gd name="connsiteX221" fmla="*/ 4075837 w 5632936"/>
                <a:gd name="connsiteY221" fmla="*/ 345632 h 2788275"/>
                <a:gd name="connsiteX222" fmla="*/ 4066711 w 5632936"/>
                <a:gd name="connsiteY222" fmla="*/ 351838 h 2788275"/>
                <a:gd name="connsiteX223" fmla="*/ 4055259 w 5632936"/>
                <a:gd name="connsiteY223" fmla="*/ 355123 h 2788275"/>
                <a:gd name="connsiteX224" fmla="*/ 4032034 w 5632936"/>
                <a:gd name="connsiteY224" fmla="*/ 352248 h 2788275"/>
                <a:gd name="connsiteX225" fmla="*/ 4022497 w 5632936"/>
                <a:gd name="connsiteY225" fmla="*/ 349374 h 2788275"/>
                <a:gd name="connsiteX226" fmla="*/ 4013919 w 5632936"/>
                <a:gd name="connsiteY226" fmla="*/ 340887 h 2788275"/>
                <a:gd name="connsiteX227" fmla="*/ 4006801 w 5632936"/>
                <a:gd name="connsiteY227" fmla="*/ 331761 h 2788275"/>
                <a:gd name="connsiteX228" fmla="*/ 4000595 w 5632936"/>
                <a:gd name="connsiteY228" fmla="*/ 329434 h 2788275"/>
                <a:gd name="connsiteX229" fmla="*/ 3998679 w 5632936"/>
                <a:gd name="connsiteY229" fmla="*/ 336506 h 2788275"/>
                <a:gd name="connsiteX230" fmla="*/ 3987773 w 5632936"/>
                <a:gd name="connsiteY230" fmla="*/ 353663 h 2788275"/>
                <a:gd name="connsiteX231" fmla="*/ 3982572 w 5632936"/>
                <a:gd name="connsiteY231" fmla="*/ 363154 h 2788275"/>
                <a:gd name="connsiteX232" fmla="*/ 3982070 w 5632936"/>
                <a:gd name="connsiteY232" fmla="*/ 365526 h 2788275"/>
                <a:gd name="connsiteX233" fmla="*/ 3976321 w 5632936"/>
                <a:gd name="connsiteY233" fmla="*/ 373146 h 2788275"/>
                <a:gd name="connsiteX234" fmla="*/ 3970663 w 5632936"/>
                <a:gd name="connsiteY234" fmla="*/ 381223 h 2788275"/>
                <a:gd name="connsiteX235" fmla="*/ 3961537 w 5632936"/>
                <a:gd name="connsiteY235" fmla="*/ 385512 h 2788275"/>
                <a:gd name="connsiteX236" fmla="*/ 3956974 w 5632936"/>
                <a:gd name="connsiteY236" fmla="*/ 383641 h 2788275"/>
                <a:gd name="connsiteX237" fmla="*/ 3948396 w 5632936"/>
                <a:gd name="connsiteY237" fmla="*/ 381223 h 2788275"/>
                <a:gd name="connsiteX238" fmla="*/ 3937947 w 5632936"/>
                <a:gd name="connsiteY238" fmla="*/ 376660 h 2788275"/>
                <a:gd name="connsiteX239" fmla="*/ 3928410 w 5632936"/>
                <a:gd name="connsiteY239" fmla="*/ 369952 h 2788275"/>
                <a:gd name="connsiteX240" fmla="*/ 3921794 w 5632936"/>
                <a:gd name="connsiteY240" fmla="*/ 360005 h 2788275"/>
                <a:gd name="connsiteX241" fmla="*/ 3901353 w 5632936"/>
                <a:gd name="connsiteY241" fmla="*/ 340978 h 2788275"/>
                <a:gd name="connsiteX242" fmla="*/ 3894234 w 5632936"/>
                <a:gd name="connsiteY242" fmla="*/ 337145 h 2788275"/>
                <a:gd name="connsiteX243" fmla="*/ 3886112 w 5632936"/>
                <a:gd name="connsiteY243" fmla="*/ 327153 h 2788275"/>
                <a:gd name="connsiteX244" fmla="*/ 3887071 w 5632936"/>
                <a:gd name="connsiteY244" fmla="*/ 315745 h 2788275"/>
                <a:gd name="connsiteX245" fmla="*/ 3895604 w 5632936"/>
                <a:gd name="connsiteY245" fmla="*/ 321951 h 2788275"/>
                <a:gd name="connsiteX246" fmla="*/ 3905140 w 5632936"/>
                <a:gd name="connsiteY246" fmla="*/ 321951 h 2788275"/>
                <a:gd name="connsiteX247" fmla="*/ 3911756 w 5632936"/>
                <a:gd name="connsiteY247" fmla="*/ 313783 h 2788275"/>
                <a:gd name="connsiteX248" fmla="*/ 3911300 w 5632936"/>
                <a:gd name="connsiteY248" fmla="*/ 304384 h 2788275"/>
                <a:gd name="connsiteX249" fmla="*/ 3903680 w 5632936"/>
                <a:gd name="connsiteY249" fmla="*/ 301053 h 2788275"/>
                <a:gd name="connsiteX250" fmla="*/ 3893687 w 5632936"/>
                <a:gd name="connsiteY250" fmla="*/ 297220 h 2788275"/>
                <a:gd name="connsiteX251" fmla="*/ 3897976 w 5632936"/>
                <a:gd name="connsiteY251" fmla="*/ 292018 h 2788275"/>
                <a:gd name="connsiteX252" fmla="*/ 3902539 w 5632936"/>
                <a:gd name="connsiteY252" fmla="*/ 286771 h 2788275"/>
                <a:gd name="connsiteX253" fmla="*/ 3896333 w 5632936"/>
                <a:gd name="connsiteY253" fmla="*/ 279151 h 2788275"/>
                <a:gd name="connsiteX254" fmla="*/ 3888759 w 5632936"/>
                <a:gd name="connsiteY254" fmla="*/ 272489 h 2788275"/>
                <a:gd name="connsiteX255" fmla="*/ 3897885 w 5632936"/>
                <a:gd name="connsiteY255" fmla="*/ 271075 h 2788275"/>
                <a:gd name="connsiteX256" fmla="*/ 3896972 w 5632936"/>
                <a:gd name="connsiteY256" fmla="*/ 260626 h 2788275"/>
                <a:gd name="connsiteX257" fmla="*/ 3886022 w 5632936"/>
                <a:gd name="connsiteY257" fmla="*/ 255835 h 2788275"/>
                <a:gd name="connsiteX258" fmla="*/ 3878401 w 5632936"/>
                <a:gd name="connsiteY258" fmla="*/ 252504 h 2788275"/>
                <a:gd name="connsiteX259" fmla="*/ 3877443 w 5632936"/>
                <a:gd name="connsiteY259" fmla="*/ 241142 h 2788275"/>
                <a:gd name="connsiteX260" fmla="*/ 3860789 w 5632936"/>
                <a:gd name="connsiteY260" fmla="*/ 239226 h 2788275"/>
                <a:gd name="connsiteX261" fmla="*/ 3846553 w 5632936"/>
                <a:gd name="connsiteY261" fmla="*/ 239682 h 2788275"/>
                <a:gd name="connsiteX262" fmla="*/ 3839891 w 5632936"/>
                <a:gd name="connsiteY262" fmla="*/ 243971 h 2788275"/>
                <a:gd name="connsiteX263" fmla="*/ 3831358 w 5632936"/>
                <a:gd name="connsiteY263" fmla="*/ 247302 h 2788275"/>
                <a:gd name="connsiteX264" fmla="*/ 3828986 w 5632936"/>
                <a:gd name="connsiteY264" fmla="*/ 242055 h 2788275"/>
                <a:gd name="connsiteX265" fmla="*/ 3821867 w 5632936"/>
                <a:gd name="connsiteY265" fmla="*/ 239226 h 2788275"/>
                <a:gd name="connsiteX266" fmla="*/ 3807540 w 5632936"/>
                <a:gd name="connsiteY266" fmla="*/ 243789 h 2788275"/>
                <a:gd name="connsiteX267" fmla="*/ 3794718 w 5632936"/>
                <a:gd name="connsiteY267" fmla="*/ 237629 h 2788275"/>
                <a:gd name="connsiteX268" fmla="*/ 3787646 w 5632936"/>
                <a:gd name="connsiteY268" fmla="*/ 233340 h 2788275"/>
                <a:gd name="connsiteX269" fmla="*/ 3780482 w 5632936"/>
                <a:gd name="connsiteY269" fmla="*/ 229051 h 2788275"/>
                <a:gd name="connsiteX270" fmla="*/ 3772452 w 5632936"/>
                <a:gd name="connsiteY270" fmla="*/ 220473 h 2788275"/>
                <a:gd name="connsiteX271" fmla="*/ 3769531 w 5632936"/>
                <a:gd name="connsiteY271" fmla="*/ 229598 h 2788275"/>
                <a:gd name="connsiteX272" fmla="*/ 3759538 w 5632936"/>
                <a:gd name="connsiteY272" fmla="*/ 234161 h 2788275"/>
                <a:gd name="connsiteX273" fmla="*/ 3750413 w 5632936"/>
                <a:gd name="connsiteY273" fmla="*/ 233705 h 2788275"/>
                <a:gd name="connsiteX274" fmla="*/ 3743295 w 5632936"/>
                <a:gd name="connsiteY274" fmla="*/ 238268 h 2788275"/>
                <a:gd name="connsiteX275" fmla="*/ 3744253 w 5632936"/>
                <a:gd name="connsiteY275" fmla="*/ 251956 h 2788275"/>
                <a:gd name="connsiteX276" fmla="*/ 3744755 w 5632936"/>
                <a:gd name="connsiteY276" fmla="*/ 258162 h 2788275"/>
                <a:gd name="connsiteX277" fmla="*/ 3744253 w 5632936"/>
                <a:gd name="connsiteY277" fmla="*/ 263866 h 2788275"/>
                <a:gd name="connsiteX278" fmla="*/ 3745622 w 5632936"/>
                <a:gd name="connsiteY278" fmla="*/ 268155 h 2788275"/>
                <a:gd name="connsiteX279" fmla="*/ 3743295 w 5632936"/>
                <a:gd name="connsiteY279" fmla="*/ 278147 h 2788275"/>
                <a:gd name="connsiteX280" fmla="*/ 3733302 w 5632936"/>
                <a:gd name="connsiteY280" fmla="*/ 276185 h 2788275"/>
                <a:gd name="connsiteX281" fmla="*/ 3724176 w 5632936"/>
                <a:gd name="connsiteY281" fmla="*/ 270984 h 2788275"/>
                <a:gd name="connsiteX282" fmla="*/ 3711857 w 5632936"/>
                <a:gd name="connsiteY282" fmla="*/ 270071 h 2788275"/>
                <a:gd name="connsiteX283" fmla="*/ 3692829 w 5632936"/>
                <a:gd name="connsiteY283" fmla="*/ 269113 h 2788275"/>
                <a:gd name="connsiteX284" fmla="*/ 3690000 w 5632936"/>
                <a:gd name="connsiteY284" fmla="*/ 268155 h 2788275"/>
                <a:gd name="connsiteX285" fmla="*/ 3678091 w 5632936"/>
                <a:gd name="connsiteY285" fmla="*/ 270984 h 2788275"/>
                <a:gd name="connsiteX286" fmla="*/ 3668965 w 5632936"/>
                <a:gd name="connsiteY286" fmla="*/ 269113 h 2788275"/>
                <a:gd name="connsiteX287" fmla="*/ 3661300 w 5632936"/>
                <a:gd name="connsiteY287" fmla="*/ 266695 h 2788275"/>
                <a:gd name="connsiteX288" fmla="*/ 3652767 w 5632936"/>
                <a:gd name="connsiteY288" fmla="*/ 259622 h 2788275"/>
                <a:gd name="connsiteX289" fmla="*/ 3645604 w 5632936"/>
                <a:gd name="connsiteY289" fmla="*/ 262451 h 2788275"/>
                <a:gd name="connsiteX290" fmla="*/ 3638988 w 5632936"/>
                <a:gd name="connsiteY290" fmla="*/ 267242 h 2788275"/>
                <a:gd name="connsiteX291" fmla="*/ 3627580 w 5632936"/>
                <a:gd name="connsiteY291" fmla="*/ 265782 h 2788275"/>
                <a:gd name="connsiteX292" fmla="*/ 3621420 w 5632936"/>
                <a:gd name="connsiteY292" fmla="*/ 260535 h 2788275"/>
                <a:gd name="connsiteX293" fmla="*/ 3608553 w 5632936"/>
                <a:gd name="connsiteY293" fmla="*/ 254831 h 2788275"/>
                <a:gd name="connsiteX294" fmla="*/ 3606682 w 5632936"/>
                <a:gd name="connsiteY294" fmla="*/ 247713 h 2788275"/>
                <a:gd name="connsiteX295" fmla="*/ 3611884 w 5632936"/>
                <a:gd name="connsiteY295" fmla="*/ 244838 h 2788275"/>
                <a:gd name="connsiteX296" fmla="*/ 3609009 w 5632936"/>
                <a:gd name="connsiteY296" fmla="*/ 240275 h 2788275"/>
                <a:gd name="connsiteX297" fmla="*/ 3596690 w 5632936"/>
                <a:gd name="connsiteY297" fmla="*/ 242648 h 2788275"/>
                <a:gd name="connsiteX298" fmla="*/ 3570544 w 5632936"/>
                <a:gd name="connsiteY298" fmla="*/ 236032 h 2788275"/>
                <a:gd name="connsiteX299" fmla="*/ 3561008 w 5632936"/>
                <a:gd name="connsiteY299" fmla="*/ 235530 h 2788275"/>
                <a:gd name="connsiteX300" fmla="*/ 3552384 w 5632936"/>
                <a:gd name="connsiteY300" fmla="*/ 231241 h 2788275"/>
                <a:gd name="connsiteX301" fmla="*/ 3541981 w 5632936"/>
                <a:gd name="connsiteY301" fmla="*/ 231241 h 2788275"/>
                <a:gd name="connsiteX302" fmla="*/ 3531532 w 5632936"/>
                <a:gd name="connsiteY302" fmla="*/ 231241 h 2788275"/>
                <a:gd name="connsiteX303" fmla="*/ 3521494 w 5632936"/>
                <a:gd name="connsiteY303" fmla="*/ 229370 h 2788275"/>
                <a:gd name="connsiteX304" fmla="*/ 3511546 w 5632936"/>
                <a:gd name="connsiteY304" fmla="*/ 233157 h 2788275"/>
                <a:gd name="connsiteX305" fmla="*/ 3498222 w 5632936"/>
                <a:gd name="connsiteY305" fmla="*/ 236990 h 2788275"/>
                <a:gd name="connsiteX306" fmla="*/ 3483530 w 5632936"/>
                <a:gd name="connsiteY306" fmla="*/ 236032 h 2788275"/>
                <a:gd name="connsiteX307" fmla="*/ 3468746 w 5632936"/>
                <a:gd name="connsiteY307" fmla="*/ 244063 h 2788275"/>
                <a:gd name="connsiteX308" fmla="*/ 3474450 w 5632936"/>
                <a:gd name="connsiteY308" fmla="*/ 253188 h 2788275"/>
                <a:gd name="connsiteX309" fmla="*/ 3461629 w 5632936"/>
                <a:gd name="connsiteY309" fmla="*/ 250816 h 2788275"/>
                <a:gd name="connsiteX310" fmla="*/ 3456381 w 5632936"/>
                <a:gd name="connsiteY310" fmla="*/ 244108 h 2788275"/>
                <a:gd name="connsiteX311" fmla="*/ 3459712 w 5632936"/>
                <a:gd name="connsiteY311" fmla="*/ 237036 h 2788275"/>
                <a:gd name="connsiteX312" fmla="*/ 3456883 w 5632936"/>
                <a:gd name="connsiteY312" fmla="*/ 230283 h 2788275"/>
                <a:gd name="connsiteX313" fmla="*/ 3451681 w 5632936"/>
                <a:gd name="connsiteY313" fmla="*/ 222708 h 2788275"/>
                <a:gd name="connsiteX314" fmla="*/ 3439270 w 5632936"/>
                <a:gd name="connsiteY314" fmla="*/ 231834 h 2788275"/>
                <a:gd name="connsiteX315" fmla="*/ 3430145 w 5632936"/>
                <a:gd name="connsiteY315" fmla="*/ 232701 h 2788275"/>
                <a:gd name="connsiteX316" fmla="*/ 3417779 w 5632936"/>
                <a:gd name="connsiteY316" fmla="*/ 229416 h 2788275"/>
                <a:gd name="connsiteX317" fmla="*/ 3410159 w 5632936"/>
                <a:gd name="connsiteY317" fmla="*/ 225081 h 2788275"/>
                <a:gd name="connsiteX318" fmla="*/ 3403543 w 5632936"/>
                <a:gd name="connsiteY318" fmla="*/ 219834 h 2788275"/>
                <a:gd name="connsiteX319" fmla="*/ 3399939 w 5632936"/>
                <a:gd name="connsiteY319" fmla="*/ 220792 h 2788275"/>
                <a:gd name="connsiteX320" fmla="*/ 3394052 w 5632936"/>
                <a:gd name="connsiteY320" fmla="*/ 221294 h 2788275"/>
                <a:gd name="connsiteX321" fmla="*/ 3382599 w 5632936"/>
                <a:gd name="connsiteY321" fmla="*/ 217005 h 2788275"/>
                <a:gd name="connsiteX322" fmla="*/ 3371694 w 5632936"/>
                <a:gd name="connsiteY322" fmla="*/ 217552 h 2788275"/>
                <a:gd name="connsiteX323" fmla="*/ 3364029 w 5632936"/>
                <a:gd name="connsiteY323" fmla="*/ 220336 h 2788275"/>
                <a:gd name="connsiteX324" fmla="*/ 3354538 w 5632936"/>
                <a:gd name="connsiteY324" fmla="*/ 229461 h 2788275"/>
                <a:gd name="connsiteX325" fmla="*/ 3359100 w 5632936"/>
                <a:gd name="connsiteY325" fmla="*/ 232747 h 2788275"/>
                <a:gd name="connsiteX326" fmla="*/ 3373839 w 5632936"/>
                <a:gd name="connsiteY326" fmla="*/ 233705 h 2788275"/>
                <a:gd name="connsiteX327" fmla="*/ 3370919 w 5632936"/>
                <a:gd name="connsiteY327" fmla="*/ 239409 h 2788275"/>
                <a:gd name="connsiteX328" fmla="*/ 3350066 w 5632936"/>
                <a:gd name="connsiteY328" fmla="*/ 243196 h 2788275"/>
                <a:gd name="connsiteX329" fmla="*/ 3339572 w 5632936"/>
                <a:gd name="connsiteY329" fmla="*/ 246572 h 2788275"/>
                <a:gd name="connsiteX330" fmla="*/ 3321320 w 5632936"/>
                <a:gd name="connsiteY330" fmla="*/ 252732 h 2788275"/>
                <a:gd name="connsiteX331" fmla="*/ 3312788 w 5632936"/>
                <a:gd name="connsiteY331" fmla="*/ 254603 h 2788275"/>
                <a:gd name="connsiteX332" fmla="*/ 3304210 w 5632936"/>
                <a:gd name="connsiteY332" fmla="*/ 257934 h 2788275"/>
                <a:gd name="connsiteX333" fmla="*/ 3290886 w 5632936"/>
                <a:gd name="connsiteY333" fmla="*/ 258436 h 2788275"/>
                <a:gd name="connsiteX334" fmla="*/ 3286323 w 5632936"/>
                <a:gd name="connsiteY334" fmla="*/ 259896 h 2788275"/>
                <a:gd name="connsiteX335" fmla="*/ 3273501 w 5632936"/>
                <a:gd name="connsiteY335" fmla="*/ 260808 h 2788275"/>
                <a:gd name="connsiteX336" fmla="*/ 3258763 w 5632936"/>
                <a:gd name="connsiteY336" fmla="*/ 265371 h 2788275"/>
                <a:gd name="connsiteX337" fmla="*/ 3252056 w 5632936"/>
                <a:gd name="connsiteY337" fmla="*/ 272033 h 2788275"/>
                <a:gd name="connsiteX338" fmla="*/ 3240192 w 5632936"/>
                <a:gd name="connsiteY338" fmla="*/ 278695 h 2788275"/>
                <a:gd name="connsiteX339" fmla="*/ 3233074 w 5632936"/>
                <a:gd name="connsiteY339" fmla="*/ 281570 h 2788275"/>
                <a:gd name="connsiteX340" fmla="*/ 3232116 w 5632936"/>
                <a:gd name="connsiteY340" fmla="*/ 277235 h 2788275"/>
                <a:gd name="connsiteX341" fmla="*/ 3241242 w 5632936"/>
                <a:gd name="connsiteY341" fmla="*/ 271577 h 2788275"/>
                <a:gd name="connsiteX342" fmla="*/ 3247447 w 5632936"/>
                <a:gd name="connsiteY342" fmla="*/ 262451 h 2788275"/>
                <a:gd name="connsiteX343" fmla="*/ 3252649 w 5632936"/>
                <a:gd name="connsiteY343" fmla="*/ 254831 h 2788275"/>
                <a:gd name="connsiteX344" fmla="*/ 3265014 w 5632936"/>
                <a:gd name="connsiteY344" fmla="*/ 251044 h 2788275"/>
                <a:gd name="connsiteX345" fmla="*/ 3273090 w 5632936"/>
                <a:gd name="connsiteY345" fmla="*/ 249584 h 2788275"/>
                <a:gd name="connsiteX346" fmla="*/ 3279752 w 5632936"/>
                <a:gd name="connsiteY346" fmla="*/ 243424 h 2788275"/>
                <a:gd name="connsiteX347" fmla="*/ 3285410 w 5632936"/>
                <a:gd name="connsiteY347" fmla="*/ 237720 h 2788275"/>
                <a:gd name="connsiteX348" fmla="*/ 3296407 w 5632936"/>
                <a:gd name="connsiteY348" fmla="*/ 235849 h 2788275"/>
                <a:gd name="connsiteX349" fmla="*/ 3306856 w 5632936"/>
                <a:gd name="connsiteY349" fmla="*/ 233431 h 2788275"/>
                <a:gd name="connsiteX350" fmla="*/ 3314019 w 5632936"/>
                <a:gd name="connsiteY350" fmla="*/ 230055 h 2788275"/>
                <a:gd name="connsiteX351" fmla="*/ 3323510 w 5632936"/>
                <a:gd name="connsiteY351" fmla="*/ 222024 h 2788275"/>
                <a:gd name="connsiteX352" fmla="*/ 3330172 w 5632936"/>
                <a:gd name="connsiteY352" fmla="*/ 215317 h 2788275"/>
                <a:gd name="connsiteX353" fmla="*/ 3339298 w 5632936"/>
                <a:gd name="connsiteY353" fmla="*/ 214906 h 2788275"/>
                <a:gd name="connsiteX354" fmla="*/ 3347420 w 5632936"/>
                <a:gd name="connsiteY354" fmla="*/ 211119 h 2788275"/>
                <a:gd name="connsiteX355" fmla="*/ 3355998 w 5632936"/>
                <a:gd name="connsiteY355" fmla="*/ 207286 h 2788275"/>
                <a:gd name="connsiteX356" fmla="*/ 3357914 w 5632936"/>
                <a:gd name="connsiteY356" fmla="*/ 203453 h 2788275"/>
                <a:gd name="connsiteX357" fmla="*/ 3360698 w 5632936"/>
                <a:gd name="connsiteY357" fmla="*/ 197293 h 2788275"/>
                <a:gd name="connsiteX358" fmla="*/ 3370234 w 5632936"/>
                <a:gd name="connsiteY358" fmla="*/ 193506 h 2788275"/>
                <a:gd name="connsiteX359" fmla="*/ 3383056 w 5632936"/>
                <a:gd name="connsiteY359" fmla="*/ 186388 h 2788275"/>
                <a:gd name="connsiteX360" fmla="*/ 3392181 w 5632936"/>
                <a:gd name="connsiteY360" fmla="*/ 181825 h 2788275"/>
                <a:gd name="connsiteX361" fmla="*/ 3401718 w 5632936"/>
                <a:gd name="connsiteY361" fmla="*/ 179042 h 2788275"/>
                <a:gd name="connsiteX362" fmla="*/ 3413581 w 5632936"/>
                <a:gd name="connsiteY362" fmla="*/ 173292 h 2788275"/>
                <a:gd name="connsiteX363" fmla="*/ 3426038 w 5632936"/>
                <a:gd name="connsiteY363" fmla="*/ 169733 h 2788275"/>
                <a:gd name="connsiteX364" fmla="*/ 3431742 w 5632936"/>
                <a:gd name="connsiteY364" fmla="*/ 165444 h 2788275"/>
                <a:gd name="connsiteX365" fmla="*/ 3440867 w 5632936"/>
                <a:gd name="connsiteY365" fmla="*/ 162615 h 2788275"/>
                <a:gd name="connsiteX366" fmla="*/ 3451773 w 5632936"/>
                <a:gd name="connsiteY366" fmla="*/ 158053 h 2788275"/>
                <a:gd name="connsiteX367" fmla="*/ 3463271 w 5632936"/>
                <a:gd name="connsiteY367" fmla="*/ 145185 h 2788275"/>
                <a:gd name="connsiteX368" fmla="*/ 3468427 w 5632936"/>
                <a:gd name="connsiteY368" fmla="*/ 135694 h 2788275"/>
                <a:gd name="connsiteX369" fmla="*/ 3464184 w 5632936"/>
                <a:gd name="connsiteY369" fmla="*/ 129535 h 2788275"/>
                <a:gd name="connsiteX370" fmla="*/ 3454145 w 5632936"/>
                <a:gd name="connsiteY370" fmla="*/ 124287 h 2788275"/>
                <a:gd name="connsiteX371" fmla="*/ 3442327 w 5632936"/>
                <a:gd name="connsiteY371" fmla="*/ 117625 h 2788275"/>
                <a:gd name="connsiteX372" fmla="*/ 3448031 w 5632936"/>
                <a:gd name="connsiteY372" fmla="*/ 115253 h 2788275"/>
                <a:gd name="connsiteX373" fmla="*/ 3455605 w 5632936"/>
                <a:gd name="connsiteY373" fmla="*/ 119816 h 2788275"/>
                <a:gd name="connsiteX374" fmla="*/ 3468016 w 5632936"/>
                <a:gd name="connsiteY374" fmla="*/ 121732 h 2788275"/>
                <a:gd name="connsiteX375" fmla="*/ 3469385 w 5632936"/>
                <a:gd name="connsiteY375" fmla="*/ 110370 h 2788275"/>
                <a:gd name="connsiteX376" fmla="*/ 3463636 w 5632936"/>
                <a:gd name="connsiteY376" fmla="*/ 105077 h 2788275"/>
                <a:gd name="connsiteX377" fmla="*/ 3463636 w 5632936"/>
                <a:gd name="connsiteY377" fmla="*/ 98461 h 2788275"/>
                <a:gd name="connsiteX378" fmla="*/ 3457978 w 5632936"/>
                <a:gd name="connsiteY378" fmla="*/ 91343 h 2788275"/>
                <a:gd name="connsiteX379" fmla="*/ 3453689 w 5632936"/>
                <a:gd name="connsiteY379" fmla="*/ 93716 h 2788275"/>
                <a:gd name="connsiteX380" fmla="*/ 3445659 w 5632936"/>
                <a:gd name="connsiteY380" fmla="*/ 98918 h 2788275"/>
                <a:gd name="connsiteX381" fmla="*/ 3443240 w 5632936"/>
                <a:gd name="connsiteY381" fmla="*/ 95130 h 2788275"/>
                <a:gd name="connsiteX382" fmla="*/ 3437537 w 5632936"/>
                <a:gd name="connsiteY382" fmla="*/ 86005 h 2788275"/>
                <a:gd name="connsiteX383" fmla="*/ 3439909 w 5632936"/>
                <a:gd name="connsiteY383" fmla="*/ 75464 h 2788275"/>
                <a:gd name="connsiteX384" fmla="*/ 3429916 w 5632936"/>
                <a:gd name="connsiteY384" fmla="*/ 70902 h 2788275"/>
                <a:gd name="connsiteX385" fmla="*/ 3418099 w 5632936"/>
                <a:gd name="connsiteY385" fmla="*/ 68529 h 2788275"/>
                <a:gd name="connsiteX386" fmla="*/ 3412349 w 5632936"/>
                <a:gd name="connsiteY386" fmla="*/ 62369 h 2788275"/>
                <a:gd name="connsiteX387" fmla="*/ 3403771 w 5632936"/>
                <a:gd name="connsiteY387" fmla="*/ 59996 h 2788275"/>
                <a:gd name="connsiteX388" fmla="*/ 3393322 w 5632936"/>
                <a:gd name="connsiteY388" fmla="*/ 58080 h 2788275"/>
                <a:gd name="connsiteX389" fmla="*/ 3381915 w 5632936"/>
                <a:gd name="connsiteY389" fmla="*/ 57122 h 2788275"/>
                <a:gd name="connsiteX390" fmla="*/ 3370964 w 5632936"/>
                <a:gd name="connsiteY390" fmla="*/ 60453 h 2788275"/>
                <a:gd name="connsiteX391" fmla="*/ 3359602 w 5632936"/>
                <a:gd name="connsiteY391" fmla="*/ 62369 h 2788275"/>
                <a:gd name="connsiteX392" fmla="*/ 3329123 w 5632936"/>
                <a:gd name="connsiteY392" fmla="*/ 58080 h 2788275"/>
                <a:gd name="connsiteX393" fmla="*/ 3305852 w 5632936"/>
                <a:gd name="connsiteY393" fmla="*/ 60453 h 2788275"/>
                <a:gd name="connsiteX394" fmla="*/ 3302977 w 5632936"/>
                <a:gd name="connsiteY394" fmla="*/ 66612 h 2788275"/>
                <a:gd name="connsiteX395" fmla="*/ 3289289 w 5632936"/>
                <a:gd name="connsiteY395" fmla="*/ 69989 h 2788275"/>
                <a:gd name="connsiteX396" fmla="*/ 3282125 w 5632936"/>
                <a:gd name="connsiteY396" fmla="*/ 70902 h 2788275"/>
                <a:gd name="connsiteX397" fmla="*/ 3272224 w 5632936"/>
                <a:gd name="connsiteY397" fmla="*/ 73320 h 2788275"/>
                <a:gd name="connsiteX398" fmla="*/ 3269760 w 5632936"/>
                <a:gd name="connsiteY398" fmla="*/ 68529 h 2788275"/>
                <a:gd name="connsiteX399" fmla="*/ 3279250 w 5632936"/>
                <a:gd name="connsiteY399" fmla="*/ 62369 h 2788275"/>
                <a:gd name="connsiteX400" fmla="*/ 3288787 w 5632936"/>
                <a:gd name="connsiteY400" fmla="*/ 51464 h 2788275"/>
                <a:gd name="connsiteX401" fmla="*/ 3288330 w 5632936"/>
                <a:gd name="connsiteY401" fmla="*/ 43844 h 2788275"/>
                <a:gd name="connsiteX402" fmla="*/ 3280711 w 5632936"/>
                <a:gd name="connsiteY402" fmla="*/ 41973 h 2788275"/>
                <a:gd name="connsiteX403" fmla="*/ 3271174 w 5632936"/>
                <a:gd name="connsiteY403" fmla="*/ 42429 h 2788275"/>
                <a:gd name="connsiteX404" fmla="*/ 3251280 w 5632936"/>
                <a:gd name="connsiteY404" fmla="*/ 42840 h 2788275"/>
                <a:gd name="connsiteX405" fmla="*/ 3247447 w 5632936"/>
                <a:gd name="connsiteY405" fmla="*/ 38596 h 2788275"/>
                <a:gd name="connsiteX406" fmla="*/ 3237911 w 5632936"/>
                <a:gd name="connsiteY406" fmla="*/ 38140 h 2788275"/>
                <a:gd name="connsiteX407" fmla="*/ 3229378 w 5632936"/>
                <a:gd name="connsiteY407" fmla="*/ 39053 h 2788275"/>
                <a:gd name="connsiteX408" fmla="*/ 3217058 w 5632936"/>
                <a:gd name="connsiteY408" fmla="*/ 40057 h 2788275"/>
                <a:gd name="connsiteX409" fmla="*/ 3222214 w 5632936"/>
                <a:gd name="connsiteY409" fmla="*/ 34353 h 2788275"/>
                <a:gd name="connsiteX410" fmla="*/ 3233165 w 5632936"/>
                <a:gd name="connsiteY410" fmla="*/ 30520 h 2788275"/>
                <a:gd name="connsiteX411" fmla="*/ 3245530 w 5632936"/>
                <a:gd name="connsiteY411" fmla="*/ 23858 h 2788275"/>
                <a:gd name="connsiteX412" fmla="*/ 3245987 w 5632936"/>
                <a:gd name="connsiteY412" fmla="*/ 17698 h 2788275"/>
                <a:gd name="connsiteX413" fmla="*/ 3240785 w 5632936"/>
                <a:gd name="connsiteY413" fmla="*/ 11949 h 2788275"/>
                <a:gd name="connsiteX414" fmla="*/ 3235721 w 5632936"/>
                <a:gd name="connsiteY414" fmla="*/ 12310 h 2788275"/>
                <a:gd name="connsiteX415" fmla="*/ 3235584 w 5632936"/>
                <a:gd name="connsiteY415" fmla="*/ 12451 h 2788275"/>
                <a:gd name="connsiteX416" fmla="*/ 3225089 w 5632936"/>
                <a:gd name="connsiteY416" fmla="*/ 7204 h 2788275"/>
                <a:gd name="connsiteX417" fmla="*/ 3216556 w 5632936"/>
                <a:gd name="connsiteY417" fmla="*/ 3827 h 2788275"/>
                <a:gd name="connsiteX418" fmla="*/ 3206062 w 5632936"/>
                <a:gd name="connsiteY418" fmla="*/ 2504 h 2788275"/>
                <a:gd name="connsiteX419" fmla="*/ 3195111 w 5632936"/>
                <a:gd name="connsiteY419" fmla="*/ 40 h 2788275"/>
                <a:gd name="connsiteX420" fmla="*/ 3184206 w 5632936"/>
                <a:gd name="connsiteY420" fmla="*/ 2504 h 2788275"/>
                <a:gd name="connsiteX421" fmla="*/ 3175673 w 5632936"/>
                <a:gd name="connsiteY421" fmla="*/ 3417 h 2788275"/>
                <a:gd name="connsiteX422" fmla="*/ 3167049 w 5632936"/>
                <a:gd name="connsiteY422" fmla="*/ 5287 h 2788275"/>
                <a:gd name="connsiteX423" fmla="*/ 3157559 w 5632936"/>
                <a:gd name="connsiteY423" fmla="*/ 11493 h 2788275"/>
                <a:gd name="connsiteX424" fmla="*/ 3150440 w 5632936"/>
                <a:gd name="connsiteY424" fmla="*/ 17698 h 2788275"/>
                <a:gd name="connsiteX425" fmla="*/ 3129953 w 5632936"/>
                <a:gd name="connsiteY425" fmla="*/ 26231 h 2788275"/>
                <a:gd name="connsiteX426" fmla="*/ 3115717 w 5632936"/>
                <a:gd name="connsiteY426" fmla="*/ 45715 h 2788275"/>
                <a:gd name="connsiteX427" fmla="*/ 3110059 w 5632936"/>
                <a:gd name="connsiteY427" fmla="*/ 53334 h 2788275"/>
                <a:gd name="connsiteX428" fmla="*/ 3113344 w 5632936"/>
                <a:gd name="connsiteY428" fmla="*/ 59540 h 2788275"/>
                <a:gd name="connsiteX429" fmla="*/ 3113846 w 5632936"/>
                <a:gd name="connsiteY429" fmla="*/ 65198 h 2788275"/>
                <a:gd name="connsiteX430" fmla="*/ 3116493 w 5632936"/>
                <a:gd name="connsiteY430" fmla="*/ 69761 h 2788275"/>
                <a:gd name="connsiteX431" fmla="*/ 3110926 w 5632936"/>
                <a:gd name="connsiteY431" fmla="*/ 70628 h 2788275"/>
                <a:gd name="connsiteX432" fmla="*/ 3099062 w 5632936"/>
                <a:gd name="connsiteY432" fmla="*/ 71632 h 2788275"/>
                <a:gd name="connsiteX433" fmla="*/ 3091945 w 5632936"/>
                <a:gd name="connsiteY433" fmla="*/ 71084 h 2788275"/>
                <a:gd name="connsiteX434" fmla="*/ 3080537 w 5632936"/>
                <a:gd name="connsiteY434" fmla="*/ 69715 h 2788275"/>
                <a:gd name="connsiteX435" fmla="*/ 3069632 w 5632936"/>
                <a:gd name="connsiteY435" fmla="*/ 72088 h 2788275"/>
                <a:gd name="connsiteX436" fmla="*/ 3056764 w 5632936"/>
                <a:gd name="connsiteY436" fmla="*/ 76331 h 2788275"/>
                <a:gd name="connsiteX437" fmla="*/ 3058225 w 5632936"/>
                <a:gd name="connsiteY437" fmla="*/ 80894 h 2788275"/>
                <a:gd name="connsiteX438" fmla="*/ 3062788 w 5632936"/>
                <a:gd name="connsiteY438" fmla="*/ 84271 h 2788275"/>
                <a:gd name="connsiteX439" fmla="*/ 3072826 w 5632936"/>
                <a:gd name="connsiteY439" fmla="*/ 89974 h 2788275"/>
                <a:gd name="connsiteX440" fmla="*/ 3078484 w 5632936"/>
                <a:gd name="connsiteY440" fmla="*/ 99967 h 2788275"/>
                <a:gd name="connsiteX441" fmla="*/ 3071822 w 5632936"/>
                <a:gd name="connsiteY441" fmla="*/ 98963 h 2788275"/>
                <a:gd name="connsiteX442" fmla="*/ 3066620 w 5632936"/>
                <a:gd name="connsiteY442" fmla="*/ 98963 h 2788275"/>
                <a:gd name="connsiteX443" fmla="*/ 3056126 w 5632936"/>
                <a:gd name="connsiteY443" fmla="*/ 92803 h 2788275"/>
                <a:gd name="connsiteX444" fmla="*/ 3050468 w 5632936"/>
                <a:gd name="connsiteY444" fmla="*/ 91845 h 2788275"/>
                <a:gd name="connsiteX445" fmla="*/ 3041342 w 5632936"/>
                <a:gd name="connsiteY445" fmla="*/ 89518 h 2788275"/>
                <a:gd name="connsiteX446" fmla="*/ 3030893 w 5632936"/>
                <a:gd name="connsiteY446" fmla="*/ 93762 h 2788275"/>
                <a:gd name="connsiteX447" fmla="*/ 3022817 w 5632936"/>
                <a:gd name="connsiteY447" fmla="*/ 97549 h 2788275"/>
                <a:gd name="connsiteX448" fmla="*/ 3013281 w 5632936"/>
                <a:gd name="connsiteY448" fmla="*/ 103252 h 2788275"/>
                <a:gd name="connsiteX449" fmla="*/ 2999957 w 5632936"/>
                <a:gd name="connsiteY449" fmla="*/ 109914 h 2788275"/>
                <a:gd name="connsiteX450" fmla="*/ 2992839 w 5632936"/>
                <a:gd name="connsiteY450" fmla="*/ 109914 h 2788275"/>
                <a:gd name="connsiteX451" fmla="*/ 2982390 w 5632936"/>
                <a:gd name="connsiteY451" fmla="*/ 107040 h 2788275"/>
                <a:gd name="connsiteX452" fmla="*/ 2962404 w 5632936"/>
                <a:gd name="connsiteY452" fmla="*/ 117990 h 2788275"/>
                <a:gd name="connsiteX453" fmla="*/ 2968108 w 5632936"/>
                <a:gd name="connsiteY453" fmla="*/ 109458 h 2788275"/>
                <a:gd name="connsiteX454" fmla="*/ 2969477 w 5632936"/>
                <a:gd name="connsiteY454" fmla="*/ 97047 h 2788275"/>
                <a:gd name="connsiteX455" fmla="*/ 2949582 w 5632936"/>
                <a:gd name="connsiteY455" fmla="*/ 92803 h 2788275"/>
                <a:gd name="connsiteX456" fmla="*/ 2937172 w 5632936"/>
                <a:gd name="connsiteY456" fmla="*/ 93762 h 2788275"/>
                <a:gd name="connsiteX457" fmla="*/ 2926312 w 5632936"/>
                <a:gd name="connsiteY457" fmla="*/ 101382 h 2788275"/>
                <a:gd name="connsiteX458" fmla="*/ 2916320 w 5632936"/>
                <a:gd name="connsiteY458" fmla="*/ 103754 h 2788275"/>
                <a:gd name="connsiteX459" fmla="*/ 2888212 w 5632936"/>
                <a:gd name="connsiteY459" fmla="*/ 95678 h 2788275"/>
                <a:gd name="connsiteX460" fmla="*/ 2886752 w 5632936"/>
                <a:gd name="connsiteY460" fmla="*/ 99967 h 2788275"/>
                <a:gd name="connsiteX461" fmla="*/ 2883056 w 5632936"/>
                <a:gd name="connsiteY461" fmla="*/ 109914 h 2788275"/>
                <a:gd name="connsiteX462" fmla="*/ 2875893 w 5632936"/>
                <a:gd name="connsiteY462" fmla="*/ 113747 h 2788275"/>
                <a:gd name="connsiteX463" fmla="*/ 2870143 w 5632936"/>
                <a:gd name="connsiteY463" fmla="*/ 117032 h 2788275"/>
                <a:gd name="connsiteX464" fmla="*/ 2861611 w 5632936"/>
                <a:gd name="connsiteY464" fmla="*/ 117534 h 2788275"/>
                <a:gd name="connsiteX465" fmla="*/ 2851116 w 5632936"/>
                <a:gd name="connsiteY465" fmla="*/ 121367 h 2788275"/>
                <a:gd name="connsiteX466" fmla="*/ 2845868 w 5632936"/>
                <a:gd name="connsiteY466" fmla="*/ 122781 h 2788275"/>
                <a:gd name="connsiteX467" fmla="*/ 2832180 w 5632936"/>
                <a:gd name="connsiteY467" fmla="*/ 119451 h 2788275"/>
                <a:gd name="connsiteX468" fmla="*/ 2822689 w 5632936"/>
                <a:gd name="connsiteY468" fmla="*/ 122280 h 2788275"/>
                <a:gd name="connsiteX469" fmla="*/ 2810324 w 5632936"/>
                <a:gd name="connsiteY469" fmla="*/ 122781 h 2788275"/>
                <a:gd name="connsiteX470" fmla="*/ 2805122 w 5632936"/>
                <a:gd name="connsiteY470" fmla="*/ 128029 h 2788275"/>
                <a:gd name="connsiteX471" fmla="*/ 2797958 w 5632936"/>
                <a:gd name="connsiteY471" fmla="*/ 129945 h 2788275"/>
                <a:gd name="connsiteX472" fmla="*/ 2785137 w 5632936"/>
                <a:gd name="connsiteY472" fmla="*/ 132318 h 2788275"/>
                <a:gd name="connsiteX473" fmla="*/ 2765653 w 5632936"/>
                <a:gd name="connsiteY473" fmla="*/ 141444 h 2788275"/>
                <a:gd name="connsiteX474" fmla="*/ 2761090 w 5632936"/>
                <a:gd name="connsiteY474" fmla="*/ 143816 h 2788275"/>
                <a:gd name="connsiteX475" fmla="*/ 2754429 w 5632936"/>
                <a:gd name="connsiteY475" fmla="*/ 148151 h 2788275"/>
                <a:gd name="connsiteX476" fmla="*/ 2749227 w 5632936"/>
                <a:gd name="connsiteY476" fmla="*/ 152349 h 2788275"/>
                <a:gd name="connsiteX477" fmla="*/ 2744025 w 5632936"/>
                <a:gd name="connsiteY477" fmla="*/ 152896 h 2788275"/>
                <a:gd name="connsiteX478" fmla="*/ 2739462 w 5632936"/>
                <a:gd name="connsiteY478" fmla="*/ 157140 h 2788275"/>
                <a:gd name="connsiteX479" fmla="*/ 2732846 w 5632936"/>
                <a:gd name="connsiteY479" fmla="*/ 163300 h 2788275"/>
                <a:gd name="connsiteX480" fmla="*/ 2724724 w 5632936"/>
                <a:gd name="connsiteY480" fmla="*/ 165672 h 2788275"/>
                <a:gd name="connsiteX481" fmla="*/ 2719067 w 5632936"/>
                <a:gd name="connsiteY481" fmla="*/ 168593 h 2788275"/>
                <a:gd name="connsiteX482" fmla="*/ 2714504 w 5632936"/>
                <a:gd name="connsiteY482" fmla="*/ 177718 h 2788275"/>
                <a:gd name="connsiteX483" fmla="*/ 2709941 w 5632936"/>
                <a:gd name="connsiteY483" fmla="*/ 181506 h 2788275"/>
                <a:gd name="connsiteX484" fmla="*/ 2710899 w 5632936"/>
                <a:gd name="connsiteY484" fmla="*/ 186068 h 2788275"/>
                <a:gd name="connsiteX485" fmla="*/ 2718975 w 5632936"/>
                <a:gd name="connsiteY485" fmla="*/ 190312 h 2788275"/>
                <a:gd name="connsiteX486" fmla="*/ 2716146 w 5632936"/>
                <a:gd name="connsiteY486" fmla="*/ 196061 h 2788275"/>
                <a:gd name="connsiteX487" fmla="*/ 2705150 w 5632936"/>
                <a:gd name="connsiteY487" fmla="*/ 194190 h 2788275"/>
                <a:gd name="connsiteX488" fmla="*/ 2702321 w 5632936"/>
                <a:gd name="connsiteY488" fmla="*/ 197978 h 2788275"/>
                <a:gd name="connsiteX489" fmla="*/ 2702321 w 5632936"/>
                <a:gd name="connsiteY489" fmla="*/ 201674 h 2788275"/>
                <a:gd name="connsiteX490" fmla="*/ 2708982 w 5632936"/>
                <a:gd name="connsiteY490" fmla="*/ 203088 h 2788275"/>
                <a:gd name="connsiteX491" fmla="*/ 2709941 w 5632936"/>
                <a:gd name="connsiteY491" fmla="*/ 208746 h 2788275"/>
                <a:gd name="connsiteX492" fmla="*/ 2717104 w 5632936"/>
                <a:gd name="connsiteY492" fmla="*/ 212077 h 2788275"/>
                <a:gd name="connsiteX493" fmla="*/ 2723310 w 5632936"/>
                <a:gd name="connsiteY493" fmla="*/ 215864 h 2788275"/>
                <a:gd name="connsiteX494" fmla="*/ 2718747 w 5632936"/>
                <a:gd name="connsiteY494" fmla="*/ 224990 h 2788275"/>
                <a:gd name="connsiteX495" fmla="*/ 2709302 w 5632936"/>
                <a:gd name="connsiteY495" fmla="*/ 223256 h 2788275"/>
                <a:gd name="connsiteX496" fmla="*/ 2688267 w 5632936"/>
                <a:gd name="connsiteY496" fmla="*/ 224990 h 2788275"/>
                <a:gd name="connsiteX497" fmla="*/ 2675901 w 5632936"/>
                <a:gd name="connsiteY497" fmla="*/ 231652 h 2788275"/>
                <a:gd name="connsiteX498" fmla="*/ 2665955 w 5632936"/>
                <a:gd name="connsiteY498" fmla="*/ 226404 h 2788275"/>
                <a:gd name="connsiteX499" fmla="*/ 2655460 w 5632936"/>
                <a:gd name="connsiteY499" fmla="*/ 229781 h 2788275"/>
                <a:gd name="connsiteX500" fmla="*/ 2641771 w 5632936"/>
                <a:gd name="connsiteY500" fmla="*/ 231195 h 2788275"/>
                <a:gd name="connsiteX501" fmla="*/ 2627079 w 5632936"/>
                <a:gd name="connsiteY501" fmla="*/ 228777 h 2788275"/>
                <a:gd name="connsiteX502" fmla="*/ 2613390 w 5632936"/>
                <a:gd name="connsiteY502" fmla="*/ 231195 h 2788275"/>
                <a:gd name="connsiteX503" fmla="*/ 2598561 w 5632936"/>
                <a:gd name="connsiteY503" fmla="*/ 235484 h 2788275"/>
                <a:gd name="connsiteX504" fmla="*/ 2565845 w 5632936"/>
                <a:gd name="connsiteY504" fmla="*/ 236853 h 2788275"/>
                <a:gd name="connsiteX505" fmla="*/ 2551061 w 5632936"/>
                <a:gd name="connsiteY505" fmla="*/ 234481 h 2788275"/>
                <a:gd name="connsiteX506" fmla="*/ 2540612 w 5632936"/>
                <a:gd name="connsiteY506" fmla="*/ 239272 h 2788275"/>
                <a:gd name="connsiteX507" fmla="*/ 2534908 w 5632936"/>
                <a:gd name="connsiteY507" fmla="*/ 248762 h 2788275"/>
                <a:gd name="connsiteX508" fmla="*/ 2533449 w 5632936"/>
                <a:gd name="connsiteY508" fmla="*/ 260672 h 2788275"/>
                <a:gd name="connsiteX509" fmla="*/ 2544400 w 5632936"/>
                <a:gd name="connsiteY509" fmla="*/ 268246 h 2788275"/>
                <a:gd name="connsiteX510" fmla="*/ 2543898 w 5632936"/>
                <a:gd name="connsiteY510" fmla="*/ 276368 h 2788275"/>
                <a:gd name="connsiteX511" fmla="*/ 2543487 w 5632936"/>
                <a:gd name="connsiteY511" fmla="*/ 284900 h 2788275"/>
                <a:gd name="connsiteX512" fmla="*/ 2551061 w 5632936"/>
                <a:gd name="connsiteY512" fmla="*/ 301509 h 2788275"/>
                <a:gd name="connsiteX513" fmla="*/ 2555624 w 5632936"/>
                <a:gd name="connsiteY513" fmla="*/ 306300 h 2788275"/>
                <a:gd name="connsiteX514" fmla="*/ 2578438 w 5632936"/>
                <a:gd name="connsiteY514" fmla="*/ 310544 h 2788275"/>
                <a:gd name="connsiteX515" fmla="*/ 2584142 w 5632936"/>
                <a:gd name="connsiteY515" fmla="*/ 315107 h 2788275"/>
                <a:gd name="connsiteX516" fmla="*/ 2593268 w 5632936"/>
                <a:gd name="connsiteY516" fmla="*/ 321814 h 2788275"/>
                <a:gd name="connsiteX517" fmla="*/ 2592857 w 5632936"/>
                <a:gd name="connsiteY517" fmla="*/ 330940 h 2788275"/>
                <a:gd name="connsiteX518" fmla="*/ 2584279 w 5632936"/>
                <a:gd name="connsiteY518" fmla="*/ 334773 h 2788275"/>
                <a:gd name="connsiteX519" fmla="*/ 2570955 w 5632936"/>
                <a:gd name="connsiteY519" fmla="*/ 336141 h 2788275"/>
                <a:gd name="connsiteX520" fmla="*/ 2559548 w 5632936"/>
                <a:gd name="connsiteY520" fmla="*/ 336598 h 2788275"/>
                <a:gd name="connsiteX521" fmla="*/ 2553388 w 5632936"/>
                <a:gd name="connsiteY521" fmla="*/ 333723 h 2788275"/>
                <a:gd name="connsiteX522" fmla="*/ 2545768 w 5632936"/>
                <a:gd name="connsiteY522" fmla="*/ 327107 h 2788275"/>
                <a:gd name="connsiteX523" fmla="*/ 2538148 w 5632936"/>
                <a:gd name="connsiteY523" fmla="*/ 322864 h 2788275"/>
                <a:gd name="connsiteX524" fmla="*/ 2531076 w 5632936"/>
                <a:gd name="connsiteY524" fmla="*/ 316704 h 2788275"/>
                <a:gd name="connsiteX525" fmla="*/ 2521494 w 5632936"/>
                <a:gd name="connsiteY525" fmla="*/ 310909 h 2788275"/>
                <a:gd name="connsiteX526" fmla="*/ 2512368 w 5632936"/>
                <a:gd name="connsiteY526" fmla="*/ 309540 h 2788275"/>
                <a:gd name="connsiteX527" fmla="*/ 2507166 w 5632936"/>
                <a:gd name="connsiteY527" fmla="*/ 307624 h 2788275"/>
                <a:gd name="connsiteX528" fmla="*/ 2498041 w 5632936"/>
                <a:gd name="connsiteY528" fmla="*/ 304338 h 2788275"/>
                <a:gd name="connsiteX529" fmla="*/ 2484352 w 5632936"/>
                <a:gd name="connsiteY529" fmla="*/ 303289 h 2788275"/>
                <a:gd name="connsiteX530" fmla="*/ 2481158 w 5632936"/>
                <a:gd name="connsiteY530" fmla="*/ 303289 h 2788275"/>
                <a:gd name="connsiteX531" fmla="*/ 2475455 w 5632936"/>
                <a:gd name="connsiteY531" fmla="*/ 302787 h 2788275"/>
                <a:gd name="connsiteX532" fmla="*/ 2471165 w 5632936"/>
                <a:gd name="connsiteY532" fmla="*/ 297129 h 2788275"/>
                <a:gd name="connsiteX533" fmla="*/ 2465005 w 5632936"/>
                <a:gd name="connsiteY533" fmla="*/ 291380 h 2788275"/>
                <a:gd name="connsiteX534" fmla="*/ 2454556 w 5632936"/>
                <a:gd name="connsiteY534" fmla="*/ 289509 h 2788275"/>
                <a:gd name="connsiteX535" fmla="*/ 2443605 w 5632936"/>
                <a:gd name="connsiteY535" fmla="*/ 295213 h 2788275"/>
                <a:gd name="connsiteX536" fmla="*/ 2434480 w 5632936"/>
                <a:gd name="connsiteY536" fmla="*/ 302787 h 2788275"/>
                <a:gd name="connsiteX537" fmla="*/ 2435894 w 5632936"/>
                <a:gd name="connsiteY537" fmla="*/ 310863 h 2788275"/>
                <a:gd name="connsiteX538" fmla="*/ 2443469 w 5632936"/>
                <a:gd name="connsiteY538" fmla="*/ 309494 h 2788275"/>
                <a:gd name="connsiteX539" fmla="*/ 2446343 w 5632936"/>
                <a:gd name="connsiteY539" fmla="*/ 318027 h 2788275"/>
                <a:gd name="connsiteX540" fmla="*/ 2451590 w 5632936"/>
                <a:gd name="connsiteY540" fmla="*/ 318027 h 2788275"/>
                <a:gd name="connsiteX541" fmla="*/ 2463454 w 5632936"/>
                <a:gd name="connsiteY541" fmla="*/ 319487 h 2788275"/>
                <a:gd name="connsiteX542" fmla="*/ 2466785 w 5632936"/>
                <a:gd name="connsiteY542" fmla="*/ 323274 h 2788275"/>
                <a:gd name="connsiteX543" fmla="*/ 2465827 w 5632936"/>
                <a:gd name="connsiteY543" fmla="*/ 330894 h 2788275"/>
                <a:gd name="connsiteX544" fmla="*/ 2459165 w 5632936"/>
                <a:gd name="connsiteY544" fmla="*/ 333678 h 2788275"/>
                <a:gd name="connsiteX545" fmla="*/ 2447256 w 5632936"/>
                <a:gd name="connsiteY545" fmla="*/ 329115 h 2788275"/>
                <a:gd name="connsiteX546" fmla="*/ 2439636 w 5632936"/>
                <a:gd name="connsiteY546" fmla="*/ 323913 h 2788275"/>
                <a:gd name="connsiteX547" fmla="*/ 2428731 w 5632936"/>
                <a:gd name="connsiteY547" fmla="*/ 321586 h 2788275"/>
                <a:gd name="connsiteX548" fmla="*/ 2418784 w 5632936"/>
                <a:gd name="connsiteY548" fmla="*/ 323000 h 2788275"/>
                <a:gd name="connsiteX549" fmla="*/ 2412076 w 5632936"/>
                <a:gd name="connsiteY549" fmla="*/ 326286 h 2788275"/>
                <a:gd name="connsiteX550" fmla="*/ 2411620 w 5632936"/>
                <a:gd name="connsiteY550" fmla="*/ 333449 h 2788275"/>
                <a:gd name="connsiteX551" fmla="*/ 2417369 w 5632936"/>
                <a:gd name="connsiteY551" fmla="*/ 337739 h 2788275"/>
                <a:gd name="connsiteX552" fmla="*/ 2420153 w 5632936"/>
                <a:gd name="connsiteY552" fmla="*/ 344857 h 2788275"/>
                <a:gd name="connsiteX553" fmla="*/ 2424715 w 5632936"/>
                <a:gd name="connsiteY553" fmla="*/ 350058 h 2788275"/>
                <a:gd name="connsiteX554" fmla="*/ 2436123 w 5632936"/>
                <a:gd name="connsiteY554" fmla="*/ 354849 h 2788275"/>
                <a:gd name="connsiteX555" fmla="*/ 2450404 w 5632936"/>
                <a:gd name="connsiteY555" fmla="*/ 363428 h 2788275"/>
                <a:gd name="connsiteX556" fmla="*/ 2458480 w 5632936"/>
                <a:gd name="connsiteY556" fmla="*/ 362926 h 2788275"/>
                <a:gd name="connsiteX557" fmla="*/ 2468519 w 5632936"/>
                <a:gd name="connsiteY557" fmla="*/ 364842 h 2788275"/>
                <a:gd name="connsiteX558" fmla="*/ 2474633 w 5632936"/>
                <a:gd name="connsiteY558" fmla="*/ 369405 h 2788275"/>
                <a:gd name="connsiteX559" fmla="*/ 2480382 w 5632936"/>
                <a:gd name="connsiteY559" fmla="*/ 376568 h 2788275"/>
                <a:gd name="connsiteX560" fmla="*/ 2475819 w 5632936"/>
                <a:gd name="connsiteY560" fmla="*/ 378987 h 2788275"/>
                <a:gd name="connsiteX561" fmla="*/ 2464914 w 5632936"/>
                <a:gd name="connsiteY561" fmla="*/ 377481 h 2788275"/>
                <a:gd name="connsiteX562" fmla="*/ 2460351 w 5632936"/>
                <a:gd name="connsiteY562" fmla="*/ 372690 h 2788275"/>
                <a:gd name="connsiteX563" fmla="*/ 2455150 w 5632936"/>
                <a:gd name="connsiteY563" fmla="*/ 368492 h 2788275"/>
                <a:gd name="connsiteX564" fmla="*/ 2448944 w 5632936"/>
                <a:gd name="connsiteY564" fmla="*/ 365161 h 2788275"/>
                <a:gd name="connsiteX565" fmla="*/ 2423757 w 5632936"/>
                <a:gd name="connsiteY565" fmla="*/ 366120 h 2788275"/>
                <a:gd name="connsiteX566" fmla="*/ 2418008 w 5632936"/>
                <a:gd name="connsiteY566" fmla="*/ 364203 h 2788275"/>
                <a:gd name="connsiteX567" fmla="*/ 2412304 w 5632936"/>
                <a:gd name="connsiteY567" fmla="*/ 362743 h 2788275"/>
                <a:gd name="connsiteX568" fmla="*/ 2402312 w 5632936"/>
                <a:gd name="connsiteY568" fmla="*/ 361785 h 2788275"/>
                <a:gd name="connsiteX569" fmla="*/ 2390904 w 5632936"/>
                <a:gd name="connsiteY569" fmla="*/ 359412 h 2788275"/>
                <a:gd name="connsiteX570" fmla="*/ 2390904 w 5632936"/>
                <a:gd name="connsiteY570" fmla="*/ 354849 h 2788275"/>
                <a:gd name="connsiteX571" fmla="*/ 2392821 w 5632936"/>
                <a:gd name="connsiteY571" fmla="*/ 342484 h 2788275"/>
                <a:gd name="connsiteX572" fmla="*/ 2388532 w 5632936"/>
                <a:gd name="connsiteY572" fmla="*/ 333860 h 2788275"/>
                <a:gd name="connsiteX573" fmla="*/ 2388121 w 5632936"/>
                <a:gd name="connsiteY573" fmla="*/ 327244 h 2788275"/>
                <a:gd name="connsiteX574" fmla="*/ 2394737 w 5632936"/>
                <a:gd name="connsiteY574" fmla="*/ 317251 h 2788275"/>
                <a:gd name="connsiteX575" fmla="*/ 2398068 w 5632936"/>
                <a:gd name="connsiteY575" fmla="*/ 304475 h 2788275"/>
                <a:gd name="connsiteX576" fmla="*/ 2393505 w 5632936"/>
                <a:gd name="connsiteY576" fmla="*/ 283486 h 2788275"/>
                <a:gd name="connsiteX577" fmla="*/ 2375938 w 5632936"/>
                <a:gd name="connsiteY577" fmla="*/ 279242 h 2788275"/>
                <a:gd name="connsiteX578" fmla="*/ 2378813 w 5632936"/>
                <a:gd name="connsiteY578" fmla="*/ 293479 h 2788275"/>
                <a:gd name="connsiteX579" fmla="*/ 2381687 w 5632936"/>
                <a:gd name="connsiteY579" fmla="*/ 302969 h 2788275"/>
                <a:gd name="connsiteX580" fmla="*/ 2379315 w 5632936"/>
                <a:gd name="connsiteY580" fmla="*/ 311046 h 2788275"/>
                <a:gd name="connsiteX581" fmla="*/ 2375482 w 5632936"/>
                <a:gd name="connsiteY581" fmla="*/ 315609 h 2788275"/>
                <a:gd name="connsiteX582" fmla="*/ 2365535 w 5632936"/>
                <a:gd name="connsiteY582" fmla="*/ 321814 h 2788275"/>
                <a:gd name="connsiteX583" fmla="*/ 2352166 w 5632936"/>
                <a:gd name="connsiteY583" fmla="*/ 325191 h 2788275"/>
                <a:gd name="connsiteX584" fmla="*/ 2345549 w 5632936"/>
                <a:gd name="connsiteY584" fmla="*/ 327518 h 2788275"/>
                <a:gd name="connsiteX585" fmla="*/ 2338888 w 5632936"/>
                <a:gd name="connsiteY585" fmla="*/ 336050 h 2788275"/>
                <a:gd name="connsiteX586" fmla="*/ 2332180 w 5632936"/>
                <a:gd name="connsiteY586" fmla="*/ 343716 h 2788275"/>
                <a:gd name="connsiteX587" fmla="*/ 2325062 w 5632936"/>
                <a:gd name="connsiteY587" fmla="*/ 351290 h 2788275"/>
                <a:gd name="connsiteX588" fmla="*/ 2322233 w 5632936"/>
                <a:gd name="connsiteY588" fmla="*/ 358408 h 2788275"/>
                <a:gd name="connsiteX589" fmla="*/ 2327937 w 5632936"/>
                <a:gd name="connsiteY589" fmla="*/ 360827 h 2788275"/>
                <a:gd name="connsiteX590" fmla="*/ 2336013 w 5632936"/>
                <a:gd name="connsiteY590" fmla="*/ 363656 h 2788275"/>
                <a:gd name="connsiteX591" fmla="*/ 2334599 w 5632936"/>
                <a:gd name="connsiteY591" fmla="*/ 368447 h 2788275"/>
                <a:gd name="connsiteX592" fmla="*/ 2348287 w 5632936"/>
                <a:gd name="connsiteY592" fmla="*/ 383641 h 2788275"/>
                <a:gd name="connsiteX593" fmla="*/ 2359695 w 5632936"/>
                <a:gd name="connsiteY593" fmla="*/ 389846 h 2788275"/>
                <a:gd name="connsiteX594" fmla="*/ 2360196 w 5632936"/>
                <a:gd name="connsiteY594" fmla="*/ 400752 h 2788275"/>
                <a:gd name="connsiteX595" fmla="*/ 2353534 w 5632936"/>
                <a:gd name="connsiteY595" fmla="*/ 408372 h 2788275"/>
                <a:gd name="connsiteX596" fmla="*/ 2342584 w 5632936"/>
                <a:gd name="connsiteY596" fmla="*/ 420190 h 2788275"/>
                <a:gd name="connsiteX597" fmla="*/ 2339252 w 5632936"/>
                <a:gd name="connsiteY597" fmla="*/ 436388 h 2788275"/>
                <a:gd name="connsiteX598" fmla="*/ 2343542 w 5632936"/>
                <a:gd name="connsiteY598" fmla="*/ 444510 h 2788275"/>
                <a:gd name="connsiteX599" fmla="*/ 2344500 w 5632936"/>
                <a:gd name="connsiteY599" fmla="*/ 454457 h 2788275"/>
                <a:gd name="connsiteX600" fmla="*/ 2347374 w 5632936"/>
                <a:gd name="connsiteY600" fmla="*/ 468145 h 2788275"/>
                <a:gd name="connsiteX601" fmla="*/ 2354949 w 5632936"/>
                <a:gd name="connsiteY601" fmla="*/ 469104 h 2788275"/>
                <a:gd name="connsiteX602" fmla="*/ 2361611 w 5632936"/>
                <a:gd name="connsiteY602" fmla="*/ 469104 h 2788275"/>
                <a:gd name="connsiteX603" fmla="*/ 2375299 w 5632936"/>
                <a:gd name="connsiteY603" fmla="*/ 473895 h 2788275"/>
                <a:gd name="connsiteX604" fmla="*/ 2380547 w 5632936"/>
                <a:gd name="connsiteY604" fmla="*/ 471020 h 2788275"/>
                <a:gd name="connsiteX605" fmla="*/ 2385109 w 5632936"/>
                <a:gd name="connsiteY605" fmla="*/ 470062 h 2788275"/>
                <a:gd name="connsiteX606" fmla="*/ 2390357 w 5632936"/>
                <a:gd name="connsiteY606" fmla="*/ 466229 h 2788275"/>
                <a:gd name="connsiteX607" fmla="*/ 2402722 w 5632936"/>
                <a:gd name="connsiteY607" fmla="*/ 465271 h 2788275"/>
                <a:gd name="connsiteX608" fmla="*/ 2412168 w 5632936"/>
                <a:gd name="connsiteY608" fmla="*/ 466229 h 2788275"/>
                <a:gd name="connsiteX609" fmla="*/ 2419833 w 5632936"/>
                <a:gd name="connsiteY609" fmla="*/ 467689 h 2788275"/>
                <a:gd name="connsiteX610" fmla="*/ 2430784 w 5632936"/>
                <a:gd name="connsiteY610" fmla="*/ 472252 h 2788275"/>
                <a:gd name="connsiteX611" fmla="*/ 2441735 w 5632936"/>
                <a:gd name="connsiteY611" fmla="*/ 476815 h 2788275"/>
                <a:gd name="connsiteX612" fmla="*/ 2448397 w 5632936"/>
                <a:gd name="connsiteY612" fmla="*/ 485348 h 2788275"/>
                <a:gd name="connsiteX613" fmla="*/ 2455515 w 5632936"/>
                <a:gd name="connsiteY613" fmla="*/ 493926 h 2788275"/>
                <a:gd name="connsiteX614" fmla="*/ 2464641 w 5632936"/>
                <a:gd name="connsiteY614" fmla="*/ 504831 h 2788275"/>
                <a:gd name="connsiteX615" fmla="*/ 2463682 w 5632936"/>
                <a:gd name="connsiteY615" fmla="*/ 512451 h 2788275"/>
                <a:gd name="connsiteX616" fmla="*/ 2453735 w 5632936"/>
                <a:gd name="connsiteY616" fmla="*/ 515736 h 2788275"/>
                <a:gd name="connsiteX617" fmla="*/ 2449446 w 5632936"/>
                <a:gd name="connsiteY617" fmla="*/ 524862 h 2788275"/>
                <a:gd name="connsiteX618" fmla="*/ 2450359 w 5632936"/>
                <a:gd name="connsiteY618" fmla="*/ 532984 h 2788275"/>
                <a:gd name="connsiteX619" fmla="*/ 2457066 w 5632936"/>
                <a:gd name="connsiteY619" fmla="*/ 536817 h 2788275"/>
                <a:gd name="connsiteX620" fmla="*/ 2465142 w 5632936"/>
                <a:gd name="connsiteY620" fmla="*/ 541060 h 2788275"/>
                <a:gd name="connsiteX621" fmla="*/ 2471804 w 5632936"/>
                <a:gd name="connsiteY621" fmla="*/ 541060 h 2788275"/>
                <a:gd name="connsiteX622" fmla="*/ 2487455 w 5632936"/>
                <a:gd name="connsiteY622" fmla="*/ 543889 h 2788275"/>
                <a:gd name="connsiteX623" fmla="*/ 2483166 w 5632936"/>
                <a:gd name="connsiteY623" fmla="*/ 547266 h 2788275"/>
                <a:gd name="connsiteX624" fmla="*/ 2470800 w 5632936"/>
                <a:gd name="connsiteY624" fmla="*/ 547722 h 2788275"/>
                <a:gd name="connsiteX625" fmla="*/ 2465599 w 5632936"/>
                <a:gd name="connsiteY625" fmla="*/ 547266 h 2788275"/>
                <a:gd name="connsiteX626" fmla="*/ 2452777 w 5632936"/>
                <a:gd name="connsiteY626" fmla="*/ 542018 h 2788275"/>
                <a:gd name="connsiteX627" fmla="*/ 2443651 w 5632936"/>
                <a:gd name="connsiteY627" fmla="*/ 537775 h 2788275"/>
                <a:gd name="connsiteX628" fmla="*/ 2441781 w 5632936"/>
                <a:gd name="connsiteY628" fmla="*/ 533440 h 2788275"/>
                <a:gd name="connsiteX629" fmla="*/ 2440320 w 5632936"/>
                <a:gd name="connsiteY629" fmla="*/ 522991 h 2788275"/>
                <a:gd name="connsiteX630" fmla="*/ 2441279 w 5632936"/>
                <a:gd name="connsiteY630" fmla="*/ 514915 h 2788275"/>
                <a:gd name="connsiteX631" fmla="*/ 2442739 w 5632936"/>
                <a:gd name="connsiteY631" fmla="*/ 503051 h 2788275"/>
                <a:gd name="connsiteX632" fmla="*/ 2436533 w 5632936"/>
                <a:gd name="connsiteY632" fmla="*/ 494473 h 2788275"/>
                <a:gd name="connsiteX633" fmla="*/ 2425628 w 5632936"/>
                <a:gd name="connsiteY633" fmla="*/ 487811 h 2788275"/>
                <a:gd name="connsiteX634" fmla="*/ 2420380 w 5632936"/>
                <a:gd name="connsiteY634" fmla="*/ 480191 h 2788275"/>
                <a:gd name="connsiteX635" fmla="*/ 2409932 w 5632936"/>
                <a:gd name="connsiteY635" fmla="*/ 481150 h 2788275"/>
                <a:gd name="connsiteX636" fmla="*/ 2403771 w 5632936"/>
                <a:gd name="connsiteY636" fmla="*/ 478321 h 2788275"/>
                <a:gd name="connsiteX637" fmla="*/ 2390403 w 5632936"/>
                <a:gd name="connsiteY637" fmla="*/ 479233 h 2788275"/>
                <a:gd name="connsiteX638" fmla="*/ 2377581 w 5632936"/>
                <a:gd name="connsiteY638" fmla="*/ 483066 h 2788275"/>
                <a:gd name="connsiteX639" fmla="*/ 2368044 w 5632936"/>
                <a:gd name="connsiteY639" fmla="*/ 487355 h 2788275"/>
                <a:gd name="connsiteX640" fmla="*/ 2360470 w 5632936"/>
                <a:gd name="connsiteY640" fmla="*/ 503051 h 2788275"/>
                <a:gd name="connsiteX641" fmla="*/ 2364303 w 5632936"/>
                <a:gd name="connsiteY641" fmla="*/ 509211 h 2788275"/>
                <a:gd name="connsiteX642" fmla="*/ 2368866 w 5632936"/>
                <a:gd name="connsiteY642" fmla="*/ 522079 h 2788275"/>
                <a:gd name="connsiteX643" fmla="*/ 2370736 w 5632936"/>
                <a:gd name="connsiteY643" fmla="*/ 531204 h 2788275"/>
                <a:gd name="connsiteX644" fmla="*/ 2368866 w 5632936"/>
                <a:gd name="connsiteY644" fmla="*/ 537866 h 2788275"/>
                <a:gd name="connsiteX645" fmla="*/ 2363619 w 5632936"/>
                <a:gd name="connsiteY645" fmla="*/ 543980 h 2788275"/>
                <a:gd name="connsiteX646" fmla="*/ 2355086 w 5632936"/>
                <a:gd name="connsiteY646" fmla="*/ 552057 h 2788275"/>
                <a:gd name="connsiteX647" fmla="*/ 2347922 w 5632936"/>
                <a:gd name="connsiteY647" fmla="*/ 563464 h 2788275"/>
                <a:gd name="connsiteX648" fmla="*/ 2341762 w 5632936"/>
                <a:gd name="connsiteY648" fmla="*/ 574415 h 2788275"/>
                <a:gd name="connsiteX649" fmla="*/ 2326522 w 5632936"/>
                <a:gd name="connsiteY649" fmla="*/ 585411 h 2788275"/>
                <a:gd name="connsiteX650" fmla="*/ 2311830 w 5632936"/>
                <a:gd name="connsiteY650" fmla="*/ 591069 h 2788275"/>
                <a:gd name="connsiteX651" fmla="*/ 2308910 w 5632936"/>
                <a:gd name="connsiteY651" fmla="*/ 597686 h 2788275"/>
                <a:gd name="connsiteX652" fmla="*/ 2301335 w 5632936"/>
                <a:gd name="connsiteY652" fmla="*/ 605807 h 2788275"/>
                <a:gd name="connsiteX653" fmla="*/ 2293259 w 5632936"/>
                <a:gd name="connsiteY653" fmla="*/ 608636 h 2788275"/>
                <a:gd name="connsiteX654" fmla="*/ 2288011 w 5632936"/>
                <a:gd name="connsiteY654" fmla="*/ 609138 h 2788275"/>
                <a:gd name="connsiteX655" fmla="*/ 2281806 w 5632936"/>
                <a:gd name="connsiteY655" fmla="*/ 602066 h 2788275"/>
                <a:gd name="connsiteX656" fmla="*/ 2272361 w 5632936"/>
                <a:gd name="connsiteY656" fmla="*/ 601518 h 2788275"/>
                <a:gd name="connsiteX657" fmla="*/ 2262824 w 5632936"/>
                <a:gd name="connsiteY657" fmla="*/ 600606 h 2788275"/>
                <a:gd name="connsiteX658" fmla="*/ 2251417 w 5632936"/>
                <a:gd name="connsiteY658" fmla="*/ 603480 h 2788275"/>
                <a:gd name="connsiteX659" fmla="*/ 2243752 w 5632936"/>
                <a:gd name="connsiteY659" fmla="*/ 602066 h 2788275"/>
                <a:gd name="connsiteX660" fmla="*/ 2238596 w 5632936"/>
                <a:gd name="connsiteY660" fmla="*/ 600241 h 2788275"/>
                <a:gd name="connsiteX661" fmla="*/ 2238596 w 5632936"/>
                <a:gd name="connsiteY661" fmla="*/ 957559 h 2788275"/>
                <a:gd name="connsiteX662" fmla="*/ 1782308 w 5632936"/>
                <a:gd name="connsiteY662" fmla="*/ 957559 h 2788275"/>
                <a:gd name="connsiteX663" fmla="*/ 1782308 w 5632936"/>
                <a:gd name="connsiteY663" fmla="*/ 633550 h 2788275"/>
                <a:gd name="connsiteX664" fmla="*/ 1766247 w 5632936"/>
                <a:gd name="connsiteY664" fmla="*/ 629671 h 2788275"/>
                <a:gd name="connsiteX665" fmla="*/ 1833686 w 5632936"/>
                <a:gd name="connsiteY665" fmla="*/ 498489 h 2788275"/>
                <a:gd name="connsiteX666" fmla="*/ 1830036 w 5632936"/>
                <a:gd name="connsiteY666" fmla="*/ 499173 h 2788275"/>
                <a:gd name="connsiteX667" fmla="*/ 1803024 w 5632936"/>
                <a:gd name="connsiteY667" fmla="*/ 510215 h 2788275"/>
                <a:gd name="connsiteX668" fmla="*/ 1783084 w 5632936"/>
                <a:gd name="connsiteY668" fmla="*/ 512040 h 2788275"/>
                <a:gd name="connsiteX669" fmla="*/ 1768026 w 5632936"/>
                <a:gd name="connsiteY669" fmla="*/ 510717 h 2788275"/>
                <a:gd name="connsiteX670" fmla="*/ 1774688 w 5632936"/>
                <a:gd name="connsiteY670" fmla="*/ 507569 h 2788275"/>
                <a:gd name="connsiteX671" fmla="*/ 1782171 w 5632936"/>
                <a:gd name="connsiteY671" fmla="*/ 498443 h 2788275"/>
                <a:gd name="connsiteX672" fmla="*/ 1781761 w 5632936"/>
                <a:gd name="connsiteY672" fmla="*/ 489317 h 2788275"/>
                <a:gd name="connsiteX673" fmla="*/ 1793761 w 5632936"/>
                <a:gd name="connsiteY673" fmla="*/ 477363 h 2788275"/>
                <a:gd name="connsiteX674" fmla="*/ 1775144 w 5632936"/>
                <a:gd name="connsiteY674" fmla="*/ 478640 h 2788275"/>
                <a:gd name="connsiteX675" fmla="*/ 1766018 w 5632936"/>
                <a:gd name="connsiteY675" fmla="*/ 483568 h 2788275"/>
                <a:gd name="connsiteX676" fmla="*/ 1754064 w 5632936"/>
                <a:gd name="connsiteY676" fmla="*/ 488405 h 2788275"/>
                <a:gd name="connsiteX677" fmla="*/ 1749501 w 5632936"/>
                <a:gd name="connsiteY677" fmla="*/ 496800 h 2788275"/>
                <a:gd name="connsiteX678" fmla="*/ 1739280 w 5632936"/>
                <a:gd name="connsiteY678" fmla="*/ 507021 h 2788275"/>
                <a:gd name="connsiteX679" fmla="*/ 1736178 w 5632936"/>
                <a:gd name="connsiteY679" fmla="*/ 499949 h 2788275"/>
                <a:gd name="connsiteX680" fmla="*/ 1728649 w 5632936"/>
                <a:gd name="connsiteY680" fmla="*/ 496800 h 2788275"/>
                <a:gd name="connsiteX681" fmla="*/ 1722443 w 5632936"/>
                <a:gd name="connsiteY681" fmla="*/ 498580 h 2788275"/>
                <a:gd name="connsiteX682" fmla="*/ 1710032 w 5632936"/>
                <a:gd name="connsiteY682" fmla="*/ 503964 h 2788275"/>
                <a:gd name="connsiteX683" fmla="*/ 1698078 w 5632936"/>
                <a:gd name="connsiteY683" fmla="*/ 503964 h 2788275"/>
                <a:gd name="connsiteX684" fmla="*/ 1688313 w 5632936"/>
                <a:gd name="connsiteY684" fmla="*/ 508527 h 2788275"/>
                <a:gd name="connsiteX685" fmla="*/ 1676815 w 5632936"/>
                <a:gd name="connsiteY685" fmla="*/ 517653 h 2788275"/>
                <a:gd name="connsiteX686" fmla="*/ 1658563 w 5632936"/>
                <a:gd name="connsiteY686" fmla="*/ 527828 h 2788275"/>
                <a:gd name="connsiteX687" fmla="*/ 1663902 w 5632936"/>
                <a:gd name="connsiteY687" fmla="*/ 529151 h 2788275"/>
                <a:gd name="connsiteX688" fmla="*/ 1623977 w 5632936"/>
                <a:gd name="connsiteY688" fmla="*/ 541106 h 2788275"/>
                <a:gd name="connsiteX689" fmla="*/ 1615581 w 5632936"/>
                <a:gd name="connsiteY689" fmla="*/ 546855 h 2788275"/>
                <a:gd name="connsiteX690" fmla="*/ 1612934 w 5632936"/>
                <a:gd name="connsiteY690" fmla="*/ 561913 h 2788275"/>
                <a:gd name="connsiteX691" fmla="*/ 1605360 w 5632936"/>
                <a:gd name="connsiteY691" fmla="*/ 568118 h 2788275"/>
                <a:gd name="connsiteX692" fmla="*/ 1600797 w 5632936"/>
                <a:gd name="connsiteY692" fmla="*/ 571677 h 2788275"/>
                <a:gd name="connsiteX693" fmla="*/ 1570591 w 5632936"/>
                <a:gd name="connsiteY693" fmla="*/ 578841 h 2788275"/>
                <a:gd name="connsiteX694" fmla="*/ 1559548 w 5632936"/>
                <a:gd name="connsiteY694" fmla="*/ 579251 h 2788275"/>
                <a:gd name="connsiteX695" fmla="*/ 1549373 w 5632936"/>
                <a:gd name="connsiteY695" fmla="*/ 563738 h 2788275"/>
                <a:gd name="connsiteX696" fmla="*/ 1540522 w 5632936"/>
                <a:gd name="connsiteY696" fmla="*/ 561502 h 2788275"/>
                <a:gd name="connsiteX697" fmla="*/ 1531396 w 5632936"/>
                <a:gd name="connsiteY697" fmla="*/ 555251 h 2788275"/>
                <a:gd name="connsiteX698" fmla="*/ 1534498 w 5632936"/>
                <a:gd name="connsiteY698" fmla="*/ 547311 h 2788275"/>
                <a:gd name="connsiteX699" fmla="*/ 1539837 w 5632936"/>
                <a:gd name="connsiteY699" fmla="*/ 541562 h 2788275"/>
                <a:gd name="connsiteX700" fmla="*/ 1548232 w 5632936"/>
                <a:gd name="connsiteY700" fmla="*/ 535311 h 2788275"/>
                <a:gd name="connsiteX701" fmla="*/ 1556218 w 5632936"/>
                <a:gd name="connsiteY701" fmla="*/ 535311 h 2788275"/>
                <a:gd name="connsiteX702" fmla="*/ 1570454 w 5632936"/>
                <a:gd name="connsiteY702" fmla="*/ 533577 h 2788275"/>
                <a:gd name="connsiteX703" fmla="*/ 1581496 w 5632936"/>
                <a:gd name="connsiteY703" fmla="*/ 531341 h 2788275"/>
                <a:gd name="connsiteX704" fmla="*/ 1579306 w 5632936"/>
                <a:gd name="connsiteY704" fmla="*/ 525181 h 2788275"/>
                <a:gd name="connsiteX705" fmla="*/ 1564203 w 5632936"/>
                <a:gd name="connsiteY705" fmla="*/ 507477 h 2788275"/>
                <a:gd name="connsiteX706" fmla="*/ 1552704 w 5632936"/>
                <a:gd name="connsiteY706" fmla="*/ 499903 h 2788275"/>
                <a:gd name="connsiteX707" fmla="*/ 1542073 w 5632936"/>
                <a:gd name="connsiteY707" fmla="*/ 498124 h 2788275"/>
                <a:gd name="connsiteX708" fmla="*/ 1530072 w 5632936"/>
                <a:gd name="connsiteY708" fmla="*/ 498124 h 2788275"/>
                <a:gd name="connsiteX709" fmla="*/ 1515426 w 5632936"/>
                <a:gd name="connsiteY709" fmla="*/ 497211 h 2788275"/>
                <a:gd name="connsiteX710" fmla="*/ 1502102 w 5632936"/>
                <a:gd name="connsiteY710" fmla="*/ 498990 h 2788275"/>
                <a:gd name="connsiteX711" fmla="*/ 1486178 w 5632936"/>
                <a:gd name="connsiteY711" fmla="*/ 496344 h 2788275"/>
                <a:gd name="connsiteX712" fmla="*/ 1491972 w 5632936"/>
                <a:gd name="connsiteY712" fmla="*/ 502093 h 2788275"/>
                <a:gd name="connsiteX713" fmla="*/ 1500368 w 5632936"/>
                <a:gd name="connsiteY713" fmla="*/ 505196 h 2788275"/>
                <a:gd name="connsiteX714" fmla="*/ 1507030 w 5632936"/>
                <a:gd name="connsiteY714" fmla="*/ 513135 h 2788275"/>
                <a:gd name="connsiteX715" fmla="*/ 1507486 w 5632936"/>
                <a:gd name="connsiteY715" fmla="*/ 518474 h 2788275"/>
                <a:gd name="connsiteX716" fmla="*/ 1507897 w 5632936"/>
                <a:gd name="connsiteY716" fmla="*/ 525181 h 2788275"/>
                <a:gd name="connsiteX717" fmla="*/ 1508809 w 5632936"/>
                <a:gd name="connsiteY717" fmla="*/ 530931 h 2788275"/>
                <a:gd name="connsiteX718" fmla="*/ 1507897 w 5632936"/>
                <a:gd name="connsiteY718" fmla="*/ 539326 h 2788275"/>
                <a:gd name="connsiteX719" fmla="*/ 1500368 w 5632936"/>
                <a:gd name="connsiteY719" fmla="*/ 553973 h 2788275"/>
                <a:gd name="connsiteX720" fmla="*/ 1496854 w 5632936"/>
                <a:gd name="connsiteY720" fmla="*/ 563099 h 2788275"/>
                <a:gd name="connsiteX721" fmla="*/ 1505251 w 5632936"/>
                <a:gd name="connsiteY721" fmla="*/ 566202 h 2788275"/>
                <a:gd name="connsiteX722" fmla="*/ 1511456 w 5632936"/>
                <a:gd name="connsiteY722" fmla="*/ 569715 h 2788275"/>
                <a:gd name="connsiteX723" fmla="*/ 1515015 w 5632936"/>
                <a:gd name="connsiteY723" fmla="*/ 579069 h 2788275"/>
                <a:gd name="connsiteX724" fmla="*/ 1511456 w 5632936"/>
                <a:gd name="connsiteY724" fmla="*/ 592347 h 2788275"/>
                <a:gd name="connsiteX725" fmla="*/ 1508809 w 5632936"/>
                <a:gd name="connsiteY725" fmla="*/ 597640 h 2788275"/>
                <a:gd name="connsiteX726" fmla="*/ 1506619 w 5632936"/>
                <a:gd name="connsiteY726" fmla="*/ 609640 h 2788275"/>
                <a:gd name="connsiteX727" fmla="*/ 1503881 w 5632936"/>
                <a:gd name="connsiteY727" fmla="*/ 618538 h 2788275"/>
                <a:gd name="connsiteX728" fmla="*/ 1499319 w 5632936"/>
                <a:gd name="connsiteY728" fmla="*/ 615435 h 2788275"/>
                <a:gd name="connsiteX729" fmla="*/ 1494482 w 5632936"/>
                <a:gd name="connsiteY729" fmla="*/ 607815 h 2788275"/>
                <a:gd name="connsiteX730" fmla="*/ 1487410 w 5632936"/>
                <a:gd name="connsiteY730" fmla="*/ 603252 h 2788275"/>
                <a:gd name="connsiteX731" fmla="*/ 1476733 w 5632936"/>
                <a:gd name="connsiteY731" fmla="*/ 600606 h 2788275"/>
                <a:gd name="connsiteX732" fmla="*/ 1463409 w 5632936"/>
                <a:gd name="connsiteY732" fmla="*/ 597001 h 2788275"/>
                <a:gd name="connsiteX733" fmla="*/ 1453279 w 5632936"/>
                <a:gd name="connsiteY733" fmla="*/ 597457 h 2788275"/>
                <a:gd name="connsiteX734" fmla="*/ 1431971 w 5632936"/>
                <a:gd name="connsiteY734" fmla="*/ 616485 h 2788275"/>
                <a:gd name="connsiteX735" fmla="*/ 1418738 w 5632936"/>
                <a:gd name="connsiteY735" fmla="*/ 621869 h 2788275"/>
                <a:gd name="connsiteX736" fmla="*/ 1410251 w 5632936"/>
                <a:gd name="connsiteY736" fmla="*/ 627162 h 2788275"/>
                <a:gd name="connsiteX737" fmla="*/ 1396974 w 5632936"/>
                <a:gd name="connsiteY737" fmla="*/ 635147 h 2788275"/>
                <a:gd name="connsiteX738" fmla="*/ 1385886 w 5632936"/>
                <a:gd name="connsiteY738" fmla="*/ 652896 h 2788275"/>
                <a:gd name="connsiteX739" fmla="*/ 1395650 w 5632936"/>
                <a:gd name="connsiteY739" fmla="*/ 659969 h 2788275"/>
                <a:gd name="connsiteX740" fmla="*/ 1406282 w 5632936"/>
                <a:gd name="connsiteY740" fmla="*/ 679041 h 2788275"/>
                <a:gd name="connsiteX741" fmla="*/ 1392958 w 5632936"/>
                <a:gd name="connsiteY741" fmla="*/ 681688 h 2788275"/>
                <a:gd name="connsiteX742" fmla="*/ 1381460 w 5632936"/>
                <a:gd name="connsiteY742" fmla="*/ 682144 h 2788275"/>
                <a:gd name="connsiteX743" fmla="*/ 1371285 w 5632936"/>
                <a:gd name="connsiteY743" fmla="*/ 681232 h 2788275"/>
                <a:gd name="connsiteX744" fmla="*/ 1359284 w 5632936"/>
                <a:gd name="connsiteY744" fmla="*/ 678129 h 2788275"/>
                <a:gd name="connsiteX745" fmla="*/ 1346873 w 5632936"/>
                <a:gd name="connsiteY745" fmla="*/ 679498 h 2788275"/>
                <a:gd name="connsiteX746" fmla="*/ 1336698 w 5632936"/>
                <a:gd name="connsiteY746" fmla="*/ 677262 h 2788275"/>
                <a:gd name="connsiteX747" fmla="*/ 1325154 w 5632936"/>
                <a:gd name="connsiteY747" fmla="*/ 663984 h 2788275"/>
                <a:gd name="connsiteX748" fmla="*/ 1311465 w 5632936"/>
                <a:gd name="connsiteY748" fmla="*/ 655543 h 2788275"/>
                <a:gd name="connsiteX749" fmla="*/ 1303069 w 5632936"/>
                <a:gd name="connsiteY749" fmla="*/ 660425 h 2788275"/>
                <a:gd name="connsiteX750" fmla="*/ 1293944 w 5632936"/>
                <a:gd name="connsiteY750" fmla="*/ 668821 h 2788275"/>
                <a:gd name="connsiteX751" fmla="*/ 1295723 w 5632936"/>
                <a:gd name="connsiteY751" fmla="*/ 675939 h 2788275"/>
                <a:gd name="connsiteX752" fmla="*/ 1300286 w 5632936"/>
                <a:gd name="connsiteY752" fmla="*/ 685065 h 2788275"/>
                <a:gd name="connsiteX753" fmla="*/ 1307815 w 5632936"/>
                <a:gd name="connsiteY753" fmla="*/ 695285 h 2788275"/>
                <a:gd name="connsiteX754" fmla="*/ 1320682 w 5632936"/>
                <a:gd name="connsiteY754" fmla="*/ 697521 h 2788275"/>
                <a:gd name="connsiteX755" fmla="*/ 1334006 w 5632936"/>
                <a:gd name="connsiteY755" fmla="*/ 704137 h 2788275"/>
                <a:gd name="connsiteX756" fmla="*/ 1330857 w 5632936"/>
                <a:gd name="connsiteY756" fmla="*/ 708700 h 2788275"/>
                <a:gd name="connsiteX757" fmla="*/ 1322963 w 5632936"/>
                <a:gd name="connsiteY757" fmla="*/ 715316 h 2788275"/>
                <a:gd name="connsiteX758" fmla="*/ 1314933 w 5632936"/>
                <a:gd name="connsiteY758" fmla="*/ 716229 h 2788275"/>
                <a:gd name="connsiteX759" fmla="*/ 1302978 w 5632936"/>
                <a:gd name="connsiteY759" fmla="*/ 716229 h 2788275"/>
                <a:gd name="connsiteX760" fmla="*/ 1296773 w 5632936"/>
                <a:gd name="connsiteY760" fmla="*/ 710936 h 2788275"/>
                <a:gd name="connsiteX761" fmla="*/ 1285228 w 5632936"/>
                <a:gd name="connsiteY761" fmla="*/ 705597 h 2788275"/>
                <a:gd name="connsiteX762" fmla="*/ 1274141 w 5632936"/>
                <a:gd name="connsiteY762" fmla="*/ 698023 h 2788275"/>
                <a:gd name="connsiteX763" fmla="*/ 1266156 w 5632936"/>
                <a:gd name="connsiteY763" fmla="*/ 696289 h 2788275"/>
                <a:gd name="connsiteX764" fmla="*/ 1251965 w 5632936"/>
                <a:gd name="connsiteY764" fmla="*/ 694053 h 2788275"/>
                <a:gd name="connsiteX765" fmla="*/ 1247859 w 5632936"/>
                <a:gd name="connsiteY765" fmla="*/ 689773 h 2788275"/>
                <a:gd name="connsiteX766" fmla="*/ 1247996 w 5632936"/>
                <a:gd name="connsiteY766" fmla="*/ 688760 h 2788275"/>
                <a:gd name="connsiteX767" fmla="*/ 1250642 w 5632936"/>
                <a:gd name="connsiteY767" fmla="*/ 682555 h 2788275"/>
                <a:gd name="connsiteX768" fmla="*/ 1247174 w 5632936"/>
                <a:gd name="connsiteY768" fmla="*/ 670555 h 2788275"/>
                <a:gd name="connsiteX769" fmla="*/ 1240421 w 5632936"/>
                <a:gd name="connsiteY769" fmla="*/ 659923 h 2788275"/>
                <a:gd name="connsiteX770" fmla="*/ 1240877 w 5632936"/>
                <a:gd name="connsiteY770" fmla="*/ 646234 h 2788275"/>
                <a:gd name="connsiteX771" fmla="*/ 1246627 w 5632936"/>
                <a:gd name="connsiteY771" fmla="*/ 635603 h 2788275"/>
                <a:gd name="connsiteX772" fmla="*/ 1247540 w 5632936"/>
                <a:gd name="connsiteY772" fmla="*/ 624971 h 2788275"/>
                <a:gd name="connsiteX773" fmla="*/ 1238414 w 5632936"/>
                <a:gd name="connsiteY773" fmla="*/ 619131 h 2788275"/>
                <a:gd name="connsiteX774" fmla="*/ 1233121 w 5632936"/>
                <a:gd name="connsiteY774" fmla="*/ 615663 h 2788275"/>
                <a:gd name="connsiteX775" fmla="*/ 1221987 w 5632936"/>
                <a:gd name="connsiteY775" fmla="*/ 611648 h 2788275"/>
                <a:gd name="connsiteX776" fmla="*/ 1214002 w 5632936"/>
                <a:gd name="connsiteY776" fmla="*/ 606401 h 2788275"/>
                <a:gd name="connsiteX777" fmla="*/ 1207842 w 5632936"/>
                <a:gd name="connsiteY777" fmla="*/ 598370 h 2788275"/>
                <a:gd name="connsiteX778" fmla="*/ 1203279 w 5632936"/>
                <a:gd name="connsiteY778" fmla="*/ 593077 h 2788275"/>
                <a:gd name="connsiteX779" fmla="*/ 1195796 w 5632936"/>
                <a:gd name="connsiteY779" fmla="*/ 590385 h 2788275"/>
                <a:gd name="connsiteX780" fmla="*/ 1187765 w 5632936"/>
                <a:gd name="connsiteY780" fmla="*/ 582810 h 2788275"/>
                <a:gd name="connsiteX781" fmla="*/ 1182473 w 5632936"/>
                <a:gd name="connsiteY781" fmla="*/ 573137 h 2788275"/>
                <a:gd name="connsiteX782" fmla="*/ 1174534 w 5632936"/>
                <a:gd name="connsiteY782" fmla="*/ 567753 h 2788275"/>
                <a:gd name="connsiteX783" fmla="*/ 1182473 w 5632936"/>
                <a:gd name="connsiteY783" fmla="*/ 567342 h 2788275"/>
                <a:gd name="connsiteX784" fmla="*/ 1188633 w 5632936"/>
                <a:gd name="connsiteY784" fmla="*/ 570034 h 2788275"/>
                <a:gd name="connsiteX785" fmla="*/ 1194884 w 5632936"/>
                <a:gd name="connsiteY785" fmla="*/ 576651 h 2788275"/>
                <a:gd name="connsiteX786" fmla="*/ 1202914 w 5632936"/>
                <a:gd name="connsiteY786" fmla="*/ 583312 h 2788275"/>
                <a:gd name="connsiteX787" fmla="*/ 1213500 w 5632936"/>
                <a:gd name="connsiteY787" fmla="*/ 586415 h 2788275"/>
                <a:gd name="connsiteX788" fmla="*/ 1220573 w 5632936"/>
                <a:gd name="connsiteY788" fmla="*/ 588195 h 2788275"/>
                <a:gd name="connsiteX789" fmla="*/ 1229699 w 5632936"/>
                <a:gd name="connsiteY789" fmla="*/ 590385 h 2788275"/>
                <a:gd name="connsiteX790" fmla="*/ 1242977 w 5632936"/>
                <a:gd name="connsiteY790" fmla="*/ 593077 h 2788275"/>
                <a:gd name="connsiteX791" fmla="*/ 1255798 w 5632936"/>
                <a:gd name="connsiteY791" fmla="*/ 601564 h 2788275"/>
                <a:gd name="connsiteX792" fmla="*/ 1272224 w 5632936"/>
                <a:gd name="connsiteY792" fmla="*/ 605853 h 2788275"/>
                <a:gd name="connsiteX793" fmla="*/ 1291754 w 5632936"/>
                <a:gd name="connsiteY793" fmla="*/ 606811 h 2788275"/>
                <a:gd name="connsiteX794" fmla="*/ 1309457 w 5632936"/>
                <a:gd name="connsiteY794" fmla="*/ 609914 h 2788275"/>
                <a:gd name="connsiteX795" fmla="*/ 1325017 w 5632936"/>
                <a:gd name="connsiteY795" fmla="*/ 614477 h 2788275"/>
                <a:gd name="connsiteX796" fmla="*/ 1357778 w 5632936"/>
                <a:gd name="connsiteY796" fmla="*/ 614887 h 2788275"/>
                <a:gd name="connsiteX797" fmla="*/ 1374615 w 5632936"/>
                <a:gd name="connsiteY797" fmla="*/ 611785 h 2788275"/>
                <a:gd name="connsiteX798" fmla="*/ 1382600 w 5632936"/>
                <a:gd name="connsiteY798" fmla="*/ 610051 h 2788275"/>
                <a:gd name="connsiteX799" fmla="*/ 1387483 w 5632936"/>
                <a:gd name="connsiteY799" fmla="*/ 609184 h 2788275"/>
                <a:gd name="connsiteX800" fmla="*/ 1401673 w 5632936"/>
                <a:gd name="connsiteY800" fmla="*/ 602978 h 2788275"/>
                <a:gd name="connsiteX801" fmla="*/ 1416275 w 5632936"/>
                <a:gd name="connsiteY801" fmla="*/ 591434 h 2788275"/>
                <a:gd name="connsiteX802" fmla="*/ 1425400 w 5632936"/>
                <a:gd name="connsiteY802" fmla="*/ 581213 h 2788275"/>
                <a:gd name="connsiteX803" fmla="*/ 1429963 w 5632936"/>
                <a:gd name="connsiteY803" fmla="*/ 570628 h 2788275"/>
                <a:gd name="connsiteX804" fmla="*/ 1427773 w 5632936"/>
                <a:gd name="connsiteY804" fmla="*/ 560863 h 2788275"/>
                <a:gd name="connsiteX805" fmla="*/ 1422890 w 5632936"/>
                <a:gd name="connsiteY805" fmla="*/ 551098 h 2788275"/>
                <a:gd name="connsiteX806" fmla="*/ 1416229 w 5632936"/>
                <a:gd name="connsiteY806" fmla="*/ 543113 h 2788275"/>
                <a:gd name="connsiteX807" fmla="*/ 1404685 w 5632936"/>
                <a:gd name="connsiteY807" fmla="*/ 532436 h 2788275"/>
                <a:gd name="connsiteX808" fmla="*/ 1394053 w 5632936"/>
                <a:gd name="connsiteY808" fmla="*/ 523311 h 2788275"/>
                <a:gd name="connsiteX809" fmla="*/ 1385612 w 5632936"/>
                <a:gd name="connsiteY809" fmla="*/ 519843 h 2788275"/>
                <a:gd name="connsiteX810" fmla="*/ 1375436 w 5632936"/>
                <a:gd name="connsiteY810" fmla="*/ 518018 h 2788275"/>
                <a:gd name="connsiteX811" fmla="*/ 1363938 w 5632936"/>
                <a:gd name="connsiteY811" fmla="*/ 513181 h 2788275"/>
                <a:gd name="connsiteX812" fmla="*/ 1344865 w 5632936"/>
                <a:gd name="connsiteY812" fmla="*/ 498990 h 2788275"/>
                <a:gd name="connsiteX813" fmla="*/ 1331542 w 5632936"/>
                <a:gd name="connsiteY813" fmla="*/ 494428 h 2788275"/>
                <a:gd name="connsiteX814" fmla="*/ 1323146 w 5632936"/>
                <a:gd name="connsiteY814" fmla="*/ 485576 h 2788275"/>
                <a:gd name="connsiteX815" fmla="*/ 1308499 w 5632936"/>
                <a:gd name="connsiteY815" fmla="*/ 481560 h 2788275"/>
                <a:gd name="connsiteX816" fmla="*/ 1300058 w 5632936"/>
                <a:gd name="connsiteY816" fmla="*/ 476997 h 2788275"/>
                <a:gd name="connsiteX817" fmla="*/ 1288514 w 5632936"/>
                <a:gd name="connsiteY817" fmla="*/ 473438 h 2788275"/>
                <a:gd name="connsiteX818" fmla="*/ 1282810 w 5632936"/>
                <a:gd name="connsiteY818" fmla="*/ 466366 h 2788275"/>
                <a:gd name="connsiteX819" fmla="*/ 1273685 w 5632936"/>
                <a:gd name="connsiteY819" fmla="*/ 462852 h 2788275"/>
                <a:gd name="connsiteX820" fmla="*/ 1262597 w 5632936"/>
                <a:gd name="connsiteY820" fmla="*/ 464586 h 2788275"/>
                <a:gd name="connsiteX821" fmla="*/ 1245303 w 5632936"/>
                <a:gd name="connsiteY821" fmla="*/ 463674 h 2788275"/>
                <a:gd name="connsiteX822" fmla="*/ 1240011 w 5632936"/>
                <a:gd name="connsiteY822" fmla="*/ 459704 h 2788275"/>
                <a:gd name="connsiteX823" fmla="*/ 1230885 w 5632936"/>
                <a:gd name="connsiteY823" fmla="*/ 456601 h 2788275"/>
                <a:gd name="connsiteX824" fmla="*/ 1225090 w 5632936"/>
                <a:gd name="connsiteY824" fmla="*/ 457514 h 2788275"/>
                <a:gd name="connsiteX825" fmla="*/ 1218017 w 5632936"/>
                <a:gd name="connsiteY825" fmla="*/ 460617 h 2788275"/>
                <a:gd name="connsiteX826" fmla="*/ 1210032 w 5632936"/>
                <a:gd name="connsiteY826" fmla="*/ 460617 h 2788275"/>
                <a:gd name="connsiteX827" fmla="*/ 1208298 w 5632936"/>
                <a:gd name="connsiteY827" fmla="*/ 453088 h 2788275"/>
                <a:gd name="connsiteX828" fmla="*/ 1199447 w 5632936"/>
                <a:gd name="connsiteY828" fmla="*/ 457103 h 2788275"/>
                <a:gd name="connsiteX829" fmla="*/ 1191005 w 5632936"/>
                <a:gd name="connsiteY829" fmla="*/ 455278 h 2788275"/>
                <a:gd name="connsiteX830" fmla="*/ 1180830 w 5632936"/>
                <a:gd name="connsiteY830" fmla="*/ 449073 h 2788275"/>
                <a:gd name="connsiteX831" fmla="*/ 1185667 w 5632936"/>
                <a:gd name="connsiteY831" fmla="*/ 445514 h 2788275"/>
                <a:gd name="connsiteX832" fmla="*/ 1195887 w 5632936"/>
                <a:gd name="connsiteY832" fmla="*/ 440221 h 2788275"/>
                <a:gd name="connsiteX833" fmla="*/ 1191918 w 5632936"/>
                <a:gd name="connsiteY833" fmla="*/ 434015 h 2788275"/>
                <a:gd name="connsiteX834" fmla="*/ 1172389 w 5632936"/>
                <a:gd name="connsiteY834" fmla="*/ 431323 h 2788275"/>
                <a:gd name="connsiteX835" fmla="*/ 1166594 w 5632936"/>
                <a:gd name="connsiteY835" fmla="*/ 433513 h 2788275"/>
                <a:gd name="connsiteX836" fmla="*/ 1158654 w 5632936"/>
                <a:gd name="connsiteY836" fmla="*/ 432236 h 2788275"/>
                <a:gd name="connsiteX837" fmla="*/ 1152449 w 5632936"/>
                <a:gd name="connsiteY837" fmla="*/ 438852 h 2788275"/>
                <a:gd name="connsiteX838" fmla="*/ 1145742 w 5632936"/>
                <a:gd name="connsiteY838" fmla="*/ 440358 h 2788275"/>
                <a:gd name="connsiteX839" fmla="*/ 1144509 w 5632936"/>
                <a:gd name="connsiteY839" fmla="*/ 440358 h 2788275"/>
                <a:gd name="connsiteX840" fmla="*/ 1132920 w 5632936"/>
                <a:gd name="connsiteY840" fmla="*/ 437711 h 2788275"/>
                <a:gd name="connsiteX841" fmla="*/ 1121832 w 5632936"/>
                <a:gd name="connsiteY841" fmla="*/ 441635 h 2788275"/>
                <a:gd name="connsiteX842" fmla="*/ 1115581 w 5632936"/>
                <a:gd name="connsiteY842" fmla="*/ 439445 h 2788275"/>
                <a:gd name="connsiteX843" fmla="*/ 1106455 w 5632936"/>
                <a:gd name="connsiteY843" fmla="*/ 436342 h 2788275"/>
                <a:gd name="connsiteX844" fmla="*/ 1094911 w 5632936"/>
                <a:gd name="connsiteY844" fmla="*/ 427490 h 2788275"/>
                <a:gd name="connsiteX845" fmla="*/ 1101573 w 5632936"/>
                <a:gd name="connsiteY845" fmla="*/ 422608 h 2788275"/>
                <a:gd name="connsiteX846" fmla="*/ 1110425 w 5632936"/>
                <a:gd name="connsiteY846" fmla="*/ 426623 h 2788275"/>
                <a:gd name="connsiteX847" fmla="*/ 1126349 w 5632936"/>
                <a:gd name="connsiteY847" fmla="*/ 417771 h 2788275"/>
                <a:gd name="connsiteX848" fmla="*/ 1138806 w 5632936"/>
                <a:gd name="connsiteY848" fmla="*/ 409786 h 2788275"/>
                <a:gd name="connsiteX849" fmla="*/ 1139262 w 5632936"/>
                <a:gd name="connsiteY849" fmla="*/ 405223 h 2788275"/>
                <a:gd name="connsiteX850" fmla="*/ 1138350 w 5632936"/>
                <a:gd name="connsiteY850" fmla="*/ 393223 h 2788275"/>
                <a:gd name="connsiteX851" fmla="*/ 1124661 w 5632936"/>
                <a:gd name="connsiteY851" fmla="*/ 389664 h 2788275"/>
                <a:gd name="connsiteX852" fmla="*/ 1110972 w 5632936"/>
                <a:gd name="connsiteY852" fmla="*/ 383458 h 2788275"/>
                <a:gd name="connsiteX853" fmla="*/ 1098972 w 5632936"/>
                <a:gd name="connsiteY853" fmla="*/ 383458 h 2788275"/>
                <a:gd name="connsiteX854" fmla="*/ 1083914 w 5632936"/>
                <a:gd name="connsiteY854" fmla="*/ 380812 h 2788275"/>
                <a:gd name="connsiteX855" fmla="*/ 1077755 w 5632936"/>
                <a:gd name="connsiteY855" fmla="*/ 382637 h 2788275"/>
                <a:gd name="connsiteX856" fmla="*/ 1067078 w 5632936"/>
                <a:gd name="connsiteY856" fmla="*/ 402942 h 2788275"/>
                <a:gd name="connsiteX857" fmla="*/ 1062515 w 5632936"/>
                <a:gd name="connsiteY857" fmla="*/ 404311 h 2788275"/>
                <a:gd name="connsiteX858" fmla="*/ 1059412 w 5632936"/>
                <a:gd name="connsiteY858" fmla="*/ 393223 h 2788275"/>
                <a:gd name="connsiteX859" fmla="*/ 1062515 w 5632936"/>
                <a:gd name="connsiteY859" fmla="*/ 384827 h 2788275"/>
                <a:gd name="connsiteX860" fmla="*/ 1070500 w 5632936"/>
                <a:gd name="connsiteY860" fmla="*/ 379945 h 2788275"/>
                <a:gd name="connsiteX861" fmla="*/ 1070956 w 5632936"/>
                <a:gd name="connsiteY861" fmla="*/ 373694 h 2788275"/>
                <a:gd name="connsiteX862" fmla="*/ 1061830 w 5632936"/>
                <a:gd name="connsiteY862" fmla="*/ 369131 h 2788275"/>
                <a:gd name="connsiteX863" fmla="*/ 1046773 w 5632936"/>
                <a:gd name="connsiteY863" fmla="*/ 371778 h 2788275"/>
                <a:gd name="connsiteX864" fmla="*/ 1039700 w 5632936"/>
                <a:gd name="connsiteY864" fmla="*/ 378896 h 2788275"/>
                <a:gd name="connsiteX865" fmla="*/ 1036552 w 5632936"/>
                <a:gd name="connsiteY865" fmla="*/ 393497 h 2788275"/>
                <a:gd name="connsiteX866" fmla="*/ 1029023 w 5632936"/>
                <a:gd name="connsiteY866" fmla="*/ 398835 h 2788275"/>
                <a:gd name="connsiteX867" fmla="*/ 1019898 w 5632936"/>
                <a:gd name="connsiteY867" fmla="*/ 400980 h 2788275"/>
                <a:gd name="connsiteX868" fmla="*/ 1019441 w 5632936"/>
                <a:gd name="connsiteY868" fmla="*/ 396143 h 2788275"/>
                <a:gd name="connsiteX869" fmla="*/ 1018072 w 5632936"/>
                <a:gd name="connsiteY869" fmla="*/ 378439 h 2788275"/>
                <a:gd name="connsiteX870" fmla="*/ 1012369 w 5632936"/>
                <a:gd name="connsiteY870" fmla="*/ 384189 h 2788275"/>
                <a:gd name="connsiteX871" fmla="*/ 1004794 w 5632936"/>
                <a:gd name="connsiteY871" fmla="*/ 395778 h 2788275"/>
                <a:gd name="connsiteX872" fmla="*/ 991106 w 5632936"/>
                <a:gd name="connsiteY872" fmla="*/ 407687 h 2788275"/>
                <a:gd name="connsiteX873" fmla="*/ 975090 w 5632936"/>
                <a:gd name="connsiteY873" fmla="*/ 410790 h 2788275"/>
                <a:gd name="connsiteX874" fmla="*/ 977737 w 5632936"/>
                <a:gd name="connsiteY874" fmla="*/ 403261 h 2788275"/>
                <a:gd name="connsiteX875" fmla="*/ 992840 w 5632936"/>
                <a:gd name="connsiteY875" fmla="*/ 386379 h 2788275"/>
                <a:gd name="connsiteX876" fmla="*/ 1000368 w 5632936"/>
                <a:gd name="connsiteY876" fmla="*/ 371778 h 2788275"/>
                <a:gd name="connsiteX877" fmla="*/ 986178 w 5632936"/>
                <a:gd name="connsiteY877" fmla="*/ 377070 h 2788275"/>
                <a:gd name="connsiteX878" fmla="*/ 973356 w 5632936"/>
                <a:gd name="connsiteY878" fmla="*/ 379352 h 2788275"/>
                <a:gd name="connsiteX879" fmla="*/ 971120 w 5632936"/>
                <a:gd name="connsiteY879" fmla="*/ 387656 h 2788275"/>
                <a:gd name="connsiteX880" fmla="*/ 959622 w 5632936"/>
                <a:gd name="connsiteY880" fmla="*/ 396143 h 2788275"/>
                <a:gd name="connsiteX881" fmla="*/ 950770 w 5632936"/>
                <a:gd name="connsiteY881" fmla="*/ 397467 h 2788275"/>
                <a:gd name="connsiteX882" fmla="*/ 945021 w 5632936"/>
                <a:gd name="connsiteY882" fmla="*/ 405041 h 2788275"/>
                <a:gd name="connsiteX883" fmla="*/ 933887 w 5632936"/>
                <a:gd name="connsiteY883" fmla="*/ 409011 h 2788275"/>
                <a:gd name="connsiteX884" fmla="*/ 925081 w 5632936"/>
                <a:gd name="connsiteY884" fmla="*/ 413573 h 2788275"/>
                <a:gd name="connsiteX885" fmla="*/ 920518 w 5632936"/>
                <a:gd name="connsiteY885" fmla="*/ 415809 h 2788275"/>
                <a:gd name="connsiteX886" fmla="*/ 906829 w 5632936"/>
                <a:gd name="connsiteY886" fmla="*/ 419825 h 2788275"/>
                <a:gd name="connsiteX887" fmla="*/ 897065 w 5632936"/>
                <a:gd name="connsiteY887" fmla="*/ 414075 h 2788275"/>
                <a:gd name="connsiteX888" fmla="*/ 886935 w 5632936"/>
                <a:gd name="connsiteY888" fmla="*/ 413573 h 2788275"/>
                <a:gd name="connsiteX889" fmla="*/ 887802 w 5632936"/>
                <a:gd name="connsiteY889" fmla="*/ 417178 h 2788275"/>
                <a:gd name="connsiteX890" fmla="*/ 891361 w 5632936"/>
                <a:gd name="connsiteY890" fmla="*/ 422927 h 2788275"/>
                <a:gd name="connsiteX891" fmla="*/ 882236 w 5632936"/>
                <a:gd name="connsiteY891" fmla="*/ 428677 h 2788275"/>
                <a:gd name="connsiteX892" fmla="*/ 875620 w 5632936"/>
                <a:gd name="connsiteY892" fmla="*/ 427353 h 2788275"/>
                <a:gd name="connsiteX893" fmla="*/ 864486 w 5632936"/>
                <a:gd name="connsiteY893" fmla="*/ 425574 h 2788275"/>
                <a:gd name="connsiteX894" fmla="*/ 864075 w 5632936"/>
                <a:gd name="connsiteY894" fmla="*/ 432236 h 2788275"/>
                <a:gd name="connsiteX895" fmla="*/ 842356 w 5632936"/>
                <a:gd name="connsiteY895" fmla="*/ 444190 h 2788275"/>
                <a:gd name="connsiteX896" fmla="*/ 830447 w 5632936"/>
                <a:gd name="connsiteY896" fmla="*/ 446882 h 2788275"/>
                <a:gd name="connsiteX897" fmla="*/ 825474 w 5632936"/>
                <a:gd name="connsiteY897" fmla="*/ 440221 h 2788275"/>
                <a:gd name="connsiteX898" fmla="*/ 817534 w 5632936"/>
                <a:gd name="connsiteY898" fmla="*/ 433513 h 2788275"/>
                <a:gd name="connsiteX899" fmla="*/ 809093 w 5632936"/>
                <a:gd name="connsiteY899" fmla="*/ 438076 h 2788275"/>
                <a:gd name="connsiteX900" fmla="*/ 807770 w 5632936"/>
                <a:gd name="connsiteY900" fmla="*/ 443415 h 2788275"/>
                <a:gd name="connsiteX901" fmla="*/ 808226 w 5632936"/>
                <a:gd name="connsiteY901" fmla="*/ 452540 h 2788275"/>
                <a:gd name="connsiteX902" fmla="*/ 798005 w 5632936"/>
                <a:gd name="connsiteY902" fmla="*/ 457423 h 2788275"/>
                <a:gd name="connsiteX903" fmla="*/ 789609 w 5632936"/>
                <a:gd name="connsiteY903" fmla="*/ 459613 h 2788275"/>
                <a:gd name="connsiteX904" fmla="*/ 783815 w 5632936"/>
                <a:gd name="connsiteY904" fmla="*/ 452540 h 2788275"/>
                <a:gd name="connsiteX905" fmla="*/ 774962 w 5632936"/>
                <a:gd name="connsiteY905" fmla="*/ 443415 h 2788275"/>
                <a:gd name="connsiteX906" fmla="*/ 763008 w 5632936"/>
                <a:gd name="connsiteY906" fmla="*/ 454502 h 2788275"/>
                <a:gd name="connsiteX907" fmla="*/ 767570 w 5632936"/>
                <a:gd name="connsiteY907" fmla="*/ 466047 h 2788275"/>
                <a:gd name="connsiteX908" fmla="*/ 769852 w 5632936"/>
                <a:gd name="connsiteY908" fmla="*/ 471796 h 2788275"/>
                <a:gd name="connsiteX909" fmla="*/ 762779 w 5632936"/>
                <a:gd name="connsiteY909" fmla="*/ 473119 h 2788275"/>
                <a:gd name="connsiteX910" fmla="*/ 751236 w 5632936"/>
                <a:gd name="connsiteY910" fmla="*/ 472206 h 2788275"/>
                <a:gd name="connsiteX911" fmla="*/ 754110 w 5632936"/>
                <a:gd name="connsiteY911" fmla="*/ 476769 h 2788275"/>
                <a:gd name="connsiteX912" fmla="*/ 752604 w 5632936"/>
                <a:gd name="connsiteY912" fmla="*/ 480648 h 2788275"/>
                <a:gd name="connsiteX913" fmla="*/ 747631 w 5632936"/>
                <a:gd name="connsiteY913" fmla="*/ 485986 h 2788275"/>
                <a:gd name="connsiteX914" fmla="*/ 739235 w 5632936"/>
                <a:gd name="connsiteY914" fmla="*/ 486397 h 2788275"/>
                <a:gd name="connsiteX915" fmla="*/ 735266 w 5632936"/>
                <a:gd name="connsiteY915" fmla="*/ 478914 h 2788275"/>
                <a:gd name="connsiteX916" fmla="*/ 726824 w 5632936"/>
                <a:gd name="connsiteY916" fmla="*/ 484207 h 2788275"/>
                <a:gd name="connsiteX917" fmla="*/ 722854 w 5632936"/>
                <a:gd name="connsiteY917" fmla="*/ 480648 h 2788275"/>
                <a:gd name="connsiteX918" fmla="*/ 721987 w 5632936"/>
                <a:gd name="connsiteY918" fmla="*/ 465134 h 2788275"/>
                <a:gd name="connsiteX919" fmla="*/ 711812 w 5632936"/>
                <a:gd name="connsiteY919" fmla="*/ 473575 h 2788275"/>
                <a:gd name="connsiteX920" fmla="*/ 706930 w 5632936"/>
                <a:gd name="connsiteY920" fmla="*/ 485576 h 2788275"/>
                <a:gd name="connsiteX921" fmla="*/ 696207 w 5632936"/>
                <a:gd name="connsiteY921" fmla="*/ 496618 h 2788275"/>
                <a:gd name="connsiteX922" fmla="*/ 690093 w 5632936"/>
                <a:gd name="connsiteY922" fmla="*/ 508573 h 2788275"/>
                <a:gd name="connsiteX923" fmla="*/ 698945 w 5632936"/>
                <a:gd name="connsiteY923" fmla="*/ 505059 h 2788275"/>
                <a:gd name="connsiteX924" fmla="*/ 704694 w 5632936"/>
                <a:gd name="connsiteY924" fmla="*/ 508573 h 2788275"/>
                <a:gd name="connsiteX925" fmla="*/ 713820 w 5632936"/>
                <a:gd name="connsiteY925" fmla="*/ 505926 h 2788275"/>
                <a:gd name="connsiteX926" fmla="*/ 721349 w 5632936"/>
                <a:gd name="connsiteY926" fmla="*/ 503736 h 2788275"/>
                <a:gd name="connsiteX927" fmla="*/ 730474 w 5632936"/>
                <a:gd name="connsiteY927" fmla="*/ 504147 h 2788275"/>
                <a:gd name="connsiteX928" fmla="*/ 734490 w 5632936"/>
                <a:gd name="connsiteY928" fmla="*/ 512588 h 2788275"/>
                <a:gd name="connsiteX929" fmla="*/ 729927 w 5632936"/>
                <a:gd name="connsiteY929" fmla="*/ 521029 h 2788275"/>
                <a:gd name="connsiteX930" fmla="*/ 723356 w 5632936"/>
                <a:gd name="connsiteY930" fmla="*/ 518793 h 2788275"/>
                <a:gd name="connsiteX931" fmla="*/ 718018 w 5632936"/>
                <a:gd name="connsiteY931" fmla="*/ 512999 h 2788275"/>
                <a:gd name="connsiteX932" fmla="*/ 710945 w 5632936"/>
                <a:gd name="connsiteY932" fmla="*/ 519660 h 2788275"/>
                <a:gd name="connsiteX933" fmla="*/ 704740 w 5632936"/>
                <a:gd name="connsiteY933" fmla="*/ 517926 h 2788275"/>
                <a:gd name="connsiteX934" fmla="*/ 697211 w 5632936"/>
                <a:gd name="connsiteY934" fmla="*/ 522489 h 2788275"/>
                <a:gd name="connsiteX935" fmla="*/ 696298 w 5632936"/>
                <a:gd name="connsiteY935" fmla="*/ 528284 h 2788275"/>
                <a:gd name="connsiteX936" fmla="*/ 693195 w 5632936"/>
                <a:gd name="connsiteY936" fmla="*/ 533212 h 2788275"/>
                <a:gd name="connsiteX937" fmla="*/ 686123 w 5632936"/>
                <a:gd name="connsiteY937" fmla="*/ 536725 h 2788275"/>
                <a:gd name="connsiteX938" fmla="*/ 679918 w 5632936"/>
                <a:gd name="connsiteY938" fmla="*/ 546536 h 2788275"/>
                <a:gd name="connsiteX939" fmla="*/ 682108 w 5632936"/>
                <a:gd name="connsiteY939" fmla="*/ 551327 h 2788275"/>
                <a:gd name="connsiteX940" fmla="*/ 672389 w 5632936"/>
                <a:gd name="connsiteY940" fmla="*/ 561547 h 2788275"/>
                <a:gd name="connsiteX941" fmla="*/ 663537 w 5632936"/>
                <a:gd name="connsiteY941" fmla="*/ 570399 h 2788275"/>
                <a:gd name="connsiteX942" fmla="*/ 661758 w 5632936"/>
                <a:gd name="connsiteY942" fmla="*/ 575282 h 2788275"/>
                <a:gd name="connsiteX943" fmla="*/ 640859 w 5632936"/>
                <a:gd name="connsiteY943" fmla="*/ 600971 h 2788275"/>
                <a:gd name="connsiteX944" fmla="*/ 643049 w 5632936"/>
                <a:gd name="connsiteY944" fmla="*/ 607222 h 2788275"/>
                <a:gd name="connsiteX945" fmla="*/ 632418 w 5632936"/>
                <a:gd name="connsiteY945" fmla="*/ 610735 h 2788275"/>
                <a:gd name="connsiteX946" fmla="*/ 622699 w 5632936"/>
                <a:gd name="connsiteY946" fmla="*/ 610279 h 2788275"/>
                <a:gd name="connsiteX947" fmla="*/ 617406 w 5632936"/>
                <a:gd name="connsiteY947" fmla="*/ 620500 h 2788275"/>
                <a:gd name="connsiteX948" fmla="*/ 625848 w 5632936"/>
                <a:gd name="connsiteY948" fmla="*/ 625063 h 2788275"/>
                <a:gd name="connsiteX949" fmla="*/ 620509 w 5632936"/>
                <a:gd name="connsiteY949" fmla="*/ 629626 h 2788275"/>
                <a:gd name="connsiteX950" fmla="*/ 617406 w 5632936"/>
                <a:gd name="connsiteY950" fmla="*/ 635831 h 2788275"/>
                <a:gd name="connsiteX951" fmla="*/ 616950 w 5632936"/>
                <a:gd name="connsiteY951" fmla="*/ 643816 h 2788275"/>
                <a:gd name="connsiteX952" fmla="*/ 614304 w 5632936"/>
                <a:gd name="connsiteY952" fmla="*/ 650980 h 2788275"/>
                <a:gd name="connsiteX953" fmla="*/ 607641 w 5632936"/>
                <a:gd name="connsiteY953" fmla="*/ 654904 h 2788275"/>
                <a:gd name="connsiteX954" fmla="*/ 601436 w 5632936"/>
                <a:gd name="connsiteY954" fmla="*/ 655771 h 2788275"/>
                <a:gd name="connsiteX955" fmla="*/ 600615 w 5632936"/>
                <a:gd name="connsiteY955" fmla="*/ 660334 h 2788275"/>
                <a:gd name="connsiteX956" fmla="*/ 597056 w 5632936"/>
                <a:gd name="connsiteY956" fmla="*/ 671650 h 2788275"/>
                <a:gd name="connsiteX957" fmla="*/ 593497 w 5632936"/>
                <a:gd name="connsiteY957" fmla="*/ 677353 h 2788275"/>
                <a:gd name="connsiteX958" fmla="*/ 588615 w 5632936"/>
                <a:gd name="connsiteY958" fmla="*/ 682236 h 2788275"/>
                <a:gd name="connsiteX959" fmla="*/ 581086 w 5632936"/>
                <a:gd name="connsiteY959" fmla="*/ 683513 h 2788275"/>
                <a:gd name="connsiteX960" fmla="*/ 575793 w 5632936"/>
                <a:gd name="connsiteY960" fmla="*/ 682692 h 2788275"/>
                <a:gd name="connsiteX961" fmla="*/ 569953 w 5632936"/>
                <a:gd name="connsiteY961" fmla="*/ 687529 h 2788275"/>
                <a:gd name="connsiteX962" fmla="*/ 565390 w 5632936"/>
                <a:gd name="connsiteY962" fmla="*/ 695559 h 2788275"/>
                <a:gd name="connsiteX963" fmla="*/ 553389 w 5632936"/>
                <a:gd name="connsiteY963" fmla="*/ 704411 h 2788275"/>
                <a:gd name="connsiteX964" fmla="*/ 544537 w 5632936"/>
                <a:gd name="connsiteY964" fmla="*/ 708974 h 2788275"/>
                <a:gd name="connsiteX965" fmla="*/ 539609 w 5632936"/>
                <a:gd name="connsiteY965" fmla="*/ 719606 h 2788275"/>
                <a:gd name="connsiteX966" fmla="*/ 534362 w 5632936"/>
                <a:gd name="connsiteY966" fmla="*/ 728047 h 2788275"/>
                <a:gd name="connsiteX967" fmla="*/ 526377 w 5632936"/>
                <a:gd name="connsiteY967" fmla="*/ 735119 h 2788275"/>
                <a:gd name="connsiteX968" fmla="*/ 519670 w 5632936"/>
                <a:gd name="connsiteY968" fmla="*/ 736899 h 2788275"/>
                <a:gd name="connsiteX969" fmla="*/ 522818 w 5632936"/>
                <a:gd name="connsiteY969" fmla="*/ 728047 h 2788275"/>
                <a:gd name="connsiteX970" fmla="*/ 516156 w 5632936"/>
                <a:gd name="connsiteY970" fmla="*/ 724944 h 2788275"/>
                <a:gd name="connsiteX971" fmla="*/ 509540 w 5632936"/>
                <a:gd name="connsiteY971" fmla="*/ 730648 h 2788275"/>
                <a:gd name="connsiteX972" fmla="*/ 506848 w 5632936"/>
                <a:gd name="connsiteY972" fmla="*/ 741781 h 2788275"/>
                <a:gd name="connsiteX973" fmla="*/ 502285 w 5632936"/>
                <a:gd name="connsiteY973" fmla="*/ 750177 h 2788275"/>
                <a:gd name="connsiteX974" fmla="*/ 486360 w 5632936"/>
                <a:gd name="connsiteY974" fmla="*/ 751911 h 2788275"/>
                <a:gd name="connsiteX975" fmla="*/ 476140 w 5632936"/>
                <a:gd name="connsiteY975" fmla="*/ 752367 h 2788275"/>
                <a:gd name="connsiteX976" fmla="*/ 469524 w 5632936"/>
                <a:gd name="connsiteY976" fmla="*/ 757295 h 2788275"/>
                <a:gd name="connsiteX977" fmla="*/ 468155 w 5632936"/>
                <a:gd name="connsiteY977" fmla="*/ 763957 h 2788275"/>
                <a:gd name="connsiteX978" fmla="*/ 463318 w 5632936"/>
                <a:gd name="connsiteY978" fmla="*/ 768793 h 2788275"/>
                <a:gd name="connsiteX979" fmla="*/ 454192 w 5632936"/>
                <a:gd name="connsiteY979" fmla="*/ 767926 h 2788275"/>
                <a:gd name="connsiteX980" fmla="*/ 449310 w 5632936"/>
                <a:gd name="connsiteY980" fmla="*/ 771029 h 2788275"/>
                <a:gd name="connsiteX981" fmla="*/ 448032 w 5632936"/>
                <a:gd name="connsiteY981" fmla="*/ 774999 h 2788275"/>
                <a:gd name="connsiteX982" fmla="*/ 438906 w 5632936"/>
                <a:gd name="connsiteY982" fmla="*/ 782527 h 2788275"/>
                <a:gd name="connsiteX983" fmla="*/ 425583 w 5632936"/>
                <a:gd name="connsiteY983" fmla="*/ 790558 h 2788275"/>
                <a:gd name="connsiteX984" fmla="*/ 416457 w 5632936"/>
                <a:gd name="connsiteY984" fmla="*/ 795395 h 2788275"/>
                <a:gd name="connsiteX985" fmla="*/ 411895 w 5632936"/>
                <a:gd name="connsiteY985" fmla="*/ 803425 h 2788275"/>
                <a:gd name="connsiteX986" fmla="*/ 408792 w 5632936"/>
                <a:gd name="connsiteY986" fmla="*/ 812551 h 2788275"/>
                <a:gd name="connsiteX987" fmla="*/ 407423 w 5632936"/>
                <a:gd name="connsiteY987" fmla="*/ 825920 h 2788275"/>
                <a:gd name="connsiteX988" fmla="*/ 413629 w 5632936"/>
                <a:gd name="connsiteY988" fmla="*/ 830757 h 2788275"/>
                <a:gd name="connsiteX989" fmla="*/ 414951 w 5632936"/>
                <a:gd name="connsiteY989" fmla="*/ 837875 h 2788275"/>
                <a:gd name="connsiteX990" fmla="*/ 410982 w 5632936"/>
                <a:gd name="connsiteY990" fmla="*/ 847594 h 2788275"/>
                <a:gd name="connsiteX991" fmla="*/ 405643 w 5632936"/>
                <a:gd name="connsiteY991" fmla="*/ 863975 h 2788275"/>
                <a:gd name="connsiteX992" fmla="*/ 410982 w 5632936"/>
                <a:gd name="connsiteY992" fmla="*/ 874150 h 2788275"/>
                <a:gd name="connsiteX993" fmla="*/ 422526 w 5632936"/>
                <a:gd name="connsiteY993" fmla="*/ 875519 h 2788275"/>
                <a:gd name="connsiteX994" fmla="*/ 428731 w 5632936"/>
                <a:gd name="connsiteY994" fmla="*/ 883504 h 2788275"/>
                <a:gd name="connsiteX995" fmla="*/ 422936 w 5632936"/>
                <a:gd name="connsiteY995" fmla="*/ 893725 h 2788275"/>
                <a:gd name="connsiteX996" fmla="*/ 417187 w 5632936"/>
                <a:gd name="connsiteY996" fmla="*/ 906546 h 2788275"/>
                <a:gd name="connsiteX997" fmla="*/ 416366 w 5632936"/>
                <a:gd name="connsiteY997" fmla="*/ 917224 h 2788275"/>
                <a:gd name="connsiteX998" fmla="*/ 420929 w 5632936"/>
                <a:gd name="connsiteY998" fmla="*/ 916722 h 2788275"/>
                <a:gd name="connsiteX999" fmla="*/ 430055 w 5632936"/>
                <a:gd name="connsiteY999" fmla="*/ 911839 h 2788275"/>
                <a:gd name="connsiteX1000" fmla="*/ 437081 w 5632936"/>
                <a:gd name="connsiteY1000" fmla="*/ 911926 h 2788275"/>
                <a:gd name="connsiteX1001" fmla="*/ 437994 w 5632936"/>
                <a:gd name="connsiteY1001" fmla="*/ 913208 h 2788275"/>
                <a:gd name="connsiteX1002" fmla="*/ 435804 w 5632936"/>
                <a:gd name="connsiteY1002" fmla="*/ 922334 h 2788275"/>
                <a:gd name="connsiteX1003" fmla="*/ 425218 w 5632936"/>
                <a:gd name="connsiteY1003" fmla="*/ 933376 h 2788275"/>
                <a:gd name="connsiteX1004" fmla="*/ 423804 w 5632936"/>
                <a:gd name="connsiteY1004" fmla="*/ 943186 h 2788275"/>
                <a:gd name="connsiteX1005" fmla="*/ 434481 w 5632936"/>
                <a:gd name="connsiteY1005" fmla="*/ 950259 h 2788275"/>
                <a:gd name="connsiteX1006" fmla="*/ 443333 w 5632936"/>
                <a:gd name="connsiteY1006" fmla="*/ 956054 h 2788275"/>
                <a:gd name="connsiteX1007" fmla="*/ 456656 w 5632936"/>
                <a:gd name="connsiteY1007" fmla="*/ 962259 h 2788275"/>
                <a:gd name="connsiteX1008" fmla="*/ 477006 w 5632936"/>
                <a:gd name="connsiteY1008" fmla="*/ 967552 h 2788275"/>
                <a:gd name="connsiteX1009" fmla="*/ 504384 w 5632936"/>
                <a:gd name="connsiteY1009" fmla="*/ 957377 h 2788275"/>
                <a:gd name="connsiteX1010" fmla="*/ 512780 w 5632936"/>
                <a:gd name="connsiteY1010" fmla="*/ 950670 h 2788275"/>
                <a:gd name="connsiteX1011" fmla="*/ 523913 w 5632936"/>
                <a:gd name="connsiteY1011" fmla="*/ 942730 h 2788275"/>
                <a:gd name="connsiteX1012" fmla="*/ 532309 w 5632936"/>
                <a:gd name="connsiteY1012" fmla="*/ 936524 h 2788275"/>
                <a:gd name="connsiteX1013" fmla="*/ 540339 w 5632936"/>
                <a:gd name="connsiteY1013" fmla="*/ 932509 h 2788275"/>
                <a:gd name="connsiteX1014" fmla="*/ 552249 w 5632936"/>
                <a:gd name="connsiteY1014" fmla="*/ 927718 h 2788275"/>
                <a:gd name="connsiteX1015" fmla="*/ 559321 w 5632936"/>
                <a:gd name="connsiteY1015" fmla="*/ 916539 h 2788275"/>
                <a:gd name="connsiteX1016" fmla="*/ 565982 w 5632936"/>
                <a:gd name="connsiteY1016" fmla="*/ 895824 h 2788275"/>
                <a:gd name="connsiteX1017" fmla="*/ 565116 w 5632936"/>
                <a:gd name="connsiteY1017" fmla="*/ 906820 h 2788275"/>
                <a:gd name="connsiteX1018" fmla="*/ 568629 w 5632936"/>
                <a:gd name="connsiteY1018" fmla="*/ 915262 h 2788275"/>
                <a:gd name="connsiteX1019" fmla="*/ 578394 w 5632936"/>
                <a:gd name="connsiteY1019" fmla="*/ 919824 h 2788275"/>
                <a:gd name="connsiteX1020" fmla="*/ 583686 w 5632936"/>
                <a:gd name="connsiteY1020" fmla="*/ 928676 h 2788275"/>
                <a:gd name="connsiteX1021" fmla="*/ 584189 w 5632936"/>
                <a:gd name="connsiteY1021" fmla="*/ 930821 h 2788275"/>
                <a:gd name="connsiteX1022" fmla="*/ 581496 w 5632936"/>
                <a:gd name="connsiteY1022" fmla="*/ 937985 h 2788275"/>
                <a:gd name="connsiteX1023" fmla="*/ 582820 w 5632936"/>
                <a:gd name="connsiteY1023" fmla="*/ 949118 h 2788275"/>
                <a:gd name="connsiteX1024" fmla="*/ 591215 w 5632936"/>
                <a:gd name="connsiteY1024" fmla="*/ 955232 h 2788275"/>
                <a:gd name="connsiteX1025" fmla="*/ 599702 w 5632936"/>
                <a:gd name="connsiteY1025" fmla="*/ 961484 h 2788275"/>
                <a:gd name="connsiteX1026" fmla="*/ 600980 w 5632936"/>
                <a:gd name="connsiteY1026" fmla="*/ 978321 h 2788275"/>
                <a:gd name="connsiteX1027" fmla="*/ 604129 w 5632936"/>
                <a:gd name="connsiteY1027" fmla="*/ 996572 h 2788275"/>
                <a:gd name="connsiteX1028" fmla="*/ 615216 w 5632936"/>
                <a:gd name="connsiteY1028" fmla="*/ 1005424 h 2788275"/>
                <a:gd name="connsiteX1029" fmla="*/ 623155 w 5632936"/>
                <a:gd name="connsiteY1029" fmla="*/ 1018748 h 2788275"/>
                <a:gd name="connsiteX1030" fmla="*/ 628494 w 5632936"/>
                <a:gd name="connsiteY1030" fmla="*/ 1026733 h 2788275"/>
                <a:gd name="connsiteX1031" fmla="*/ 627171 w 5632936"/>
                <a:gd name="connsiteY1031" fmla="*/ 1034672 h 2788275"/>
                <a:gd name="connsiteX1032" fmla="*/ 620007 w 5632936"/>
                <a:gd name="connsiteY1032" fmla="*/ 1044026 h 2788275"/>
                <a:gd name="connsiteX1033" fmla="*/ 622289 w 5632936"/>
                <a:gd name="connsiteY1033" fmla="*/ 1052878 h 2788275"/>
                <a:gd name="connsiteX1034" fmla="*/ 628038 w 5632936"/>
                <a:gd name="connsiteY1034" fmla="*/ 1059950 h 2788275"/>
                <a:gd name="connsiteX1035" fmla="*/ 630684 w 5632936"/>
                <a:gd name="connsiteY1035" fmla="*/ 1066201 h 2788275"/>
                <a:gd name="connsiteX1036" fmla="*/ 636479 w 5632936"/>
                <a:gd name="connsiteY1036" fmla="*/ 1076377 h 2788275"/>
                <a:gd name="connsiteX1037" fmla="*/ 648023 w 5632936"/>
                <a:gd name="connsiteY1037" fmla="*/ 1073730 h 2788275"/>
                <a:gd name="connsiteX1038" fmla="*/ 664814 w 5632936"/>
                <a:gd name="connsiteY1038" fmla="*/ 1073730 h 2788275"/>
                <a:gd name="connsiteX1039" fmla="*/ 671431 w 5632936"/>
                <a:gd name="connsiteY1039" fmla="*/ 1065289 h 2788275"/>
                <a:gd name="connsiteX1040" fmla="*/ 670153 w 5632936"/>
                <a:gd name="connsiteY1040" fmla="*/ 1054612 h 2788275"/>
                <a:gd name="connsiteX1041" fmla="*/ 682564 w 5632936"/>
                <a:gd name="connsiteY1041" fmla="*/ 1048452 h 2788275"/>
                <a:gd name="connsiteX1042" fmla="*/ 689180 w 5632936"/>
                <a:gd name="connsiteY1042" fmla="*/ 1046627 h 2788275"/>
                <a:gd name="connsiteX1043" fmla="*/ 697211 w 5632936"/>
                <a:gd name="connsiteY1043" fmla="*/ 1046627 h 2788275"/>
                <a:gd name="connsiteX1044" fmla="*/ 708709 w 5632936"/>
                <a:gd name="connsiteY1044" fmla="*/ 1047995 h 2788275"/>
                <a:gd name="connsiteX1045" fmla="*/ 716238 w 5632936"/>
                <a:gd name="connsiteY1045" fmla="*/ 1044437 h 2788275"/>
                <a:gd name="connsiteX1046" fmla="*/ 720801 w 5632936"/>
                <a:gd name="connsiteY1046" fmla="*/ 1036497 h 2788275"/>
                <a:gd name="connsiteX1047" fmla="*/ 728376 w 5632936"/>
                <a:gd name="connsiteY1047" fmla="*/ 1031569 h 2788275"/>
                <a:gd name="connsiteX1048" fmla="*/ 729242 w 5632936"/>
                <a:gd name="connsiteY1048" fmla="*/ 1044026 h 2788275"/>
                <a:gd name="connsiteX1049" fmla="*/ 736315 w 5632936"/>
                <a:gd name="connsiteY1049" fmla="*/ 1031113 h 2788275"/>
                <a:gd name="connsiteX1050" fmla="*/ 741197 w 5632936"/>
                <a:gd name="connsiteY1050" fmla="*/ 1022261 h 2788275"/>
                <a:gd name="connsiteX1051" fmla="*/ 744802 w 5632936"/>
                <a:gd name="connsiteY1051" fmla="*/ 1000998 h 2788275"/>
                <a:gd name="connsiteX1052" fmla="*/ 741653 w 5632936"/>
                <a:gd name="connsiteY1052" fmla="*/ 1005013 h 2788275"/>
                <a:gd name="connsiteX1053" fmla="*/ 736771 w 5632936"/>
                <a:gd name="connsiteY1053" fmla="*/ 1012542 h 2788275"/>
                <a:gd name="connsiteX1054" fmla="*/ 731889 w 5632936"/>
                <a:gd name="connsiteY1054" fmla="*/ 1017105 h 2788275"/>
                <a:gd name="connsiteX1055" fmla="*/ 732756 w 5632936"/>
                <a:gd name="connsiteY1055" fmla="*/ 1013500 h 2788275"/>
                <a:gd name="connsiteX1056" fmla="*/ 734581 w 5632936"/>
                <a:gd name="connsiteY1056" fmla="*/ 1008207 h 2788275"/>
                <a:gd name="connsiteX1057" fmla="*/ 735904 w 5632936"/>
                <a:gd name="connsiteY1057" fmla="*/ 1003325 h 2788275"/>
                <a:gd name="connsiteX1058" fmla="*/ 736771 w 5632936"/>
                <a:gd name="connsiteY1058" fmla="*/ 995294 h 2788275"/>
                <a:gd name="connsiteX1059" fmla="*/ 737638 w 5632936"/>
                <a:gd name="connsiteY1059" fmla="*/ 990001 h 2788275"/>
                <a:gd name="connsiteX1060" fmla="*/ 738551 w 5632936"/>
                <a:gd name="connsiteY1060" fmla="*/ 982518 h 2788275"/>
                <a:gd name="connsiteX1061" fmla="*/ 739828 w 5632936"/>
                <a:gd name="connsiteY1061" fmla="*/ 974944 h 2788275"/>
                <a:gd name="connsiteX1062" fmla="*/ 738961 w 5632936"/>
                <a:gd name="connsiteY1062" fmla="*/ 959430 h 2788275"/>
                <a:gd name="connsiteX1063" fmla="*/ 741653 w 5632936"/>
                <a:gd name="connsiteY1063" fmla="*/ 952358 h 2788275"/>
                <a:gd name="connsiteX1064" fmla="*/ 746536 w 5632936"/>
                <a:gd name="connsiteY1064" fmla="*/ 943962 h 2788275"/>
                <a:gd name="connsiteX1065" fmla="*/ 751418 w 5632936"/>
                <a:gd name="connsiteY1065" fmla="*/ 942283 h 2788275"/>
                <a:gd name="connsiteX1066" fmla="*/ 751874 w 5632936"/>
                <a:gd name="connsiteY1066" fmla="*/ 942547 h 2788275"/>
                <a:gd name="connsiteX1067" fmla="*/ 760270 w 5632936"/>
                <a:gd name="connsiteY1067" fmla="*/ 939490 h 2788275"/>
                <a:gd name="connsiteX1068" fmla="*/ 768620 w 5632936"/>
                <a:gd name="connsiteY1068" fmla="*/ 938578 h 2788275"/>
                <a:gd name="connsiteX1069" fmla="*/ 773548 w 5632936"/>
                <a:gd name="connsiteY1069" fmla="*/ 933695 h 2788275"/>
                <a:gd name="connsiteX1070" fmla="*/ 778430 w 5632936"/>
                <a:gd name="connsiteY1070" fmla="*/ 931962 h 2788275"/>
                <a:gd name="connsiteX1071" fmla="*/ 785959 w 5632936"/>
                <a:gd name="connsiteY1071" fmla="*/ 927399 h 2788275"/>
                <a:gd name="connsiteX1072" fmla="*/ 792621 w 5632936"/>
                <a:gd name="connsiteY1072" fmla="*/ 920782 h 2788275"/>
                <a:gd name="connsiteX1073" fmla="*/ 793944 w 5632936"/>
                <a:gd name="connsiteY1073" fmla="*/ 914531 h 2788275"/>
                <a:gd name="connsiteX1074" fmla="*/ 792164 w 5632936"/>
                <a:gd name="connsiteY1074" fmla="*/ 910562 h 2788275"/>
                <a:gd name="connsiteX1075" fmla="*/ 793944 w 5632936"/>
                <a:gd name="connsiteY1075" fmla="*/ 905269 h 2788275"/>
                <a:gd name="connsiteX1076" fmla="*/ 801519 w 5632936"/>
                <a:gd name="connsiteY1076" fmla="*/ 899520 h 2788275"/>
                <a:gd name="connsiteX1077" fmla="*/ 803663 w 5632936"/>
                <a:gd name="connsiteY1077" fmla="*/ 892402 h 2788275"/>
                <a:gd name="connsiteX1078" fmla="*/ 800560 w 5632936"/>
                <a:gd name="connsiteY1078" fmla="*/ 885375 h 2788275"/>
                <a:gd name="connsiteX1079" fmla="*/ 796636 w 5632936"/>
                <a:gd name="connsiteY1079" fmla="*/ 878257 h 2788275"/>
                <a:gd name="connsiteX1080" fmla="*/ 789974 w 5632936"/>
                <a:gd name="connsiteY1080" fmla="*/ 876523 h 2788275"/>
                <a:gd name="connsiteX1081" fmla="*/ 777107 w 5632936"/>
                <a:gd name="connsiteY1081" fmla="*/ 864979 h 2788275"/>
                <a:gd name="connsiteX1082" fmla="*/ 767981 w 5632936"/>
                <a:gd name="connsiteY1082" fmla="*/ 860416 h 2788275"/>
                <a:gd name="connsiteX1083" fmla="*/ 759540 w 5632936"/>
                <a:gd name="connsiteY1083" fmla="*/ 857313 h 2788275"/>
                <a:gd name="connsiteX1084" fmla="*/ 753745 w 5632936"/>
                <a:gd name="connsiteY1084" fmla="*/ 855488 h 2788275"/>
                <a:gd name="connsiteX1085" fmla="*/ 755068 w 5632936"/>
                <a:gd name="connsiteY1085" fmla="*/ 849374 h 2788275"/>
                <a:gd name="connsiteX1086" fmla="*/ 754612 w 5632936"/>
                <a:gd name="connsiteY1086" fmla="*/ 836962 h 2788275"/>
                <a:gd name="connsiteX1087" fmla="*/ 752468 w 5632936"/>
                <a:gd name="connsiteY1087" fmla="*/ 824460 h 2788275"/>
                <a:gd name="connsiteX1088" fmla="*/ 754156 w 5632936"/>
                <a:gd name="connsiteY1088" fmla="*/ 817844 h 2788275"/>
                <a:gd name="connsiteX1089" fmla="*/ 759540 w 5632936"/>
                <a:gd name="connsiteY1089" fmla="*/ 814787 h 2788275"/>
                <a:gd name="connsiteX1090" fmla="*/ 758627 w 5632936"/>
                <a:gd name="connsiteY1090" fmla="*/ 806756 h 2788275"/>
                <a:gd name="connsiteX1091" fmla="*/ 759950 w 5632936"/>
                <a:gd name="connsiteY1091" fmla="*/ 801509 h 2788275"/>
                <a:gd name="connsiteX1092" fmla="*/ 763920 w 5632936"/>
                <a:gd name="connsiteY1092" fmla="*/ 795258 h 2788275"/>
                <a:gd name="connsiteX1093" fmla="*/ 762643 w 5632936"/>
                <a:gd name="connsiteY1093" fmla="*/ 787319 h 2788275"/>
                <a:gd name="connsiteX1094" fmla="*/ 759540 w 5632936"/>
                <a:gd name="connsiteY1094" fmla="*/ 781113 h 2788275"/>
                <a:gd name="connsiteX1095" fmla="*/ 764103 w 5632936"/>
                <a:gd name="connsiteY1095" fmla="*/ 778375 h 2788275"/>
                <a:gd name="connsiteX1096" fmla="*/ 771221 w 5632936"/>
                <a:gd name="connsiteY1096" fmla="*/ 779242 h 2788275"/>
                <a:gd name="connsiteX1097" fmla="*/ 776559 w 5632936"/>
                <a:gd name="connsiteY1097" fmla="*/ 773539 h 2788275"/>
                <a:gd name="connsiteX1098" fmla="*/ 775191 w 5632936"/>
                <a:gd name="connsiteY1098" fmla="*/ 767789 h 2788275"/>
                <a:gd name="connsiteX1099" fmla="*/ 773457 w 5632936"/>
                <a:gd name="connsiteY1099" fmla="*/ 758664 h 2788275"/>
                <a:gd name="connsiteX1100" fmla="*/ 778293 w 5632936"/>
                <a:gd name="connsiteY1100" fmla="*/ 759120 h 2788275"/>
                <a:gd name="connsiteX1101" fmla="*/ 784955 w 5632936"/>
                <a:gd name="connsiteY1101" fmla="*/ 760398 h 2788275"/>
                <a:gd name="connsiteX1102" fmla="*/ 795130 w 5632936"/>
                <a:gd name="connsiteY1102" fmla="*/ 750222 h 2788275"/>
                <a:gd name="connsiteX1103" fmla="*/ 807587 w 5632936"/>
                <a:gd name="connsiteY1103" fmla="*/ 745386 h 2788275"/>
                <a:gd name="connsiteX1104" fmla="*/ 821276 w 5632936"/>
                <a:gd name="connsiteY1104" fmla="*/ 736944 h 2788275"/>
                <a:gd name="connsiteX1105" fmla="*/ 830401 w 5632936"/>
                <a:gd name="connsiteY1105" fmla="*/ 732381 h 2788275"/>
                <a:gd name="connsiteX1106" fmla="*/ 837017 w 5632936"/>
                <a:gd name="connsiteY1106" fmla="*/ 727089 h 2788275"/>
                <a:gd name="connsiteX1107" fmla="*/ 846782 w 5632936"/>
                <a:gd name="connsiteY1107" fmla="*/ 725309 h 2788275"/>
                <a:gd name="connsiteX1108" fmla="*/ 852987 w 5632936"/>
                <a:gd name="connsiteY1108" fmla="*/ 719970 h 2788275"/>
                <a:gd name="connsiteX1109" fmla="*/ 861840 w 5632936"/>
                <a:gd name="connsiteY1109" fmla="*/ 710845 h 2788275"/>
                <a:gd name="connsiteX1110" fmla="*/ 870965 w 5632936"/>
                <a:gd name="connsiteY1110" fmla="*/ 701947 h 2788275"/>
                <a:gd name="connsiteX1111" fmla="*/ 873155 w 5632936"/>
                <a:gd name="connsiteY1111" fmla="*/ 697065 h 2788275"/>
                <a:gd name="connsiteX1112" fmla="*/ 876715 w 5632936"/>
                <a:gd name="connsiteY1112" fmla="*/ 689080 h 2788275"/>
                <a:gd name="connsiteX1113" fmla="*/ 870965 w 5632936"/>
                <a:gd name="connsiteY1113" fmla="*/ 683285 h 2788275"/>
                <a:gd name="connsiteX1114" fmla="*/ 866996 w 5632936"/>
                <a:gd name="connsiteY1114" fmla="*/ 674433 h 2788275"/>
                <a:gd name="connsiteX1115" fmla="*/ 873155 w 5632936"/>
                <a:gd name="connsiteY1115" fmla="*/ 665307 h 2788275"/>
                <a:gd name="connsiteX1116" fmla="*/ 878083 w 5632936"/>
                <a:gd name="connsiteY1116" fmla="*/ 657778 h 2788275"/>
                <a:gd name="connsiteX1117" fmla="*/ 884745 w 5632936"/>
                <a:gd name="connsiteY1117" fmla="*/ 651117 h 2788275"/>
                <a:gd name="connsiteX1118" fmla="*/ 892228 w 5632936"/>
                <a:gd name="connsiteY1118" fmla="*/ 646554 h 2788275"/>
                <a:gd name="connsiteX1119" fmla="*/ 899802 w 5632936"/>
                <a:gd name="connsiteY1119" fmla="*/ 640394 h 2788275"/>
                <a:gd name="connsiteX1120" fmla="*/ 905552 w 5632936"/>
                <a:gd name="connsiteY1120" fmla="*/ 632865 h 2788275"/>
                <a:gd name="connsiteX1121" fmla="*/ 911347 w 5632936"/>
                <a:gd name="connsiteY1121" fmla="*/ 631040 h 2788275"/>
                <a:gd name="connsiteX1122" fmla="*/ 919286 w 5632936"/>
                <a:gd name="connsiteY1122" fmla="*/ 631953 h 2788275"/>
                <a:gd name="connsiteX1123" fmla="*/ 926359 w 5632936"/>
                <a:gd name="connsiteY1123" fmla="*/ 631953 h 2788275"/>
                <a:gd name="connsiteX1124" fmla="*/ 931697 w 5632936"/>
                <a:gd name="connsiteY1124" fmla="*/ 631953 h 2788275"/>
                <a:gd name="connsiteX1125" fmla="*/ 939271 w 5632936"/>
                <a:gd name="connsiteY1125" fmla="*/ 633687 h 2788275"/>
                <a:gd name="connsiteX1126" fmla="*/ 946344 w 5632936"/>
                <a:gd name="connsiteY1126" fmla="*/ 639025 h 2788275"/>
                <a:gd name="connsiteX1127" fmla="*/ 950040 w 5632936"/>
                <a:gd name="connsiteY1127" fmla="*/ 636652 h 2788275"/>
                <a:gd name="connsiteX1128" fmla="*/ 954329 w 5632936"/>
                <a:gd name="connsiteY1128" fmla="*/ 633687 h 2788275"/>
                <a:gd name="connsiteX1129" fmla="*/ 964048 w 5632936"/>
                <a:gd name="connsiteY1129" fmla="*/ 636789 h 2788275"/>
                <a:gd name="connsiteX1130" fmla="*/ 974679 w 5632936"/>
                <a:gd name="connsiteY1130" fmla="*/ 641717 h 2788275"/>
                <a:gd name="connsiteX1131" fmla="*/ 977326 w 5632936"/>
                <a:gd name="connsiteY1131" fmla="*/ 650524 h 2788275"/>
                <a:gd name="connsiteX1132" fmla="*/ 981889 w 5632936"/>
                <a:gd name="connsiteY1132" fmla="*/ 660288 h 2788275"/>
                <a:gd name="connsiteX1133" fmla="*/ 981432 w 5632936"/>
                <a:gd name="connsiteY1133" fmla="*/ 674479 h 2788275"/>
                <a:gd name="connsiteX1134" fmla="*/ 973037 w 5632936"/>
                <a:gd name="connsiteY1134" fmla="*/ 669916 h 2788275"/>
                <a:gd name="connsiteX1135" fmla="*/ 966831 w 5632936"/>
                <a:gd name="connsiteY1135" fmla="*/ 671285 h 2788275"/>
                <a:gd name="connsiteX1136" fmla="*/ 963728 w 5632936"/>
                <a:gd name="connsiteY1136" fmla="*/ 682327 h 2788275"/>
                <a:gd name="connsiteX1137" fmla="*/ 952641 w 5632936"/>
                <a:gd name="connsiteY1137" fmla="*/ 689354 h 2788275"/>
                <a:gd name="connsiteX1138" fmla="*/ 947758 w 5632936"/>
                <a:gd name="connsiteY1138" fmla="*/ 695148 h 2788275"/>
                <a:gd name="connsiteX1139" fmla="*/ 942420 w 5632936"/>
                <a:gd name="connsiteY1139" fmla="*/ 702723 h 2788275"/>
                <a:gd name="connsiteX1140" fmla="*/ 931788 w 5632936"/>
                <a:gd name="connsiteY1140" fmla="*/ 711529 h 2788275"/>
                <a:gd name="connsiteX1141" fmla="*/ 923849 w 5632936"/>
                <a:gd name="connsiteY1141" fmla="*/ 718693 h 2788275"/>
                <a:gd name="connsiteX1142" fmla="*/ 915362 w 5632936"/>
                <a:gd name="connsiteY1142" fmla="*/ 722617 h 2788275"/>
                <a:gd name="connsiteX1143" fmla="*/ 904776 w 5632936"/>
                <a:gd name="connsiteY1143" fmla="*/ 729735 h 2788275"/>
                <a:gd name="connsiteX1144" fmla="*/ 904320 w 5632936"/>
                <a:gd name="connsiteY1144" fmla="*/ 736853 h 2788275"/>
                <a:gd name="connsiteX1145" fmla="*/ 894099 w 5632936"/>
                <a:gd name="connsiteY1145" fmla="*/ 743469 h 2788275"/>
                <a:gd name="connsiteX1146" fmla="*/ 880410 w 5632936"/>
                <a:gd name="connsiteY1146" fmla="*/ 745705 h 2788275"/>
                <a:gd name="connsiteX1147" fmla="*/ 875117 w 5632936"/>
                <a:gd name="connsiteY1147" fmla="*/ 750587 h 2788275"/>
                <a:gd name="connsiteX1148" fmla="*/ 866722 w 5632936"/>
                <a:gd name="connsiteY1148" fmla="*/ 761219 h 2788275"/>
                <a:gd name="connsiteX1149" fmla="*/ 863619 w 5632936"/>
                <a:gd name="connsiteY1149" fmla="*/ 767881 h 2788275"/>
                <a:gd name="connsiteX1150" fmla="*/ 860881 w 5632936"/>
                <a:gd name="connsiteY1150" fmla="*/ 781204 h 2788275"/>
                <a:gd name="connsiteX1151" fmla="*/ 866220 w 5632936"/>
                <a:gd name="connsiteY1151" fmla="*/ 794482 h 2788275"/>
                <a:gd name="connsiteX1152" fmla="*/ 876851 w 5632936"/>
                <a:gd name="connsiteY1152" fmla="*/ 807349 h 2788275"/>
                <a:gd name="connsiteX1153" fmla="*/ 879544 w 5632936"/>
                <a:gd name="connsiteY1153" fmla="*/ 819761 h 2788275"/>
                <a:gd name="connsiteX1154" fmla="*/ 873292 w 5632936"/>
                <a:gd name="connsiteY1154" fmla="*/ 857861 h 2788275"/>
                <a:gd name="connsiteX1155" fmla="*/ 878220 w 5632936"/>
                <a:gd name="connsiteY1155" fmla="*/ 863610 h 2788275"/>
                <a:gd name="connsiteX1156" fmla="*/ 887985 w 5632936"/>
                <a:gd name="connsiteY1156" fmla="*/ 868492 h 2788275"/>
                <a:gd name="connsiteX1157" fmla="*/ 900806 w 5632936"/>
                <a:gd name="connsiteY1157" fmla="*/ 869359 h 2788275"/>
                <a:gd name="connsiteX1158" fmla="*/ 911028 w 5632936"/>
                <a:gd name="connsiteY1158" fmla="*/ 873374 h 2788275"/>
                <a:gd name="connsiteX1159" fmla="*/ 918100 w 5632936"/>
                <a:gd name="connsiteY1159" fmla="*/ 883550 h 2788275"/>
                <a:gd name="connsiteX1160" fmla="*/ 925218 w 5632936"/>
                <a:gd name="connsiteY1160" fmla="*/ 888386 h 2788275"/>
                <a:gd name="connsiteX1161" fmla="*/ 943469 w 5632936"/>
                <a:gd name="connsiteY1161" fmla="*/ 890668 h 2788275"/>
                <a:gd name="connsiteX1162" fmla="*/ 952321 w 5632936"/>
                <a:gd name="connsiteY1162" fmla="*/ 887108 h 2788275"/>
                <a:gd name="connsiteX1163" fmla="*/ 957614 w 5632936"/>
                <a:gd name="connsiteY1163" fmla="*/ 884417 h 2788275"/>
                <a:gd name="connsiteX1164" fmla="*/ 963409 w 5632936"/>
                <a:gd name="connsiteY1164" fmla="*/ 882683 h 2788275"/>
                <a:gd name="connsiteX1165" fmla="*/ 975364 w 5632936"/>
                <a:gd name="connsiteY1165" fmla="*/ 879123 h 2788275"/>
                <a:gd name="connsiteX1166" fmla="*/ 983349 w 5632936"/>
                <a:gd name="connsiteY1166" fmla="*/ 872051 h 2788275"/>
                <a:gd name="connsiteX1167" fmla="*/ 994893 w 5632936"/>
                <a:gd name="connsiteY1167" fmla="*/ 871595 h 2788275"/>
                <a:gd name="connsiteX1168" fmla="*/ 1002833 w 5632936"/>
                <a:gd name="connsiteY1168" fmla="*/ 870728 h 2788275"/>
                <a:gd name="connsiteX1169" fmla="*/ 1016977 w 5632936"/>
                <a:gd name="connsiteY1169" fmla="*/ 864477 h 2788275"/>
                <a:gd name="connsiteX1170" fmla="*/ 1026103 w 5632936"/>
                <a:gd name="connsiteY1170" fmla="*/ 865800 h 2788275"/>
                <a:gd name="connsiteX1171" fmla="*/ 1043351 w 5632936"/>
                <a:gd name="connsiteY1171" fmla="*/ 869359 h 2788275"/>
                <a:gd name="connsiteX1172" fmla="*/ 1055351 w 5632936"/>
                <a:gd name="connsiteY1172" fmla="*/ 864477 h 2788275"/>
                <a:gd name="connsiteX1173" fmla="*/ 1059914 w 5632936"/>
                <a:gd name="connsiteY1173" fmla="*/ 862378 h 2788275"/>
                <a:gd name="connsiteX1174" fmla="*/ 1064888 w 5632936"/>
                <a:gd name="connsiteY1174" fmla="*/ 861785 h 2788275"/>
                <a:gd name="connsiteX1175" fmla="*/ 1072416 w 5632936"/>
                <a:gd name="connsiteY1175" fmla="*/ 865389 h 2788275"/>
                <a:gd name="connsiteX1176" fmla="*/ 1076979 w 5632936"/>
                <a:gd name="connsiteY1176" fmla="*/ 872872 h 2788275"/>
                <a:gd name="connsiteX1177" fmla="*/ 1084919 w 5632936"/>
                <a:gd name="connsiteY1177" fmla="*/ 878667 h 2788275"/>
                <a:gd name="connsiteX1178" fmla="*/ 1095596 w 5632936"/>
                <a:gd name="connsiteY1178" fmla="*/ 880036 h 2788275"/>
                <a:gd name="connsiteX1179" fmla="*/ 1108006 w 5632936"/>
                <a:gd name="connsiteY1179" fmla="*/ 879123 h 2788275"/>
                <a:gd name="connsiteX1180" fmla="*/ 1115079 w 5632936"/>
                <a:gd name="connsiteY1180" fmla="*/ 884918 h 2788275"/>
                <a:gd name="connsiteX1181" fmla="*/ 1104447 w 5632936"/>
                <a:gd name="connsiteY1181" fmla="*/ 886652 h 2788275"/>
                <a:gd name="connsiteX1182" fmla="*/ 1095596 w 5632936"/>
                <a:gd name="connsiteY1182" fmla="*/ 887108 h 2788275"/>
                <a:gd name="connsiteX1183" fmla="*/ 1088067 w 5632936"/>
                <a:gd name="connsiteY1183" fmla="*/ 888021 h 2788275"/>
                <a:gd name="connsiteX1184" fmla="*/ 1075610 w 5632936"/>
                <a:gd name="connsiteY1184" fmla="*/ 892858 h 2788275"/>
                <a:gd name="connsiteX1185" fmla="*/ 1066758 w 5632936"/>
                <a:gd name="connsiteY1185" fmla="*/ 896873 h 2788275"/>
                <a:gd name="connsiteX1186" fmla="*/ 1059230 w 5632936"/>
                <a:gd name="connsiteY1186" fmla="*/ 903489 h 2788275"/>
                <a:gd name="connsiteX1187" fmla="*/ 1058910 w 5632936"/>
                <a:gd name="connsiteY1187" fmla="*/ 903763 h 2788275"/>
                <a:gd name="connsiteX1188" fmla="*/ 1052111 w 5632936"/>
                <a:gd name="connsiteY1188" fmla="*/ 907505 h 2788275"/>
                <a:gd name="connsiteX1189" fmla="*/ 1043716 w 5632936"/>
                <a:gd name="connsiteY1189" fmla="*/ 907505 h 2788275"/>
                <a:gd name="connsiteX1190" fmla="*/ 1033541 w 5632936"/>
                <a:gd name="connsiteY1190" fmla="*/ 905679 h 2788275"/>
                <a:gd name="connsiteX1191" fmla="*/ 1021996 w 5632936"/>
                <a:gd name="connsiteY1191" fmla="*/ 903033 h 2788275"/>
                <a:gd name="connsiteX1192" fmla="*/ 1010954 w 5632936"/>
                <a:gd name="connsiteY1192" fmla="*/ 902166 h 2788275"/>
                <a:gd name="connsiteX1193" fmla="*/ 1003380 w 5632936"/>
                <a:gd name="connsiteY1193" fmla="*/ 900387 h 2788275"/>
                <a:gd name="connsiteX1194" fmla="*/ 992338 w 5632936"/>
                <a:gd name="connsiteY1194" fmla="*/ 901299 h 2788275"/>
                <a:gd name="connsiteX1195" fmla="*/ 986497 w 5632936"/>
                <a:gd name="connsiteY1195" fmla="*/ 904402 h 2788275"/>
                <a:gd name="connsiteX1196" fmla="*/ 979425 w 5632936"/>
                <a:gd name="connsiteY1196" fmla="*/ 904402 h 2788275"/>
                <a:gd name="connsiteX1197" fmla="*/ 963501 w 5632936"/>
                <a:gd name="connsiteY1197" fmla="*/ 908417 h 2788275"/>
                <a:gd name="connsiteX1198" fmla="*/ 947987 w 5632936"/>
                <a:gd name="connsiteY1198" fmla="*/ 909695 h 2788275"/>
                <a:gd name="connsiteX1199" fmla="*/ 940868 w 5632936"/>
                <a:gd name="connsiteY1199" fmla="*/ 918136 h 2788275"/>
                <a:gd name="connsiteX1200" fmla="*/ 928001 w 5632936"/>
                <a:gd name="connsiteY1200" fmla="*/ 926577 h 2788275"/>
                <a:gd name="connsiteX1201" fmla="*/ 930237 w 5632936"/>
                <a:gd name="connsiteY1201" fmla="*/ 936296 h 2788275"/>
                <a:gd name="connsiteX1202" fmla="*/ 933796 w 5632936"/>
                <a:gd name="connsiteY1202" fmla="*/ 946517 h 2788275"/>
                <a:gd name="connsiteX1203" fmla="*/ 938678 w 5632936"/>
                <a:gd name="connsiteY1203" fmla="*/ 955643 h 2788275"/>
                <a:gd name="connsiteX1204" fmla="*/ 947804 w 5632936"/>
                <a:gd name="connsiteY1204" fmla="*/ 960206 h 2788275"/>
                <a:gd name="connsiteX1205" fmla="*/ 955333 w 5632936"/>
                <a:gd name="connsiteY1205" fmla="*/ 971750 h 2788275"/>
                <a:gd name="connsiteX1206" fmla="*/ 956200 w 5632936"/>
                <a:gd name="connsiteY1206" fmla="*/ 975263 h 2788275"/>
                <a:gd name="connsiteX1207" fmla="*/ 952686 w 5632936"/>
                <a:gd name="connsiteY1207" fmla="*/ 982838 h 2788275"/>
                <a:gd name="connsiteX1208" fmla="*/ 953097 w 5632936"/>
                <a:gd name="connsiteY1208" fmla="*/ 994747 h 2788275"/>
                <a:gd name="connsiteX1209" fmla="*/ 945523 w 5632936"/>
                <a:gd name="connsiteY1209" fmla="*/ 1003873 h 2788275"/>
                <a:gd name="connsiteX1210" fmla="*/ 938039 w 5632936"/>
                <a:gd name="connsiteY1210" fmla="*/ 1007432 h 2788275"/>
                <a:gd name="connsiteX1211" fmla="*/ 921659 w 5632936"/>
                <a:gd name="connsiteY1211" fmla="*/ 999857 h 2788275"/>
                <a:gd name="connsiteX1212" fmla="*/ 914130 w 5632936"/>
                <a:gd name="connsiteY1212" fmla="*/ 992739 h 2788275"/>
                <a:gd name="connsiteX1213" fmla="*/ 910069 w 5632936"/>
                <a:gd name="connsiteY1213" fmla="*/ 989682 h 2788275"/>
                <a:gd name="connsiteX1214" fmla="*/ 900350 w 5632936"/>
                <a:gd name="connsiteY1214" fmla="*/ 985667 h 2788275"/>
                <a:gd name="connsiteX1215" fmla="*/ 893278 w 5632936"/>
                <a:gd name="connsiteY1215" fmla="*/ 981743 h 2788275"/>
                <a:gd name="connsiteX1216" fmla="*/ 886661 w 5632936"/>
                <a:gd name="connsiteY1216" fmla="*/ 983887 h 2788275"/>
                <a:gd name="connsiteX1217" fmla="*/ 875984 w 5632936"/>
                <a:gd name="connsiteY1217" fmla="*/ 992329 h 2788275"/>
                <a:gd name="connsiteX1218" fmla="*/ 870646 w 5632936"/>
                <a:gd name="connsiteY1218" fmla="*/ 998990 h 2788275"/>
                <a:gd name="connsiteX1219" fmla="*/ 868410 w 5632936"/>
                <a:gd name="connsiteY1219" fmla="*/ 1007842 h 2788275"/>
                <a:gd name="connsiteX1220" fmla="*/ 865353 w 5632936"/>
                <a:gd name="connsiteY1220" fmla="*/ 1011858 h 2788275"/>
                <a:gd name="connsiteX1221" fmla="*/ 859147 w 5632936"/>
                <a:gd name="connsiteY1221" fmla="*/ 1017196 h 2788275"/>
                <a:gd name="connsiteX1222" fmla="*/ 861794 w 5632936"/>
                <a:gd name="connsiteY1222" fmla="*/ 1027782 h 2788275"/>
                <a:gd name="connsiteX1223" fmla="*/ 858280 w 5632936"/>
                <a:gd name="connsiteY1223" fmla="*/ 1031295 h 2788275"/>
                <a:gd name="connsiteX1224" fmla="*/ 856911 w 5632936"/>
                <a:gd name="connsiteY1224" fmla="*/ 1037136 h 2788275"/>
                <a:gd name="connsiteX1225" fmla="*/ 861474 w 5632936"/>
                <a:gd name="connsiteY1225" fmla="*/ 1041060 h 2788275"/>
                <a:gd name="connsiteX1226" fmla="*/ 861155 w 5632936"/>
                <a:gd name="connsiteY1226" fmla="*/ 1047402 h 2788275"/>
                <a:gd name="connsiteX1227" fmla="*/ 861155 w 5632936"/>
                <a:gd name="connsiteY1227" fmla="*/ 1047722 h 2788275"/>
                <a:gd name="connsiteX1228" fmla="*/ 855862 w 5632936"/>
                <a:gd name="connsiteY1228" fmla="*/ 1058855 h 2788275"/>
                <a:gd name="connsiteX1229" fmla="*/ 861155 w 5632936"/>
                <a:gd name="connsiteY1229" fmla="*/ 1066794 h 2788275"/>
                <a:gd name="connsiteX1230" fmla="*/ 861155 w 5632936"/>
                <a:gd name="connsiteY1230" fmla="*/ 1074232 h 2788275"/>
                <a:gd name="connsiteX1231" fmla="*/ 856182 w 5632936"/>
                <a:gd name="connsiteY1231" fmla="*/ 1078795 h 2788275"/>
                <a:gd name="connsiteX1232" fmla="*/ 851299 w 5632936"/>
                <a:gd name="connsiteY1232" fmla="*/ 1089883 h 2788275"/>
                <a:gd name="connsiteX1233" fmla="*/ 841534 w 5632936"/>
                <a:gd name="connsiteY1233" fmla="*/ 1097868 h 2788275"/>
                <a:gd name="connsiteX1234" fmla="*/ 831816 w 5632936"/>
                <a:gd name="connsiteY1234" fmla="*/ 1098324 h 2788275"/>
                <a:gd name="connsiteX1235" fmla="*/ 819861 w 5632936"/>
                <a:gd name="connsiteY1235" fmla="*/ 1110279 h 2788275"/>
                <a:gd name="connsiteX1236" fmla="*/ 815526 w 5632936"/>
                <a:gd name="connsiteY1236" fmla="*/ 1113108 h 2788275"/>
                <a:gd name="connsiteX1237" fmla="*/ 800332 w 5632936"/>
                <a:gd name="connsiteY1237" fmla="*/ 1114294 h 2788275"/>
                <a:gd name="connsiteX1238" fmla="*/ 791206 w 5632936"/>
                <a:gd name="connsiteY1238" fmla="*/ 1112058 h 2788275"/>
                <a:gd name="connsiteX1239" fmla="*/ 785868 w 5632936"/>
                <a:gd name="connsiteY1239" fmla="*/ 1100971 h 2788275"/>
                <a:gd name="connsiteX1240" fmla="*/ 775191 w 5632936"/>
                <a:gd name="connsiteY1240" fmla="*/ 1095632 h 2788275"/>
                <a:gd name="connsiteX1241" fmla="*/ 761502 w 5632936"/>
                <a:gd name="connsiteY1241" fmla="*/ 1098324 h 2788275"/>
                <a:gd name="connsiteX1242" fmla="*/ 752376 w 5632936"/>
                <a:gd name="connsiteY1242" fmla="*/ 1100514 h 2788275"/>
                <a:gd name="connsiteX1243" fmla="*/ 734125 w 5632936"/>
                <a:gd name="connsiteY1243" fmla="*/ 1107176 h 2788275"/>
                <a:gd name="connsiteX1244" fmla="*/ 714139 w 5632936"/>
                <a:gd name="connsiteY1244" fmla="*/ 1117808 h 2788275"/>
                <a:gd name="connsiteX1245" fmla="*/ 707523 w 5632936"/>
                <a:gd name="connsiteY1245" fmla="*/ 1119131 h 2788275"/>
                <a:gd name="connsiteX1246" fmla="*/ 695158 w 5632936"/>
                <a:gd name="connsiteY1246" fmla="*/ 1120454 h 2788275"/>
                <a:gd name="connsiteX1247" fmla="*/ 686762 w 5632936"/>
                <a:gd name="connsiteY1247" fmla="*/ 1125382 h 2788275"/>
                <a:gd name="connsiteX1248" fmla="*/ 672572 w 5632936"/>
                <a:gd name="connsiteY1248" fmla="*/ 1131998 h 2788275"/>
                <a:gd name="connsiteX1249" fmla="*/ 669560 w 5632936"/>
                <a:gd name="connsiteY1249" fmla="*/ 1132819 h 2788275"/>
                <a:gd name="connsiteX1250" fmla="*/ 666366 w 5632936"/>
                <a:gd name="connsiteY1250" fmla="*/ 1130219 h 2788275"/>
                <a:gd name="connsiteX1251" fmla="*/ 657240 w 5632936"/>
                <a:gd name="connsiteY1251" fmla="*/ 1125382 h 2788275"/>
                <a:gd name="connsiteX1252" fmla="*/ 630593 w 5632936"/>
                <a:gd name="connsiteY1252" fmla="*/ 1107130 h 2788275"/>
                <a:gd name="connsiteX1253" fmla="*/ 620463 w 5632936"/>
                <a:gd name="connsiteY1253" fmla="*/ 1108864 h 2788275"/>
                <a:gd name="connsiteX1254" fmla="*/ 610197 w 5632936"/>
                <a:gd name="connsiteY1254" fmla="*/ 1114248 h 2788275"/>
                <a:gd name="connsiteX1255" fmla="*/ 596006 w 5632936"/>
                <a:gd name="connsiteY1255" fmla="*/ 1123374 h 2788275"/>
                <a:gd name="connsiteX1256" fmla="*/ 586288 w 5632936"/>
                <a:gd name="connsiteY1256" fmla="*/ 1127344 h 2788275"/>
                <a:gd name="connsiteX1257" fmla="*/ 579215 w 5632936"/>
                <a:gd name="connsiteY1257" fmla="*/ 1126021 h 2788275"/>
                <a:gd name="connsiteX1258" fmla="*/ 582728 w 5632936"/>
                <a:gd name="connsiteY1258" fmla="*/ 1116256 h 2788275"/>
                <a:gd name="connsiteX1259" fmla="*/ 576569 w 5632936"/>
                <a:gd name="connsiteY1259" fmla="*/ 1114933 h 2788275"/>
                <a:gd name="connsiteX1260" fmla="*/ 562332 w 5632936"/>
                <a:gd name="connsiteY1260" fmla="*/ 1111830 h 2788275"/>
                <a:gd name="connsiteX1261" fmla="*/ 551746 w 5632936"/>
                <a:gd name="connsiteY1261" fmla="*/ 1102704 h 2788275"/>
                <a:gd name="connsiteX1262" fmla="*/ 553480 w 5632936"/>
                <a:gd name="connsiteY1262" fmla="*/ 1096910 h 2788275"/>
                <a:gd name="connsiteX1263" fmla="*/ 546408 w 5632936"/>
                <a:gd name="connsiteY1263" fmla="*/ 1089837 h 2788275"/>
                <a:gd name="connsiteX1264" fmla="*/ 538925 w 5632936"/>
                <a:gd name="connsiteY1264" fmla="*/ 1086689 h 2788275"/>
                <a:gd name="connsiteX1265" fmla="*/ 537100 w 5632936"/>
                <a:gd name="connsiteY1265" fmla="*/ 1075236 h 2788275"/>
                <a:gd name="connsiteX1266" fmla="*/ 544628 w 5632936"/>
                <a:gd name="connsiteY1266" fmla="*/ 1066110 h 2788275"/>
                <a:gd name="connsiteX1267" fmla="*/ 550834 w 5632936"/>
                <a:gd name="connsiteY1267" fmla="*/ 1063007 h 2788275"/>
                <a:gd name="connsiteX1268" fmla="*/ 551290 w 5632936"/>
                <a:gd name="connsiteY1268" fmla="*/ 1054110 h 2788275"/>
                <a:gd name="connsiteX1269" fmla="*/ 562332 w 5632936"/>
                <a:gd name="connsiteY1269" fmla="*/ 1049547 h 2788275"/>
                <a:gd name="connsiteX1270" fmla="*/ 575245 w 5632936"/>
                <a:gd name="connsiteY1270" fmla="*/ 1045577 h 2788275"/>
                <a:gd name="connsiteX1271" fmla="*/ 577481 w 5632936"/>
                <a:gd name="connsiteY1271" fmla="*/ 1037547 h 2788275"/>
                <a:gd name="connsiteX1272" fmla="*/ 569450 w 5632936"/>
                <a:gd name="connsiteY1272" fmla="*/ 1032254 h 2788275"/>
                <a:gd name="connsiteX1273" fmla="*/ 559686 w 5632936"/>
                <a:gd name="connsiteY1273" fmla="*/ 1029607 h 2788275"/>
                <a:gd name="connsiteX1274" fmla="*/ 559229 w 5632936"/>
                <a:gd name="connsiteY1274" fmla="*/ 1017242 h 2788275"/>
                <a:gd name="connsiteX1275" fmla="*/ 568994 w 5632936"/>
                <a:gd name="connsiteY1275" fmla="*/ 1008846 h 2788275"/>
                <a:gd name="connsiteX1276" fmla="*/ 567260 w 5632936"/>
                <a:gd name="connsiteY1276" fmla="*/ 995887 h 2788275"/>
                <a:gd name="connsiteX1277" fmla="*/ 569450 w 5632936"/>
                <a:gd name="connsiteY1277" fmla="*/ 985256 h 2788275"/>
                <a:gd name="connsiteX1278" fmla="*/ 565892 w 5632936"/>
                <a:gd name="connsiteY1278" fmla="*/ 976404 h 2788275"/>
                <a:gd name="connsiteX1279" fmla="*/ 552203 w 5632936"/>
                <a:gd name="connsiteY1279" fmla="*/ 983933 h 2788275"/>
                <a:gd name="connsiteX1280" fmla="*/ 543761 w 5632936"/>
                <a:gd name="connsiteY1280" fmla="*/ 995021 h 2788275"/>
                <a:gd name="connsiteX1281" fmla="*/ 532218 w 5632936"/>
                <a:gd name="connsiteY1281" fmla="*/ 1002093 h 2788275"/>
                <a:gd name="connsiteX1282" fmla="*/ 520263 w 5632936"/>
                <a:gd name="connsiteY1282" fmla="*/ 1003006 h 2788275"/>
                <a:gd name="connsiteX1283" fmla="*/ 512232 w 5632936"/>
                <a:gd name="connsiteY1283" fmla="*/ 1006108 h 2788275"/>
                <a:gd name="connsiteX1284" fmla="*/ 503426 w 5632936"/>
                <a:gd name="connsiteY1284" fmla="*/ 1011401 h 2788275"/>
                <a:gd name="connsiteX1285" fmla="*/ 496353 w 5632936"/>
                <a:gd name="connsiteY1285" fmla="*/ 1019843 h 2788275"/>
                <a:gd name="connsiteX1286" fmla="*/ 493661 w 5632936"/>
                <a:gd name="connsiteY1286" fmla="*/ 1033120 h 2788275"/>
                <a:gd name="connsiteX1287" fmla="*/ 494984 w 5632936"/>
                <a:gd name="connsiteY1287" fmla="*/ 1043387 h 2788275"/>
                <a:gd name="connsiteX1288" fmla="*/ 495395 w 5632936"/>
                <a:gd name="connsiteY1288" fmla="*/ 1069487 h 2788275"/>
                <a:gd name="connsiteX1289" fmla="*/ 503426 w 5632936"/>
                <a:gd name="connsiteY1289" fmla="*/ 1071266 h 2788275"/>
                <a:gd name="connsiteX1290" fmla="*/ 512551 w 5632936"/>
                <a:gd name="connsiteY1290" fmla="*/ 1078339 h 2788275"/>
                <a:gd name="connsiteX1291" fmla="*/ 503700 w 5632936"/>
                <a:gd name="connsiteY1291" fmla="*/ 1085457 h 2788275"/>
                <a:gd name="connsiteX1292" fmla="*/ 504566 w 5632936"/>
                <a:gd name="connsiteY1292" fmla="*/ 1093898 h 2788275"/>
                <a:gd name="connsiteX1293" fmla="*/ 507213 w 5632936"/>
                <a:gd name="connsiteY1293" fmla="*/ 1099145 h 2788275"/>
                <a:gd name="connsiteX1294" fmla="*/ 509449 w 5632936"/>
                <a:gd name="connsiteY1294" fmla="*/ 1107176 h 2788275"/>
                <a:gd name="connsiteX1295" fmla="*/ 514741 w 5632936"/>
                <a:gd name="connsiteY1295" fmla="*/ 1109366 h 2788275"/>
                <a:gd name="connsiteX1296" fmla="*/ 518301 w 5632936"/>
                <a:gd name="connsiteY1296" fmla="*/ 1118492 h 2788275"/>
                <a:gd name="connsiteX1297" fmla="*/ 518301 w 5632936"/>
                <a:gd name="connsiteY1297" fmla="*/ 1129169 h 2788275"/>
                <a:gd name="connsiteX1298" fmla="*/ 512049 w 5632936"/>
                <a:gd name="connsiteY1298" fmla="*/ 1131359 h 2788275"/>
                <a:gd name="connsiteX1299" fmla="*/ 507487 w 5632936"/>
                <a:gd name="connsiteY1299" fmla="*/ 1141534 h 2788275"/>
                <a:gd name="connsiteX1300" fmla="*/ 501692 w 5632936"/>
                <a:gd name="connsiteY1300" fmla="*/ 1145094 h 2788275"/>
                <a:gd name="connsiteX1301" fmla="*/ 487136 w 5632936"/>
                <a:gd name="connsiteY1301" fmla="*/ 1138432 h 2788275"/>
                <a:gd name="connsiteX1302" fmla="*/ 475136 w 5632936"/>
                <a:gd name="connsiteY1302" fmla="*/ 1138432 h 2788275"/>
                <a:gd name="connsiteX1303" fmla="*/ 467561 w 5632936"/>
                <a:gd name="connsiteY1303" fmla="*/ 1141991 h 2788275"/>
                <a:gd name="connsiteX1304" fmla="*/ 463363 w 5632936"/>
                <a:gd name="connsiteY1304" fmla="*/ 1145230 h 2788275"/>
                <a:gd name="connsiteX1305" fmla="*/ 460946 w 5632936"/>
                <a:gd name="connsiteY1305" fmla="*/ 1146417 h 2788275"/>
                <a:gd name="connsiteX1306" fmla="*/ 448124 w 5632936"/>
                <a:gd name="connsiteY1306" fmla="*/ 1148196 h 2788275"/>
                <a:gd name="connsiteX1307" fmla="*/ 435211 w 5632936"/>
                <a:gd name="connsiteY1307" fmla="*/ 1147786 h 2788275"/>
                <a:gd name="connsiteX1308" fmla="*/ 427271 w 5632936"/>
                <a:gd name="connsiteY1308" fmla="*/ 1151345 h 2788275"/>
                <a:gd name="connsiteX1309" fmla="*/ 416685 w 5632936"/>
                <a:gd name="connsiteY1309" fmla="*/ 1158417 h 2788275"/>
                <a:gd name="connsiteX1310" fmla="*/ 412624 w 5632936"/>
                <a:gd name="connsiteY1310" fmla="*/ 1168136 h 2788275"/>
                <a:gd name="connsiteX1311" fmla="*/ 403773 w 5632936"/>
                <a:gd name="connsiteY1311" fmla="*/ 1177901 h 2788275"/>
                <a:gd name="connsiteX1312" fmla="*/ 396700 w 5632936"/>
                <a:gd name="connsiteY1312" fmla="*/ 1186753 h 2788275"/>
                <a:gd name="connsiteX1313" fmla="*/ 393141 w 5632936"/>
                <a:gd name="connsiteY1313" fmla="*/ 1195194 h 2788275"/>
                <a:gd name="connsiteX1314" fmla="*/ 388259 w 5632936"/>
                <a:gd name="connsiteY1314" fmla="*/ 1202266 h 2788275"/>
                <a:gd name="connsiteX1315" fmla="*/ 377171 w 5632936"/>
                <a:gd name="connsiteY1315" fmla="*/ 1214267 h 2788275"/>
                <a:gd name="connsiteX1316" fmla="*/ 364304 w 5632936"/>
                <a:gd name="connsiteY1316" fmla="*/ 1220472 h 2788275"/>
                <a:gd name="connsiteX1317" fmla="*/ 356729 w 5632936"/>
                <a:gd name="connsiteY1317" fmla="*/ 1226176 h 2788275"/>
                <a:gd name="connsiteX1318" fmla="*/ 346098 w 5632936"/>
                <a:gd name="connsiteY1318" fmla="*/ 1234252 h 2788275"/>
                <a:gd name="connsiteX1319" fmla="*/ 338432 w 5632936"/>
                <a:gd name="connsiteY1319" fmla="*/ 1238222 h 2788275"/>
                <a:gd name="connsiteX1320" fmla="*/ 334143 w 5632936"/>
                <a:gd name="connsiteY1320" fmla="*/ 1238678 h 2788275"/>
                <a:gd name="connsiteX1321" fmla="*/ 328850 w 5632936"/>
                <a:gd name="connsiteY1321" fmla="*/ 1239499 h 2788275"/>
                <a:gd name="connsiteX1322" fmla="*/ 315983 w 5632936"/>
                <a:gd name="connsiteY1322" fmla="*/ 1248625 h 2788275"/>
                <a:gd name="connsiteX1323" fmla="*/ 313382 w 5632936"/>
                <a:gd name="connsiteY1323" fmla="*/ 1257751 h 2788275"/>
                <a:gd name="connsiteX1324" fmla="*/ 315618 w 5632936"/>
                <a:gd name="connsiteY1324" fmla="*/ 1270618 h 2788275"/>
                <a:gd name="connsiteX1325" fmla="*/ 302705 w 5632936"/>
                <a:gd name="connsiteY1325" fmla="*/ 1279059 h 2788275"/>
                <a:gd name="connsiteX1326" fmla="*/ 291617 w 5632936"/>
                <a:gd name="connsiteY1326" fmla="*/ 1283075 h 2788275"/>
                <a:gd name="connsiteX1327" fmla="*/ 282492 w 5632936"/>
                <a:gd name="connsiteY1327" fmla="*/ 1285676 h 2788275"/>
                <a:gd name="connsiteX1328" fmla="*/ 279434 w 5632936"/>
                <a:gd name="connsiteY1328" fmla="*/ 1291471 h 2788275"/>
                <a:gd name="connsiteX1329" fmla="*/ 278065 w 5632936"/>
                <a:gd name="connsiteY1329" fmla="*/ 1300323 h 2788275"/>
                <a:gd name="connsiteX1330" fmla="*/ 267844 w 5632936"/>
                <a:gd name="connsiteY1330" fmla="*/ 1302558 h 2788275"/>
                <a:gd name="connsiteX1331" fmla="*/ 250551 w 5632936"/>
                <a:gd name="connsiteY1331" fmla="*/ 1303425 h 2788275"/>
                <a:gd name="connsiteX1332" fmla="*/ 240832 w 5632936"/>
                <a:gd name="connsiteY1332" fmla="*/ 1299410 h 2788275"/>
                <a:gd name="connsiteX1333" fmla="*/ 228011 w 5632936"/>
                <a:gd name="connsiteY1333" fmla="*/ 1293204 h 2788275"/>
                <a:gd name="connsiteX1334" fmla="*/ 210671 w 5632936"/>
                <a:gd name="connsiteY1334" fmla="*/ 1290969 h 2788275"/>
                <a:gd name="connsiteX1335" fmla="*/ 211995 w 5632936"/>
                <a:gd name="connsiteY1335" fmla="*/ 1296763 h 2788275"/>
                <a:gd name="connsiteX1336" fmla="*/ 215600 w 5632936"/>
                <a:gd name="connsiteY1336" fmla="*/ 1304292 h 2788275"/>
                <a:gd name="connsiteX1337" fmla="*/ 221759 w 5632936"/>
                <a:gd name="connsiteY1337" fmla="*/ 1315380 h 2788275"/>
                <a:gd name="connsiteX1338" fmla="*/ 225319 w 5632936"/>
                <a:gd name="connsiteY1338" fmla="*/ 1328293 h 2788275"/>
                <a:gd name="connsiteX1339" fmla="*/ 218246 w 5632936"/>
                <a:gd name="connsiteY1339" fmla="*/ 1328293 h 2788275"/>
                <a:gd name="connsiteX1340" fmla="*/ 208071 w 5632936"/>
                <a:gd name="connsiteY1340" fmla="*/ 1326878 h 2788275"/>
                <a:gd name="connsiteX1341" fmla="*/ 193880 w 5632936"/>
                <a:gd name="connsiteY1341" fmla="*/ 1327380 h 2788275"/>
                <a:gd name="connsiteX1342" fmla="*/ 185393 w 5632936"/>
                <a:gd name="connsiteY1342" fmla="*/ 1322498 h 2788275"/>
                <a:gd name="connsiteX1343" fmla="*/ 177454 w 5632936"/>
                <a:gd name="connsiteY1343" fmla="*/ 1321175 h 2788275"/>
                <a:gd name="connsiteX1344" fmla="*/ 171659 w 5632936"/>
                <a:gd name="connsiteY1344" fmla="*/ 1319806 h 2788275"/>
                <a:gd name="connsiteX1345" fmla="*/ 164586 w 5632936"/>
                <a:gd name="connsiteY1345" fmla="*/ 1323821 h 2788275"/>
                <a:gd name="connsiteX1346" fmla="*/ 154411 w 5632936"/>
                <a:gd name="connsiteY1346" fmla="*/ 1323821 h 2788275"/>
                <a:gd name="connsiteX1347" fmla="*/ 146837 w 5632936"/>
                <a:gd name="connsiteY1347" fmla="*/ 1323821 h 2788275"/>
                <a:gd name="connsiteX1348" fmla="*/ 134015 w 5632936"/>
                <a:gd name="connsiteY1348" fmla="*/ 1334499 h 2788275"/>
                <a:gd name="connsiteX1349" fmla="*/ 137529 w 5632936"/>
                <a:gd name="connsiteY1349" fmla="*/ 1347776 h 2788275"/>
                <a:gd name="connsiteX1350" fmla="*/ 142457 w 5632936"/>
                <a:gd name="connsiteY1350" fmla="*/ 1356583 h 2788275"/>
                <a:gd name="connsiteX1351" fmla="*/ 157058 w 5632936"/>
                <a:gd name="connsiteY1351" fmla="*/ 1358362 h 2788275"/>
                <a:gd name="connsiteX1352" fmla="*/ 162807 w 5632936"/>
                <a:gd name="connsiteY1352" fmla="*/ 1359731 h 2788275"/>
                <a:gd name="connsiteX1353" fmla="*/ 169515 w 5632936"/>
                <a:gd name="connsiteY1353" fmla="*/ 1365024 h 2788275"/>
                <a:gd name="connsiteX1354" fmla="*/ 180557 w 5632936"/>
                <a:gd name="connsiteY1354" fmla="*/ 1369906 h 2788275"/>
                <a:gd name="connsiteX1355" fmla="*/ 188953 w 5632936"/>
                <a:gd name="connsiteY1355" fmla="*/ 1373055 h 2788275"/>
                <a:gd name="connsiteX1356" fmla="*/ 196481 w 5632936"/>
                <a:gd name="connsiteY1356" fmla="*/ 1374788 h 2788275"/>
                <a:gd name="connsiteX1357" fmla="*/ 201820 w 5632936"/>
                <a:gd name="connsiteY1357" fmla="*/ 1380082 h 2788275"/>
                <a:gd name="connsiteX1358" fmla="*/ 206702 w 5632936"/>
                <a:gd name="connsiteY1358" fmla="*/ 1385877 h 2788275"/>
                <a:gd name="connsiteX1359" fmla="*/ 205333 w 5632936"/>
                <a:gd name="connsiteY1359" fmla="*/ 1391991 h 2788275"/>
                <a:gd name="connsiteX1360" fmla="*/ 212451 w 5632936"/>
                <a:gd name="connsiteY1360" fmla="*/ 1401847 h 2788275"/>
                <a:gd name="connsiteX1361" fmla="*/ 219524 w 5632936"/>
                <a:gd name="connsiteY1361" fmla="*/ 1409375 h 2788275"/>
                <a:gd name="connsiteX1362" fmla="*/ 228649 w 5632936"/>
                <a:gd name="connsiteY1362" fmla="*/ 1416493 h 2788275"/>
                <a:gd name="connsiteX1363" fmla="*/ 232573 w 5632936"/>
                <a:gd name="connsiteY1363" fmla="*/ 1423109 h 2788275"/>
                <a:gd name="connsiteX1364" fmla="*/ 235265 w 5632936"/>
                <a:gd name="connsiteY1364" fmla="*/ 1433285 h 2788275"/>
                <a:gd name="connsiteX1365" fmla="*/ 234444 w 5632936"/>
                <a:gd name="connsiteY1365" fmla="*/ 1441270 h 2788275"/>
                <a:gd name="connsiteX1366" fmla="*/ 231752 w 5632936"/>
                <a:gd name="connsiteY1366" fmla="*/ 1450395 h 2788275"/>
                <a:gd name="connsiteX1367" fmla="*/ 233943 w 5632936"/>
                <a:gd name="connsiteY1367" fmla="*/ 1469012 h 2788275"/>
                <a:gd name="connsiteX1368" fmla="*/ 228239 w 5632936"/>
                <a:gd name="connsiteY1368" fmla="*/ 1501363 h 2788275"/>
                <a:gd name="connsiteX1369" fmla="*/ 220208 w 5632936"/>
                <a:gd name="connsiteY1369" fmla="*/ 1510215 h 2788275"/>
                <a:gd name="connsiteX1370" fmla="*/ 219295 w 5632936"/>
                <a:gd name="connsiteY1370" fmla="*/ 1511127 h 2788275"/>
                <a:gd name="connsiteX1371" fmla="*/ 210900 w 5632936"/>
                <a:gd name="connsiteY1371" fmla="*/ 1512907 h 2788275"/>
                <a:gd name="connsiteX1372" fmla="*/ 202504 w 5632936"/>
                <a:gd name="connsiteY1372" fmla="*/ 1513363 h 2788275"/>
                <a:gd name="connsiteX1373" fmla="*/ 192329 w 5632936"/>
                <a:gd name="connsiteY1373" fmla="*/ 1511994 h 2788275"/>
                <a:gd name="connsiteX1374" fmla="*/ 184298 w 5632936"/>
                <a:gd name="connsiteY1374" fmla="*/ 1510671 h 2788275"/>
                <a:gd name="connsiteX1375" fmla="*/ 170610 w 5632936"/>
                <a:gd name="connsiteY1375" fmla="*/ 1512496 h 2788275"/>
                <a:gd name="connsiteX1376" fmla="*/ 157286 w 5632936"/>
                <a:gd name="connsiteY1376" fmla="*/ 1508481 h 2788275"/>
                <a:gd name="connsiteX1377" fmla="*/ 151445 w 5632936"/>
                <a:gd name="connsiteY1377" fmla="*/ 1508481 h 2788275"/>
                <a:gd name="connsiteX1378" fmla="*/ 139536 w 5632936"/>
                <a:gd name="connsiteY1378" fmla="*/ 1511584 h 2788275"/>
                <a:gd name="connsiteX1379" fmla="*/ 131141 w 5632936"/>
                <a:gd name="connsiteY1379" fmla="*/ 1512907 h 2788275"/>
                <a:gd name="connsiteX1380" fmla="*/ 117452 w 5632936"/>
                <a:gd name="connsiteY1380" fmla="*/ 1509758 h 2788275"/>
                <a:gd name="connsiteX1381" fmla="*/ 107688 w 5632936"/>
                <a:gd name="connsiteY1381" fmla="*/ 1508891 h 2788275"/>
                <a:gd name="connsiteX1382" fmla="*/ 98562 w 5632936"/>
                <a:gd name="connsiteY1382" fmla="*/ 1505378 h 2788275"/>
                <a:gd name="connsiteX1383" fmla="*/ 79945 w 5632936"/>
                <a:gd name="connsiteY1383" fmla="*/ 1507568 h 2788275"/>
                <a:gd name="connsiteX1384" fmla="*/ 70820 w 5632936"/>
                <a:gd name="connsiteY1384" fmla="*/ 1509348 h 2788275"/>
                <a:gd name="connsiteX1385" fmla="*/ 63291 w 5632936"/>
                <a:gd name="connsiteY1385" fmla="*/ 1508891 h 2788275"/>
                <a:gd name="connsiteX1386" fmla="*/ 57085 w 5632936"/>
                <a:gd name="connsiteY1386" fmla="*/ 1504922 h 2788275"/>
                <a:gd name="connsiteX1387" fmla="*/ 47321 w 5632936"/>
                <a:gd name="connsiteY1387" fmla="*/ 1500359 h 2788275"/>
                <a:gd name="connsiteX1388" fmla="*/ 38925 w 5632936"/>
                <a:gd name="connsiteY1388" fmla="*/ 1505196 h 2788275"/>
                <a:gd name="connsiteX1389" fmla="*/ 33130 w 5632936"/>
                <a:gd name="connsiteY1389" fmla="*/ 1514321 h 2788275"/>
                <a:gd name="connsiteX1390" fmla="*/ 23411 w 5632936"/>
                <a:gd name="connsiteY1390" fmla="*/ 1515644 h 2788275"/>
                <a:gd name="connsiteX1391" fmla="*/ 11457 w 5632936"/>
                <a:gd name="connsiteY1391" fmla="*/ 1519158 h 2788275"/>
                <a:gd name="connsiteX1392" fmla="*/ 4795 w 5632936"/>
                <a:gd name="connsiteY1392" fmla="*/ 1527645 h 2788275"/>
                <a:gd name="connsiteX1393" fmla="*/ 8764 w 5632936"/>
                <a:gd name="connsiteY1393" fmla="*/ 1532938 h 2788275"/>
                <a:gd name="connsiteX1394" fmla="*/ 13647 w 5632936"/>
                <a:gd name="connsiteY1394" fmla="*/ 1540923 h 2788275"/>
                <a:gd name="connsiteX1395" fmla="*/ 16339 w 5632936"/>
                <a:gd name="connsiteY1395" fmla="*/ 1547128 h 2788275"/>
                <a:gd name="connsiteX1396" fmla="*/ 15791 w 5632936"/>
                <a:gd name="connsiteY1396" fmla="*/ 1556665 h 2788275"/>
                <a:gd name="connsiteX1397" fmla="*/ 15426 w 5632936"/>
                <a:gd name="connsiteY1397" fmla="*/ 1558627 h 2788275"/>
                <a:gd name="connsiteX1398" fmla="*/ 16339 w 5632936"/>
                <a:gd name="connsiteY1398" fmla="*/ 1569715 h 2788275"/>
                <a:gd name="connsiteX1399" fmla="*/ 19852 w 5632936"/>
                <a:gd name="connsiteY1399" fmla="*/ 1577745 h 2788275"/>
                <a:gd name="connsiteX1400" fmla="*/ 21221 w 5632936"/>
                <a:gd name="connsiteY1400" fmla="*/ 1589654 h 2788275"/>
                <a:gd name="connsiteX1401" fmla="*/ 22499 w 5632936"/>
                <a:gd name="connsiteY1401" fmla="*/ 1601198 h 2788275"/>
                <a:gd name="connsiteX1402" fmla="*/ 10088 w 5632936"/>
                <a:gd name="connsiteY1402" fmla="*/ 1639755 h 2788275"/>
                <a:gd name="connsiteX1403" fmla="*/ 3015 w 5632936"/>
                <a:gd name="connsiteY1403" fmla="*/ 1650842 h 2788275"/>
                <a:gd name="connsiteX1404" fmla="*/ 369 w 5632936"/>
                <a:gd name="connsiteY1404" fmla="*/ 1659968 h 2788275"/>
                <a:gd name="connsiteX1405" fmla="*/ 2604 w 5632936"/>
                <a:gd name="connsiteY1405" fmla="*/ 1665261 h 2788275"/>
                <a:gd name="connsiteX1406" fmla="*/ 3426 w 5632936"/>
                <a:gd name="connsiteY1406" fmla="*/ 1675893 h 2788275"/>
                <a:gd name="connsiteX1407" fmla="*/ 13647 w 5632936"/>
                <a:gd name="connsiteY1407" fmla="*/ 1678630 h 2788275"/>
                <a:gd name="connsiteX1408" fmla="*/ 17206 w 5632936"/>
                <a:gd name="connsiteY1408" fmla="*/ 1686068 h 2788275"/>
                <a:gd name="connsiteX1409" fmla="*/ 19442 w 5632936"/>
                <a:gd name="connsiteY1409" fmla="*/ 1695422 h 2788275"/>
                <a:gd name="connsiteX1410" fmla="*/ 15426 w 5632936"/>
                <a:gd name="connsiteY1410" fmla="*/ 1708700 h 2788275"/>
                <a:gd name="connsiteX1411" fmla="*/ 12369 w 5632936"/>
                <a:gd name="connsiteY1411" fmla="*/ 1721932 h 2788275"/>
                <a:gd name="connsiteX1412" fmla="*/ 15426 w 5632936"/>
                <a:gd name="connsiteY1412" fmla="*/ 1725993 h 2788275"/>
                <a:gd name="connsiteX1413" fmla="*/ 23000 w 5632936"/>
                <a:gd name="connsiteY1413" fmla="*/ 1723301 h 2788275"/>
                <a:gd name="connsiteX1414" fmla="*/ 31396 w 5632936"/>
                <a:gd name="connsiteY1414" fmla="*/ 1723301 h 2788275"/>
                <a:gd name="connsiteX1415" fmla="*/ 41161 w 5632936"/>
                <a:gd name="connsiteY1415" fmla="*/ 1726860 h 2788275"/>
                <a:gd name="connsiteX1416" fmla="*/ 49100 w 5632936"/>
                <a:gd name="connsiteY1416" fmla="*/ 1727271 h 2788275"/>
                <a:gd name="connsiteX1417" fmla="*/ 54895 w 5632936"/>
                <a:gd name="connsiteY1417" fmla="*/ 1723803 h 2788275"/>
                <a:gd name="connsiteX1418" fmla="*/ 59458 w 5632936"/>
                <a:gd name="connsiteY1418" fmla="*/ 1722297 h 2788275"/>
                <a:gd name="connsiteX1419" fmla="*/ 64386 w 5632936"/>
                <a:gd name="connsiteY1419" fmla="*/ 1721932 h 2788275"/>
                <a:gd name="connsiteX1420" fmla="*/ 71093 w 5632936"/>
                <a:gd name="connsiteY1420" fmla="*/ 1723803 h 2788275"/>
                <a:gd name="connsiteX1421" fmla="*/ 83870 w 5632936"/>
                <a:gd name="connsiteY1421" fmla="*/ 1728640 h 2788275"/>
                <a:gd name="connsiteX1422" fmla="*/ 86561 w 5632936"/>
                <a:gd name="connsiteY1422" fmla="*/ 1739682 h 2788275"/>
                <a:gd name="connsiteX1423" fmla="*/ 97193 w 5632936"/>
                <a:gd name="connsiteY1423" fmla="*/ 1753051 h 2788275"/>
                <a:gd name="connsiteX1424" fmla="*/ 108783 w 5632936"/>
                <a:gd name="connsiteY1424" fmla="*/ 1758389 h 2788275"/>
                <a:gd name="connsiteX1425" fmla="*/ 117635 w 5632936"/>
                <a:gd name="connsiteY1425" fmla="*/ 1752093 h 2788275"/>
                <a:gd name="connsiteX1426" fmla="*/ 124251 w 5632936"/>
                <a:gd name="connsiteY1426" fmla="*/ 1745522 h 2788275"/>
                <a:gd name="connsiteX1427" fmla="*/ 141088 w 5632936"/>
                <a:gd name="connsiteY1427" fmla="*/ 1739271 h 2788275"/>
                <a:gd name="connsiteX1428" fmla="*/ 148160 w 5632936"/>
                <a:gd name="connsiteY1428" fmla="*/ 1738815 h 2788275"/>
                <a:gd name="connsiteX1429" fmla="*/ 156556 w 5632936"/>
                <a:gd name="connsiteY1429" fmla="*/ 1738815 h 2788275"/>
                <a:gd name="connsiteX1430" fmla="*/ 169012 w 5632936"/>
                <a:gd name="connsiteY1430" fmla="*/ 1736579 h 2788275"/>
                <a:gd name="connsiteX1431" fmla="*/ 175675 w 5632936"/>
                <a:gd name="connsiteY1431" fmla="*/ 1739682 h 2788275"/>
                <a:gd name="connsiteX1432" fmla="*/ 182747 w 5632936"/>
                <a:gd name="connsiteY1432" fmla="*/ 1736579 h 2788275"/>
                <a:gd name="connsiteX1433" fmla="*/ 195204 w 5632936"/>
                <a:gd name="connsiteY1433" fmla="*/ 1737993 h 2788275"/>
                <a:gd name="connsiteX1434" fmla="*/ 200907 w 5632936"/>
                <a:gd name="connsiteY1434" fmla="*/ 1734845 h 2788275"/>
                <a:gd name="connsiteX1435" fmla="*/ 207569 w 5632936"/>
                <a:gd name="connsiteY1435" fmla="*/ 1731332 h 2788275"/>
                <a:gd name="connsiteX1436" fmla="*/ 217790 w 5632936"/>
                <a:gd name="connsiteY1436" fmla="*/ 1720198 h 2788275"/>
                <a:gd name="connsiteX1437" fmla="*/ 224862 w 5632936"/>
                <a:gd name="connsiteY1437" fmla="*/ 1714449 h 2788275"/>
                <a:gd name="connsiteX1438" fmla="*/ 238140 w 5632936"/>
                <a:gd name="connsiteY1438" fmla="*/ 1707787 h 2788275"/>
                <a:gd name="connsiteX1439" fmla="*/ 242110 w 5632936"/>
                <a:gd name="connsiteY1439" fmla="*/ 1703224 h 2788275"/>
                <a:gd name="connsiteX1440" fmla="*/ 248772 w 5632936"/>
                <a:gd name="connsiteY1440" fmla="*/ 1696061 h 2788275"/>
                <a:gd name="connsiteX1441" fmla="*/ 254110 w 5632936"/>
                <a:gd name="connsiteY1441" fmla="*/ 1687300 h 2788275"/>
                <a:gd name="connsiteX1442" fmla="*/ 259859 w 5632936"/>
                <a:gd name="connsiteY1442" fmla="*/ 1682737 h 2788275"/>
                <a:gd name="connsiteX1443" fmla="*/ 270080 w 5632936"/>
                <a:gd name="connsiteY1443" fmla="*/ 1676942 h 2788275"/>
                <a:gd name="connsiteX1444" fmla="*/ 271358 w 5632936"/>
                <a:gd name="connsiteY1444" fmla="*/ 1669459 h 2788275"/>
                <a:gd name="connsiteX1445" fmla="*/ 263875 w 5632936"/>
                <a:gd name="connsiteY1445" fmla="*/ 1662752 h 2788275"/>
                <a:gd name="connsiteX1446" fmla="*/ 258993 w 5632936"/>
                <a:gd name="connsiteY1446" fmla="*/ 1653033 h 2788275"/>
                <a:gd name="connsiteX1447" fmla="*/ 260361 w 5632936"/>
                <a:gd name="connsiteY1447" fmla="*/ 1642447 h 2788275"/>
                <a:gd name="connsiteX1448" fmla="*/ 264285 w 5632936"/>
                <a:gd name="connsiteY1448" fmla="*/ 1634416 h 2788275"/>
                <a:gd name="connsiteX1449" fmla="*/ 273183 w 5632936"/>
                <a:gd name="connsiteY1449" fmla="*/ 1613564 h 2788275"/>
                <a:gd name="connsiteX1450" fmla="*/ 277746 w 5632936"/>
                <a:gd name="connsiteY1450" fmla="*/ 1606902 h 2788275"/>
                <a:gd name="connsiteX1451" fmla="*/ 287967 w 5632936"/>
                <a:gd name="connsiteY1451" fmla="*/ 1599875 h 2788275"/>
                <a:gd name="connsiteX1452" fmla="*/ 296773 w 5632936"/>
                <a:gd name="connsiteY1452" fmla="*/ 1596316 h 2788275"/>
                <a:gd name="connsiteX1453" fmla="*/ 306994 w 5632936"/>
                <a:gd name="connsiteY1453" fmla="*/ 1589198 h 2788275"/>
                <a:gd name="connsiteX1454" fmla="*/ 317625 w 5632936"/>
                <a:gd name="connsiteY1454" fmla="*/ 1586962 h 2788275"/>
                <a:gd name="connsiteX1455" fmla="*/ 327846 w 5632936"/>
                <a:gd name="connsiteY1455" fmla="*/ 1583905 h 2788275"/>
                <a:gd name="connsiteX1456" fmla="*/ 340668 w 5632936"/>
                <a:gd name="connsiteY1456" fmla="*/ 1571905 h 2788275"/>
                <a:gd name="connsiteX1457" fmla="*/ 350889 w 5632936"/>
                <a:gd name="connsiteY1457" fmla="*/ 1570125 h 2788275"/>
                <a:gd name="connsiteX1458" fmla="*/ 358372 w 5632936"/>
                <a:gd name="connsiteY1458" fmla="*/ 1561730 h 2788275"/>
                <a:gd name="connsiteX1459" fmla="*/ 358828 w 5632936"/>
                <a:gd name="connsiteY1459" fmla="*/ 1555068 h 2788275"/>
                <a:gd name="connsiteX1460" fmla="*/ 355543 w 5632936"/>
                <a:gd name="connsiteY1460" fmla="*/ 1545942 h 2788275"/>
                <a:gd name="connsiteX1461" fmla="*/ 353079 w 5632936"/>
                <a:gd name="connsiteY1461" fmla="*/ 1538368 h 2788275"/>
                <a:gd name="connsiteX1462" fmla="*/ 354859 w 5632936"/>
                <a:gd name="connsiteY1462" fmla="*/ 1529516 h 2788275"/>
                <a:gd name="connsiteX1463" fmla="*/ 365946 w 5632936"/>
                <a:gd name="connsiteY1463" fmla="*/ 1516192 h 2788275"/>
                <a:gd name="connsiteX1464" fmla="*/ 381004 w 5632936"/>
                <a:gd name="connsiteY1464" fmla="*/ 1509530 h 2788275"/>
                <a:gd name="connsiteX1465" fmla="*/ 391225 w 5632936"/>
                <a:gd name="connsiteY1465" fmla="*/ 1511812 h 2788275"/>
                <a:gd name="connsiteX1466" fmla="*/ 406739 w 5632936"/>
                <a:gd name="connsiteY1466" fmla="*/ 1512679 h 2788275"/>
                <a:gd name="connsiteX1467" fmla="*/ 414678 w 5632936"/>
                <a:gd name="connsiteY1467" fmla="*/ 1519751 h 2788275"/>
                <a:gd name="connsiteX1468" fmla="*/ 425309 w 5632936"/>
                <a:gd name="connsiteY1468" fmla="*/ 1521074 h 2788275"/>
                <a:gd name="connsiteX1469" fmla="*/ 443561 w 5632936"/>
                <a:gd name="connsiteY1469" fmla="*/ 1525090 h 2788275"/>
                <a:gd name="connsiteX1470" fmla="*/ 463546 w 5632936"/>
                <a:gd name="connsiteY1470" fmla="*/ 1509530 h 2788275"/>
                <a:gd name="connsiteX1471" fmla="*/ 471075 w 5632936"/>
                <a:gd name="connsiteY1471" fmla="*/ 1505971 h 2788275"/>
                <a:gd name="connsiteX1472" fmla="*/ 481752 w 5632936"/>
                <a:gd name="connsiteY1472" fmla="*/ 1495796 h 2788275"/>
                <a:gd name="connsiteX1473" fmla="*/ 482072 w 5632936"/>
                <a:gd name="connsiteY1473" fmla="*/ 1495522 h 2788275"/>
                <a:gd name="connsiteX1474" fmla="*/ 489691 w 5632936"/>
                <a:gd name="connsiteY1474" fmla="*/ 1496252 h 2788275"/>
                <a:gd name="connsiteX1475" fmla="*/ 494254 w 5632936"/>
                <a:gd name="connsiteY1475" fmla="*/ 1493560 h 2788275"/>
                <a:gd name="connsiteX1476" fmla="*/ 501783 w 5632936"/>
                <a:gd name="connsiteY1476" fmla="*/ 1485575 h 2788275"/>
                <a:gd name="connsiteX1477" fmla="*/ 511548 w 5632936"/>
                <a:gd name="connsiteY1477" fmla="*/ 1484754 h 2788275"/>
                <a:gd name="connsiteX1478" fmla="*/ 519989 w 5632936"/>
                <a:gd name="connsiteY1478" fmla="*/ 1484297 h 2788275"/>
                <a:gd name="connsiteX1479" fmla="*/ 527974 w 5632936"/>
                <a:gd name="connsiteY1479" fmla="*/ 1489180 h 2788275"/>
                <a:gd name="connsiteX1480" fmla="*/ 538605 w 5632936"/>
                <a:gd name="connsiteY1480" fmla="*/ 1488313 h 2788275"/>
                <a:gd name="connsiteX1481" fmla="*/ 552796 w 5632936"/>
                <a:gd name="connsiteY1481" fmla="*/ 1493149 h 2788275"/>
                <a:gd name="connsiteX1482" fmla="*/ 556355 w 5632936"/>
                <a:gd name="connsiteY1482" fmla="*/ 1504237 h 2788275"/>
                <a:gd name="connsiteX1483" fmla="*/ 561192 w 5632936"/>
                <a:gd name="connsiteY1483" fmla="*/ 1517515 h 2788275"/>
                <a:gd name="connsiteX1484" fmla="*/ 568310 w 5632936"/>
                <a:gd name="connsiteY1484" fmla="*/ 1529105 h 2788275"/>
                <a:gd name="connsiteX1485" fmla="*/ 579808 w 5632936"/>
                <a:gd name="connsiteY1485" fmla="*/ 1541060 h 2788275"/>
                <a:gd name="connsiteX1486" fmla="*/ 586014 w 5632936"/>
                <a:gd name="connsiteY1486" fmla="*/ 1544984 h 2788275"/>
                <a:gd name="connsiteX1487" fmla="*/ 597147 w 5632936"/>
                <a:gd name="connsiteY1487" fmla="*/ 1555205 h 2788275"/>
                <a:gd name="connsiteX1488" fmla="*/ 612615 w 5632936"/>
                <a:gd name="connsiteY1488" fmla="*/ 1566292 h 2788275"/>
                <a:gd name="connsiteX1489" fmla="*/ 616129 w 5632936"/>
                <a:gd name="connsiteY1489" fmla="*/ 1575418 h 2788275"/>
                <a:gd name="connsiteX1490" fmla="*/ 636069 w 5632936"/>
                <a:gd name="connsiteY1490" fmla="*/ 1581624 h 2788275"/>
                <a:gd name="connsiteX1491" fmla="*/ 655597 w 5632936"/>
                <a:gd name="connsiteY1491" fmla="*/ 1588742 h 2788275"/>
                <a:gd name="connsiteX1492" fmla="*/ 662260 w 5632936"/>
                <a:gd name="connsiteY1492" fmla="*/ 1601974 h 2788275"/>
                <a:gd name="connsiteX1493" fmla="*/ 674716 w 5632936"/>
                <a:gd name="connsiteY1493" fmla="*/ 1604210 h 2788275"/>
                <a:gd name="connsiteX1494" fmla="*/ 682199 w 5632936"/>
                <a:gd name="connsiteY1494" fmla="*/ 1608773 h 2788275"/>
                <a:gd name="connsiteX1495" fmla="*/ 687492 w 5632936"/>
                <a:gd name="connsiteY1495" fmla="*/ 1619404 h 2788275"/>
                <a:gd name="connsiteX1496" fmla="*/ 698215 w 5632936"/>
                <a:gd name="connsiteY1496" fmla="*/ 1625153 h 2788275"/>
                <a:gd name="connsiteX1497" fmla="*/ 706975 w 5632936"/>
                <a:gd name="connsiteY1497" fmla="*/ 1627344 h 2788275"/>
                <a:gd name="connsiteX1498" fmla="*/ 713683 w 5632936"/>
                <a:gd name="connsiteY1498" fmla="*/ 1639344 h 2788275"/>
                <a:gd name="connsiteX1499" fmla="*/ 719387 w 5632936"/>
                <a:gd name="connsiteY1499" fmla="*/ 1653033 h 2788275"/>
                <a:gd name="connsiteX1500" fmla="*/ 722535 w 5632936"/>
                <a:gd name="connsiteY1500" fmla="*/ 1663664 h 2788275"/>
                <a:gd name="connsiteX1501" fmla="*/ 709257 w 5632936"/>
                <a:gd name="connsiteY1501" fmla="*/ 1691589 h 2788275"/>
                <a:gd name="connsiteX1502" fmla="*/ 719889 w 5632936"/>
                <a:gd name="connsiteY1502" fmla="*/ 1689855 h 2788275"/>
                <a:gd name="connsiteX1503" fmla="*/ 726961 w 5632936"/>
                <a:gd name="connsiteY1503" fmla="*/ 1682326 h 2788275"/>
                <a:gd name="connsiteX1504" fmla="*/ 736087 w 5632936"/>
                <a:gd name="connsiteY1504" fmla="*/ 1671193 h 2788275"/>
                <a:gd name="connsiteX1505" fmla="*/ 745212 w 5632936"/>
                <a:gd name="connsiteY1505" fmla="*/ 1658326 h 2788275"/>
                <a:gd name="connsiteX1506" fmla="*/ 749182 w 5632936"/>
                <a:gd name="connsiteY1506" fmla="*/ 1654812 h 2788275"/>
                <a:gd name="connsiteX1507" fmla="*/ 752331 w 5632936"/>
                <a:gd name="connsiteY1507" fmla="*/ 1645686 h 2788275"/>
                <a:gd name="connsiteX1508" fmla="*/ 745212 w 5632936"/>
                <a:gd name="connsiteY1508" fmla="*/ 1640850 h 2788275"/>
                <a:gd name="connsiteX1509" fmla="*/ 736771 w 5632936"/>
                <a:gd name="connsiteY1509" fmla="*/ 1635968 h 2788275"/>
                <a:gd name="connsiteX1510" fmla="*/ 735904 w 5632936"/>
                <a:gd name="connsiteY1510" fmla="*/ 1629306 h 2788275"/>
                <a:gd name="connsiteX1511" fmla="*/ 738140 w 5632936"/>
                <a:gd name="connsiteY1511" fmla="*/ 1621275 h 2788275"/>
                <a:gd name="connsiteX1512" fmla="*/ 743889 w 5632936"/>
                <a:gd name="connsiteY1512" fmla="*/ 1613792 h 2788275"/>
                <a:gd name="connsiteX1513" fmla="*/ 750551 w 5632936"/>
                <a:gd name="connsiteY1513" fmla="*/ 1613792 h 2788275"/>
                <a:gd name="connsiteX1514" fmla="*/ 758947 w 5632936"/>
                <a:gd name="connsiteY1514" fmla="*/ 1614248 h 2788275"/>
                <a:gd name="connsiteX1515" fmla="*/ 769167 w 5632936"/>
                <a:gd name="connsiteY1515" fmla="*/ 1621823 h 2788275"/>
                <a:gd name="connsiteX1516" fmla="*/ 779342 w 5632936"/>
                <a:gd name="connsiteY1516" fmla="*/ 1628393 h 2788275"/>
                <a:gd name="connsiteX1517" fmla="*/ 786415 w 5632936"/>
                <a:gd name="connsiteY1517" fmla="*/ 1629762 h 2788275"/>
                <a:gd name="connsiteX1518" fmla="*/ 786917 w 5632936"/>
                <a:gd name="connsiteY1518" fmla="*/ 1623146 h 2788275"/>
                <a:gd name="connsiteX1519" fmla="*/ 782856 w 5632936"/>
                <a:gd name="connsiteY1519" fmla="*/ 1616895 h 2788275"/>
                <a:gd name="connsiteX1520" fmla="*/ 778293 w 5632936"/>
                <a:gd name="connsiteY1520" fmla="*/ 1612880 h 2788275"/>
                <a:gd name="connsiteX1521" fmla="*/ 756118 w 5632936"/>
                <a:gd name="connsiteY1521" fmla="*/ 1596955 h 2788275"/>
                <a:gd name="connsiteX1522" fmla="*/ 748543 w 5632936"/>
                <a:gd name="connsiteY1522" fmla="*/ 1592940 h 2788275"/>
                <a:gd name="connsiteX1523" fmla="*/ 734398 w 5632936"/>
                <a:gd name="connsiteY1523" fmla="*/ 1585457 h 2788275"/>
                <a:gd name="connsiteX1524" fmla="*/ 719341 w 5632936"/>
                <a:gd name="connsiteY1524" fmla="*/ 1579251 h 2788275"/>
                <a:gd name="connsiteX1525" fmla="*/ 719797 w 5632936"/>
                <a:gd name="connsiteY1525" fmla="*/ 1570810 h 2788275"/>
                <a:gd name="connsiteX1526" fmla="*/ 723311 w 5632936"/>
                <a:gd name="connsiteY1526" fmla="*/ 1565471 h 2788275"/>
                <a:gd name="connsiteX1527" fmla="*/ 715371 w 5632936"/>
                <a:gd name="connsiteY1527" fmla="*/ 1562368 h 2788275"/>
                <a:gd name="connsiteX1528" fmla="*/ 696709 w 5632936"/>
                <a:gd name="connsiteY1528" fmla="*/ 1560635 h 2788275"/>
                <a:gd name="connsiteX1529" fmla="*/ 689180 w 5632936"/>
                <a:gd name="connsiteY1529" fmla="*/ 1560178 h 2788275"/>
                <a:gd name="connsiteX1530" fmla="*/ 683431 w 5632936"/>
                <a:gd name="connsiteY1530" fmla="*/ 1558855 h 2788275"/>
                <a:gd name="connsiteX1531" fmla="*/ 678093 w 5632936"/>
                <a:gd name="connsiteY1531" fmla="*/ 1552193 h 2788275"/>
                <a:gd name="connsiteX1532" fmla="*/ 669651 w 5632936"/>
                <a:gd name="connsiteY1532" fmla="*/ 1543798 h 2788275"/>
                <a:gd name="connsiteX1533" fmla="*/ 658198 w 5632936"/>
                <a:gd name="connsiteY1533" fmla="*/ 1522078 h 2788275"/>
                <a:gd name="connsiteX1534" fmla="*/ 655963 w 5632936"/>
                <a:gd name="connsiteY1534" fmla="*/ 1514960 h 2788275"/>
                <a:gd name="connsiteX1535" fmla="*/ 647522 w 5632936"/>
                <a:gd name="connsiteY1535" fmla="*/ 1505834 h 2788275"/>
                <a:gd name="connsiteX1536" fmla="*/ 634654 w 5632936"/>
                <a:gd name="connsiteY1536" fmla="*/ 1496982 h 2788275"/>
                <a:gd name="connsiteX1537" fmla="*/ 627581 w 5632936"/>
                <a:gd name="connsiteY1537" fmla="*/ 1491233 h 2788275"/>
                <a:gd name="connsiteX1538" fmla="*/ 624889 w 5632936"/>
                <a:gd name="connsiteY1538" fmla="*/ 1488176 h 2788275"/>
                <a:gd name="connsiteX1539" fmla="*/ 616038 w 5632936"/>
                <a:gd name="connsiteY1539" fmla="*/ 1479324 h 2788275"/>
                <a:gd name="connsiteX1540" fmla="*/ 612980 w 5632936"/>
                <a:gd name="connsiteY1540" fmla="*/ 1471293 h 2788275"/>
                <a:gd name="connsiteX1541" fmla="*/ 616038 w 5632936"/>
                <a:gd name="connsiteY1541" fmla="*/ 1466001 h 2788275"/>
                <a:gd name="connsiteX1542" fmla="*/ 618273 w 5632936"/>
                <a:gd name="connsiteY1542" fmla="*/ 1461985 h 2788275"/>
                <a:gd name="connsiteX1543" fmla="*/ 612980 w 5632936"/>
                <a:gd name="connsiteY1543" fmla="*/ 1451810 h 2788275"/>
                <a:gd name="connsiteX1544" fmla="*/ 615581 w 5632936"/>
                <a:gd name="connsiteY1544" fmla="*/ 1442684 h 2788275"/>
                <a:gd name="connsiteX1545" fmla="*/ 625345 w 5632936"/>
                <a:gd name="connsiteY1545" fmla="*/ 1441817 h 2788275"/>
                <a:gd name="connsiteX1546" fmla="*/ 631597 w 5632936"/>
                <a:gd name="connsiteY1546" fmla="*/ 1435566 h 2788275"/>
                <a:gd name="connsiteX1547" fmla="*/ 644008 w 5632936"/>
                <a:gd name="connsiteY1547" fmla="*/ 1431642 h 2788275"/>
                <a:gd name="connsiteX1548" fmla="*/ 651947 w 5632936"/>
                <a:gd name="connsiteY1548" fmla="*/ 1433832 h 2788275"/>
                <a:gd name="connsiteX1549" fmla="*/ 649712 w 5632936"/>
                <a:gd name="connsiteY1549" fmla="*/ 1442228 h 2788275"/>
                <a:gd name="connsiteX1550" fmla="*/ 649712 w 5632936"/>
                <a:gd name="connsiteY1550" fmla="*/ 1445741 h 2788275"/>
                <a:gd name="connsiteX1551" fmla="*/ 653499 w 5632936"/>
                <a:gd name="connsiteY1551" fmla="*/ 1451582 h 2788275"/>
                <a:gd name="connsiteX1552" fmla="*/ 657468 w 5632936"/>
                <a:gd name="connsiteY1552" fmla="*/ 1459065 h 2788275"/>
                <a:gd name="connsiteX1553" fmla="*/ 660160 w 5632936"/>
                <a:gd name="connsiteY1553" fmla="*/ 1462168 h 2788275"/>
                <a:gd name="connsiteX1554" fmla="*/ 664723 w 5632936"/>
                <a:gd name="connsiteY1554" fmla="*/ 1458152 h 2788275"/>
                <a:gd name="connsiteX1555" fmla="*/ 676678 w 5632936"/>
                <a:gd name="connsiteY1555" fmla="*/ 1452859 h 2788275"/>
                <a:gd name="connsiteX1556" fmla="*/ 682473 w 5632936"/>
                <a:gd name="connsiteY1556" fmla="*/ 1456373 h 2788275"/>
                <a:gd name="connsiteX1557" fmla="*/ 683796 w 5632936"/>
                <a:gd name="connsiteY1557" fmla="*/ 1457742 h 2788275"/>
                <a:gd name="connsiteX1558" fmla="*/ 683340 w 5632936"/>
                <a:gd name="connsiteY1558" fmla="*/ 1466183 h 2788275"/>
                <a:gd name="connsiteX1559" fmla="*/ 690002 w 5632936"/>
                <a:gd name="connsiteY1559" fmla="*/ 1468830 h 2788275"/>
                <a:gd name="connsiteX1560" fmla="*/ 697576 w 5632936"/>
                <a:gd name="connsiteY1560" fmla="*/ 1475902 h 2788275"/>
                <a:gd name="connsiteX1561" fmla="*/ 698397 w 5632936"/>
                <a:gd name="connsiteY1561" fmla="*/ 1481697 h 2788275"/>
                <a:gd name="connsiteX1562" fmla="*/ 698854 w 5632936"/>
                <a:gd name="connsiteY1562" fmla="*/ 1488359 h 2788275"/>
                <a:gd name="connsiteX1563" fmla="*/ 701956 w 5632936"/>
                <a:gd name="connsiteY1563" fmla="*/ 1493606 h 2788275"/>
                <a:gd name="connsiteX1564" fmla="*/ 707295 w 5632936"/>
                <a:gd name="connsiteY1564" fmla="*/ 1498488 h 2788275"/>
                <a:gd name="connsiteX1565" fmla="*/ 714367 w 5632936"/>
                <a:gd name="connsiteY1565" fmla="*/ 1504739 h 2788275"/>
                <a:gd name="connsiteX1566" fmla="*/ 720162 w 5632936"/>
                <a:gd name="connsiteY1566" fmla="*/ 1507842 h 2788275"/>
                <a:gd name="connsiteX1567" fmla="*/ 730748 w 5632936"/>
                <a:gd name="connsiteY1567" fmla="*/ 1507842 h 2788275"/>
                <a:gd name="connsiteX1568" fmla="*/ 737866 w 5632936"/>
                <a:gd name="connsiteY1568" fmla="*/ 1511356 h 2788275"/>
                <a:gd name="connsiteX1569" fmla="*/ 741653 w 5632936"/>
                <a:gd name="connsiteY1569" fmla="*/ 1517789 h 2788275"/>
                <a:gd name="connsiteX1570" fmla="*/ 744939 w 5632936"/>
                <a:gd name="connsiteY1570" fmla="*/ 1521576 h 2788275"/>
                <a:gd name="connsiteX1571" fmla="*/ 750688 w 5632936"/>
                <a:gd name="connsiteY1571" fmla="*/ 1524633 h 2788275"/>
                <a:gd name="connsiteX1572" fmla="*/ 761365 w 5632936"/>
                <a:gd name="connsiteY1572" fmla="*/ 1527371 h 2788275"/>
                <a:gd name="connsiteX1573" fmla="*/ 767069 w 5632936"/>
                <a:gd name="connsiteY1573" fmla="*/ 1531295 h 2788275"/>
                <a:gd name="connsiteX1574" fmla="*/ 774643 w 5632936"/>
                <a:gd name="connsiteY1574" fmla="*/ 1536177 h 2788275"/>
                <a:gd name="connsiteX1575" fmla="*/ 784864 w 5632936"/>
                <a:gd name="connsiteY1575" fmla="*/ 1544984 h 2788275"/>
                <a:gd name="connsiteX1576" fmla="*/ 786141 w 5632936"/>
                <a:gd name="connsiteY1576" fmla="*/ 1545942 h 2788275"/>
                <a:gd name="connsiteX1577" fmla="*/ 788377 w 5632936"/>
                <a:gd name="connsiteY1577" fmla="*/ 1544208 h 2788275"/>
                <a:gd name="connsiteX1578" fmla="*/ 799009 w 5632936"/>
                <a:gd name="connsiteY1578" fmla="*/ 1553334 h 2788275"/>
                <a:gd name="connsiteX1579" fmla="*/ 802568 w 5632936"/>
                <a:gd name="connsiteY1579" fmla="*/ 1559129 h 2788275"/>
                <a:gd name="connsiteX1580" fmla="*/ 805625 w 5632936"/>
                <a:gd name="connsiteY1580" fmla="*/ 1563098 h 2788275"/>
                <a:gd name="connsiteX1581" fmla="*/ 813108 w 5632936"/>
                <a:gd name="connsiteY1581" fmla="*/ 1571403 h 2788275"/>
                <a:gd name="connsiteX1582" fmla="*/ 814112 w 5632936"/>
                <a:gd name="connsiteY1582" fmla="*/ 1573228 h 2788275"/>
                <a:gd name="connsiteX1583" fmla="*/ 815845 w 5632936"/>
                <a:gd name="connsiteY1583" fmla="*/ 1579525 h 2788275"/>
                <a:gd name="connsiteX1584" fmla="*/ 815024 w 5632936"/>
                <a:gd name="connsiteY1584" fmla="*/ 1587464 h 2788275"/>
                <a:gd name="connsiteX1585" fmla="*/ 812333 w 5632936"/>
                <a:gd name="connsiteY1585" fmla="*/ 1598141 h 2788275"/>
                <a:gd name="connsiteX1586" fmla="*/ 812333 w 5632936"/>
                <a:gd name="connsiteY1586" fmla="*/ 1610050 h 2788275"/>
                <a:gd name="connsiteX1587" fmla="*/ 812333 w 5632936"/>
                <a:gd name="connsiteY1587" fmla="*/ 1620271 h 2788275"/>
                <a:gd name="connsiteX1588" fmla="*/ 818538 w 5632936"/>
                <a:gd name="connsiteY1588" fmla="*/ 1624834 h 2788275"/>
                <a:gd name="connsiteX1589" fmla="*/ 823830 w 5632936"/>
                <a:gd name="connsiteY1589" fmla="*/ 1630583 h 2788275"/>
                <a:gd name="connsiteX1590" fmla="*/ 822964 w 5632936"/>
                <a:gd name="connsiteY1590" fmla="*/ 1638112 h 2788275"/>
                <a:gd name="connsiteX1591" fmla="*/ 822508 w 5632936"/>
                <a:gd name="connsiteY1591" fmla="*/ 1643451 h 2788275"/>
                <a:gd name="connsiteX1592" fmla="*/ 827846 w 5632936"/>
                <a:gd name="connsiteY1592" fmla="*/ 1645276 h 2788275"/>
                <a:gd name="connsiteX1593" fmla="*/ 832728 w 5632936"/>
                <a:gd name="connsiteY1593" fmla="*/ 1644820 h 2788275"/>
                <a:gd name="connsiteX1594" fmla="*/ 835238 w 5632936"/>
                <a:gd name="connsiteY1594" fmla="*/ 1646371 h 2788275"/>
                <a:gd name="connsiteX1595" fmla="*/ 838888 w 5632936"/>
                <a:gd name="connsiteY1595" fmla="*/ 1648744 h 2788275"/>
                <a:gd name="connsiteX1596" fmla="*/ 847740 w 5632936"/>
                <a:gd name="connsiteY1596" fmla="*/ 1657869 h 2788275"/>
                <a:gd name="connsiteX1597" fmla="*/ 853124 w 5632936"/>
                <a:gd name="connsiteY1597" fmla="*/ 1662752 h 2788275"/>
                <a:gd name="connsiteX1598" fmla="*/ 858828 w 5632936"/>
                <a:gd name="connsiteY1598" fmla="*/ 1668957 h 2788275"/>
                <a:gd name="connsiteX1599" fmla="*/ 867954 w 5632936"/>
                <a:gd name="connsiteY1599" fmla="*/ 1673520 h 2788275"/>
                <a:gd name="connsiteX1600" fmla="*/ 873703 w 5632936"/>
                <a:gd name="connsiteY1600" fmla="*/ 1678904 h 2788275"/>
                <a:gd name="connsiteX1601" fmla="*/ 871923 w 5632936"/>
                <a:gd name="connsiteY1601" fmla="*/ 1686342 h 2788275"/>
                <a:gd name="connsiteX1602" fmla="*/ 867954 w 5632936"/>
                <a:gd name="connsiteY1602" fmla="*/ 1693505 h 2788275"/>
                <a:gd name="connsiteX1603" fmla="*/ 864851 w 5632936"/>
                <a:gd name="connsiteY1603" fmla="*/ 1701856 h 2788275"/>
                <a:gd name="connsiteX1604" fmla="*/ 877673 w 5632936"/>
                <a:gd name="connsiteY1604" fmla="*/ 1711620 h 2788275"/>
                <a:gd name="connsiteX1605" fmla="*/ 877673 w 5632936"/>
                <a:gd name="connsiteY1605" fmla="*/ 1726267 h 2788275"/>
                <a:gd name="connsiteX1606" fmla="*/ 883468 w 5632936"/>
                <a:gd name="connsiteY1606" fmla="*/ 1730830 h 2788275"/>
                <a:gd name="connsiteX1607" fmla="*/ 888304 w 5632936"/>
                <a:gd name="connsiteY1607" fmla="*/ 1730465 h 2788275"/>
                <a:gd name="connsiteX1608" fmla="*/ 890540 w 5632936"/>
                <a:gd name="connsiteY1608" fmla="*/ 1735027 h 2788275"/>
                <a:gd name="connsiteX1609" fmla="*/ 902951 w 5632936"/>
                <a:gd name="connsiteY1609" fmla="*/ 1735986 h 2788275"/>
                <a:gd name="connsiteX1610" fmla="*/ 909202 w 5632936"/>
                <a:gd name="connsiteY1610" fmla="*/ 1739043 h 2788275"/>
                <a:gd name="connsiteX1611" fmla="*/ 918876 w 5632936"/>
                <a:gd name="connsiteY1611" fmla="*/ 1742146 h 2788275"/>
                <a:gd name="connsiteX1612" fmla="*/ 923438 w 5632936"/>
                <a:gd name="connsiteY1612" fmla="*/ 1736807 h 2788275"/>
                <a:gd name="connsiteX1613" fmla="*/ 918556 w 5632936"/>
                <a:gd name="connsiteY1613" fmla="*/ 1730693 h 2788275"/>
                <a:gd name="connsiteX1614" fmla="*/ 914586 w 5632936"/>
                <a:gd name="connsiteY1614" fmla="*/ 1725309 h 2788275"/>
                <a:gd name="connsiteX1615" fmla="*/ 909704 w 5632936"/>
                <a:gd name="connsiteY1615" fmla="*/ 1711620 h 2788275"/>
                <a:gd name="connsiteX1616" fmla="*/ 915042 w 5632936"/>
                <a:gd name="connsiteY1616" fmla="*/ 1719103 h 2788275"/>
                <a:gd name="connsiteX1617" fmla="*/ 933614 w 5632936"/>
                <a:gd name="connsiteY1617" fmla="*/ 1711620 h 2788275"/>
                <a:gd name="connsiteX1618" fmla="*/ 926541 w 5632936"/>
                <a:gd name="connsiteY1618" fmla="*/ 1708928 h 2788275"/>
                <a:gd name="connsiteX1619" fmla="*/ 916822 w 5632936"/>
                <a:gd name="connsiteY1619" fmla="*/ 1701810 h 2788275"/>
                <a:gd name="connsiteX1620" fmla="*/ 907012 w 5632936"/>
                <a:gd name="connsiteY1620" fmla="*/ 1695194 h 2788275"/>
                <a:gd name="connsiteX1621" fmla="*/ 907925 w 5632936"/>
                <a:gd name="connsiteY1621" fmla="*/ 1690311 h 2788275"/>
                <a:gd name="connsiteX1622" fmla="*/ 913263 w 5632936"/>
                <a:gd name="connsiteY1622" fmla="*/ 1685383 h 2788275"/>
                <a:gd name="connsiteX1623" fmla="*/ 919423 w 5632936"/>
                <a:gd name="connsiteY1623" fmla="*/ 1687665 h 2788275"/>
                <a:gd name="connsiteX1624" fmla="*/ 926952 w 5632936"/>
                <a:gd name="connsiteY1624" fmla="*/ 1694737 h 2788275"/>
                <a:gd name="connsiteX1625" fmla="*/ 941142 w 5632936"/>
                <a:gd name="connsiteY1625" fmla="*/ 1702677 h 2788275"/>
                <a:gd name="connsiteX1626" fmla="*/ 946024 w 5632936"/>
                <a:gd name="connsiteY1626" fmla="*/ 1700076 h 2788275"/>
                <a:gd name="connsiteX1627" fmla="*/ 943424 w 5632936"/>
                <a:gd name="connsiteY1627" fmla="*/ 1693414 h 2788275"/>
                <a:gd name="connsiteX1628" fmla="*/ 935849 w 5632936"/>
                <a:gd name="connsiteY1628" fmla="*/ 1683649 h 2788275"/>
                <a:gd name="connsiteX1629" fmla="*/ 941599 w 5632936"/>
                <a:gd name="connsiteY1629" fmla="*/ 1683239 h 2788275"/>
                <a:gd name="connsiteX1630" fmla="*/ 945568 w 5632936"/>
                <a:gd name="connsiteY1630" fmla="*/ 1684973 h 2788275"/>
                <a:gd name="connsiteX1631" fmla="*/ 949492 w 5632936"/>
                <a:gd name="connsiteY1631" fmla="*/ 1683120 h 2788275"/>
                <a:gd name="connsiteX1632" fmla="*/ 949584 w 5632936"/>
                <a:gd name="connsiteY1632" fmla="*/ 1682737 h 2788275"/>
                <a:gd name="connsiteX1633" fmla="*/ 947393 w 5632936"/>
                <a:gd name="connsiteY1633" fmla="*/ 1676075 h 2788275"/>
                <a:gd name="connsiteX1634" fmla="*/ 942055 w 5632936"/>
                <a:gd name="connsiteY1634" fmla="*/ 1672972 h 2788275"/>
                <a:gd name="connsiteX1635" fmla="*/ 934526 w 5632936"/>
                <a:gd name="connsiteY1635" fmla="*/ 1668410 h 2788275"/>
                <a:gd name="connsiteX1636" fmla="*/ 923438 w 5632936"/>
                <a:gd name="connsiteY1636" fmla="*/ 1652394 h 2788275"/>
                <a:gd name="connsiteX1637" fmla="*/ 922982 w 5632936"/>
                <a:gd name="connsiteY1637" fmla="*/ 1648424 h 2788275"/>
                <a:gd name="connsiteX1638" fmla="*/ 912807 w 5632936"/>
                <a:gd name="connsiteY1638" fmla="*/ 1638249 h 2788275"/>
                <a:gd name="connsiteX1639" fmla="*/ 905734 w 5632936"/>
                <a:gd name="connsiteY1639" fmla="*/ 1620499 h 2788275"/>
                <a:gd name="connsiteX1640" fmla="*/ 910297 w 5632936"/>
                <a:gd name="connsiteY1640" fmla="*/ 1606811 h 2788275"/>
                <a:gd name="connsiteX1641" fmla="*/ 918282 w 5632936"/>
                <a:gd name="connsiteY1641" fmla="*/ 1618811 h 2788275"/>
                <a:gd name="connsiteX1642" fmla="*/ 924533 w 5632936"/>
                <a:gd name="connsiteY1642" fmla="*/ 1624971 h 2788275"/>
                <a:gd name="connsiteX1643" fmla="*/ 936032 w 5632936"/>
                <a:gd name="connsiteY1643" fmla="*/ 1628074 h 2788275"/>
                <a:gd name="connsiteX1644" fmla="*/ 940914 w 5632936"/>
                <a:gd name="connsiteY1644" fmla="*/ 1621001 h 2788275"/>
                <a:gd name="connsiteX1645" fmla="*/ 946663 w 5632936"/>
                <a:gd name="connsiteY1645" fmla="*/ 1624150 h 2788275"/>
                <a:gd name="connsiteX1646" fmla="*/ 953782 w 5632936"/>
                <a:gd name="connsiteY1646" fmla="*/ 1620545 h 2788275"/>
                <a:gd name="connsiteX1647" fmla="*/ 952413 w 5632936"/>
                <a:gd name="connsiteY1647" fmla="*/ 1617899 h 2788275"/>
                <a:gd name="connsiteX1648" fmla="*/ 945340 w 5632936"/>
                <a:gd name="connsiteY1648" fmla="*/ 1613336 h 2788275"/>
                <a:gd name="connsiteX1649" fmla="*/ 941781 w 5632936"/>
                <a:gd name="connsiteY1649" fmla="*/ 1602248 h 2788275"/>
                <a:gd name="connsiteX1650" fmla="*/ 946663 w 5632936"/>
                <a:gd name="connsiteY1650" fmla="*/ 1603617 h 2788275"/>
                <a:gd name="connsiteX1651" fmla="*/ 950724 w 5632936"/>
                <a:gd name="connsiteY1651" fmla="*/ 1601381 h 2788275"/>
                <a:gd name="connsiteX1652" fmla="*/ 955972 w 5632936"/>
                <a:gd name="connsiteY1652" fmla="*/ 1603115 h 2788275"/>
                <a:gd name="connsiteX1653" fmla="*/ 963090 w 5632936"/>
                <a:gd name="connsiteY1653" fmla="*/ 1613336 h 2788275"/>
                <a:gd name="connsiteX1654" fmla="*/ 967972 w 5632936"/>
                <a:gd name="connsiteY1654" fmla="*/ 1602248 h 2788275"/>
                <a:gd name="connsiteX1655" fmla="*/ 975044 w 5632936"/>
                <a:gd name="connsiteY1655" fmla="*/ 1599601 h 2788275"/>
                <a:gd name="connsiteX1656" fmla="*/ 984170 w 5632936"/>
                <a:gd name="connsiteY1656" fmla="*/ 1598734 h 2788275"/>
                <a:gd name="connsiteX1657" fmla="*/ 990786 w 5632936"/>
                <a:gd name="connsiteY1657" fmla="*/ 1601381 h 2788275"/>
                <a:gd name="connsiteX1658" fmla="*/ 1001828 w 5632936"/>
                <a:gd name="connsiteY1658" fmla="*/ 1606263 h 2788275"/>
                <a:gd name="connsiteX1659" fmla="*/ 1008079 w 5632936"/>
                <a:gd name="connsiteY1659" fmla="*/ 1608453 h 2788275"/>
                <a:gd name="connsiteX1660" fmla="*/ 1014285 w 5632936"/>
                <a:gd name="connsiteY1660" fmla="*/ 1607541 h 2788275"/>
                <a:gd name="connsiteX1661" fmla="*/ 1026240 w 5632936"/>
                <a:gd name="connsiteY1661" fmla="*/ 1609777 h 2788275"/>
                <a:gd name="connsiteX1662" fmla="*/ 1033768 w 5632936"/>
                <a:gd name="connsiteY1662" fmla="*/ 1607130 h 2788275"/>
                <a:gd name="connsiteX1663" fmla="*/ 1038331 w 5632936"/>
                <a:gd name="connsiteY1663" fmla="*/ 1605351 h 2788275"/>
                <a:gd name="connsiteX1664" fmla="*/ 1043214 w 5632936"/>
                <a:gd name="connsiteY1664" fmla="*/ 1601791 h 2788275"/>
                <a:gd name="connsiteX1665" fmla="*/ 1047184 w 5632936"/>
                <a:gd name="connsiteY1665" fmla="*/ 1598734 h 2788275"/>
                <a:gd name="connsiteX1666" fmla="*/ 1057404 w 5632936"/>
                <a:gd name="connsiteY1666" fmla="*/ 1594172 h 2788275"/>
                <a:gd name="connsiteX1667" fmla="*/ 1068492 w 5632936"/>
                <a:gd name="connsiteY1667" fmla="*/ 1595951 h 2788275"/>
                <a:gd name="connsiteX1668" fmla="*/ 1082180 w 5632936"/>
                <a:gd name="connsiteY1668" fmla="*/ 1596407 h 2788275"/>
                <a:gd name="connsiteX1669" fmla="*/ 1093770 w 5632936"/>
                <a:gd name="connsiteY1669" fmla="*/ 1592347 h 2788275"/>
                <a:gd name="connsiteX1670" fmla="*/ 1092858 w 5632936"/>
                <a:gd name="connsiteY1670" fmla="*/ 1587784 h 2788275"/>
                <a:gd name="connsiteX1671" fmla="*/ 1091489 w 5632936"/>
                <a:gd name="connsiteY1671" fmla="*/ 1585046 h 2788275"/>
                <a:gd name="connsiteX1672" fmla="*/ 1084371 w 5632936"/>
                <a:gd name="connsiteY1672" fmla="*/ 1583723 h 2788275"/>
                <a:gd name="connsiteX1673" fmla="*/ 1077755 w 5632936"/>
                <a:gd name="connsiteY1673" fmla="*/ 1582810 h 2788275"/>
                <a:gd name="connsiteX1674" fmla="*/ 1066667 w 5632936"/>
                <a:gd name="connsiteY1674" fmla="*/ 1578247 h 2788275"/>
                <a:gd name="connsiteX1675" fmla="*/ 1060051 w 5632936"/>
                <a:gd name="connsiteY1675" fmla="*/ 1575144 h 2788275"/>
                <a:gd name="connsiteX1676" fmla="*/ 1060918 w 5632936"/>
                <a:gd name="connsiteY1676" fmla="*/ 1569851 h 2788275"/>
                <a:gd name="connsiteX1677" fmla="*/ 1058636 w 5632936"/>
                <a:gd name="connsiteY1677" fmla="*/ 1561730 h 2788275"/>
                <a:gd name="connsiteX1678" fmla="*/ 1057815 w 5632936"/>
                <a:gd name="connsiteY1678" fmla="*/ 1560087 h 2788275"/>
                <a:gd name="connsiteX1679" fmla="*/ 1048963 w 5632936"/>
                <a:gd name="connsiteY1679" fmla="*/ 1549957 h 2788275"/>
                <a:gd name="connsiteX1680" fmla="*/ 1047640 w 5632936"/>
                <a:gd name="connsiteY1680" fmla="*/ 1539691 h 2788275"/>
                <a:gd name="connsiteX1681" fmla="*/ 1052203 w 5632936"/>
                <a:gd name="connsiteY1681" fmla="*/ 1527782 h 2788275"/>
                <a:gd name="connsiteX1682" fmla="*/ 1059731 w 5632936"/>
                <a:gd name="connsiteY1682" fmla="*/ 1519295 h 2788275"/>
                <a:gd name="connsiteX1683" fmla="*/ 1070819 w 5632936"/>
                <a:gd name="connsiteY1683" fmla="*/ 1514732 h 2788275"/>
                <a:gd name="connsiteX1684" fmla="*/ 1076158 w 5632936"/>
                <a:gd name="connsiteY1684" fmla="*/ 1504511 h 2788275"/>
                <a:gd name="connsiteX1685" fmla="*/ 1076158 w 5632936"/>
                <a:gd name="connsiteY1685" fmla="*/ 1503462 h 2788275"/>
                <a:gd name="connsiteX1686" fmla="*/ 1077709 w 5632936"/>
                <a:gd name="connsiteY1686" fmla="*/ 1484069 h 2788275"/>
                <a:gd name="connsiteX1687" fmla="*/ 1082272 w 5632936"/>
                <a:gd name="connsiteY1687" fmla="*/ 1480556 h 2788275"/>
                <a:gd name="connsiteX1688" fmla="*/ 1084097 w 5632936"/>
                <a:gd name="connsiteY1688" fmla="*/ 1475993 h 2788275"/>
                <a:gd name="connsiteX1689" fmla="*/ 1088660 w 5632936"/>
                <a:gd name="connsiteY1689" fmla="*/ 1468464 h 2788275"/>
                <a:gd name="connsiteX1690" fmla="*/ 1093223 w 5632936"/>
                <a:gd name="connsiteY1690" fmla="*/ 1465362 h 2788275"/>
                <a:gd name="connsiteX1691" fmla="*/ 1098972 w 5632936"/>
                <a:gd name="connsiteY1691" fmla="*/ 1466274 h 2788275"/>
                <a:gd name="connsiteX1692" fmla="*/ 1107048 w 5632936"/>
                <a:gd name="connsiteY1692" fmla="*/ 1461346 h 2788275"/>
                <a:gd name="connsiteX1693" fmla="*/ 1111018 w 5632936"/>
                <a:gd name="connsiteY1693" fmla="*/ 1452221 h 2788275"/>
                <a:gd name="connsiteX1694" fmla="*/ 1107869 w 5632936"/>
                <a:gd name="connsiteY1694" fmla="*/ 1446061 h 2788275"/>
                <a:gd name="connsiteX1695" fmla="*/ 1107048 w 5632936"/>
                <a:gd name="connsiteY1695" fmla="*/ 1444692 h 2788275"/>
                <a:gd name="connsiteX1696" fmla="*/ 1109649 w 5632936"/>
                <a:gd name="connsiteY1696" fmla="*/ 1435338 h 2788275"/>
                <a:gd name="connsiteX1697" fmla="*/ 1118775 w 5632936"/>
                <a:gd name="connsiteY1697" fmla="*/ 1433148 h 2788275"/>
                <a:gd name="connsiteX1698" fmla="*/ 1131597 w 5632936"/>
                <a:gd name="connsiteY1698" fmla="*/ 1420782 h 2788275"/>
                <a:gd name="connsiteX1699" fmla="*/ 1136479 w 5632936"/>
                <a:gd name="connsiteY1699" fmla="*/ 1414075 h 2788275"/>
                <a:gd name="connsiteX1700" fmla="*/ 1140494 w 5632936"/>
                <a:gd name="connsiteY1700" fmla="*/ 1408326 h 2788275"/>
                <a:gd name="connsiteX1701" fmla="*/ 1145057 w 5632936"/>
                <a:gd name="connsiteY1701" fmla="*/ 1403489 h 2788275"/>
                <a:gd name="connsiteX1702" fmla="*/ 1154730 w 5632936"/>
                <a:gd name="connsiteY1702" fmla="*/ 1400341 h 2788275"/>
                <a:gd name="connsiteX1703" fmla="*/ 1165408 w 5632936"/>
                <a:gd name="connsiteY1703" fmla="*/ 1398150 h 2788275"/>
                <a:gd name="connsiteX1704" fmla="*/ 1164951 w 5632936"/>
                <a:gd name="connsiteY1704" fmla="*/ 1404356 h 2788275"/>
                <a:gd name="connsiteX1705" fmla="*/ 1158289 w 5632936"/>
                <a:gd name="connsiteY1705" fmla="*/ 1410972 h 2788275"/>
                <a:gd name="connsiteX1706" fmla="*/ 1164541 w 5632936"/>
                <a:gd name="connsiteY1706" fmla="*/ 1415535 h 2788275"/>
                <a:gd name="connsiteX1707" fmla="*/ 1167644 w 5632936"/>
                <a:gd name="connsiteY1707" fmla="*/ 1415991 h 2788275"/>
                <a:gd name="connsiteX1708" fmla="*/ 1175674 w 5632936"/>
                <a:gd name="connsiteY1708" fmla="*/ 1419550 h 2788275"/>
                <a:gd name="connsiteX1709" fmla="*/ 1187127 w 5632936"/>
                <a:gd name="connsiteY1709" fmla="*/ 1425254 h 2788275"/>
                <a:gd name="connsiteX1710" fmla="*/ 1192465 w 5632936"/>
                <a:gd name="connsiteY1710" fmla="*/ 1426167 h 2788275"/>
                <a:gd name="connsiteX1711" fmla="*/ 1205287 w 5632936"/>
                <a:gd name="connsiteY1711" fmla="*/ 1419550 h 2788275"/>
                <a:gd name="connsiteX1712" fmla="*/ 1210625 w 5632936"/>
                <a:gd name="connsiteY1712" fmla="*/ 1422105 h 2788275"/>
                <a:gd name="connsiteX1713" fmla="*/ 1210625 w 5632936"/>
                <a:gd name="connsiteY1713" fmla="*/ 1426167 h 2788275"/>
                <a:gd name="connsiteX1714" fmla="*/ 1203097 w 5632936"/>
                <a:gd name="connsiteY1714" fmla="*/ 1429224 h 2788275"/>
                <a:gd name="connsiteX1715" fmla="*/ 1193971 w 5632936"/>
                <a:gd name="connsiteY1715" fmla="*/ 1433239 h 2788275"/>
                <a:gd name="connsiteX1716" fmla="*/ 1183340 w 5632936"/>
                <a:gd name="connsiteY1716" fmla="*/ 1440768 h 2788275"/>
                <a:gd name="connsiteX1717" fmla="*/ 1188222 w 5632936"/>
                <a:gd name="connsiteY1717" fmla="*/ 1447840 h 2788275"/>
                <a:gd name="connsiteX1718" fmla="*/ 1200222 w 5632936"/>
                <a:gd name="connsiteY1718" fmla="*/ 1451445 h 2788275"/>
                <a:gd name="connsiteX1719" fmla="*/ 1207249 w 5632936"/>
                <a:gd name="connsiteY1719" fmla="*/ 1457194 h 2788275"/>
                <a:gd name="connsiteX1720" fmla="*/ 1207751 w 5632936"/>
                <a:gd name="connsiteY1720" fmla="*/ 1469149 h 2788275"/>
                <a:gd name="connsiteX1721" fmla="*/ 1202458 w 5632936"/>
                <a:gd name="connsiteY1721" fmla="*/ 1470883 h 2788275"/>
                <a:gd name="connsiteX1722" fmla="*/ 1207751 w 5632936"/>
                <a:gd name="connsiteY1722" fmla="*/ 1476221 h 2788275"/>
                <a:gd name="connsiteX1723" fmla="*/ 1218839 w 5632936"/>
                <a:gd name="connsiteY1723" fmla="*/ 1479370 h 2788275"/>
                <a:gd name="connsiteX1724" fmla="*/ 1227234 w 5632936"/>
                <a:gd name="connsiteY1724" fmla="*/ 1477134 h 2788275"/>
                <a:gd name="connsiteX1725" fmla="*/ 1235265 w 5632936"/>
                <a:gd name="connsiteY1725" fmla="*/ 1471795 h 2788275"/>
                <a:gd name="connsiteX1726" fmla="*/ 1239235 w 5632936"/>
                <a:gd name="connsiteY1726" fmla="*/ 1467232 h 2788275"/>
                <a:gd name="connsiteX1727" fmla="*/ 1247174 w 5632936"/>
                <a:gd name="connsiteY1727" fmla="*/ 1468556 h 2788275"/>
                <a:gd name="connsiteX1728" fmla="*/ 1253836 w 5632936"/>
                <a:gd name="connsiteY1728" fmla="*/ 1463993 h 2788275"/>
                <a:gd name="connsiteX1729" fmla="*/ 1260544 w 5632936"/>
                <a:gd name="connsiteY1729" fmla="*/ 1455597 h 2788275"/>
                <a:gd name="connsiteX1730" fmla="*/ 1266658 w 5632936"/>
                <a:gd name="connsiteY1730" fmla="*/ 1457833 h 2788275"/>
                <a:gd name="connsiteX1731" fmla="*/ 1276878 w 5632936"/>
                <a:gd name="connsiteY1731" fmla="*/ 1459156 h 2788275"/>
                <a:gd name="connsiteX1732" fmla="*/ 1288833 w 5632936"/>
                <a:gd name="connsiteY1732" fmla="*/ 1456966 h 2788275"/>
                <a:gd name="connsiteX1733" fmla="*/ 1299465 w 5632936"/>
                <a:gd name="connsiteY1733" fmla="*/ 1452403 h 2788275"/>
                <a:gd name="connsiteX1734" fmla="*/ 1297776 w 5632936"/>
                <a:gd name="connsiteY1734" fmla="*/ 1448890 h 2788275"/>
                <a:gd name="connsiteX1735" fmla="*/ 1292438 w 5632936"/>
                <a:gd name="connsiteY1735" fmla="*/ 1444007 h 2788275"/>
                <a:gd name="connsiteX1736" fmla="*/ 1287555 w 5632936"/>
                <a:gd name="connsiteY1736" fmla="*/ 1443141 h 2788275"/>
                <a:gd name="connsiteX1737" fmla="*/ 1278658 w 5632936"/>
                <a:gd name="connsiteY1737" fmla="*/ 1445787 h 2788275"/>
                <a:gd name="connsiteX1738" fmla="*/ 1273319 w 5632936"/>
                <a:gd name="connsiteY1738" fmla="*/ 1444007 h 2788275"/>
                <a:gd name="connsiteX1739" fmla="*/ 1268483 w 5632936"/>
                <a:gd name="connsiteY1739" fmla="*/ 1442228 h 2788275"/>
                <a:gd name="connsiteX1740" fmla="*/ 1255159 w 5632936"/>
                <a:gd name="connsiteY1740" fmla="*/ 1442228 h 2788275"/>
                <a:gd name="connsiteX1741" fmla="*/ 1249866 w 5632936"/>
                <a:gd name="connsiteY1741" fmla="*/ 1435566 h 2788275"/>
                <a:gd name="connsiteX1742" fmla="*/ 1244117 w 5632936"/>
                <a:gd name="connsiteY1742" fmla="*/ 1427170 h 2788275"/>
                <a:gd name="connsiteX1743" fmla="*/ 1242748 w 5632936"/>
                <a:gd name="connsiteY1743" fmla="*/ 1420554 h 2788275"/>
                <a:gd name="connsiteX1744" fmla="*/ 1257395 w 5632936"/>
                <a:gd name="connsiteY1744" fmla="*/ 1416493 h 2788275"/>
                <a:gd name="connsiteX1745" fmla="*/ 1276012 w 5632936"/>
                <a:gd name="connsiteY1745" fmla="*/ 1402805 h 2788275"/>
                <a:gd name="connsiteX1746" fmla="*/ 1283084 w 5632936"/>
                <a:gd name="connsiteY1746" fmla="*/ 1401892 h 2788275"/>
                <a:gd name="connsiteX1747" fmla="*/ 1298643 w 5632936"/>
                <a:gd name="connsiteY1747" fmla="*/ 1396188 h 2788275"/>
                <a:gd name="connsiteX1748" fmla="*/ 1303206 w 5632936"/>
                <a:gd name="connsiteY1748" fmla="*/ 1396553 h 2788275"/>
                <a:gd name="connsiteX1749" fmla="*/ 1319131 w 5632936"/>
                <a:gd name="connsiteY1749" fmla="*/ 1388614 h 2788275"/>
                <a:gd name="connsiteX1750" fmla="*/ 1326660 w 5632936"/>
                <a:gd name="connsiteY1750" fmla="*/ 1384599 h 2788275"/>
                <a:gd name="connsiteX1751" fmla="*/ 1332226 w 5632936"/>
                <a:gd name="connsiteY1751" fmla="*/ 1385215 h 2788275"/>
                <a:gd name="connsiteX1752" fmla="*/ 1332455 w 5632936"/>
                <a:gd name="connsiteY1752" fmla="*/ 1385511 h 2788275"/>
                <a:gd name="connsiteX1753" fmla="*/ 1338112 w 5632936"/>
                <a:gd name="connsiteY1753" fmla="*/ 1384918 h 2788275"/>
                <a:gd name="connsiteX1754" fmla="*/ 1339070 w 5632936"/>
                <a:gd name="connsiteY1754" fmla="*/ 1384599 h 2788275"/>
                <a:gd name="connsiteX1755" fmla="*/ 1346645 w 5632936"/>
                <a:gd name="connsiteY1755" fmla="*/ 1383276 h 2788275"/>
                <a:gd name="connsiteX1756" fmla="*/ 1362569 w 5632936"/>
                <a:gd name="connsiteY1756" fmla="*/ 1379716 h 2788275"/>
                <a:gd name="connsiteX1757" fmla="*/ 1365626 w 5632936"/>
                <a:gd name="connsiteY1757" fmla="*/ 1383732 h 2788275"/>
                <a:gd name="connsiteX1758" fmla="*/ 1364349 w 5632936"/>
                <a:gd name="connsiteY1758" fmla="*/ 1387702 h 2788275"/>
                <a:gd name="connsiteX1759" fmla="*/ 1352850 w 5632936"/>
                <a:gd name="connsiteY1759" fmla="*/ 1392629 h 2788275"/>
                <a:gd name="connsiteX1760" fmla="*/ 1337291 w 5632936"/>
                <a:gd name="connsiteY1760" fmla="*/ 1398789 h 2788275"/>
                <a:gd name="connsiteX1761" fmla="*/ 1333777 w 5632936"/>
                <a:gd name="connsiteY1761" fmla="*/ 1403352 h 2788275"/>
                <a:gd name="connsiteX1762" fmla="*/ 1344409 w 5632936"/>
                <a:gd name="connsiteY1762" fmla="*/ 1414805 h 2788275"/>
                <a:gd name="connsiteX1763" fmla="*/ 1341306 w 5632936"/>
                <a:gd name="connsiteY1763" fmla="*/ 1418820 h 2788275"/>
                <a:gd name="connsiteX1764" fmla="*/ 1334645 w 5632936"/>
                <a:gd name="connsiteY1764" fmla="*/ 1426349 h 2788275"/>
                <a:gd name="connsiteX1765" fmla="*/ 1331953 w 5632936"/>
                <a:gd name="connsiteY1765" fmla="*/ 1430912 h 2788275"/>
                <a:gd name="connsiteX1766" fmla="*/ 1326249 w 5632936"/>
                <a:gd name="connsiteY1766" fmla="*/ 1438942 h 2788275"/>
                <a:gd name="connsiteX1767" fmla="*/ 1320454 w 5632936"/>
                <a:gd name="connsiteY1767" fmla="*/ 1442456 h 2788275"/>
                <a:gd name="connsiteX1768" fmla="*/ 1310279 w 5632936"/>
                <a:gd name="connsiteY1768" fmla="*/ 1443825 h 2788275"/>
                <a:gd name="connsiteX1769" fmla="*/ 1308088 w 5632936"/>
                <a:gd name="connsiteY1769" fmla="*/ 1455278 h 2788275"/>
                <a:gd name="connsiteX1770" fmla="*/ 1317807 w 5632936"/>
                <a:gd name="connsiteY1770" fmla="*/ 1463263 h 2788275"/>
                <a:gd name="connsiteX1771" fmla="*/ 1325336 w 5632936"/>
                <a:gd name="connsiteY1771" fmla="*/ 1470381 h 2788275"/>
                <a:gd name="connsiteX1772" fmla="*/ 1336470 w 5632936"/>
                <a:gd name="connsiteY1772" fmla="*/ 1472571 h 2788275"/>
                <a:gd name="connsiteX1773" fmla="*/ 1342630 w 5632936"/>
                <a:gd name="connsiteY1773" fmla="*/ 1476632 h 2788275"/>
                <a:gd name="connsiteX1774" fmla="*/ 1351755 w 5632936"/>
                <a:gd name="connsiteY1774" fmla="*/ 1480556 h 2788275"/>
                <a:gd name="connsiteX1775" fmla="*/ 1357049 w 5632936"/>
                <a:gd name="connsiteY1775" fmla="*/ 1484571 h 2788275"/>
                <a:gd name="connsiteX1776" fmla="*/ 1368182 w 5632936"/>
                <a:gd name="connsiteY1776" fmla="*/ 1491233 h 2788275"/>
                <a:gd name="connsiteX1777" fmla="*/ 1376121 w 5632936"/>
                <a:gd name="connsiteY1777" fmla="*/ 1500587 h 2788275"/>
                <a:gd name="connsiteX1778" fmla="*/ 1384289 w 5632936"/>
                <a:gd name="connsiteY1778" fmla="*/ 1511173 h 2788275"/>
                <a:gd name="connsiteX1779" fmla="*/ 1388121 w 5632936"/>
                <a:gd name="connsiteY1779" fmla="*/ 1515143 h 2788275"/>
                <a:gd name="connsiteX1780" fmla="*/ 1395650 w 5632936"/>
                <a:gd name="connsiteY1780" fmla="*/ 1518245 h 2788275"/>
                <a:gd name="connsiteX1781" fmla="*/ 1402312 w 5632936"/>
                <a:gd name="connsiteY1781" fmla="*/ 1523128 h 2788275"/>
                <a:gd name="connsiteX1782" fmla="*/ 1411164 w 5632936"/>
                <a:gd name="connsiteY1782" fmla="*/ 1523995 h 2788275"/>
                <a:gd name="connsiteX1783" fmla="*/ 1414677 w 5632936"/>
                <a:gd name="connsiteY1783" fmla="*/ 1527599 h 2788275"/>
                <a:gd name="connsiteX1784" fmla="*/ 1421339 w 5632936"/>
                <a:gd name="connsiteY1784" fmla="*/ 1531523 h 2788275"/>
                <a:gd name="connsiteX1785" fmla="*/ 1427955 w 5632936"/>
                <a:gd name="connsiteY1785" fmla="*/ 1536862 h 2788275"/>
                <a:gd name="connsiteX1786" fmla="*/ 1430191 w 5632936"/>
                <a:gd name="connsiteY1786" fmla="*/ 1542657 h 2788275"/>
                <a:gd name="connsiteX1787" fmla="*/ 1431560 w 5632936"/>
                <a:gd name="connsiteY1787" fmla="*/ 1547539 h 2788275"/>
                <a:gd name="connsiteX1788" fmla="*/ 1432381 w 5632936"/>
                <a:gd name="connsiteY1788" fmla="*/ 1551463 h 2788275"/>
                <a:gd name="connsiteX1789" fmla="*/ 1435940 w 5632936"/>
                <a:gd name="connsiteY1789" fmla="*/ 1555068 h 2788275"/>
                <a:gd name="connsiteX1790" fmla="*/ 1440503 w 5632936"/>
                <a:gd name="connsiteY1790" fmla="*/ 1561730 h 2788275"/>
                <a:gd name="connsiteX1791" fmla="*/ 1440959 w 5632936"/>
                <a:gd name="connsiteY1791" fmla="*/ 1565243 h 2788275"/>
                <a:gd name="connsiteX1792" fmla="*/ 1438267 w 5632936"/>
                <a:gd name="connsiteY1792" fmla="*/ 1571449 h 2788275"/>
                <a:gd name="connsiteX1793" fmla="*/ 1435484 w 5632936"/>
                <a:gd name="connsiteY1793" fmla="*/ 1574825 h 2788275"/>
                <a:gd name="connsiteX1794" fmla="*/ 1433431 w 5632936"/>
                <a:gd name="connsiteY1794" fmla="*/ 1576741 h 2788275"/>
                <a:gd name="connsiteX1795" fmla="*/ 1428047 w 5632936"/>
                <a:gd name="connsiteY1795" fmla="*/ 1579890 h 2788275"/>
                <a:gd name="connsiteX1796" fmla="*/ 1417004 w 5632936"/>
                <a:gd name="connsiteY1796" fmla="*/ 1586095 h 2788275"/>
                <a:gd name="connsiteX1797" fmla="*/ 1407240 w 5632936"/>
                <a:gd name="connsiteY1797" fmla="*/ 1592210 h 2788275"/>
                <a:gd name="connsiteX1798" fmla="*/ 1399711 w 5632936"/>
                <a:gd name="connsiteY1798" fmla="*/ 1593168 h 2788275"/>
                <a:gd name="connsiteX1799" fmla="*/ 1390859 w 5632936"/>
                <a:gd name="connsiteY1799" fmla="*/ 1591844 h 2788275"/>
                <a:gd name="connsiteX1800" fmla="*/ 1383787 w 5632936"/>
                <a:gd name="connsiteY1800" fmla="*/ 1588742 h 2788275"/>
                <a:gd name="connsiteX1801" fmla="*/ 1376212 w 5632936"/>
                <a:gd name="connsiteY1801" fmla="*/ 1593305 h 2788275"/>
                <a:gd name="connsiteX1802" fmla="*/ 1367087 w 5632936"/>
                <a:gd name="connsiteY1802" fmla="*/ 1593305 h 2788275"/>
                <a:gd name="connsiteX1803" fmla="*/ 1357961 w 5632936"/>
                <a:gd name="connsiteY1803" fmla="*/ 1592848 h 2788275"/>
                <a:gd name="connsiteX1804" fmla="*/ 1350022 w 5632936"/>
                <a:gd name="connsiteY1804" fmla="*/ 1595951 h 2788275"/>
                <a:gd name="connsiteX1805" fmla="*/ 1345459 w 5632936"/>
                <a:gd name="connsiteY1805" fmla="*/ 1595495 h 2788275"/>
                <a:gd name="connsiteX1806" fmla="*/ 1309959 w 5632936"/>
                <a:gd name="connsiteY1806" fmla="*/ 1589746 h 2788275"/>
                <a:gd name="connsiteX1807" fmla="*/ 1297138 w 5632936"/>
                <a:gd name="connsiteY1807" fmla="*/ 1585776 h 2788275"/>
                <a:gd name="connsiteX1808" fmla="*/ 1293077 w 5632936"/>
                <a:gd name="connsiteY1808" fmla="*/ 1580027 h 2788275"/>
                <a:gd name="connsiteX1809" fmla="*/ 1287784 w 5632936"/>
                <a:gd name="connsiteY1809" fmla="*/ 1576468 h 2788275"/>
                <a:gd name="connsiteX1810" fmla="*/ 1280255 w 5632936"/>
                <a:gd name="connsiteY1810" fmla="*/ 1575099 h 2788275"/>
                <a:gd name="connsiteX1811" fmla="*/ 1271859 w 5632936"/>
                <a:gd name="connsiteY1811" fmla="*/ 1571996 h 2788275"/>
                <a:gd name="connsiteX1812" fmla="*/ 1263007 w 5632936"/>
                <a:gd name="connsiteY1812" fmla="*/ 1568026 h 2788275"/>
                <a:gd name="connsiteX1813" fmla="*/ 1262551 w 5632936"/>
                <a:gd name="connsiteY1813" fmla="*/ 1563144 h 2788275"/>
                <a:gd name="connsiteX1814" fmla="*/ 1248361 w 5632936"/>
                <a:gd name="connsiteY1814" fmla="*/ 1563144 h 2788275"/>
                <a:gd name="connsiteX1815" fmla="*/ 1236862 w 5632936"/>
                <a:gd name="connsiteY1815" fmla="*/ 1563144 h 2788275"/>
                <a:gd name="connsiteX1816" fmla="*/ 1226596 w 5632936"/>
                <a:gd name="connsiteY1816" fmla="*/ 1560954 h 2788275"/>
                <a:gd name="connsiteX1817" fmla="*/ 1213318 w 5632936"/>
                <a:gd name="connsiteY1817" fmla="*/ 1559631 h 2788275"/>
                <a:gd name="connsiteX1818" fmla="*/ 1205333 w 5632936"/>
                <a:gd name="connsiteY1818" fmla="*/ 1561410 h 2788275"/>
                <a:gd name="connsiteX1819" fmla="*/ 1193834 w 5632936"/>
                <a:gd name="connsiteY1819" fmla="*/ 1563144 h 2788275"/>
                <a:gd name="connsiteX1820" fmla="*/ 1160115 w 5632936"/>
                <a:gd name="connsiteY1820" fmla="*/ 1584818 h 2788275"/>
                <a:gd name="connsiteX1821" fmla="*/ 1148160 w 5632936"/>
                <a:gd name="connsiteY1821" fmla="*/ 1590613 h 2788275"/>
                <a:gd name="connsiteX1822" fmla="*/ 1140631 w 5632936"/>
                <a:gd name="connsiteY1822" fmla="*/ 1591525 h 2788275"/>
                <a:gd name="connsiteX1823" fmla="*/ 1136068 w 5632936"/>
                <a:gd name="connsiteY1823" fmla="*/ 1592848 h 2788275"/>
                <a:gd name="connsiteX1824" fmla="*/ 1125437 w 5632936"/>
                <a:gd name="connsiteY1824" fmla="*/ 1590613 h 2788275"/>
                <a:gd name="connsiteX1825" fmla="*/ 1110379 w 5632936"/>
                <a:gd name="connsiteY1825" fmla="*/ 1593305 h 2788275"/>
                <a:gd name="connsiteX1826" fmla="*/ 1104630 w 5632936"/>
                <a:gd name="connsiteY1826" fmla="*/ 1595951 h 2788275"/>
                <a:gd name="connsiteX1827" fmla="*/ 1093588 w 5632936"/>
                <a:gd name="connsiteY1827" fmla="*/ 1599510 h 2788275"/>
                <a:gd name="connsiteX1828" fmla="*/ 1085512 w 5632936"/>
                <a:gd name="connsiteY1828" fmla="*/ 1604073 h 2788275"/>
                <a:gd name="connsiteX1829" fmla="*/ 1083321 w 5632936"/>
                <a:gd name="connsiteY1829" fmla="*/ 1608636 h 2788275"/>
                <a:gd name="connsiteX1830" fmla="*/ 1079351 w 5632936"/>
                <a:gd name="connsiteY1830" fmla="*/ 1612195 h 2788275"/>
                <a:gd name="connsiteX1831" fmla="*/ 1074789 w 5632936"/>
                <a:gd name="connsiteY1831" fmla="*/ 1614842 h 2788275"/>
                <a:gd name="connsiteX1832" fmla="*/ 1065663 w 5632936"/>
                <a:gd name="connsiteY1832" fmla="*/ 1617944 h 2788275"/>
                <a:gd name="connsiteX1833" fmla="*/ 1035958 w 5632936"/>
                <a:gd name="connsiteY1833" fmla="*/ 1613929 h 2788275"/>
                <a:gd name="connsiteX1834" fmla="*/ 1023548 w 5632936"/>
                <a:gd name="connsiteY1834" fmla="*/ 1612195 h 2788275"/>
                <a:gd name="connsiteX1835" fmla="*/ 1017844 w 5632936"/>
                <a:gd name="connsiteY1835" fmla="*/ 1616119 h 2788275"/>
                <a:gd name="connsiteX1836" fmla="*/ 1012871 w 5632936"/>
                <a:gd name="connsiteY1836" fmla="*/ 1621914 h 2788275"/>
                <a:gd name="connsiteX1837" fmla="*/ 1006255 w 5632936"/>
                <a:gd name="connsiteY1837" fmla="*/ 1629442 h 2788275"/>
                <a:gd name="connsiteX1838" fmla="*/ 1006665 w 5632936"/>
                <a:gd name="connsiteY1838" fmla="*/ 1642310 h 2788275"/>
                <a:gd name="connsiteX1839" fmla="*/ 1014696 w 5632936"/>
                <a:gd name="connsiteY1839" fmla="*/ 1640987 h 2788275"/>
                <a:gd name="connsiteX1840" fmla="*/ 1023548 w 5632936"/>
                <a:gd name="connsiteY1840" fmla="*/ 1646736 h 2788275"/>
                <a:gd name="connsiteX1841" fmla="*/ 1025327 w 5632936"/>
                <a:gd name="connsiteY1841" fmla="*/ 1662706 h 2788275"/>
                <a:gd name="connsiteX1842" fmla="*/ 1030210 w 5632936"/>
                <a:gd name="connsiteY1842" fmla="*/ 1671832 h 2788275"/>
                <a:gd name="connsiteX1843" fmla="*/ 1032856 w 5632936"/>
                <a:gd name="connsiteY1843" fmla="*/ 1676395 h 2788275"/>
                <a:gd name="connsiteX1844" fmla="*/ 1024461 w 5632936"/>
                <a:gd name="connsiteY1844" fmla="*/ 1683923 h 2788275"/>
                <a:gd name="connsiteX1845" fmla="*/ 1019076 w 5632936"/>
                <a:gd name="connsiteY1845" fmla="*/ 1687026 h 2788275"/>
                <a:gd name="connsiteX1846" fmla="*/ 1024871 w 5632936"/>
                <a:gd name="connsiteY1846" fmla="*/ 1691041 h 2788275"/>
                <a:gd name="connsiteX1847" fmla="*/ 1033723 w 5632936"/>
                <a:gd name="connsiteY1847" fmla="*/ 1695604 h 2788275"/>
                <a:gd name="connsiteX1848" fmla="*/ 1032856 w 5632936"/>
                <a:gd name="connsiteY1848" fmla="*/ 1700989 h 2788275"/>
                <a:gd name="connsiteX1849" fmla="*/ 1022635 w 5632936"/>
                <a:gd name="connsiteY1849" fmla="*/ 1704958 h 2788275"/>
                <a:gd name="connsiteX1850" fmla="*/ 1029297 w 5632936"/>
                <a:gd name="connsiteY1850" fmla="*/ 1710753 h 2788275"/>
                <a:gd name="connsiteX1851" fmla="*/ 1033267 w 5632936"/>
                <a:gd name="connsiteY1851" fmla="*/ 1714221 h 2788275"/>
                <a:gd name="connsiteX1852" fmla="*/ 1037829 w 5632936"/>
                <a:gd name="connsiteY1852" fmla="*/ 1721339 h 2788275"/>
                <a:gd name="connsiteX1853" fmla="*/ 1049328 w 5632936"/>
                <a:gd name="connsiteY1853" fmla="*/ 1723985 h 2788275"/>
                <a:gd name="connsiteX1854" fmla="*/ 1053891 w 5632936"/>
                <a:gd name="connsiteY1854" fmla="*/ 1728548 h 2788275"/>
                <a:gd name="connsiteX1855" fmla="*/ 1060462 w 5632936"/>
                <a:gd name="connsiteY1855" fmla="*/ 1736123 h 2788275"/>
                <a:gd name="connsiteX1856" fmla="*/ 1063610 w 5632936"/>
                <a:gd name="connsiteY1856" fmla="*/ 1738678 h 2788275"/>
                <a:gd name="connsiteX1857" fmla="*/ 1065435 w 5632936"/>
                <a:gd name="connsiteY1857" fmla="*/ 1736488 h 2788275"/>
                <a:gd name="connsiteX1858" fmla="*/ 1069998 w 5632936"/>
                <a:gd name="connsiteY1858" fmla="*/ 1734754 h 2788275"/>
                <a:gd name="connsiteX1859" fmla="*/ 1081953 w 5632936"/>
                <a:gd name="connsiteY1859" fmla="*/ 1740503 h 2788275"/>
                <a:gd name="connsiteX1860" fmla="*/ 1092584 w 5632936"/>
                <a:gd name="connsiteY1860" fmla="*/ 1747165 h 2788275"/>
                <a:gd name="connsiteX1861" fmla="*/ 1097147 w 5632936"/>
                <a:gd name="connsiteY1861" fmla="*/ 1753826 h 2788275"/>
                <a:gd name="connsiteX1862" fmla="*/ 1114395 w 5632936"/>
                <a:gd name="connsiteY1862" fmla="*/ 1753826 h 2788275"/>
                <a:gd name="connsiteX1863" fmla="*/ 1123246 w 5632936"/>
                <a:gd name="connsiteY1863" fmla="*/ 1752868 h 2788275"/>
                <a:gd name="connsiteX1864" fmla="*/ 1132099 w 5632936"/>
                <a:gd name="connsiteY1864" fmla="*/ 1746298 h 2788275"/>
                <a:gd name="connsiteX1865" fmla="*/ 1135247 w 5632936"/>
                <a:gd name="connsiteY1865" fmla="*/ 1736488 h 2788275"/>
                <a:gd name="connsiteX1866" fmla="*/ 1135886 w 5632936"/>
                <a:gd name="connsiteY1866" fmla="*/ 1734617 h 2788275"/>
                <a:gd name="connsiteX1867" fmla="*/ 1136981 w 5632936"/>
                <a:gd name="connsiteY1867" fmla="*/ 1736123 h 2788275"/>
                <a:gd name="connsiteX1868" fmla="*/ 1148114 w 5632936"/>
                <a:gd name="connsiteY1868" fmla="*/ 1733887 h 2788275"/>
                <a:gd name="connsiteX1869" fmla="*/ 1158289 w 5632936"/>
                <a:gd name="connsiteY1869" fmla="*/ 1734343 h 2788275"/>
                <a:gd name="connsiteX1870" fmla="*/ 1162259 w 5632936"/>
                <a:gd name="connsiteY1870" fmla="*/ 1738906 h 2788275"/>
                <a:gd name="connsiteX1871" fmla="*/ 1170700 w 5632936"/>
                <a:gd name="connsiteY1871" fmla="*/ 1745522 h 2788275"/>
                <a:gd name="connsiteX1872" fmla="*/ 1177362 w 5632936"/>
                <a:gd name="connsiteY1872" fmla="*/ 1751271 h 2788275"/>
                <a:gd name="connsiteX1873" fmla="*/ 1181925 w 5632936"/>
                <a:gd name="connsiteY1873" fmla="*/ 1756610 h 2788275"/>
                <a:gd name="connsiteX1874" fmla="*/ 1189956 w 5632936"/>
                <a:gd name="connsiteY1874" fmla="*/ 1761492 h 2788275"/>
                <a:gd name="connsiteX1875" fmla="*/ 1198306 w 5632936"/>
                <a:gd name="connsiteY1875" fmla="*/ 1758846 h 2788275"/>
                <a:gd name="connsiteX1876" fmla="*/ 1208983 w 5632936"/>
                <a:gd name="connsiteY1876" fmla="*/ 1753964 h 2788275"/>
                <a:gd name="connsiteX1877" fmla="*/ 1216968 w 5632936"/>
                <a:gd name="connsiteY1877" fmla="*/ 1753964 h 2788275"/>
                <a:gd name="connsiteX1878" fmla="*/ 1225820 w 5632936"/>
                <a:gd name="connsiteY1878" fmla="*/ 1746435 h 2788275"/>
                <a:gd name="connsiteX1879" fmla="*/ 1232026 w 5632936"/>
                <a:gd name="connsiteY1879" fmla="*/ 1742419 h 2788275"/>
                <a:gd name="connsiteX1880" fmla="*/ 1239554 w 5632936"/>
                <a:gd name="connsiteY1880" fmla="*/ 1734024 h 2788275"/>
                <a:gd name="connsiteX1881" fmla="*/ 1245760 w 5632936"/>
                <a:gd name="connsiteY1881" fmla="*/ 1736260 h 2788275"/>
                <a:gd name="connsiteX1882" fmla="*/ 1255525 w 5632936"/>
                <a:gd name="connsiteY1882" fmla="*/ 1738906 h 2788275"/>
                <a:gd name="connsiteX1883" fmla="*/ 1271905 w 5632936"/>
                <a:gd name="connsiteY1883" fmla="*/ 1735758 h 2788275"/>
                <a:gd name="connsiteX1884" fmla="*/ 1279434 w 5632936"/>
                <a:gd name="connsiteY1884" fmla="*/ 1732244 h 2788275"/>
                <a:gd name="connsiteX1885" fmla="*/ 1278111 w 5632936"/>
                <a:gd name="connsiteY1885" fmla="*/ 1750496 h 2788275"/>
                <a:gd name="connsiteX1886" fmla="*/ 1274597 w 5632936"/>
                <a:gd name="connsiteY1886" fmla="*/ 1760215 h 2788275"/>
                <a:gd name="connsiteX1887" fmla="*/ 1273274 w 5632936"/>
                <a:gd name="connsiteY1887" fmla="*/ 1765097 h 2788275"/>
                <a:gd name="connsiteX1888" fmla="*/ 1273274 w 5632936"/>
                <a:gd name="connsiteY1888" fmla="*/ 1765690 h 2788275"/>
                <a:gd name="connsiteX1889" fmla="*/ 1275464 w 5632936"/>
                <a:gd name="connsiteY1889" fmla="*/ 1766694 h 2788275"/>
                <a:gd name="connsiteX1890" fmla="*/ 1273228 w 5632936"/>
                <a:gd name="connsiteY1890" fmla="*/ 1765690 h 2788275"/>
                <a:gd name="connsiteX1891" fmla="*/ 1276331 w 5632936"/>
                <a:gd name="connsiteY1891" fmla="*/ 1776139 h 2788275"/>
                <a:gd name="connsiteX1892" fmla="*/ 1275008 w 5632936"/>
                <a:gd name="connsiteY1892" fmla="*/ 1793022 h 2788275"/>
                <a:gd name="connsiteX1893" fmla="*/ 1275008 w 5632936"/>
                <a:gd name="connsiteY1893" fmla="*/ 1799638 h 2788275"/>
                <a:gd name="connsiteX1894" fmla="*/ 1275008 w 5632936"/>
                <a:gd name="connsiteY1894" fmla="*/ 1800687 h 2788275"/>
                <a:gd name="connsiteX1895" fmla="*/ 1274506 w 5632936"/>
                <a:gd name="connsiteY1895" fmla="*/ 1807212 h 2788275"/>
                <a:gd name="connsiteX1896" fmla="*/ 1271814 w 5632936"/>
                <a:gd name="connsiteY1896" fmla="*/ 1813828 h 2788275"/>
                <a:gd name="connsiteX1897" fmla="*/ 1266429 w 5632936"/>
                <a:gd name="connsiteY1897" fmla="*/ 1822270 h 2788275"/>
                <a:gd name="connsiteX1898" fmla="*/ 1260680 w 5632936"/>
                <a:gd name="connsiteY1898" fmla="*/ 1834224 h 2788275"/>
                <a:gd name="connsiteX1899" fmla="*/ 1256117 w 5632936"/>
                <a:gd name="connsiteY1899" fmla="*/ 1842666 h 2788275"/>
                <a:gd name="connsiteX1900" fmla="*/ 1252148 w 5632936"/>
                <a:gd name="connsiteY1900" fmla="*/ 1849738 h 2788275"/>
                <a:gd name="connsiteX1901" fmla="*/ 1249501 w 5632936"/>
                <a:gd name="connsiteY1901" fmla="*/ 1855487 h 2788275"/>
                <a:gd name="connsiteX1902" fmla="*/ 1250414 w 5632936"/>
                <a:gd name="connsiteY1902" fmla="*/ 1865708 h 2788275"/>
                <a:gd name="connsiteX1903" fmla="*/ 1248589 w 5632936"/>
                <a:gd name="connsiteY1903" fmla="*/ 1872781 h 2788275"/>
                <a:gd name="connsiteX1904" fmla="*/ 1245030 w 5632936"/>
                <a:gd name="connsiteY1904" fmla="*/ 1880355 h 2788275"/>
                <a:gd name="connsiteX1905" fmla="*/ 1239737 w 5632936"/>
                <a:gd name="connsiteY1905" fmla="*/ 1888751 h 2788275"/>
                <a:gd name="connsiteX1906" fmla="*/ 1235767 w 5632936"/>
                <a:gd name="connsiteY1906" fmla="*/ 1896280 h 2788275"/>
                <a:gd name="connsiteX1907" fmla="*/ 1229470 w 5632936"/>
                <a:gd name="connsiteY1907" fmla="*/ 1903991 h 2788275"/>
                <a:gd name="connsiteX1908" fmla="*/ 1234535 w 5632936"/>
                <a:gd name="connsiteY1908" fmla="*/ 1916402 h 2788275"/>
                <a:gd name="connsiteX1909" fmla="*/ 1234535 w 5632936"/>
                <a:gd name="connsiteY1909" fmla="*/ 1916904 h 2788275"/>
                <a:gd name="connsiteX1910" fmla="*/ 1234535 w 5632936"/>
                <a:gd name="connsiteY1910" fmla="*/ 1916904 h 2788275"/>
                <a:gd name="connsiteX1911" fmla="*/ 1253334 w 5632936"/>
                <a:gd name="connsiteY1911" fmla="*/ 2011036 h 2788275"/>
                <a:gd name="connsiteX1912" fmla="*/ 1255798 w 5632936"/>
                <a:gd name="connsiteY1912" fmla="*/ 2014093 h 2788275"/>
                <a:gd name="connsiteX1913" fmla="*/ 1263783 w 5632936"/>
                <a:gd name="connsiteY1913" fmla="*/ 2019386 h 2788275"/>
                <a:gd name="connsiteX1914" fmla="*/ 1267798 w 5632936"/>
                <a:gd name="connsiteY1914" fmla="*/ 2025546 h 2788275"/>
                <a:gd name="connsiteX1915" fmla="*/ 1270901 w 5632936"/>
                <a:gd name="connsiteY1915" fmla="*/ 2032664 h 2788275"/>
                <a:gd name="connsiteX1916" fmla="*/ 1274460 w 5632936"/>
                <a:gd name="connsiteY1916" fmla="*/ 2038915 h 2788275"/>
                <a:gd name="connsiteX1917" fmla="*/ 1281077 w 5632936"/>
                <a:gd name="connsiteY1917" fmla="*/ 2045942 h 2788275"/>
                <a:gd name="connsiteX1918" fmla="*/ 1284635 w 5632936"/>
                <a:gd name="connsiteY1918" fmla="*/ 2050505 h 2788275"/>
                <a:gd name="connsiteX1919" fmla="*/ 1289928 w 5632936"/>
                <a:gd name="connsiteY1919" fmla="*/ 2061592 h 2788275"/>
                <a:gd name="connsiteX1920" fmla="*/ 1296590 w 5632936"/>
                <a:gd name="connsiteY1920" fmla="*/ 2071768 h 2788275"/>
                <a:gd name="connsiteX1921" fmla="*/ 1313381 w 5632936"/>
                <a:gd name="connsiteY1921" fmla="*/ 2090384 h 2788275"/>
                <a:gd name="connsiteX1922" fmla="*/ 1316073 w 5632936"/>
                <a:gd name="connsiteY1922" fmla="*/ 2096590 h 2788275"/>
                <a:gd name="connsiteX1923" fmla="*/ 1316073 w 5632936"/>
                <a:gd name="connsiteY1923" fmla="*/ 2104575 h 2788275"/>
                <a:gd name="connsiteX1924" fmla="*/ 1317899 w 5632936"/>
                <a:gd name="connsiteY1924" fmla="*/ 2112970 h 2788275"/>
                <a:gd name="connsiteX1925" fmla="*/ 1322462 w 5632936"/>
                <a:gd name="connsiteY1925" fmla="*/ 2119632 h 2788275"/>
                <a:gd name="connsiteX1926" fmla="*/ 1327390 w 5632936"/>
                <a:gd name="connsiteY1926" fmla="*/ 2122735 h 2788275"/>
                <a:gd name="connsiteX1927" fmla="*/ 1335785 w 5632936"/>
                <a:gd name="connsiteY1927" fmla="*/ 2128074 h 2788275"/>
                <a:gd name="connsiteX1928" fmla="*/ 1341945 w 5632936"/>
                <a:gd name="connsiteY1928" fmla="*/ 2135192 h 2788275"/>
                <a:gd name="connsiteX1929" fmla="*/ 1345093 w 5632936"/>
                <a:gd name="connsiteY1929" fmla="*/ 2139116 h 2788275"/>
                <a:gd name="connsiteX1930" fmla="*/ 1350432 w 5632936"/>
                <a:gd name="connsiteY1930" fmla="*/ 2144454 h 2788275"/>
                <a:gd name="connsiteX1931" fmla="*/ 1353946 w 5632936"/>
                <a:gd name="connsiteY1931" fmla="*/ 2150203 h 2788275"/>
                <a:gd name="connsiteX1932" fmla="*/ 1361474 w 5632936"/>
                <a:gd name="connsiteY1932" fmla="*/ 2159329 h 2788275"/>
                <a:gd name="connsiteX1933" fmla="*/ 1364166 w 5632936"/>
                <a:gd name="connsiteY1933" fmla="*/ 2172607 h 2788275"/>
                <a:gd name="connsiteX1934" fmla="*/ 1366813 w 5632936"/>
                <a:gd name="connsiteY1934" fmla="*/ 2191726 h 2788275"/>
                <a:gd name="connsiteX1935" fmla="*/ 1368136 w 5632936"/>
                <a:gd name="connsiteY1935" fmla="*/ 2200851 h 2788275"/>
                <a:gd name="connsiteX1936" fmla="*/ 1367224 w 5632936"/>
                <a:gd name="connsiteY1936" fmla="*/ 2209293 h 2788275"/>
                <a:gd name="connsiteX1937" fmla="*/ 1369048 w 5632936"/>
                <a:gd name="connsiteY1937" fmla="*/ 2216411 h 2788275"/>
                <a:gd name="connsiteX1938" fmla="*/ 1373840 w 5632936"/>
                <a:gd name="connsiteY1938" fmla="*/ 2225537 h 2788275"/>
                <a:gd name="connsiteX1939" fmla="*/ 1377307 w 5632936"/>
                <a:gd name="connsiteY1939" fmla="*/ 2232153 h 2788275"/>
                <a:gd name="connsiteX1940" fmla="*/ 1383011 w 5632936"/>
                <a:gd name="connsiteY1940" fmla="*/ 2234799 h 2788275"/>
                <a:gd name="connsiteX1941" fmla="*/ 1390586 w 5632936"/>
                <a:gd name="connsiteY1941" fmla="*/ 2239362 h 2788275"/>
                <a:gd name="connsiteX1942" fmla="*/ 1397201 w 5632936"/>
                <a:gd name="connsiteY1942" fmla="*/ 2245157 h 2788275"/>
                <a:gd name="connsiteX1943" fmla="*/ 1400761 w 5632936"/>
                <a:gd name="connsiteY1943" fmla="*/ 2250085 h 2788275"/>
                <a:gd name="connsiteX1944" fmla="*/ 1403407 w 5632936"/>
                <a:gd name="connsiteY1944" fmla="*/ 2254648 h 2788275"/>
                <a:gd name="connsiteX1945" fmla="*/ 1411346 w 5632936"/>
                <a:gd name="connsiteY1945" fmla="*/ 2261310 h 2788275"/>
                <a:gd name="connsiteX1946" fmla="*/ 1419788 w 5632936"/>
                <a:gd name="connsiteY1946" fmla="*/ 2267971 h 2788275"/>
                <a:gd name="connsiteX1947" fmla="*/ 1428914 w 5632936"/>
                <a:gd name="connsiteY1947" fmla="*/ 2290786 h 2788275"/>
                <a:gd name="connsiteX1948" fmla="*/ 1432062 w 5632936"/>
                <a:gd name="connsiteY1948" fmla="*/ 2300550 h 2788275"/>
                <a:gd name="connsiteX1949" fmla="*/ 1434206 w 5632936"/>
                <a:gd name="connsiteY1949" fmla="*/ 2308444 h 2788275"/>
                <a:gd name="connsiteX1950" fmla="*/ 1439956 w 5632936"/>
                <a:gd name="connsiteY1950" fmla="*/ 2315106 h 2788275"/>
                <a:gd name="connsiteX1951" fmla="*/ 1443515 w 5632936"/>
                <a:gd name="connsiteY1951" fmla="*/ 2320490 h 2788275"/>
                <a:gd name="connsiteX1952" fmla="*/ 1449766 w 5632936"/>
                <a:gd name="connsiteY1952" fmla="*/ 2322680 h 2788275"/>
                <a:gd name="connsiteX1953" fmla="*/ 1452869 w 5632936"/>
                <a:gd name="connsiteY1953" fmla="*/ 2327608 h 2788275"/>
                <a:gd name="connsiteX1954" fmla="*/ 1457432 w 5632936"/>
                <a:gd name="connsiteY1954" fmla="*/ 2335593 h 2788275"/>
                <a:gd name="connsiteX1955" fmla="*/ 1463683 w 5632936"/>
                <a:gd name="connsiteY1955" fmla="*/ 2342665 h 2788275"/>
                <a:gd name="connsiteX1956" fmla="*/ 1464139 w 5632936"/>
                <a:gd name="connsiteY1956" fmla="*/ 2348825 h 2788275"/>
                <a:gd name="connsiteX1957" fmla="*/ 1463683 w 5632936"/>
                <a:gd name="connsiteY1957" fmla="*/ 2354210 h 2788275"/>
                <a:gd name="connsiteX1958" fmla="*/ 1468246 w 5632936"/>
                <a:gd name="connsiteY1958" fmla="*/ 2362560 h 2788275"/>
                <a:gd name="connsiteX1959" fmla="*/ 1468839 w 5632936"/>
                <a:gd name="connsiteY1959" fmla="*/ 2363335 h 2788275"/>
                <a:gd name="connsiteX1960" fmla="*/ 1468246 w 5632936"/>
                <a:gd name="connsiteY1960" fmla="*/ 2367898 h 2788275"/>
                <a:gd name="connsiteX1961" fmla="*/ 1469158 w 5632936"/>
                <a:gd name="connsiteY1961" fmla="*/ 2373237 h 2788275"/>
                <a:gd name="connsiteX1962" fmla="*/ 1466877 w 5632936"/>
                <a:gd name="connsiteY1962" fmla="*/ 2380811 h 2788275"/>
                <a:gd name="connsiteX1963" fmla="*/ 1471759 w 5632936"/>
                <a:gd name="connsiteY1963" fmla="*/ 2397192 h 2788275"/>
                <a:gd name="connsiteX1964" fmla="*/ 1479789 w 5632936"/>
                <a:gd name="connsiteY1964" fmla="*/ 2432144 h 2788275"/>
                <a:gd name="connsiteX1965" fmla="*/ 1482345 w 5632936"/>
                <a:gd name="connsiteY1965" fmla="*/ 2440129 h 2788275"/>
                <a:gd name="connsiteX1966" fmla="*/ 1485082 w 5632936"/>
                <a:gd name="connsiteY1966" fmla="*/ 2450806 h 2788275"/>
                <a:gd name="connsiteX1967" fmla="*/ 1488185 w 5632936"/>
                <a:gd name="connsiteY1967" fmla="*/ 2458791 h 2788275"/>
                <a:gd name="connsiteX1968" fmla="*/ 1493478 w 5632936"/>
                <a:gd name="connsiteY1968" fmla="*/ 2461939 h 2788275"/>
                <a:gd name="connsiteX1969" fmla="*/ 1498817 w 5632936"/>
                <a:gd name="connsiteY1969" fmla="*/ 2464129 h 2788275"/>
                <a:gd name="connsiteX1970" fmla="*/ 1517433 w 5632936"/>
                <a:gd name="connsiteY1970" fmla="*/ 2462304 h 2788275"/>
                <a:gd name="connsiteX1971" fmla="*/ 1526559 w 5632936"/>
                <a:gd name="connsiteY1971" fmla="*/ 2460981 h 2788275"/>
                <a:gd name="connsiteX1972" fmla="*/ 1531122 w 5632936"/>
                <a:gd name="connsiteY1972" fmla="*/ 2460981 h 2788275"/>
                <a:gd name="connsiteX1973" fmla="*/ 1539518 w 5632936"/>
                <a:gd name="connsiteY1973" fmla="*/ 2455688 h 2788275"/>
                <a:gd name="connsiteX1974" fmla="*/ 1549237 w 5632936"/>
                <a:gd name="connsiteY1974" fmla="*/ 2448114 h 2788275"/>
                <a:gd name="connsiteX1975" fmla="*/ 1555898 w 5632936"/>
                <a:gd name="connsiteY1975" fmla="*/ 2445513 h 2788275"/>
                <a:gd name="connsiteX1976" fmla="*/ 1563427 w 5632936"/>
                <a:gd name="connsiteY1976" fmla="*/ 2445056 h 2788275"/>
                <a:gd name="connsiteX1977" fmla="*/ 1571458 w 5632936"/>
                <a:gd name="connsiteY1977" fmla="*/ 2444189 h 2788275"/>
                <a:gd name="connsiteX1978" fmla="*/ 1582956 w 5632936"/>
                <a:gd name="connsiteY1978" fmla="*/ 2437938 h 2788275"/>
                <a:gd name="connsiteX1979" fmla="*/ 1590941 w 5632936"/>
                <a:gd name="connsiteY1979" fmla="*/ 2437482 h 2788275"/>
                <a:gd name="connsiteX1980" fmla="*/ 1595824 w 5632936"/>
                <a:gd name="connsiteY1980" fmla="*/ 2437482 h 2788275"/>
                <a:gd name="connsiteX1981" fmla="*/ 1604265 w 5632936"/>
                <a:gd name="connsiteY1981" fmla="*/ 2433969 h 2788275"/>
                <a:gd name="connsiteX1982" fmla="*/ 1610881 w 5632936"/>
                <a:gd name="connsiteY1982" fmla="*/ 2427763 h 2788275"/>
                <a:gd name="connsiteX1983" fmla="*/ 1615809 w 5632936"/>
                <a:gd name="connsiteY1983" fmla="*/ 2427307 h 2788275"/>
                <a:gd name="connsiteX1984" fmla="*/ 1622836 w 5632936"/>
                <a:gd name="connsiteY1984" fmla="*/ 2427763 h 2788275"/>
                <a:gd name="connsiteX1985" fmla="*/ 1629543 w 5632936"/>
                <a:gd name="connsiteY1985" fmla="*/ 2428174 h 2788275"/>
                <a:gd name="connsiteX1986" fmla="*/ 1634836 w 5632936"/>
                <a:gd name="connsiteY1986" fmla="*/ 2424660 h 2788275"/>
                <a:gd name="connsiteX1987" fmla="*/ 1643278 w 5632936"/>
                <a:gd name="connsiteY1987" fmla="*/ 2417953 h 2788275"/>
                <a:gd name="connsiteX1988" fmla="*/ 1647840 w 5632936"/>
                <a:gd name="connsiteY1988" fmla="*/ 2413162 h 2788275"/>
                <a:gd name="connsiteX1989" fmla="*/ 1653590 w 5632936"/>
                <a:gd name="connsiteY1989" fmla="*/ 2406865 h 2788275"/>
                <a:gd name="connsiteX1990" fmla="*/ 1661529 w 5632936"/>
                <a:gd name="connsiteY1990" fmla="*/ 2402987 h 2788275"/>
                <a:gd name="connsiteX1991" fmla="*/ 1666867 w 5632936"/>
                <a:gd name="connsiteY1991" fmla="*/ 2402485 h 2788275"/>
                <a:gd name="connsiteX1992" fmla="*/ 1672662 w 5632936"/>
                <a:gd name="connsiteY1992" fmla="*/ 2401572 h 2788275"/>
                <a:gd name="connsiteX1993" fmla="*/ 1685027 w 5632936"/>
                <a:gd name="connsiteY1993" fmla="*/ 2399382 h 2788275"/>
                <a:gd name="connsiteX1994" fmla="*/ 1692146 w 5632936"/>
                <a:gd name="connsiteY1994" fmla="*/ 2397192 h 2788275"/>
                <a:gd name="connsiteX1995" fmla="*/ 1702823 w 5632936"/>
                <a:gd name="connsiteY1995" fmla="*/ 2394043 h 2788275"/>
                <a:gd name="connsiteX1996" fmla="*/ 1711219 w 5632936"/>
                <a:gd name="connsiteY1996" fmla="*/ 2391032 h 2788275"/>
                <a:gd name="connsiteX1997" fmla="*/ 1719204 w 5632936"/>
                <a:gd name="connsiteY1997" fmla="*/ 2388294 h 2788275"/>
                <a:gd name="connsiteX1998" fmla="*/ 1729379 w 5632936"/>
                <a:gd name="connsiteY1998" fmla="*/ 2383001 h 2788275"/>
                <a:gd name="connsiteX1999" fmla="*/ 1736497 w 5632936"/>
                <a:gd name="connsiteY1999" fmla="*/ 2374971 h 2788275"/>
                <a:gd name="connsiteX2000" fmla="*/ 1738687 w 5632936"/>
                <a:gd name="connsiteY2000" fmla="*/ 2361282 h 2788275"/>
                <a:gd name="connsiteX2001" fmla="*/ 1745349 w 5632936"/>
                <a:gd name="connsiteY2001" fmla="*/ 2357814 h 2788275"/>
                <a:gd name="connsiteX2002" fmla="*/ 1751098 w 5632936"/>
                <a:gd name="connsiteY2002" fmla="*/ 2354666 h 2788275"/>
                <a:gd name="connsiteX2003" fmla="*/ 1758627 w 5632936"/>
                <a:gd name="connsiteY2003" fmla="*/ 2348871 h 2788275"/>
                <a:gd name="connsiteX2004" fmla="*/ 1763189 w 5632936"/>
                <a:gd name="connsiteY2004" fmla="*/ 2347457 h 2788275"/>
                <a:gd name="connsiteX2005" fmla="*/ 1765973 w 5632936"/>
                <a:gd name="connsiteY2005" fmla="*/ 2346681 h 2788275"/>
                <a:gd name="connsiteX2006" fmla="*/ 1771722 w 5632936"/>
                <a:gd name="connsiteY2006" fmla="*/ 2347092 h 2788275"/>
                <a:gd name="connsiteX2007" fmla="*/ 1780118 w 5632936"/>
                <a:gd name="connsiteY2007" fmla="*/ 2341388 h 2788275"/>
                <a:gd name="connsiteX2008" fmla="*/ 1792575 w 5632936"/>
                <a:gd name="connsiteY2008" fmla="*/ 2336506 h 2788275"/>
                <a:gd name="connsiteX2009" fmla="*/ 1808499 w 5632936"/>
                <a:gd name="connsiteY2009" fmla="*/ 2336506 h 2788275"/>
                <a:gd name="connsiteX2010" fmla="*/ 1815617 w 5632936"/>
                <a:gd name="connsiteY2010" fmla="*/ 2336506 h 2788275"/>
                <a:gd name="connsiteX2011" fmla="*/ 1818218 w 5632936"/>
                <a:gd name="connsiteY2011" fmla="*/ 2330300 h 2788275"/>
                <a:gd name="connsiteX2012" fmla="*/ 1828028 w 5632936"/>
                <a:gd name="connsiteY2012" fmla="*/ 2313007 h 2788275"/>
                <a:gd name="connsiteX2013" fmla="*/ 1833366 w 5632936"/>
                <a:gd name="connsiteY2013" fmla="*/ 2312551 h 2788275"/>
                <a:gd name="connsiteX2014" fmla="*/ 1847922 w 5632936"/>
                <a:gd name="connsiteY2014" fmla="*/ 2310771 h 2788275"/>
                <a:gd name="connsiteX2015" fmla="*/ 1856409 w 5632936"/>
                <a:gd name="connsiteY2015" fmla="*/ 2308490 h 2788275"/>
                <a:gd name="connsiteX2016" fmla="*/ 1857231 w 5632936"/>
                <a:gd name="connsiteY2016" fmla="*/ 2300596 h 2788275"/>
                <a:gd name="connsiteX2017" fmla="*/ 1862569 w 5632936"/>
                <a:gd name="connsiteY2017" fmla="*/ 2294801 h 2788275"/>
                <a:gd name="connsiteX2018" fmla="*/ 1865535 w 5632936"/>
                <a:gd name="connsiteY2018" fmla="*/ 2286907 h 2788275"/>
                <a:gd name="connsiteX2019" fmla="*/ 1871695 w 5632936"/>
                <a:gd name="connsiteY2019" fmla="*/ 2280747 h 2788275"/>
                <a:gd name="connsiteX2020" fmla="*/ 1886752 w 5632936"/>
                <a:gd name="connsiteY2020" fmla="*/ 2279333 h 2788275"/>
                <a:gd name="connsiteX2021" fmla="*/ 1893460 w 5632936"/>
                <a:gd name="connsiteY2021" fmla="*/ 2278968 h 2788275"/>
                <a:gd name="connsiteX2022" fmla="*/ 1894281 w 5632936"/>
                <a:gd name="connsiteY2022" fmla="*/ 2251910 h 2788275"/>
                <a:gd name="connsiteX2023" fmla="*/ 1896106 w 5632936"/>
                <a:gd name="connsiteY2023" fmla="*/ 2247028 h 2788275"/>
                <a:gd name="connsiteX2024" fmla="*/ 1901855 w 5632936"/>
                <a:gd name="connsiteY2024" fmla="*/ 2237309 h 2788275"/>
                <a:gd name="connsiteX2025" fmla="*/ 1908928 w 5632936"/>
                <a:gd name="connsiteY2025" fmla="*/ 2233293 h 2788275"/>
                <a:gd name="connsiteX2026" fmla="*/ 1913810 w 5632936"/>
                <a:gd name="connsiteY2026" fmla="*/ 2227955 h 2788275"/>
                <a:gd name="connsiteX2027" fmla="*/ 1922662 w 5632936"/>
                <a:gd name="connsiteY2027" fmla="*/ 2219559 h 2788275"/>
                <a:gd name="connsiteX2028" fmla="*/ 1929780 w 5632936"/>
                <a:gd name="connsiteY2028" fmla="*/ 2211985 h 2788275"/>
                <a:gd name="connsiteX2029" fmla="*/ 1935985 w 5632936"/>
                <a:gd name="connsiteY2029" fmla="*/ 2204046 h 2788275"/>
                <a:gd name="connsiteX2030" fmla="*/ 1945750 w 5632936"/>
                <a:gd name="connsiteY2030" fmla="*/ 2194920 h 2788275"/>
                <a:gd name="connsiteX2031" fmla="*/ 1952823 w 5632936"/>
                <a:gd name="connsiteY2031" fmla="*/ 2178950 h 2788275"/>
                <a:gd name="connsiteX2032" fmla="*/ 1946617 w 5632936"/>
                <a:gd name="connsiteY2032" fmla="*/ 2178037 h 2788275"/>
                <a:gd name="connsiteX2033" fmla="*/ 1943104 w 5632936"/>
                <a:gd name="connsiteY2033" fmla="*/ 2172334 h 2788275"/>
                <a:gd name="connsiteX2034" fmla="*/ 1937263 w 5632936"/>
                <a:gd name="connsiteY2034" fmla="*/ 2166082 h 2788275"/>
                <a:gd name="connsiteX2035" fmla="*/ 1929780 w 5632936"/>
                <a:gd name="connsiteY2035" fmla="*/ 2158554 h 2788275"/>
                <a:gd name="connsiteX2036" fmla="*/ 1923575 w 5632936"/>
                <a:gd name="connsiteY2036" fmla="*/ 2150158 h 2788275"/>
                <a:gd name="connsiteX2037" fmla="*/ 1915590 w 5632936"/>
                <a:gd name="connsiteY2037" fmla="*/ 2143952 h 2788275"/>
                <a:gd name="connsiteX2038" fmla="*/ 1907605 w 5632936"/>
                <a:gd name="connsiteY2038" fmla="*/ 2137747 h 2788275"/>
                <a:gd name="connsiteX2039" fmla="*/ 1897429 w 5632936"/>
                <a:gd name="connsiteY2039" fmla="*/ 2139025 h 2788275"/>
                <a:gd name="connsiteX2040" fmla="*/ 1892867 w 5632936"/>
                <a:gd name="connsiteY2040" fmla="*/ 2135557 h 2788275"/>
                <a:gd name="connsiteX2041" fmla="*/ 1885292 w 5632936"/>
                <a:gd name="connsiteY2041" fmla="*/ 2134598 h 2788275"/>
                <a:gd name="connsiteX2042" fmla="*/ 1876166 w 5632936"/>
                <a:gd name="connsiteY2042" fmla="*/ 2131131 h 2788275"/>
                <a:gd name="connsiteX2043" fmla="*/ 1873976 w 5632936"/>
                <a:gd name="connsiteY2043" fmla="*/ 2126203 h 2788275"/>
                <a:gd name="connsiteX2044" fmla="*/ 1864850 w 5632936"/>
                <a:gd name="connsiteY2044" fmla="*/ 2119997 h 2788275"/>
                <a:gd name="connsiteX2045" fmla="*/ 1860288 w 5632936"/>
                <a:gd name="connsiteY2045" fmla="*/ 2115115 h 2788275"/>
                <a:gd name="connsiteX2046" fmla="*/ 1854036 w 5632936"/>
                <a:gd name="connsiteY2046" fmla="*/ 2097411 h 2788275"/>
                <a:gd name="connsiteX2047" fmla="*/ 1852713 w 5632936"/>
                <a:gd name="connsiteY2047" fmla="*/ 2087190 h 2788275"/>
                <a:gd name="connsiteX2048" fmla="*/ 1854904 w 5632936"/>
                <a:gd name="connsiteY2048" fmla="*/ 2077015 h 2788275"/>
                <a:gd name="connsiteX2049" fmla="*/ 1853124 w 5632936"/>
                <a:gd name="connsiteY2049" fmla="*/ 2059722 h 2788275"/>
                <a:gd name="connsiteX2050" fmla="*/ 1849154 w 5632936"/>
                <a:gd name="connsiteY2050" fmla="*/ 2067250 h 2788275"/>
                <a:gd name="connsiteX2051" fmla="*/ 1841169 w 5632936"/>
                <a:gd name="connsiteY2051" fmla="*/ 2074779 h 2788275"/>
                <a:gd name="connsiteX2052" fmla="*/ 1834964 w 5632936"/>
                <a:gd name="connsiteY2052" fmla="*/ 2080985 h 2788275"/>
                <a:gd name="connsiteX2053" fmla="*/ 1828302 w 5632936"/>
                <a:gd name="connsiteY2053" fmla="*/ 2085913 h 2788275"/>
                <a:gd name="connsiteX2054" fmla="*/ 1822552 w 5632936"/>
                <a:gd name="connsiteY2054" fmla="*/ 2095677 h 2788275"/>
                <a:gd name="connsiteX2055" fmla="*/ 1816803 w 5632936"/>
                <a:gd name="connsiteY2055" fmla="*/ 2101426 h 2788275"/>
                <a:gd name="connsiteX2056" fmla="*/ 1807677 w 5632936"/>
                <a:gd name="connsiteY2056" fmla="*/ 2107586 h 2788275"/>
                <a:gd name="connsiteX2057" fmla="*/ 1798324 w 5632936"/>
                <a:gd name="connsiteY2057" fmla="*/ 2115982 h 2788275"/>
                <a:gd name="connsiteX2058" fmla="*/ 1779297 w 5632936"/>
                <a:gd name="connsiteY2058" fmla="*/ 2125108 h 2788275"/>
                <a:gd name="connsiteX2059" fmla="*/ 1770855 w 5632936"/>
                <a:gd name="connsiteY2059" fmla="*/ 2127708 h 2788275"/>
                <a:gd name="connsiteX2060" fmla="*/ 1758444 w 5632936"/>
                <a:gd name="connsiteY2060" fmla="*/ 2125473 h 2788275"/>
                <a:gd name="connsiteX2061" fmla="*/ 1750459 w 5632936"/>
                <a:gd name="connsiteY2061" fmla="*/ 2125929 h 2788275"/>
                <a:gd name="connsiteX2062" fmla="*/ 1742931 w 5632936"/>
                <a:gd name="connsiteY2062" fmla="*/ 2129944 h 2788275"/>
                <a:gd name="connsiteX2063" fmla="*/ 1734489 w 5632936"/>
                <a:gd name="connsiteY2063" fmla="*/ 2130811 h 2788275"/>
                <a:gd name="connsiteX2064" fmla="*/ 1727873 w 5632936"/>
                <a:gd name="connsiteY2064" fmla="*/ 2125929 h 2788275"/>
                <a:gd name="connsiteX2065" fmla="*/ 1722215 w 5632936"/>
                <a:gd name="connsiteY2065" fmla="*/ 2126522 h 2788275"/>
                <a:gd name="connsiteX2066" fmla="*/ 1718975 w 5632936"/>
                <a:gd name="connsiteY2066" fmla="*/ 2125929 h 2788275"/>
                <a:gd name="connsiteX2067" fmla="*/ 1710580 w 5632936"/>
                <a:gd name="connsiteY2067" fmla="*/ 2115799 h 2788275"/>
                <a:gd name="connsiteX2068" fmla="*/ 1713637 w 5632936"/>
                <a:gd name="connsiteY2068" fmla="*/ 2112195 h 2788275"/>
                <a:gd name="connsiteX2069" fmla="*/ 1713637 w 5632936"/>
                <a:gd name="connsiteY2069" fmla="*/ 2103343 h 2788275"/>
                <a:gd name="connsiteX2070" fmla="*/ 1720755 w 5632936"/>
                <a:gd name="connsiteY2070" fmla="*/ 2095358 h 2788275"/>
                <a:gd name="connsiteX2071" fmla="*/ 1721667 w 5632936"/>
                <a:gd name="connsiteY2071" fmla="*/ 2080757 h 2788275"/>
                <a:gd name="connsiteX2072" fmla="*/ 1714550 w 5632936"/>
                <a:gd name="connsiteY2072" fmla="*/ 2071403 h 2788275"/>
                <a:gd name="connsiteX2073" fmla="*/ 1709987 w 5632936"/>
                <a:gd name="connsiteY2073" fmla="*/ 2068345 h 2788275"/>
                <a:gd name="connsiteX2074" fmla="*/ 1702047 w 5632936"/>
                <a:gd name="connsiteY2074" fmla="*/ 2073684 h 2788275"/>
                <a:gd name="connsiteX2075" fmla="*/ 1695796 w 5632936"/>
                <a:gd name="connsiteY2075" fmla="*/ 2084726 h 2788275"/>
                <a:gd name="connsiteX2076" fmla="*/ 1693560 w 5632936"/>
                <a:gd name="connsiteY2076" fmla="*/ 2097594 h 2788275"/>
                <a:gd name="connsiteX2077" fmla="*/ 1689636 w 5632936"/>
                <a:gd name="connsiteY2077" fmla="*/ 2092300 h 2788275"/>
                <a:gd name="connsiteX2078" fmla="*/ 1682929 w 5632936"/>
                <a:gd name="connsiteY2078" fmla="*/ 2082080 h 2788275"/>
                <a:gd name="connsiteX2079" fmla="*/ 1676769 w 5632936"/>
                <a:gd name="connsiteY2079" fmla="*/ 2076330 h 2788275"/>
                <a:gd name="connsiteX2080" fmla="*/ 1677179 w 5632936"/>
                <a:gd name="connsiteY2080" fmla="*/ 2070536 h 2788275"/>
                <a:gd name="connsiteX2081" fmla="*/ 1682518 w 5632936"/>
                <a:gd name="connsiteY2081" fmla="*/ 2056847 h 2788275"/>
                <a:gd name="connsiteX2082" fmla="*/ 1676769 w 5632936"/>
                <a:gd name="connsiteY2082" fmla="*/ 2052832 h 2788275"/>
                <a:gd name="connsiteX2083" fmla="*/ 1672206 w 5632936"/>
                <a:gd name="connsiteY2083" fmla="*/ 2046170 h 2788275"/>
                <a:gd name="connsiteX2084" fmla="*/ 1663810 w 5632936"/>
                <a:gd name="connsiteY2084" fmla="*/ 2039052 h 2788275"/>
                <a:gd name="connsiteX2085" fmla="*/ 1650122 w 5632936"/>
                <a:gd name="connsiteY2085" fmla="*/ 2034169 h 2788275"/>
                <a:gd name="connsiteX2086" fmla="*/ 1647475 w 5632936"/>
                <a:gd name="connsiteY2086" fmla="*/ 2019112 h 2788275"/>
                <a:gd name="connsiteX2087" fmla="*/ 1640449 w 5632936"/>
                <a:gd name="connsiteY2087" fmla="*/ 2012952 h 2788275"/>
                <a:gd name="connsiteX2088" fmla="*/ 1634197 w 5632936"/>
                <a:gd name="connsiteY2088" fmla="*/ 2005834 h 2788275"/>
                <a:gd name="connsiteX2089" fmla="*/ 1633285 w 5632936"/>
                <a:gd name="connsiteY2089" fmla="*/ 2000541 h 2788275"/>
                <a:gd name="connsiteX2090" fmla="*/ 1632007 w 5632936"/>
                <a:gd name="connsiteY2090" fmla="*/ 1993834 h 2788275"/>
                <a:gd name="connsiteX2091" fmla="*/ 1626212 w 5632936"/>
                <a:gd name="connsiteY2091" fmla="*/ 1982791 h 2788275"/>
                <a:gd name="connsiteX2092" fmla="*/ 1619094 w 5632936"/>
                <a:gd name="connsiteY2092" fmla="*/ 1974806 h 2788275"/>
                <a:gd name="connsiteX2093" fmla="*/ 1619094 w 5632936"/>
                <a:gd name="connsiteY2093" fmla="*/ 1964175 h 2788275"/>
                <a:gd name="connsiteX2094" fmla="*/ 1623657 w 5632936"/>
                <a:gd name="connsiteY2094" fmla="*/ 1961985 h 2788275"/>
                <a:gd name="connsiteX2095" fmla="*/ 1626349 w 5632936"/>
                <a:gd name="connsiteY2095" fmla="*/ 1955779 h 2788275"/>
                <a:gd name="connsiteX2096" fmla="*/ 1627307 w 5632936"/>
                <a:gd name="connsiteY2096" fmla="*/ 1951673 h 2788275"/>
                <a:gd name="connsiteX2097" fmla="*/ 1631003 w 5632936"/>
                <a:gd name="connsiteY2097" fmla="*/ 1949163 h 2788275"/>
                <a:gd name="connsiteX2098" fmla="*/ 1631642 w 5632936"/>
                <a:gd name="connsiteY2098" fmla="*/ 1948661 h 2788275"/>
                <a:gd name="connsiteX2099" fmla="*/ 1640083 w 5632936"/>
                <a:gd name="connsiteY2099" fmla="*/ 1943277 h 2788275"/>
                <a:gd name="connsiteX2100" fmla="*/ 1647202 w 5632936"/>
                <a:gd name="connsiteY2100" fmla="*/ 1940266 h 2788275"/>
                <a:gd name="connsiteX2101" fmla="*/ 1656327 w 5632936"/>
                <a:gd name="connsiteY2101" fmla="*/ 1945102 h 2788275"/>
                <a:gd name="connsiteX2102" fmla="*/ 1662533 w 5632936"/>
                <a:gd name="connsiteY2102" fmla="*/ 1946882 h 2788275"/>
                <a:gd name="connsiteX2103" fmla="*/ 1675811 w 5632936"/>
                <a:gd name="connsiteY2103" fmla="*/ 1947384 h 2788275"/>
                <a:gd name="connsiteX2104" fmla="*/ 1678092 w 5632936"/>
                <a:gd name="connsiteY2104" fmla="*/ 1953087 h 2788275"/>
                <a:gd name="connsiteX2105" fmla="*/ 1683385 w 5632936"/>
                <a:gd name="connsiteY2105" fmla="*/ 1959703 h 2788275"/>
                <a:gd name="connsiteX2106" fmla="*/ 1694062 w 5632936"/>
                <a:gd name="connsiteY2106" fmla="*/ 1967232 h 2788275"/>
                <a:gd name="connsiteX2107" fmla="*/ 1700678 w 5632936"/>
                <a:gd name="connsiteY2107" fmla="*/ 1980100 h 2788275"/>
                <a:gd name="connsiteX2108" fmla="*/ 1703736 w 5632936"/>
                <a:gd name="connsiteY2108" fmla="*/ 1992556 h 2788275"/>
                <a:gd name="connsiteX2109" fmla="*/ 1705971 w 5632936"/>
                <a:gd name="connsiteY2109" fmla="*/ 2000085 h 2788275"/>
                <a:gd name="connsiteX2110" fmla="*/ 1710534 w 5632936"/>
                <a:gd name="connsiteY2110" fmla="*/ 2006290 h 2788275"/>
                <a:gd name="connsiteX2111" fmla="*/ 1713181 w 5632936"/>
                <a:gd name="connsiteY2111" fmla="*/ 2012496 h 2788275"/>
                <a:gd name="connsiteX2112" fmla="*/ 1722033 w 5632936"/>
                <a:gd name="connsiteY2112" fmla="*/ 2014732 h 2788275"/>
                <a:gd name="connsiteX2113" fmla="*/ 1730474 w 5632936"/>
                <a:gd name="connsiteY2113" fmla="*/ 2022260 h 2788275"/>
                <a:gd name="connsiteX2114" fmla="*/ 1728694 w 5632936"/>
                <a:gd name="connsiteY2114" fmla="*/ 2028010 h 2788275"/>
                <a:gd name="connsiteX2115" fmla="*/ 1731843 w 5632936"/>
                <a:gd name="connsiteY2115" fmla="*/ 2034169 h 2788275"/>
                <a:gd name="connsiteX2116" fmla="*/ 1735356 w 5632936"/>
                <a:gd name="connsiteY2116" fmla="*/ 2030611 h 2788275"/>
                <a:gd name="connsiteX2117" fmla="*/ 1739919 w 5632936"/>
                <a:gd name="connsiteY2117" fmla="*/ 2025318 h 2788275"/>
                <a:gd name="connsiteX2118" fmla="*/ 1748771 w 5632936"/>
                <a:gd name="connsiteY2118" fmla="*/ 2030611 h 2788275"/>
                <a:gd name="connsiteX2119" fmla="*/ 1755387 w 5632936"/>
                <a:gd name="connsiteY2119" fmla="*/ 2031523 h 2788275"/>
                <a:gd name="connsiteX2120" fmla="*/ 1762962 w 5632936"/>
                <a:gd name="connsiteY2120" fmla="*/ 2039052 h 2788275"/>
                <a:gd name="connsiteX2121" fmla="*/ 1773137 w 5632936"/>
                <a:gd name="connsiteY2121" fmla="*/ 2046170 h 2788275"/>
                <a:gd name="connsiteX2122" fmla="*/ 1792210 w 5632936"/>
                <a:gd name="connsiteY2122" fmla="*/ 2051052 h 2788275"/>
                <a:gd name="connsiteX2123" fmla="*/ 1798004 w 5632936"/>
                <a:gd name="connsiteY2123" fmla="*/ 2055934 h 2788275"/>
                <a:gd name="connsiteX2124" fmla="*/ 1806856 w 5632936"/>
                <a:gd name="connsiteY2124" fmla="*/ 2054566 h 2788275"/>
                <a:gd name="connsiteX2125" fmla="*/ 1811738 w 5632936"/>
                <a:gd name="connsiteY2125" fmla="*/ 2051919 h 2788275"/>
                <a:gd name="connsiteX2126" fmla="*/ 1818401 w 5632936"/>
                <a:gd name="connsiteY2126" fmla="*/ 2048360 h 2788275"/>
                <a:gd name="connsiteX2127" fmla="*/ 1825017 w 5632936"/>
                <a:gd name="connsiteY2127" fmla="*/ 2052923 h 2788275"/>
                <a:gd name="connsiteX2128" fmla="*/ 1830812 w 5632936"/>
                <a:gd name="connsiteY2128" fmla="*/ 2051600 h 2788275"/>
                <a:gd name="connsiteX2129" fmla="*/ 1839161 w 5632936"/>
                <a:gd name="connsiteY2129" fmla="*/ 2048451 h 2788275"/>
                <a:gd name="connsiteX2130" fmla="*/ 1841899 w 5632936"/>
                <a:gd name="connsiteY2130" fmla="*/ 2045349 h 2788275"/>
                <a:gd name="connsiteX2131" fmla="*/ 1850295 w 5632936"/>
                <a:gd name="connsiteY2131" fmla="*/ 2037364 h 2788275"/>
                <a:gd name="connsiteX2132" fmla="*/ 1860926 w 5632936"/>
                <a:gd name="connsiteY2132" fmla="*/ 2038231 h 2788275"/>
                <a:gd name="connsiteX2133" fmla="*/ 1869779 w 5632936"/>
                <a:gd name="connsiteY2133" fmla="*/ 2041790 h 2788275"/>
                <a:gd name="connsiteX2134" fmla="*/ 1873794 w 5632936"/>
                <a:gd name="connsiteY2134" fmla="*/ 2052467 h 2788275"/>
                <a:gd name="connsiteX2135" fmla="*/ 1876851 w 5632936"/>
                <a:gd name="connsiteY2135" fmla="*/ 2065334 h 2788275"/>
                <a:gd name="connsiteX2136" fmla="*/ 1883969 w 5632936"/>
                <a:gd name="connsiteY2136" fmla="*/ 2075509 h 2788275"/>
                <a:gd name="connsiteX2137" fmla="*/ 1889307 w 5632936"/>
                <a:gd name="connsiteY2137" fmla="*/ 2079068 h 2788275"/>
                <a:gd name="connsiteX2138" fmla="*/ 1901262 w 5632936"/>
                <a:gd name="connsiteY2138" fmla="*/ 2079479 h 2788275"/>
                <a:gd name="connsiteX2139" fmla="*/ 1911438 w 5632936"/>
                <a:gd name="connsiteY2139" fmla="*/ 2077699 h 2788275"/>
                <a:gd name="connsiteX2140" fmla="*/ 1917232 w 5632936"/>
                <a:gd name="connsiteY2140" fmla="*/ 2083494 h 2788275"/>
                <a:gd name="connsiteX2141" fmla="*/ 1934069 w 5632936"/>
                <a:gd name="connsiteY2141" fmla="*/ 2087464 h 2788275"/>
                <a:gd name="connsiteX2142" fmla="*/ 1949994 w 5632936"/>
                <a:gd name="connsiteY2142" fmla="*/ 2087464 h 2788275"/>
                <a:gd name="connsiteX2143" fmla="*/ 1970800 w 5632936"/>
                <a:gd name="connsiteY2143" fmla="*/ 2091479 h 2788275"/>
                <a:gd name="connsiteX2144" fmla="*/ 1982390 w 5632936"/>
                <a:gd name="connsiteY2144" fmla="*/ 2093213 h 2788275"/>
                <a:gd name="connsiteX2145" fmla="*/ 1990375 w 5632936"/>
                <a:gd name="connsiteY2145" fmla="*/ 2099875 h 2788275"/>
                <a:gd name="connsiteX2146" fmla="*/ 2000003 w 5632936"/>
                <a:gd name="connsiteY2146" fmla="*/ 2099601 h 2788275"/>
                <a:gd name="connsiteX2147" fmla="*/ 2000596 w 5632936"/>
                <a:gd name="connsiteY2147" fmla="*/ 2099601 h 2788275"/>
                <a:gd name="connsiteX2148" fmla="*/ 2013418 w 5632936"/>
                <a:gd name="connsiteY2148" fmla="*/ 2099191 h 2788275"/>
                <a:gd name="connsiteX2149" fmla="*/ 2024916 w 5632936"/>
                <a:gd name="connsiteY2149" fmla="*/ 2097366 h 2788275"/>
                <a:gd name="connsiteX2150" fmla="*/ 2034635 w 5632936"/>
                <a:gd name="connsiteY2150" fmla="*/ 2095084 h 2788275"/>
                <a:gd name="connsiteX2151" fmla="*/ 2048004 w 5632936"/>
                <a:gd name="connsiteY2151" fmla="*/ 2096909 h 2788275"/>
                <a:gd name="connsiteX2152" fmla="*/ 2053708 w 5632936"/>
                <a:gd name="connsiteY2152" fmla="*/ 2095084 h 2788275"/>
                <a:gd name="connsiteX2153" fmla="*/ 2061693 w 5632936"/>
                <a:gd name="connsiteY2153" fmla="*/ 2094719 h 2788275"/>
                <a:gd name="connsiteX2154" fmla="*/ 2073283 w 5632936"/>
                <a:gd name="connsiteY2154" fmla="*/ 2092027 h 2788275"/>
                <a:gd name="connsiteX2155" fmla="*/ 2079899 w 5632936"/>
                <a:gd name="connsiteY2155" fmla="*/ 2093350 h 2788275"/>
                <a:gd name="connsiteX2156" fmla="*/ 2087884 w 5632936"/>
                <a:gd name="connsiteY2156" fmla="*/ 2093806 h 2788275"/>
                <a:gd name="connsiteX2157" fmla="*/ 2097648 w 5632936"/>
                <a:gd name="connsiteY2157" fmla="*/ 2094719 h 2788275"/>
                <a:gd name="connsiteX2158" fmla="*/ 2108234 w 5632936"/>
                <a:gd name="connsiteY2158" fmla="*/ 2093350 h 2788275"/>
                <a:gd name="connsiteX2159" fmla="*/ 2117360 w 5632936"/>
                <a:gd name="connsiteY2159" fmla="*/ 2092939 h 2788275"/>
                <a:gd name="connsiteX2160" fmla="*/ 2133787 w 5632936"/>
                <a:gd name="connsiteY2160" fmla="*/ 2087144 h 2788275"/>
                <a:gd name="connsiteX2161" fmla="*/ 2139536 w 5632936"/>
                <a:gd name="connsiteY2161" fmla="*/ 2091707 h 2788275"/>
                <a:gd name="connsiteX2162" fmla="*/ 2141270 w 5632936"/>
                <a:gd name="connsiteY2162" fmla="*/ 2097457 h 2788275"/>
                <a:gd name="connsiteX2163" fmla="*/ 2144418 w 5632936"/>
                <a:gd name="connsiteY2163" fmla="*/ 2104575 h 2788275"/>
                <a:gd name="connsiteX2164" fmla="*/ 2151034 w 5632936"/>
                <a:gd name="connsiteY2164" fmla="*/ 2107221 h 2788275"/>
                <a:gd name="connsiteX2165" fmla="*/ 2155597 w 5632936"/>
                <a:gd name="connsiteY2165" fmla="*/ 2112104 h 2788275"/>
                <a:gd name="connsiteX2166" fmla="*/ 2159110 w 5632936"/>
                <a:gd name="connsiteY2166" fmla="*/ 2118309 h 2788275"/>
                <a:gd name="connsiteX2167" fmla="*/ 2163673 w 5632936"/>
                <a:gd name="connsiteY2167" fmla="*/ 2125427 h 2788275"/>
                <a:gd name="connsiteX2168" fmla="*/ 2167688 w 5632936"/>
                <a:gd name="connsiteY2168" fmla="*/ 2134553 h 2788275"/>
                <a:gd name="connsiteX2169" fmla="*/ 2173848 w 5632936"/>
                <a:gd name="connsiteY2169" fmla="*/ 2138568 h 2788275"/>
                <a:gd name="connsiteX2170" fmla="*/ 2184070 w 5632936"/>
                <a:gd name="connsiteY2170" fmla="*/ 2140804 h 2788275"/>
                <a:gd name="connsiteX2171" fmla="*/ 2188221 w 5632936"/>
                <a:gd name="connsiteY2171" fmla="*/ 2143450 h 2788275"/>
                <a:gd name="connsiteX2172" fmla="*/ 2190275 w 5632936"/>
                <a:gd name="connsiteY2172" fmla="*/ 2144819 h 2788275"/>
                <a:gd name="connsiteX2173" fmla="*/ 2195613 w 5632936"/>
                <a:gd name="connsiteY2173" fmla="*/ 2150979 h 2788275"/>
                <a:gd name="connsiteX2174" fmla="*/ 2201362 w 5632936"/>
                <a:gd name="connsiteY2174" fmla="*/ 2157230 h 2788275"/>
                <a:gd name="connsiteX2175" fmla="*/ 2209804 w 5632936"/>
                <a:gd name="connsiteY2175" fmla="*/ 2162523 h 2788275"/>
                <a:gd name="connsiteX2176" fmla="*/ 2216010 w 5632936"/>
                <a:gd name="connsiteY2176" fmla="*/ 2165170 h 2788275"/>
                <a:gd name="connsiteX2177" fmla="*/ 2233713 w 5632936"/>
                <a:gd name="connsiteY2177" fmla="*/ 2166995 h 2788275"/>
                <a:gd name="connsiteX2178" fmla="*/ 2240330 w 5632936"/>
                <a:gd name="connsiteY2178" fmla="*/ 2170965 h 2788275"/>
                <a:gd name="connsiteX2179" fmla="*/ 2233713 w 5632936"/>
                <a:gd name="connsiteY2179" fmla="*/ 2175801 h 2788275"/>
                <a:gd name="connsiteX2180" fmla="*/ 2229150 w 5632936"/>
                <a:gd name="connsiteY2180" fmla="*/ 2178448 h 2788275"/>
                <a:gd name="connsiteX2181" fmla="*/ 2221120 w 5632936"/>
                <a:gd name="connsiteY2181" fmla="*/ 2181140 h 2788275"/>
                <a:gd name="connsiteX2182" fmla="*/ 2210488 w 5632936"/>
                <a:gd name="connsiteY2182" fmla="*/ 2183832 h 2788275"/>
                <a:gd name="connsiteX2183" fmla="*/ 2213180 w 5632936"/>
                <a:gd name="connsiteY2183" fmla="*/ 2188714 h 2788275"/>
                <a:gd name="connsiteX2184" fmla="*/ 2218975 w 5632936"/>
                <a:gd name="connsiteY2184" fmla="*/ 2194418 h 2788275"/>
                <a:gd name="connsiteX2185" fmla="*/ 2222489 w 5632936"/>
                <a:gd name="connsiteY2185" fmla="*/ 2198981 h 2788275"/>
                <a:gd name="connsiteX2186" fmla="*/ 2230930 w 5632936"/>
                <a:gd name="connsiteY2186" fmla="*/ 2205642 h 2788275"/>
                <a:gd name="connsiteX2187" fmla="*/ 2237135 w 5632936"/>
                <a:gd name="connsiteY2187" fmla="*/ 2214084 h 2788275"/>
                <a:gd name="connsiteX2188" fmla="*/ 2243341 w 5632936"/>
                <a:gd name="connsiteY2188" fmla="*/ 2219833 h 2788275"/>
                <a:gd name="connsiteX2189" fmla="*/ 2252467 w 5632936"/>
                <a:gd name="connsiteY2189" fmla="*/ 2224396 h 2788275"/>
                <a:gd name="connsiteX2190" fmla="*/ 2262733 w 5632936"/>
                <a:gd name="connsiteY2190" fmla="*/ 2227955 h 2788275"/>
                <a:gd name="connsiteX2191" fmla="*/ 2270216 w 5632936"/>
                <a:gd name="connsiteY2191" fmla="*/ 2228411 h 2788275"/>
                <a:gd name="connsiteX2192" fmla="*/ 2281258 w 5632936"/>
                <a:gd name="connsiteY2192" fmla="*/ 2220426 h 2788275"/>
                <a:gd name="connsiteX2193" fmla="*/ 2293715 w 5632936"/>
                <a:gd name="connsiteY2193" fmla="*/ 2215544 h 2788275"/>
                <a:gd name="connsiteX2194" fmla="*/ 2300788 w 5632936"/>
                <a:gd name="connsiteY2194" fmla="*/ 2208882 h 2788275"/>
                <a:gd name="connsiteX2195" fmla="*/ 2299875 w 5632936"/>
                <a:gd name="connsiteY2195" fmla="*/ 2202494 h 2788275"/>
                <a:gd name="connsiteX2196" fmla="*/ 2299464 w 5632936"/>
                <a:gd name="connsiteY2196" fmla="*/ 2202220 h 2788275"/>
                <a:gd name="connsiteX2197" fmla="*/ 2300377 w 5632936"/>
                <a:gd name="connsiteY2197" fmla="*/ 2188988 h 2788275"/>
                <a:gd name="connsiteX2198" fmla="*/ 2307905 w 5632936"/>
                <a:gd name="connsiteY2198" fmla="*/ 2182782 h 2788275"/>
                <a:gd name="connsiteX2199" fmla="*/ 2310141 w 5632936"/>
                <a:gd name="connsiteY2199" fmla="*/ 2188030 h 2788275"/>
                <a:gd name="connsiteX2200" fmla="*/ 2311054 w 5632936"/>
                <a:gd name="connsiteY2200" fmla="*/ 2193870 h 2788275"/>
                <a:gd name="connsiteX2201" fmla="*/ 2316302 w 5632936"/>
                <a:gd name="connsiteY2201" fmla="*/ 2198707 h 2788275"/>
                <a:gd name="connsiteX2202" fmla="*/ 2313655 w 5632936"/>
                <a:gd name="connsiteY2202" fmla="*/ 2204456 h 2788275"/>
                <a:gd name="connsiteX2203" fmla="*/ 2313199 w 5632936"/>
                <a:gd name="connsiteY2203" fmla="*/ 2212441 h 2788275"/>
                <a:gd name="connsiteX2204" fmla="*/ 2316758 w 5632936"/>
                <a:gd name="connsiteY2204" fmla="*/ 2219970 h 2788275"/>
                <a:gd name="connsiteX2205" fmla="*/ 2317214 w 5632936"/>
                <a:gd name="connsiteY2205" fmla="*/ 2234617 h 2788275"/>
                <a:gd name="connsiteX2206" fmla="*/ 2315480 w 5632936"/>
                <a:gd name="connsiteY2206" fmla="*/ 2245202 h 2788275"/>
                <a:gd name="connsiteX2207" fmla="*/ 2317624 w 5632936"/>
                <a:gd name="connsiteY2207" fmla="*/ 2258024 h 2788275"/>
                <a:gd name="connsiteX2208" fmla="*/ 2318537 w 5632936"/>
                <a:gd name="connsiteY2208" fmla="*/ 2268701 h 2788275"/>
                <a:gd name="connsiteX2209" fmla="*/ 2321184 w 5632936"/>
                <a:gd name="connsiteY2209" fmla="*/ 2282938 h 2788275"/>
                <a:gd name="connsiteX2210" fmla="*/ 2320773 w 5632936"/>
                <a:gd name="connsiteY2210" fmla="*/ 2310862 h 2788275"/>
                <a:gd name="connsiteX2211" fmla="*/ 2325609 w 5632936"/>
                <a:gd name="connsiteY2211" fmla="*/ 2321494 h 2788275"/>
                <a:gd name="connsiteX2212" fmla="*/ 2325199 w 5632936"/>
                <a:gd name="connsiteY2212" fmla="*/ 2331623 h 2788275"/>
                <a:gd name="connsiteX2213" fmla="*/ 2329169 w 5632936"/>
                <a:gd name="connsiteY2213" fmla="*/ 2340749 h 2788275"/>
                <a:gd name="connsiteX2214" fmla="*/ 2330446 w 5632936"/>
                <a:gd name="connsiteY2214" fmla="*/ 2349875 h 2788275"/>
                <a:gd name="connsiteX2215" fmla="*/ 2330446 w 5632936"/>
                <a:gd name="connsiteY2215" fmla="*/ 2357906 h 2788275"/>
                <a:gd name="connsiteX2216" fmla="*/ 2337154 w 5632936"/>
                <a:gd name="connsiteY2216" fmla="*/ 2369815 h 2788275"/>
                <a:gd name="connsiteX2217" fmla="*/ 2343313 w 5632936"/>
                <a:gd name="connsiteY2217" fmla="*/ 2383503 h 2788275"/>
                <a:gd name="connsiteX2218" fmla="*/ 2349154 w 5632936"/>
                <a:gd name="connsiteY2218" fmla="*/ 2393679 h 2788275"/>
                <a:gd name="connsiteX2219" fmla="*/ 2354903 w 5632936"/>
                <a:gd name="connsiteY2219" fmla="*/ 2402120 h 2788275"/>
                <a:gd name="connsiteX2220" fmla="*/ 2358462 w 5632936"/>
                <a:gd name="connsiteY2220" fmla="*/ 2416310 h 2788275"/>
                <a:gd name="connsiteX2221" fmla="*/ 2361519 w 5632936"/>
                <a:gd name="connsiteY2221" fmla="*/ 2424752 h 2788275"/>
                <a:gd name="connsiteX2222" fmla="*/ 2367314 w 5632936"/>
                <a:gd name="connsiteY2222" fmla="*/ 2440220 h 2788275"/>
                <a:gd name="connsiteX2223" fmla="*/ 2371877 w 5632936"/>
                <a:gd name="connsiteY2223" fmla="*/ 2455368 h 2788275"/>
                <a:gd name="connsiteX2224" fmla="*/ 2376760 w 5632936"/>
                <a:gd name="connsiteY2224" fmla="*/ 2466411 h 2788275"/>
                <a:gd name="connsiteX2225" fmla="*/ 2383421 w 5632936"/>
                <a:gd name="connsiteY2225" fmla="*/ 2478366 h 2788275"/>
                <a:gd name="connsiteX2226" fmla="*/ 2394464 w 5632936"/>
                <a:gd name="connsiteY2226" fmla="*/ 2486807 h 2788275"/>
                <a:gd name="connsiteX2227" fmla="*/ 2404228 w 5632936"/>
                <a:gd name="connsiteY2227" fmla="*/ 2513408 h 2788275"/>
                <a:gd name="connsiteX2228" fmla="*/ 2407285 w 5632936"/>
                <a:gd name="connsiteY2228" fmla="*/ 2522534 h 2788275"/>
                <a:gd name="connsiteX2229" fmla="*/ 2411848 w 5632936"/>
                <a:gd name="connsiteY2229" fmla="*/ 2532253 h 2788275"/>
                <a:gd name="connsiteX2230" fmla="*/ 2413171 w 5632936"/>
                <a:gd name="connsiteY2230" fmla="*/ 2544618 h 2788275"/>
                <a:gd name="connsiteX2231" fmla="*/ 2411392 w 5632936"/>
                <a:gd name="connsiteY2231" fmla="*/ 2554429 h 2788275"/>
                <a:gd name="connsiteX2232" fmla="*/ 2421111 w 5632936"/>
                <a:gd name="connsiteY2232" fmla="*/ 2561090 h 2788275"/>
                <a:gd name="connsiteX2233" fmla="*/ 2424624 w 5632936"/>
                <a:gd name="connsiteY2233" fmla="*/ 2573501 h 2788275"/>
                <a:gd name="connsiteX2234" fmla="*/ 2430008 w 5632936"/>
                <a:gd name="connsiteY2234" fmla="*/ 2582353 h 2788275"/>
                <a:gd name="connsiteX2235" fmla="*/ 2439773 w 5632936"/>
                <a:gd name="connsiteY2235" fmla="*/ 2588604 h 2788275"/>
                <a:gd name="connsiteX2236" fmla="*/ 2445066 w 5632936"/>
                <a:gd name="connsiteY2236" fmla="*/ 2594308 h 2788275"/>
                <a:gd name="connsiteX2237" fmla="*/ 2456108 w 5632936"/>
                <a:gd name="connsiteY2237" fmla="*/ 2591662 h 2788275"/>
                <a:gd name="connsiteX2238" fmla="*/ 2465234 w 5632936"/>
                <a:gd name="connsiteY2238" fmla="*/ 2584589 h 2788275"/>
                <a:gd name="connsiteX2239" fmla="*/ 2471485 w 5632936"/>
                <a:gd name="connsiteY2239" fmla="*/ 2573045 h 2788275"/>
                <a:gd name="connsiteX2240" fmla="*/ 2476048 w 5632936"/>
                <a:gd name="connsiteY2240" fmla="*/ 2565927 h 2788275"/>
                <a:gd name="connsiteX2241" fmla="*/ 2481340 w 5632936"/>
                <a:gd name="connsiteY2241" fmla="*/ 2565927 h 2788275"/>
                <a:gd name="connsiteX2242" fmla="*/ 2486725 w 5632936"/>
                <a:gd name="connsiteY2242" fmla="*/ 2562414 h 2788275"/>
                <a:gd name="connsiteX2243" fmla="*/ 2491561 w 5632936"/>
                <a:gd name="connsiteY2243" fmla="*/ 2559721 h 2788275"/>
                <a:gd name="connsiteX2244" fmla="*/ 2505250 w 5632936"/>
                <a:gd name="connsiteY2244" fmla="*/ 2558398 h 2788275"/>
                <a:gd name="connsiteX2245" fmla="*/ 2498132 w 5632936"/>
                <a:gd name="connsiteY2245" fmla="*/ 2556208 h 2788275"/>
                <a:gd name="connsiteX2246" fmla="*/ 2490603 w 5632936"/>
                <a:gd name="connsiteY2246" fmla="*/ 2553562 h 2788275"/>
                <a:gd name="connsiteX2247" fmla="*/ 2490193 w 5632936"/>
                <a:gd name="connsiteY2247" fmla="*/ 2545577 h 2788275"/>
                <a:gd name="connsiteX2248" fmla="*/ 2495942 w 5632936"/>
                <a:gd name="connsiteY2248" fmla="*/ 2539782 h 2788275"/>
                <a:gd name="connsiteX2249" fmla="*/ 2504337 w 5632936"/>
                <a:gd name="connsiteY2249" fmla="*/ 2532755 h 2788275"/>
                <a:gd name="connsiteX2250" fmla="*/ 2511410 w 5632936"/>
                <a:gd name="connsiteY2250" fmla="*/ 2524724 h 2788275"/>
                <a:gd name="connsiteX2251" fmla="*/ 2516748 w 5632936"/>
                <a:gd name="connsiteY2251" fmla="*/ 2517195 h 2788275"/>
                <a:gd name="connsiteX2252" fmla="*/ 2516338 w 5632936"/>
                <a:gd name="connsiteY2252" fmla="*/ 2508754 h 2788275"/>
                <a:gd name="connsiteX2253" fmla="*/ 2512779 w 5632936"/>
                <a:gd name="connsiteY2253" fmla="*/ 2500769 h 2788275"/>
                <a:gd name="connsiteX2254" fmla="*/ 2512368 w 5632936"/>
                <a:gd name="connsiteY2254" fmla="*/ 2492374 h 2788275"/>
                <a:gd name="connsiteX2255" fmla="*/ 2513235 w 5632936"/>
                <a:gd name="connsiteY2255" fmla="*/ 2483248 h 2788275"/>
                <a:gd name="connsiteX2256" fmla="*/ 2523410 w 5632936"/>
                <a:gd name="connsiteY2256" fmla="*/ 2472616 h 2788275"/>
                <a:gd name="connsiteX2257" fmla="*/ 2526102 w 5632936"/>
                <a:gd name="connsiteY2257" fmla="*/ 2459749 h 2788275"/>
                <a:gd name="connsiteX2258" fmla="*/ 2528293 w 5632936"/>
                <a:gd name="connsiteY2258" fmla="*/ 2448661 h 2788275"/>
                <a:gd name="connsiteX2259" fmla="*/ 2528749 w 5632936"/>
                <a:gd name="connsiteY2259" fmla="*/ 2437117 h 2788275"/>
                <a:gd name="connsiteX2260" fmla="*/ 2526559 w 5632936"/>
                <a:gd name="connsiteY2260" fmla="*/ 2422927 h 2788275"/>
                <a:gd name="connsiteX2261" fmla="*/ 2522498 w 5632936"/>
                <a:gd name="connsiteY2261" fmla="*/ 2407869 h 2788275"/>
                <a:gd name="connsiteX2262" fmla="*/ 2522498 w 5632936"/>
                <a:gd name="connsiteY2262" fmla="*/ 2396416 h 2788275"/>
                <a:gd name="connsiteX2263" fmla="*/ 2526559 w 5632936"/>
                <a:gd name="connsiteY2263" fmla="*/ 2382180 h 2788275"/>
                <a:gd name="connsiteX2264" fmla="*/ 2537601 w 5632936"/>
                <a:gd name="connsiteY2264" fmla="*/ 2370225 h 2788275"/>
                <a:gd name="connsiteX2265" fmla="*/ 2545175 w 5632936"/>
                <a:gd name="connsiteY2265" fmla="*/ 2372415 h 2788275"/>
                <a:gd name="connsiteX2266" fmla="*/ 2550422 w 5632936"/>
                <a:gd name="connsiteY2266" fmla="*/ 2369313 h 2788275"/>
                <a:gd name="connsiteX2267" fmla="*/ 2553571 w 5632936"/>
                <a:gd name="connsiteY2267" fmla="*/ 2361784 h 2788275"/>
                <a:gd name="connsiteX2268" fmla="*/ 2559776 w 5632936"/>
                <a:gd name="connsiteY2268" fmla="*/ 2355578 h 2788275"/>
                <a:gd name="connsiteX2269" fmla="*/ 2570818 w 5632936"/>
                <a:gd name="connsiteY2269" fmla="*/ 2356902 h 2788275"/>
                <a:gd name="connsiteX2270" fmla="*/ 2581496 w 5632936"/>
                <a:gd name="connsiteY2270" fmla="*/ 2351153 h 2788275"/>
                <a:gd name="connsiteX2271" fmla="*/ 2584096 w 5632936"/>
                <a:gd name="connsiteY2271" fmla="*/ 2345403 h 2788275"/>
                <a:gd name="connsiteX2272" fmla="*/ 2585922 w 5632936"/>
                <a:gd name="connsiteY2272" fmla="*/ 2336551 h 2788275"/>
                <a:gd name="connsiteX2273" fmla="*/ 2596553 w 5632936"/>
                <a:gd name="connsiteY2273" fmla="*/ 2331669 h 2788275"/>
                <a:gd name="connsiteX2274" fmla="*/ 2604082 w 5632936"/>
                <a:gd name="connsiteY2274" fmla="*/ 2324551 h 2788275"/>
                <a:gd name="connsiteX2275" fmla="*/ 2612477 w 5632936"/>
                <a:gd name="connsiteY2275" fmla="*/ 2317479 h 2788275"/>
                <a:gd name="connsiteX2276" fmla="*/ 2623155 w 5632936"/>
                <a:gd name="connsiteY2276" fmla="*/ 2310406 h 2788275"/>
                <a:gd name="connsiteX2277" fmla="*/ 2629725 w 5632936"/>
                <a:gd name="connsiteY2277" fmla="*/ 2304611 h 2788275"/>
                <a:gd name="connsiteX2278" fmla="*/ 2638851 w 5632936"/>
                <a:gd name="connsiteY2278" fmla="*/ 2297037 h 2788275"/>
                <a:gd name="connsiteX2279" fmla="*/ 2647246 w 5632936"/>
                <a:gd name="connsiteY2279" fmla="*/ 2289554 h 2788275"/>
                <a:gd name="connsiteX2280" fmla="*/ 2653954 w 5632936"/>
                <a:gd name="connsiteY2280" fmla="*/ 2280200 h 2788275"/>
                <a:gd name="connsiteX2281" fmla="*/ 2662304 w 5632936"/>
                <a:gd name="connsiteY2281" fmla="*/ 2273173 h 2788275"/>
                <a:gd name="connsiteX2282" fmla="*/ 2673392 w 5632936"/>
                <a:gd name="connsiteY2282" fmla="*/ 2259484 h 2788275"/>
                <a:gd name="connsiteX2283" fmla="*/ 2681833 w 5632936"/>
                <a:gd name="connsiteY2283" fmla="*/ 2259941 h 2788275"/>
                <a:gd name="connsiteX2284" fmla="*/ 2686670 w 5632936"/>
                <a:gd name="connsiteY2284" fmla="*/ 2256427 h 2788275"/>
                <a:gd name="connsiteX2285" fmla="*/ 2694199 w 5632936"/>
                <a:gd name="connsiteY2285" fmla="*/ 2253781 h 2788275"/>
                <a:gd name="connsiteX2286" fmla="*/ 2699993 w 5632936"/>
                <a:gd name="connsiteY2286" fmla="*/ 2251089 h 2788275"/>
                <a:gd name="connsiteX2287" fmla="*/ 2703963 w 5632936"/>
                <a:gd name="connsiteY2287" fmla="*/ 2247119 h 2788275"/>
                <a:gd name="connsiteX2288" fmla="*/ 2711127 w 5632936"/>
                <a:gd name="connsiteY2288" fmla="*/ 2239179 h 2788275"/>
                <a:gd name="connsiteX2289" fmla="*/ 2716328 w 5632936"/>
                <a:gd name="connsiteY2289" fmla="*/ 2232928 h 2788275"/>
                <a:gd name="connsiteX2290" fmla="*/ 2715964 w 5632936"/>
                <a:gd name="connsiteY2290" fmla="*/ 2224533 h 2788275"/>
                <a:gd name="connsiteX2291" fmla="*/ 2715553 w 5632936"/>
                <a:gd name="connsiteY2291" fmla="*/ 2214357 h 2788275"/>
                <a:gd name="connsiteX2292" fmla="*/ 2722579 w 5632936"/>
                <a:gd name="connsiteY2292" fmla="*/ 2208152 h 2788275"/>
                <a:gd name="connsiteX2293" fmla="*/ 2730154 w 5632936"/>
                <a:gd name="connsiteY2293" fmla="*/ 2206783 h 2788275"/>
                <a:gd name="connsiteX2294" fmla="*/ 2743843 w 5632936"/>
                <a:gd name="connsiteY2294" fmla="*/ 2201445 h 2788275"/>
                <a:gd name="connsiteX2295" fmla="*/ 2746535 w 5632936"/>
                <a:gd name="connsiteY2295" fmla="*/ 2206008 h 2788275"/>
                <a:gd name="connsiteX2296" fmla="*/ 2755660 w 5632936"/>
                <a:gd name="connsiteY2296" fmla="*/ 2200167 h 2788275"/>
                <a:gd name="connsiteX2297" fmla="*/ 2759721 w 5632936"/>
                <a:gd name="connsiteY2297" fmla="*/ 2201947 h 2788275"/>
                <a:gd name="connsiteX2298" fmla="*/ 2770353 w 5632936"/>
                <a:gd name="connsiteY2298" fmla="*/ 2202448 h 2788275"/>
                <a:gd name="connsiteX2299" fmla="*/ 2773684 w 5632936"/>
                <a:gd name="connsiteY2299" fmla="*/ 2204410 h 2788275"/>
                <a:gd name="connsiteX2300" fmla="*/ 2782308 w 5632936"/>
                <a:gd name="connsiteY2300" fmla="*/ 2204410 h 2788275"/>
                <a:gd name="connsiteX2301" fmla="*/ 2791434 w 5632936"/>
                <a:gd name="connsiteY2301" fmla="*/ 2194646 h 2788275"/>
                <a:gd name="connsiteX2302" fmla="*/ 2801198 w 5632936"/>
                <a:gd name="connsiteY2302" fmla="*/ 2184881 h 2788275"/>
                <a:gd name="connsiteX2303" fmla="*/ 2802932 w 5632936"/>
                <a:gd name="connsiteY2303" fmla="*/ 2192456 h 2788275"/>
                <a:gd name="connsiteX2304" fmla="*/ 2809594 w 5632936"/>
                <a:gd name="connsiteY2304" fmla="*/ 2193277 h 2788275"/>
                <a:gd name="connsiteX2305" fmla="*/ 2814841 w 5632936"/>
                <a:gd name="connsiteY2305" fmla="*/ 2193733 h 2788275"/>
                <a:gd name="connsiteX2306" fmla="*/ 2822917 w 5632936"/>
                <a:gd name="connsiteY2306" fmla="*/ 2187072 h 2788275"/>
                <a:gd name="connsiteX2307" fmla="*/ 2829534 w 5632936"/>
                <a:gd name="connsiteY2307" fmla="*/ 2187072 h 2788275"/>
                <a:gd name="connsiteX2308" fmla="*/ 2837062 w 5632936"/>
                <a:gd name="connsiteY2308" fmla="*/ 2179588 h 2788275"/>
                <a:gd name="connsiteX2309" fmla="*/ 2843268 w 5632936"/>
                <a:gd name="connsiteY2309" fmla="*/ 2176486 h 2788275"/>
                <a:gd name="connsiteX2310" fmla="*/ 2851253 w 5632936"/>
                <a:gd name="connsiteY2310" fmla="*/ 2179132 h 2788275"/>
                <a:gd name="connsiteX2311" fmla="*/ 2854355 w 5632936"/>
                <a:gd name="connsiteY2311" fmla="*/ 2188258 h 2788275"/>
                <a:gd name="connsiteX2312" fmla="*/ 2855268 w 5632936"/>
                <a:gd name="connsiteY2312" fmla="*/ 2200623 h 2788275"/>
                <a:gd name="connsiteX2313" fmla="*/ 2857915 w 5632936"/>
                <a:gd name="connsiteY2313" fmla="*/ 2211300 h 2788275"/>
                <a:gd name="connsiteX2314" fmla="*/ 2859284 w 5632936"/>
                <a:gd name="connsiteY2314" fmla="*/ 2215133 h 2788275"/>
                <a:gd name="connsiteX2315" fmla="*/ 2864211 w 5632936"/>
                <a:gd name="connsiteY2315" fmla="*/ 2214312 h 2788275"/>
                <a:gd name="connsiteX2316" fmla="*/ 2867314 w 5632936"/>
                <a:gd name="connsiteY2316" fmla="*/ 2211164 h 2788275"/>
                <a:gd name="connsiteX2317" fmla="*/ 2873656 w 5632936"/>
                <a:gd name="connsiteY2317" fmla="*/ 2209840 h 2788275"/>
                <a:gd name="connsiteX2318" fmla="*/ 2876075 w 5632936"/>
                <a:gd name="connsiteY2318" fmla="*/ 2208335 h 2788275"/>
                <a:gd name="connsiteX2319" fmla="*/ 2860698 w 5632936"/>
                <a:gd name="connsiteY2319" fmla="*/ 2217460 h 2788275"/>
                <a:gd name="connsiteX2320" fmla="*/ 2865261 w 5632936"/>
                <a:gd name="connsiteY2320" fmla="*/ 2226084 h 2788275"/>
                <a:gd name="connsiteX2321" fmla="*/ 2867496 w 5632936"/>
                <a:gd name="connsiteY2321" fmla="*/ 2230966 h 2788275"/>
                <a:gd name="connsiteX2322" fmla="*/ 2872835 w 5632936"/>
                <a:gd name="connsiteY2322" fmla="*/ 2231879 h 2788275"/>
                <a:gd name="connsiteX2323" fmla="*/ 2877717 w 5632936"/>
                <a:gd name="connsiteY2323" fmla="*/ 2239408 h 2788275"/>
                <a:gd name="connsiteX2324" fmla="*/ 2880820 w 5632936"/>
                <a:gd name="connsiteY2324" fmla="*/ 2246936 h 2788275"/>
                <a:gd name="connsiteX2325" fmla="*/ 2888851 w 5632936"/>
                <a:gd name="connsiteY2325" fmla="*/ 2249126 h 2788275"/>
                <a:gd name="connsiteX2326" fmla="*/ 2896790 w 5632936"/>
                <a:gd name="connsiteY2326" fmla="*/ 2252275 h 2788275"/>
                <a:gd name="connsiteX2327" fmla="*/ 2903406 w 5632936"/>
                <a:gd name="connsiteY2327" fmla="*/ 2260716 h 2788275"/>
                <a:gd name="connsiteX2328" fmla="*/ 2906053 w 5632936"/>
                <a:gd name="connsiteY2328" fmla="*/ 2264686 h 2788275"/>
                <a:gd name="connsiteX2329" fmla="*/ 2905186 w 5632936"/>
                <a:gd name="connsiteY2329" fmla="*/ 2273812 h 2788275"/>
                <a:gd name="connsiteX2330" fmla="*/ 2901672 w 5632936"/>
                <a:gd name="connsiteY2330" fmla="*/ 2284489 h 2788275"/>
                <a:gd name="connsiteX2331" fmla="*/ 2906235 w 5632936"/>
                <a:gd name="connsiteY2331" fmla="*/ 2287090 h 2788275"/>
                <a:gd name="connsiteX2332" fmla="*/ 2911620 w 5632936"/>
                <a:gd name="connsiteY2332" fmla="*/ 2281843 h 2788275"/>
                <a:gd name="connsiteX2333" fmla="*/ 2916502 w 5632936"/>
                <a:gd name="connsiteY2333" fmla="*/ 2280474 h 2788275"/>
                <a:gd name="connsiteX2334" fmla="*/ 2919650 w 5632936"/>
                <a:gd name="connsiteY2334" fmla="*/ 2284033 h 2788275"/>
                <a:gd name="connsiteX2335" fmla="*/ 2927955 w 5632936"/>
                <a:gd name="connsiteY2335" fmla="*/ 2312414 h 2788275"/>
                <a:gd name="connsiteX2336" fmla="*/ 2928867 w 5632936"/>
                <a:gd name="connsiteY2336" fmla="*/ 2321266 h 2788275"/>
                <a:gd name="connsiteX2337" fmla="*/ 2928867 w 5632936"/>
                <a:gd name="connsiteY2337" fmla="*/ 2329251 h 2788275"/>
                <a:gd name="connsiteX2338" fmla="*/ 2929278 w 5632936"/>
                <a:gd name="connsiteY2338" fmla="*/ 2348278 h 2788275"/>
                <a:gd name="connsiteX2339" fmla="*/ 2925764 w 5632936"/>
                <a:gd name="connsiteY2339" fmla="*/ 2359822 h 2788275"/>
                <a:gd name="connsiteX2340" fmla="*/ 2929278 w 5632936"/>
                <a:gd name="connsiteY2340" fmla="*/ 2365571 h 2788275"/>
                <a:gd name="connsiteX2341" fmla="*/ 2940411 w 5632936"/>
                <a:gd name="connsiteY2341" fmla="*/ 2366028 h 2788275"/>
                <a:gd name="connsiteX2342" fmla="*/ 2954100 w 5632936"/>
                <a:gd name="connsiteY2342" fmla="*/ 2371777 h 2788275"/>
                <a:gd name="connsiteX2343" fmla="*/ 2959849 w 5632936"/>
                <a:gd name="connsiteY2343" fmla="*/ 2367853 h 2788275"/>
                <a:gd name="connsiteX2344" fmla="*/ 2967378 w 5632936"/>
                <a:gd name="connsiteY2344" fmla="*/ 2361145 h 2788275"/>
                <a:gd name="connsiteX2345" fmla="*/ 2978055 w 5632936"/>
                <a:gd name="connsiteY2345" fmla="*/ 2358043 h 2788275"/>
                <a:gd name="connsiteX2346" fmla="*/ 2983302 w 5632936"/>
                <a:gd name="connsiteY2346" fmla="*/ 2343350 h 2788275"/>
                <a:gd name="connsiteX2347" fmla="*/ 2992428 w 5632936"/>
                <a:gd name="connsiteY2347" fmla="*/ 2337236 h 2788275"/>
                <a:gd name="connsiteX2348" fmla="*/ 2999501 w 5632936"/>
                <a:gd name="connsiteY2348" fmla="*/ 2330574 h 2788275"/>
                <a:gd name="connsiteX2349" fmla="*/ 3002193 w 5632936"/>
                <a:gd name="connsiteY2349" fmla="*/ 2338559 h 2788275"/>
                <a:gd name="connsiteX2350" fmla="*/ 3007896 w 5632936"/>
                <a:gd name="connsiteY2350" fmla="*/ 2349647 h 2788275"/>
                <a:gd name="connsiteX2351" fmla="*/ 3016383 w 5632936"/>
                <a:gd name="connsiteY2351" fmla="*/ 2356765 h 2788275"/>
                <a:gd name="connsiteX2352" fmla="*/ 3016383 w 5632936"/>
                <a:gd name="connsiteY2352" fmla="*/ 2368674 h 2788275"/>
                <a:gd name="connsiteX2353" fmla="*/ 3019030 w 5632936"/>
                <a:gd name="connsiteY2353" fmla="*/ 2381085 h 2788275"/>
                <a:gd name="connsiteX2354" fmla="*/ 3023593 w 5632936"/>
                <a:gd name="connsiteY2354" fmla="*/ 2392218 h 2788275"/>
                <a:gd name="connsiteX2355" fmla="*/ 3020444 w 5632936"/>
                <a:gd name="connsiteY2355" fmla="*/ 2403306 h 2788275"/>
                <a:gd name="connsiteX2356" fmla="*/ 3023090 w 5632936"/>
                <a:gd name="connsiteY2356" fmla="*/ 2412113 h 2788275"/>
                <a:gd name="connsiteX2357" fmla="*/ 3027653 w 5632936"/>
                <a:gd name="connsiteY2357" fmla="*/ 2416995 h 2788275"/>
                <a:gd name="connsiteX2358" fmla="*/ 3032216 w 5632936"/>
                <a:gd name="connsiteY2358" fmla="*/ 2436068 h 2788275"/>
                <a:gd name="connsiteX2359" fmla="*/ 3036186 w 5632936"/>
                <a:gd name="connsiteY2359" fmla="*/ 2442684 h 2788275"/>
                <a:gd name="connsiteX2360" fmla="*/ 3041114 w 5632936"/>
                <a:gd name="connsiteY2360" fmla="*/ 2447247 h 2788275"/>
                <a:gd name="connsiteX2361" fmla="*/ 3042939 w 5632936"/>
                <a:gd name="connsiteY2361" fmla="*/ 2454319 h 2788275"/>
                <a:gd name="connsiteX2362" fmla="*/ 3045996 w 5632936"/>
                <a:gd name="connsiteY2362" fmla="*/ 2465863 h 2788275"/>
                <a:gd name="connsiteX2363" fmla="*/ 3044673 w 5632936"/>
                <a:gd name="connsiteY2363" fmla="*/ 2473848 h 2788275"/>
                <a:gd name="connsiteX2364" fmla="*/ 3040658 w 5632936"/>
                <a:gd name="connsiteY2364" fmla="*/ 2476951 h 2788275"/>
                <a:gd name="connsiteX2365" fmla="*/ 3043304 w 5632936"/>
                <a:gd name="connsiteY2365" fmla="*/ 2488449 h 2788275"/>
                <a:gd name="connsiteX2366" fmla="*/ 3048232 w 5632936"/>
                <a:gd name="connsiteY2366" fmla="*/ 2484890 h 2788275"/>
                <a:gd name="connsiteX2367" fmla="*/ 3048643 w 5632936"/>
                <a:gd name="connsiteY2367" fmla="*/ 2509302 h 2788275"/>
                <a:gd name="connsiteX2368" fmla="*/ 3047730 w 5632936"/>
                <a:gd name="connsiteY2368" fmla="*/ 2514640 h 2788275"/>
                <a:gd name="connsiteX2369" fmla="*/ 3044628 w 5632936"/>
                <a:gd name="connsiteY2369" fmla="*/ 2519979 h 2788275"/>
                <a:gd name="connsiteX2370" fmla="*/ 3046909 w 5632936"/>
                <a:gd name="connsiteY2370" fmla="*/ 2521758 h 2788275"/>
                <a:gd name="connsiteX2371" fmla="*/ 3049555 w 5632936"/>
                <a:gd name="connsiteY2371" fmla="*/ 2523903 h 2788275"/>
                <a:gd name="connsiteX2372" fmla="*/ 3050468 w 5632936"/>
                <a:gd name="connsiteY2372" fmla="*/ 2530610 h 2788275"/>
                <a:gd name="connsiteX2373" fmla="*/ 3044216 w 5632936"/>
                <a:gd name="connsiteY2373" fmla="*/ 2539417 h 2788275"/>
                <a:gd name="connsiteX2374" fmla="*/ 3040156 w 5632936"/>
                <a:gd name="connsiteY2374" fmla="*/ 2549592 h 2788275"/>
                <a:gd name="connsiteX2375" fmla="*/ 3037601 w 5632936"/>
                <a:gd name="connsiteY2375" fmla="*/ 2556710 h 2788275"/>
                <a:gd name="connsiteX2376" fmla="*/ 3037099 w 5632936"/>
                <a:gd name="connsiteY2376" fmla="*/ 2567843 h 2788275"/>
                <a:gd name="connsiteX2377" fmla="*/ 3032216 w 5632936"/>
                <a:gd name="connsiteY2377" fmla="*/ 2584680 h 2788275"/>
                <a:gd name="connsiteX2378" fmla="*/ 3037099 w 5632936"/>
                <a:gd name="connsiteY2378" fmla="*/ 2584680 h 2788275"/>
                <a:gd name="connsiteX2379" fmla="*/ 3046224 w 5632936"/>
                <a:gd name="connsiteY2379" fmla="*/ 2586916 h 2788275"/>
                <a:gd name="connsiteX2380" fmla="*/ 3049738 w 5632936"/>
                <a:gd name="connsiteY2380" fmla="*/ 2591479 h 2788275"/>
                <a:gd name="connsiteX2381" fmla="*/ 3057677 w 5632936"/>
                <a:gd name="connsiteY2381" fmla="*/ 2599008 h 2788275"/>
                <a:gd name="connsiteX2382" fmla="*/ 3065252 w 5632936"/>
                <a:gd name="connsiteY2382" fmla="*/ 2610096 h 2788275"/>
                <a:gd name="connsiteX2383" fmla="*/ 3067442 w 5632936"/>
                <a:gd name="connsiteY2383" fmla="*/ 2617214 h 2788275"/>
                <a:gd name="connsiteX2384" fmla="*/ 3075062 w 5632936"/>
                <a:gd name="connsiteY2384" fmla="*/ 2624697 h 2788275"/>
                <a:gd name="connsiteX2385" fmla="*/ 3079624 w 5632936"/>
                <a:gd name="connsiteY2385" fmla="*/ 2632727 h 2788275"/>
                <a:gd name="connsiteX2386" fmla="*/ 3076339 w 5632936"/>
                <a:gd name="connsiteY2386" fmla="*/ 2634689 h 2788275"/>
                <a:gd name="connsiteX2387" fmla="*/ 3069815 w 5632936"/>
                <a:gd name="connsiteY2387" fmla="*/ 2636652 h 2788275"/>
                <a:gd name="connsiteX2388" fmla="*/ 3076568 w 5632936"/>
                <a:gd name="connsiteY2388" fmla="*/ 2641579 h 2788275"/>
                <a:gd name="connsiteX2389" fmla="*/ 3084005 w 5632936"/>
                <a:gd name="connsiteY2389" fmla="*/ 2641990 h 2788275"/>
                <a:gd name="connsiteX2390" fmla="*/ 3089343 w 5632936"/>
                <a:gd name="connsiteY2390" fmla="*/ 2644226 h 2788275"/>
                <a:gd name="connsiteX2391" fmla="*/ 3093359 w 5632936"/>
                <a:gd name="connsiteY2391" fmla="*/ 2653945 h 2788275"/>
                <a:gd name="connsiteX2392" fmla="*/ 3092492 w 5632936"/>
                <a:gd name="connsiteY2392" fmla="*/ 2666812 h 2788275"/>
                <a:gd name="connsiteX2393" fmla="*/ 3096462 w 5632936"/>
                <a:gd name="connsiteY2393" fmla="*/ 2675938 h 2788275"/>
                <a:gd name="connsiteX2394" fmla="*/ 3099108 w 5632936"/>
                <a:gd name="connsiteY2394" fmla="*/ 2690585 h 2788275"/>
                <a:gd name="connsiteX2395" fmla="*/ 3098241 w 5632936"/>
                <a:gd name="connsiteY2395" fmla="*/ 2698068 h 2788275"/>
                <a:gd name="connsiteX2396" fmla="*/ 3105313 w 5632936"/>
                <a:gd name="connsiteY2396" fmla="*/ 2707878 h 2788275"/>
                <a:gd name="connsiteX2397" fmla="*/ 3114439 w 5632936"/>
                <a:gd name="connsiteY2397" fmla="*/ 2726130 h 2788275"/>
                <a:gd name="connsiteX2398" fmla="*/ 3119778 w 5632936"/>
                <a:gd name="connsiteY2398" fmla="*/ 2735848 h 2788275"/>
                <a:gd name="connsiteX2399" fmla="*/ 3130409 w 5632936"/>
                <a:gd name="connsiteY2399" fmla="*/ 2744974 h 2788275"/>
                <a:gd name="connsiteX2400" fmla="*/ 3142410 w 5632936"/>
                <a:gd name="connsiteY2400" fmla="*/ 2754100 h 2788275"/>
                <a:gd name="connsiteX2401" fmla="*/ 3156098 w 5632936"/>
                <a:gd name="connsiteY2401" fmla="*/ 2769203 h 2788275"/>
                <a:gd name="connsiteX2402" fmla="*/ 3168053 w 5632936"/>
                <a:gd name="connsiteY2402" fmla="*/ 2776230 h 2788275"/>
                <a:gd name="connsiteX2403" fmla="*/ 3186670 w 5632936"/>
                <a:gd name="connsiteY2403" fmla="*/ 2781979 h 2788275"/>
                <a:gd name="connsiteX2404" fmla="*/ 3198670 w 5632936"/>
                <a:gd name="connsiteY2404" fmla="*/ 2788276 h 2788275"/>
                <a:gd name="connsiteX2405" fmla="*/ 3203963 w 5632936"/>
                <a:gd name="connsiteY2405" fmla="*/ 2779789 h 2788275"/>
                <a:gd name="connsiteX2406" fmla="*/ 3203963 w 5632936"/>
                <a:gd name="connsiteY2406" fmla="*/ 2771348 h 2788275"/>
                <a:gd name="connsiteX2407" fmla="*/ 3199081 w 5632936"/>
                <a:gd name="connsiteY2407" fmla="*/ 2763408 h 2788275"/>
                <a:gd name="connsiteX2408" fmla="*/ 3192875 w 5632936"/>
                <a:gd name="connsiteY2408" fmla="*/ 2755423 h 2788275"/>
                <a:gd name="connsiteX2409" fmla="*/ 3189270 w 5632936"/>
                <a:gd name="connsiteY2409" fmla="*/ 2741278 h 2788275"/>
                <a:gd name="connsiteX2410" fmla="*/ 3179551 w 5632936"/>
                <a:gd name="connsiteY2410" fmla="*/ 2730191 h 2788275"/>
                <a:gd name="connsiteX2411" fmla="*/ 3178685 w 5632936"/>
                <a:gd name="connsiteY2411" fmla="*/ 2714221 h 2788275"/>
                <a:gd name="connsiteX2412" fmla="*/ 3179551 w 5632936"/>
                <a:gd name="connsiteY2412" fmla="*/ 2698296 h 2788275"/>
                <a:gd name="connsiteX2413" fmla="*/ 3181331 w 5632936"/>
                <a:gd name="connsiteY2413" fmla="*/ 2685383 h 2788275"/>
                <a:gd name="connsiteX2414" fmla="*/ 3174669 w 5632936"/>
                <a:gd name="connsiteY2414" fmla="*/ 2674341 h 2788275"/>
                <a:gd name="connsiteX2415" fmla="*/ 3165817 w 5632936"/>
                <a:gd name="connsiteY2415" fmla="*/ 2661474 h 2788275"/>
                <a:gd name="connsiteX2416" fmla="*/ 3157878 w 5632936"/>
                <a:gd name="connsiteY2416" fmla="*/ 2654812 h 2788275"/>
                <a:gd name="connsiteX2417" fmla="*/ 3150349 w 5632936"/>
                <a:gd name="connsiteY2417" fmla="*/ 2647694 h 2788275"/>
                <a:gd name="connsiteX2418" fmla="*/ 3143048 w 5632936"/>
                <a:gd name="connsiteY2418" fmla="*/ 2645777 h 2788275"/>
                <a:gd name="connsiteX2419" fmla="*/ 3141452 w 5632936"/>
                <a:gd name="connsiteY2419" fmla="*/ 2645549 h 2788275"/>
                <a:gd name="connsiteX2420" fmla="*/ 3139672 w 5632936"/>
                <a:gd name="connsiteY2420" fmla="*/ 2637519 h 2788275"/>
                <a:gd name="connsiteX2421" fmla="*/ 3132554 w 5632936"/>
                <a:gd name="connsiteY2421" fmla="*/ 2632956 h 2788275"/>
                <a:gd name="connsiteX2422" fmla="*/ 3125482 w 5632936"/>
                <a:gd name="connsiteY2422" fmla="*/ 2628073 h 2788275"/>
                <a:gd name="connsiteX2423" fmla="*/ 3118820 w 5632936"/>
                <a:gd name="connsiteY2423" fmla="*/ 2624925 h 2788275"/>
                <a:gd name="connsiteX2424" fmla="*/ 3113527 w 5632936"/>
                <a:gd name="connsiteY2424" fmla="*/ 2622780 h 2788275"/>
                <a:gd name="connsiteX2425" fmla="*/ 3108234 w 5632936"/>
                <a:gd name="connsiteY2425" fmla="*/ 2621457 h 2788275"/>
                <a:gd name="connsiteX2426" fmla="*/ 3104218 w 5632936"/>
                <a:gd name="connsiteY2426" fmla="*/ 2620545 h 2788275"/>
                <a:gd name="connsiteX2427" fmla="*/ 3098013 w 5632936"/>
                <a:gd name="connsiteY2427" fmla="*/ 2615252 h 2788275"/>
                <a:gd name="connsiteX2428" fmla="*/ 3094043 w 5632936"/>
                <a:gd name="connsiteY2428" fmla="*/ 2608544 h 2788275"/>
                <a:gd name="connsiteX2429" fmla="*/ 3093587 w 5632936"/>
                <a:gd name="connsiteY2429" fmla="*/ 2603297 h 2788275"/>
                <a:gd name="connsiteX2430" fmla="*/ 3091351 w 5632936"/>
                <a:gd name="connsiteY2430" fmla="*/ 2592620 h 2788275"/>
                <a:gd name="connsiteX2431" fmla="*/ 3092264 w 5632936"/>
                <a:gd name="connsiteY2431" fmla="*/ 2586460 h 2788275"/>
                <a:gd name="connsiteX2432" fmla="*/ 3086013 w 5632936"/>
                <a:gd name="connsiteY2432" fmla="*/ 2580619 h 2788275"/>
                <a:gd name="connsiteX2433" fmla="*/ 3085192 w 5632936"/>
                <a:gd name="connsiteY2433" fmla="*/ 2576057 h 2788275"/>
                <a:gd name="connsiteX2434" fmla="*/ 3078073 w 5632936"/>
                <a:gd name="connsiteY2434" fmla="*/ 2567661 h 2788275"/>
                <a:gd name="connsiteX2435" fmla="*/ 3079397 w 5632936"/>
                <a:gd name="connsiteY2435" fmla="*/ 2561866 h 2788275"/>
                <a:gd name="connsiteX2436" fmla="*/ 3075837 w 5632936"/>
                <a:gd name="connsiteY2436" fmla="*/ 2557029 h 2788275"/>
                <a:gd name="connsiteX2437" fmla="*/ 3072278 w 5632936"/>
                <a:gd name="connsiteY2437" fmla="*/ 2557029 h 2788275"/>
                <a:gd name="connsiteX2438" fmla="*/ 3065708 w 5632936"/>
                <a:gd name="connsiteY2438" fmla="*/ 2554794 h 2788275"/>
                <a:gd name="connsiteX2439" fmla="*/ 3062103 w 5632936"/>
                <a:gd name="connsiteY2439" fmla="*/ 2546809 h 2788275"/>
                <a:gd name="connsiteX2440" fmla="*/ 3062103 w 5632936"/>
                <a:gd name="connsiteY2440" fmla="*/ 2537044 h 2788275"/>
                <a:gd name="connsiteX2441" fmla="*/ 3063472 w 5632936"/>
                <a:gd name="connsiteY2441" fmla="*/ 2522854 h 2788275"/>
                <a:gd name="connsiteX2442" fmla="*/ 3077617 w 5632936"/>
                <a:gd name="connsiteY2442" fmla="*/ 2486351 h 2788275"/>
                <a:gd name="connsiteX2443" fmla="*/ 3082499 w 5632936"/>
                <a:gd name="connsiteY2443" fmla="*/ 2479278 h 2788275"/>
                <a:gd name="connsiteX2444" fmla="*/ 3085192 w 5632936"/>
                <a:gd name="connsiteY2444" fmla="*/ 2469559 h 2788275"/>
                <a:gd name="connsiteX2445" fmla="*/ 3085192 w 5632936"/>
                <a:gd name="connsiteY2445" fmla="*/ 2452266 h 2788275"/>
                <a:gd name="connsiteX2446" fmla="*/ 3087382 w 5632936"/>
                <a:gd name="connsiteY2446" fmla="*/ 2438577 h 2788275"/>
                <a:gd name="connsiteX2447" fmla="*/ 3094454 w 5632936"/>
                <a:gd name="connsiteY2447" fmla="*/ 2434973 h 2788275"/>
                <a:gd name="connsiteX2448" fmla="*/ 3104629 w 5632936"/>
                <a:gd name="connsiteY2448" fmla="*/ 2434562 h 2788275"/>
                <a:gd name="connsiteX2449" fmla="*/ 3108371 w 5632936"/>
                <a:gd name="connsiteY2449" fmla="*/ 2440202 h 2788275"/>
                <a:gd name="connsiteX2450" fmla="*/ 3108234 w 5632936"/>
                <a:gd name="connsiteY2450" fmla="*/ 2440767 h 2788275"/>
                <a:gd name="connsiteX2451" fmla="*/ 3107778 w 5632936"/>
                <a:gd name="connsiteY2451" fmla="*/ 2451444 h 2788275"/>
                <a:gd name="connsiteX2452" fmla="*/ 3109557 w 5632936"/>
                <a:gd name="connsiteY2452" fmla="*/ 2460251 h 2788275"/>
                <a:gd name="connsiteX2453" fmla="*/ 3129497 w 5632936"/>
                <a:gd name="connsiteY2453" fmla="*/ 2460251 h 2788275"/>
                <a:gd name="connsiteX2454" fmla="*/ 3139216 w 5632936"/>
                <a:gd name="connsiteY2454" fmla="*/ 2464220 h 2788275"/>
                <a:gd name="connsiteX2455" fmla="*/ 3146288 w 5632936"/>
                <a:gd name="connsiteY2455" fmla="*/ 2469559 h 2788275"/>
                <a:gd name="connsiteX2456" fmla="*/ 3157878 w 5632936"/>
                <a:gd name="connsiteY2456" fmla="*/ 2481057 h 2788275"/>
                <a:gd name="connsiteX2457" fmla="*/ 3162441 w 5632936"/>
                <a:gd name="connsiteY2457" fmla="*/ 2483111 h 2788275"/>
                <a:gd name="connsiteX2458" fmla="*/ 3166365 w 5632936"/>
                <a:gd name="connsiteY2458" fmla="*/ 2489499 h 2788275"/>
                <a:gd name="connsiteX2459" fmla="*/ 3174806 w 5632936"/>
                <a:gd name="connsiteY2459" fmla="*/ 2501545 h 2788275"/>
                <a:gd name="connsiteX2460" fmla="*/ 3178821 w 5632936"/>
                <a:gd name="connsiteY2460" fmla="*/ 2509849 h 2788275"/>
                <a:gd name="connsiteX2461" fmla="*/ 3187947 w 5632936"/>
                <a:gd name="connsiteY2461" fmla="*/ 2516511 h 2788275"/>
                <a:gd name="connsiteX2462" fmla="*/ 3194609 w 5632936"/>
                <a:gd name="connsiteY2462" fmla="*/ 2525363 h 2788275"/>
                <a:gd name="connsiteX2463" fmla="*/ 3196799 w 5632936"/>
                <a:gd name="connsiteY2463" fmla="*/ 2533394 h 2788275"/>
                <a:gd name="connsiteX2464" fmla="*/ 3202594 w 5632936"/>
                <a:gd name="connsiteY2464" fmla="*/ 2526276 h 2788275"/>
                <a:gd name="connsiteX2465" fmla="*/ 3207887 w 5632936"/>
                <a:gd name="connsiteY2465" fmla="*/ 2527188 h 2788275"/>
                <a:gd name="connsiteX2466" fmla="*/ 3212450 w 5632936"/>
                <a:gd name="connsiteY2466" fmla="*/ 2530747 h 2788275"/>
                <a:gd name="connsiteX2467" fmla="*/ 3218199 w 5632936"/>
                <a:gd name="connsiteY2467" fmla="*/ 2533394 h 2788275"/>
                <a:gd name="connsiteX2468" fmla="*/ 3222762 w 5632936"/>
                <a:gd name="connsiteY2468" fmla="*/ 2538230 h 2788275"/>
                <a:gd name="connsiteX2469" fmla="*/ 3227325 w 5632936"/>
                <a:gd name="connsiteY2469" fmla="*/ 2543523 h 2788275"/>
                <a:gd name="connsiteX2470" fmla="*/ 3224222 w 5632936"/>
                <a:gd name="connsiteY2470" fmla="*/ 2548497 h 2788275"/>
                <a:gd name="connsiteX2471" fmla="*/ 3218929 w 5632936"/>
                <a:gd name="connsiteY2471" fmla="*/ 2559539 h 2788275"/>
                <a:gd name="connsiteX2472" fmla="*/ 3218473 w 5632936"/>
                <a:gd name="connsiteY2472" fmla="*/ 2575053 h 2788275"/>
                <a:gd name="connsiteX2473" fmla="*/ 3223766 w 5632936"/>
                <a:gd name="connsiteY2473" fmla="*/ 2576832 h 2788275"/>
                <a:gd name="connsiteX2474" fmla="*/ 3231797 w 5632936"/>
                <a:gd name="connsiteY2474" fmla="*/ 2570171 h 2788275"/>
                <a:gd name="connsiteX2475" fmla="*/ 3239325 w 5632936"/>
                <a:gd name="connsiteY2475" fmla="*/ 2563052 h 2788275"/>
                <a:gd name="connsiteX2476" fmla="*/ 3254839 w 5632936"/>
                <a:gd name="connsiteY2476" fmla="*/ 2558216 h 2788275"/>
                <a:gd name="connsiteX2477" fmla="*/ 3259402 w 5632936"/>
                <a:gd name="connsiteY2477" fmla="*/ 2552877 h 2788275"/>
                <a:gd name="connsiteX2478" fmla="*/ 3267797 w 5632936"/>
                <a:gd name="connsiteY2478" fmla="*/ 2552010 h 2788275"/>
                <a:gd name="connsiteX2479" fmla="*/ 3269988 w 5632936"/>
                <a:gd name="connsiteY2479" fmla="*/ 2544482 h 2788275"/>
                <a:gd name="connsiteX2480" fmla="*/ 3262961 w 5632936"/>
                <a:gd name="connsiteY2480" fmla="*/ 2535128 h 2788275"/>
                <a:gd name="connsiteX2481" fmla="*/ 3263417 w 5632936"/>
                <a:gd name="connsiteY2481" fmla="*/ 2532070 h 2788275"/>
                <a:gd name="connsiteX2482" fmla="*/ 3269988 w 5632936"/>
                <a:gd name="connsiteY2482" fmla="*/ 2523629 h 2788275"/>
                <a:gd name="connsiteX2483" fmla="*/ 3277197 w 5632936"/>
                <a:gd name="connsiteY2483" fmla="*/ 2516511 h 2788275"/>
                <a:gd name="connsiteX2484" fmla="*/ 3280711 w 5632936"/>
                <a:gd name="connsiteY2484" fmla="*/ 2521074 h 2788275"/>
                <a:gd name="connsiteX2485" fmla="*/ 3288239 w 5632936"/>
                <a:gd name="connsiteY2485" fmla="*/ 2523310 h 2788275"/>
                <a:gd name="connsiteX2486" fmla="*/ 3301517 w 5632936"/>
                <a:gd name="connsiteY2486" fmla="*/ 2518747 h 2788275"/>
                <a:gd name="connsiteX2487" fmla="*/ 3316575 w 5632936"/>
                <a:gd name="connsiteY2487" fmla="*/ 2509621 h 2788275"/>
                <a:gd name="connsiteX2488" fmla="*/ 3328119 w 5632936"/>
                <a:gd name="connsiteY2488" fmla="*/ 2502914 h 2788275"/>
                <a:gd name="connsiteX2489" fmla="*/ 3340986 w 5632936"/>
                <a:gd name="connsiteY2489" fmla="*/ 2489225 h 2788275"/>
                <a:gd name="connsiteX2490" fmla="*/ 3342309 w 5632936"/>
                <a:gd name="connsiteY2490" fmla="*/ 2479004 h 2788275"/>
                <a:gd name="connsiteX2491" fmla="*/ 3344499 w 5632936"/>
                <a:gd name="connsiteY2491" fmla="*/ 2468829 h 2788275"/>
                <a:gd name="connsiteX2492" fmla="*/ 3350249 w 5632936"/>
                <a:gd name="connsiteY2492" fmla="*/ 2456418 h 2788275"/>
                <a:gd name="connsiteX2493" fmla="*/ 3351161 w 5632936"/>
                <a:gd name="connsiteY2493" fmla="*/ 2450212 h 2788275"/>
                <a:gd name="connsiteX2494" fmla="*/ 3343176 w 5632936"/>
                <a:gd name="connsiteY2494" fmla="*/ 2440448 h 2788275"/>
                <a:gd name="connsiteX2495" fmla="*/ 3342720 w 5632936"/>
                <a:gd name="connsiteY2495" fmla="*/ 2428950 h 2788275"/>
                <a:gd name="connsiteX2496" fmla="*/ 3341853 w 5632936"/>
                <a:gd name="connsiteY2496" fmla="*/ 2410698 h 2788275"/>
                <a:gd name="connsiteX2497" fmla="*/ 3337290 w 5632936"/>
                <a:gd name="connsiteY2497" fmla="*/ 2396599 h 2788275"/>
                <a:gd name="connsiteX2498" fmla="*/ 3333731 w 5632936"/>
                <a:gd name="connsiteY2498" fmla="*/ 2385876 h 2788275"/>
                <a:gd name="connsiteX2499" fmla="*/ 3322689 w 5632936"/>
                <a:gd name="connsiteY2499" fmla="*/ 2371731 h 2788275"/>
                <a:gd name="connsiteX2500" fmla="*/ 3296087 w 5632936"/>
                <a:gd name="connsiteY2500" fmla="*/ 2343806 h 2788275"/>
                <a:gd name="connsiteX2501" fmla="*/ 3290338 w 5632936"/>
                <a:gd name="connsiteY2501" fmla="*/ 2339791 h 2788275"/>
                <a:gd name="connsiteX2502" fmla="*/ 3281486 w 5632936"/>
                <a:gd name="connsiteY2502" fmla="*/ 2333175 h 2788275"/>
                <a:gd name="connsiteX2503" fmla="*/ 3279250 w 5632936"/>
                <a:gd name="connsiteY2503" fmla="*/ 2327426 h 2788275"/>
                <a:gd name="connsiteX2504" fmla="*/ 3271311 w 5632936"/>
                <a:gd name="connsiteY2504" fmla="*/ 2319441 h 2788275"/>
                <a:gd name="connsiteX2505" fmla="*/ 3267295 w 5632936"/>
                <a:gd name="connsiteY2505" fmla="*/ 2311045 h 2788275"/>
                <a:gd name="connsiteX2506" fmla="*/ 3264649 w 5632936"/>
                <a:gd name="connsiteY2506" fmla="*/ 2303927 h 2788275"/>
                <a:gd name="connsiteX2507" fmla="*/ 3256664 w 5632936"/>
                <a:gd name="connsiteY2507" fmla="*/ 2297721 h 2788275"/>
                <a:gd name="connsiteX2508" fmla="*/ 3252649 w 5632936"/>
                <a:gd name="connsiteY2508" fmla="*/ 2293158 h 2788275"/>
                <a:gd name="connsiteX2509" fmla="*/ 3248679 w 5632936"/>
                <a:gd name="connsiteY2509" fmla="*/ 2286040 h 2788275"/>
                <a:gd name="connsiteX2510" fmla="*/ 3243340 w 5632936"/>
                <a:gd name="connsiteY2510" fmla="*/ 2279378 h 2788275"/>
                <a:gd name="connsiteX2511" fmla="*/ 3247310 w 5632936"/>
                <a:gd name="connsiteY2511" fmla="*/ 2274542 h 2788275"/>
                <a:gd name="connsiteX2512" fmla="*/ 3246489 w 5632936"/>
                <a:gd name="connsiteY2512" fmla="*/ 2267880 h 2788275"/>
                <a:gd name="connsiteX2513" fmla="*/ 3250459 w 5632936"/>
                <a:gd name="connsiteY2513" fmla="*/ 2255013 h 2788275"/>
                <a:gd name="connsiteX2514" fmla="*/ 3256664 w 5632936"/>
                <a:gd name="connsiteY2514" fmla="*/ 2248853 h 2788275"/>
                <a:gd name="connsiteX2515" fmla="*/ 3269075 w 5632936"/>
                <a:gd name="connsiteY2515" fmla="*/ 2240412 h 2788275"/>
                <a:gd name="connsiteX2516" fmla="*/ 3269075 w 5632936"/>
                <a:gd name="connsiteY2516" fmla="*/ 2230191 h 2788275"/>
                <a:gd name="connsiteX2517" fmla="*/ 3269531 w 5632936"/>
                <a:gd name="connsiteY2517" fmla="*/ 2224943 h 2788275"/>
                <a:gd name="connsiteX2518" fmla="*/ 3276558 w 5632936"/>
                <a:gd name="connsiteY2518" fmla="*/ 2220380 h 2788275"/>
                <a:gd name="connsiteX2519" fmla="*/ 3287235 w 5632936"/>
                <a:gd name="connsiteY2519" fmla="*/ 2217780 h 2788275"/>
                <a:gd name="connsiteX2520" fmla="*/ 3293897 w 5632936"/>
                <a:gd name="connsiteY2520" fmla="*/ 2215544 h 2788275"/>
                <a:gd name="connsiteX2521" fmla="*/ 3299236 w 5632936"/>
                <a:gd name="connsiteY2521" fmla="*/ 2208426 h 2788275"/>
                <a:gd name="connsiteX2522" fmla="*/ 3308088 w 5632936"/>
                <a:gd name="connsiteY2522" fmla="*/ 2204913 h 2788275"/>
                <a:gd name="connsiteX2523" fmla="*/ 3309046 w 5632936"/>
                <a:gd name="connsiteY2523" fmla="*/ 2204913 h 2788275"/>
                <a:gd name="connsiteX2524" fmla="*/ 3316940 w 5632936"/>
                <a:gd name="connsiteY2524" fmla="*/ 2200350 h 2788275"/>
                <a:gd name="connsiteX2525" fmla="*/ 3324970 w 5632936"/>
                <a:gd name="connsiteY2525" fmla="*/ 2193277 h 2788275"/>
                <a:gd name="connsiteX2526" fmla="*/ 3328438 w 5632936"/>
                <a:gd name="connsiteY2526" fmla="*/ 2199026 h 2788275"/>
                <a:gd name="connsiteX2527" fmla="*/ 3333366 w 5632936"/>
                <a:gd name="connsiteY2527" fmla="*/ 2203042 h 2788275"/>
                <a:gd name="connsiteX2528" fmla="*/ 3342218 w 5632936"/>
                <a:gd name="connsiteY2528" fmla="*/ 2207011 h 2788275"/>
                <a:gd name="connsiteX2529" fmla="*/ 3349747 w 5632936"/>
                <a:gd name="connsiteY2529" fmla="*/ 2204410 h 2788275"/>
                <a:gd name="connsiteX2530" fmla="*/ 3353671 w 5632936"/>
                <a:gd name="connsiteY2530" fmla="*/ 2199483 h 2788275"/>
                <a:gd name="connsiteX2531" fmla="*/ 3362112 w 5632936"/>
                <a:gd name="connsiteY2531" fmla="*/ 2205551 h 2788275"/>
                <a:gd name="connsiteX2532" fmla="*/ 3358325 w 5632936"/>
                <a:gd name="connsiteY2532" fmla="*/ 2221704 h 2788275"/>
                <a:gd name="connsiteX2533" fmla="*/ 3361610 w 5632936"/>
                <a:gd name="connsiteY2533" fmla="*/ 2228776 h 2788275"/>
                <a:gd name="connsiteX2534" fmla="*/ 3371603 w 5632936"/>
                <a:gd name="connsiteY2534" fmla="*/ 2238815 h 2788275"/>
                <a:gd name="connsiteX2535" fmla="*/ 3380181 w 5632936"/>
                <a:gd name="connsiteY2535" fmla="*/ 2236944 h 2788275"/>
                <a:gd name="connsiteX2536" fmla="*/ 3378812 w 5632936"/>
                <a:gd name="connsiteY2536" fmla="*/ 2231240 h 2788275"/>
                <a:gd name="connsiteX2537" fmla="*/ 3373975 w 5632936"/>
                <a:gd name="connsiteY2537" fmla="*/ 2220837 h 2788275"/>
                <a:gd name="connsiteX2538" fmla="*/ 3378265 w 5632936"/>
                <a:gd name="connsiteY2538" fmla="*/ 2214586 h 2788275"/>
                <a:gd name="connsiteX2539" fmla="*/ 3384470 w 5632936"/>
                <a:gd name="connsiteY2539" fmla="*/ 2206966 h 2788275"/>
                <a:gd name="connsiteX2540" fmla="*/ 3391132 w 5632936"/>
                <a:gd name="connsiteY2540" fmla="*/ 2207422 h 2788275"/>
                <a:gd name="connsiteX2541" fmla="*/ 3399208 w 5632936"/>
                <a:gd name="connsiteY2541" fmla="*/ 2207970 h 2788275"/>
                <a:gd name="connsiteX2542" fmla="*/ 3407787 w 5632936"/>
                <a:gd name="connsiteY2542" fmla="*/ 2200213 h 2788275"/>
                <a:gd name="connsiteX2543" fmla="*/ 3414905 w 5632936"/>
                <a:gd name="connsiteY2543" fmla="*/ 2202083 h 2788275"/>
                <a:gd name="connsiteX2544" fmla="*/ 3425399 w 5632936"/>
                <a:gd name="connsiteY2544" fmla="*/ 2201171 h 2788275"/>
                <a:gd name="connsiteX2545" fmla="*/ 3431559 w 5632936"/>
                <a:gd name="connsiteY2545" fmla="*/ 2200669 h 2788275"/>
                <a:gd name="connsiteX2546" fmla="*/ 3438677 w 5632936"/>
                <a:gd name="connsiteY2546" fmla="*/ 2197384 h 2788275"/>
                <a:gd name="connsiteX2547" fmla="*/ 3445385 w 5632936"/>
                <a:gd name="connsiteY2547" fmla="*/ 2192136 h 2788275"/>
                <a:gd name="connsiteX2548" fmla="*/ 3452046 w 5632936"/>
                <a:gd name="connsiteY2548" fmla="*/ 2188805 h 2788275"/>
                <a:gd name="connsiteX2549" fmla="*/ 3470298 w 5632936"/>
                <a:gd name="connsiteY2549" fmla="*/ 2188805 h 2788275"/>
                <a:gd name="connsiteX2550" fmla="*/ 3476504 w 5632936"/>
                <a:gd name="connsiteY2550" fmla="*/ 2175482 h 2788275"/>
                <a:gd name="connsiteX2551" fmla="*/ 3486952 w 5632936"/>
                <a:gd name="connsiteY2551" fmla="*/ 2177444 h 2788275"/>
                <a:gd name="connsiteX2552" fmla="*/ 3496078 w 5632936"/>
                <a:gd name="connsiteY2552" fmla="*/ 2175482 h 2788275"/>
                <a:gd name="connsiteX2553" fmla="*/ 3505614 w 5632936"/>
                <a:gd name="connsiteY2553" fmla="*/ 2170326 h 2788275"/>
                <a:gd name="connsiteX2554" fmla="*/ 3522223 w 5632936"/>
                <a:gd name="connsiteY2554" fmla="*/ 2168820 h 2788275"/>
                <a:gd name="connsiteX2555" fmla="*/ 3537418 w 5632936"/>
                <a:gd name="connsiteY2555" fmla="*/ 2165489 h 2788275"/>
                <a:gd name="connsiteX2556" fmla="*/ 3549373 w 5632936"/>
                <a:gd name="connsiteY2556" fmla="*/ 2157413 h 2788275"/>
                <a:gd name="connsiteX2557" fmla="*/ 3559776 w 5632936"/>
                <a:gd name="connsiteY2557" fmla="*/ 2144637 h 2788275"/>
                <a:gd name="connsiteX2558" fmla="*/ 3574514 w 5632936"/>
                <a:gd name="connsiteY2558" fmla="*/ 2137473 h 2788275"/>
                <a:gd name="connsiteX2559" fmla="*/ 3584552 w 5632936"/>
                <a:gd name="connsiteY2559" fmla="*/ 2132271 h 2788275"/>
                <a:gd name="connsiteX2560" fmla="*/ 3592081 w 5632936"/>
                <a:gd name="connsiteY2560" fmla="*/ 2126979 h 2788275"/>
                <a:gd name="connsiteX2561" fmla="*/ 3591671 w 5632936"/>
                <a:gd name="connsiteY2561" fmla="*/ 2119860 h 2788275"/>
                <a:gd name="connsiteX2562" fmla="*/ 3591671 w 5632936"/>
                <a:gd name="connsiteY2562" fmla="*/ 2115617 h 2788275"/>
                <a:gd name="connsiteX2563" fmla="*/ 3601663 w 5632936"/>
                <a:gd name="connsiteY2563" fmla="*/ 2110826 h 2788275"/>
                <a:gd name="connsiteX2564" fmla="*/ 3608781 w 5632936"/>
                <a:gd name="connsiteY2564" fmla="*/ 2107541 h 2788275"/>
                <a:gd name="connsiteX2565" fmla="*/ 3617360 w 5632936"/>
                <a:gd name="connsiteY2565" fmla="*/ 2103252 h 2788275"/>
                <a:gd name="connsiteX2566" fmla="*/ 3628767 w 5632936"/>
                <a:gd name="connsiteY2566" fmla="*/ 2091297 h 2788275"/>
                <a:gd name="connsiteX2567" fmla="*/ 3637345 w 5632936"/>
                <a:gd name="connsiteY2567" fmla="*/ 2088513 h 2788275"/>
                <a:gd name="connsiteX2568" fmla="*/ 3637801 w 5632936"/>
                <a:gd name="connsiteY2568" fmla="*/ 2082262 h 2788275"/>
                <a:gd name="connsiteX2569" fmla="*/ 3632554 w 5632936"/>
                <a:gd name="connsiteY2569" fmla="*/ 2072772 h 2788275"/>
                <a:gd name="connsiteX2570" fmla="*/ 3638257 w 5632936"/>
                <a:gd name="connsiteY2570" fmla="*/ 2071813 h 2788275"/>
                <a:gd name="connsiteX2571" fmla="*/ 3642820 w 5632936"/>
                <a:gd name="connsiteY2571" fmla="*/ 2065699 h 2788275"/>
                <a:gd name="connsiteX2572" fmla="*/ 3642820 w 5632936"/>
                <a:gd name="connsiteY2572" fmla="*/ 2053790 h 2788275"/>
                <a:gd name="connsiteX2573" fmla="*/ 3648524 w 5632936"/>
                <a:gd name="connsiteY2573" fmla="*/ 2053790 h 2788275"/>
                <a:gd name="connsiteX2574" fmla="*/ 3650897 w 5632936"/>
                <a:gd name="connsiteY2574" fmla="*/ 2042839 h 2788275"/>
                <a:gd name="connsiteX2575" fmla="*/ 3659475 w 5632936"/>
                <a:gd name="connsiteY2575" fmla="*/ 2035721 h 2788275"/>
                <a:gd name="connsiteX2576" fmla="*/ 3666091 w 5632936"/>
                <a:gd name="connsiteY2576" fmla="*/ 2029972 h 2788275"/>
                <a:gd name="connsiteX2577" fmla="*/ 3668509 w 5632936"/>
                <a:gd name="connsiteY2577" fmla="*/ 2018565 h 2788275"/>
                <a:gd name="connsiteX2578" fmla="*/ 3672752 w 5632936"/>
                <a:gd name="connsiteY2578" fmla="*/ 2010032 h 2788275"/>
                <a:gd name="connsiteX2579" fmla="*/ 3686122 w 5632936"/>
                <a:gd name="connsiteY2579" fmla="*/ 2005789 h 2788275"/>
                <a:gd name="connsiteX2580" fmla="*/ 3690685 w 5632936"/>
                <a:gd name="connsiteY2580" fmla="*/ 1997621 h 2788275"/>
                <a:gd name="connsiteX2581" fmla="*/ 3694517 w 5632936"/>
                <a:gd name="connsiteY2581" fmla="*/ 1981560 h 2788275"/>
                <a:gd name="connsiteX2582" fmla="*/ 3694974 w 5632936"/>
                <a:gd name="connsiteY2582" fmla="*/ 1971977 h 2788275"/>
                <a:gd name="connsiteX2583" fmla="*/ 3705879 w 5632936"/>
                <a:gd name="connsiteY2583" fmla="*/ 1949620 h 2788275"/>
                <a:gd name="connsiteX2584" fmla="*/ 3698761 w 5632936"/>
                <a:gd name="connsiteY2584" fmla="*/ 1952494 h 2788275"/>
                <a:gd name="connsiteX2585" fmla="*/ 3692601 w 5632936"/>
                <a:gd name="connsiteY2585" fmla="*/ 1949163 h 2788275"/>
                <a:gd name="connsiteX2586" fmla="*/ 3688312 w 5632936"/>
                <a:gd name="connsiteY2586" fmla="*/ 1940631 h 2788275"/>
                <a:gd name="connsiteX2587" fmla="*/ 3676357 w 5632936"/>
                <a:gd name="connsiteY2587" fmla="*/ 1939170 h 2788275"/>
                <a:gd name="connsiteX2588" fmla="*/ 3672570 w 5632936"/>
                <a:gd name="connsiteY2588" fmla="*/ 1935383 h 2788275"/>
                <a:gd name="connsiteX2589" fmla="*/ 3679232 w 5632936"/>
                <a:gd name="connsiteY2589" fmla="*/ 1930821 h 2788275"/>
                <a:gd name="connsiteX2590" fmla="*/ 3690183 w 5632936"/>
                <a:gd name="connsiteY2590" fmla="*/ 1926258 h 2788275"/>
                <a:gd name="connsiteX2591" fmla="*/ 3700632 w 5632936"/>
                <a:gd name="connsiteY2591" fmla="*/ 1921010 h 2788275"/>
                <a:gd name="connsiteX2592" fmla="*/ 3696343 w 5632936"/>
                <a:gd name="connsiteY2592" fmla="*/ 1914348 h 2788275"/>
                <a:gd name="connsiteX2593" fmla="*/ 3691780 w 5632936"/>
                <a:gd name="connsiteY2593" fmla="*/ 1901983 h 2788275"/>
                <a:gd name="connsiteX2594" fmla="*/ 3699354 w 5632936"/>
                <a:gd name="connsiteY2594" fmla="*/ 1898698 h 2788275"/>
                <a:gd name="connsiteX2595" fmla="*/ 3700769 w 5632936"/>
                <a:gd name="connsiteY2595" fmla="*/ 1892538 h 2788275"/>
                <a:gd name="connsiteX2596" fmla="*/ 3693651 w 5632936"/>
                <a:gd name="connsiteY2596" fmla="*/ 1885374 h 2788275"/>
                <a:gd name="connsiteX2597" fmla="*/ 3686532 w 5632936"/>
                <a:gd name="connsiteY2597" fmla="*/ 1877754 h 2788275"/>
                <a:gd name="connsiteX2598" fmla="*/ 3678000 w 5632936"/>
                <a:gd name="connsiteY2598" fmla="*/ 1869176 h 2788275"/>
                <a:gd name="connsiteX2599" fmla="*/ 3673437 w 5632936"/>
                <a:gd name="connsiteY2599" fmla="*/ 1857815 h 2788275"/>
                <a:gd name="connsiteX2600" fmla="*/ 3663445 w 5632936"/>
                <a:gd name="connsiteY2600" fmla="*/ 1846772 h 2788275"/>
                <a:gd name="connsiteX2601" fmla="*/ 3661984 w 5632936"/>
                <a:gd name="connsiteY2601" fmla="*/ 1835867 h 2788275"/>
                <a:gd name="connsiteX2602" fmla="*/ 3654410 w 5632936"/>
                <a:gd name="connsiteY2602" fmla="*/ 1817616 h 2788275"/>
                <a:gd name="connsiteX2603" fmla="*/ 3640174 w 5632936"/>
                <a:gd name="connsiteY2603" fmla="*/ 1803927 h 2788275"/>
                <a:gd name="connsiteX2604" fmla="*/ 3631048 w 5632936"/>
                <a:gd name="connsiteY2604" fmla="*/ 1801509 h 2788275"/>
                <a:gd name="connsiteX2605" fmla="*/ 3627261 w 5632936"/>
                <a:gd name="connsiteY2605" fmla="*/ 1792383 h 2788275"/>
                <a:gd name="connsiteX2606" fmla="*/ 3630090 w 5632936"/>
                <a:gd name="connsiteY2606" fmla="*/ 1788139 h 2788275"/>
                <a:gd name="connsiteX2607" fmla="*/ 3639215 w 5632936"/>
                <a:gd name="connsiteY2607" fmla="*/ 1779014 h 2788275"/>
                <a:gd name="connsiteX2608" fmla="*/ 3646790 w 5632936"/>
                <a:gd name="connsiteY2608" fmla="*/ 1767515 h 2788275"/>
                <a:gd name="connsiteX2609" fmla="*/ 3657787 w 5632936"/>
                <a:gd name="connsiteY2609" fmla="*/ 1759895 h 2788275"/>
                <a:gd name="connsiteX2610" fmla="*/ 3668692 w 5632936"/>
                <a:gd name="connsiteY2610" fmla="*/ 1749948 h 2788275"/>
                <a:gd name="connsiteX2611" fmla="*/ 3675855 w 5632936"/>
                <a:gd name="connsiteY2611" fmla="*/ 1742830 h 2788275"/>
                <a:gd name="connsiteX2612" fmla="*/ 3693422 w 5632936"/>
                <a:gd name="connsiteY2612" fmla="*/ 1733704 h 2788275"/>
                <a:gd name="connsiteX2613" fmla="*/ 3707111 w 5632936"/>
                <a:gd name="connsiteY2613" fmla="*/ 1733704 h 2788275"/>
                <a:gd name="connsiteX2614" fmla="*/ 3718974 w 5632936"/>
                <a:gd name="connsiteY2614" fmla="*/ 1728457 h 2788275"/>
                <a:gd name="connsiteX2615" fmla="*/ 3718974 w 5632936"/>
                <a:gd name="connsiteY2615" fmla="*/ 1718464 h 2788275"/>
                <a:gd name="connsiteX2616" fmla="*/ 3710487 w 5632936"/>
                <a:gd name="connsiteY2616" fmla="*/ 1715635 h 2788275"/>
                <a:gd name="connsiteX2617" fmla="*/ 3698077 w 5632936"/>
                <a:gd name="connsiteY2617" fmla="*/ 1714677 h 2788275"/>
                <a:gd name="connsiteX2618" fmla="*/ 3689498 w 5632936"/>
                <a:gd name="connsiteY2618" fmla="*/ 1716092 h 2788275"/>
                <a:gd name="connsiteX2619" fmla="*/ 3678593 w 5632936"/>
                <a:gd name="connsiteY2619" fmla="*/ 1707513 h 2788275"/>
                <a:gd name="connsiteX2620" fmla="*/ 3672844 w 5632936"/>
                <a:gd name="connsiteY2620" fmla="*/ 1700897 h 2788275"/>
                <a:gd name="connsiteX2621" fmla="*/ 3663353 w 5632936"/>
                <a:gd name="connsiteY2621" fmla="*/ 1700395 h 2788275"/>
                <a:gd name="connsiteX2622" fmla="*/ 3654821 w 5632936"/>
                <a:gd name="connsiteY2622" fmla="*/ 1706053 h 2788275"/>
                <a:gd name="connsiteX2623" fmla="*/ 3638622 w 5632936"/>
                <a:gd name="connsiteY2623" fmla="*/ 1718008 h 2788275"/>
                <a:gd name="connsiteX2624" fmla="*/ 3624386 w 5632936"/>
                <a:gd name="connsiteY2624" fmla="*/ 1722297 h 2788275"/>
                <a:gd name="connsiteX2625" fmla="*/ 3619823 w 5632936"/>
                <a:gd name="connsiteY2625" fmla="*/ 1715635 h 2788275"/>
                <a:gd name="connsiteX2626" fmla="*/ 3620325 w 5632936"/>
                <a:gd name="connsiteY2626" fmla="*/ 1702768 h 2788275"/>
                <a:gd name="connsiteX2627" fmla="*/ 3619367 w 5632936"/>
                <a:gd name="connsiteY2627" fmla="*/ 1696106 h 2788275"/>
                <a:gd name="connsiteX2628" fmla="*/ 3614165 w 5632936"/>
                <a:gd name="connsiteY2628" fmla="*/ 1691543 h 2788275"/>
                <a:gd name="connsiteX2629" fmla="*/ 3603214 w 5632936"/>
                <a:gd name="connsiteY2629" fmla="*/ 1689672 h 2788275"/>
                <a:gd name="connsiteX2630" fmla="*/ 3597054 w 5632936"/>
                <a:gd name="connsiteY2630" fmla="*/ 1687710 h 2788275"/>
                <a:gd name="connsiteX2631" fmla="*/ 3587929 w 5632936"/>
                <a:gd name="connsiteY2631" fmla="*/ 1682463 h 2788275"/>
                <a:gd name="connsiteX2632" fmla="*/ 3582179 w 5632936"/>
                <a:gd name="connsiteY2632" fmla="*/ 1671102 h 2788275"/>
                <a:gd name="connsiteX2633" fmla="*/ 3585556 w 5632936"/>
                <a:gd name="connsiteY2633" fmla="*/ 1660653 h 2788275"/>
                <a:gd name="connsiteX2634" fmla="*/ 3596963 w 5632936"/>
                <a:gd name="connsiteY2634" fmla="*/ 1657824 h 2788275"/>
                <a:gd name="connsiteX2635" fmla="*/ 3614485 w 5632936"/>
                <a:gd name="connsiteY2635" fmla="*/ 1658736 h 2788275"/>
                <a:gd name="connsiteX2636" fmla="*/ 3625025 w 5632936"/>
                <a:gd name="connsiteY2636" fmla="*/ 1650112 h 2788275"/>
                <a:gd name="connsiteX2637" fmla="*/ 3630683 w 5632936"/>
                <a:gd name="connsiteY2637" fmla="*/ 1641626 h 2788275"/>
                <a:gd name="connsiteX2638" fmla="*/ 3638303 w 5632936"/>
                <a:gd name="connsiteY2638" fmla="*/ 1633549 h 2788275"/>
                <a:gd name="connsiteX2639" fmla="*/ 3648752 w 5632936"/>
                <a:gd name="connsiteY2639" fmla="*/ 1627846 h 2788275"/>
                <a:gd name="connsiteX2640" fmla="*/ 3655870 w 5632936"/>
                <a:gd name="connsiteY2640" fmla="*/ 1624013 h 2788275"/>
                <a:gd name="connsiteX2641" fmla="*/ 3664448 w 5632936"/>
                <a:gd name="connsiteY2641" fmla="*/ 1613564 h 2788275"/>
                <a:gd name="connsiteX2642" fmla="*/ 3677726 w 5632936"/>
                <a:gd name="connsiteY2642" fmla="*/ 1603617 h 2788275"/>
                <a:gd name="connsiteX2643" fmla="*/ 3696297 w 5632936"/>
                <a:gd name="connsiteY2643" fmla="*/ 1601244 h 2788275"/>
                <a:gd name="connsiteX2644" fmla="*/ 3702959 w 5632936"/>
                <a:gd name="connsiteY2644" fmla="*/ 1602613 h 2788275"/>
                <a:gd name="connsiteX2645" fmla="*/ 3708708 w 5632936"/>
                <a:gd name="connsiteY2645" fmla="*/ 1611739 h 2788275"/>
                <a:gd name="connsiteX2646" fmla="*/ 3705788 w 5632936"/>
                <a:gd name="connsiteY2646" fmla="*/ 1618446 h 2788275"/>
                <a:gd name="connsiteX2647" fmla="*/ 3699628 w 5632936"/>
                <a:gd name="connsiteY2647" fmla="*/ 1626477 h 2788275"/>
                <a:gd name="connsiteX2648" fmla="*/ 3690183 w 5632936"/>
                <a:gd name="connsiteY2648" fmla="*/ 1635603 h 2788275"/>
                <a:gd name="connsiteX2649" fmla="*/ 3685346 w 5632936"/>
                <a:gd name="connsiteY2649" fmla="*/ 1645093 h 2788275"/>
                <a:gd name="connsiteX2650" fmla="*/ 3692510 w 5632936"/>
                <a:gd name="connsiteY2650" fmla="*/ 1648835 h 2788275"/>
                <a:gd name="connsiteX2651" fmla="*/ 3693924 w 5632936"/>
                <a:gd name="connsiteY2651" fmla="*/ 1651709 h 2788275"/>
                <a:gd name="connsiteX2652" fmla="*/ 3685848 w 5632936"/>
                <a:gd name="connsiteY2652" fmla="*/ 1660835 h 2788275"/>
                <a:gd name="connsiteX2653" fmla="*/ 3677726 w 5632936"/>
                <a:gd name="connsiteY2653" fmla="*/ 1668410 h 2788275"/>
                <a:gd name="connsiteX2654" fmla="*/ 3690183 w 5632936"/>
                <a:gd name="connsiteY2654" fmla="*/ 1666083 h 2788275"/>
                <a:gd name="connsiteX2655" fmla="*/ 3697712 w 5632936"/>
                <a:gd name="connsiteY2655" fmla="*/ 1660835 h 2788275"/>
                <a:gd name="connsiteX2656" fmla="*/ 3714823 w 5632936"/>
                <a:gd name="connsiteY2656" fmla="*/ 1649930 h 2788275"/>
                <a:gd name="connsiteX2657" fmla="*/ 3732435 w 5632936"/>
                <a:gd name="connsiteY2657" fmla="*/ 1639892 h 2788275"/>
                <a:gd name="connsiteX2658" fmla="*/ 3743386 w 5632936"/>
                <a:gd name="connsiteY2658" fmla="*/ 1638933 h 2788275"/>
                <a:gd name="connsiteX2659" fmla="*/ 3764786 w 5632936"/>
                <a:gd name="connsiteY2659" fmla="*/ 1634690 h 2788275"/>
                <a:gd name="connsiteX2660" fmla="*/ 3769713 w 5632936"/>
                <a:gd name="connsiteY2660" fmla="*/ 1637930 h 2788275"/>
                <a:gd name="connsiteX2661" fmla="*/ 3775235 w 5632936"/>
                <a:gd name="connsiteY2661" fmla="*/ 1638933 h 2788275"/>
                <a:gd name="connsiteX2662" fmla="*/ 3794262 w 5632936"/>
                <a:gd name="connsiteY2662" fmla="*/ 1642766 h 2788275"/>
                <a:gd name="connsiteX2663" fmla="*/ 3798551 w 5632936"/>
                <a:gd name="connsiteY2663" fmla="*/ 1651299 h 2788275"/>
                <a:gd name="connsiteX2664" fmla="*/ 3795220 w 5632936"/>
                <a:gd name="connsiteY2664" fmla="*/ 1666995 h 2788275"/>
                <a:gd name="connsiteX2665" fmla="*/ 3788056 w 5632936"/>
                <a:gd name="connsiteY2665" fmla="*/ 1674615 h 2788275"/>
                <a:gd name="connsiteX2666" fmla="*/ 3784726 w 5632936"/>
                <a:gd name="connsiteY2666" fmla="*/ 1693140 h 2788275"/>
                <a:gd name="connsiteX2667" fmla="*/ 3800878 w 5632936"/>
                <a:gd name="connsiteY2667" fmla="*/ 1704548 h 2788275"/>
                <a:gd name="connsiteX2668" fmla="*/ 3805167 w 5632936"/>
                <a:gd name="connsiteY2668" fmla="*/ 1705049 h 2788275"/>
                <a:gd name="connsiteX2669" fmla="*/ 3814704 w 5632936"/>
                <a:gd name="connsiteY2669" fmla="*/ 1699848 h 2788275"/>
                <a:gd name="connsiteX2670" fmla="*/ 3828986 w 5632936"/>
                <a:gd name="connsiteY2670" fmla="*/ 1702220 h 2788275"/>
                <a:gd name="connsiteX2671" fmla="*/ 3830674 w 5632936"/>
                <a:gd name="connsiteY2671" fmla="*/ 1708654 h 2788275"/>
                <a:gd name="connsiteX2672" fmla="*/ 3830400 w 5632936"/>
                <a:gd name="connsiteY2672" fmla="*/ 1709384 h 2788275"/>
                <a:gd name="connsiteX2673" fmla="*/ 3837473 w 5632936"/>
                <a:gd name="connsiteY2673" fmla="*/ 1718829 h 2788275"/>
                <a:gd name="connsiteX2674" fmla="*/ 3837062 w 5632936"/>
                <a:gd name="connsiteY2674" fmla="*/ 1731651 h 2788275"/>
                <a:gd name="connsiteX2675" fmla="*/ 3820864 w 5632936"/>
                <a:gd name="connsiteY2675" fmla="*/ 1732107 h 2788275"/>
                <a:gd name="connsiteX2676" fmla="*/ 3828986 w 5632936"/>
                <a:gd name="connsiteY2676" fmla="*/ 1749264 h 2788275"/>
                <a:gd name="connsiteX2677" fmla="*/ 3831358 w 5632936"/>
                <a:gd name="connsiteY2677" fmla="*/ 1751180 h 2788275"/>
                <a:gd name="connsiteX2678" fmla="*/ 3836605 w 5632936"/>
                <a:gd name="connsiteY2678" fmla="*/ 1765918 h 2788275"/>
                <a:gd name="connsiteX2679" fmla="*/ 3832317 w 5632936"/>
                <a:gd name="connsiteY2679" fmla="*/ 1784991 h 2788275"/>
                <a:gd name="connsiteX2680" fmla="*/ 3816164 w 5632936"/>
                <a:gd name="connsiteY2680" fmla="*/ 1801052 h 2788275"/>
                <a:gd name="connsiteX2681" fmla="*/ 3814704 w 5632936"/>
                <a:gd name="connsiteY2681" fmla="*/ 1814422 h 2788275"/>
                <a:gd name="connsiteX2682" fmla="*/ 3822780 w 5632936"/>
                <a:gd name="connsiteY2682" fmla="*/ 1816749 h 2788275"/>
                <a:gd name="connsiteX2683" fmla="*/ 3835602 w 5632936"/>
                <a:gd name="connsiteY2683" fmla="*/ 1802513 h 2788275"/>
                <a:gd name="connsiteX2684" fmla="*/ 3836104 w 5632936"/>
                <a:gd name="connsiteY2684" fmla="*/ 1815836 h 2788275"/>
                <a:gd name="connsiteX2685" fmla="*/ 3849792 w 5632936"/>
                <a:gd name="connsiteY2685" fmla="*/ 1807760 h 2788275"/>
                <a:gd name="connsiteX2686" fmla="*/ 3858918 w 5632936"/>
                <a:gd name="connsiteY2686" fmla="*/ 1805843 h 2788275"/>
                <a:gd name="connsiteX2687" fmla="*/ 3864120 w 5632936"/>
                <a:gd name="connsiteY2687" fmla="*/ 1805843 h 2788275"/>
                <a:gd name="connsiteX2688" fmla="*/ 3875116 w 5632936"/>
                <a:gd name="connsiteY2688" fmla="*/ 1795896 h 2788275"/>
                <a:gd name="connsiteX2689" fmla="*/ 3885063 w 5632936"/>
                <a:gd name="connsiteY2689" fmla="*/ 1796763 h 2788275"/>
                <a:gd name="connsiteX2690" fmla="*/ 3891770 w 5632936"/>
                <a:gd name="connsiteY2690" fmla="*/ 1799181 h 2788275"/>
                <a:gd name="connsiteX2691" fmla="*/ 3902174 w 5632936"/>
                <a:gd name="connsiteY2691" fmla="*/ 1791607 h 2788275"/>
                <a:gd name="connsiteX2692" fmla="*/ 3916456 w 5632936"/>
                <a:gd name="connsiteY2692" fmla="*/ 1785858 h 2788275"/>
                <a:gd name="connsiteX2693" fmla="*/ 3927863 w 5632936"/>
                <a:gd name="connsiteY2693" fmla="*/ 1786816 h 2788275"/>
                <a:gd name="connsiteX2694" fmla="*/ 3923620 w 5632936"/>
                <a:gd name="connsiteY2694" fmla="*/ 1781615 h 2788275"/>
                <a:gd name="connsiteX2695" fmla="*/ 3921703 w 5632936"/>
                <a:gd name="connsiteY2695" fmla="*/ 1773538 h 2788275"/>
                <a:gd name="connsiteX2696" fmla="*/ 3914083 w 5632936"/>
                <a:gd name="connsiteY2696" fmla="*/ 1764002 h 2788275"/>
                <a:gd name="connsiteX2697" fmla="*/ 3917414 w 5632936"/>
                <a:gd name="connsiteY2697" fmla="*/ 1752138 h 2788275"/>
                <a:gd name="connsiteX2698" fmla="*/ 3911665 w 5632936"/>
                <a:gd name="connsiteY2698" fmla="*/ 1720791 h 2788275"/>
                <a:gd name="connsiteX2699" fmla="*/ 3907877 w 5632936"/>
                <a:gd name="connsiteY2699" fmla="*/ 1711209 h 2788275"/>
                <a:gd name="connsiteX2700" fmla="*/ 3901261 w 5632936"/>
                <a:gd name="connsiteY2700" fmla="*/ 1702677 h 2788275"/>
                <a:gd name="connsiteX2701" fmla="*/ 3887573 w 5632936"/>
                <a:gd name="connsiteY2701" fmla="*/ 1691270 h 2788275"/>
                <a:gd name="connsiteX2702" fmla="*/ 3887573 w 5632936"/>
                <a:gd name="connsiteY2702" fmla="*/ 1681779 h 2788275"/>
                <a:gd name="connsiteX2703" fmla="*/ 3885839 w 5632936"/>
                <a:gd name="connsiteY2703" fmla="*/ 1678448 h 2788275"/>
                <a:gd name="connsiteX2704" fmla="*/ 3881276 w 5632936"/>
                <a:gd name="connsiteY2704" fmla="*/ 1674615 h 2788275"/>
                <a:gd name="connsiteX2705" fmla="*/ 3869413 w 5632936"/>
                <a:gd name="connsiteY2705" fmla="*/ 1665124 h 2788275"/>
                <a:gd name="connsiteX2706" fmla="*/ 3859420 w 5632936"/>
                <a:gd name="connsiteY2706" fmla="*/ 1650295 h 2788275"/>
                <a:gd name="connsiteX2707" fmla="*/ 3863983 w 5632936"/>
                <a:gd name="connsiteY2707" fmla="*/ 1641808 h 2788275"/>
                <a:gd name="connsiteX2708" fmla="*/ 3869732 w 5632936"/>
                <a:gd name="connsiteY2708" fmla="*/ 1628119 h 2788275"/>
                <a:gd name="connsiteX2709" fmla="*/ 3882554 w 5632936"/>
                <a:gd name="connsiteY2709" fmla="*/ 1620499 h 2788275"/>
                <a:gd name="connsiteX2710" fmla="*/ 3900121 w 5632936"/>
                <a:gd name="connsiteY2710" fmla="*/ 1615937 h 2788275"/>
                <a:gd name="connsiteX2711" fmla="*/ 3913444 w 5632936"/>
                <a:gd name="connsiteY2711" fmla="*/ 1604940 h 2788275"/>
                <a:gd name="connsiteX2712" fmla="*/ 3924897 w 5632936"/>
                <a:gd name="connsiteY2712" fmla="*/ 1573547 h 2788275"/>
                <a:gd name="connsiteX2713" fmla="*/ 3930555 w 5632936"/>
                <a:gd name="connsiteY2713" fmla="*/ 1564102 h 2788275"/>
                <a:gd name="connsiteX2714" fmla="*/ 3944882 w 5632936"/>
                <a:gd name="connsiteY2714" fmla="*/ 1551189 h 2788275"/>
                <a:gd name="connsiteX2715" fmla="*/ 3951043 w 5632936"/>
                <a:gd name="connsiteY2715" fmla="*/ 1547220 h 2788275"/>
                <a:gd name="connsiteX2716" fmla="*/ 3957704 w 5632936"/>
                <a:gd name="connsiteY2716" fmla="*/ 1544071 h 2788275"/>
                <a:gd name="connsiteX2717" fmla="*/ 3969568 w 5632936"/>
                <a:gd name="connsiteY2717" fmla="*/ 1533668 h 2788275"/>
                <a:gd name="connsiteX2718" fmla="*/ 3981933 w 5632936"/>
                <a:gd name="connsiteY2718" fmla="*/ 1517470 h 2788275"/>
                <a:gd name="connsiteX2719" fmla="*/ 3988595 w 5632936"/>
                <a:gd name="connsiteY2719" fmla="*/ 1526595 h 2788275"/>
                <a:gd name="connsiteX2720" fmla="*/ 3993842 w 5632936"/>
                <a:gd name="connsiteY2720" fmla="*/ 1522306 h 2788275"/>
                <a:gd name="connsiteX2721" fmla="*/ 4006162 w 5632936"/>
                <a:gd name="connsiteY2721" fmla="*/ 1532345 h 2788275"/>
                <a:gd name="connsiteX2722" fmla="*/ 4024733 w 5632936"/>
                <a:gd name="connsiteY2722" fmla="*/ 1541470 h 2788275"/>
                <a:gd name="connsiteX2723" fmla="*/ 4037555 w 5632936"/>
                <a:gd name="connsiteY2723" fmla="*/ 1532938 h 2788275"/>
                <a:gd name="connsiteX2724" fmla="*/ 4049464 w 5632936"/>
                <a:gd name="connsiteY2724" fmla="*/ 1528375 h 2788275"/>
                <a:gd name="connsiteX2725" fmla="*/ 4067031 w 5632936"/>
                <a:gd name="connsiteY2725" fmla="*/ 1512222 h 2788275"/>
                <a:gd name="connsiteX2726" fmla="*/ 4080719 w 5632936"/>
                <a:gd name="connsiteY2726" fmla="*/ 1498534 h 2788275"/>
                <a:gd name="connsiteX2727" fmla="*/ 4095457 w 5632936"/>
                <a:gd name="connsiteY2727" fmla="*/ 1483339 h 2788275"/>
                <a:gd name="connsiteX2728" fmla="*/ 4115899 w 5632936"/>
                <a:gd name="connsiteY2728" fmla="*/ 1462852 h 2788275"/>
                <a:gd name="connsiteX2729" fmla="*/ 4127763 w 5632936"/>
                <a:gd name="connsiteY2729" fmla="*/ 1450532 h 2788275"/>
                <a:gd name="connsiteX2730" fmla="*/ 4153953 w 5632936"/>
                <a:gd name="connsiteY2730" fmla="*/ 1423931 h 2788275"/>
                <a:gd name="connsiteX2731" fmla="*/ 4157695 w 5632936"/>
                <a:gd name="connsiteY2731" fmla="*/ 1413938 h 2788275"/>
                <a:gd name="connsiteX2732" fmla="*/ 4167733 w 5632936"/>
                <a:gd name="connsiteY2732" fmla="*/ 1400615 h 2788275"/>
                <a:gd name="connsiteX2733" fmla="*/ 4175809 w 5632936"/>
                <a:gd name="connsiteY2733" fmla="*/ 1381131 h 2788275"/>
                <a:gd name="connsiteX2734" fmla="*/ 4182928 w 5632936"/>
                <a:gd name="connsiteY2734" fmla="*/ 1371640 h 2788275"/>
                <a:gd name="connsiteX2735" fmla="*/ 4193879 w 5632936"/>
                <a:gd name="connsiteY2735" fmla="*/ 1364933 h 2788275"/>
                <a:gd name="connsiteX2736" fmla="*/ 4207202 w 5632936"/>
                <a:gd name="connsiteY2736" fmla="*/ 1349738 h 2788275"/>
                <a:gd name="connsiteX2737" fmla="*/ 4218107 w 5632936"/>
                <a:gd name="connsiteY2737" fmla="*/ 1335502 h 2788275"/>
                <a:gd name="connsiteX2738" fmla="*/ 4223355 w 5632936"/>
                <a:gd name="connsiteY2738" fmla="*/ 1315015 h 2788275"/>
                <a:gd name="connsiteX2739" fmla="*/ 4222899 w 5632936"/>
                <a:gd name="connsiteY2739" fmla="*/ 1304110 h 2788275"/>
                <a:gd name="connsiteX2740" fmla="*/ 4225728 w 5632936"/>
                <a:gd name="connsiteY2740" fmla="*/ 1291242 h 2788275"/>
                <a:gd name="connsiteX2741" fmla="*/ 4227097 w 5632936"/>
                <a:gd name="connsiteY2741" fmla="*/ 1276504 h 2788275"/>
                <a:gd name="connsiteX2742" fmla="*/ 4223765 w 5632936"/>
                <a:gd name="connsiteY2742" fmla="*/ 1259348 h 2788275"/>
                <a:gd name="connsiteX2743" fmla="*/ 4230473 w 5632936"/>
                <a:gd name="connsiteY2743" fmla="*/ 1242283 h 2788275"/>
                <a:gd name="connsiteX2744" fmla="*/ 4246626 w 5632936"/>
                <a:gd name="connsiteY2744" fmla="*/ 1200897 h 2788275"/>
                <a:gd name="connsiteX2745" fmla="*/ 4250458 w 5632936"/>
                <a:gd name="connsiteY2745" fmla="*/ 1193323 h 2788275"/>
                <a:gd name="connsiteX2746" fmla="*/ 4248999 w 5632936"/>
                <a:gd name="connsiteY2746" fmla="*/ 1178540 h 2788275"/>
                <a:gd name="connsiteX2747" fmla="*/ 4245667 w 5632936"/>
                <a:gd name="connsiteY2747" fmla="*/ 1165216 h 2788275"/>
                <a:gd name="connsiteX2748" fmla="*/ 4249957 w 5632936"/>
                <a:gd name="connsiteY2748" fmla="*/ 1156683 h 2788275"/>
                <a:gd name="connsiteX2749" fmla="*/ 4241880 w 5632936"/>
                <a:gd name="connsiteY2749" fmla="*/ 1151436 h 2788275"/>
                <a:gd name="connsiteX2750" fmla="*/ 4235218 w 5632936"/>
                <a:gd name="connsiteY2750" fmla="*/ 1143861 h 2788275"/>
                <a:gd name="connsiteX2751" fmla="*/ 4215735 w 5632936"/>
                <a:gd name="connsiteY2751" fmla="*/ 1135329 h 2788275"/>
                <a:gd name="connsiteX2752" fmla="*/ 4207202 w 5632936"/>
                <a:gd name="connsiteY2752" fmla="*/ 1118629 h 2788275"/>
                <a:gd name="connsiteX2753" fmla="*/ 4197164 w 5632936"/>
                <a:gd name="connsiteY2753" fmla="*/ 1117214 h 2788275"/>
                <a:gd name="connsiteX2754" fmla="*/ 4186715 w 5632936"/>
                <a:gd name="connsiteY2754" fmla="*/ 1117214 h 2788275"/>
                <a:gd name="connsiteX2755" fmla="*/ 4177589 w 5632936"/>
                <a:gd name="connsiteY2755" fmla="*/ 1120545 h 2788275"/>
                <a:gd name="connsiteX2756" fmla="*/ 4175216 w 5632936"/>
                <a:gd name="connsiteY2756" fmla="*/ 1128120 h 2788275"/>
                <a:gd name="connsiteX2757" fmla="*/ 4167642 w 5632936"/>
                <a:gd name="connsiteY2757" fmla="*/ 1139116 h 2788275"/>
                <a:gd name="connsiteX2758" fmla="*/ 4158105 w 5632936"/>
                <a:gd name="connsiteY2758" fmla="*/ 1143360 h 2788275"/>
                <a:gd name="connsiteX2759" fmla="*/ 4148113 w 5632936"/>
                <a:gd name="connsiteY2759" fmla="*/ 1146234 h 2788275"/>
                <a:gd name="connsiteX2760" fmla="*/ 4142865 w 5632936"/>
                <a:gd name="connsiteY2760" fmla="*/ 1144820 h 2788275"/>
                <a:gd name="connsiteX2761" fmla="*/ 4148113 w 5632936"/>
                <a:gd name="connsiteY2761" fmla="*/ 1138660 h 2788275"/>
                <a:gd name="connsiteX2762" fmla="*/ 4145740 w 5632936"/>
                <a:gd name="connsiteY2762" fmla="*/ 1131952 h 2788275"/>
                <a:gd name="connsiteX2763" fmla="*/ 4141497 w 5632936"/>
                <a:gd name="connsiteY2763" fmla="*/ 1128667 h 2788275"/>
                <a:gd name="connsiteX2764" fmla="*/ 4140493 w 5632936"/>
                <a:gd name="connsiteY2764" fmla="*/ 1119176 h 2788275"/>
                <a:gd name="connsiteX2765" fmla="*/ 4148113 w 5632936"/>
                <a:gd name="connsiteY2765" fmla="*/ 1114614 h 2788275"/>
                <a:gd name="connsiteX2766" fmla="*/ 4150531 w 5632936"/>
                <a:gd name="connsiteY2766" fmla="*/ 1110781 h 2788275"/>
                <a:gd name="connsiteX2767" fmla="*/ 4145330 w 5632936"/>
                <a:gd name="connsiteY2767" fmla="*/ 1109914 h 2788275"/>
                <a:gd name="connsiteX2768" fmla="*/ 4137664 w 5632936"/>
                <a:gd name="connsiteY2768" fmla="*/ 1116530 h 2788275"/>
                <a:gd name="connsiteX2769" fmla="*/ 4135748 w 5632936"/>
                <a:gd name="connsiteY2769" fmla="*/ 1125062 h 2788275"/>
                <a:gd name="connsiteX2770" fmla="*/ 4131960 w 5632936"/>
                <a:gd name="connsiteY2770" fmla="*/ 1133139 h 2788275"/>
                <a:gd name="connsiteX2771" fmla="*/ 4122470 w 5632936"/>
                <a:gd name="connsiteY2771" fmla="*/ 1134599 h 2788275"/>
                <a:gd name="connsiteX2772" fmla="*/ 4117907 w 5632936"/>
                <a:gd name="connsiteY2772" fmla="*/ 1130766 h 2788275"/>
                <a:gd name="connsiteX2773" fmla="*/ 4119732 w 5632936"/>
                <a:gd name="connsiteY2773" fmla="*/ 1116028 h 2788275"/>
                <a:gd name="connsiteX2774" fmla="*/ 4122196 w 5632936"/>
                <a:gd name="connsiteY2774" fmla="*/ 1108956 h 2788275"/>
                <a:gd name="connsiteX2775" fmla="*/ 4119276 w 5632936"/>
                <a:gd name="connsiteY2775" fmla="*/ 1104393 h 2788275"/>
                <a:gd name="connsiteX2776" fmla="*/ 4111245 w 5632936"/>
                <a:gd name="connsiteY2776" fmla="*/ 1103936 h 2788275"/>
                <a:gd name="connsiteX2777" fmla="*/ 4102119 w 5632936"/>
                <a:gd name="connsiteY2777" fmla="*/ 1105351 h 2788275"/>
                <a:gd name="connsiteX2778" fmla="*/ 4093541 w 5632936"/>
                <a:gd name="connsiteY2778" fmla="*/ 1104895 h 2788275"/>
                <a:gd name="connsiteX2779" fmla="*/ 4084415 w 5632936"/>
                <a:gd name="connsiteY2779" fmla="*/ 1101107 h 2788275"/>
                <a:gd name="connsiteX2780" fmla="*/ 4078757 w 5632936"/>
                <a:gd name="connsiteY2780" fmla="*/ 1093898 h 2788275"/>
                <a:gd name="connsiteX2781" fmla="*/ 4084415 w 5632936"/>
                <a:gd name="connsiteY2781" fmla="*/ 1088651 h 2788275"/>
                <a:gd name="connsiteX2782" fmla="*/ 4092537 w 5632936"/>
                <a:gd name="connsiteY2782" fmla="*/ 1083449 h 2788275"/>
                <a:gd name="connsiteX2783" fmla="*/ 4100157 w 5632936"/>
                <a:gd name="connsiteY2783" fmla="*/ 1076331 h 2788275"/>
                <a:gd name="connsiteX2784" fmla="*/ 4106773 w 5632936"/>
                <a:gd name="connsiteY2784" fmla="*/ 1070673 h 2788275"/>
                <a:gd name="connsiteX2785" fmla="*/ 4119139 w 5632936"/>
                <a:gd name="connsiteY2785" fmla="*/ 1063007 h 2788275"/>
                <a:gd name="connsiteX2786" fmla="*/ 4130546 w 5632936"/>
                <a:gd name="connsiteY2786" fmla="*/ 1054977 h 2788275"/>
                <a:gd name="connsiteX2787" fmla="*/ 4136295 w 5632936"/>
                <a:gd name="connsiteY2787" fmla="*/ 1051190 h 2788275"/>
                <a:gd name="connsiteX2788" fmla="*/ 4150577 w 5632936"/>
                <a:gd name="connsiteY2788" fmla="*/ 1042566 h 2788275"/>
                <a:gd name="connsiteX2789" fmla="*/ 4155824 w 5632936"/>
                <a:gd name="connsiteY2789" fmla="*/ 1031158 h 2788275"/>
                <a:gd name="connsiteX2790" fmla="*/ 4160387 w 5632936"/>
                <a:gd name="connsiteY2790" fmla="*/ 1028329 h 2788275"/>
                <a:gd name="connsiteX2791" fmla="*/ 4167551 w 5632936"/>
                <a:gd name="connsiteY2791" fmla="*/ 1021211 h 2788275"/>
                <a:gd name="connsiteX2792" fmla="*/ 4176996 w 5632936"/>
                <a:gd name="connsiteY2792" fmla="*/ 1010717 h 2788275"/>
                <a:gd name="connsiteX2793" fmla="*/ 4193696 w 5632936"/>
                <a:gd name="connsiteY2793" fmla="*/ 998853 h 2788275"/>
                <a:gd name="connsiteX2794" fmla="*/ 4203689 w 5632936"/>
                <a:gd name="connsiteY2794" fmla="*/ 992192 h 2788275"/>
                <a:gd name="connsiteX2795" fmla="*/ 4219339 w 5632936"/>
                <a:gd name="connsiteY2795" fmla="*/ 981241 h 2788275"/>
                <a:gd name="connsiteX2796" fmla="*/ 4226503 w 5632936"/>
                <a:gd name="connsiteY2796" fmla="*/ 976678 h 2788275"/>
                <a:gd name="connsiteX2797" fmla="*/ 4229834 w 5632936"/>
                <a:gd name="connsiteY2797" fmla="*/ 970974 h 2788275"/>
                <a:gd name="connsiteX2798" fmla="*/ 4231248 w 5632936"/>
                <a:gd name="connsiteY2798" fmla="*/ 964814 h 2788275"/>
                <a:gd name="connsiteX2799" fmla="*/ 4237408 w 5632936"/>
                <a:gd name="connsiteY2799" fmla="*/ 957651 h 2788275"/>
                <a:gd name="connsiteX2800" fmla="*/ 4247858 w 5632936"/>
                <a:gd name="connsiteY2800" fmla="*/ 953361 h 2788275"/>
                <a:gd name="connsiteX2801" fmla="*/ 4254063 w 5632936"/>
                <a:gd name="connsiteY2801" fmla="*/ 947156 h 2788275"/>
                <a:gd name="connsiteX2802" fmla="*/ 4263554 w 5632936"/>
                <a:gd name="connsiteY2802" fmla="*/ 936205 h 2788275"/>
                <a:gd name="connsiteX2803" fmla="*/ 4278246 w 5632936"/>
                <a:gd name="connsiteY2803" fmla="*/ 924387 h 2788275"/>
                <a:gd name="connsiteX2804" fmla="*/ 4286414 w 5632936"/>
                <a:gd name="connsiteY2804" fmla="*/ 922471 h 2788275"/>
                <a:gd name="connsiteX2805" fmla="*/ 4301608 w 5632936"/>
                <a:gd name="connsiteY2805" fmla="*/ 917269 h 2788275"/>
                <a:gd name="connsiteX2806" fmla="*/ 4315296 w 5632936"/>
                <a:gd name="connsiteY2806" fmla="*/ 914851 h 2788275"/>
                <a:gd name="connsiteX2807" fmla="*/ 4340438 w 5632936"/>
                <a:gd name="connsiteY2807" fmla="*/ 916722 h 2788275"/>
                <a:gd name="connsiteX2808" fmla="*/ 4353351 w 5632936"/>
                <a:gd name="connsiteY2808" fmla="*/ 914851 h 2788275"/>
                <a:gd name="connsiteX2809" fmla="*/ 4365215 w 5632936"/>
                <a:gd name="connsiteY2809" fmla="*/ 913436 h 2788275"/>
                <a:gd name="connsiteX2810" fmla="*/ 4377078 w 5632936"/>
                <a:gd name="connsiteY2810" fmla="*/ 917269 h 2788275"/>
                <a:gd name="connsiteX2811" fmla="*/ 4384242 w 5632936"/>
                <a:gd name="connsiteY2811" fmla="*/ 921832 h 2788275"/>
                <a:gd name="connsiteX2812" fmla="*/ 4388531 w 5632936"/>
                <a:gd name="connsiteY2812" fmla="*/ 915581 h 2788275"/>
                <a:gd name="connsiteX2813" fmla="*/ 4399938 w 5632936"/>
                <a:gd name="connsiteY2813" fmla="*/ 910379 h 2788275"/>
                <a:gd name="connsiteX2814" fmla="*/ 4408654 w 5632936"/>
                <a:gd name="connsiteY2814" fmla="*/ 916448 h 2788275"/>
                <a:gd name="connsiteX2815" fmla="*/ 4410387 w 5632936"/>
                <a:gd name="connsiteY2815" fmla="*/ 917543 h 2788275"/>
                <a:gd name="connsiteX2816" fmla="*/ 4416045 w 5632936"/>
                <a:gd name="connsiteY2816" fmla="*/ 921330 h 2788275"/>
                <a:gd name="connsiteX2817" fmla="*/ 4433201 w 5632936"/>
                <a:gd name="connsiteY2817" fmla="*/ 913756 h 2788275"/>
                <a:gd name="connsiteX2818" fmla="*/ 4437764 w 5632936"/>
                <a:gd name="connsiteY2818" fmla="*/ 916539 h 2788275"/>
                <a:gd name="connsiteX2819" fmla="*/ 4441552 w 5632936"/>
                <a:gd name="connsiteY2819" fmla="*/ 922745 h 2788275"/>
                <a:gd name="connsiteX2820" fmla="*/ 4454008 w 5632936"/>
                <a:gd name="connsiteY2820" fmla="*/ 915170 h 2788275"/>
                <a:gd name="connsiteX2821" fmla="*/ 4470161 w 5632936"/>
                <a:gd name="connsiteY2821" fmla="*/ 907094 h 2788275"/>
                <a:gd name="connsiteX2822" fmla="*/ 4480655 w 5632936"/>
                <a:gd name="connsiteY2822" fmla="*/ 899474 h 2788275"/>
                <a:gd name="connsiteX2823" fmla="*/ 4493888 w 5632936"/>
                <a:gd name="connsiteY2823" fmla="*/ 900432 h 2788275"/>
                <a:gd name="connsiteX2824" fmla="*/ 4504383 w 5632936"/>
                <a:gd name="connsiteY2824" fmla="*/ 904995 h 2788275"/>
                <a:gd name="connsiteX2825" fmla="*/ 4510587 w 5632936"/>
                <a:gd name="connsiteY2825" fmla="*/ 911201 h 2788275"/>
                <a:gd name="connsiteX2826" fmla="*/ 4520991 w 5632936"/>
                <a:gd name="connsiteY2826" fmla="*/ 904128 h 2788275"/>
                <a:gd name="connsiteX2827" fmla="*/ 4528611 w 5632936"/>
                <a:gd name="connsiteY2827" fmla="*/ 907824 h 2788275"/>
                <a:gd name="connsiteX2828" fmla="*/ 4553843 w 5632936"/>
                <a:gd name="connsiteY2828" fmla="*/ 922152 h 2788275"/>
                <a:gd name="connsiteX2829" fmla="*/ 4544718 w 5632936"/>
                <a:gd name="connsiteY2829" fmla="*/ 921193 h 2788275"/>
                <a:gd name="connsiteX2830" fmla="*/ 4536596 w 5632936"/>
                <a:gd name="connsiteY2830" fmla="*/ 920691 h 2788275"/>
                <a:gd name="connsiteX2831" fmla="*/ 4523775 w 5632936"/>
                <a:gd name="connsiteY2831" fmla="*/ 928311 h 2788275"/>
                <a:gd name="connsiteX2832" fmla="*/ 4528338 w 5632936"/>
                <a:gd name="connsiteY2832" fmla="*/ 934517 h 2788275"/>
                <a:gd name="connsiteX2833" fmla="*/ 4538330 w 5632936"/>
                <a:gd name="connsiteY2833" fmla="*/ 934061 h 2788275"/>
                <a:gd name="connsiteX2834" fmla="*/ 4544992 w 5632936"/>
                <a:gd name="connsiteY2834" fmla="*/ 935475 h 2788275"/>
                <a:gd name="connsiteX2835" fmla="*/ 4552110 w 5632936"/>
                <a:gd name="connsiteY2835" fmla="*/ 933057 h 2788275"/>
                <a:gd name="connsiteX2836" fmla="*/ 4561236 w 5632936"/>
                <a:gd name="connsiteY2836" fmla="*/ 930684 h 2788275"/>
                <a:gd name="connsiteX2837" fmla="*/ 4568855 w 5632936"/>
                <a:gd name="connsiteY2837" fmla="*/ 934061 h 2788275"/>
                <a:gd name="connsiteX2838" fmla="*/ 4576431 w 5632936"/>
                <a:gd name="connsiteY2838" fmla="*/ 931140 h 2788275"/>
                <a:gd name="connsiteX2839" fmla="*/ 4584963 w 5632936"/>
                <a:gd name="connsiteY2839" fmla="*/ 923566 h 2788275"/>
                <a:gd name="connsiteX2840" fmla="*/ 4593039 w 5632936"/>
                <a:gd name="connsiteY2840" fmla="*/ 919779 h 2788275"/>
                <a:gd name="connsiteX2841" fmla="*/ 4600157 w 5632936"/>
                <a:gd name="connsiteY2841" fmla="*/ 926441 h 2788275"/>
                <a:gd name="connsiteX2842" fmla="*/ 4606362 w 5632936"/>
                <a:gd name="connsiteY2842" fmla="*/ 924524 h 2788275"/>
                <a:gd name="connsiteX2843" fmla="*/ 4613983 w 5632936"/>
                <a:gd name="connsiteY2843" fmla="*/ 920691 h 2788275"/>
                <a:gd name="connsiteX2844" fmla="*/ 4626804 w 5632936"/>
                <a:gd name="connsiteY2844" fmla="*/ 922608 h 2788275"/>
                <a:gd name="connsiteX2845" fmla="*/ 4636797 w 5632936"/>
                <a:gd name="connsiteY2845" fmla="*/ 920691 h 2788275"/>
                <a:gd name="connsiteX2846" fmla="*/ 4640128 w 5632936"/>
                <a:gd name="connsiteY2846" fmla="*/ 916129 h 2788275"/>
                <a:gd name="connsiteX2847" fmla="*/ 4639170 w 5632936"/>
                <a:gd name="connsiteY2847" fmla="*/ 909923 h 2788275"/>
                <a:gd name="connsiteX2848" fmla="*/ 4632052 w 5632936"/>
                <a:gd name="connsiteY2848" fmla="*/ 906090 h 2788275"/>
                <a:gd name="connsiteX2849" fmla="*/ 4620142 w 5632936"/>
                <a:gd name="connsiteY2849" fmla="*/ 908508 h 2788275"/>
                <a:gd name="connsiteX2850" fmla="*/ 4613481 w 5632936"/>
                <a:gd name="connsiteY2850" fmla="*/ 907961 h 2788275"/>
                <a:gd name="connsiteX2851" fmla="*/ 4612568 w 5632936"/>
                <a:gd name="connsiteY2851" fmla="*/ 896554 h 2788275"/>
                <a:gd name="connsiteX2852" fmla="*/ 4616356 w 5632936"/>
                <a:gd name="connsiteY2852" fmla="*/ 889436 h 2788275"/>
                <a:gd name="connsiteX2853" fmla="*/ 4620599 w 5632936"/>
                <a:gd name="connsiteY2853" fmla="*/ 883778 h 2788275"/>
                <a:gd name="connsiteX2854" fmla="*/ 4630180 w 5632936"/>
                <a:gd name="connsiteY2854" fmla="*/ 873831 h 2788275"/>
                <a:gd name="connsiteX2855" fmla="*/ 4638211 w 5632936"/>
                <a:gd name="connsiteY2855" fmla="*/ 865207 h 2788275"/>
                <a:gd name="connsiteX2856" fmla="*/ 4651900 w 5632936"/>
                <a:gd name="connsiteY2856" fmla="*/ 857587 h 2788275"/>
                <a:gd name="connsiteX2857" fmla="*/ 4661893 w 5632936"/>
                <a:gd name="connsiteY2857" fmla="*/ 847594 h 2788275"/>
                <a:gd name="connsiteX2858" fmla="*/ 4688038 w 5632936"/>
                <a:gd name="connsiteY2858" fmla="*/ 825327 h 2788275"/>
                <a:gd name="connsiteX2859" fmla="*/ 4694654 w 5632936"/>
                <a:gd name="connsiteY2859" fmla="*/ 819122 h 2788275"/>
                <a:gd name="connsiteX2860" fmla="*/ 4704145 w 5632936"/>
                <a:gd name="connsiteY2860" fmla="*/ 812414 h 2788275"/>
                <a:gd name="connsiteX2861" fmla="*/ 4709392 w 5632936"/>
                <a:gd name="connsiteY2861" fmla="*/ 811958 h 2788275"/>
                <a:gd name="connsiteX2862" fmla="*/ 4717012 w 5632936"/>
                <a:gd name="connsiteY2862" fmla="*/ 811411 h 2788275"/>
                <a:gd name="connsiteX2863" fmla="*/ 4723628 w 5632936"/>
                <a:gd name="connsiteY2863" fmla="*/ 811958 h 2788275"/>
                <a:gd name="connsiteX2864" fmla="*/ 4731750 w 5632936"/>
                <a:gd name="connsiteY2864" fmla="*/ 813418 h 2788275"/>
                <a:gd name="connsiteX2865" fmla="*/ 4738457 w 5632936"/>
                <a:gd name="connsiteY2865" fmla="*/ 811958 h 2788275"/>
                <a:gd name="connsiteX2866" fmla="*/ 4746488 w 5632936"/>
                <a:gd name="connsiteY2866" fmla="*/ 806711 h 2788275"/>
                <a:gd name="connsiteX2867" fmla="*/ 4751051 w 5632936"/>
                <a:gd name="connsiteY2867" fmla="*/ 808673 h 2788275"/>
                <a:gd name="connsiteX2868" fmla="*/ 4755295 w 5632936"/>
                <a:gd name="connsiteY2868" fmla="*/ 811958 h 2788275"/>
                <a:gd name="connsiteX2869" fmla="*/ 4763918 w 5632936"/>
                <a:gd name="connsiteY2869" fmla="*/ 815289 h 2788275"/>
                <a:gd name="connsiteX2870" fmla="*/ 4770580 w 5632936"/>
                <a:gd name="connsiteY2870" fmla="*/ 817662 h 2788275"/>
                <a:gd name="connsiteX2871" fmla="*/ 4775143 w 5632936"/>
                <a:gd name="connsiteY2871" fmla="*/ 811000 h 2788275"/>
                <a:gd name="connsiteX2872" fmla="*/ 4780345 w 5632936"/>
                <a:gd name="connsiteY2872" fmla="*/ 811411 h 2788275"/>
                <a:gd name="connsiteX2873" fmla="*/ 4784908 w 5632936"/>
                <a:gd name="connsiteY2873" fmla="*/ 817251 h 2788275"/>
                <a:gd name="connsiteX2874" fmla="*/ 4775782 w 5632936"/>
                <a:gd name="connsiteY2874" fmla="*/ 826377 h 2788275"/>
                <a:gd name="connsiteX2875" fmla="*/ 4770079 w 5632936"/>
                <a:gd name="connsiteY2875" fmla="*/ 837829 h 2788275"/>
                <a:gd name="connsiteX2876" fmla="*/ 4770991 w 5632936"/>
                <a:gd name="connsiteY2876" fmla="*/ 844491 h 2788275"/>
                <a:gd name="connsiteX2877" fmla="*/ 4781486 w 5632936"/>
                <a:gd name="connsiteY2877" fmla="*/ 844035 h 2788275"/>
                <a:gd name="connsiteX2878" fmla="*/ 4784314 w 5632936"/>
                <a:gd name="connsiteY2878" fmla="*/ 848279 h 2788275"/>
                <a:gd name="connsiteX2879" fmla="*/ 4777197 w 5632936"/>
                <a:gd name="connsiteY2879" fmla="*/ 857769 h 2788275"/>
                <a:gd name="connsiteX2880" fmla="*/ 4785272 w 5632936"/>
                <a:gd name="connsiteY2880" fmla="*/ 858271 h 2788275"/>
                <a:gd name="connsiteX2881" fmla="*/ 4794809 w 5632936"/>
                <a:gd name="connsiteY2881" fmla="*/ 853070 h 2788275"/>
                <a:gd name="connsiteX2882" fmla="*/ 4806216 w 5632936"/>
                <a:gd name="connsiteY2882" fmla="*/ 845450 h 2788275"/>
                <a:gd name="connsiteX2883" fmla="*/ 4811874 w 5632936"/>
                <a:gd name="connsiteY2883" fmla="*/ 841115 h 2788275"/>
                <a:gd name="connsiteX2884" fmla="*/ 4826658 w 5632936"/>
                <a:gd name="connsiteY2884" fmla="*/ 834499 h 2788275"/>
                <a:gd name="connsiteX2885" fmla="*/ 4832316 w 5632936"/>
                <a:gd name="connsiteY2885" fmla="*/ 828339 h 2788275"/>
                <a:gd name="connsiteX2886" fmla="*/ 4835191 w 5632936"/>
                <a:gd name="connsiteY2886" fmla="*/ 822590 h 2788275"/>
                <a:gd name="connsiteX2887" fmla="*/ 4844317 w 5632936"/>
                <a:gd name="connsiteY2887" fmla="*/ 820263 h 2788275"/>
                <a:gd name="connsiteX2888" fmla="*/ 4846370 w 5632936"/>
                <a:gd name="connsiteY2888" fmla="*/ 821631 h 2788275"/>
                <a:gd name="connsiteX2889" fmla="*/ 4854947 w 5632936"/>
                <a:gd name="connsiteY2889" fmla="*/ 823137 h 2788275"/>
                <a:gd name="connsiteX2890" fmla="*/ 4862066 w 5632936"/>
                <a:gd name="connsiteY2890" fmla="*/ 819304 h 2788275"/>
                <a:gd name="connsiteX2891" fmla="*/ 4856865 w 5632936"/>
                <a:gd name="connsiteY2891" fmla="*/ 816384 h 2788275"/>
                <a:gd name="connsiteX2892" fmla="*/ 4854492 w 5632936"/>
                <a:gd name="connsiteY2892" fmla="*/ 810726 h 2788275"/>
                <a:gd name="connsiteX2893" fmla="*/ 4858278 w 5632936"/>
                <a:gd name="connsiteY2893" fmla="*/ 799319 h 2788275"/>
                <a:gd name="connsiteX2894" fmla="*/ 4867815 w 5632936"/>
                <a:gd name="connsiteY2894" fmla="*/ 786953 h 2788275"/>
                <a:gd name="connsiteX2895" fmla="*/ 4876348 w 5632936"/>
                <a:gd name="connsiteY2895" fmla="*/ 781706 h 2788275"/>
                <a:gd name="connsiteX2896" fmla="*/ 4877808 w 5632936"/>
                <a:gd name="connsiteY2896" fmla="*/ 779334 h 2788275"/>
                <a:gd name="connsiteX2897" fmla="*/ 4883922 w 5632936"/>
                <a:gd name="connsiteY2897" fmla="*/ 773630 h 2788275"/>
                <a:gd name="connsiteX2898" fmla="*/ 4895876 w 5632936"/>
                <a:gd name="connsiteY2898" fmla="*/ 770801 h 2788275"/>
                <a:gd name="connsiteX2899" fmla="*/ 4906737 w 5632936"/>
                <a:gd name="connsiteY2899" fmla="*/ 774588 h 2788275"/>
                <a:gd name="connsiteX2900" fmla="*/ 4916319 w 5632936"/>
                <a:gd name="connsiteY2900" fmla="*/ 780748 h 2788275"/>
                <a:gd name="connsiteX2901" fmla="*/ 4907740 w 5632936"/>
                <a:gd name="connsiteY2901" fmla="*/ 778832 h 2788275"/>
                <a:gd name="connsiteX2902" fmla="*/ 4902949 w 5632936"/>
                <a:gd name="connsiteY2902" fmla="*/ 784124 h 2788275"/>
                <a:gd name="connsiteX2903" fmla="*/ 4893823 w 5632936"/>
                <a:gd name="connsiteY2903" fmla="*/ 787866 h 2788275"/>
                <a:gd name="connsiteX2904" fmla="*/ 4890447 w 5632936"/>
                <a:gd name="connsiteY2904" fmla="*/ 794573 h 2788275"/>
                <a:gd name="connsiteX2905" fmla="*/ 4886158 w 5632936"/>
                <a:gd name="connsiteY2905" fmla="*/ 804612 h 2788275"/>
                <a:gd name="connsiteX2906" fmla="*/ 4884743 w 5632936"/>
                <a:gd name="connsiteY2906" fmla="*/ 815472 h 2788275"/>
                <a:gd name="connsiteX2907" fmla="*/ 4882416 w 5632936"/>
                <a:gd name="connsiteY2907" fmla="*/ 819304 h 2788275"/>
                <a:gd name="connsiteX2908" fmla="*/ 4879542 w 5632936"/>
                <a:gd name="connsiteY2908" fmla="*/ 828795 h 2788275"/>
                <a:gd name="connsiteX2909" fmla="*/ 4880043 w 5632936"/>
                <a:gd name="connsiteY2909" fmla="*/ 836871 h 2788275"/>
                <a:gd name="connsiteX2910" fmla="*/ 4875480 w 5632936"/>
                <a:gd name="connsiteY2910" fmla="*/ 844948 h 2788275"/>
                <a:gd name="connsiteX2911" fmla="*/ 4870234 w 5632936"/>
                <a:gd name="connsiteY2911" fmla="*/ 848735 h 2788275"/>
                <a:gd name="connsiteX2912" fmla="*/ 4865671 w 5632936"/>
                <a:gd name="connsiteY2912" fmla="*/ 852111 h 2788275"/>
                <a:gd name="connsiteX2913" fmla="*/ 4861108 w 5632936"/>
                <a:gd name="connsiteY2913" fmla="*/ 854940 h 2788275"/>
                <a:gd name="connsiteX2914" fmla="*/ 4852484 w 5632936"/>
                <a:gd name="connsiteY2914" fmla="*/ 859503 h 2788275"/>
                <a:gd name="connsiteX2915" fmla="*/ 4843359 w 5632936"/>
                <a:gd name="connsiteY2915" fmla="*/ 863290 h 2788275"/>
                <a:gd name="connsiteX2916" fmla="*/ 4834780 w 5632936"/>
                <a:gd name="connsiteY2916" fmla="*/ 867853 h 2788275"/>
                <a:gd name="connsiteX2917" fmla="*/ 4829579 w 5632936"/>
                <a:gd name="connsiteY2917" fmla="*/ 869770 h 2788275"/>
                <a:gd name="connsiteX2918" fmla="*/ 4823875 w 5632936"/>
                <a:gd name="connsiteY2918" fmla="*/ 875884 h 2788275"/>
                <a:gd name="connsiteX2919" fmla="*/ 4820042 w 5632936"/>
                <a:gd name="connsiteY2919" fmla="*/ 883550 h 2788275"/>
                <a:gd name="connsiteX2920" fmla="*/ 4810049 w 5632936"/>
                <a:gd name="connsiteY2920" fmla="*/ 891580 h 2788275"/>
                <a:gd name="connsiteX2921" fmla="*/ 4806764 w 5632936"/>
                <a:gd name="connsiteY2921" fmla="*/ 896143 h 2788275"/>
                <a:gd name="connsiteX2922" fmla="*/ 4799189 w 5632936"/>
                <a:gd name="connsiteY2922" fmla="*/ 901892 h 2788275"/>
                <a:gd name="connsiteX2923" fmla="*/ 4787736 w 5632936"/>
                <a:gd name="connsiteY2923" fmla="*/ 908554 h 2788275"/>
                <a:gd name="connsiteX2924" fmla="*/ 4778611 w 5632936"/>
                <a:gd name="connsiteY2924" fmla="*/ 917680 h 2788275"/>
                <a:gd name="connsiteX2925" fmla="*/ 4755796 w 5632936"/>
                <a:gd name="connsiteY2925" fmla="*/ 944281 h 2788275"/>
                <a:gd name="connsiteX2926" fmla="*/ 4742930 w 5632936"/>
                <a:gd name="connsiteY2926" fmla="*/ 952449 h 2788275"/>
                <a:gd name="connsiteX2927" fmla="*/ 4735857 w 5632936"/>
                <a:gd name="connsiteY2927" fmla="*/ 959065 h 2788275"/>
                <a:gd name="connsiteX2928" fmla="*/ 4727689 w 5632936"/>
                <a:gd name="connsiteY2928" fmla="*/ 962852 h 2788275"/>
                <a:gd name="connsiteX2929" fmla="*/ 4720571 w 5632936"/>
                <a:gd name="connsiteY2929" fmla="*/ 966640 h 2788275"/>
                <a:gd name="connsiteX2930" fmla="*/ 4713909 w 5632936"/>
                <a:gd name="connsiteY2930" fmla="*/ 970974 h 2788275"/>
                <a:gd name="connsiteX2931" fmla="*/ 4694426 w 5632936"/>
                <a:gd name="connsiteY2931" fmla="*/ 979461 h 2788275"/>
                <a:gd name="connsiteX2932" fmla="*/ 4682973 w 5632936"/>
                <a:gd name="connsiteY2932" fmla="*/ 981423 h 2788275"/>
                <a:gd name="connsiteX2933" fmla="*/ 4688221 w 5632936"/>
                <a:gd name="connsiteY2933" fmla="*/ 992329 h 2788275"/>
                <a:gd name="connsiteX2934" fmla="*/ 4686852 w 5632936"/>
                <a:gd name="connsiteY2934" fmla="*/ 998990 h 2788275"/>
                <a:gd name="connsiteX2935" fmla="*/ 4680600 w 5632936"/>
                <a:gd name="connsiteY2935" fmla="*/ 1008481 h 2788275"/>
                <a:gd name="connsiteX2936" fmla="*/ 4672114 w 5632936"/>
                <a:gd name="connsiteY2936" fmla="*/ 1016557 h 2788275"/>
                <a:gd name="connsiteX2937" fmla="*/ 4663992 w 5632936"/>
                <a:gd name="connsiteY2937" fmla="*/ 1023265 h 2788275"/>
                <a:gd name="connsiteX2938" fmla="*/ 4658288 w 5632936"/>
                <a:gd name="connsiteY2938" fmla="*/ 1032756 h 2788275"/>
                <a:gd name="connsiteX2939" fmla="*/ 4652630 w 5632936"/>
                <a:gd name="connsiteY2939" fmla="*/ 1046992 h 2788275"/>
                <a:gd name="connsiteX2940" fmla="*/ 4650212 w 5632936"/>
                <a:gd name="connsiteY2940" fmla="*/ 1058855 h 2788275"/>
                <a:gd name="connsiteX2941" fmla="*/ 4647382 w 5632936"/>
                <a:gd name="connsiteY2941" fmla="*/ 1077928 h 2788275"/>
                <a:gd name="connsiteX2942" fmla="*/ 4650212 w 5632936"/>
                <a:gd name="connsiteY2942" fmla="*/ 1100240 h 2788275"/>
                <a:gd name="connsiteX2943" fmla="*/ 4655915 w 5632936"/>
                <a:gd name="connsiteY2943" fmla="*/ 1118857 h 2788275"/>
                <a:gd name="connsiteX2944" fmla="*/ 4661619 w 5632936"/>
                <a:gd name="connsiteY2944" fmla="*/ 1143999 h 2788275"/>
                <a:gd name="connsiteX2945" fmla="*/ 4660707 w 5632936"/>
                <a:gd name="connsiteY2945" fmla="*/ 1169688 h 2788275"/>
                <a:gd name="connsiteX2946" fmla="*/ 4666410 w 5632936"/>
                <a:gd name="connsiteY2946" fmla="*/ 1181551 h 2788275"/>
                <a:gd name="connsiteX2947" fmla="*/ 4670151 w 5632936"/>
                <a:gd name="connsiteY2947" fmla="*/ 1199209 h 2788275"/>
                <a:gd name="connsiteX2948" fmla="*/ 4670699 w 5632936"/>
                <a:gd name="connsiteY2948" fmla="*/ 1217233 h 2788275"/>
                <a:gd name="connsiteX2949" fmla="*/ 4676858 w 5632936"/>
                <a:gd name="connsiteY2949" fmla="*/ 1236716 h 2788275"/>
                <a:gd name="connsiteX2950" fmla="*/ 4681421 w 5632936"/>
                <a:gd name="connsiteY2950" fmla="*/ 1249081 h 2788275"/>
                <a:gd name="connsiteX2951" fmla="*/ 4688540 w 5632936"/>
                <a:gd name="connsiteY2951" fmla="*/ 1240503 h 2788275"/>
                <a:gd name="connsiteX2952" fmla="*/ 4699947 w 5632936"/>
                <a:gd name="connsiteY2952" fmla="*/ 1229096 h 2788275"/>
                <a:gd name="connsiteX2953" fmla="*/ 4717560 w 5632936"/>
                <a:gd name="connsiteY2953" fmla="*/ 1219970 h 2788275"/>
                <a:gd name="connsiteX2954" fmla="*/ 4726686 w 5632936"/>
                <a:gd name="connsiteY2954" fmla="*/ 1206282 h 2788275"/>
                <a:gd name="connsiteX2955" fmla="*/ 4729514 w 5632936"/>
                <a:gd name="connsiteY2955" fmla="*/ 1189627 h 2788275"/>
                <a:gd name="connsiteX2956" fmla="*/ 4736176 w 5632936"/>
                <a:gd name="connsiteY2956" fmla="*/ 1178220 h 2788275"/>
                <a:gd name="connsiteX2957" fmla="*/ 4745713 w 5632936"/>
                <a:gd name="connsiteY2957" fmla="*/ 1167315 h 2788275"/>
                <a:gd name="connsiteX2958" fmla="*/ 4759401 w 5632936"/>
                <a:gd name="connsiteY2958" fmla="*/ 1161109 h 2788275"/>
                <a:gd name="connsiteX2959" fmla="*/ 4773638 w 5632936"/>
                <a:gd name="connsiteY2959" fmla="*/ 1159740 h 2788275"/>
                <a:gd name="connsiteX2960" fmla="*/ 4772177 w 5632936"/>
                <a:gd name="connsiteY2960" fmla="*/ 1150614 h 2788275"/>
                <a:gd name="connsiteX2961" fmla="*/ 4771311 w 5632936"/>
                <a:gd name="connsiteY2961" fmla="*/ 1134416 h 2788275"/>
                <a:gd name="connsiteX2962" fmla="*/ 4778839 w 5632936"/>
                <a:gd name="connsiteY2962" fmla="*/ 1121093 h 2788275"/>
                <a:gd name="connsiteX2963" fmla="*/ 4791752 w 5632936"/>
                <a:gd name="connsiteY2963" fmla="*/ 1111556 h 2788275"/>
                <a:gd name="connsiteX2964" fmla="*/ 4802201 w 5632936"/>
                <a:gd name="connsiteY2964" fmla="*/ 1109229 h 2788275"/>
                <a:gd name="connsiteX2965" fmla="*/ 4819312 w 5632936"/>
                <a:gd name="connsiteY2965" fmla="*/ 1107769 h 2788275"/>
                <a:gd name="connsiteX2966" fmla="*/ 4835008 w 5632936"/>
                <a:gd name="connsiteY2966" fmla="*/ 1097320 h 2788275"/>
                <a:gd name="connsiteX2967" fmla="*/ 4830674 w 5632936"/>
                <a:gd name="connsiteY2967" fmla="*/ 1089198 h 2788275"/>
                <a:gd name="connsiteX2968" fmla="*/ 4822643 w 5632936"/>
                <a:gd name="connsiteY2968" fmla="*/ 1079753 h 2788275"/>
                <a:gd name="connsiteX2969" fmla="*/ 4824057 w 5632936"/>
                <a:gd name="connsiteY2969" fmla="*/ 1067798 h 2788275"/>
                <a:gd name="connsiteX2970" fmla="*/ 4831175 w 5632936"/>
                <a:gd name="connsiteY2970" fmla="*/ 1060270 h 2788275"/>
                <a:gd name="connsiteX2971" fmla="*/ 4837381 w 5632936"/>
                <a:gd name="connsiteY2971" fmla="*/ 1043570 h 2788275"/>
                <a:gd name="connsiteX2972" fmla="*/ 4847373 w 5632936"/>
                <a:gd name="connsiteY2972" fmla="*/ 1035037 h 2788275"/>
                <a:gd name="connsiteX2973" fmla="*/ 4847785 w 5632936"/>
                <a:gd name="connsiteY2973" fmla="*/ 1043113 h 2788275"/>
                <a:gd name="connsiteX2974" fmla="*/ 4853534 w 5632936"/>
                <a:gd name="connsiteY2974" fmla="*/ 1049821 h 2788275"/>
                <a:gd name="connsiteX2975" fmla="*/ 4867222 w 5632936"/>
                <a:gd name="connsiteY2975" fmla="*/ 1040695 h 2788275"/>
                <a:gd name="connsiteX2976" fmla="*/ 4870005 w 5632936"/>
                <a:gd name="connsiteY2976" fmla="*/ 1032117 h 2788275"/>
                <a:gd name="connsiteX2977" fmla="*/ 4863389 w 5632936"/>
                <a:gd name="connsiteY2977" fmla="*/ 1022170 h 2788275"/>
                <a:gd name="connsiteX2978" fmla="*/ 4855724 w 5632936"/>
                <a:gd name="connsiteY2978" fmla="*/ 1018793 h 2788275"/>
                <a:gd name="connsiteX2979" fmla="*/ 4853397 w 5632936"/>
                <a:gd name="connsiteY2979" fmla="*/ 1011219 h 2788275"/>
                <a:gd name="connsiteX2980" fmla="*/ 4852439 w 5632936"/>
                <a:gd name="connsiteY2980" fmla="*/ 999310 h 2788275"/>
                <a:gd name="connsiteX2981" fmla="*/ 4863389 w 5632936"/>
                <a:gd name="connsiteY2981" fmla="*/ 986944 h 2788275"/>
                <a:gd name="connsiteX2982" fmla="*/ 4864804 w 5632936"/>
                <a:gd name="connsiteY2982" fmla="*/ 978868 h 2788275"/>
                <a:gd name="connsiteX2983" fmla="*/ 4848195 w 5632936"/>
                <a:gd name="connsiteY2983" fmla="*/ 971750 h 2788275"/>
                <a:gd name="connsiteX2984" fmla="*/ 4840575 w 5632936"/>
                <a:gd name="connsiteY2984" fmla="*/ 977910 h 2788275"/>
                <a:gd name="connsiteX2985" fmla="*/ 4832955 w 5632936"/>
                <a:gd name="connsiteY2985" fmla="*/ 974625 h 2788275"/>
                <a:gd name="connsiteX2986" fmla="*/ 4826749 w 5632936"/>
                <a:gd name="connsiteY2986" fmla="*/ 961255 h 2788275"/>
                <a:gd name="connsiteX2987" fmla="*/ 4836286 w 5632936"/>
                <a:gd name="connsiteY2987" fmla="*/ 946107 h 2788275"/>
                <a:gd name="connsiteX2988" fmla="*/ 4849564 w 5632936"/>
                <a:gd name="connsiteY2988" fmla="*/ 934608 h 2788275"/>
                <a:gd name="connsiteX2989" fmla="*/ 4860971 w 5632936"/>
                <a:gd name="connsiteY2989" fmla="*/ 920919 h 2788275"/>
                <a:gd name="connsiteX2990" fmla="*/ 4877670 w 5632936"/>
                <a:gd name="connsiteY2990" fmla="*/ 892858 h 2788275"/>
                <a:gd name="connsiteX2991" fmla="*/ 4885246 w 5632936"/>
                <a:gd name="connsiteY2991" fmla="*/ 890987 h 2788275"/>
                <a:gd name="connsiteX2992" fmla="*/ 4893823 w 5632936"/>
                <a:gd name="connsiteY2992" fmla="*/ 888569 h 2788275"/>
                <a:gd name="connsiteX2993" fmla="*/ 4907148 w 5632936"/>
                <a:gd name="connsiteY2993" fmla="*/ 893816 h 2788275"/>
                <a:gd name="connsiteX2994" fmla="*/ 4918509 w 5632936"/>
                <a:gd name="connsiteY2994" fmla="*/ 887200 h 2788275"/>
                <a:gd name="connsiteX2995" fmla="*/ 4933338 w 5632936"/>
                <a:gd name="connsiteY2995" fmla="*/ 877618 h 2788275"/>
                <a:gd name="connsiteX2996" fmla="*/ 4946114 w 5632936"/>
                <a:gd name="connsiteY2996" fmla="*/ 867671 h 2788275"/>
                <a:gd name="connsiteX2997" fmla="*/ 4948532 w 5632936"/>
                <a:gd name="connsiteY2997" fmla="*/ 879990 h 2788275"/>
                <a:gd name="connsiteX2998" fmla="*/ 4946114 w 5632936"/>
                <a:gd name="connsiteY2998" fmla="*/ 899520 h 2788275"/>
                <a:gd name="connsiteX2999" fmla="*/ 4953278 w 5632936"/>
                <a:gd name="connsiteY2999" fmla="*/ 889983 h 2788275"/>
                <a:gd name="connsiteX3000" fmla="*/ 4966100 w 5632936"/>
                <a:gd name="connsiteY3000" fmla="*/ 879580 h 2788275"/>
                <a:gd name="connsiteX3001" fmla="*/ 4982754 w 5632936"/>
                <a:gd name="connsiteY3001" fmla="*/ 871914 h 2788275"/>
                <a:gd name="connsiteX3002" fmla="*/ 4995576 w 5632936"/>
                <a:gd name="connsiteY3002" fmla="*/ 861967 h 2788275"/>
                <a:gd name="connsiteX3003" fmla="*/ 5009858 w 5632936"/>
                <a:gd name="connsiteY3003" fmla="*/ 861967 h 2788275"/>
                <a:gd name="connsiteX3004" fmla="*/ 5026923 w 5632936"/>
                <a:gd name="connsiteY3004" fmla="*/ 861009 h 2788275"/>
                <a:gd name="connsiteX3005" fmla="*/ 5036049 w 5632936"/>
                <a:gd name="connsiteY3005" fmla="*/ 860553 h 2788275"/>
                <a:gd name="connsiteX3006" fmla="*/ 5061692 w 5632936"/>
                <a:gd name="connsiteY3006" fmla="*/ 892858 h 2788275"/>
                <a:gd name="connsiteX3007" fmla="*/ 5065525 w 5632936"/>
                <a:gd name="connsiteY3007" fmla="*/ 887200 h 2788275"/>
                <a:gd name="connsiteX3008" fmla="*/ 5066940 w 5632936"/>
                <a:gd name="connsiteY3008" fmla="*/ 876203 h 2788275"/>
                <a:gd name="connsiteX3009" fmla="*/ 5075015 w 5632936"/>
                <a:gd name="connsiteY3009" fmla="*/ 869085 h 2788275"/>
                <a:gd name="connsiteX3010" fmla="*/ 5090712 w 5632936"/>
                <a:gd name="connsiteY3010" fmla="*/ 861009 h 2788275"/>
                <a:gd name="connsiteX3011" fmla="*/ 5102575 w 5632936"/>
                <a:gd name="connsiteY3011" fmla="*/ 848598 h 2788275"/>
                <a:gd name="connsiteX3012" fmla="*/ 5110241 w 5632936"/>
                <a:gd name="connsiteY3012" fmla="*/ 849602 h 2788275"/>
                <a:gd name="connsiteX3013" fmla="*/ 5125435 w 5632936"/>
                <a:gd name="connsiteY3013" fmla="*/ 837236 h 2788275"/>
                <a:gd name="connsiteX3014" fmla="*/ 5144918 w 5632936"/>
                <a:gd name="connsiteY3014" fmla="*/ 818711 h 2788275"/>
                <a:gd name="connsiteX3015" fmla="*/ 5162029 w 5632936"/>
                <a:gd name="connsiteY3015" fmla="*/ 814878 h 2788275"/>
                <a:gd name="connsiteX3016" fmla="*/ 5179140 w 5632936"/>
                <a:gd name="connsiteY3016" fmla="*/ 811547 h 2788275"/>
                <a:gd name="connsiteX3017" fmla="*/ 5197391 w 5632936"/>
                <a:gd name="connsiteY3017" fmla="*/ 799182 h 2788275"/>
                <a:gd name="connsiteX3018" fmla="*/ 5214548 w 5632936"/>
                <a:gd name="connsiteY3018" fmla="*/ 792520 h 2788275"/>
                <a:gd name="connsiteX3019" fmla="*/ 5231203 w 5632936"/>
                <a:gd name="connsiteY3019" fmla="*/ 789189 h 2788275"/>
                <a:gd name="connsiteX3020" fmla="*/ 5250685 w 5632936"/>
                <a:gd name="connsiteY3020" fmla="*/ 774451 h 2788275"/>
                <a:gd name="connsiteX3021" fmla="*/ 5258762 w 5632936"/>
                <a:gd name="connsiteY3021" fmla="*/ 768291 h 2788275"/>
                <a:gd name="connsiteX3022" fmla="*/ 5277744 w 5632936"/>
                <a:gd name="connsiteY3022" fmla="*/ 779698 h 2788275"/>
                <a:gd name="connsiteX3023" fmla="*/ 5304436 w 5632936"/>
                <a:gd name="connsiteY3023" fmla="*/ 786817 h 2788275"/>
                <a:gd name="connsiteX3024" fmla="*/ 5314885 w 5632936"/>
                <a:gd name="connsiteY3024" fmla="*/ 780155 h 2788275"/>
                <a:gd name="connsiteX3025" fmla="*/ 5319174 w 5632936"/>
                <a:gd name="connsiteY3025" fmla="*/ 769250 h 2788275"/>
                <a:gd name="connsiteX3026" fmla="*/ 5322505 w 5632936"/>
                <a:gd name="connsiteY3026" fmla="*/ 758299 h 2788275"/>
                <a:gd name="connsiteX3027" fmla="*/ 5317942 w 5632936"/>
                <a:gd name="connsiteY3027" fmla="*/ 748306 h 2788275"/>
                <a:gd name="connsiteX3028" fmla="*/ 5304619 w 5632936"/>
                <a:gd name="connsiteY3028" fmla="*/ 739819 h 2788275"/>
                <a:gd name="connsiteX3029" fmla="*/ 5291797 w 5632936"/>
                <a:gd name="connsiteY3029" fmla="*/ 732153 h 2788275"/>
                <a:gd name="connsiteX3030" fmla="*/ 5301791 w 5632936"/>
                <a:gd name="connsiteY3030" fmla="*/ 722161 h 2788275"/>
                <a:gd name="connsiteX3031" fmla="*/ 5299372 w 5632936"/>
                <a:gd name="connsiteY3031" fmla="*/ 707879 h 2788275"/>
                <a:gd name="connsiteX3032" fmla="*/ 5290246 w 5632936"/>
                <a:gd name="connsiteY3032" fmla="*/ 698753 h 2788275"/>
                <a:gd name="connsiteX3033" fmla="*/ 5283630 w 5632936"/>
                <a:gd name="connsiteY3033" fmla="*/ 699255 h 2788275"/>
                <a:gd name="connsiteX3034" fmla="*/ 5274505 w 5632936"/>
                <a:gd name="connsiteY3034" fmla="*/ 696882 h 2788275"/>
                <a:gd name="connsiteX3035" fmla="*/ 5265972 w 5632936"/>
                <a:gd name="connsiteY3035" fmla="*/ 694510 h 2788275"/>
                <a:gd name="connsiteX3036" fmla="*/ 5261409 w 5632936"/>
                <a:gd name="connsiteY3036" fmla="*/ 685384 h 2788275"/>
                <a:gd name="connsiteX3037" fmla="*/ 5255659 w 5632936"/>
                <a:gd name="connsiteY3037" fmla="*/ 678311 h 2788275"/>
                <a:gd name="connsiteX3038" fmla="*/ 5246534 w 5632936"/>
                <a:gd name="connsiteY3038" fmla="*/ 684973 h 2788275"/>
                <a:gd name="connsiteX3039" fmla="*/ 5232252 w 5632936"/>
                <a:gd name="connsiteY3039" fmla="*/ 677810 h 2788275"/>
                <a:gd name="connsiteX3040" fmla="*/ 5239370 w 5632936"/>
                <a:gd name="connsiteY3040" fmla="*/ 674981 h 2788275"/>
                <a:gd name="connsiteX3041" fmla="*/ 5249864 w 5632936"/>
                <a:gd name="connsiteY3041" fmla="*/ 674022 h 2788275"/>
                <a:gd name="connsiteX3042" fmla="*/ 5247948 w 5632936"/>
                <a:gd name="connsiteY3042" fmla="*/ 667315 h 2788275"/>
                <a:gd name="connsiteX3043" fmla="*/ 5262686 w 5632936"/>
                <a:gd name="connsiteY3043" fmla="*/ 673520 h 2788275"/>
                <a:gd name="connsiteX3044" fmla="*/ 5284086 w 5632936"/>
                <a:gd name="connsiteY3044" fmla="*/ 683969 h 2788275"/>
                <a:gd name="connsiteX3045" fmla="*/ 5303113 w 5632936"/>
                <a:gd name="connsiteY3045" fmla="*/ 687300 h 2788275"/>
                <a:gd name="connsiteX3046" fmla="*/ 5327296 w 5632936"/>
                <a:gd name="connsiteY3046" fmla="*/ 671650 h 2788275"/>
                <a:gd name="connsiteX3047" fmla="*/ 5344955 w 5632936"/>
                <a:gd name="connsiteY3047" fmla="*/ 662524 h 2788275"/>
                <a:gd name="connsiteX3048" fmla="*/ 5355404 w 5632936"/>
                <a:gd name="connsiteY3048" fmla="*/ 645367 h 2788275"/>
                <a:gd name="connsiteX3049" fmla="*/ 5345411 w 5632936"/>
                <a:gd name="connsiteY3049" fmla="*/ 631131 h 2788275"/>
                <a:gd name="connsiteX3050" fmla="*/ 5346826 w 5632936"/>
                <a:gd name="connsiteY3050" fmla="*/ 618310 h 2788275"/>
                <a:gd name="connsiteX3051" fmla="*/ 5362476 w 5632936"/>
                <a:gd name="connsiteY3051" fmla="*/ 605397 h 2788275"/>
                <a:gd name="connsiteX3052" fmla="*/ 5380089 w 5632936"/>
                <a:gd name="connsiteY3052" fmla="*/ 609686 h 2788275"/>
                <a:gd name="connsiteX3053" fmla="*/ 5376347 w 5632936"/>
                <a:gd name="connsiteY3053" fmla="*/ 625428 h 2788275"/>
                <a:gd name="connsiteX3054" fmla="*/ 5380637 w 5632936"/>
                <a:gd name="connsiteY3054" fmla="*/ 642995 h 2788275"/>
                <a:gd name="connsiteX3055" fmla="*/ 5396333 w 5632936"/>
                <a:gd name="connsiteY3055" fmla="*/ 645961 h 2788275"/>
                <a:gd name="connsiteX3056" fmla="*/ 5415314 w 5632936"/>
                <a:gd name="connsiteY3056" fmla="*/ 642995 h 2788275"/>
                <a:gd name="connsiteX3057" fmla="*/ 5434295 w 5632936"/>
                <a:gd name="connsiteY3057" fmla="*/ 644409 h 2788275"/>
                <a:gd name="connsiteX3058" fmla="*/ 5450996 w 5632936"/>
                <a:gd name="connsiteY3058" fmla="*/ 649200 h 2788275"/>
                <a:gd name="connsiteX3059" fmla="*/ 5455559 w 5632936"/>
                <a:gd name="connsiteY3059" fmla="*/ 662889 h 2788275"/>
                <a:gd name="connsiteX3060" fmla="*/ 5465141 w 5632936"/>
                <a:gd name="connsiteY3060" fmla="*/ 672882 h 2788275"/>
                <a:gd name="connsiteX3061" fmla="*/ 5474266 w 5632936"/>
                <a:gd name="connsiteY3061" fmla="*/ 676623 h 2788275"/>
                <a:gd name="connsiteX3062" fmla="*/ 5490921 w 5632936"/>
                <a:gd name="connsiteY3062" fmla="*/ 683787 h 2788275"/>
                <a:gd name="connsiteX3063" fmla="*/ 5502784 w 5632936"/>
                <a:gd name="connsiteY3063" fmla="*/ 689992 h 2788275"/>
                <a:gd name="connsiteX3064" fmla="*/ 5519439 w 5632936"/>
                <a:gd name="connsiteY3064" fmla="*/ 694555 h 2788275"/>
                <a:gd name="connsiteX3065" fmla="*/ 5523272 w 5632936"/>
                <a:gd name="connsiteY3065" fmla="*/ 683194 h 2788275"/>
                <a:gd name="connsiteX3066" fmla="*/ 5529889 w 5632936"/>
                <a:gd name="connsiteY3066" fmla="*/ 701445 h 2788275"/>
                <a:gd name="connsiteX3067" fmla="*/ 5535547 w 5632936"/>
                <a:gd name="connsiteY3067" fmla="*/ 699027 h 2788275"/>
                <a:gd name="connsiteX3068" fmla="*/ 5535135 w 5632936"/>
                <a:gd name="connsiteY3068" fmla="*/ 693780 h 2788275"/>
                <a:gd name="connsiteX3069" fmla="*/ 5544261 w 5632936"/>
                <a:gd name="connsiteY3069" fmla="*/ 695240 h 2788275"/>
                <a:gd name="connsiteX3070" fmla="*/ 5552840 w 5632936"/>
                <a:gd name="connsiteY3070" fmla="*/ 690449 h 2788275"/>
                <a:gd name="connsiteX3071" fmla="*/ 5543258 w 5632936"/>
                <a:gd name="connsiteY3071" fmla="*/ 685886 h 2788275"/>
                <a:gd name="connsiteX3072" fmla="*/ 5545174 w 5632936"/>
                <a:gd name="connsiteY3072" fmla="*/ 681551 h 2788275"/>
                <a:gd name="connsiteX3073" fmla="*/ 5558862 w 5632936"/>
                <a:gd name="connsiteY3073" fmla="*/ 681095 h 2788275"/>
                <a:gd name="connsiteX3074" fmla="*/ 5554619 w 5632936"/>
                <a:gd name="connsiteY3074" fmla="*/ 675893 h 2788275"/>
                <a:gd name="connsiteX3075" fmla="*/ 5550056 w 5632936"/>
                <a:gd name="connsiteY3075" fmla="*/ 671604 h 2788275"/>
                <a:gd name="connsiteX3076" fmla="*/ 5557220 w 5632936"/>
                <a:gd name="connsiteY3076" fmla="*/ 668227 h 2788275"/>
                <a:gd name="connsiteX3077" fmla="*/ 5559365 w 5632936"/>
                <a:gd name="connsiteY3077" fmla="*/ 668684 h 2788275"/>
                <a:gd name="connsiteX3078" fmla="*/ 5559045 w 5632936"/>
                <a:gd name="connsiteY3078" fmla="*/ 667771 h 2788275"/>
                <a:gd name="connsiteX3079" fmla="*/ 5560961 w 5632936"/>
                <a:gd name="connsiteY3079" fmla="*/ 661155 h 2788275"/>
                <a:gd name="connsiteX3080" fmla="*/ 5558679 w 5632936"/>
                <a:gd name="connsiteY3080" fmla="*/ 654904 h 2788275"/>
                <a:gd name="connsiteX3081" fmla="*/ 5553889 w 5632936"/>
                <a:gd name="connsiteY3081" fmla="*/ 643999 h 2788275"/>
                <a:gd name="connsiteX3082" fmla="*/ 5557630 w 5632936"/>
                <a:gd name="connsiteY3082" fmla="*/ 642082 h 2788275"/>
                <a:gd name="connsiteX3083" fmla="*/ 5566209 w 5632936"/>
                <a:gd name="connsiteY3083" fmla="*/ 647330 h 2788275"/>
                <a:gd name="connsiteX3084" fmla="*/ 5576658 w 5632936"/>
                <a:gd name="connsiteY3084" fmla="*/ 646006 h 2788275"/>
                <a:gd name="connsiteX3085" fmla="*/ 5587609 w 5632936"/>
                <a:gd name="connsiteY3085" fmla="*/ 643588 h 2788275"/>
                <a:gd name="connsiteX3086" fmla="*/ 5594727 w 5632936"/>
                <a:gd name="connsiteY3086" fmla="*/ 644455 h 2788275"/>
                <a:gd name="connsiteX3087" fmla="*/ 5601845 w 5632936"/>
                <a:gd name="connsiteY3087" fmla="*/ 639892 h 2788275"/>
                <a:gd name="connsiteX3088" fmla="*/ 5608096 w 5632936"/>
                <a:gd name="connsiteY3088" fmla="*/ 632318 h 2788275"/>
                <a:gd name="connsiteX3089" fmla="*/ 5608553 w 5632936"/>
                <a:gd name="connsiteY3089" fmla="*/ 629489 h 2788275"/>
                <a:gd name="connsiteX3090" fmla="*/ 5610012 w 5632936"/>
                <a:gd name="connsiteY3090" fmla="*/ 622827 h 2788275"/>
                <a:gd name="connsiteX3091" fmla="*/ 5618499 w 5632936"/>
                <a:gd name="connsiteY3091" fmla="*/ 621869 h 2788275"/>
                <a:gd name="connsiteX3092" fmla="*/ 5631321 w 5632936"/>
                <a:gd name="connsiteY3092" fmla="*/ 618036 h 2788275"/>
                <a:gd name="connsiteX3093" fmla="*/ 5628309 w 5632936"/>
                <a:gd name="connsiteY3093" fmla="*/ 613519 h 2788275"/>
                <a:gd name="connsiteX3094" fmla="*/ 1793624 w 5632936"/>
                <a:gd name="connsiteY3094" fmla="*/ 1604803 h 2788275"/>
                <a:gd name="connsiteX3095" fmla="*/ 1785639 w 5632936"/>
                <a:gd name="connsiteY3095" fmla="*/ 1606583 h 2788275"/>
                <a:gd name="connsiteX3096" fmla="*/ 1771449 w 5632936"/>
                <a:gd name="connsiteY3096" fmla="*/ 1605716 h 2788275"/>
                <a:gd name="connsiteX3097" fmla="*/ 1756391 w 5632936"/>
                <a:gd name="connsiteY3097" fmla="*/ 1598598 h 2788275"/>
                <a:gd name="connsiteX3098" fmla="*/ 1749319 w 5632936"/>
                <a:gd name="connsiteY3098" fmla="*/ 1608362 h 2788275"/>
                <a:gd name="connsiteX3099" fmla="*/ 1749319 w 5632936"/>
                <a:gd name="connsiteY3099" fmla="*/ 1622553 h 2788275"/>
                <a:gd name="connsiteX3100" fmla="*/ 1751053 w 5632936"/>
                <a:gd name="connsiteY3100" fmla="*/ 1633184 h 2788275"/>
                <a:gd name="connsiteX3101" fmla="*/ 1763463 w 5632936"/>
                <a:gd name="connsiteY3101" fmla="*/ 1630538 h 2788275"/>
                <a:gd name="connsiteX3102" fmla="*/ 1775008 w 5632936"/>
                <a:gd name="connsiteY3102" fmla="*/ 1645595 h 2788275"/>
                <a:gd name="connsiteX3103" fmla="*/ 1765243 w 5632936"/>
                <a:gd name="connsiteY3103" fmla="*/ 1643816 h 2788275"/>
                <a:gd name="connsiteX3104" fmla="*/ 1760680 w 5632936"/>
                <a:gd name="connsiteY3104" fmla="*/ 1655360 h 2788275"/>
                <a:gd name="connsiteX3105" fmla="*/ 1766886 w 5632936"/>
                <a:gd name="connsiteY3105" fmla="*/ 1655360 h 2788275"/>
                <a:gd name="connsiteX3106" fmla="*/ 1782856 w 5632936"/>
                <a:gd name="connsiteY3106" fmla="*/ 1665079 h 2788275"/>
                <a:gd name="connsiteX3107" fmla="*/ 1781076 w 5632936"/>
                <a:gd name="connsiteY3107" fmla="*/ 1675756 h 2788275"/>
                <a:gd name="connsiteX3108" fmla="*/ 1780209 w 5632936"/>
                <a:gd name="connsiteY3108" fmla="*/ 1718282 h 2788275"/>
                <a:gd name="connsiteX3109" fmla="*/ 1781076 w 5632936"/>
                <a:gd name="connsiteY3109" fmla="*/ 1736031 h 2788275"/>
                <a:gd name="connsiteX3110" fmla="*/ 1769532 w 5632936"/>
                <a:gd name="connsiteY3110" fmla="*/ 1735119 h 2788275"/>
                <a:gd name="connsiteX3111" fmla="*/ 1747402 w 5632936"/>
                <a:gd name="connsiteY3111" fmla="*/ 1738678 h 2788275"/>
                <a:gd name="connsiteX3112" fmla="*/ 1726093 w 5632936"/>
                <a:gd name="connsiteY3112" fmla="*/ 1736898 h 2788275"/>
                <a:gd name="connsiteX3113" fmla="*/ 1707477 w 5632936"/>
                <a:gd name="connsiteY3113" fmla="*/ 1736031 h 2788275"/>
                <a:gd name="connsiteX3114" fmla="*/ 1687127 w 5632936"/>
                <a:gd name="connsiteY3114" fmla="*/ 1729826 h 2788275"/>
                <a:gd name="connsiteX3115" fmla="*/ 1677362 w 5632936"/>
                <a:gd name="connsiteY3115" fmla="*/ 1718282 h 2788275"/>
                <a:gd name="connsiteX3116" fmla="*/ 1668510 w 5632936"/>
                <a:gd name="connsiteY3116" fmla="*/ 1711264 h 2788275"/>
                <a:gd name="connsiteX3117" fmla="*/ 1665818 w 5632936"/>
                <a:gd name="connsiteY3117" fmla="*/ 1712076 h 2788275"/>
                <a:gd name="connsiteX3118" fmla="*/ 1644555 w 5632936"/>
                <a:gd name="connsiteY3118" fmla="*/ 1707513 h 2788275"/>
                <a:gd name="connsiteX3119" fmla="*/ 1642776 w 5632936"/>
                <a:gd name="connsiteY3119" fmla="*/ 1698661 h 2788275"/>
                <a:gd name="connsiteX3120" fmla="*/ 1641908 w 5632936"/>
                <a:gd name="connsiteY3120" fmla="*/ 1689536 h 2788275"/>
                <a:gd name="connsiteX3121" fmla="*/ 1640996 w 5632936"/>
                <a:gd name="connsiteY3121" fmla="*/ 1678904 h 2788275"/>
                <a:gd name="connsiteX3122" fmla="*/ 1640996 w 5632936"/>
                <a:gd name="connsiteY3122" fmla="*/ 1670052 h 2788275"/>
                <a:gd name="connsiteX3123" fmla="*/ 1639217 w 5632936"/>
                <a:gd name="connsiteY3123" fmla="*/ 1662067 h 2788275"/>
                <a:gd name="connsiteX3124" fmla="*/ 1652540 w 5632936"/>
                <a:gd name="connsiteY3124" fmla="*/ 1653215 h 2788275"/>
                <a:gd name="connsiteX3125" fmla="*/ 1650761 w 5632936"/>
                <a:gd name="connsiteY3125" fmla="*/ 1638112 h 2788275"/>
                <a:gd name="connsiteX3126" fmla="*/ 1662304 w 5632936"/>
                <a:gd name="connsiteY3126" fmla="*/ 1631040 h 2788275"/>
                <a:gd name="connsiteX3127" fmla="*/ 1664038 w 5632936"/>
                <a:gd name="connsiteY3127" fmla="*/ 1618629 h 2788275"/>
                <a:gd name="connsiteX3128" fmla="*/ 1654319 w 5632936"/>
                <a:gd name="connsiteY3128" fmla="*/ 1605351 h 2788275"/>
                <a:gd name="connsiteX3129" fmla="*/ 1648114 w 5632936"/>
                <a:gd name="connsiteY3129" fmla="*/ 1596225 h 2788275"/>
                <a:gd name="connsiteX3130" fmla="*/ 1640996 w 5632936"/>
                <a:gd name="connsiteY3130" fmla="*/ 1582947 h 2788275"/>
                <a:gd name="connsiteX3131" fmla="*/ 1637483 w 5632936"/>
                <a:gd name="connsiteY3131" fmla="*/ 1571403 h 2788275"/>
                <a:gd name="connsiteX3132" fmla="*/ 1625026 w 5632936"/>
                <a:gd name="connsiteY3132" fmla="*/ 1559904 h 2788275"/>
                <a:gd name="connsiteX3133" fmla="*/ 1617087 w 5632936"/>
                <a:gd name="connsiteY3133" fmla="*/ 1549273 h 2788275"/>
                <a:gd name="connsiteX3134" fmla="*/ 1609102 w 5632936"/>
                <a:gd name="connsiteY3134" fmla="*/ 1534170 h 2788275"/>
                <a:gd name="connsiteX3135" fmla="*/ 1600204 w 5632936"/>
                <a:gd name="connsiteY3135" fmla="*/ 1522671 h 2788275"/>
                <a:gd name="connsiteX3136" fmla="*/ 1594911 w 5632936"/>
                <a:gd name="connsiteY3136" fmla="*/ 1515553 h 2788275"/>
                <a:gd name="connsiteX3137" fmla="*/ 1609102 w 5632936"/>
                <a:gd name="connsiteY3137" fmla="*/ 1503142 h 2788275"/>
                <a:gd name="connsiteX3138" fmla="*/ 1597557 w 5632936"/>
                <a:gd name="connsiteY3138" fmla="*/ 1494290 h 2788275"/>
                <a:gd name="connsiteX3139" fmla="*/ 1585147 w 5632936"/>
                <a:gd name="connsiteY3139" fmla="*/ 1482746 h 2788275"/>
                <a:gd name="connsiteX3140" fmla="*/ 1576294 w 5632936"/>
                <a:gd name="connsiteY3140" fmla="*/ 1476541 h 2788275"/>
                <a:gd name="connsiteX3141" fmla="*/ 1584279 w 5632936"/>
                <a:gd name="connsiteY3141" fmla="*/ 1471248 h 2788275"/>
                <a:gd name="connsiteX3142" fmla="*/ 1590485 w 5632936"/>
                <a:gd name="connsiteY3142" fmla="*/ 1460616 h 2788275"/>
                <a:gd name="connsiteX3143" fmla="*/ 1599337 w 5632936"/>
                <a:gd name="connsiteY3143" fmla="*/ 1444646 h 2788275"/>
                <a:gd name="connsiteX3144" fmla="*/ 1599337 w 5632936"/>
                <a:gd name="connsiteY3144" fmla="*/ 1435794 h 2788275"/>
                <a:gd name="connsiteX3145" fmla="*/ 1611748 w 5632936"/>
                <a:gd name="connsiteY3145" fmla="*/ 1436661 h 2788275"/>
                <a:gd name="connsiteX3146" fmla="*/ 1628585 w 5632936"/>
                <a:gd name="connsiteY3146" fmla="*/ 1430456 h 2788275"/>
                <a:gd name="connsiteX3147" fmla="*/ 1634791 w 5632936"/>
                <a:gd name="connsiteY3147" fmla="*/ 1428676 h 2788275"/>
                <a:gd name="connsiteX3148" fmla="*/ 1643916 w 5632936"/>
                <a:gd name="connsiteY3148" fmla="*/ 1423383 h 2788275"/>
                <a:gd name="connsiteX3149" fmla="*/ 1653635 w 5632936"/>
                <a:gd name="connsiteY3149" fmla="*/ 1410060 h 2788275"/>
                <a:gd name="connsiteX3150" fmla="*/ 1666959 w 5632936"/>
                <a:gd name="connsiteY3150" fmla="*/ 1402075 h 2788275"/>
                <a:gd name="connsiteX3151" fmla="*/ 1682016 w 5632936"/>
                <a:gd name="connsiteY3151" fmla="*/ 1395002 h 2788275"/>
                <a:gd name="connsiteX3152" fmla="*/ 1697986 w 5632936"/>
                <a:gd name="connsiteY3152" fmla="*/ 1387017 h 2788275"/>
                <a:gd name="connsiteX3153" fmla="*/ 1712177 w 5632936"/>
                <a:gd name="connsiteY3153" fmla="*/ 1386150 h 2788275"/>
                <a:gd name="connsiteX3154" fmla="*/ 1725455 w 5632936"/>
                <a:gd name="connsiteY3154" fmla="*/ 1393223 h 2788275"/>
                <a:gd name="connsiteX3155" fmla="*/ 1736999 w 5632936"/>
                <a:gd name="connsiteY3155" fmla="*/ 1390576 h 2788275"/>
                <a:gd name="connsiteX3156" fmla="*/ 1752923 w 5632936"/>
                <a:gd name="connsiteY3156" fmla="*/ 1394090 h 2788275"/>
                <a:gd name="connsiteX3157" fmla="*/ 1760908 w 5632936"/>
                <a:gd name="connsiteY3157" fmla="*/ 1406501 h 2788275"/>
                <a:gd name="connsiteX3158" fmla="*/ 1762688 w 5632936"/>
                <a:gd name="connsiteY3158" fmla="*/ 1418912 h 2788275"/>
                <a:gd name="connsiteX3159" fmla="*/ 1757349 w 5632936"/>
                <a:gd name="connsiteY3159" fmla="*/ 1432235 h 2788275"/>
                <a:gd name="connsiteX3160" fmla="*/ 1757349 w 5632936"/>
                <a:gd name="connsiteY3160" fmla="*/ 1442867 h 2788275"/>
                <a:gd name="connsiteX3161" fmla="*/ 1765289 w 5632936"/>
                <a:gd name="connsiteY3161" fmla="*/ 1451993 h 2788275"/>
                <a:gd name="connsiteX3162" fmla="*/ 1768026 w 5632936"/>
                <a:gd name="connsiteY3162" fmla="*/ 1453316 h 2788275"/>
                <a:gd name="connsiteX3163" fmla="*/ 1765289 w 5632936"/>
                <a:gd name="connsiteY3163" fmla="*/ 1451993 h 2788275"/>
                <a:gd name="connsiteX3164" fmla="*/ 1752923 w 5632936"/>
                <a:gd name="connsiteY3164" fmla="*/ 1449802 h 2788275"/>
                <a:gd name="connsiteX3165" fmla="*/ 1725546 w 5632936"/>
                <a:gd name="connsiteY3165" fmla="*/ 1445239 h 2788275"/>
                <a:gd name="connsiteX3166" fmla="*/ 1709576 w 5632936"/>
                <a:gd name="connsiteY3166" fmla="*/ 1446152 h 2788275"/>
                <a:gd name="connsiteX3167" fmla="*/ 1698078 w 5632936"/>
                <a:gd name="connsiteY3167" fmla="*/ 1459430 h 2788275"/>
                <a:gd name="connsiteX3168" fmla="*/ 1700724 w 5632936"/>
                <a:gd name="connsiteY3168" fmla="*/ 1467415 h 2788275"/>
                <a:gd name="connsiteX3169" fmla="*/ 1708709 w 5632936"/>
                <a:gd name="connsiteY3169" fmla="*/ 1476267 h 2788275"/>
                <a:gd name="connsiteX3170" fmla="*/ 1680328 w 5632936"/>
                <a:gd name="connsiteY3170" fmla="*/ 1471704 h 2788275"/>
                <a:gd name="connsiteX3171" fmla="*/ 1675765 w 5632936"/>
                <a:gd name="connsiteY3171" fmla="*/ 1483248 h 2788275"/>
                <a:gd name="connsiteX3172" fmla="*/ 1689956 w 5632936"/>
                <a:gd name="connsiteY3172" fmla="*/ 1485895 h 2788275"/>
                <a:gd name="connsiteX3173" fmla="*/ 1695249 w 5632936"/>
                <a:gd name="connsiteY3173" fmla="*/ 1490458 h 2788275"/>
                <a:gd name="connsiteX3174" fmla="*/ 1696161 w 5632936"/>
                <a:gd name="connsiteY3174" fmla="*/ 1498443 h 2788275"/>
                <a:gd name="connsiteX3175" fmla="*/ 1705013 w 5632936"/>
                <a:gd name="connsiteY3175" fmla="*/ 1502001 h 2788275"/>
                <a:gd name="connsiteX3176" fmla="*/ 1705013 w 5632936"/>
                <a:gd name="connsiteY3176" fmla="*/ 1518838 h 2788275"/>
                <a:gd name="connsiteX3177" fmla="*/ 1717424 w 5632936"/>
                <a:gd name="connsiteY3177" fmla="*/ 1525911 h 2788275"/>
                <a:gd name="connsiteX3178" fmla="*/ 1728056 w 5632936"/>
                <a:gd name="connsiteY3178" fmla="*/ 1531250 h 2788275"/>
                <a:gd name="connsiteX3179" fmla="*/ 1743159 w 5632936"/>
                <a:gd name="connsiteY3179" fmla="*/ 1537455 h 2788275"/>
                <a:gd name="connsiteX3180" fmla="*/ 1746672 w 5632936"/>
                <a:gd name="connsiteY3180" fmla="*/ 1548087 h 2788275"/>
                <a:gd name="connsiteX3181" fmla="*/ 1739600 w 5632936"/>
                <a:gd name="connsiteY3181" fmla="*/ 1564057 h 2788275"/>
                <a:gd name="connsiteX3182" fmla="*/ 1742246 w 5632936"/>
                <a:gd name="connsiteY3182" fmla="*/ 1580027 h 2788275"/>
                <a:gd name="connsiteX3183" fmla="*/ 1750231 w 5632936"/>
                <a:gd name="connsiteY3183" fmla="*/ 1591525 h 2788275"/>
                <a:gd name="connsiteX3184" fmla="*/ 1753790 w 5632936"/>
                <a:gd name="connsiteY3184" fmla="*/ 1573821 h 2788275"/>
                <a:gd name="connsiteX3185" fmla="*/ 1761775 w 5632936"/>
                <a:gd name="connsiteY3185" fmla="*/ 1558718 h 2788275"/>
                <a:gd name="connsiteX3186" fmla="*/ 1779479 w 5632936"/>
                <a:gd name="connsiteY3186" fmla="*/ 1555205 h 2788275"/>
                <a:gd name="connsiteX3187" fmla="*/ 1776833 w 5632936"/>
                <a:gd name="connsiteY3187" fmla="*/ 1564924 h 2788275"/>
                <a:gd name="connsiteX3188" fmla="*/ 1793670 w 5632936"/>
                <a:gd name="connsiteY3188" fmla="*/ 1583540 h 2788275"/>
                <a:gd name="connsiteX3189" fmla="*/ 1802521 w 5632936"/>
                <a:gd name="connsiteY3189" fmla="*/ 1591525 h 2788275"/>
                <a:gd name="connsiteX3190" fmla="*/ 1806081 w 5632936"/>
                <a:gd name="connsiteY3190" fmla="*/ 1600377 h 2788275"/>
                <a:gd name="connsiteX3191" fmla="*/ 2741698 w 5632936"/>
                <a:gd name="connsiteY3191" fmla="*/ 1750815 h 2788275"/>
                <a:gd name="connsiteX3192" fmla="*/ 2743843 w 5632936"/>
                <a:gd name="connsiteY3192" fmla="*/ 1793980 h 2788275"/>
                <a:gd name="connsiteX3193" fmla="*/ 2723629 w 5632936"/>
                <a:gd name="connsiteY3193" fmla="*/ 1808672 h 2788275"/>
                <a:gd name="connsiteX3194" fmla="*/ 2720344 w 5632936"/>
                <a:gd name="connsiteY3194" fmla="*/ 1822087 h 2788275"/>
                <a:gd name="connsiteX3195" fmla="*/ 2692328 w 5632936"/>
                <a:gd name="connsiteY3195" fmla="*/ 1854301 h 2788275"/>
                <a:gd name="connsiteX3196" fmla="*/ 2671886 w 5632936"/>
                <a:gd name="connsiteY3196" fmla="*/ 1851609 h 2788275"/>
                <a:gd name="connsiteX3197" fmla="*/ 2662304 w 5632936"/>
                <a:gd name="connsiteY3197" fmla="*/ 1851107 h 2788275"/>
                <a:gd name="connsiteX3198" fmla="*/ 2662304 w 5632936"/>
                <a:gd name="connsiteY3198" fmla="*/ 1957468 h 2788275"/>
                <a:gd name="connsiteX3199" fmla="*/ 2650349 w 5632936"/>
                <a:gd name="connsiteY3199" fmla="*/ 1957468 h 2788275"/>
                <a:gd name="connsiteX3200" fmla="*/ 2650349 w 5632936"/>
                <a:gd name="connsiteY3200" fmla="*/ 1851609 h 2788275"/>
                <a:gd name="connsiteX3201" fmla="*/ 2643049 w 5632936"/>
                <a:gd name="connsiteY3201" fmla="*/ 1850149 h 2788275"/>
                <a:gd name="connsiteX3202" fmla="*/ 2625208 w 5632936"/>
                <a:gd name="connsiteY3202" fmla="*/ 1818893 h 2788275"/>
                <a:gd name="connsiteX3203" fmla="*/ 2626029 w 5632936"/>
                <a:gd name="connsiteY3203" fmla="*/ 1792520 h 2788275"/>
                <a:gd name="connsiteX3204" fmla="*/ 2611611 w 5632936"/>
                <a:gd name="connsiteY3204" fmla="*/ 1797311 h 2788275"/>
                <a:gd name="connsiteX3205" fmla="*/ 2611611 w 5632936"/>
                <a:gd name="connsiteY3205" fmla="*/ 1912022 h 2788275"/>
                <a:gd name="connsiteX3206" fmla="*/ 2598561 w 5632936"/>
                <a:gd name="connsiteY3206" fmla="*/ 1912022 h 2788275"/>
                <a:gd name="connsiteX3207" fmla="*/ 2598561 w 5632936"/>
                <a:gd name="connsiteY3207" fmla="*/ 1833494 h 2788275"/>
                <a:gd name="connsiteX3208" fmla="*/ 2593542 w 5632936"/>
                <a:gd name="connsiteY3208" fmla="*/ 1845175 h 2788275"/>
                <a:gd name="connsiteX3209" fmla="*/ 2578347 w 5632936"/>
                <a:gd name="connsiteY3209" fmla="*/ 1869906 h 2788275"/>
                <a:gd name="connsiteX3210" fmla="*/ 2582910 w 5632936"/>
                <a:gd name="connsiteY3210" fmla="*/ 1885329 h 2788275"/>
                <a:gd name="connsiteX3211" fmla="*/ 2571503 w 5632936"/>
                <a:gd name="connsiteY3211" fmla="*/ 1902394 h 2788275"/>
                <a:gd name="connsiteX3212" fmla="*/ 2560141 w 5632936"/>
                <a:gd name="connsiteY3212" fmla="*/ 1917041 h 2788275"/>
                <a:gd name="connsiteX3213" fmla="*/ 2528703 w 5632936"/>
                <a:gd name="connsiteY3213" fmla="*/ 1923702 h 2788275"/>
                <a:gd name="connsiteX3214" fmla="*/ 2528703 w 5632936"/>
                <a:gd name="connsiteY3214" fmla="*/ 2037227 h 2788275"/>
                <a:gd name="connsiteX3215" fmla="*/ 2516657 w 5632936"/>
                <a:gd name="connsiteY3215" fmla="*/ 2037227 h 2788275"/>
                <a:gd name="connsiteX3216" fmla="*/ 2516657 w 5632936"/>
                <a:gd name="connsiteY3216" fmla="*/ 1922836 h 2788275"/>
                <a:gd name="connsiteX3217" fmla="*/ 2485630 w 5632936"/>
                <a:gd name="connsiteY3217" fmla="*/ 1916813 h 2788275"/>
                <a:gd name="connsiteX3218" fmla="*/ 2473447 w 5632936"/>
                <a:gd name="connsiteY3218" fmla="*/ 1911519 h 2788275"/>
                <a:gd name="connsiteX3219" fmla="*/ 2473447 w 5632936"/>
                <a:gd name="connsiteY3219" fmla="*/ 1921193 h 2788275"/>
                <a:gd name="connsiteX3220" fmla="*/ 2460853 w 5632936"/>
                <a:gd name="connsiteY3220" fmla="*/ 1921193 h 2788275"/>
                <a:gd name="connsiteX3221" fmla="*/ 2460853 w 5632936"/>
                <a:gd name="connsiteY3221" fmla="*/ 1902713 h 2788275"/>
                <a:gd name="connsiteX3222" fmla="*/ 2442602 w 5632936"/>
                <a:gd name="connsiteY3222" fmla="*/ 1885830 h 2788275"/>
                <a:gd name="connsiteX3223" fmla="*/ 2429506 w 5632936"/>
                <a:gd name="connsiteY3223" fmla="*/ 1844354 h 2788275"/>
                <a:gd name="connsiteX3224" fmla="*/ 2428594 w 5632936"/>
                <a:gd name="connsiteY3224" fmla="*/ 1826103 h 2788275"/>
                <a:gd name="connsiteX3225" fmla="*/ 2426769 w 5632936"/>
                <a:gd name="connsiteY3225" fmla="*/ 1837327 h 2788275"/>
                <a:gd name="connsiteX3226" fmla="*/ 2368683 w 5632936"/>
                <a:gd name="connsiteY3226" fmla="*/ 1874560 h 2788275"/>
                <a:gd name="connsiteX3227" fmla="*/ 2368683 w 5632936"/>
                <a:gd name="connsiteY3227" fmla="*/ 1972708 h 2788275"/>
                <a:gd name="connsiteX3228" fmla="*/ 2356637 w 5632936"/>
                <a:gd name="connsiteY3228" fmla="*/ 1972708 h 2788275"/>
                <a:gd name="connsiteX3229" fmla="*/ 2356637 w 5632936"/>
                <a:gd name="connsiteY3229" fmla="*/ 1873100 h 2788275"/>
                <a:gd name="connsiteX3230" fmla="*/ 2343405 w 5632936"/>
                <a:gd name="connsiteY3230" fmla="*/ 1868857 h 2788275"/>
                <a:gd name="connsiteX3231" fmla="*/ 2318856 w 5632936"/>
                <a:gd name="connsiteY3231" fmla="*/ 1851290 h 2788275"/>
                <a:gd name="connsiteX3232" fmla="*/ 2291479 w 5632936"/>
                <a:gd name="connsiteY3232" fmla="*/ 1825555 h 2788275"/>
                <a:gd name="connsiteX3233" fmla="*/ 2275418 w 5632936"/>
                <a:gd name="connsiteY3233" fmla="*/ 1764412 h 2788275"/>
                <a:gd name="connsiteX3234" fmla="*/ 2299191 w 5632936"/>
                <a:gd name="connsiteY3234" fmla="*/ 1714221 h 2788275"/>
                <a:gd name="connsiteX3235" fmla="*/ 2302339 w 5632936"/>
                <a:gd name="connsiteY3235" fmla="*/ 1712898 h 2788275"/>
                <a:gd name="connsiteX3236" fmla="*/ 2302339 w 5632936"/>
                <a:gd name="connsiteY3236" fmla="*/ 1644455 h 2788275"/>
                <a:gd name="connsiteX3237" fmla="*/ 2297274 w 5632936"/>
                <a:gd name="connsiteY3237" fmla="*/ 1656181 h 2788275"/>
                <a:gd name="connsiteX3238" fmla="*/ 2282126 w 5632936"/>
                <a:gd name="connsiteY3238" fmla="*/ 1680866 h 2788275"/>
                <a:gd name="connsiteX3239" fmla="*/ 2286689 w 5632936"/>
                <a:gd name="connsiteY3239" fmla="*/ 1696334 h 2788275"/>
                <a:gd name="connsiteX3240" fmla="*/ 2275281 w 5632936"/>
                <a:gd name="connsiteY3240" fmla="*/ 1713354 h 2788275"/>
                <a:gd name="connsiteX3241" fmla="*/ 2263920 w 5632936"/>
                <a:gd name="connsiteY3241" fmla="*/ 1728001 h 2788275"/>
                <a:gd name="connsiteX3242" fmla="*/ 2232482 w 5632936"/>
                <a:gd name="connsiteY3242" fmla="*/ 1734708 h 2788275"/>
                <a:gd name="connsiteX3243" fmla="*/ 2232482 w 5632936"/>
                <a:gd name="connsiteY3243" fmla="*/ 1848232 h 2788275"/>
                <a:gd name="connsiteX3244" fmla="*/ 2220436 w 5632936"/>
                <a:gd name="connsiteY3244" fmla="*/ 1848232 h 2788275"/>
                <a:gd name="connsiteX3245" fmla="*/ 2220436 w 5632936"/>
                <a:gd name="connsiteY3245" fmla="*/ 1733659 h 2788275"/>
                <a:gd name="connsiteX3246" fmla="*/ 2189408 w 5632936"/>
                <a:gd name="connsiteY3246" fmla="*/ 1727590 h 2788275"/>
                <a:gd name="connsiteX3247" fmla="*/ 2177225 w 5632936"/>
                <a:gd name="connsiteY3247" fmla="*/ 1722343 h 2788275"/>
                <a:gd name="connsiteX3248" fmla="*/ 2177225 w 5632936"/>
                <a:gd name="connsiteY3248" fmla="*/ 1732016 h 2788275"/>
                <a:gd name="connsiteX3249" fmla="*/ 2164632 w 5632936"/>
                <a:gd name="connsiteY3249" fmla="*/ 1732016 h 2788275"/>
                <a:gd name="connsiteX3250" fmla="*/ 2164632 w 5632936"/>
                <a:gd name="connsiteY3250" fmla="*/ 1713491 h 2788275"/>
                <a:gd name="connsiteX3251" fmla="*/ 2146380 w 5632936"/>
                <a:gd name="connsiteY3251" fmla="*/ 1696608 h 2788275"/>
                <a:gd name="connsiteX3252" fmla="*/ 2133285 w 5632936"/>
                <a:gd name="connsiteY3252" fmla="*/ 1655132 h 2788275"/>
                <a:gd name="connsiteX3253" fmla="*/ 2132372 w 5632936"/>
                <a:gd name="connsiteY3253" fmla="*/ 1636880 h 2788275"/>
                <a:gd name="connsiteX3254" fmla="*/ 2130182 w 5632936"/>
                <a:gd name="connsiteY3254" fmla="*/ 1648105 h 2788275"/>
                <a:gd name="connsiteX3255" fmla="*/ 2072142 w 5632936"/>
                <a:gd name="connsiteY3255" fmla="*/ 1685292 h 2788275"/>
                <a:gd name="connsiteX3256" fmla="*/ 2072142 w 5632936"/>
                <a:gd name="connsiteY3256" fmla="*/ 1783485 h 2788275"/>
                <a:gd name="connsiteX3257" fmla="*/ 2060096 w 5632936"/>
                <a:gd name="connsiteY3257" fmla="*/ 1783485 h 2788275"/>
                <a:gd name="connsiteX3258" fmla="*/ 2060096 w 5632936"/>
                <a:gd name="connsiteY3258" fmla="*/ 1683923 h 2788275"/>
                <a:gd name="connsiteX3259" fmla="*/ 2046864 w 5632936"/>
                <a:gd name="connsiteY3259" fmla="*/ 1679634 h 2788275"/>
                <a:gd name="connsiteX3260" fmla="*/ 2022315 w 5632936"/>
                <a:gd name="connsiteY3260" fmla="*/ 1662067 h 2788275"/>
                <a:gd name="connsiteX3261" fmla="*/ 1994938 w 5632936"/>
                <a:gd name="connsiteY3261" fmla="*/ 1636332 h 2788275"/>
                <a:gd name="connsiteX3262" fmla="*/ 1978877 w 5632936"/>
                <a:gd name="connsiteY3262" fmla="*/ 1575236 h 2788275"/>
                <a:gd name="connsiteX3263" fmla="*/ 2002604 w 5632936"/>
                <a:gd name="connsiteY3263" fmla="*/ 1524770 h 2788275"/>
                <a:gd name="connsiteX3264" fmla="*/ 2026422 w 5632936"/>
                <a:gd name="connsiteY3264" fmla="*/ 1519569 h 2788275"/>
                <a:gd name="connsiteX3265" fmla="*/ 2040749 w 5632936"/>
                <a:gd name="connsiteY3265" fmla="*/ 1500770 h 2788275"/>
                <a:gd name="connsiteX3266" fmla="*/ 2061921 w 5632936"/>
                <a:gd name="connsiteY3266" fmla="*/ 1485119 h 2788275"/>
                <a:gd name="connsiteX3267" fmla="*/ 2074241 w 5632936"/>
                <a:gd name="connsiteY3267" fmla="*/ 1464677 h 2788275"/>
                <a:gd name="connsiteX3268" fmla="*/ 2111474 w 5632936"/>
                <a:gd name="connsiteY3268" fmla="*/ 1485803 h 2788275"/>
                <a:gd name="connsiteX3269" fmla="*/ 2134699 w 5632936"/>
                <a:gd name="connsiteY3269" fmla="*/ 1443962 h 2788275"/>
                <a:gd name="connsiteX3270" fmla="*/ 2170381 w 5632936"/>
                <a:gd name="connsiteY3270" fmla="*/ 1420189 h 2788275"/>
                <a:gd name="connsiteX3271" fmla="*/ 2185392 w 5632936"/>
                <a:gd name="connsiteY3271" fmla="*/ 1403078 h 2788275"/>
                <a:gd name="connsiteX3272" fmla="*/ 2200450 w 5632936"/>
                <a:gd name="connsiteY3272" fmla="*/ 1405405 h 2788275"/>
                <a:gd name="connsiteX3273" fmla="*/ 2210397 w 5632936"/>
                <a:gd name="connsiteY3273" fmla="*/ 1389207 h 2788275"/>
                <a:gd name="connsiteX3274" fmla="*/ 2242063 w 5632936"/>
                <a:gd name="connsiteY3274" fmla="*/ 1378850 h 2788275"/>
                <a:gd name="connsiteX3275" fmla="*/ 2255068 w 5632936"/>
                <a:gd name="connsiteY3275" fmla="*/ 1390622 h 2788275"/>
                <a:gd name="connsiteX3276" fmla="*/ 2291981 w 5632936"/>
                <a:gd name="connsiteY3276" fmla="*/ 1374880 h 2788275"/>
                <a:gd name="connsiteX3277" fmla="*/ 2310871 w 5632936"/>
                <a:gd name="connsiteY3277" fmla="*/ 1406318 h 2788275"/>
                <a:gd name="connsiteX3278" fmla="*/ 2309138 w 5632936"/>
                <a:gd name="connsiteY3278" fmla="*/ 1424296 h 2788275"/>
                <a:gd name="connsiteX3279" fmla="*/ 2317214 w 5632936"/>
                <a:gd name="connsiteY3279" fmla="*/ 1425482 h 2788275"/>
                <a:gd name="connsiteX3280" fmla="*/ 2340393 w 5632936"/>
                <a:gd name="connsiteY3280" fmla="*/ 1435338 h 2788275"/>
                <a:gd name="connsiteX3281" fmla="*/ 2358645 w 5632936"/>
                <a:gd name="connsiteY3281" fmla="*/ 1444464 h 2788275"/>
                <a:gd name="connsiteX3282" fmla="*/ 2369048 w 5632936"/>
                <a:gd name="connsiteY3282" fmla="*/ 1439901 h 2788275"/>
                <a:gd name="connsiteX3283" fmla="*/ 2404776 w 5632936"/>
                <a:gd name="connsiteY3283" fmla="*/ 1446517 h 2788275"/>
                <a:gd name="connsiteX3284" fmla="*/ 2406464 w 5632936"/>
                <a:gd name="connsiteY3284" fmla="*/ 1471978 h 2788275"/>
                <a:gd name="connsiteX3285" fmla="*/ 2407012 w 5632936"/>
                <a:gd name="connsiteY3285" fmla="*/ 1472434 h 2788275"/>
                <a:gd name="connsiteX3286" fmla="*/ 2450176 w 5632936"/>
                <a:gd name="connsiteY3286" fmla="*/ 1493834 h 2788275"/>
                <a:gd name="connsiteX3287" fmla="*/ 2458298 w 5632936"/>
                <a:gd name="connsiteY3287" fmla="*/ 1516238 h 2788275"/>
                <a:gd name="connsiteX3288" fmla="*/ 2445339 w 5632936"/>
                <a:gd name="connsiteY3288" fmla="*/ 1561866 h 2788275"/>
                <a:gd name="connsiteX3289" fmla="*/ 2447439 w 5632936"/>
                <a:gd name="connsiteY3289" fmla="*/ 1605031 h 2788275"/>
                <a:gd name="connsiteX3290" fmla="*/ 2427270 w 5632936"/>
                <a:gd name="connsiteY3290" fmla="*/ 1619724 h 2788275"/>
                <a:gd name="connsiteX3291" fmla="*/ 2423985 w 5632936"/>
                <a:gd name="connsiteY3291" fmla="*/ 1633138 h 2788275"/>
                <a:gd name="connsiteX3292" fmla="*/ 2421065 w 5632936"/>
                <a:gd name="connsiteY3292" fmla="*/ 1643405 h 2788275"/>
                <a:gd name="connsiteX3293" fmla="*/ 2431012 w 5632936"/>
                <a:gd name="connsiteY3293" fmla="*/ 1633275 h 2788275"/>
                <a:gd name="connsiteX3294" fmla="*/ 2466694 w 5632936"/>
                <a:gd name="connsiteY3294" fmla="*/ 1609548 h 2788275"/>
                <a:gd name="connsiteX3295" fmla="*/ 2481751 w 5632936"/>
                <a:gd name="connsiteY3295" fmla="*/ 1592438 h 2788275"/>
                <a:gd name="connsiteX3296" fmla="*/ 2496763 w 5632936"/>
                <a:gd name="connsiteY3296" fmla="*/ 1594719 h 2788275"/>
                <a:gd name="connsiteX3297" fmla="*/ 2506710 w 5632936"/>
                <a:gd name="connsiteY3297" fmla="*/ 1578521 h 2788275"/>
                <a:gd name="connsiteX3298" fmla="*/ 2538376 w 5632936"/>
                <a:gd name="connsiteY3298" fmla="*/ 1568209 h 2788275"/>
                <a:gd name="connsiteX3299" fmla="*/ 2551381 w 5632936"/>
                <a:gd name="connsiteY3299" fmla="*/ 1579935 h 2788275"/>
                <a:gd name="connsiteX3300" fmla="*/ 2588294 w 5632936"/>
                <a:gd name="connsiteY3300" fmla="*/ 1564239 h 2788275"/>
                <a:gd name="connsiteX3301" fmla="*/ 2607230 w 5632936"/>
                <a:gd name="connsiteY3301" fmla="*/ 1595632 h 2788275"/>
                <a:gd name="connsiteX3302" fmla="*/ 2605451 w 5632936"/>
                <a:gd name="connsiteY3302" fmla="*/ 1613655 h 2788275"/>
                <a:gd name="connsiteX3303" fmla="*/ 2613527 w 5632936"/>
                <a:gd name="connsiteY3303" fmla="*/ 1614842 h 2788275"/>
                <a:gd name="connsiteX3304" fmla="*/ 2636706 w 5632936"/>
                <a:gd name="connsiteY3304" fmla="*/ 1624652 h 2788275"/>
                <a:gd name="connsiteX3305" fmla="*/ 2654958 w 5632936"/>
                <a:gd name="connsiteY3305" fmla="*/ 1633777 h 2788275"/>
                <a:gd name="connsiteX3306" fmla="*/ 2665361 w 5632936"/>
                <a:gd name="connsiteY3306" fmla="*/ 1629214 h 2788275"/>
                <a:gd name="connsiteX3307" fmla="*/ 2701089 w 5632936"/>
                <a:gd name="connsiteY3307" fmla="*/ 1635831 h 2788275"/>
                <a:gd name="connsiteX3308" fmla="*/ 2702777 w 5632936"/>
                <a:gd name="connsiteY3308" fmla="*/ 1661292 h 2788275"/>
                <a:gd name="connsiteX3309" fmla="*/ 2703324 w 5632936"/>
                <a:gd name="connsiteY3309" fmla="*/ 1661748 h 2788275"/>
                <a:gd name="connsiteX3310" fmla="*/ 2746489 w 5632936"/>
                <a:gd name="connsiteY3310" fmla="*/ 1683102 h 2788275"/>
                <a:gd name="connsiteX3311" fmla="*/ 2754611 w 5632936"/>
                <a:gd name="connsiteY3311" fmla="*/ 1705506 h 2788275"/>
                <a:gd name="connsiteX3312" fmla="*/ 2741607 w 5632936"/>
                <a:gd name="connsiteY3312" fmla="*/ 1750952 h 2788275"/>
                <a:gd name="connsiteX3313" fmla="*/ 3771493 w 5632936"/>
                <a:gd name="connsiteY3313" fmla="*/ 1187254 h 2788275"/>
                <a:gd name="connsiteX3314" fmla="*/ 3770170 w 5632936"/>
                <a:gd name="connsiteY3314" fmla="*/ 1186205 h 2788275"/>
                <a:gd name="connsiteX3315" fmla="*/ 3770170 w 5632936"/>
                <a:gd name="connsiteY3315" fmla="*/ 1399063 h 2788275"/>
                <a:gd name="connsiteX3316" fmla="*/ 3761044 w 5632936"/>
                <a:gd name="connsiteY3316" fmla="*/ 1408189 h 2788275"/>
                <a:gd name="connsiteX3317" fmla="*/ 3761044 w 5632936"/>
                <a:gd name="connsiteY3317" fmla="*/ 1408189 h 2788275"/>
                <a:gd name="connsiteX3318" fmla="*/ 3751919 w 5632936"/>
                <a:gd name="connsiteY3318" fmla="*/ 1399063 h 2788275"/>
                <a:gd name="connsiteX3319" fmla="*/ 3751919 w 5632936"/>
                <a:gd name="connsiteY3319" fmla="*/ 1185064 h 2788275"/>
                <a:gd name="connsiteX3320" fmla="*/ 3722488 w 5632936"/>
                <a:gd name="connsiteY3320" fmla="*/ 1193414 h 2788275"/>
                <a:gd name="connsiteX3321" fmla="*/ 3722488 w 5632936"/>
                <a:gd name="connsiteY3321" fmla="*/ 1193414 h 2788275"/>
                <a:gd name="connsiteX3322" fmla="*/ 3707978 w 5632936"/>
                <a:gd name="connsiteY3322" fmla="*/ 1195559 h 2788275"/>
                <a:gd name="connsiteX3323" fmla="*/ 3707978 w 5632936"/>
                <a:gd name="connsiteY3323" fmla="*/ 1334407 h 2788275"/>
                <a:gd name="connsiteX3324" fmla="*/ 3709758 w 5632936"/>
                <a:gd name="connsiteY3324" fmla="*/ 1393725 h 2788275"/>
                <a:gd name="connsiteX3325" fmla="*/ 3699719 w 5632936"/>
                <a:gd name="connsiteY3325" fmla="*/ 1409329 h 2788275"/>
                <a:gd name="connsiteX3326" fmla="*/ 3690320 w 5632936"/>
                <a:gd name="connsiteY3326" fmla="*/ 1402595 h 2788275"/>
                <a:gd name="connsiteX3327" fmla="*/ 3690229 w 5632936"/>
                <a:gd name="connsiteY3327" fmla="*/ 1401436 h 2788275"/>
                <a:gd name="connsiteX3328" fmla="*/ 3689909 w 5632936"/>
                <a:gd name="connsiteY3328" fmla="*/ 1399154 h 2788275"/>
                <a:gd name="connsiteX3329" fmla="*/ 3689909 w 5632936"/>
                <a:gd name="connsiteY3329" fmla="*/ 1322224 h 2788275"/>
                <a:gd name="connsiteX3330" fmla="*/ 3689909 w 5632936"/>
                <a:gd name="connsiteY3330" fmla="*/ 1262907 h 2788275"/>
                <a:gd name="connsiteX3331" fmla="*/ 3689909 w 5632936"/>
                <a:gd name="connsiteY3331" fmla="*/ 1193825 h 2788275"/>
                <a:gd name="connsiteX3332" fmla="*/ 3676859 w 5632936"/>
                <a:gd name="connsiteY3332" fmla="*/ 1192456 h 2788275"/>
                <a:gd name="connsiteX3333" fmla="*/ 3650623 w 5632936"/>
                <a:gd name="connsiteY3333" fmla="*/ 1189490 h 2788275"/>
                <a:gd name="connsiteX3334" fmla="*/ 3665178 w 5632936"/>
                <a:gd name="connsiteY3334" fmla="*/ 1179361 h 2788275"/>
                <a:gd name="connsiteX3335" fmla="*/ 3638120 w 5632936"/>
                <a:gd name="connsiteY3335" fmla="*/ 1158326 h 2788275"/>
                <a:gd name="connsiteX3336" fmla="*/ 3638120 w 5632936"/>
                <a:gd name="connsiteY3336" fmla="*/ 1399063 h 2788275"/>
                <a:gd name="connsiteX3337" fmla="*/ 3635976 w 5632936"/>
                <a:gd name="connsiteY3337" fmla="*/ 1404858 h 2788275"/>
                <a:gd name="connsiteX3338" fmla="*/ 3630364 w 5632936"/>
                <a:gd name="connsiteY3338" fmla="*/ 1408600 h 2788275"/>
                <a:gd name="connsiteX3339" fmla="*/ 3623200 w 5632936"/>
                <a:gd name="connsiteY3339" fmla="*/ 1405816 h 2788275"/>
                <a:gd name="connsiteX3340" fmla="*/ 3620052 w 5632936"/>
                <a:gd name="connsiteY3340" fmla="*/ 1399063 h 2788275"/>
                <a:gd name="connsiteX3341" fmla="*/ 3620052 w 5632936"/>
                <a:gd name="connsiteY3341" fmla="*/ 1157687 h 2788275"/>
                <a:gd name="connsiteX3342" fmla="*/ 3618500 w 5632936"/>
                <a:gd name="connsiteY3342" fmla="*/ 1157687 h 2788275"/>
                <a:gd name="connsiteX3343" fmla="*/ 3593130 w 5632936"/>
                <a:gd name="connsiteY3343" fmla="*/ 1185658 h 2788275"/>
                <a:gd name="connsiteX3344" fmla="*/ 3583412 w 5632936"/>
                <a:gd name="connsiteY3344" fmla="*/ 1192867 h 2788275"/>
                <a:gd name="connsiteX3345" fmla="*/ 3570772 w 5632936"/>
                <a:gd name="connsiteY3345" fmla="*/ 1195833 h 2788275"/>
                <a:gd name="connsiteX3346" fmla="*/ 3570772 w 5632936"/>
                <a:gd name="connsiteY3346" fmla="*/ 1265508 h 2788275"/>
                <a:gd name="connsiteX3347" fmla="*/ 3574651 w 5632936"/>
                <a:gd name="connsiteY3347" fmla="*/ 1395276 h 2788275"/>
                <a:gd name="connsiteX3348" fmla="*/ 3563426 w 5632936"/>
                <a:gd name="connsiteY3348" fmla="*/ 1409603 h 2788275"/>
                <a:gd name="connsiteX3349" fmla="*/ 3555350 w 5632936"/>
                <a:gd name="connsiteY3349" fmla="*/ 1405360 h 2788275"/>
                <a:gd name="connsiteX3350" fmla="*/ 3552658 w 5632936"/>
                <a:gd name="connsiteY3350" fmla="*/ 1399017 h 2788275"/>
                <a:gd name="connsiteX3351" fmla="*/ 3552658 w 5632936"/>
                <a:gd name="connsiteY3351" fmla="*/ 1200076 h 2788275"/>
                <a:gd name="connsiteX3352" fmla="*/ 3532764 w 5632936"/>
                <a:gd name="connsiteY3352" fmla="*/ 1191498 h 2788275"/>
                <a:gd name="connsiteX3353" fmla="*/ 3527516 w 5632936"/>
                <a:gd name="connsiteY3353" fmla="*/ 1190312 h 2788275"/>
                <a:gd name="connsiteX3354" fmla="*/ 3492702 w 5632936"/>
                <a:gd name="connsiteY3354" fmla="*/ 1185749 h 2788275"/>
                <a:gd name="connsiteX3355" fmla="*/ 3492702 w 5632936"/>
                <a:gd name="connsiteY3355" fmla="*/ 1399063 h 2788275"/>
                <a:gd name="connsiteX3356" fmla="*/ 3485538 w 5632936"/>
                <a:gd name="connsiteY3356" fmla="*/ 1407824 h 2788275"/>
                <a:gd name="connsiteX3357" fmla="*/ 3485538 w 5632936"/>
                <a:gd name="connsiteY3357" fmla="*/ 1407824 h 2788275"/>
                <a:gd name="connsiteX3358" fmla="*/ 3485538 w 5632936"/>
                <a:gd name="connsiteY3358" fmla="*/ 1407824 h 2788275"/>
                <a:gd name="connsiteX3359" fmla="*/ 3483941 w 5632936"/>
                <a:gd name="connsiteY3359" fmla="*/ 1407824 h 2788275"/>
                <a:gd name="connsiteX3360" fmla="*/ 3483941 w 5632936"/>
                <a:gd name="connsiteY3360" fmla="*/ 1407824 h 2788275"/>
                <a:gd name="connsiteX3361" fmla="*/ 3474815 w 5632936"/>
                <a:gd name="connsiteY3361" fmla="*/ 1398698 h 2788275"/>
                <a:gd name="connsiteX3362" fmla="*/ 3474815 w 5632936"/>
                <a:gd name="connsiteY3362" fmla="*/ 1193186 h 2788275"/>
                <a:gd name="connsiteX3363" fmla="*/ 3449537 w 5632936"/>
                <a:gd name="connsiteY3363" fmla="*/ 1204913 h 2788275"/>
                <a:gd name="connsiteX3364" fmla="*/ 3400486 w 5632936"/>
                <a:gd name="connsiteY3364" fmla="*/ 1220563 h 2788275"/>
                <a:gd name="connsiteX3365" fmla="*/ 3455241 w 5632936"/>
                <a:gd name="connsiteY3365" fmla="*/ 1188258 h 2788275"/>
                <a:gd name="connsiteX3366" fmla="*/ 3485036 w 5632936"/>
                <a:gd name="connsiteY3366" fmla="*/ 1146599 h 2788275"/>
                <a:gd name="connsiteX3367" fmla="*/ 3504017 w 5632936"/>
                <a:gd name="connsiteY3367" fmla="*/ 1073913 h 2788275"/>
                <a:gd name="connsiteX3368" fmla="*/ 3495622 w 5632936"/>
                <a:gd name="connsiteY3368" fmla="*/ 1155177 h 2788275"/>
                <a:gd name="connsiteX3369" fmla="*/ 3545449 w 5632936"/>
                <a:gd name="connsiteY3369" fmla="*/ 1148333 h 2788275"/>
                <a:gd name="connsiteX3370" fmla="*/ 3560050 w 5632936"/>
                <a:gd name="connsiteY3370" fmla="*/ 1129717 h 2788275"/>
                <a:gd name="connsiteX3371" fmla="*/ 3557084 w 5632936"/>
                <a:gd name="connsiteY3371" fmla="*/ 1029744 h 2788275"/>
                <a:gd name="connsiteX3372" fmla="*/ 3524094 w 5632936"/>
                <a:gd name="connsiteY3372" fmla="*/ 1010397 h 2788275"/>
                <a:gd name="connsiteX3373" fmla="*/ 3351481 w 5632936"/>
                <a:gd name="connsiteY3373" fmla="*/ 995158 h 2788275"/>
                <a:gd name="connsiteX3374" fmla="*/ 3524231 w 5632936"/>
                <a:gd name="connsiteY3374" fmla="*/ 996116 h 2788275"/>
                <a:gd name="connsiteX3375" fmla="*/ 3551243 w 5632936"/>
                <a:gd name="connsiteY3375" fmla="*/ 969195 h 2788275"/>
                <a:gd name="connsiteX3376" fmla="*/ 3538832 w 5632936"/>
                <a:gd name="connsiteY3376" fmla="*/ 835366 h 2788275"/>
                <a:gd name="connsiteX3377" fmla="*/ 3547183 w 5632936"/>
                <a:gd name="connsiteY3377" fmla="*/ 820582 h 2788275"/>
                <a:gd name="connsiteX3378" fmla="*/ 3565434 w 5632936"/>
                <a:gd name="connsiteY3378" fmla="*/ 927444 h 2788275"/>
                <a:gd name="connsiteX3379" fmla="*/ 3588248 w 5632936"/>
                <a:gd name="connsiteY3379" fmla="*/ 963582 h 2788275"/>
                <a:gd name="connsiteX3380" fmla="*/ 3668874 w 5632936"/>
                <a:gd name="connsiteY3380" fmla="*/ 1017196 h 2788275"/>
                <a:gd name="connsiteX3381" fmla="*/ 3729013 w 5632936"/>
                <a:gd name="connsiteY3381" fmla="*/ 1024816 h 2788275"/>
                <a:gd name="connsiteX3382" fmla="*/ 3837381 w 5632936"/>
                <a:gd name="connsiteY3382" fmla="*/ 995568 h 2788275"/>
                <a:gd name="connsiteX3383" fmla="*/ 3751462 w 5632936"/>
                <a:gd name="connsiteY3383" fmla="*/ 1036132 h 2788275"/>
                <a:gd name="connsiteX3384" fmla="*/ 3701270 w 5632936"/>
                <a:gd name="connsiteY3384" fmla="*/ 1099373 h 2788275"/>
                <a:gd name="connsiteX3385" fmla="*/ 3701270 w 5632936"/>
                <a:gd name="connsiteY3385" fmla="*/ 1156181 h 2788275"/>
                <a:gd name="connsiteX3386" fmla="*/ 3719522 w 5632936"/>
                <a:gd name="connsiteY3386" fmla="*/ 1174844 h 2788275"/>
                <a:gd name="connsiteX3387" fmla="*/ 3745029 w 5632936"/>
                <a:gd name="connsiteY3387" fmla="*/ 1140394 h 2788275"/>
                <a:gd name="connsiteX3388" fmla="*/ 3735310 w 5632936"/>
                <a:gd name="connsiteY3388" fmla="*/ 1071449 h 2788275"/>
                <a:gd name="connsiteX3389" fmla="*/ 3759356 w 5632936"/>
                <a:gd name="connsiteY3389" fmla="*/ 1149383 h 2788275"/>
                <a:gd name="connsiteX3390" fmla="*/ 3767660 w 5632936"/>
                <a:gd name="connsiteY3390" fmla="*/ 1177262 h 2788275"/>
                <a:gd name="connsiteX3391" fmla="*/ 3766839 w 5632936"/>
                <a:gd name="connsiteY3391" fmla="*/ 1177718 h 2788275"/>
                <a:gd name="connsiteX3392" fmla="*/ 3768710 w 5632936"/>
                <a:gd name="connsiteY3392" fmla="*/ 1179589 h 2788275"/>
                <a:gd name="connsiteX3393" fmla="*/ 3770672 w 5632936"/>
                <a:gd name="connsiteY3393" fmla="*/ 1179999 h 2788275"/>
                <a:gd name="connsiteX3394" fmla="*/ 3770672 w 5632936"/>
                <a:gd name="connsiteY3394" fmla="*/ 1180730 h 2788275"/>
                <a:gd name="connsiteX3395" fmla="*/ 3774779 w 5632936"/>
                <a:gd name="connsiteY3395" fmla="*/ 1182007 h 2788275"/>
                <a:gd name="connsiteX3396" fmla="*/ 3775782 w 5632936"/>
                <a:gd name="connsiteY3396" fmla="*/ 1182326 h 2788275"/>
                <a:gd name="connsiteX3397" fmla="*/ 3848788 w 5632936"/>
                <a:gd name="connsiteY3397" fmla="*/ 1220472 h 2788275"/>
                <a:gd name="connsiteX3398" fmla="*/ 3771493 w 5632936"/>
                <a:gd name="connsiteY3398" fmla="*/ 1187254 h 278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</a:cxnLst>
              <a:rect l="l" t="t" r="r" b="b"/>
              <a:pathLst>
                <a:path w="5632936" h="2788275">
                  <a:moveTo>
                    <a:pt x="5628309" y="613519"/>
                  </a:moveTo>
                  <a:cubicBezTo>
                    <a:pt x="5627442" y="612059"/>
                    <a:pt x="5622195" y="610644"/>
                    <a:pt x="5620735" y="610188"/>
                  </a:cubicBezTo>
                  <a:cubicBezTo>
                    <a:pt x="5615442" y="608477"/>
                    <a:pt x="5610377" y="606227"/>
                    <a:pt x="5605540" y="603480"/>
                  </a:cubicBezTo>
                  <a:cubicBezTo>
                    <a:pt x="5600339" y="600195"/>
                    <a:pt x="5599335" y="600195"/>
                    <a:pt x="5596963" y="597366"/>
                  </a:cubicBezTo>
                  <a:cubicBezTo>
                    <a:pt x="5594590" y="594537"/>
                    <a:pt x="5595594" y="590157"/>
                    <a:pt x="5595047" y="588240"/>
                  </a:cubicBezTo>
                  <a:cubicBezTo>
                    <a:pt x="5594498" y="586324"/>
                    <a:pt x="5583639" y="582491"/>
                    <a:pt x="5581722" y="580575"/>
                  </a:cubicBezTo>
                  <a:cubicBezTo>
                    <a:pt x="5579806" y="578658"/>
                    <a:pt x="5578437" y="577746"/>
                    <a:pt x="5578437" y="576331"/>
                  </a:cubicBezTo>
                  <a:cubicBezTo>
                    <a:pt x="5578437" y="574917"/>
                    <a:pt x="5569311" y="575373"/>
                    <a:pt x="5567030" y="573457"/>
                  </a:cubicBezTo>
                  <a:cubicBezTo>
                    <a:pt x="5564748" y="571540"/>
                    <a:pt x="5558452" y="574871"/>
                    <a:pt x="5551334" y="573913"/>
                  </a:cubicBezTo>
                  <a:cubicBezTo>
                    <a:pt x="5547638" y="574547"/>
                    <a:pt x="5544124" y="575848"/>
                    <a:pt x="5540885" y="577746"/>
                  </a:cubicBezTo>
                  <a:cubicBezTo>
                    <a:pt x="5538512" y="579206"/>
                    <a:pt x="5533766" y="578202"/>
                    <a:pt x="5534223" y="572042"/>
                  </a:cubicBezTo>
                  <a:cubicBezTo>
                    <a:pt x="5534679" y="565882"/>
                    <a:pt x="5526603" y="567753"/>
                    <a:pt x="5522770" y="567479"/>
                  </a:cubicBezTo>
                  <a:cubicBezTo>
                    <a:pt x="5518937" y="567205"/>
                    <a:pt x="5501872" y="567935"/>
                    <a:pt x="5499956" y="567935"/>
                  </a:cubicBezTo>
                  <a:cubicBezTo>
                    <a:pt x="5498040" y="567935"/>
                    <a:pt x="5501416" y="570308"/>
                    <a:pt x="5501416" y="570308"/>
                  </a:cubicBezTo>
                  <a:lnTo>
                    <a:pt x="5505705" y="577928"/>
                  </a:lnTo>
                  <a:cubicBezTo>
                    <a:pt x="5505705" y="577928"/>
                    <a:pt x="5508534" y="586050"/>
                    <a:pt x="5504747" y="590750"/>
                  </a:cubicBezTo>
                  <a:cubicBezTo>
                    <a:pt x="5503835" y="591891"/>
                    <a:pt x="5507530" y="596453"/>
                    <a:pt x="5508032" y="597868"/>
                  </a:cubicBezTo>
                  <a:cubicBezTo>
                    <a:pt x="5508534" y="599283"/>
                    <a:pt x="5510451" y="604986"/>
                    <a:pt x="5509036" y="604986"/>
                  </a:cubicBezTo>
                  <a:cubicBezTo>
                    <a:pt x="5507621" y="604986"/>
                    <a:pt x="5505705" y="601245"/>
                    <a:pt x="5502784" y="599328"/>
                  </a:cubicBezTo>
                  <a:cubicBezTo>
                    <a:pt x="5499865" y="597412"/>
                    <a:pt x="5499956" y="598324"/>
                    <a:pt x="5498541" y="600286"/>
                  </a:cubicBezTo>
                  <a:cubicBezTo>
                    <a:pt x="5497126" y="602248"/>
                    <a:pt x="5490009" y="599784"/>
                    <a:pt x="5490009" y="599784"/>
                  </a:cubicBezTo>
                  <a:lnTo>
                    <a:pt x="5486678" y="584590"/>
                  </a:lnTo>
                  <a:cubicBezTo>
                    <a:pt x="5487591" y="580027"/>
                    <a:pt x="5485264" y="580757"/>
                    <a:pt x="5485264" y="576514"/>
                  </a:cubicBezTo>
                  <a:cubicBezTo>
                    <a:pt x="5485264" y="572270"/>
                    <a:pt x="5486176" y="572225"/>
                    <a:pt x="5485719" y="568848"/>
                  </a:cubicBezTo>
                  <a:cubicBezTo>
                    <a:pt x="5485993" y="565216"/>
                    <a:pt x="5485993" y="561575"/>
                    <a:pt x="5485719" y="557943"/>
                  </a:cubicBezTo>
                  <a:cubicBezTo>
                    <a:pt x="5484807" y="554110"/>
                    <a:pt x="5483346" y="558947"/>
                    <a:pt x="5481430" y="558947"/>
                  </a:cubicBezTo>
                  <a:cubicBezTo>
                    <a:pt x="5479514" y="558947"/>
                    <a:pt x="5474769" y="557487"/>
                    <a:pt x="5474312" y="555068"/>
                  </a:cubicBezTo>
                  <a:cubicBezTo>
                    <a:pt x="5473856" y="552650"/>
                    <a:pt x="5474312" y="548954"/>
                    <a:pt x="5472442" y="547038"/>
                  </a:cubicBezTo>
                  <a:cubicBezTo>
                    <a:pt x="5470571" y="545121"/>
                    <a:pt x="5465278" y="538961"/>
                    <a:pt x="5462404" y="536087"/>
                  </a:cubicBezTo>
                  <a:cubicBezTo>
                    <a:pt x="5459528" y="533212"/>
                    <a:pt x="5456746" y="533258"/>
                    <a:pt x="5455285" y="531524"/>
                  </a:cubicBezTo>
                  <a:cubicBezTo>
                    <a:pt x="5453825" y="529790"/>
                    <a:pt x="5449627" y="528147"/>
                    <a:pt x="5448669" y="526277"/>
                  </a:cubicBezTo>
                  <a:cubicBezTo>
                    <a:pt x="5447711" y="524406"/>
                    <a:pt x="5441962" y="524406"/>
                    <a:pt x="5440547" y="523447"/>
                  </a:cubicBezTo>
                  <a:cubicBezTo>
                    <a:pt x="5439132" y="522489"/>
                    <a:pt x="5431056" y="522033"/>
                    <a:pt x="5426266" y="517744"/>
                  </a:cubicBezTo>
                  <a:cubicBezTo>
                    <a:pt x="5421475" y="513455"/>
                    <a:pt x="5419148" y="514915"/>
                    <a:pt x="5417140" y="513455"/>
                  </a:cubicBezTo>
                  <a:cubicBezTo>
                    <a:pt x="5415132" y="511995"/>
                    <a:pt x="5412349" y="514915"/>
                    <a:pt x="5411391" y="513455"/>
                  </a:cubicBezTo>
                  <a:cubicBezTo>
                    <a:pt x="5410432" y="511995"/>
                    <a:pt x="5405687" y="512542"/>
                    <a:pt x="5403315" y="510124"/>
                  </a:cubicBezTo>
                  <a:cubicBezTo>
                    <a:pt x="5400942" y="507706"/>
                    <a:pt x="5396196" y="508207"/>
                    <a:pt x="5394781" y="506793"/>
                  </a:cubicBezTo>
                  <a:cubicBezTo>
                    <a:pt x="5393367" y="505378"/>
                    <a:pt x="5376530" y="493469"/>
                    <a:pt x="5374797" y="490184"/>
                  </a:cubicBezTo>
                  <a:cubicBezTo>
                    <a:pt x="5373062" y="486899"/>
                    <a:pt x="5371466" y="489226"/>
                    <a:pt x="5369093" y="487310"/>
                  </a:cubicBezTo>
                  <a:cubicBezTo>
                    <a:pt x="5366720" y="485393"/>
                    <a:pt x="5367176" y="486351"/>
                    <a:pt x="5363891" y="484891"/>
                  </a:cubicBezTo>
                  <a:cubicBezTo>
                    <a:pt x="5361381" y="483636"/>
                    <a:pt x="5359008" y="482204"/>
                    <a:pt x="5356727" y="480602"/>
                  </a:cubicBezTo>
                  <a:cubicBezTo>
                    <a:pt x="5354811" y="479644"/>
                    <a:pt x="5350978" y="482564"/>
                    <a:pt x="5346734" y="482062"/>
                  </a:cubicBezTo>
                  <a:cubicBezTo>
                    <a:pt x="5344179" y="481903"/>
                    <a:pt x="5341624" y="481583"/>
                    <a:pt x="5339115" y="481104"/>
                  </a:cubicBezTo>
                  <a:cubicBezTo>
                    <a:pt x="5337745" y="480602"/>
                    <a:pt x="5306353" y="454959"/>
                    <a:pt x="5304893" y="454502"/>
                  </a:cubicBezTo>
                  <a:cubicBezTo>
                    <a:pt x="5301745" y="454252"/>
                    <a:pt x="5298596" y="454252"/>
                    <a:pt x="5295448" y="454502"/>
                  </a:cubicBezTo>
                  <a:cubicBezTo>
                    <a:pt x="5292208" y="454452"/>
                    <a:pt x="5289014" y="453453"/>
                    <a:pt x="5286322" y="451628"/>
                  </a:cubicBezTo>
                  <a:cubicBezTo>
                    <a:pt x="5285364" y="450259"/>
                    <a:pt x="5281075" y="451172"/>
                    <a:pt x="5274869" y="447886"/>
                  </a:cubicBezTo>
                  <a:cubicBezTo>
                    <a:pt x="5273044" y="446791"/>
                    <a:pt x="5271995" y="448297"/>
                    <a:pt x="5270306" y="446381"/>
                  </a:cubicBezTo>
                  <a:cubicBezTo>
                    <a:pt x="5268618" y="444464"/>
                    <a:pt x="5260359" y="445422"/>
                    <a:pt x="5258443" y="445012"/>
                  </a:cubicBezTo>
                  <a:cubicBezTo>
                    <a:pt x="5256526" y="444601"/>
                    <a:pt x="5250822" y="445012"/>
                    <a:pt x="5249864" y="442639"/>
                  </a:cubicBezTo>
                  <a:cubicBezTo>
                    <a:pt x="5248906" y="440266"/>
                    <a:pt x="5244161" y="440175"/>
                    <a:pt x="5243203" y="436890"/>
                  </a:cubicBezTo>
                  <a:cubicBezTo>
                    <a:pt x="5242245" y="433604"/>
                    <a:pt x="5235126" y="434563"/>
                    <a:pt x="5230838" y="434563"/>
                  </a:cubicBezTo>
                  <a:cubicBezTo>
                    <a:pt x="5226366" y="434804"/>
                    <a:pt x="5221895" y="434312"/>
                    <a:pt x="5217559" y="433103"/>
                  </a:cubicBezTo>
                  <a:cubicBezTo>
                    <a:pt x="5212996" y="431642"/>
                    <a:pt x="5199901" y="432601"/>
                    <a:pt x="5199307" y="430730"/>
                  </a:cubicBezTo>
                  <a:cubicBezTo>
                    <a:pt x="5198715" y="428859"/>
                    <a:pt x="5188814" y="431642"/>
                    <a:pt x="5185984" y="431642"/>
                  </a:cubicBezTo>
                  <a:lnTo>
                    <a:pt x="5175992" y="431642"/>
                  </a:lnTo>
                  <a:cubicBezTo>
                    <a:pt x="5175992" y="431642"/>
                    <a:pt x="5168418" y="433103"/>
                    <a:pt x="5166501" y="433103"/>
                  </a:cubicBezTo>
                  <a:cubicBezTo>
                    <a:pt x="5164585" y="433103"/>
                    <a:pt x="5160751" y="436434"/>
                    <a:pt x="5158379" y="437665"/>
                  </a:cubicBezTo>
                  <a:cubicBezTo>
                    <a:pt x="5156463" y="438637"/>
                    <a:pt x="5154364" y="439267"/>
                    <a:pt x="5152219" y="439536"/>
                  </a:cubicBezTo>
                  <a:cubicBezTo>
                    <a:pt x="5152037" y="437684"/>
                    <a:pt x="5151353" y="435909"/>
                    <a:pt x="5150302" y="434380"/>
                  </a:cubicBezTo>
                  <a:cubicBezTo>
                    <a:pt x="5148934" y="432920"/>
                    <a:pt x="5145101" y="432920"/>
                    <a:pt x="5143686" y="432008"/>
                  </a:cubicBezTo>
                  <a:cubicBezTo>
                    <a:pt x="5142272" y="431095"/>
                    <a:pt x="5139854" y="430547"/>
                    <a:pt x="5139123" y="429087"/>
                  </a:cubicBezTo>
                  <a:cubicBezTo>
                    <a:pt x="5138394" y="427627"/>
                    <a:pt x="5131001" y="430045"/>
                    <a:pt x="5129040" y="429087"/>
                  </a:cubicBezTo>
                  <a:cubicBezTo>
                    <a:pt x="5124979" y="428001"/>
                    <a:pt x="5121009" y="426473"/>
                    <a:pt x="5117267" y="424524"/>
                  </a:cubicBezTo>
                  <a:cubicBezTo>
                    <a:pt x="5115305" y="422562"/>
                    <a:pt x="5101571" y="427353"/>
                    <a:pt x="5101571" y="427353"/>
                  </a:cubicBezTo>
                  <a:cubicBezTo>
                    <a:pt x="5101571" y="427353"/>
                    <a:pt x="5075883" y="422106"/>
                    <a:pt x="5073007" y="420646"/>
                  </a:cubicBezTo>
                  <a:cubicBezTo>
                    <a:pt x="5070133" y="419186"/>
                    <a:pt x="5070133" y="428813"/>
                    <a:pt x="5070589" y="430182"/>
                  </a:cubicBezTo>
                  <a:cubicBezTo>
                    <a:pt x="5071046" y="431551"/>
                    <a:pt x="5070133" y="437802"/>
                    <a:pt x="5068262" y="438760"/>
                  </a:cubicBezTo>
                  <a:cubicBezTo>
                    <a:pt x="5066391" y="439719"/>
                    <a:pt x="5065843" y="442046"/>
                    <a:pt x="5064885" y="444008"/>
                  </a:cubicBezTo>
                  <a:cubicBezTo>
                    <a:pt x="5063927" y="445970"/>
                    <a:pt x="5069448" y="447293"/>
                    <a:pt x="5073510" y="448571"/>
                  </a:cubicBezTo>
                  <a:cubicBezTo>
                    <a:pt x="5075106" y="449164"/>
                    <a:pt x="5076338" y="454274"/>
                    <a:pt x="5077753" y="456145"/>
                  </a:cubicBezTo>
                  <a:cubicBezTo>
                    <a:pt x="5079168" y="458016"/>
                    <a:pt x="5084871" y="465271"/>
                    <a:pt x="5084871" y="465271"/>
                  </a:cubicBezTo>
                  <a:lnTo>
                    <a:pt x="5086286" y="470473"/>
                  </a:lnTo>
                  <a:cubicBezTo>
                    <a:pt x="5084278" y="473489"/>
                    <a:pt x="5082042" y="476354"/>
                    <a:pt x="5079623" y="479051"/>
                  </a:cubicBezTo>
                  <a:cubicBezTo>
                    <a:pt x="5076795" y="481880"/>
                    <a:pt x="5075380" y="482382"/>
                    <a:pt x="5073965" y="481880"/>
                  </a:cubicBezTo>
                  <a:cubicBezTo>
                    <a:pt x="5072552" y="481378"/>
                    <a:pt x="5067258" y="483796"/>
                    <a:pt x="5067258" y="483796"/>
                  </a:cubicBezTo>
                  <a:cubicBezTo>
                    <a:pt x="5063973" y="484522"/>
                    <a:pt x="5060642" y="484827"/>
                    <a:pt x="5057311" y="484709"/>
                  </a:cubicBezTo>
                  <a:cubicBezTo>
                    <a:pt x="5053981" y="484252"/>
                    <a:pt x="5047866" y="487127"/>
                    <a:pt x="5045904" y="486169"/>
                  </a:cubicBezTo>
                  <a:cubicBezTo>
                    <a:pt x="5043942" y="485211"/>
                    <a:pt x="5044901" y="482382"/>
                    <a:pt x="5044901" y="479963"/>
                  </a:cubicBezTo>
                  <a:cubicBezTo>
                    <a:pt x="5044901" y="477545"/>
                    <a:pt x="5039744" y="476130"/>
                    <a:pt x="5036870" y="473347"/>
                  </a:cubicBezTo>
                  <a:cubicBezTo>
                    <a:pt x="5034497" y="470924"/>
                    <a:pt x="5032261" y="468364"/>
                    <a:pt x="5030208" y="465681"/>
                  </a:cubicBezTo>
                  <a:cubicBezTo>
                    <a:pt x="5028337" y="463400"/>
                    <a:pt x="5021675" y="467096"/>
                    <a:pt x="5019759" y="467096"/>
                  </a:cubicBezTo>
                  <a:cubicBezTo>
                    <a:pt x="5017843" y="467096"/>
                    <a:pt x="5013143" y="468556"/>
                    <a:pt x="5011180" y="465681"/>
                  </a:cubicBezTo>
                  <a:cubicBezTo>
                    <a:pt x="5009675" y="463126"/>
                    <a:pt x="5009036" y="460147"/>
                    <a:pt x="5009356" y="457195"/>
                  </a:cubicBezTo>
                  <a:cubicBezTo>
                    <a:pt x="5009356" y="453079"/>
                    <a:pt x="5007986" y="449077"/>
                    <a:pt x="5005522" y="445787"/>
                  </a:cubicBezTo>
                  <a:cubicBezTo>
                    <a:pt x="5003150" y="443415"/>
                    <a:pt x="5000275" y="433468"/>
                    <a:pt x="4998405" y="432966"/>
                  </a:cubicBezTo>
                  <a:cubicBezTo>
                    <a:pt x="4996534" y="432464"/>
                    <a:pt x="4994572" y="436753"/>
                    <a:pt x="4994572" y="436753"/>
                  </a:cubicBezTo>
                  <a:cubicBezTo>
                    <a:pt x="4992016" y="438423"/>
                    <a:pt x="4989644" y="440353"/>
                    <a:pt x="4987499" y="442502"/>
                  </a:cubicBezTo>
                  <a:cubicBezTo>
                    <a:pt x="4985172" y="444377"/>
                    <a:pt x="4982571" y="445915"/>
                    <a:pt x="4979834" y="447065"/>
                  </a:cubicBezTo>
                  <a:lnTo>
                    <a:pt x="4973218" y="446609"/>
                  </a:lnTo>
                  <a:cubicBezTo>
                    <a:pt x="4969339" y="447804"/>
                    <a:pt x="4965370" y="448448"/>
                    <a:pt x="4961308" y="448525"/>
                  </a:cubicBezTo>
                  <a:cubicBezTo>
                    <a:pt x="4959894" y="447612"/>
                    <a:pt x="4947985" y="449985"/>
                    <a:pt x="4945110" y="445650"/>
                  </a:cubicBezTo>
                  <a:lnTo>
                    <a:pt x="4935984" y="447065"/>
                  </a:lnTo>
                  <a:lnTo>
                    <a:pt x="4925445" y="446609"/>
                  </a:lnTo>
                  <a:lnTo>
                    <a:pt x="4912166" y="446609"/>
                  </a:lnTo>
                  <a:lnTo>
                    <a:pt x="4899755" y="444236"/>
                  </a:lnTo>
                  <a:cubicBezTo>
                    <a:pt x="4896379" y="444679"/>
                    <a:pt x="4893094" y="442817"/>
                    <a:pt x="4891725" y="439673"/>
                  </a:cubicBezTo>
                  <a:cubicBezTo>
                    <a:pt x="4889306" y="434517"/>
                    <a:pt x="4885063" y="439673"/>
                    <a:pt x="4885063" y="439673"/>
                  </a:cubicBezTo>
                  <a:lnTo>
                    <a:pt x="4879314" y="442593"/>
                  </a:lnTo>
                  <a:lnTo>
                    <a:pt x="4871740" y="441088"/>
                  </a:lnTo>
                  <a:lnTo>
                    <a:pt x="4863207" y="439673"/>
                  </a:lnTo>
                  <a:lnTo>
                    <a:pt x="4851298" y="442137"/>
                  </a:lnTo>
                  <a:lnTo>
                    <a:pt x="4843586" y="440860"/>
                  </a:lnTo>
                  <a:lnTo>
                    <a:pt x="4842263" y="440631"/>
                  </a:lnTo>
                  <a:cubicBezTo>
                    <a:pt x="4837837" y="440860"/>
                    <a:pt x="4833365" y="440860"/>
                    <a:pt x="4828939" y="440631"/>
                  </a:cubicBezTo>
                  <a:cubicBezTo>
                    <a:pt x="4827525" y="440221"/>
                    <a:pt x="4823236" y="444920"/>
                    <a:pt x="4821821" y="446381"/>
                  </a:cubicBezTo>
                  <a:cubicBezTo>
                    <a:pt x="4820179" y="447704"/>
                    <a:pt x="4818673" y="449137"/>
                    <a:pt x="4817258" y="450670"/>
                  </a:cubicBezTo>
                  <a:cubicBezTo>
                    <a:pt x="4816209" y="453741"/>
                    <a:pt x="4815570" y="456957"/>
                    <a:pt x="4815433" y="460206"/>
                  </a:cubicBezTo>
                  <a:cubicBezTo>
                    <a:pt x="4816300" y="463117"/>
                    <a:pt x="4817349" y="465955"/>
                    <a:pt x="4818673" y="468693"/>
                  </a:cubicBezTo>
                  <a:cubicBezTo>
                    <a:pt x="4819312" y="473124"/>
                    <a:pt x="4819631" y="477586"/>
                    <a:pt x="4819677" y="482062"/>
                  </a:cubicBezTo>
                  <a:cubicBezTo>
                    <a:pt x="4819175" y="483933"/>
                    <a:pt x="4817258" y="480100"/>
                    <a:pt x="4815799" y="478731"/>
                  </a:cubicBezTo>
                  <a:cubicBezTo>
                    <a:pt x="4814338" y="477363"/>
                    <a:pt x="4811600" y="470609"/>
                    <a:pt x="4810187" y="468693"/>
                  </a:cubicBezTo>
                  <a:cubicBezTo>
                    <a:pt x="4808772" y="466777"/>
                    <a:pt x="4811099" y="466320"/>
                    <a:pt x="4811099" y="462077"/>
                  </a:cubicBezTo>
                  <a:cubicBezTo>
                    <a:pt x="4811053" y="460001"/>
                    <a:pt x="4810871" y="457929"/>
                    <a:pt x="4810596" y="455871"/>
                  </a:cubicBezTo>
                  <a:cubicBezTo>
                    <a:pt x="4810596" y="454000"/>
                    <a:pt x="4806034" y="452084"/>
                    <a:pt x="4805395" y="449757"/>
                  </a:cubicBezTo>
                  <a:cubicBezTo>
                    <a:pt x="4804756" y="447430"/>
                    <a:pt x="4802064" y="445879"/>
                    <a:pt x="4801653" y="444008"/>
                  </a:cubicBezTo>
                  <a:cubicBezTo>
                    <a:pt x="4801242" y="442137"/>
                    <a:pt x="4794489" y="441088"/>
                    <a:pt x="4794489" y="441088"/>
                  </a:cubicBezTo>
                  <a:cubicBezTo>
                    <a:pt x="4791889" y="440919"/>
                    <a:pt x="4789334" y="440444"/>
                    <a:pt x="4786824" y="439673"/>
                  </a:cubicBezTo>
                  <a:cubicBezTo>
                    <a:pt x="4784954" y="438760"/>
                    <a:pt x="4781120" y="441589"/>
                    <a:pt x="4778246" y="440221"/>
                  </a:cubicBezTo>
                  <a:cubicBezTo>
                    <a:pt x="4775371" y="438852"/>
                    <a:pt x="4772132" y="439673"/>
                    <a:pt x="4769121" y="435932"/>
                  </a:cubicBezTo>
                  <a:cubicBezTo>
                    <a:pt x="4766108" y="432190"/>
                    <a:pt x="4768162" y="433559"/>
                    <a:pt x="4768664" y="429270"/>
                  </a:cubicBezTo>
                  <a:cubicBezTo>
                    <a:pt x="4769166" y="424981"/>
                    <a:pt x="4770079" y="426897"/>
                    <a:pt x="4774413" y="424068"/>
                  </a:cubicBezTo>
                  <a:cubicBezTo>
                    <a:pt x="4778748" y="421239"/>
                    <a:pt x="4777698" y="419505"/>
                    <a:pt x="4778109" y="413071"/>
                  </a:cubicBezTo>
                  <a:cubicBezTo>
                    <a:pt x="4778519" y="406638"/>
                    <a:pt x="4777151" y="407368"/>
                    <a:pt x="4775737" y="402668"/>
                  </a:cubicBezTo>
                  <a:cubicBezTo>
                    <a:pt x="4774322" y="397968"/>
                    <a:pt x="4771493" y="400752"/>
                    <a:pt x="4771493" y="400752"/>
                  </a:cubicBezTo>
                  <a:cubicBezTo>
                    <a:pt x="4768938" y="398904"/>
                    <a:pt x="4766519" y="396828"/>
                    <a:pt x="4764329" y="394546"/>
                  </a:cubicBezTo>
                  <a:cubicBezTo>
                    <a:pt x="4762504" y="392174"/>
                    <a:pt x="4758215" y="387428"/>
                    <a:pt x="4756709" y="385420"/>
                  </a:cubicBezTo>
                  <a:cubicBezTo>
                    <a:pt x="4755204" y="383413"/>
                    <a:pt x="4752146" y="384508"/>
                    <a:pt x="4751553" y="383048"/>
                  </a:cubicBezTo>
                  <a:cubicBezTo>
                    <a:pt x="4750960" y="381588"/>
                    <a:pt x="4744846" y="381131"/>
                    <a:pt x="4744846" y="381131"/>
                  </a:cubicBezTo>
                  <a:cubicBezTo>
                    <a:pt x="4744846" y="381131"/>
                    <a:pt x="4738276" y="379717"/>
                    <a:pt x="4737272" y="376568"/>
                  </a:cubicBezTo>
                  <a:cubicBezTo>
                    <a:pt x="4736267" y="373420"/>
                    <a:pt x="4730609" y="375610"/>
                    <a:pt x="4730609" y="375610"/>
                  </a:cubicBezTo>
                  <a:cubicBezTo>
                    <a:pt x="4730609" y="375610"/>
                    <a:pt x="4726320" y="375610"/>
                    <a:pt x="4725362" y="374105"/>
                  </a:cubicBezTo>
                  <a:cubicBezTo>
                    <a:pt x="4724404" y="372599"/>
                    <a:pt x="4722031" y="372234"/>
                    <a:pt x="4721119" y="370363"/>
                  </a:cubicBezTo>
                  <a:cubicBezTo>
                    <a:pt x="4720206" y="368492"/>
                    <a:pt x="4716328" y="370819"/>
                    <a:pt x="4716328" y="370819"/>
                  </a:cubicBezTo>
                  <a:lnTo>
                    <a:pt x="4706335" y="371321"/>
                  </a:lnTo>
                  <a:lnTo>
                    <a:pt x="4691597" y="371321"/>
                  </a:lnTo>
                  <a:cubicBezTo>
                    <a:pt x="4687764" y="371162"/>
                    <a:pt x="4683931" y="370673"/>
                    <a:pt x="4680190" y="369861"/>
                  </a:cubicBezTo>
                  <a:cubicBezTo>
                    <a:pt x="4677863" y="368903"/>
                    <a:pt x="4674532" y="371321"/>
                    <a:pt x="4674532" y="371321"/>
                  </a:cubicBezTo>
                  <a:cubicBezTo>
                    <a:pt x="4672570" y="370911"/>
                    <a:pt x="4670653" y="370267"/>
                    <a:pt x="4668829" y="369405"/>
                  </a:cubicBezTo>
                  <a:cubicBezTo>
                    <a:pt x="4667003" y="368839"/>
                    <a:pt x="4665041" y="368666"/>
                    <a:pt x="4663125" y="368903"/>
                  </a:cubicBezTo>
                  <a:lnTo>
                    <a:pt x="4649801" y="370363"/>
                  </a:lnTo>
                  <a:lnTo>
                    <a:pt x="4643596" y="372234"/>
                  </a:lnTo>
                  <a:lnTo>
                    <a:pt x="4634470" y="373192"/>
                  </a:lnTo>
                  <a:cubicBezTo>
                    <a:pt x="4630272" y="375022"/>
                    <a:pt x="4625983" y="376546"/>
                    <a:pt x="4621557" y="377755"/>
                  </a:cubicBezTo>
                  <a:cubicBezTo>
                    <a:pt x="4619641" y="377755"/>
                    <a:pt x="4606362" y="376797"/>
                    <a:pt x="4606362" y="376797"/>
                  </a:cubicBezTo>
                  <a:cubicBezTo>
                    <a:pt x="4606362" y="376797"/>
                    <a:pt x="4602073" y="379671"/>
                    <a:pt x="4602073" y="378257"/>
                  </a:cubicBezTo>
                  <a:cubicBezTo>
                    <a:pt x="4602073" y="376842"/>
                    <a:pt x="4587335" y="383960"/>
                    <a:pt x="4583822" y="385375"/>
                  </a:cubicBezTo>
                  <a:cubicBezTo>
                    <a:pt x="4578802" y="386484"/>
                    <a:pt x="4573647" y="386639"/>
                    <a:pt x="4568581" y="385831"/>
                  </a:cubicBezTo>
                  <a:cubicBezTo>
                    <a:pt x="4565342" y="385375"/>
                    <a:pt x="4553935" y="381268"/>
                    <a:pt x="4554893" y="379215"/>
                  </a:cubicBezTo>
                  <a:cubicBezTo>
                    <a:pt x="4555852" y="377162"/>
                    <a:pt x="4552977" y="374926"/>
                    <a:pt x="4554437" y="373009"/>
                  </a:cubicBezTo>
                  <a:cubicBezTo>
                    <a:pt x="4555898" y="371093"/>
                    <a:pt x="4549874" y="366850"/>
                    <a:pt x="4548231" y="363519"/>
                  </a:cubicBezTo>
                  <a:cubicBezTo>
                    <a:pt x="4547227" y="361178"/>
                    <a:pt x="4545037" y="359544"/>
                    <a:pt x="4542528" y="359230"/>
                  </a:cubicBezTo>
                  <a:cubicBezTo>
                    <a:pt x="4538421" y="359417"/>
                    <a:pt x="4534360" y="358586"/>
                    <a:pt x="4530665" y="356811"/>
                  </a:cubicBezTo>
                  <a:cubicBezTo>
                    <a:pt x="4526375" y="353982"/>
                    <a:pt x="4526832" y="356811"/>
                    <a:pt x="4524459" y="354941"/>
                  </a:cubicBezTo>
                  <a:cubicBezTo>
                    <a:pt x="4522040" y="353257"/>
                    <a:pt x="4519485" y="351733"/>
                    <a:pt x="4516839" y="350378"/>
                  </a:cubicBezTo>
                  <a:cubicBezTo>
                    <a:pt x="4513006" y="348005"/>
                    <a:pt x="4514421" y="350378"/>
                    <a:pt x="4510679" y="351838"/>
                  </a:cubicBezTo>
                  <a:cubicBezTo>
                    <a:pt x="4506937" y="353298"/>
                    <a:pt x="4502101" y="355579"/>
                    <a:pt x="4499728" y="353709"/>
                  </a:cubicBezTo>
                  <a:cubicBezTo>
                    <a:pt x="4497811" y="352550"/>
                    <a:pt x="4496443" y="350656"/>
                    <a:pt x="4495941" y="348461"/>
                  </a:cubicBezTo>
                  <a:cubicBezTo>
                    <a:pt x="4495028" y="345632"/>
                    <a:pt x="4488777" y="343898"/>
                    <a:pt x="4484032" y="343898"/>
                  </a:cubicBezTo>
                  <a:cubicBezTo>
                    <a:pt x="4479287" y="343898"/>
                    <a:pt x="4472168" y="345769"/>
                    <a:pt x="4470754" y="345267"/>
                  </a:cubicBezTo>
                  <a:cubicBezTo>
                    <a:pt x="4469339" y="344765"/>
                    <a:pt x="4466922" y="342895"/>
                    <a:pt x="4468335" y="337693"/>
                  </a:cubicBezTo>
                  <a:cubicBezTo>
                    <a:pt x="4469750" y="332491"/>
                    <a:pt x="4483073" y="344355"/>
                    <a:pt x="4487864" y="342256"/>
                  </a:cubicBezTo>
                  <a:cubicBezTo>
                    <a:pt x="4492656" y="340157"/>
                    <a:pt x="4484990" y="338925"/>
                    <a:pt x="4482618" y="334681"/>
                  </a:cubicBezTo>
                  <a:cubicBezTo>
                    <a:pt x="4480245" y="330438"/>
                    <a:pt x="4482115" y="330849"/>
                    <a:pt x="4483576" y="329890"/>
                  </a:cubicBezTo>
                  <a:cubicBezTo>
                    <a:pt x="4485036" y="328932"/>
                    <a:pt x="4488777" y="327518"/>
                    <a:pt x="4489736" y="324187"/>
                  </a:cubicBezTo>
                  <a:cubicBezTo>
                    <a:pt x="4490694" y="320856"/>
                    <a:pt x="4488777" y="320856"/>
                    <a:pt x="4488321" y="319624"/>
                  </a:cubicBezTo>
                  <a:cubicBezTo>
                    <a:pt x="4484351" y="316339"/>
                    <a:pt x="4479834" y="313761"/>
                    <a:pt x="4474997" y="312004"/>
                  </a:cubicBezTo>
                  <a:cubicBezTo>
                    <a:pt x="4473538" y="312004"/>
                    <a:pt x="4448852" y="304886"/>
                    <a:pt x="4445065" y="303426"/>
                  </a:cubicBezTo>
                  <a:cubicBezTo>
                    <a:pt x="4441278" y="301966"/>
                    <a:pt x="4435939" y="303928"/>
                    <a:pt x="4433156" y="302924"/>
                  </a:cubicBezTo>
                  <a:cubicBezTo>
                    <a:pt x="4430373" y="301920"/>
                    <a:pt x="4426037" y="304429"/>
                    <a:pt x="4424578" y="303928"/>
                  </a:cubicBezTo>
                  <a:cubicBezTo>
                    <a:pt x="4421247" y="304046"/>
                    <a:pt x="4417915" y="304366"/>
                    <a:pt x="4414584" y="304886"/>
                  </a:cubicBezTo>
                  <a:cubicBezTo>
                    <a:pt x="4412897" y="305100"/>
                    <a:pt x="4411391" y="305949"/>
                    <a:pt x="4410341" y="307259"/>
                  </a:cubicBezTo>
                  <a:lnTo>
                    <a:pt x="4405094" y="308171"/>
                  </a:lnTo>
                  <a:cubicBezTo>
                    <a:pt x="4405094" y="308171"/>
                    <a:pt x="4399391" y="306300"/>
                    <a:pt x="4398934" y="302467"/>
                  </a:cubicBezTo>
                  <a:cubicBezTo>
                    <a:pt x="4398934" y="302467"/>
                    <a:pt x="4398934" y="302239"/>
                    <a:pt x="4398934" y="302102"/>
                  </a:cubicBezTo>
                  <a:cubicBezTo>
                    <a:pt x="4398204" y="298726"/>
                    <a:pt x="4393413" y="299182"/>
                    <a:pt x="4393413" y="299182"/>
                  </a:cubicBezTo>
                  <a:cubicBezTo>
                    <a:pt x="4393413" y="299182"/>
                    <a:pt x="4385839" y="297768"/>
                    <a:pt x="4384287" y="295349"/>
                  </a:cubicBezTo>
                  <a:cubicBezTo>
                    <a:pt x="4382736" y="292931"/>
                    <a:pt x="4374295" y="294893"/>
                    <a:pt x="4371420" y="292977"/>
                  </a:cubicBezTo>
                  <a:cubicBezTo>
                    <a:pt x="4368546" y="291060"/>
                    <a:pt x="4364347" y="293935"/>
                    <a:pt x="4360013" y="292977"/>
                  </a:cubicBezTo>
                  <a:cubicBezTo>
                    <a:pt x="4355678" y="292018"/>
                    <a:pt x="4352940" y="293433"/>
                    <a:pt x="4351435" y="292064"/>
                  </a:cubicBezTo>
                  <a:cubicBezTo>
                    <a:pt x="4349929" y="290695"/>
                    <a:pt x="4344819" y="294437"/>
                    <a:pt x="4342309" y="290604"/>
                  </a:cubicBezTo>
                  <a:cubicBezTo>
                    <a:pt x="4339799" y="286771"/>
                    <a:pt x="4334734" y="290604"/>
                    <a:pt x="4331449" y="289189"/>
                  </a:cubicBezTo>
                  <a:cubicBezTo>
                    <a:pt x="4328575" y="288546"/>
                    <a:pt x="4325563" y="288884"/>
                    <a:pt x="4322871" y="290148"/>
                  </a:cubicBezTo>
                  <a:lnTo>
                    <a:pt x="4295768" y="286817"/>
                  </a:lnTo>
                  <a:cubicBezTo>
                    <a:pt x="4291981" y="287273"/>
                    <a:pt x="4288147" y="287428"/>
                    <a:pt x="4284315" y="287273"/>
                  </a:cubicBezTo>
                  <a:lnTo>
                    <a:pt x="4274367" y="285402"/>
                  </a:lnTo>
                  <a:cubicBezTo>
                    <a:pt x="4270627" y="286251"/>
                    <a:pt x="4266748" y="286726"/>
                    <a:pt x="4262915" y="286817"/>
                  </a:cubicBezTo>
                  <a:cubicBezTo>
                    <a:pt x="4260587" y="286269"/>
                    <a:pt x="4256755" y="288231"/>
                    <a:pt x="4252968" y="285859"/>
                  </a:cubicBezTo>
                  <a:cubicBezTo>
                    <a:pt x="4249180" y="283486"/>
                    <a:pt x="4250094" y="281570"/>
                    <a:pt x="4244390" y="278741"/>
                  </a:cubicBezTo>
                  <a:cubicBezTo>
                    <a:pt x="4238687" y="275912"/>
                    <a:pt x="4239142" y="278741"/>
                    <a:pt x="4234899" y="278741"/>
                  </a:cubicBezTo>
                  <a:cubicBezTo>
                    <a:pt x="4230655" y="278741"/>
                    <a:pt x="4230336" y="278741"/>
                    <a:pt x="4233484" y="283303"/>
                  </a:cubicBezTo>
                  <a:cubicBezTo>
                    <a:pt x="4235036" y="286105"/>
                    <a:pt x="4236450" y="288984"/>
                    <a:pt x="4237728" y="291927"/>
                  </a:cubicBezTo>
                  <a:cubicBezTo>
                    <a:pt x="4238367" y="294163"/>
                    <a:pt x="4238047" y="296563"/>
                    <a:pt x="4236815" y="298543"/>
                  </a:cubicBezTo>
                  <a:cubicBezTo>
                    <a:pt x="4232755" y="300432"/>
                    <a:pt x="4228192" y="300770"/>
                    <a:pt x="4223902" y="299502"/>
                  </a:cubicBezTo>
                  <a:cubicBezTo>
                    <a:pt x="4220161" y="298041"/>
                    <a:pt x="4219339" y="300414"/>
                    <a:pt x="4208708" y="298543"/>
                  </a:cubicBezTo>
                  <a:cubicBezTo>
                    <a:pt x="4198076" y="296673"/>
                    <a:pt x="4199217" y="300003"/>
                    <a:pt x="4196342" y="300962"/>
                  </a:cubicBezTo>
                  <a:cubicBezTo>
                    <a:pt x="4193468" y="301920"/>
                    <a:pt x="4193513" y="302331"/>
                    <a:pt x="4191779" y="304293"/>
                  </a:cubicBezTo>
                  <a:cubicBezTo>
                    <a:pt x="4189955" y="306273"/>
                    <a:pt x="4188814" y="308755"/>
                    <a:pt x="4188449" y="311411"/>
                  </a:cubicBezTo>
                  <a:cubicBezTo>
                    <a:pt x="4187947" y="313692"/>
                    <a:pt x="4190821" y="318027"/>
                    <a:pt x="4190821" y="318027"/>
                  </a:cubicBezTo>
                  <a:cubicBezTo>
                    <a:pt x="4190821" y="318027"/>
                    <a:pt x="4194152" y="314742"/>
                    <a:pt x="4196479" y="312323"/>
                  </a:cubicBezTo>
                  <a:cubicBezTo>
                    <a:pt x="4198806" y="309905"/>
                    <a:pt x="4203142" y="311867"/>
                    <a:pt x="4206974" y="311867"/>
                  </a:cubicBezTo>
                  <a:cubicBezTo>
                    <a:pt x="4210807" y="311867"/>
                    <a:pt x="4208845" y="315152"/>
                    <a:pt x="4206518" y="317571"/>
                  </a:cubicBezTo>
                  <a:cubicBezTo>
                    <a:pt x="4205103" y="318930"/>
                    <a:pt x="4204556" y="320933"/>
                    <a:pt x="4205058" y="322818"/>
                  </a:cubicBezTo>
                  <a:cubicBezTo>
                    <a:pt x="4203005" y="325547"/>
                    <a:pt x="4201088" y="328394"/>
                    <a:pt x="4199354" y="331351"/>
                  </a:cubicBezTo>
                  <a:cubicBezTo>
                    <a:pt x="4199445" y="334079"/>
                    <a:pt x="4199765" y="336794"/>
                    <a:pt x="4200312" y="339472"/>
                  </a:cubicBezTo>
                  <a:cubicBezTo>
                    <a:pt x="4202137" y="342776"/>
                    <a:pt x="4204237" y="345947"/>
                    <a:pt x="4206518" y="348963"/>
                  </a:cubicBezTo>
                  <a:cubicBezTo>
                    <a:pt x="4207476" y="350880"/>
                    <a:pt x="4204647" y="349876"/>
                    <a:pt x="4200312" y="350378"/>
                  </a:cubicBezTo>
                  <a:cubicBezTo>
                    <a:pt x="4195978" y="350880"/>
                    <a:pt x="4192647" y="352248"/>
                    <a:pt x="4190821" y="349876"/>
                  </a:cubicBezTo>
                  <a:cubicBezTo>
                    <a:pt x="4188996" y="347503"/>
                    <a:pt x="4189863" y="347047"/>
                    <a:pt x="4186989" y="343762"/>
                  </a:cubicBezTo>
                  <a:cubicBezTo>
                    <a:pt x="4185026" y="341731"/>
                    <a:pt x="4182243" y="340677"/>
                    <a:pt x="4179414" y="340887"/>
                  </a:cubicBezTo>
                  <a:cubicBezTo>
                    <a:pt x="4179414" y="340887"/>
                    <a:pt x="4162714" y="346180"/>
                    <a:pt x="4160387" y="346591"/>
                  </a:cubicBezTo>
                  <a:cubicBezTo>
                    <a:pt x="4157010" y="347001"/>
                    <a:pt x="4153634" y="346673"/>
                    <a:pt x="4150394" y="345632"/>
                  </a:cubicBezTo>
                  <a:cubicBezTo>
                    <a:pt x="4148478" y="344674"/>
                    <a:pt x="4152813" y="349374"/>
                    <a:pt x="4155596" y="350880"/>
                  </a:cubicBezTo>
                  <a:cubicBezTo>
                    <a:pt x="4158379" y="352385"/>
                    <a:pt x="4156600" y="357998"/>
                    <a:pt x="4156144" y="361785"/>
                  </a:cubicBezTo>
                  <a:cubicBezTo>
                    <a:pt x="4155687" y="365572"/>
                    <a:pt x="4150394" y="367488"/>
                    <a:pt x="4148478" y="365572"/>
                  </a:cubicBezTo>
                  <a:cubicBezTo>
                    <a:pt x="4146562" y="363656"/>
                    <a:pt x="4141862" y="365161"/>
                    <a:pt x="4139899" y="364203"/>
                  </a:cubicBezTo>
                  <a:cubicBezTo>
                    <a:pt x="4137938" y="363245"/>
                    <a:pt x="4131869" y="363701"/>
                    <a:pt x="4131367" y="360462"/>
                  </a:cubicBezTo>
                  <a:cubicBezTo>
                    <a:pt x="4130865" y="357222"/>
                    <a:pt x="4123747" y="357496"/>
                    <a:pt x="4120873" y="351336"/>
                  </a:cubicBezTo>
                  <a:cubicBezTo>
                    <a:pt x="4119047" y="347585"/>
                    <a:pt x="4115534" y="344939"/>
                    <a:pt x="4111427" y="344218"/>
                  </a:cubicBezTo>
                  <a:cubicBezTo>
                    <a:pt x="4111427" y="344218"/>
                    <a:pt x="4102301" y="343762"/>
                    <a:pt x="4100933" y="341799"/>
                  </a:cubicBezTo>
                  <a:cubicBezTo>
                    <a:pt x="4099564" y="339837"/>
                    <a:pt x="4091396" y="344218"/>
                    <a:pt x="4089526" y="343762"/>
                  </a:cubicBezTo>
                  <a:cubicBezTo>
                    <a:pt x="4084917" y="343971"/>
                    <a:pt x="4080354" y="344601"/>
                    <a:pt x="4075837" y="345632"/>
                  </a:cubicBezTo>
                  <a:cubicBezTo>
                    <a:pt x="4072324" y="346892"/>
                    <a:pt x="4069175" y="349027"/>
                    <a:pt x="4066711" y="351838"/>
                  </a:cubicBezTo>
                  <a:cubicBezTo>
                    <a:pt x="4063426" y="354261"/>
                    <a:pt x="4059365" y="355424"/>
                    <a:pt x="4055259" y="355123"/>
                  </a:cubicBezTo>
                  <a:cubicBezTo>
                    <a:pt x="4051973" y="354667"/>
                    <a:pt x="4032444" y="355123"/>
                    <a:pt x="4032034" y="352248"/>
                  </a:cubicBezTo>
                  <a:cubicBezTo>
                    <a:pt x="4031623" y="349374"/>
                    <a:pt x="4024368" y="351336"/>
                    <a:pt x="4022497" y="349374"/>
                  </a:cubicBezTo>
                  <a:cubicBezTo>
                    <a:pt x="4020626" y="347412"/>
                    <a:pt x="4014923" y="344218"/>
                    <a:pt x="4013919" y="340887"/>
                  </a:cubicBezTo>
                  <a:cubicBezTo>
                    <a:pt x="4012915" y="337556"/>
                    <a:pt x="4009356" y="335183"/>
                    <a:pt x="4006801" y="331761"/>
                  </a:cubicBezTo>
                  <a:cubicBezTo>
                    <a:pt x="4004245" y="328339"/>
                    <a:pt x="4003926" y="328887"/>
                    <a:pt x="4000595" y="329434"/>
                  </a:cubicBezTo>
                  <a:cubicBezTo>
                    <a:pt x="3997264" y="329982"/>
                    <a:pt x="3998679" y="336506"/>
                    <a:pt x="3998679" y="336506"/>
                  </a:cubicBezTo>
                  <a:cubicBezTo>
                    <a:pt x="3996032" y="342803"/>
                    <a:pt x="3992336" y="348607"/>
                    <a:pt x="3987773" y="353663"/>
                  </a:cubicBezTo>
                  <a:cubicBezTo>
                    <a:pt x="3985720" y="356643"/>
                    <a:pt x="3983986" y="359823"/>
                    <a:pt x="3982572" y="363154"/>
                  </a:cubicBezTo>
                  <a:cubicBezTo>
                    <a:pt x="3982298" y="363916"/>
                    <a:pt x="3982115" y="364714"/>
                    <a:pt x="3982070" y="365526"/>
                  </a:cubicBezTo>
                  <a:cubicBezTo>
                    <a:pt x="3982070" y="369359"/>
                    <a:pt x="3978283" y="370317"/>
                    <a:pt x="3976321" y="373146"/>
                  </a:cubicBezTo>
                  <a:cubicBezTo>
                    <a:pt x="3974587" y="375934"/>
                    <a:pt x="3972671" y="378631"/>
                    <a:pt x="3970663" y="381223"/>
                  </a:cubicBezTo>
                  <a:cubicBezTo>
                    <a:pt x="3968746" y="383641"/>
                    <a:pt x="3964457" y="387428"/>
                    <a:pt x="3961537" y="385512"/>
                  </a:cubicBezTo>
                  <a:cubicBezTo>
                    <a:pt x="3958617" y="383595"/>
                    <a:pt x="3958662" y="385056"/>
                    <a:pt x="3956974" y="383641"/>
                  </a:cubicBezTo>
                  <a:cubicBezTo>
                    <a:pt x="3955286" y="382227"/>
                    <a:pt x="3951727" y="382637"/>
                    <a:pt x="3948396" y="381223"/>
                  </a:cubicBezTo>
                  <a:cubicBezTo>
                    <a:pt x="3944654" y="380379"/>
                    <a:pt x="3941095" y="378827"/>
                    <a:pt x="3937947" y="376660"/>
                  </a:cubicBezTo>
                  <a:cubicBezTo>
                    <a:pt x="3934936" y="374168"/>
                    <a:pt x="3931787" y="371924"/>
                    <a:pt x="3928410" y="369952"/>
                  </a:cubicBezTo>
                  <a:cubicBezTo>
                    <a:pt x="3925536" y="367119"/>
                    <a:pt x="3923300" y="363733"/>
                    <a:pt x="3921794" y="360005"/>
                  </a:cubicBezTo>
                  <a:cubicBezTo>
                    <a:pt x="3920882" y="357085"/>
                    <a:pt x="3903543" y="346682"/>
                    <a:pt x="3901353" y="340978"/>
                  </a:cubicBezTo>
                  <a:cubicBezTo>
                    <a:pt x="3899162" y="335275"/>
                    <a:pt x="3897520" y="339062"/>
                    <a:pt x="3894234" y="337145"/>
                  </a:cubicBezTo>
                  <a:cubicBezTo>
                    <a:pt x="3890812" y="334471"/>
                    <a:pt x="3888029" y="331054"/>
                    <a:pt x="3886112" y="327153"/>
                  </a:cubicBezTo>
                  <a:cubicBezTo>
                    <a:pt x="3883740" y="323366"/>
                    <a:pt x="3884242" y="320993"/>
                    <a:pt x="3887071" y="315745"/>
                  </a:cubicBezTo>
                  <a:cubicBezTo>
                    <a:pt x="3889626" y="318182"/>
                    <a:pt x="3892501" y="320267"/>
                    <a:pt x="3895604" y="321951"/>
                  </a:cubicBezTo>
                  <a:cubicBezTo>
                    <a:pt x="3898660" y="323142"/>
                    <a:pt x="3902083" y="323142"/>
                    <a:pt x="3905140" y="321951"/>
                  </a:cubicBezTo>
                  <a:cubicBezTo>
                    <a:pt x="3908014" y="319870"/>
                    <a:pt x="3910342" y="317050"/>
                    <a:pt x="3911756" y="313783"/>
                  </a:cubicBezTo>
                  <a:cubicBezTo>
                    <a:pt x="3914630" y="309221"/>
                    <a:pt x="3911300" y="308125"/>
                    <a:pt x="3911300" y="304384"/>
                  </a:cubicBezTo>
                  <a:cubicBezTo>
                    <a:pt x="3911300" y="300642"/>
                    <a:pt x="3906737" y="301966"/>
                    <a:pt x="3903680" y="301053"/>
                  </a:cubicBezTo>
                  <a:cubicBezTo>
                    <a:pt x="3900258" y="299967"/>
                    <a:pt x="3896926" y="298689"/>
                    <a:pt x="3893687" y="297220"/>
                  </a:cubicBezTo>
                  <a:cubicBezTo>
                    <a:pt x="3890904" y="295806"/>
                    <a:pt x="3895604" y="294391"/>
                    <a:pt x="3897976" y="292018"/>
                  </a:cubicBezTo>
                  <a:cubicBezTo>
                    <a:pt x="3900349" y="289646"/>
                    <a:pt x="3900349" y="291471"/>
                    <a:pt x="3902539" y="286771"/>
                  </a:cubicBezTo>
                  <a:cubicBezTo>
                    <a:pt x="3904729" y="282071"/>
                    <a:pt x="3899710" y="282938"/>
                    <a:pt x="3896333" y="279151"/>
                  </a:cubicBezTo>
                  <a:cubicBezTo>
                    <a:pt x="3892957" y="275364"/>
                    <a:pt x="3889717" y="275364"/>
                    <a:pt x="3888759" y="272489"/>
                  </a:cubicBezTo>
                  <a:cubicBezTo>
                    <a:pt x="3887801" y="269615"/>
                    <a:pt x="3896333" y="273448"/>
                    <a:pt x="3897885" y="271075"/>
                  </a:cubicBezTo>
                  <a:cubicBezTo>
                    <a:pt x="3899436" y="268702"/>
                    <a:pt x="3897885" y="266512"/>
                    <a:pt x="3896972" y="260626"/>
                  </a:cubicBezTo>
                  <a:cubicBezTo>
                    <a:pt x="3896060" y="254740"/>
                    <a:pt x="3890812" y="259166"/>
                    <a:pt x="3886022" y="255835"/>
                  </a:cubicBezTo>
                  <a:cubicBezTo>
                    <a:pt x="3883831" y="254037"/>
                    <a:pt x="3881185" y="252883"/>
                    <a:pt x="3878401" y="252504"/>
                  </a:cubicBezTo>
                  <a:cubicBezTo>
                    <a:pt x="3878401" y="252504"/>
                    <a:pt x="3877900" y="244884"/>
                    <a:pt x="3877443" y="241142"/>
                  </a:cubicBezTo>
                  <a:cubicBezTo>
                    <a:pt x="3876987" y="237401"/>
                    <a:pt x="3867496" y="241142"/>
                    <a:pt x="3860789" y="239226"/>
                  </a:cubicBezTo>
                  <a:cubicBezTo>
                    <a:pt x="3856089" y="238158"/>
                    <a:pt x="3851161" y="238313"/>
                    <a:pt x="3846553" y="239682"/>
                  </a:cubicBezTo>
                  <a:cubicBezTo>
                    <a:pt x="3842263" y="240139"/>
                    <a:pt x="3841990" y="242603"/>
                    <a:pt x="3839891" y="243971"/>
                  </a:cubicBezTo>
                  <a:cubicBezTo>
                    <a:pt x="3837563" y="246098"/>
                    <a:pt x="3834507" y="247284"/>
                    <a:pt x="3831358" y="247302"/>
                  </a:cubicBezTo>
                  <a:cubicBezTo>
                    <a:pt x="3827981" y="246846"/>
                    <a:pt x="3828986" y="245888"/>
                    <a:pt x="3828986" y="242055"/>
                  </a:cubicBezTo>
                  <a:cubicBezTo>
                    <a:pt x="3828986" y="238222"/>
                    <a:pt x="3823738" y="238724"/>
                    <a:pt x="3821867" y="239226"/>
                  </a:cubicBezTo>
                  <a:cubicBezTo>
                    <a:pt x="3819996" y="239728"/>
                    <a:pt x="3810415" y="243470"/>
                    <a:pt x="3807540" y="243789"/>
                  </a:cubicBezTo>
                  <a:cubicBezTo>
                    <a:pt x="3804665" y="244108"/>
                    <a:pt x="3795220" y="239956"/>
                    <a:pt x="3794718" y="237629"/>
                  </a:cubicBezTo>
                  <a:cubicBezTo>
                    <a:pt x="3794216" y="235302"/>
                    <a:pt x="3787646" y="235256"/>
                    <a:pt x="3787646" y="233340"/>
                  </a:cubicBezTo>
                  <a:cubicBezTo>
                    <a:pt x="3787646" y="231423"/>
                    <a:pt x="3781897" y="232336"/>
                    <a:pt x="3780482" y="229051"/>
                  </a:cubicBezTo>
                  <a:cubicBezTo>
                    <a:pt x="3778976" y="225277"/>
                    <a:pt x="3776102" y="222211"/>
                    <a:pt x="3772452" y="220473"/>
                  </a:cubicBezTo>
                  <a:cubicBezTo>
                    <a:pt x="3767889" y="218556"/>
                    <a:pt x="3772452" y="220473"/>
                    <a:pt x="3769531" y="229598"/>
                  </a:cubicBezTo>
                  <a:cubicBezTo>
                    <a:pt x="3766611" y="238724"/>
                    <a:pt x="3763372" y="234161"/>
                    <a:pt x="3759538" y="234161"/>
                  </a:cubicBezTo>
                  <a:cubicBezTo>
                    <a:pt x="3756527" y="233792"/>
                    <a:pt x="3753470" y="233637"/>
                    <a:pt x="3750413" y="233705"/>
                  </a:cubicBezTo>
                  <a:cubicBezTo>
                    <a:pt x="3747082" y="234161"/>
                    <a:pt x="3746671" y="237538"/>
                    <a:pt x="3743295" y="238268"/>
                  </a:cubicBezTo>
                  <a:cubicBezTo>
                    <a:pt x="3739918" y="238998"/>
                    <a:pt x="3740420" y="244930"/>
                    <a:pt x="3744253" y="251956"/>
                  </a:cubicBezTo>
                  <a:cubicBezTo>
                    <a:pt x="3744983" y="253941"/>
                    <a:pt x="3745165" y="256086"/>
                    <a:pt x="3744755" y="258162"/>
                  </a:cubicBezTo>
                  <a:cubicBezTo>
                    <a:pt x="3743842" y="259923"/>
                    <a:pt x="3743660" y="261972"/>
                    <a:pt x="3744253" y="263866"/>
                  </a:cubicBezTo>
                  <a:cubicBezTo>
                    <a:pt x="3744573" y="265339"/>
                    <a:pt x="3745029" y="266777"/>
                    <a:pt x="3745622" y="268155"/>
                  </a:cubicBezTo>
                  <a:cubicBezTo>
                    <a:pt x="3745302" y="271577"/>
                    <a:pt x="3744527" y="274935"/>
                    <a:pt x="3743295" y="278147"/>
                  </a:cubicBezTo>
                  <a:cubicBezTo>
                    <a:pt x="3741880" y="280520"/>
                    <a:pt x="3736176" y="278604"/>
                    <a:pt x="3733302" y="276185"/>
                  </a:cubicBezTo>
                  <a:cubicBezTo>
                    <a:pt x="3730427" y="273767"/>
                    <a:pt x="3726184" y="273356"/>
                    <a:pt x="3724176" y="270984"/>
                  </a:cubicBezTo>
                  <a:cubicBezTo>
                    <a:pt x="3722169" y="268611"/>
                    <a:pt x="3714229" y="270984"/>
                    <a:pt x="3711857" y="270071"/>
                  </a:cubicBezTo>
                  <a:cubicBezTo>
                    <a:pt x="3709484" y="269159"/>
                    <a:pt x="3697529" y="270527"/>
                    <a:pt x="3692829" y="269113"/>
                  </a:cubicBezTo>
                  <a:cubicBezTo>
                    <a:pt x="3691871" y="268880"/>
                    <a:pt x="3690913" y="268561"/>
                    <a:pt x="3690000" y="268155"/>
                  </a:cubicBezTo>
                  <a:cubicBezTo>
                    <a:pt x="3687080" y="267242"/>
                    <a:pt x="3680874" y="270527"/>
                    <a:pt x="3678091" y="270984"/>
                  </a:cubicBezTo>
                  <a:cubicBezTo>
                    <a:pt x="3674943" y="272079"/>
                    <a:pt x="3671430" y="271358"/>
                    <a:pt x="3668965" y="269113"/>
                  </a:cubicBezTo>
                  <a:cubicBezTo>
                    <a:pt x="3666821" y="267311"/>
                    <a:pt x="3664083" y="266439"/>
                    <a:pt x="3661300" y="266695"/>
                  </a:cubicBezTo>
                  <a:lnTo>
                    <a:pt x="3652767" y="259622"/>
                  </a:lnTo>
                  <a:cubicBezTo>
                    <a:pt x="3649938" y="257249"/>
                    <a:pt x="3648204" y="260535"/>
                    <a:pt x="3645604" y="262451"/>
                  </a:cubicBezTo>
                  <a:cubicBezTo>
                    <a:pt x="3643003" y="264367"/>
                    <a:pt x="3641041" y="265782"/>
                    <a:pt x="3638988" y="267242"/>
                  </a:cubicBezTo>
                  <a:cubicBezTo>
                    <a:pt x="3635154" y="268141"/>
                    <a:pt x="3631093" y="267625"/>
                    <a:pt x="3627580" y="265782"/>
                  </a:cubicBezTo>
                  <a:cubicBezTo>
                    <a:pt x="3625618" y="264367"/>
                    <a:pt x="3623291" y="264367"/>
                    <a:pt x="3621420" y="260535"/>
                  </a:cubicBezTo>
                  <a:cubicBezTo>
                    <a:pt x="3619550" y="256702"/>
                    <a:pt x="3611382" y="259622"/>
                    <a:pt x="3608553" y="254831"/>
                  </a:cubicBezTo>
                  <a:cubicBezTo>
                    <a:pt x="3605724" y="250040"/>
                    <a:pt x="3606682" y="251044"/>
                    <a:pt x="3606682" y="247713"/>
                  </a:cubicBezTo>
                  <a:cubicBezTo>
                    <a:pt x="3606682" y="244382"/>
                    <a:pt x="3610880" y="246755"/>
                    <a:pt x="3611884" y="244838"/>
                  </a:cubicBezTo>
                  <a:cubicBezTo>
                    <a:pt x="3612888" y="242922"/>
                    <a:pt x="3611884" y="242055"/>
                    <a:pt x="3609009" y="240275"/>
                  </a:cubicBezTo>
                  <a:cubicBezTo>
                    <a:pt x="3606135" y="238496"/>
                    <a:pt x="3604766" y="241690"/>
                    <a:pt x="3596690" y="242648"/>
                  </a:cubicBezTo>
                  <a:cubicBezTo>
                    <a:pt x="3588613" y="243606"/>
                    <a:pt x="3575244" y="237446"/>
                    <a:pt x="3570544" y="236032"/>
                  </a:cubicBezTo>
                  <a:cubicBezTo>
                    <a:pt x="3567396" y="235439"/>
                    <a:pt x="3564202" y="235270"/>
                    <a:pt x="3561008" y="235530"/>
                  </a:cubicBezTo>
                  <a:cubicBezTo>
                    <a:pt x="3557905" y="234590"/>
                    <a:pt x="3554985" y="233139"/>
                    <a:pt x="3552384" y="231241"/>
                  </a:cubicBezTo>
                  <a:cubicBezTo>
                    <a:pt x="3550057" y="229370"/>
                    <a:pt x="3544399" y="231789"/>
                    <a:pt x="3541981" y="231241"/>
                  </a:cubicBezTo>
                  <a:cubicBezTo>
                    <a:pt x="3539562" y="230693"/>
                    <a:pt x="3533904" y="232154"/>
                    <a:pt x="3531532" y="231241"/>
                  </a:cubicBezTo>
                  <a:cubicBezTo>
                    <a:pt x="3529159" y="230328"/>
                    <a:pt x="3522953" y="230237"/>
                    <a:pt x="3521494" y="229370"/>
                  </a:cubicBezTo>
                  <a:cubicBezTo>
                    <a:pt x="3520033" y="228503"/>
                    <a:pt x="3514330" y="231789"/>
                    <a:pt x="3511546" y="233157"/>
                  </a:cubicBezTo>
                  <a:cubicBezTo>
                    <a:pt x="3507303" y="235088"/>
                    <a:pt x="3502831" y="236379"/>
                    <a:pt x="3498222" y="236990"/>
                  </a:cubicBezTo>
                  <a:cubicBezTo>
                    <a:pt x="3495348" y="236990"/>
                    <a:pt x="3486405" y="236443"/>
                    <a:pt x="3483530" y="236032"/>
                  </a:cubicBezTo>
                  <a:cubicBezTo>
                    <a:pt x="3480656" y="235621"/>
                    <a:pt x="3469203" y="240595"/>
                    <a:pt x="3468746" y="244063"/>
                  </a:cubicBezTo>
                  <a:cubicBezTo>
                    <a:pt x="3468290" y="247530"/>
                    <a:pt x="3474450" y="253188"/>
                    <a:pt x="3474450" y="253188"/>
                  </a:cubicBezTo>
                  <a:cubicBezTo>
                    <a:pt x="3474450" y="253188"/>
                    <a:pt x="3464047" y="254147"/>
                    <a:pt x="3461629" y="250816"/>
                  </a:cubicBezTo>
                  <a:cubicBezTo>
                    <a:pt x="3459210" y="247485"/>
                    <a:pt x="3455925" y="246527"/>
                    <a:pt x="3456381" y="244108"/>
                  </a:cubicBezTo>
                  <a:cubicBezTo>
                    <a:pt x="3456837" y="241690"/>
                    <a:pt x="3459256" y="240321"/>
                    <a:pt x="3459712" y="237036"/>
                  </a:cubicBezTo>
                  <a:cubicBezTo>
                    <a:pt x="3460168" y="233751"/>
                    <a:pt x="3459256" y="233659"/>
                    <a:pt x="3456883" y="230283"/>
                  </a:cubicBezTo>
                  <a:cubicBezTo>
                    <a:pt x="3454510" y="226906"/>
                    <a:pt x="3451681" y="222708"/>
                    <a:pt x="3451681" y="222708"/>
                  </a:cubicBezTo>
                  <a:cubicBezTo>
                    <a:pt x="3447849" y="226149"/>
                    <a:pt x="3443696" y="229206"/>
                    <a:pt x="3439270" y="231834"/>
                  </a:cubicBezTo>
                  <a:cubicBezTo>
                    <a:pt x="3436898" y="232199"/>
                    <a:pt x="3431696" y="233659"/>
                    <a:pt x="3430145" y="232701"/>
                  </a:cubicBezTo>
                  <a:cubicBezTo>
                    <a:pt x="3428594" y="231743"/>
                    <a:pt x="3421567" y="232199"/>
                    <a:pt x="3417779" y="229416"/>
                  </a:cubicBezTo>
                  <a:cubicBezTo>
                    <a:pt x="3413992" y="226633"/>
                    <a:pt x="3412121" y="227499"/>
                    <a:pt x="3410159" y="225081"/>
                  </a:cubicBezTo>
                  <a:cubicBezTo>
                    <a:pt x="3408197" y="222663"/>
                    <a:pt x="3409657" y="221750"/>
                    <a:pt x="3403543" y="219834"/>
                  </a:cubicBezTo>
                  <a:cubicBezTo>
                    <a:pt x="3402311" y="219916"/>
                    <a:pt x="3401079" y="220240"/>
                    <a:pt x="3399939" y="220792"/>
                  </a:cubicBezTo>
                  <a:cubicBezTo>
                    <a:pt x="3398113" y="221641"/>
                    <a:pt x="3396015" y="221819"/>
                    <a:pt x="3394052" y="221294"/>
                  </a:cubicBezTo>
                  <a:cubicBezTo>
                    <a:pt x="3390037" y="220404"/>
                    <a:pt x="3386204" y="218958"/>
                    <a:pt x="3382599" y="217005"/>
                  </a:cubicBezTo>
                  <a:cubicBezTo>
                    <a:pt x="3378037" y="213720"/>
                    <a:pt x="3373474" y="217552"/>
                    <a:pt x="3371694" y="217552"/>
                  </a:cubicBezTo>
                  <a:cubicBezTo>
                    <a:pt x="3369048" y="218250"/>
                    <a:pt x="3366492" y="219181"/>
                    <a:pt x="3364029" y="220336"/>
                  </a:cubicBezTo>
                  <a:cubicBezTo>
                    <a:pt x="3362203" y="220838"/>
                    <a:pt x="3356956" y="227499"/>
                    <a:pt x="3354538" y="229461"/>
                  </a:cubicBezTo>
                  <a:cubicBezTo>
                    <a:pt x="3352120" y="231423"/>
                    <a:pt x="3357914" y="232245"/>
                    <a:pt x="3359100" y="232747"/>
                  </a:cubicBezTo>
                  <a:cubicBezTo>
                    <a:pt x="3363983" y="233564"/>
                    <a:pt x="3368911" y="233883"/>
                    <a:pt x="3373839" y="233705"/>
                  </a:cubicBezTo>
                  <a:cubicBezTo>
                    <a:pt x="3375709" y="233249"/>
                    <a:pt x="3372424" y="237994"/>
                    <a:pt x="3370919" y="239409"/>
                  </a:cubicBezTo>
                  <a:cubicBezTo>
                    <a:pt x="3369413" y="240823"/>
                    <a:pt x="3350066" y="243196"/>
                    <a:pt x="3350066" y="243196"/>
                  </a:cubicBezTo>
                  <a:cubicBezTo>
                    <a:pt x="3346644" y="244528"/>
                    <a:pt x="3343130" y="245655"/>
                    <a:pt x="3339572" y="246572"/>
                  </a:cubicBezTo>
                  <a:cubicBezTo>
                    <a:pt x="3333685" y="249214"/>
                    <a:pt x="3327571" y="251277"/>
                    <a:pt x="3321320" y="252732"/>
                  </a:cubicBezTo>
                  <a:lnTo>
                    <a:pt x="3312788" y="254603"/>
                  </a:lnTo>
                  <a:cubicBezTo>
                    <a:pt x="3312788" y="254603"/>
                    <a:pt x="3306080" y="256976"/>
                    <a:pt x="3304210" y="257934"/>
                  </a:cubicBezTo>
                  <a:cubicBezTo>
                    <a:pt x="3299783" y="258618"/>
                    <a:pt x="3295312" y="258787"/>
                    <a:pt x="3290886" y="258436"/>
                  </a:cubicBezTo>
                  <a:cubicBezTo>
                    <a:pt x="3287099" y="258436"/>
                    <a:pt x="3286323" y="259896"/>
                    <a:pt x="3286323" y="259896"/>
                  </a:cubicBezTo>
                  <a:cubicBezTo>
                    <a:pt x="3286323" y="259896"/>
                    <a:pt x="3275874" y="260808"/>
                    <a:pt x="3273501" y="260808"/>
                  </a:cubicBezTo>
                  <a:cubicBezTo>
                    <a:pt x="3268482" y="261913"/>
                    <a:pt x="3263554" y="263441"/>
                    <a:pt x="3258763" y="265371"/>
                  </a:cubicBezTo>
                  <a:cubicBezTo>
                    <a:pt x="3256162" y="267174"/>
                    <a:pt x="3253881" y="269428"/>
                    <a:pt x="3252056" y="272033"/>
                  </a:cubicBezTo>
                  <a:cubicBezTo>
                    <a:pt x="3248633" y="275063"/>
                    <a:pt x="3244572" y="277335"/>
                    <a:pt x="3240192" y="278695"/>
                  </a:cubicBezTo>
                  <a:cubicBezTo>
                    <a:pt x="3237956" y="279954"/>
                    <a:pt x="3235584" y="280922"/>
                    <a:pt x="3233074" y="281570"/>
                  </a:cubicBezTo>
                  <a:cubicBezTo>
                    <a:pt x="3230199" y="282071"/>
                    <a:pt x="3229287" y="280109"/>
                    <a:pt x="3232116" y="277235"/>
                  </a:cubicBezTo>
                  <a:cubicBezTo>
                    <a:pt x="3234945" y="274360"/>
                    <a:pt x="3238823" y="274406"/>
                    <a:pt x="3241242" y="271577"/>
                  </a:cubicBezTo>
                  <a:cubicBezTo>
                    <a:pt x="3243660" y="268748"/>
                    <a:pt x="3245530" y="264915"/>
                    <a:pt x="3247447" y="262451"/>
                  </a:cubicBezTo>
                  <a:cubicBezTo>
                    <a:pt x="3249364" y="259987"/>
                    <a:pt x="3251280" y="256702"/>
                    <a:pt x="3252649" y="254831"/>
                  </a:cubicBezTo>
                  <a:cubicBezTo>
                    <a:pt x="3256390" y="252600"/>
                    <a:pt x="3260634" y="251299"/>
                    <a:pt x="3265014" y="251044"/>
                  </a:cubicBezTo>
                  <a:cubicBezTo>
                    <a:pt x="3267432" y="251044"/>
                    <a:pt x="3272132" y="251546"/>
                    <a:pt x="3273090" y="249584"/>
                  </a:cubicBezTo>
                  <a:cubicBezTo>
                    <a:pt x="3274048" y="247622"/>
                    <a:pt x="3278794" y="246298"/>
                    <a:pt x="3279752" y="243424"/>
                  </a:cubicBezTo>
                  <a:cubicBezTo>
                    <a:pt x="3280711" y="240549"/>
                    <a:pt x="3283129" y="239591"/>
                    <a:pt x="3285410" y="237720"/>
                  </a:cubicBezTo>
                  <a:cubicBezTo>
                    <a:pt x="3287692" y="235849"/>
                    <a:pt x="3290657" y="237264"/>
                    <a:pt x="3296407" y="235849"/>
                  </a:cubicBezTo>
                  <a:cubicBezTo>
                    <a:pt x="3302156" y="234435"/>
                    <a:pt x="3303525" y="236260"/>
                    <a:pt x="3306856" y="233431"/>
                  </a:cubicBezTo>
                  <a:cubicBezTo>
                    <a:pt x="3310187" y="230602"/>
                    <a:pt x="3311099" y="232975"/>
                    <a:pt x="3314019" y="230055"/>
                  </a:cubicBezTo>
                  <a:cubicBezTo>
                    <a:pt x="3316940" y="227134"/>
                    <a:pt x="3319723" y="226815"/>
                    <a:pt x="3323510" y="222024"/>
                  </a:cubicBezTo>
                  <a:cubicBezTo>
                    <a:pt x="3325381" y="219455"/>
                    <a:pt x="3327617" y="217192"/>
                    <a:pt x="3330172" y="215317"/>
                  </a:cubicBezTo>
                  <a:cubicBezTo>
                    <a:pt x="3333503" y="212533"/>
                    <a:pt x="3334735" y="215819"/>
                    <a:pt x="3339298" y="214906"/>
                  </a:cubicBezTo>
                  <a:cubicBezTo>
                    <a:pt x="3343861" y="213993"/>
                    <a:pt x="3342629" y="215317"/>
                    <a:pt x="3347420" y="211119"/>
                  </a:cubicBezTo>
                  <a:cubicBezTo>
                    <a:pt x="3352210" y="206921"/>
                    <a:pt x="3351983" y="209248"/>
                    <a:pt x="3355998" y="207286"/>
                  </a:cubicBezTo>
                  <a:cubicBezTo>
                    <a:pt x="3360013" y="205324"/>
                    <a:pt x="3359739" y="207286"/>
                    <a:pt x="3357914" y="203453"/>
                  </a:cubicBezTo>
                  <a:cubicBezTo>
                    <a:pt x="3356089" y="199620"/>
                    <a:pt x="3357367" y="201582"/>
                    <a:pt x="3360698" y="197293"/>
                  </a:cubicBezTo>
                  <a:cubicBezTo>
                    <a:pt x="3364029" y="193004"/>
                    <a:pt x="3367405" y="194875"/>
                    <a:pt x="3370234" y="193506"/>
                  </a:cubicBezTo>
                  <a:cubicBezTo>
                    <a:pt x="3375071" y="192279"/>
                    <a:pt x="3379451" y="189828"/>
                    <a:pt x="3383056" y="186388"/>
                  </a:cubicBezTo>
                  <a:cubicBezTo>
                    <a:pt x="3384333" y="185110"/>
                    <a:pt x="3388805" y="184882"/>
                    <a:pt x="3392181" y="181825"/>
                  </a:cubicBezTo>
                  <a:cubicBezTo>
                    <a:pt x="3395558" y="178768"/>
                    <a:pt x="3399802" y="180456"/>
                    <a:pt x="3401718" y="179042"/>
                  </a:cubicBezTo>
                  <a:cubicBezTo>
                    <a:pt x="3403634" y="177627"/>
                    <a:pt x="3411711" y="174479"/>
                    <a:pt x="3413581" y="173292"/>
                  </a:cubicBezTo>
                  <a:cubicBezTo>
                    <a:pt x="3417597" y="171618"/>
                    <a:pt x="3421749" y="170422"/>
                    <a:pt x="3426038" y="169733"/>
                  </a:cubicBezTo>
                  <a:cubicBezTo>
                    <a:pt x="3430601" y="168365"/>
                    <a:pt x="3426038" y="169733"/>
                    <a:pt x="3431742" y="165444"/>
                  </a:cubicBezTo>
                  <a:cubicBezTo>
                    <a:pt x="3434160" y="163131"/>
                    <a:pt x="3437537" y="162082"/>
                    <a:pt x="3440867" y="162615"/>
                  </a:cubicBezTo>
                  <a:cubicBezTo>
                    <a:pt x="3442738" y="162113"/>
                    <a:pt x="3447529" y="159284"/>
                    <a:pt x="3451773" y="158053"/>
                  </a:cubicBezTo>
                  <a:cubicBezTo>
                    <a:pt x="3456016" y="156821"/>
                    <a:pt x="3463271" y="145185"/>
                    <a:pt x="3463271" y="145185"/>
                  </a:cubicBezTo>
                  <a:cubicBezTo>
                    <a:pt x="3463271" y="145185"/>
                    <a:pt x="3468883" y="139025"/>
                    <a:pt x="3468427" y="135694"/>
                  </a:cubicBezTo>
                  <a:cubicBezTo>
                    <a:pt x="3467971" y="132364"/>
                    <a:pt x="3467058" y="132409"/>
                    <a:pt x="3464184" y="129535"/>
                  </a:cubicBezTo>
                  <a:cubicBezTo>
                    <a:pt x="3461309" y="126660"/>
                    <a:pt x="3457522" y="126614"/>
                    <a:pt x="3454145" y="124287"/>
                  </a:cubicBezTo>
                  <a:cubicBezTo>
                    <a:pt x="3450769" y="121960"/>
                    <a:pt x="3444244" y="120500"/>
                    <a:pt x="3442327" y="117625"/>
                  </a:cubicBezTo>
                  <a:cubicBezTo>
                    <a:pt x="3440411" y="114751"/>
                    <a:pt x="3445111" y="114796"/>
                    <a:pt x="3448031" y="115253"/>
                  </a:cubicBezTo>
                  <a:cubicBezTo>
                    <a:pt x="3450815" y="116298"/>
                    <a:pt x="3453370" y="117844"/>
                    <a:pt x="3455605" y="119816"/>
                  </a:cubicBezTo>
                  <a:cubicBezTo>
                    <a:pt x="3455605" y="119816"/>
                    <a:pt x="3464184" y="123238"/>
                    <a:pt x="3468016" y="121732"/>
                  </a:cubicBezTo>
                  <a:cubicBezTo>
                    <a:pt x="3471849" y="120226"/>
                    <a:pt x="3470800" y="119405"/>
                    <a:pt x="3469385" y="110370"/>
                  </a:cubicBezTo>
                  <a:cubicBezTo>
                    <a:pt x="3469021" y="107678"/>
                    <a:pt x="3465553" y="108956"/>
                    <a:pt x="3463636" y="105077"/>
                  </a:cubicBezTo>
                  <a:cubicBezTo>
                    <a:pt x="3461719" y="101199"/>
                    <a:pt x="3463636" y="101747"/>
                    <a:pt x="3463636" y="98461"/>
                  </a:cubicBezTo>
                  <a:cubicBezTo>
                    <a:pt x="3463636" y="95176"/>
                    <a:pt x="3459895" y="94172"/>
                    <a:pt x="3457978" y="91343"/>
                  </a:cubicBezTo>
                  <a:cubicBezTo>
                    <a:pt x="3456062" y="88514"/>
                    <a:pt x="3453689" y="93716"/>
                    <a:pt x="3453689" y="93716"/>
                  </a:cubicBezTo>
                  <a:cubicBezTo>
                    <a:pt x="3453689" y="93716"/>
                    <a:pt x="3449400" y="99420"/>
                    <a:pt x="3445659" y="98918"/>
                  </a:cubicBezTo>
                  <a:cubicBezTo>
                    <a:pt x="3441917" y="98416"/>
                    <a:pt x="3445659" y="98918"/>
                    <a:pt x="3443240" y="95130"/>
                  </a:cubicBezTo>
                  <a:cubicBezTo>
                    <a:pt x="3441096" y="92242"/>
                    <a:pt x="3439179" y="89190"/>
                    <a:pt x="3437537" y="86005"/>
                  </a:cubicBezTo>
                  <a:cubicBezTo>
                    <a:pt x="3436076" y="82628"/>
                    <a:pt x="3439909" y="79799"/>
                    <a:pt x="3439909" y="75464"/>
                  </a:cubicBezTo>
                  <a:cubicBezTo>
                    <a:pt x="3439909" y="71130"/>
                    <a:pt x="3435346" y="73502"/>
                    <a:pt x="3429916" y="70902"/>
                  </a:cubicBezTo>
                  <a:cubicBezTo>
                    <a:pt x="3429916" y="70902"/>
                    <a:pt x="3419924" y="70445"/>
                    <a:pt x="3418099" y="68529"/>
                  </a:cubicBezTo>
                  <a:cubicBezTo>
                    <a:pt x="3415954" y="66717"/>
                    <a:pt x="3413992" y="64650"/>
                    <a:pt x="3412349" y="62369"/>
                  </a:cubicBezTo>
                  <a:cubicBezTo>
                    <a:pt x="3410387" y="59540"/>
                    <a:pt x="3405186" y="60955"/>
                    <a:pt x="3403771" y="59996"/>
                  </a:cubicBezTo>
                  <a:cubicBezTo>
                    <a:pt x="3402357" y="59038"/>
                    <a:pt x="3396653" y="59996"/>
                    <a:pt x="3393322" y="58080"/>
                  </a:cubicBezTo>
                  <a:cubicBezTo>
                    <a:pt x="3389991" y="56163"/>
                    <a:pt x="3385246" y="58582"/>
                    <a:pt x="3381915" y="57122"/>
                  </a:cubicBezTo>
                  <a:cubicBezTo>
                    <a:pt x="3378584" y="55662"/>
                    <a:pt x="3372789" y="59540"/>
                    <a:pt x="3370964" y="60453"/>
                  </a:cubicBezTo>
                  <a:cubicBezTo>
                    <a:pt x="3367223" y="61406"/>
                    <a:pt x="3363436" y="62050"/>
                    <a:pt x="3359602" y="62369"/>
                  </a:cubicBezTo>
                  <a:cubicBezTo>
                    <a:pt x="3359602" y="62369"/>
                    <a:pt x="3335784" y="59084"/>
                    <a:pt x="3329123" y="58080"/>
                  </a:cubicBezTo>
                  <a:cubicBezTo>
                    <a:pt x="3322461" y="57076"/>
                    <a:pt x="3319632" y="60955"/>
                    <a:pt x="3305852" y="60453"/>
                  </a:cubicBezTo>
                  <a:cubicBezTo>
                    <a:pt x="3292072" y="59951"/>
                    <a:pt x="3305852" y="64331"/>
                    <a:pt x="3302977" y="66612"/>
                  </a:cubicBezTo>
                  <a:cubicBezTo>
                    <a:pt x="3300103" y="68894"/>
                    <a:pt x="3299190" y="70902"/>
                    <a:pt x="3289289" y="69989"/>
                  </a:cubicBezTo>
                  <a:cubicBezTo>
                    <a:pt x="3279387" y="69076"/>
                    <a:pt x="3285456" y="70902"/>
                    <a:pt x="3282125" y="70902"/>
                  </a:cubicBezTo>
                  <a:cubicBezTo>
                    <a:pt x="3278794" y="70902"/>
                    <a:pt x="3275965" y="74278"/>
                    <a:pt x="3272224" y="73320"/>
                  </a:cubicBezTo>
                  <a:cubicBezTo>
                    <a:pt x="3268482" y="72362"/>
                    <a:pt x="3269303" y="72316"/>
                    <a:pt x="3269760" y="68529"/>
                  </a:cubicBezTo>
                  <a:cubicBezTo>
                    <a:pt x="3270216" y="64742"/>
                    <a:pt x="3276923" y="64787"/>
                    <a:pt x="3279250" y="62369"/>
                  </a:cubicBezTo>
                  <a:cubicBezTo>
                    <a:pt x="3283266" y="59540"/>
                    <a:pt x="3286506" y="55803"/>
                    <a:pt x="3288787" y="51464"/>
                  </a:cubicBezTo>
                  <a:cubicBezTo>
                    <a:pt x="3290703" y="46216"/>
                    <a:pt x="3288330" y="46216"/>
                    <a:pt x="3288330" y="43844"/>
                  </a:cubicBezTo>
                  <a:cubicBezTo>
                    <a:pt x="3288330" y="41471"/>
                    <a:pt x="3284999" y="43342"/>
                    <a:pt x="3280711" y="41973"/>
                  </a:cubicBezTo>
                  <a:cubicBezTo>
                    <a:pt x="3276421" y="40604"/>
                    <a:pt x="3274048" y="42840"/>
                    <a:pt x="3271174" y="42429"/>
                  </a:cubicBezTo>
                  <a:cubicBezTo>
                    <a:pt x="3268300" y="42019"/>
                    <a:pt x="3255067" y="43342"/>
                    <a:pt x="3251280" y="42840"/>
                  </a:cubicBezTo>
                  <a:cubicBezTo>
                    <a:pt x="3247493" y="42338"/>
                    <a:pt x="3248405" y="43342"/>
                    <a:pt x="3247447" y="38596"/>
                  </a:cubicBezTo>
                  <a:cubicBezTo>
                    <a:pt x="3246489" y="33851"/>
                    <a:pt x="3240785" y="40467"/>
                    <a:pt x="3237911" y="38140"/>
                  </a:cubicBezTo>
                  <a:cubicBezTo>
                    <a:pt x="3235036" y="35813"/>
                    <a:pt x="3233621" y="38596"/>
                    <a:pt x="3229378" y="39053"/>
                  </a:cubicBezTo>
                  <a:cubicBezTo>
                    <a:pt x="3225135" y="39509"/>
                    <a:pt x="3221758" y="41973"/>
                    <a:pt x="3217058" y="40057"/>
                  </a:cubicBezTo>
                  <a:cubicBezTo>
                    <a:pt x="3212359" y="38140"/>
                    <a:pt x="3217058" y="40057"/>
                    <a:pt x="3222214" y="34353"/>
                  </a:cubicBezTo>
                  <a:cubicBezTo>
                    <a:pt x="3227370" y="28649"/>
                    <a:pt x="3228420" y="31433"/>
                    <a:pt x="3233165" y="30520"/>
                  </a:cubicBezTo>
                  <a:cubicBezTo>
                    <a:pt x="3237911" y="29608"/>
                    <a:pt x="3237455" y="29106"/>
                    <a:pt x="3245530" y="23858"/>
                  </a:cubicBezTo>
                  <a:cubicBezTo>
                    <a:pt x="3253607" y="18611"/>
                    <a:pt x="3246489" y="21942"/>
                    <a:pt x="3245987" y="17698"/>
                  </a:cubicBezTo>
                  <a:cubicBezTo>
                    <a:pt x="3245485" y="13455"/>
                    <a:pt x="3243614" y="14368"/>
                    <a:pt x="3240785" y="11949"/>
                  </a:cubicBezTo>
                  <a:cubicBezTo>
                    <a:pt x="3239279" y="10644"/>
                    <a:pt x="3236998" y="10804"/>
                    <a:pt x="3235721" y="12310"/>
                  </a:cubicBezTo>
                  <a:cubicBezTo>
                    <a:pt x="3235675" y="12355"/>
                    <a:pt x="3235629" y="12401"/>
                    <a:pt x="3235584" y="12451"/>
                  </a:cubicBezTo>
                  <a:cubicBezTo>
                    <a:pt x="3235584" y="12451"/>
                    <a:pt x="3226458" y="11037"/>
                    <a:pt x="3225089" y="7204"/>
                  </a:cubicBezTo>
                  <a:cubicBezTo>
                    <a:pt x="3223720" y="3371"/>
                    <a:pt x="3220526" y="5287"/>
                    <a:pt x="3216556" y="3827"/>
                  </a:cubicBezTo>
                  <a:cubicBezTo>
                    <a:pt x="3212587" y="2367"/>
                    <a:pt x="3209393" y="3827"/>
                    <a:pt x="3206062" y="2504"/>
                  </a:cubicBezTo>
                  <a:cubicBezTo>
                    <a:pt x="3202503" y="1295"/>
                    <a:pt x="3198852" y="469"/>
                    <a:pt x="3195111" y="40"/>
                  </a:cubicBezTo>
                  <a:cubicBezTo>
                    <a:pt x="3192282" y="-370"/>
                    <a:pt x="3186578" y="2504"/>
                    <a:pt x="3184206" y="2504"/>
                  </a:cubicBezTo>
                  <a:cubicBezTo>
                    <a:pt x="3181833" y="2504"/>
                    <a:pt x="3178502" y="4831"/>
                    <a:pt x="3175673" y="3417"/>
                  </a:cubicBezTo>
                  <a:cubicBezTo>
                    <a:pt x="3172844" y="2002"/>
                    <a:pt x="3169422" y="5789"/>
                    <a:pt x="3167049" y="5287"/>
                  </a:cubicBezTo>
                  <a:cubicBezTo>
                    <a:pt x="3164676" y="4786"/>
                    <a:pt x="3159977" y="9850"/>
                    <a:pt x="3157559" y="11493"/>
                  </a:cubicBezTo>
                  <a:cubicBezTo>
                    <a:pt x="3155049" y="13391"/>
                    <a:pt x="3152676" y="15463"/>
                    <a:pt x="3150440" y="17698"/>
                  </a:cubicBezTo>
                  <a:cubicBezTo>
                    <a:pt x="3150440" y="17698"/>
                    <a:pt x="3133786" y="25319"/>
                    <a:pt x="3129953" y="26231"/>
                  </a:cubicBezTo>
                  <a:cubicBezTo>
                    <a:pt x="3126120" y="27144"/>
                    <a:pt x="3125390" y="32391"/>
                    <a:pt x="3115717" y="45715"/>
                  </a:cubicBezTo>
                  <a:cubicBezTo>
                    <a:pt x="3106044" y="59038"/>
                    <a:pt x="3113344" y="49091"/>
                    <a:pt x="3110059" y="53334"/>
                  </a:cubicBezTo>
                  <a:cubicBezTo>
                    <a:pt x="3106774" y="57578"/>
                    <a:pt x="3111884" y="58582"/>
                    <a:pt x="3113344" y="59540"/>
                  </a:cubicBezTo>
                  <a:cubicBezTo>
                    <a:pt x="3114805" y="60498"/>
                    <a:pt x="3115261" y="64331"/>
                    <a:pt x="3113846" y="65198"/>
                  </a:cubicBezTo>
                  <a:cubicBezTo>
                    <a:pt x="3113162" y="65654"/>
                    <a:pt x="3114805" y="67845"/>
                    <a:pt x="3116493" y="69761"/>
                  </a:cubicBezTo>
                  <a:cubicBezTo>
                    <a:pt x="3114485" y="69441"/>
                    <a:pt x="3112340" y="71312"/>
                    <a:pt x="3110926" y="70628"/>
                  </a:cubicBezTo>
                  <a:cubicBezTo>
                    <a:pt x="3109511" y="69943"/>
                    <a:pt x="3105268" y="71632"/>
                    <a:pt x="3099062" y="71632"/>
                  </a:cubicBezTo>
                  <a:cubicBezTo>
                    <a:pt x="3092857" y="71632"/>
                    <a:pt x="3093815" y="72088"/>
                    <a:pt x="3091945" y="71084"/>
                  </a:cubicBezTo>
                  <a:cubicBezTo>
                    <a:pt x="3090074" y="70080"/>
                    <a:pt x="3083366" y="70628"/>
                    <a:pt x="3080537" y="69715"/>
                  </a:cubicBezTo>
                  <a:cubicBezTo>
                    <a:pt x="3077708" y="68803"/>
                    <a:pt x="3072461" y="72499"/>
                    <a:pt x="3069632" y="72088"/>
                  </a:cubicBezTo>
                  <a:cubicBezTo>
                    <a:pt x="3065115" y="72713"/>
                    <a:pt x="3060780" y="74150"/>
                    <a:pt x="3056764" y="76331"/>
                  </a:cubicBezTo>
                  <a:cubicBezTo>
                    <a:pt x="3053479" y="77792"/>
                    <a:pt x="3058225" y="78704"/>
                    <a:pt x="3058225" y="80894"/>
                  </a:cubicBezTo>
                  <a:cubicBezTo>
                    <a:pt x="3058225" y="83085"/>
                    <a:pt x="3062788" y="84271"/>
                    <a:pt x="3062788" y="84271"/>
                  </a:cubicBezTo>
                  <a:cubicBezTo>
                    <a:pt x="3062788" y="84271"/>
                    <a:pt x="3071412" y="89518"/>
                    <a:pt x="3072826" y="89974"/>
                  </a:cubicBezTo>
                  <a:cubicBezTo>
                    <a:pt x="3075929" y="92448"/>
                    <a:pt x="3077936" y="96029"/>
                    <a:pt x="3078484" y="99967"/>
                  </a:cubicBezTo>
                  <a:cubicBezTo>
                    <a:pt x="3077982" y="102750"/>
                    <a:pt x="3076111" y="101382"/>
                    <a:pt x="3071822" y="98963"/>
                  </a:cubicBezTo>
                  <a:cubicBezTo>
                    <a:pt x="3067533" y="96545"/>
                    <a:pt x="3071822" y="98963"/>
                    <a:pt x="3066620" y="98963"/>
                  </a:cubicBezTo>
                  <a:cubicBezTo>
                    <a:pt x="3061419" y="98963"/>
                    <a:pt x="3063791" y="99967"/>
                    <a:pt x="3056126" y="92803"/>
                  </a:cubicBezTo>
                  <a:cubicBezTo>
                    <a:pt x="3052977" y="89746"/>
                    <a:pt x="3052840" y="93260"/>
                    <a:pt x="3050468" y="91845"/>
                  </a:cubicBezTo>
                  <a:cubicBezTo>
                    <a:pt x="3047548" y="90700"/>
                    <a:pt x="3044445" y="89920"/>
                    <a:pt x="3041342" y="89518"/>
                  </a:cubicBezTo>
                  <a:cubicBezTo>
                    <a:pt x="3039882" y="89062"/>
                    <a:pt x="3032216" y="93260"/>
                    <a:pt x="3030893" y="93762"/>
                  </a:cubicBezTo>
                  <a:cubicBezTo>
                    <a:pt x="3029570" y="94263"/>
                    <a:pt x="3024231" y="97047"/>
                    <a:pt x="3022817" y="97549"/>
                  </a:cubicBezTo>
                  <a:cubicBezTo>
                    <a:pt x="3021402" y="98051"/>
                    <a:pt x="3015151" y="102340"/>
                    <a:pt x="3013281" y="103252"/>
                  </a:cubicBezTo>
                  <a:cubicBezTo>
                    <a:pt x="3011410" y="104165"/>
                    <a:pt x="3004155" y="107815"/>
                    <a:pt x="2999957" y="109914"/>
                  </a:cubicBezTo>
                  <a:cubicBezTo>
                    <a:pt x="2995759" y="112013"/>
                    <a:pt x="2994709" y="113291"/>
                    <a:pt x="2992839" y="109914"/>
                  </a:cubicBezTo>
                  <a:cubicBezTo>
                    <a:pt x="2990968" y="106538"/>
                    <a:pt x="2985721" y="106583"/>
                    <a:pt x="2982390" y="107040"/>
                  </a:cubicBezTo>
                  <a:cubicBezTo>
                    <a:pt x="2975454" y="110170"/>
                    <a:pt x="2968793" y="113829"/>
                    <a:pt x="2962404" y="117990"/>
                  </a:cubicBezTo>
                  <a:cubicBezTo>
                    <a:pt x="2962404" y="117990"/>
                    <a:pt x="2966648" y="109914"/>
                    <a:pt x="2968108" y="109458"/>
                  </a:cubicBezTo>
                  <a:cubicBezTo>
                    <a:pt x="2969568" y="109002"/>
                    <a:pt x="2970937" y="97549"/>
                    <a:pt x="2969477" y="97047"/>
                  </a:cubicBezTo>
                  <a:cubicBezTo>
                    <a:pt x="2968017" y="96545"/>
                    <a:pt x="2950541" y="94218"/>
                    <a:pt x="2949582" y="92803"/>
                  </a:cubicBezTo>
                  <a:cubicBezTo>
                    <a:pt x="2948624" y="91389"/>
                    <a:pt x="2939088" y="93762"/>
                    <a:pt x="2937172" y="93762"/>
                  </a:cubicBezTo>
                  <a:cubicBezTo>
                    <a:pt x="2935255" y="93762"/>
                    <a:pt x="2929141" y="99465"/>
                    <a:pt x="2926312" y="101382"/>
                  </a:cubicBezTo>
                  <a:cubicBezTo>
                    <a:pt x="2923483" y="103298"/>
                    <a:pt x="2918144" y="105671"/>
                    <a:pt x="2916320" y="103754"/>
                  </a:cubicBezTo>
                  <a:cubicBezTo>
                    <a:pt x="2914494" y="101838"/>
                    <a:pt x="2890129" y="95678"/>
                    <a:pt x="2888212" y="95678"/>
                  </a:cubicBezTo>
                  <a:cubicBezTo>
                    <a:pt x="2886295" y="95678"/>
                    <a:pt x="2886752" y="99967"/>
                    <a:pt x="2886752" y="99967"/>
                  </a:cubicBezTo>
                  <a:cubicBezTo>
                    <a:pt x="2886752" y="99967"/>
                    <a:pt x="2888668" y="110416"/>
                    <a:pt x="2883056" y="109914"/>
                  </a:cubicBezTo>
                  <a:cubicBezTo>
                    <a:pt x="2881596" y="109914"/>
                    <a:pt x="2877717" y="112743"/>
                    <a:pt x="2875893" y="113747"/>
                  </a:cubicBezTo>
                  <a:cubicBezTo>
                    <a:pt x="2874067" y="114751"/>
                    <a:pt x="2870143" y="117032"/>
                    <a:pt x="2870143" y="117032"/>
                  </a:cubicBezTo>
                  <a:lnTo>
                    <a:pt x="2861611" y="117534"/>
                  </a:lnTo>
                  <a:cubicBezTo>
                    <a:pt x="2858234" y="119122"/>
                    <a:pt x="2854721" y="120404"/>
                    <a:pt x="2851116" y="121367"/>
                  </a:cubicBezTo>
                  <a:cubicBezTo>
                    <a:pt x="2849291" y="121577"/>
                    <a:pt x="2847557" y="122056"/>
                    <a:pt x="2845868" y="122781"/>
                  </a:cubicBezTo>
                  <a:cubicBezTo>
                    <a:pt x="2841123" y="122750"/>
                    <a:pt x="2836424" y="121609"/>
                    <a:pt x="2832180" y="119451"/>
                  </a:cubicBezTo>
                  <a:lnTo>
                    <a:pt x="2822689" y="122280"/>
                  </a:lnTo>
                  <a:lnTo>
                    <a:pt x="2810324" y="122781"/>
                  </a:lnTo>
                  <a:lnTo>
                    <a:pt x="2805122" y="128029"/>
                  </a:lnTo>
                  <a:lnTo>
                    <a:pt x="2797958" y="129945"/>
                  </a:lnTo>
                  <a:lnTo>
                    <a:pt x="2785137" y="132318"/>
                  </a:lnTo>
                  <a:lnTo>
                    <a:pt x="2765653" y="141444"/>
                  </a:lnTo>
                  <a:cubicBezTo>
                    <a:pt x="2765653" y="141444"/>
                    <a:pt x="2762323" y="144775"/>
                    <a:pt x="2761090" y="143816"/>
                  </a:cubicBezTo>
                  <a:cubicBezTo>
                    <a:pt x="2759858" y="142858"/>
                    <a:pt x="2758261" y="145231"/>
                    <a:pt x="2754429" y="148151"/>
                  </a:cubicBezTo>
                  <a:cubicBezTo>
                    <a:pt x="2750596" y="151071"/>
                    <a:pt x="2753060" y="150478"/>
                    <a:pt x="2749227" y="152349"/>
                  </a:cubicBezTo>
                  <a:cubicBezTo>
                    <a:pt x="2745394" y="154220"/>
                    <a:pt x="2746398" y="154722"/>
                    <a:pt x="2744025" y="152896"/>
                  </a:cubicBezTo>
                  <a:cubicBezTo>
                    <a:pt x="2741653" y="151071"/>
                    <a:pt x="2739462" y="157140"/>
                    <a:pt x="2739462" y="157140"/>
                  </a:cubicBezTo>
                  <a:cubicBezTo>
                    <a:pt x="2739462" y="157140"/>
                    <a:pt x="2734261" y="162342"/>
                    <a:pt x="2732846" y="163300"/>
                  </a:cubicBezTo>
                  <a:cubicBezTo>
                    <a:pt x="2731432" y="164258"/>
                    <a:pt x="2726641" y="166631"/>
                    <a:pt x="2724724" y="165672"/>
                  </a:cubicBezTo>
                  <a:cubicBezTo>
                    <a:pt x="2722808" y="164714"/>
                    <a:pt x="2719067" y="168593"/>
                    <a:pt x="2719067" y="168593"/>
                  </a:cubicBezTo>
                  <a:cubicBezTo>
                    <a:pt x="2719067" y="168593"/>
                    <a:pt x="2716146" y="177718"/>
                    <a:pt x="2714504" y="177718"/>
                  </a:cubicBezTo>
                  <a:cubicBezTo>
                    <a:pt x="2712861" y="177718"/>
                    <a:pt x="2712587" y="179589"/>
                    <a:pt x="2709941" y="181506"/>
                  </a:cubicBezTo>
                  <a:cubicBezTo>
                    <a:pt x="2707294" y="183422"/>
                    <a:pt x="2710899" y="186068"/>
                    <a:pt x="2710899" y="186068"/>
                  </a:cubicBezTo>
                  <a:lnTo>
                    <a:pt x="2718975" y="190312"/>
                  </a:lnTo>
                  <a:cubicBezTo>
                    <a:pt x="2718975" y="190312"/>
                    <a:pt x="2718518" y="198936"/>
                    <a:pt x="2716146" y="196061"/>
                  </a:cubicBezTo>
                  <a:cubicBezTo>
                    <a:pt x="2713773" y="193187"/>
                    <a:pt x="2707020" y="194190"/>
                    <a:pt x="2705150" y="194190"/>
                  </a:cubicBezTo>
                  <a:cubicBezTo>
                    <a:pt x="2703279" y="194190"/>
                    <a:pt x="2702321" y="197978"/>
                    <a:pt x="2702321" y="197978"/>
                  </a:cubicBezTo>
                  <a:lnTo>
                    <a:pt x="2702321" y="201674"/>
                  </a:lnTo>
                  <a:lnTo>
                    <a:pt x="2708982" y="203088"/>
                  </a:lnTo>
                  <a:lnTo>
                    <a:pt x="2709941" y="208746"/>
                  </a:lnTo>
                  <a:lnTo>
                    <a:pt x="2717104" y="212077"/>
                  </a:lnTo>
                  <a:lnTo>
                    <a:pt x="2723310" y="215864"/>
                  </a:lnTo>
                  <a:cubicBezTo>
                    <a:pt x="2722854" y="219332"/>
                    <a:pt x="2721257" y="222549"/>
                    <a:pt x="2718747" y="224990"/>
                  </a:cubicBezTo>
                  <a:cubicBezTo>
                    <a:pt x="2717606" y="225948"/>
                    <a:pt x="2715507" y="224990"/>
                    <a:pt x="2709302" y="223256"/>
                  </a:cubicBezTo>
                  <a:cubicBezTo>
                    <a:pt x="2702366" y="224383"/>
                    <a:pt x="2695294" y="224963"/>
                    <a:pt x="2688267" y="224990"/>
                  </a:cubicBezTo>
                  <a:cubicBezTo>
                    <a:pt x="2686259" y="224990"/>
                    <a:pt x="2684023" y="229781"/>
                    <a:pt x="2675901" y="231652"/>
                  </a:cubicBezTo>
                  <a:cubicBezTo>
                    <a:pt x="2667779" y="233522"/>
                    <a:pt x="2667415" y="229279"/>
                    <a:pt x="2665955" y="226404"/>
                  </a:cubicBezTo>
                  <a:cubicBezTo>
                    <a:pt x="2664494" y="223530"/>
                    <a:pt x="2656829" y="229781"/>
                    <a:pt x="2655460" y="229781"/>
                  </a:cubicBezTo>
                  <a:cubicBezTo>
                    <a:pt x="2654091" y="229781"/>
                    <a:pt x="2652129" y="230192"/>
                    <a:pt x="2641771" y="231195"/>
                  </a:cubicBezTo>
                  <a:cubicBezTo>
                    <a:pt x="2631413" y="232199"/>
                    <a:pt x="2635611" y="231652"/>
                    <a:pt x="2627079" y="228777"/>
                  </a:cubicBezTo>
                  <a:cubicBezTo>
                    <a:pt x="2618546" y="225902"/>
                    <a:pt x="2617588" y="230192"/>
                    <a:pt x="2613390" y="231195"/>
                  </a:cubicBezTo>
                  <a:cubicBezTo>
                    <a:pt x="2609192" y="232199"/>
                    <a:pt x="2600979" y="235484"/>
                    <a:pt x="2598561" y="235484"/>
                  </a:cubicBezTo>
                  <a:cubicBezTo>
                    <a:pt x="2596142" y="235484"/>
                    <a:pt x="2575336" y="237401"/>
                    <a:pt x="2565845" y="236853"/>
                  </a:cubicBezTo>
                  <a:cubicBezTo>
                    <a:pt x="2556354" y="236306"/>
                    <a:pt x="2557267" y="233568"/>
                    <a:pt x="2551061" y="234481"/>
                  </a:cubicBezTo>
                  <a:cubicBezTo>
                    <a:pt x="2544856" y="235393"/>
                    <a:pt x="2545358" y="237857"/>
                    <a:pt x="2540612" y="239272"/>
                  </a:cubicBezTo>
                  <a:cubicBezTo>
                    <a:pt x="2535867" y="240686"/>
                    <a:pt x="2537281" y="244930"/>
                    <a:pt x="2534908" y="248762"/>
                  </a:cubicBezTo>
                  <a:cubicBezTo>
                    <a:pt x="2532536" y="252595"/>
                    <a:pt x="2534452" y="254922"/>
                    <a:pt x="2533449" y="260672"/>
                  </a:cubicBezTo>
                  <a:cubicBezTo>
                    <a:pt x="2532445" y="266421"/>
                    <a:pt x="2539608" y="265234"/>
                    <a:pt x="2544400" y="268246"/>
                  </a:cubicBezTo>
                  <a:cubicBezTo>
                    <a:pt x="2549190" y="271257"/>
                    <a:pt x="2544947" y="272079"/>
                    <a:pt x="2543898" y="276368"/>
                  </a:cubicBezTo>
                  <a:cubicBezTo>
                    <a:pt x="2543532" y="279197"/>
                    <a:pt x="2543396" y="282049"/>
                    <a:pt x="2543487" y="284900"/>
                  </a:cubicBezTo>
                  <a:cubicBezTo>
                    <a:pt x="2543031" y="289189"/>
                    <a:pt x="2546818" y="296308"/>
                    <a:pt x="2551061" y="301509"/>
                  </a:cubicBezTo>
                  <a:cubicBezTo>
                    <a:pt x="2551061" y="301509"/>
                    <a:pt x="2554392" y="306300"/>
                    <a:pt x="2555624" y="306300"/>
                  </a:cubicBezTo>
                  <a:cubicBezTo>
                    <a:pt x="2563062" y="308445"/>
                    <a:pt x="2570727" y="309864"/>
                    <a:pt x="2578438" y="310544"/>
                  </a:cubicBezTo>
                  <a:cubicBezTo>
                    <a:pt x="2596051" y="312460"/>
                    <a:pt x="2582271" y="312962"/>
                    <a:pt x="2584142" y="315107"/>
                  </a:cubicBezTo>
                  <a:cubicBezTo>
                    <a:pt x="2586469" y="318177"/>
                    <a:pt x="2589663" y="320509"/>
                    <a:pt x="2593268" y="321814"/>
                  </a:cubicBezTo>
                  <a:cubicBezTo>
                    <a:pt x="2596188" y="322270"/>
                    <a:pt x="2593724" y="326058"/>
                    <a:pt x="2592857" y="330940"/>
                  </a:cubicBezTo>
                  <a:cubicBezTo>
                    <a:pt x="2591990" y="335822"/>
                    <a:pt x="2587610" y="334271"/>
                    <a:pt x="2584279" y="334773"/>
                  </a:cubicBezTo>
                  <a:cubicBezTo>
                    <a:pt x="2579944" y="335895"/>
                    <a:pt x="2575427" y="336356"/>
                    <a:pt x="2570955" y="336141"/>
                  </a:cubicBezTo>
                  <a:cubicBezTo>
                    <a:pt x="2567214" y="337100"/>
                    <a:pt x="2563336" y="337259"/>
                    <a:pt x="2559548" y="336598"/>
                  </a:cubicBezTo>
                  <a:cubicBezTo>
                    <a:pt x="2556673" y="335229"/>
                    <a:pt x="2553844" y="336141"/>
                    <a:pt x="2553388" y="333723"/>
                  </a:cubicBezTo>
                  <a:cubicBezTo>
                    <a:pt x="2552932" y="331305"/>
                    <a:pt x="2546225" y="329160"/>
                    <a:pt x="2545768" y="327107"/>
                  </a:cubicBezTo>
                  <a:cubicBezTo>
                    <a:pt x="2545312" y="325054"/>
                    <a:pt x="2538605" y="325282"/>
                    <a:pt x="2538148" y="322864"/>
                  </a:cubicBezTo>
                  <a:cubicBezTo>
                    <a:pt x="2537692" y="320445"/>
                    <a:pt x="2532445" y="318574"/>
                    <a:pt x="2531076" y="316704"/>
                  </a:cubicBezTo>
                  <a:cubicBezTo>
                    <a:pt x="2529707" y="314833"/>
                    <a:pt x="2524779" y="314787"/>
                    <a:pt x="2521494" y="310909"/>
                  </a:cubicBezTo>
                  <a:cubicBezTo>
                    <a:pt x="2518209" y="307030"/>
                    <a:pt x="2519577" y="309038"/>
                    <a:pt x="2512368" y="309540"/>
                  </a:cubicBezTo>
                  <a:cubicBezTo>
                    <a:pt x="2505159" y="310042"/>
                    <a:pt x="2507805" y="310452"/>
                    <a:pt x="2507166" y="307624"/>
                  </a:cubicBezTo>
                  <a:cubicBezTo>
                    <a:pt x="2506528" y="304795"/>
                    <a:pt x="2501919" y="305707"/>
                    <a:pt x="2498041" y="304338"/>
                  </a:cubicBezTo>
                  <a:cubicBezTo>
                    <a:pt x="2493523" y="303403"/>
                    <a:pt x="2488961" y="303047"/>
                    <a:pt x="2484352" y="303289"/>
                  </a:cubicBezTo>
                  <a:lnTo>
                    <a:pt x="2481158" y="303289"/>
                  </a:lnTo>
                  <a:cubicBezTo>
                    <a:pt x="2481158" y="303289"/>
                    <a:pt x="2476869" y="304293"/>
                    <a:pt x="2475455" y="302787"/>
                  </a:cubicBezTo>
                  <a:cubicBezTo>
                    <a:pt x="2474040" y="301281"/>
                    <a:pt x="2471621" y="301874"/>
                    <a:pt x="2471165" y="297129"/>
                  </a:cubicBezTo>
                  <a:cubicBezTo>
                    <a:pt x="2470709" y="292384"/>
                    <a:pt x="2470253" y="295213"/>
                    <a:pt x="2465005" y="291380"/>
                  </a:cubicBezTo>
                  <a:cubicBezTo>
                    <a:pt x="2459758" y="287547"/>
                    <a:pt x="2459758" y="290969"/>
                    <a:pt x="2454556" y="289509"/>
                  </a:cubicBezTo>
                  <a:cubicBezTo>
                    <a:pt x="2449355" y="288049"/>
                    <a:pt x="2446937" y="293296"/>
                    <a:pt x="2443605" y="295213"/>
                  </a:cubicBezTo>
                  <a:cubicBezTo>
                    <a:pt x="2440274" y="297375"/>
                    <a:pt x="2437218" y="299917"/>
                    <a:pt x="2434480" y="302787"/>
                  </a:cubicBezTo>
                  <a:cubicBezTo>
                    <a:pt x="2432518" y="304749"/>
                    <a:pt x="2435347" y="309494"/>
                    <a:pt x="2435894" y="310863"/>
                  </a:cubicBezTo>
                  <a:cubicBezTo>
                    <a:pt x="2436442" y="312232"/>
                    <a:pt x="2440457" y="310863"/>
                    <a:pt x="2443469" y="309494"/>
                  </a:cubicBezTo>
                  <a:cubicBezTo>
                    <a:pt x="2446480" y="308125"/>
                    <a:pt x="2445385" y="311411"/>
                    <a:pt x="2446343" y="318027"/>
                  </a:cubicBezTo>
                  <a:cubicBezTo>
                    <a:pt x="2448032" y="318593"/>
                    <a:pt x="2449902" y="318593"/>
                    <a:pt x="2451590" y="318027"/>
                  </a:cubicBezTo>
                  <a:cubicBezTo>
                    <a:pt x="2453963" y="317069"/>
                    <a:pt x="2455378" y="317571"/>
                    <a:pt x="2463454" y="319487"/>
                  </a:cubicBezTo>
                  <a:cubicBezTo>
                    <a:pt x="2471531" y="321403"/>
                    <a:pt x="2465370" y="322316"/>
                    <a:pt x="2466785" y="323274"/>
                  </a:cubicBezTo>
                  <a:cubicBezTo>
                    <a:pt x="2468199" y="324232"/>
                    <a:pt x="2468701" y="327563"/>
                    <a:pt x="2465827" y="330894"/>
                  </a:cubicBezTo>
                  <a:cubicBezTo>
                    <a:pt x="2462952" y="334225"/>
                    <a:pt x="2461538" y="334727"/>
                    <a:pt x="2459165" y="333678"/>
                  </a:cubicBezTo>
                  <a:cubicBezTo>
                    <a:pt x="2454967" y="332833"/>
                    <a:pt x="2450952" y="331291"/>
                    <a:pt x="2447256" y="329115"/>
                  </a:cubicBezTo>
                  <a:cubicBezTo>
                    <a:pt x="2444610" y="327518"/>
                    <a:pt x="2442100" y="325784"/>
                    <a:pt x="2439636" y="323913"/>
                  </a:cubicBezTo>
                  <a:cubicBezTo>
                    <a:pt x="2435347" y="320628"/>
                    <a:pt x="2434480" y="323457"/>
                    <a:pt x="2428731" y="321586"/>
                  </a:cubicBezTo>
                  <a:cubicBezTo>
                    <a:pt x="2422982" y="319715"/>
                    <a:pt x="2423529" y="322499"/>
                    <a:pt x="2418784" y="323000"/>
                  </a:cubicBezTo>
                  <a:cubicBezTo>
                    <a:pt x="2414038" y="323502"/>
                    <a:pt x="2415909" y="324917"/>
                    <a:pt x="2412076" y="326286"/>
                  </a:cubicBezTo>
                  <a:cubicBezTo>
                    <a:pt x="2408243" y="327654"/>
                    <a:pt x="2410205" y="330849"/>
                    <a:pt x="2411620" y="333449"/>
                  </a:cubicBezTo>
                  <a:cubicBezTo>
                    <a:pt x="2413034" y="336050"/>
                    <a:pt x="2415453" y="335366"/>
                    <a:pt x="2417369" y="337739"/>
                  </a:cubicBezTo>
                  <a:cubicBezTo>
                    <a:pt x="2419285" y="340111"/>
                    <a:pt x="2417780" y="341069"/>
                    <a:pt x="2420153" y="344857"/>
                  </a:cubicBezTo>
                  <a:cubicBezTo>
                    <a:pt x="2422525" y="348644"/>
                    <a:pt x="2421567" y="349419"/>
                    <a:pt x="2424715" y="350058"/>
                  </a:cubicBezTo>
                  <a:cubicBezTo>
                    <a:pt x="2427864" y="350697"/>
                    <a:pt x="2431879" y="354347"/>
                    <a:pt x="2436123" y="354849"/>
                  </a:cubicBezTo>
                  <a:cubicBezTo>
                    <a:pt x="2440366" y="355351"/>
                    <a:pt x="2440686" y="359138"/>
                    <a:pt x="2450404" y="363428"/>
                  </a:cubicBezTo>
                  <a:cubicBezTo>
                    <a:pt x="2460123" y="367717"/>
                    <a:pt x="2453781" y="363884"/>
                    <a:pt x="2458480" y="362926"/>
                  </a:cubicBezTo>
                  <a:cubicBezTo>
                    <a:pt x="2463180" y="361967"/>
                    <a:pt x="2465188" y="364386"/>
                    <a:pt x="2468519" y="364842"/>
                  </a:cubicBezTo>
                  <a:cubicBezTo>
                    <a:pt x="2471850" y="365298"/>
                    <a:pt x="2471850" y="369405"/>
                    <a:pt x="2474633" y="369405"/>
                  </a:cubicBezTo>
                  <a:cubicBezTo>
                    <a:pt x="2477416" y="369405"/>
                    <a:pt x="2480382" y="376568"/>
                    <a:pt x="2480382" y="376568"/>
                  </a:cubicBezTo>
                  <a:lnTo>
                    <a:pt x="2475819" y="378987"/>
                  </a:lnTo>
                  <a:cubicBezTo>
                    <a:pt x="2475819" y="378987"/>
                    <a:pt x="2466283" y="377937"/>
                    <a:pt x="2464914" y="377481"/>
                  </a:cubicBezTo>
                  <a:cubicBezTo>
                    <a:pt x="2462952" y="376354"/>
                    <a:pt x="2461401" y="374693"/>
                    <a:pt x="2460351" y="372690"/>
                  </a:cubicBezTo>
                  <a:cubicBezTo>
                    <a:pt x="2459849" y="371321"/>
                    <a:pt x="2456519" y="370819"/>
                    <a:pt x="2455150" y="368492"/>
                  </a:cubicBezTo>
                  <a:cubicBezTo>
                    <a:pt x="2453781" y="366165"/>
                    <a:pt x="2450587" y="367488"/>
                    <a:pt x="2448944" y="365161"/>
                  </a:cubicBezTo>
                  <a:cubicBezTo>
                    <a:pt x="2447301" y="362834"/>
                    <a:pt x="2427088" y="367990"/>
                    <a:pt x="2423757" y="366120"/>
                  </a:cubicBezTo>
                  <a:cubicBezTo>
                    <a:pt x="2422023" y="365034"/>
                    <a:pt x="2420061" y="364377"/>
                    <a:pt x="2418008" y="364203"/>
                  </a:cubicBezTo>
                  <a:lnTo>
                    <a:pt x="2412304" y="362743"/>
                  </a:lnTo>
                  <a:cubicBezTo>
                    <a:pt x="2412304" y="362743"/>
                    <a:pt x="2403726" y="362241"/>
                    <a:pt x="2402312" y="361785"/>
                  </a:cubicBezTo>
                  <a:cubicBezTo>
                    <a:pt x="2400897" y="361329"/>
                    <a:pt x="2394235" y="360462"/>
                    <a:pt x="2390904" y="359412"/>
                  </a:cubicBezTo>
                  <a:cubicBezTo>
                    <a:pt x="2387574" y="358363"/>
                    <a:pt x="2388988" y="357998"/>
                    <a:pt x="2390904" y="354849"/>
                  </a:cubicBezTo>
                  <a:cubicBezTo>
                    <a:pt x="2392821" y="351701"/>
                    <a:pt x="2390904" y="351062"/>
                    <a:pt x="2392821" y="342484"/>
                  </a:cubicBezTo>
                  <a:cubicBezTo>
                    <a:pt x="2394737" y="333906"/>
                    <a:pt x="2391908" y="338697"/>
                    <a:pt x="2388532" y="333860"/>
                  </a:cubicBezTo>
                  <a:cubicBezTo>
                    <a:pt x="2385155" y="329023"/>
                    <a:pt x="2386205" y="331077"/>
                    <a:pt x="2388121" y="327244"/>
                  </a:cubicBezTo>
                  <a:cubicBezTo>
                    <a:pt x="2390037" y="323411"/>
                    <a:pt x="2393323" y="320628"/>
                    <a:pt x="2394737" y="317251"/>
                  </a:cubicBezTo>
                  <a:cubicBezTo>
                    <a:pt x="2396380" y="313145"/>
                    <a:pt x="2397475" y="308855"/>
                    <a:pt x="2398068" y="304475"/>
                  </a:cubicBezTo>
                  <a:cubicBezTo>
                    <a:pt x="2397886" y="297257"/>
                    <a:pt x="2396334" y="290134"/>
                    <a:pt x="2393505" y="283486"/>
                  </a:cubicBezTo>
                  <a:cubicBezTo>
                    <a:pt x="2391178" y="278284"/>
                    <a:pt x="2382098" y="277326"/>
                    <a:pt x="2375938" y="279242"/>
                  </a:cubicBezTo>
                  <a:cubicBezTo>
                    <a:pt x="2369778" y="281159"/>
                    <a:pt x="2373063" y="282619"/>
                    <a:pt x="2378813" y="293479"/>
                  </a:cubicBezTo>
                  <a:cubicBezTo>
                    <a:pt x="2384562" y="304338"/>
                    <a:pt x="2381687" y="302969"/>
                    <a:pt x="2381687" y="302969"/>
                  </a:cubicBezTo>
                  <a:lnTo>
                    <a:pt x="2379315" y="311046"/>
                  </a:lnTo>
                  <a:lnTo>
                    <a:pt x="2375482" y="315609"/>
                  </a:lnTo>
                  <a:cubicBezTo>
                    <a:pt x="2371968" y="317356"/>
                    <a:pt x="2368638" y="319432"/>
                    <a:pt x="2365535" y="321814"/>
                  </a:cubicBezTo>
                  <a:cubicBezTo>
                    <a:pt x="2361474" y="324159"/>
                    <a:pt x="2356866" y="325332"/>
                    <a:pt x="2352166" y="325191"/>
                  </a:cubicBezTo>
                  <a:cubicBezTo>
                    <a:pt x="2349839" y="324187"/>
                    <a:pt x="2345549" y="327518"/>
                    <a:pt x="2345549" y="327518"/>
                  </a:cubicBezTo>
                  <a:cubicBezTo>
                    <a:pt x="2343131" y="330210"/>
                    <a:pt x="2340896" y="333062"/>
                    <a:pt x="2338888" y="336050"/>
                  </a:cubicBezTo>
                  <a:cubicBezTo>
                    <a:pt x="2336926" y="338825"/>
                    <a:pt x="2334690" y="341393"/>
                    <a:pt x="2332180" y="343716"/>
                  </a:cubicBezTo>
                  <a:cubicBezTo>
                    <a:pt x="2330811" y="345085"/>
                    <a:pt x="2326979" y="349830"/>
                    <a:pt x="2325062" y="351290"/>
                  </a:cubicBezTo>
                  <a:cubicBezTo>
                    <a:pt x="2323237" y="353220"/>
                    <a:pt x="2322233" y="355762"/>
                    <a:pt x="2322233" y="358408"/>
                  </a:cubicBezTo>
                  <a:cubicBezTo>
                    <a:pt x="2322233" y="360416"/>
                    <a:pt x="2326020" y="360827"/>
                    <a:pt x="2327937" y="360827"/>
                  </a:cubicBezTo>
                  <a:cubicBezTo>
                    <a:pt x="2330720" y="361461"/>
                    <a:pt x="2333458" y="362410"/>
                    <a:pt x="2336013" y="363656"/>
                  </a:cubicBezTo>
                  <a:lnTo>
                    <a:pt x="2334599" y="368447"/>
                  </a:lnTo>
                  <a:cubicBezTo>
                    <a:pt x="2334599" y="368447"/>
                    <a:pt x="2345549" y="380766"/>
                    <a:pt x="2348287" y="383641"/>
                  </a:cubicBezTo>
                  <a:cubicBezTo>
                    <a:pt x="2351344" y="386858"/>
                    <a:pt x="2355314" y="389030"/>
                    <a:pt x="2359695" y="389846"/>
                  </a:cubicBezTo>
                  <a:cubicBezTo>
                    <a:pt x="2362980" y="389846"/>
                    <a:pt x="2359695" y="397375"/>
                    <a:pt x="2360196" y="400752"/>
                  </a:cubicBezTo>
                  <a:cubicBezTo>
                    <a:pt x="2360698" y="404128"/>
                    <a:pt x="2355634" y="406410"/>
                    <a:pt x="2353534" y="408372"/>
                  </a:cubicBezTo>
                  <a:cubicBezTo>
                    <a:pt x="2351435" y="410334"/>
                    <a:pt x="2348287" y="414577"/>
                    <a:pt x="2342584" y="420190"/>
                  </a:cubicBezTo>
                  <a:cubicBezTo>
                    <a:pt x="2336880" y="425802"/>
                    <a:pt x="2340667" y="425985"/>
                    <a:pt x="2339252" y="436388"/>
                  </a:cubicBezTo>
                  <a:cubicBezTo>
                    <a:pt x="2337838" y="446791"/>
                    <a:pt x="2341625" y="442593"/>
                    <a:pt x="2343542" y="444510"/>
                  </a:cubicBezTo>
                  <a:cubicBezTo>
                    <a:pt x="2345458" y="446426"/>
                    <a:pt x="2345458" y="449757"/>
                    <a:pt x="2344500" y="454457"/>
                  </a:cubicBezTo>
                  <a:cubicBezTo>
                    <a:pt x="2344408" y="459179"/>
                    <a:pt x="2345367" y="463865"/>
                    <a:pt x="2347374" y="468145"/>
                  </a:cubicBezTo>
                  <a:cubicBezTo>
                    <a:pt x="2348287" y="471476"/>
                    <a:pt x="2353078" y="471020"/>
                    <a:pt x="2354949" y="469104"/>
                  </a:cubicBezTo>
                  <a:cubicBezTo>
                    <a:pt x="2356820" y="467187"/>
                    <a:pt x="2360196" y="468602"/>
                    <a:pt x="2361611" y="469104"/>
                  </a:cubicBezTo>
                  <a:cubicBezTo>
                    <a:pt x="2365717" y="471778"/>
                    <a:pt x="2370417" y="473420"/>
                    <a:pt x="2375299" y="473895"/>
                  </a:cubicBezTo>
                  <a:cubicBezTo>
                    <a:pt x="2381916" y="473895"/>
                    <a:pt x="2378630" y="472435"/>
                    <a:pt x="2380547" y="471020"/>
                  </a:cubicBezTo>
                  <a:cubicBezTo>
                    <a:pt x="2382463" y="469606"/>
                    <a:pt x="2382874" y="472024"/>
                    <a:pt x="2385109" y="470062"/>
                  </a:cubicBezTo>
                  <a:cubicBezTo>
                    <a:pt x="2386980" y="468958"/>
                    <a:pt x="2388714" y="467675"/>
                    <a:pt x="2390357" y="466229"/>
                  </a:cubicBezTo>
                  <a:cubicBezTo>
                    <a:pt x="2392775" y="463856"/>
                    <a:pt x="2400395" y="465818"/>
                    <a:pt x="2402722" y="465271"/>
                  </a:cubicBezTo>
                  <a:cubicBezTo>
                    <a:pt x="2405049" y="464723"/>
                    <a:pt x="2407970" y="466685"/>
                    <a:pt x="2412168" y="466229"/>
                  </a:cubicBezTo>
                  <a:cubicBezTo>
                    <a:pt x="2416365" y="465773"/>
                    <a:pt x="2417962" y="468145"/>
                    <a:pt x="2419833" y="467689"/>
                  </a:cubicBezTo>
                  <a:cubicBezTo>
                    <a:pt x="2421704" y="467233"/>
                    <a:pt x="2427499" y="471020"/>
                    <a:pt x="2430784" y="472252"/>
                  </a:cubicBezTo>
                  <a:cubicBezTo>
                    <a:pt x="2434571" y="473402"/>
                    <a:pt x="2438267" y="474930"/>
                    <a:pt x="2441735" y="476815"/>
                  </a:cubicBezTo>
                  <a:cubicBezTo>
                    <a:pt x="2444564" y="479137"/>
                    <a:pt x="2446845" y="482053"/>
                    <a:pt x="2448397" y="485348"/>
                  </a:cubicBezTo>
                  <a:cubicBezTo>
                    <a:pt x="2450267" y="489180"/>
                    <a:pt x="2454100" y="488678"/>
                    <a:pt x="2455515" y="493926"/>
                  </a:cubicBezTo>
                  <a:cubicBezTo>
                    <a:pt x="2457066" y="498580"/>
                    <a:pt x="2460351" y="502472"/>
                    <a:pt x="2464641" y="504831"/>
                  </a:cubicBezTo>
                  <a:cubicBezTo>
                    <a:pt x="2466968" y="505789"/>
                    <a:pt x="2465142" y="511036"/>
                    <a:pt x="2463682" y="512451"/>
                  </a:cubicBezTo>
                  <a:cubicBezTo>
                    <a:pt x="2460716" y="514427"/>
                    <a:pt x="2457294" y="515563"/>
                    <a:pt x="2453735" y="515736"/>
                  </a:cubicBezTo>
                  <a:cubicBezTo>
                    <a:pt x="2449446" y="516284"/>
                    <a:pt x="2451363" y="521029"/>
                    <a:pt x="2449446" y="524862"/>
                  </a:cubicBezTo>
                  <a:cubicBezTo>
                    <a:pt x="2447530" y="528695"/>
                    <a:pt x="2449948" y="527737"/>
                    <a:pt x="2450359" y="532984"/>
                  </a:cubicBezTo>
                  <a:cubicBezTo>
                    <a:pt x="2450769" y="538231"/>
                    <a:pt x="2454191" y="534855"/>
                    <a:pt x="2457066" y="536817"/>
                  </a:cubicBezTo>
                  <a:cubicBezTo>
                    <a:pt x="2459941" y="538779"/>
                    <a:pt x="2462724" y="542018"/>
                    <a:pt x="2465142" y="541060"/>
                  </a:cubicBezTo>
                  <a:cubicBezTo>
                    <a:pt x="2467333" y="540522"/>
                    <a:pt x="2469614" y="540522"/>
                    <a:pt x="2471804" y="541060"/>
                  </a:cubicBezTo>
                  <a:cubicBezTo>
                    <a:pt x="2477097" y="541681"/>
                    <a:pt x="2482299" y="542625"/>
                    <a:pt x="2487455" y="543889"/>
                  </a:cubicBezTo>
                  <a:cubicBezTo>
                    <a:pt x="2486314" y="545336"/>
                    <a:pt x="2484854" y="546490"/>
                    <a:pt x="2483166" y="547266"/>
                  </a:cubicBezTo>
                  <a:cubicBezTo>
                    <a:pt x="2479150" y="548370"/>
                    <a:pt x="2474907" y="548525"/>
                    <a:pt x="2470800" y="547722"/>
                  </a:cubicBezTo>
                  <a:cubicBezTo>
                    <a:pt x="2469066" y="547663"/>
                    <a:pt x="2467333" y="547512"/>
                    <a:pt x="2465599" y="547266"/>
                  </a:cubicBezTo>
                  <a:cubicBezTo>
                    <a:pt x="2461081" y="546161"/>
                    <a:pt x="2456746" y="544391"/>
                    <a:pt x="2452777" y="542018"/>
                  </a:cubicBezTo>
                  <a:cubicBezTo>
                    <a:pt x="2447027" y="538733"/>
                    <a:pt x="2450359" y="542475"/>
                    <a:pt x="2443651" y="537775"/>
                  </a:cubicBezTo>
                  <a:cubicBezTo>
                    <a:pt x="2436944" y="533075"/>
                    <a:pt x="2443651" y="537775"/>
                    <a:pt x="2441781" y="533440"/>
                  </a:cubicBezTo>
                  <a:cubicBezTo>
                    <a:pt x="2439910" y="529106"/>
                    <a:pt x="2439864" y="529699"/>
                    <a:pt x="2440320" y="522991"/>
                  </a:cubicBezTo>
                  <a:cubicBezTo>
                    <a:pt x="2440457" y="520281"/>
                    <a:pt x="2440776" y="517580"/>
                    <a:pt x="2441279" y="514915"/>
                  </a:cubicBezTo>
                  <a:cubicBezTo>
                    <a:pt x="2442282" y="511046"/>
                    <a:pt x="2442784" y="507053"/>
                    <a:pt x="2442739" y="503051"/>
                  </a:cubicBezTo>
                  <a:cubicBezTo>
                    <a:pt x="2442237" y="498762"/>
                    <a:pt x="2438176" y="497759"/>
                    <a:pt x="2436533" y="494473"/>
                  </a:cubicBezTo>
                  <a:cubicBezTo>
                    <a:pt x="2434891" y="491188"/>
                    <a:pt x="2428457" y="492557"/>
                    <a:pt x="2425628" y="487811"/>
                  </a:cubicBezTo>
                  <a:cubicBezTo>
                    <a:pt x="2424077" y="485133"/>
                    <a:pt x="2422343" y="482582"/>
                    <a:pt x="2420380" y="480191"/>
                  </a:cubicBezTo>
                  <a:cubicBezTo>
                    <a:pt x="2417506" y="476404"/>
                    <a:pt x="2412761" y="484754"/>
                    <a:pt x="2409932" y="481150"/>
                  </a:cubicBezTo>
                  <a:cubicBezTo>
                    <a:pt x="2407102" y="477545"/>
                    <a:pt x="2404639" y="479689"/>
                    <a:pt x="2403771" y="478321"/>
                  </a:cubicBezTo>
                  <a:cubicBezTo>
                    <a:pt x="2402905" y="476952"/>
                    <a:pt x="2393733" y="479689"/>
                    <a:pt x="2390403" y="479233"/>
                  </a:cubicBezTo>
                  <a:cubicBezTo>
                    <a:pt x="2387072" y="478777"/>
                    <a:pt x="2383786" y="482610"/>
                    <a:pt x="2377581" y="483066"/>
                  </a:cubicBezTo>
                  <a:cubicBezTo>
                    <a:pt x="2371375" y="483522"/>
                    <a:pt x="2371375" y="486397"/>
                    <a:pt x="2368044" y="487355"/>
                  </a:cubicBezTo>
                  <a:cubicBezTo>
                    <a:pt x="2364714" y="488313"/>
                    <a:pt x="2359512" y="499721"/>
                    <a:pt x="2360470" y="503051"/>
                  </a:cubicBezTo>
                  <a:cubicBezTo>
                    <a:pt x="2361428" y="506382"/>
                    <a:pt x="2363801" y="507614"/>
                    <a:pt x="2364303" y="509211"/>
                  </a:cubicBezTo>
                  <a:cubicBezTo>
                    <a:pt x="2365352" y="513660"/>
                    <a:pt x="2366858" y="517977"/>
                    <a:pt x="2368866" y="522079"/>
                  </a:cubicBezTo>
                  <a:cubicBezTo>
                    <a:pt x="2370919" y="524647"/>
                    <a:pt x="2371604" y="528038"/>
                    <a:pt x="2370736" y="531204"/>
                  </a:cubicBezTo>
                  <a:cubicBezTo>
                    <a:pt x="2370463" y="533504"/>
                    <a:pt x="2369824" y="535749"/>
                    <a:pt x="2368866" y="537866"/>
                  </a:cubicBezTo>
                  <a:cubicBezTo>
                    <a:pt x="2367406" y="540129"/>
                    <a:pt x="2365626" y="542183"/>
                    <a:pt x="2363619" y="543980"/>
                  </a:cubicBezTo>
                  <a:cubicBezTo>
                    <a:pt x="2361246" y="546399"/>
                    <a:pt x="2360288" y="547357"/>
                    <a:pt x="2355086" y="552057"/>
                  </a:cubicBezTo>
                  <a:cubicBezTo>
                    <a:pt x="2351800" y="555228"/>
                    <a:pt x="2349382" y="559143"/>
                    <a:pt x="2347922" y="563464"/>
                  </a:cubicBezTo>
                  <a:cubicBezTo>
                    <a:pt x="2346142" y="567260"/>
                    <a:pt x="2344089" y="570920"/>
                    <a:pt x="2341762" y="574415"/>
                  </a:cubicBezTo>
                  <a:cubicBezTo>
                    <a:pt x="2338431" y="578978"/>
                    <a:pt x="2328074" y="583951"/>
                    <a:pt x="2326522" y="585411"/>
                  </a:cubicBezTo>
                  <a:cubicBezTo>
                    <a:pt x="2321822" y="587816"/>
                    <a:pt x="2316895" y="589710"/>
                    <a:pt x="2311830" y="591069"/>
                  </a:cubicBezTo>
                  <a:cubicBezTo>
                    <a:pt x="2307267" y="592484"/>
                    <a:pt x="2308910" y="595632"/>
                    <a:pt x="2308910" y="597686"/>
                  </a:cubicBezTo>
                  <a:cubicBezTo>
                    <a:pt x="2308910" y="599739"/>
                    <a:pt x="2303708" y="602248"/>
                    <a:pt x="2301335" y="605807"/>
                  </a:cubicBezTo>
                  <a:cubicBezTo>
                    <a:pt x="2298962" y="609366"/>
                    <a:pt x="2298004" y="606309"/>
                    <a:pt x="2293259" y="608636"/>
                  </a:cubicBezTo>
                  <a:cubicBezTo>
                    <a:pt x="2288513" y="610963"/>
                    <a:pt x="2288468" y="610598"/>
                    <a:pt x="2288011" y="609138"/>
                  </a:cubicBezTo>
                  <a:cubicBezTo>
                    <a:pt x="2286095" y="606661"/>
                    <a:pt x="2283996" y="604297"/>
                    <a:pt x="2281806" y="602066"/>
                  </a:cubicBezTo>
                  <a:cubicBezTo>
                    <a:pt x="2280894" y="600606"/>
                    <a:pt x="2274186" y="603891"/>
                    <a:pt x="2272361" y="601518"/>
                  </a:cubicBezTo>
                  <a:cubicBezTo>
                    <a:pt x="2270536" y="599146"/>
                    <a:pt x="2264695" y="600606"/>
                    <a:pt x="2262824" y="600606"/>
                  </a:cubicBezTo>
                  <a:cubicBezTo>
                    <a:pt x="2260954" y="600606"/>
                    <a:pt x="2254246" y="602933"/>
                    <a:pt x="2251417" y="603480"/>
                  </a:cubicBezTo>
                  <a:cubicBezTo>
                    <a:pt x="2248771" y="603946"/>
                    <a:pt x="2246033" y="603444"/>
                    <a:pt x="2243752" y="602066"/>
                  </a:cubicBezTo>
                  <a:cubicBezTo>
                    <a:pt x="2242155" y="601203"/>
                    <a:pt x="2240375" y="600587"/>
                    <a:pt x="2238596" y="600241"/>
                  </a:cubicBezTo>
                  <a:lnTo>
                    <a:pt x="2238596" y="957559"/>
                  </a:lnTo>
                  <a:lnTo>
                    <a:pt x="1782308" y="957559"/>
                  </a:lnTo>
                  <a:lnTo>
                    <a:pt x="1782308" y="633550"/>
                  </a:lnTo>
                  <a:cubicBezTo>
                    <a:pt x="1776878" y="632569"/>
                    <a:pt x="1771540" y="631273"/>
                    <a:pt x="1766247" y="629671"/>
                  </a:cubicBezTo>
                  <a:lnTo>
                    <a:pt x="1833686" y="498489"/>
                  </a:lnTo>
                  <a:lnTo>
                    <a:pt x="1830036" y="499173"/>
                  </a:lnTo>
                  <a:cubicBezTo>
                    <a:pt x="1830036" y="499173"/>
                    <a:pt x="1804392" y="509804"/>
                    <a:pt x="1803024" y="510215"/>
                  </a:cubicBezTo>
                  <a:cubicBezTo>
                    <a:pt x="1801655" y="510626"/>
                    <a:pt x="1785730" y="513364"/>
                    <a:pt x="1783084" y="512040"/>
                  </a:cubicBezTo>
                  <a:cubicBezTo>
                    <a:pt x="1780437" y="510717"/>
                    <a:pt x="1771540" y="512497"/>
                    <a:pt x="1768026" y="510717"/>
                  </a:cubicBezTo>
                  <a:cubicBezTo>
                    <a:pt x="1764513" y="508938"/>
                    <a:pt x="1772908" y="508071"/>
                    <a:pt x="1774688" y="507569"/>
                  </a:cubicBezTo>
                  <a:cubicBezTo>
                    <a:pt x="1778338" y="505675"/>
                    <a:pt x="1781030" y="502381"/>
                    <a:pt x="1782171" y="498443"/>
                  </a:cubicBezTo>
                  <a:cubicBezTo>
                    <a:pt x="1782673" y="495404"/>
                    <a:pt x="1782491" y="492301"/>
                    <a:pt x="1781761" y="489317"/>
                  </a:cubicBezTo>
                  <a:lnTo>
                    <a:pt x="1793761" y="477363"/>
                  </a:lnTo>
                  <a:cubicBezTo>
                    <a:pt x="1793761" y="475172"/>
                    <a:pt x="1775144" y="478640"/>
                    <a:pt x="1775144" y="478640"/>
                  </a:cubicBezTo>
                  <a:cubicBezTo>
                    <a:pt x="1775144" y="478640"/>
                    <a:pt x="1767616" y="483203"/>
                    <a:pt x="1766018" y="483568"/>
                  </a:cubicBezTo>
                  <a:cubicBezTo>
                    <a:pt x="1762140" y="485471"/>
                    <a:pt x="1758170" y="487086"/>
                    <a:pt x="1754064" y="488405"/>
                  </a:cubicBezTo>
                  <a:cubicBezTo>
                    <a:pt x="1752285" y="488405"/>
                    <a:pt x="1749501" y="496800"/>
                    <a:pt x="1749501" y="496800"/>
                  </a:cubicBezTo>
                  <a:cubicBezTo>
                    <a:pt x="1746581" y="500660"/>
                    <a:pt x="1743159" y="504101"/>
                    <a:pt x="1739280" y="507021"/>
                  </a:cubicBezTo>
                  <a:cubicBezTo>
                    <a:pt x="1736178" y="508390"/>
                    <a:pt x="1737500" y="501683"/>
                    <a:pt x="1736178" y="499949"/>
                  </a:cubicBezTo>
                  <a:cubicBezTo>
                    <a:pt x="1734854" y="498215"/>
                    <a:pt x="1729515" y="499949"/>
                    <a:pt x="1728649" y="496800"/>
                  </a:cubicBezTo>
                  <a:cubicBezTo>
                    <a:pt x="1727782" y="493652"/>
                    <a:pt x="1722443" y="498580"/>
                    <a:pt x="1722443" y="498580"/>
                  </a:cubicBezTo>
                  <a:cubicBezTo>
                    <a:pt x="1722443" y="498580"/>
                    <a:pt x="1711812" y="503462"/>
                    <a:pt x="1710032" y="503964"/>
                  </a:cubicBezTo>
                  <a:cubicBezTo>
                    <a:pt x="1706063" y="504174"/>
                    <a:pt x="1702047" y="504174"/>
                    <a:pt x="1698078" y="503964"/>
                  </a:cubicBezTo>
                  <a:cubicBezTo>
                    <a:pt x="1694701" y="505155"/>
                    <a:pt x="1691416" y="506684"/>
                    <a:pt x="1688313" y="508527"/>
                  </a:cubicBezTo>
                  <a:cubicBezTo>
                    <a:pt x="1686990" y="509804"/>
                    <a:pt x="1678548" y="516056"/>
                    <a:pt x="1676815" y="517653"/>
                  </a:cubicBezTo>
                  <a:cubicBezTo>
                    <a:pt x="1671065" y="521604"/>
                    <a:pt x="1664951" y="525013"/>
                    <a:pt x="1658563" y="527828"/>
                  </a:cubicBezTo>
                  <a:cubicBezTo>
                    <a:pt x="1657240" y="527828"/>
                    <a:pt x="1663902" y="529151"/>
                    <a:pt x="1663902" y="529151"/>
                  </a:cubicBezTo>
                  <a:cubicBezTo>
                    <a:pt x="1663902" y="529151"/>
                    <a:pt x="1631962" y="539783"/>
                    <a:pt x="1623977" y="541106"/>
                  </a:cubicBezTo>
                  <a:cubicBezTo>
                    <a:pt x="1615992" y="542429"/>
                    <a:pt x="1616904" y="545121"/>
                    <a:pt x="1615581" y="546855"/>
                  </a:cubicBezTo>
                  <a:cubicBezTo>
                    <a:pt x="1614258" y="548589"/>
                    <a:pt x="1613390" y="562825"/>
                    <a:pt x="1612934" y="561913"/>
                  </a:cubicBezTo>
                  <a:cubicBezTo>
                    <a:pt x="1612478" y="561000"/>
                    <a:pt x="1607185" y="565928"/>
                    <a:pt x="1605360" y="568118"/>
                  </a:cubicBezTo>
                  <a:cubicBezTo>
                    <a:pt x="1604082" y="569605"/>
                    <a:pt x="1602531" y="570815"/>
                    <a:pt x="1600797" y="571677"/>
                  </a:cubicBezTo>
                  <a:lnTo>
                    <a:pt x="1570591" y="578841"/>
                  </a:lnTo>
                  <a:cubicBezTo>
                    <a:pt x="1570591" y="578841"/>
                    <a:pt x="1561465" y="580575"/>
                    <a:pt x="1559548" y="579251"/>
                  </a:cubicBezTo>
                  <a:cubicBezTo>
                    <a:pt x="1557632" y="577928"/>
                    <a:pt x="1549784" y="567707"/>
                    <a:pt x="1549373" y="563738"/>
                  </a:cubicBezTo>
                  <a:cubicBezTo>
                    <a:pt x="1548963" y="559768"/>
                    <a:pt x="1546681" y="562369"/>
                    <a:pt x="1540522" y="561502"/>
                  </a:cubicBezTo>
                  <a:cubicBezTo>
                    <a:pt x="1536689" y="560868"/>
                    <a:pt x="1533357" y="558582"/>
                    <a:pt x="1531396" y="555251"/>
                  </a:cubicBezTo>
                  <a:cubicBezTo>
                    <a:pt x="1529662" y="553517"/>
                    <a:pt x="1533586" y="551327"/>
                    <a:pt x="1534498" y="547311"/>
                  </a:cubicBezTo>
                  <a:cubicBezTo>
                    <a:pt x="1535411" y="543296"/>
                    <a:pt x="1538514" y="544163"/>
                    <a:pt x="1539837" y="541562"/>
                  </a:cubicBezTo>
                  <a:cubicBezTo>
                    <a:pt x="1541160" y="538961"/>
                    <a:pt x="1543807" y="538459"/>
                    <a:pt x="1548232" y="535311"/>
                  </a:cubicBezTo>
                  <a:cubicBezTo>
                    <a:pt x="1550605" y="533522"/>
                    <a:pt x="1553845" y="533522"/>
                    <a:pt x="1556218" y="535311"/>
                  </a:cubicBezTo>
                  <a:lnTo>
                    <a:pt x="1570454" y="533577"/>
                  </a:lnTo>
                  <a:cubicBezTo>
                    <a:pt x="1574241" y="533499"/>
                    <a:pt x="1577983" y="532742"/>
                    <a:pt x="1581496" y="531341"/>
                  </a:cubicBezTo>
                  <a:cubicBezTo>
                    <a:pt x="1583732" y="529562"/>
                    <a:pt x="1578850" y="530474"/>
                    <a:pt x="1579306" y="525181"/>
                  </a:cubicBezTo>
                  <a:cubicBezTo>
                    <a:pt x="1579762" y="519888"/>
                    <a:pt x="1565115" y="510078"/>
                    <a:pt x="1564203" y="507477"/>
                  </a:cubicBezTo>
                  <a:cubicBezTo>
                    <a:pt x="1563290" y="504877"/>
                    <a:pt x="1554027" y="501637"/>
                    <a:pt x="1552704" y="499903"/>
                  </a:cubicBezTo>
                  <a:cubicBezTo>
                    <a:pt x="1551381" y="498169"/>
                    <a:pt x="1545586" y="499903"/>
                    <a:pt x="1542073" y="498124"/>
                  </a:cubicBezTo>
                  <a:cubicBezTo>
                    <a:pt x="1538559" y="496344"/>
                    <a:pt x="1532262" y="499447"/>
                    <a:pt x="1530072" y="498124"/>
                  </a:cubicBezTo>
                  <a:cubicBezTo>
                    <a:pt x="1527882" y="496800"/>
                    <a:pt x="1520947" y="497667"/>
                    <a:pt x="1515426" y="497211"/>
                  </a:cubicBezTo>
                  <a:cubicBezTo>
                    <a:pt x="1510908" y="496828"/>
                    <a:pt x="1506346" y="497435"/>
                    <a:pt x="1502102" y="498990"/>
                  </a:cubicBezTo>
                  <a:cubicBezTo>
                    <a:pt x="1498543" y="500314"/>
                    <a:pt x="1486178" y="496344"/>
                    <a:pt x="1486178" y="496344"/>
                  </a:cubicBezTo>
                  <a:cubicBezTo>
                    <a:pt x="1486178" y="496344"/>
                    <a:pt x="1488003" y="502550"/>
                    <a:pt x="1491972" y="502093"/>
                  </a:cubicBezTo>
                  <a:cubicBezTo>
                    <a:pt x="1495942" y="501637"/>
                    <a:pt x="1499045" y="505196"/>
                    <a:pt x="1500368" y="505196"/>
                  </a:cubicBezTo>
                  <a:cubicBezTo>
                    <a:pt x="1501691" y="505196"/>
                    <a:pt x="1505707" y="510991"/>
                    <a:pt x="1507030" y="513135"/>
                  </a:cubicBezTo>
                  <a:cubicBezTo>
                    <a:pt x="1507988" y="514746"/>
                    <a:pt x="1508171" y="516722"/>
                    <a:pt x="1507486" y="518474"/>
                  </a:cubicBezTo>
                  <a:cubicBezTo>
                    <a:pt x="1507212" y="520714"/>
                    <a:pt x="1507349" y="522991"/>
                    <a:pt x="1507897" y="525181"/>
                  </a:cubicBezTo>
                  <a:cubicBezTo>
                    <a:pt x="1508353" y="527372"/>
                    <a:pt x="1507897" y="529744"/>
                    <a:pt x="1508809" y="530931"/>
                  </a:cubicBezTo>
                  <a:cubicBezTo>
                    <a:pt x="1509722" y="532117"/>
                    <a:pt x="1507486" y="536224"/>
                    <a:pt x="1507897" y="539326"/>
                  </a:cubicBezTo>
                  <a:cubicBezTo>
                    <a:pt x="1508307" y="542429"/>
                    <a:pt x="1503334" y="550460"/>
                    <a:pt x="1500368" y="553973"/>
                  </a:cubicBezTo>
                  <a:cubicBezTo>
                    <a:pt x="1498224" y="556537"/>
                    <a:pt x="1496992" y="559750"/>
                    <a:pt x="1496854" y="563099"/>
                  </a:cubicBezTo>
                  <a:cubicBezTo>
                    <a:pt x="1497220" y="564376"/>
                    <a:pt x="1501737" y="565380"/>
                    <a:pt x="1505251" y="566202"/>
                  </a:cubicBezTo>
                  <a:cubicBezTo>
                    <a:pt x="1507668" y="566599"/>
                    <a:pt x="1509859" y="567844"/>
                    <a:pt x="1511456" y="569715"/>
                  </a:cubicBezTo>
                  <a:cubicBezTo>
                    <a:pt x="1513327" y="572521"/>
                    <a:pt x="1514558" y="575720"/>
                    <a:pt x="1515015" y="579069"/>
                  </a:cubicBezTo>
                  <a:cubicBezTo>
                    <a:pt x="1514468" y="583641"/>
                    <a:pt x="1513281" y="588112"/>
                    <a:pt x="1511456" y="592347"/>
                  </a:cubicBezTo>
                  <a:cubicBezTo>
                    <a:pt x="1510954" y="594282"/>
                    <a:pt x="1510087" y="596088"/>
                    <a:pt x="1508809" y="597640"/>
                  </a:cubicBezTo>
                  <a:cubicBezTo>
                    <a:pt x="1507851" y="601596"/>
                    <a:pt x="1507121" y="605602"/>
                    <a:pt x="1506619" y="609640"/>
                  </a:cubicBezTo>
                  <a:cubicBezTo>
                    <a:pt x="1505251" y="614203"/>
                    <a:pt x="1504794" y="622051"/>
                    <a:pt x="1503881" y="618538"/>
                  </a:cubicBezTo>
                  <a:cubicBezTo>
                    <a:pt x="1502969" y="615024"/>
                    <a:pt x="1501737" y="617169"/>
                    <a:pt x="1499319" y="615435"/>
                  </a:cubicBezTo>
                  <a:cubicBezTo>
                    <a:pt x="1496992" y="613414"/>
                    <a:pt x="1495349" y="610767"/>
                    <a:pt x="1494482" y="607815"/>
                  </a:cubicBezTo>
                  <a:cubicBezTo>
                    <a:pt x="1493159" y="604302"/>
                    <a:pt x="1488687" y="606081"/>
                    <a:pt x="1487410" y="603252"/>
                  </a:cubicBezTo>
                  <a:cubicBezTo>
                    <a:pt x="1486132" y="600423"/>
                    <a:pt x="1480291" y="601883"/>
                    <a:pt x="1476733" y="600606"/>
                  </a:cubicBezTo>
                  <a:cubicBezTo>
                    <a:pt x="1472215" y="599670"/>
                    <a:pt x="1467789" y="598466"/>
                    <a:pt x="1463409" y="597001"/>
                  </a:cubicBezTo>
                  <a:cubicBezTo>
                    <a:pt x="1460351" y="595313"/>
                    <a:pt x="1453279" y="597457"/>
                    <a:pt x="1453279" y="597457"/>
                  </a:cubicBezTo>
                  <a:cubicBezTo>
                    <a:pt x="1446526" y="604201"/>
                    <a:pt x="1439408" y="610553"/>
                    <a:pt x="1431971" y="616485"/>
                  </a:cubicBezTo>
                  <a:cubicBezTo>
                    <a:pt x="1427727" y="618643"/>
                    <a:pt x="1423301" y="620445"/>
                    <a:pt x="1418738" y="621869"/>
                  </a:cubicBezTo>
                  <a:cubicBezTo>
                    <a:pt x="1415453" y="622763"/>
                    <a:pt x="1412487" y="624602"/>
                    <a:pt x="1410251" y="627162"/>
                  </a:cubicBezTo>
                  <a:cubicBezTo>
                    <a:pt x="1408928" y="628074"/>
                    <a:pt x="1398251" y="634736"/>
                    <a:pt x="1396974" y="635147"/>
                  </a:cubicBezTo>
                  <a:cubicBezTo>
                    <a:pt x="1395696" y="635557"/>
                    <a:pt x="1384562" y="642265"/>
                    <a:pt x="1385886" y="652896"/>
                  </a:cubicBezTo>
                  <a:cubicBezTo>
                    <a:pt x="1387209" y="663528"/>
                    <a:pt x="1392547" y="658235"/>
                    <a:pt x="1395650" y="659969"/>
                  </a:cubicBezTo>
                  <a:cubicBezTo>
                    <a:pt x="1398753" y="661703"/>
                    <a:pt x="1406282" y="679041"/>
                    <a:pt x="1406282" y="679041"/>
                  </a:cubicBezTo>
                  <a:cubicBezTo>
                    <a:pt x="1401993" y="680492"/>
                    <a:pt x="1397476" y="681378"/>
                    <a:pt x="1392958" y="681688"/>
                  </a:cubicBezTo>
                  <a:cubicBezTo>
                    <a:pt x="1384106" y="682601"/>
                    <a:pt x="1385886" y="683011"/>
                    <a:pt x="1381460" y="682144"/>
                  </a:cubicBezTo>
                  <a:cubicBezTo>
                    <a:pt x="1377033" y="681277"/>
                    <a:pt x="1372973" y="683011"/>
                    <a:pt x="1371285" y="681232"/>
                  </a:cubicBezTo>
                  <a:cubicBezTo>
                    <a:pt x="1367497" y="679557"/>
                    <a:pt x="1363436" y="678508"/>
                    <a:pt x="1359284" y="678129"/>
                  </a:cubicBezTo>
                  <a:cubicBezTo>
                    <a:pt x="1357094" y="677718"/>
                    <a:pt x="1348242" y="680319"/>
                    <a:pt x="1346873" y="679498"/>
                  </a:cubicBezTo>
                  <a:cubicBezTo>
                    <a:pt x="1345504" y="678677"/>
                    <a:pt x="1338021" y="678585"/>
                    <a:pt x="1336698" y="677262"/>
                  </a:cubicBezTo>
                  <a:cubicBezTo>
                    <a:pt x="1332545" y="673114"/>
                    <a:pt x="1328667" y="668679"/>
                    <a:pt x="1325154" y="663984"/>
                  </a:cubicBezTo>
                  <a:cubicBezTo>
                    <a:pt x="1323831" y="661338"/>
                    <a:pt x="1311465" y="655543"/>
                    <a:pt x="1311465" y="655543"/>
                  </a:cubicBezTo>
                  <a:cubicBezTo>
                    <a:pt x="1311465" y="655543"/>
                    <a:pt x="1304347" y="659558"/>
                    <a:pt x="1303069" y="660425"/>
                  </a:cubicBezTo>
                  <a:cubicBezTo>
                    <a:pt x="1301792" y="661292"/>
                    <a:pt x="1295540" y="667954"/>
                    <a:pt x="1293944" y="668821"/>
                  </a:cubicBezTo>
                  <a:cubicBezTo>
                    <a:pt x="1292347" y="669688"/>
                    <a:pt x="1293944" y="674159"/>
                    <a:pt x="1295723" y="675939"/>
                  </a:cubicBezTo>
                  <a:cubicBezTo>
                    <a:pt x="1297776" y="678695"/>
                    <a:pt x="1299282" y="681784"/>
                    <a:pt x="1300286" y="685065"/>
                  </a:cubicBezTo>
                  <a:cubicBezTo>
                    <a:pt x="1302430" y="688742"/>
                    <a:pt x="1304940" y="692169"/>
                    <a:pt x="1307815" y="695285"/>
                  </a:cubicBezTo>
                  <a:cubicBezTo>
                    <a:pt x="1309640" y="697521"/>
                    <a:pt x="1317990" y="697886"/>
                    <a:pt x="1320682" y="697521"/>
                  </a:cubicBezTo>
                  <a:cubicBezTo>
                    <a:pt x="1323374" y="697156"/>
                    <a:pt x="1333093" y="702814"/>
                    <a:pt x="1334006" y="704137"/>
                  </a:cubicBezTo>
                  <a:cubicBezTo>
                    <a:pt x="1334918" y="705461"/>
                    <a:pt x="1332682" y="707240"/>
                    <a:pt x="1330857" y="708700"/>
                  </a:cubicBezTo>
                  <a:cubicBezTo>
                    <a:pt x="1329032" y="710160"/>
                    <a:pt x="1325519" y="713537"/>
                    <a:pt x="1322963" y="715316"/>
                  </a:cubicBezTo>
                  <a:cubicBezTo>
                    <a:pt x="1320408" y="717096"/>
                    <a:pt x="1317625" y="716229"/>
                    <a:pt x="1314933" y="716229"/>
                  </a:cubicBezTo>
                  <a:cubicBezTo>
                    <a:pt x="1311009" y="717110"/>
                    <a:pt x="1306902" y="717110"/>
                    <a:pt x="1302978" y="716229"/>
                  </a:cubicBezTo>
                  <a:cubicBezTo>
                    <a:pt x="1298415" y="714449"/>
                    <a:pt x="1297183" y="712670"/>
                    <a:pt x="1296773" y="710936"/>
                  </a:cubicBezTo>
                  <a:cubicBezTo>
                    <a:pt x="1296362" y="709202"/>
                    <a:pt x="1287647" y="707788"/>
                    <a:pt x="1285228" y="705597"/>
                  </a:cubicBezTo>
                  <a:cubicBezTo>
                    <a:pt x="1281943" y="702531"/>
                    <a:pt x="1278202" y="699976"/>
                    <a:pt x="1274141" y="698023"/>
                  </a:cubicBezTo>
                  <a:cubicBezTo>
                    <a:pt x="1268392" y="694920"/>
                    <a:pt x="1271084" y="697658"/>
                    <a:pt x="1266156" y="696289"/>
                  </a:cubicBezTo>
                  <a:cubicBezTo>
                    <a:pt x="1261456" y="695267"/>
                    <a:pt x="1256756" y="694519"/>
                    <a:pt x="1251965" y="694053"/>
                  </a:cubicBezTo>
                  <a:cubicBezTo>
                    <a:pt x="1249638" y="694008"/>
                    <a:pt x="1247813" y="692091"/>
                    <a:pt x="1247859" y="689773"/>
                  </a:cubicBezTo>
                  <a:cubicBezTo>
                    <a:pt x="1247859" y="689431"/>
                    <a:pt x="1247904" y="689089"/>
                    <a:pt x="1247996" y="688760"/>
                  </a:cubicBezTo>
                  <a:cubicBezTo>
                    <a:pt x="1248452" y="685201"/>
                    <a:pt x="1250642" y="684198"/>
                    <a:pt x="1250642" y="682555"/>
                  </a:cubicBezTo>
                  <a:cubicBezTo>
                    <a:pt x="1250094" y="678403"/>
                    <a:pt x="1248908" y="674360"/>
                    <a:pt x="1247174" y="670555"/>
                  </a:cubicBezTo>
                  <a:cubicBezTo>
                    <a:pt x="1245121" y="666891"/>
                    <a:pt x="1242840" y="663345"/>
                    <a:pt x="1240421" y="659923"/>
                  </a:cubicBezTo>
                  <a:cubicBezTo>
                    <a:pt x="1238094" y="655607"/>
                    <a:pt x="1238277" y="650387"/>
                    <a:pt x="1240877" y="646234"/>
                  </a:cubicBezTo>
                  <a:cubicBezTo>
                    <a:pt x="1243204" y="642917"/>
                    <a:pt x="1245121" y="639354"/>
                    <a:pt x="1246627" y="635603"/>
                  </a:cubicBezTo>
                  <a:cubicBezTo>
                    <a:pt x="1247630" y="632158"/>
                    <a:pt x="1247950" y="628540"/>
                    <a:pt x="1247540" y="624971"/>
                  </a:cubicBezTo>
                  <a:cubicBezTo>
                    <a:pt x="1247174" y="620409"/>
                    <a:pt x="1244026" y="621412"/>
                    <a:pt x="1238414" y="619131"/>
                  </a:cubicBezTo>
                  <a:cubicBezTo>
                    <a:pt x="1232801" y="616849"/>
                    <a:pt x="1236223" y="617899"/>
                    <a:pt x="1233121" y="615663"/>
                  </a:cubicBezTo>
                  <a:cubicBezTo>
                    <a:pt x="1230018" y="613427"/>
                    <a:pt x="1227736" y="614340"/>
                    <a:pt x="1221987" y="611648"/>
                  </a:cubicBezTo>
                  <a:cubicBezTo>
                    <a:pt x="1216238" y="608956"/>
                    <a:pt x="1216740" y="610781"/>
                    <a:pt x="1214002" y="606401"/>
                  </a:cubicBezTo>
                  <a:cubicBezTo>
                    <a:pt x="1212405" y="603389"/>
                    <a:pt x="1210352" y="600674"/>
                    <a:pt x="1207842" y="598370"/>
                  </a:cubicBezTo>
                  <a:cubicBezTo>
                    <a:pt x="1206063" y="596855"/>
                    <a:pt x="1204511" y="595071"/>
                    <a:pt x="1203279" y="593077"/>
                  </a:cubicBezTo>
                  <a:cubicBezTo>
                    <a:pt x="1202002" y="590796"/>
                    <a:pt x="1199310" y="591708"/>
                    <a:pt x="1195796" y="590385"/>
                  </a:cubicBezTo>
                  <a:cubicBezTo>
                    <a:pt x="1192283" y="589062"/>
                    <a:pt x="1189089" y="584179"/>
                    <a:pt x="1187765" y="582810"/>
                  </a:cubicBezTo>
                  <a:cubicBezTo>
                    <a:pt x="1185758" y="579712"/>
                    <a:pt x="1184024" y="576482"/>
                    <a:pt x="1182473" y="573137"/>
                  </a:cubicBezTo>
                  <a:lnTo>
                    <a:pt x="1174534" y="567753"/>
                  </a:lnTo>
                  <a:cubicBezTo>
                    <a:pt x="1174534" y="567753"/>
                    <a:pt x="1176724" y="567753"/>
                    <a:pt x="1182473" y="567342"/>
                  </a:cubicBezTo>
                  <a:cubicBezTo>
                    <a:pt x="1188222" y="566932"/>
                    <a:pt x="1185575" y="569076"/>
                    <a:pt x="1188633" y="570034"/>
                  </a:cubicBezTo>
                  <a:cubicBezTo>
                    <a:pt x="1191689" y="570993"/>
                    <a:pt x="1191370" y="574597"/>
                    <a:pt x="1194884" y="576651"/>
                  </a:cubicBezTo>
                  <a:cubicBezTo>
                    <a:pt x="1197713" y="578658"/>
                    <a:pt x="1200405" y="580885"/>
                    <a:pt x="1202914" y="583312"/>
                  </a:cubicBezTo>
                  <a:cubicBezTo>
                    <a:pt x="1207751" y="587328"/>
                    <a:pt x="1209485" y="585503"/>
                    <a:pt x="1213500" y="586415"/>
                  </a:cubicBezTo>
                  <a:cubicBezTo>
                    <a:pt x="1215919" y="586744"/>
                    <a:pt x="1218291" y="587341"/>
                    <a:pt x="1220573" y="588195"/>
                  </a:cubicBezTo>
                  <a:cubicBezTo>
                    <a:pt x="1222352" y="589016"/>
                    <a:pt x="1226778" y="589518"/>
                    <a:pt x="1229699" y="590385"/>
                  </a:cubicBezTo>
                  <a:cubicBezTo>
                    <a:pt x="1233987" y="591804"/>
                    <a:pt x="1238459" y="592707"/>
                    <a:pt x="1242977" y="593077"/>
                  </a:cubicBezTo>
                  <a:cubicBezTo>
                    <a:pt x="1246535" y="593077"/>
                    <a:pt x="1252102" y="599237"/>
                    <a:pt x="1255798" y="601564"/>
                  </a:cubicBezTo>
                  <a:cubicBezTo>
                    <a:pt x="1259494" y="603891"/>
                    <a:pt x="1264285" y="602385"/>
                    <a:pt x="1272224" y="605853"/>
                  </a:cubicBezTo>
                  <a:cubicBezTo>
                    <a:pt x="1280164" y="609321"/>
                    <a:pt x="1290476" y="606401"/>
                    <a:pt x="1291754" y="606811"/>
                  </a:cubicBezTo>
                  <a:cubicBezTo>
                    <a:pt x="1297776" y="607112"/>
                    <a:pt x="1303708" y="608153"/>
                    <a:pt x="1309457" y="609914"/>
                  </a:cubicBezTo>
                  <a:cubicBezTo>
                    <a:pt x="1315709" y="612560"/>
                    <a:pt x="1320134" y="612560"/>
                    <a:pt x="1325017" y="614477"/>
                  </a:cubicBezTo>
                  <a:cubicBezTo>
                    <a:pt x="1329899" y="616393"/>
                    <a:pt x="1355542" y="616621"/>
                    <a:pt x="1357778" y="614887"/>
                  </a:cubicBezTo>
                  <a:cubicBezTo>
                    <a:pt x="1360014" y="613154"/>
                    <a:pt x="1366219" y="614021"/>
                    <a:pt x="1374615" y="611785"/>
                  </a:cubicBezTo>
                  <a:cubicBezTo>
                    <a:pt x="1383011" y="609549"/>
                    <a:pt x="1382600" y="610051"/>
                    <a:pt x="1382600" y="610051"/>
                  </a:cubicBezTo>
                  <a:lnTo>
                    <a:pt x="1387483" y="609184"/>
                  </a:lnTo>
                  <a:lnTo>
                    <a:pt x="1401673" y="602978"/>
                  </a:lnTo>
                  <a:cubicBezTo>
                    <a:pt x="1407377" y="600314"/>
                    <a:pt x="1412351" y="596362"/>
                    <a:pt x="1416275" y="591434"/>
                  </a:cubicBezTo>
                  <a:cubicBezTo>
                    <a:pt x="1419149" y="587866"/>
                    <a:pt x="1422160" y="584453"/>
                    <a:pt x="1425400" y="581213"/>
                  </a:cubicBezTo>
                  <a:cubicBezTo>
                    <a:pt x="1428366" y="578499"/>
                    <a:pt x="1430009" y="574647"/>
                    <a:pt x="1429963" y="570628"/>
                  </a:cubicBezTo>
                  <a:cubicBezTo>
                    <a:pt x="1429872" y="567265"/>
                    <a:pt x="1429096" y="563952"/>
                    <a:pt x="1427773" y="560863"/>
                  </a:cubicBezTo>
                  <a:cubicBezTo>
                    <a:pt x="1426450" y="556848"/>
                    <a:pt x="1423758" y="555935"/>
                    <a:pt x="1422890" y="551098"/>
                  </a:cubicBezTo>
                  <a:cubicBezTo>
                    <a:pt x="1422024" y="546262"/>
                    <a:pt x="1419788" y="547083"/>
                    <a:pt x="1416229" y="543113"/>
                  </a:cubicBezTo>
                  <a:cubicBezTo>
                    <a:pt x="1412670" y="539144"/>
                    <a:pt x="1409111" y="539098"/>
                    <a:pt x="1404685" y="532436"/>
                  </a:cubicBezTo>
                  <a:cubicBezTo>
                    <a:pt x="1400259" y="525775"/>
                    <a:pt x="1397201" y="527873"/>
                    <a:pt x="1394053" y="523311"/>
                  </a:cubicBezTo>
                  <a:cubicBezTo>
                    <a:pt x="1390905" y="518748"/>
                    <a:pt x="1390038" y="520710"/>
                    <a:pt x="1385612" y="519843"/>
                  </a:cubicBezTo>
                  <a:cubicBezTo>
                    <a:pt x="1381186" y="518976"/>
                    <a:pt x="1378539" y="518520"/>
                    <a:pt x="1375436" y="518018"/>
                  </a:cubicBezTo>
                  <a:cubicBezTo>
                    <a:pt x="1371467" y="516740"/>
                    <a:pt x="1367634" y="515120"/>
                    <a:pt x="1363938" y="513181"/>
                  </a:cubicBezTo>
                  <a:cubicBezTo>
                    <a:pt x="1357049" y="509179"/>
                    <a:pt x="1350660" y="504420"/>
                    <a:pt x="1344865" y="498990"/>
                  </a:cubicBezTo>
                  <a:cubicBezTo>
                    <a:pt x="1338660" y="492785"/>
                    <a:pt x="1333777" y="498078"/>
                    <a:pt x="1331542" y="494428"/>
                  </a:cubicBezTo>
                  <a:cubicBezTo>
                    <a:pt x="1329306" y="490777"/>
                    <a:pt x="1325792" y="489865"/>
                    <a:pt x="1323146" y="485576"/>
                  </a:cubicBezTo>
                  <a:cubicBezTo>
                    <a:pt x="1320500" y="481287"/>
                    <a:pt x="1310735" y="483385"/>
                    <a:pt x="1308499" y="481560"/>
                  </a:cubicBezTo>
                  <a:cubicBezTo>
                    <a:pt x="1306035" y="479493"/>
                    <a:pt x="1303161" y="477942"/>
                    <a:pt x="1300058" y="476997"/>
                  </a:cubicBezTo>
                  <a:cubicBezTo>
                    <a:pt x="1296042" y="476349"/>
                    <a:pt x="1292164" y="475149"/>
                    <a:pt x="1288514" y="473438"/>
                  </a:cubicBezTo>
                  <a:cubicBezTo>
                    <a:pt x="1286187" y="471463"/>
                    <a:pt x="1284225" y="469063"/>
                    <a:pt x="1282810" y="466366"/>
                  </a:cubicBezTo>
                  <a:cubicBezTo>
                    <a:pt x="1281943" y="463674"/>
                    <a:pt x="1275282" y="463674"/>
                    <a:pt x="1273685" y="462852"/>
                  </a:cubicBezTo>
                  <a:cubicBezTo>
                    <a:pt x="1269897" y="462702"/>
                    <a:pt x="1266156" y="463291"/>
                    <a:pt x="1262597" y="464586"/>
                  </a:cubicBezTo>
                  <a:cubicBezTo>
                    <a:pt x="1261273" y="465043"/>
                    <a:pt x="1246581" y="465955"/>
                    <a:pt x="1245303" y="463674"/>
                  </a:cubicBezTo>
                  <a:cubicBezTo>
                    <a:pt x="1244026" y="461392"/>
                    <a:pt x="1240740" y="461484"/>
                    <a:pt x="1240011" y="459704"/>
                  </a:cubicBezTo>
                  <a:cubicBezTo>
                    <a:pt x="1239280" y="457925"/>
                    <a:pt x="1230885" y="456601"/>
                    <a:pt x="1230885" y="456601"/>
                  </a:cubicBezTo>
                  <a:lnTo>
                    <a:pt x="1225090" y="457514"/>
                  </a:lnTo>
                  <a:cubicBezTo>
                    <a:pt x="1225090" y="457514"/>
                    <a:pt x="1219386" y="460982"/>
                    <a:pt x="1218017" y="460617"/>
                  </a:cubicBezTo>
                  <a:cubicBezTo>
                    <a:pt x="1216649" y="460252"/>
                    <a:pt x="1210945" y="462351"/>
                    <a:pt x="1210032" y="460617"/>
                  </a:cubicBezTo>
                  <a:cubicBezTo>
                    <a:pt x="1209303" y="458144"/>
                    <a:pt x="1208709" y="455630"/>
                    <a:pt x="1208298" y="453088"/>
                  </a:cubicBezTo>
                  <a:cubicBezTo>
                    <a:pt x="1207842" y="451719"/>
                    <a:pt x="1200770" y="457651"/>
                    <a:pt x="1199447" y="457103"/>
                  </a:cubicBezTo>
                  <a:cubicBezTo>
                    <a:pt x="1198123" y="456556"/>
                    <a:pt x="1192785" y="457925"/>
                    <a:pt x="1191005" y="455278"/>
                  </a:cubicBezTo>
                  <a:cubicBezTo>
                    <a:pt x="1189226" y="452632"/>
                    <a:pt x="1182564" y="453499"/>
                    <a:pt x="1180830" y="449073"/>
                  </a:cubicBezTo>
                  <a:cubicBezTo>
                    <a:pt x="1179096" y="444647"/>
                    <a:pt x="1184343" y="445514"/>
                    <a:pt x="1185667" y="445514"/>
                  </a:cubicBezTo>
                  <a:cubicBezTo>
                    <a:pt x="1186990" y="445514"/>
                    <a:pt x="1197667" y="442867"/>
                    <a:pt x="1195887" y="440221"/>
                  </a:cubicBezTo>
                  <a:cubicBezTo>
                    <a:pt x="1194108" y="437574"/>
                    <a:pt x="1192785" y="435384"/>
                    <a:pt x="1191918" y="434015"/>
                  </a:cubicBezTo>
                  <a:cubicBezTo>
                    <a:pt x="1191051" y="432646"/>
                    <a:pt x="1172389" y="431323"/>
                    <a:pt x="1172389" y="431323"/>
                  </a:cubicBezTo>
                  <a:cubicBezTo>
                    <a:pt x="1172389" y="431323"/>
                    <a:pt x="1167050" y="435886"/>
                    <a:pt x="1166594" y="433513"/>
                  </a:cubicBezTo>
                  <a:cubicBezTo>
                    <a:pt x="1166137" y="431141"/>
                    <a:pt x="1158654" y="432236"/>
                    <a:pt x="1158654" y="432236"/>
                  </a:cubicBezTo>
                  <a:lnTo>
                    <a:pt x="1152449" y="438852"/>
                  </a:lnTo>
                  <a:cubicBezTo>
                    <a:pt x="1150259" y="439600"/>
                    <a:pt x="1148023" y="440107"/>
                    <a:pt x="1145742" y="440358"/>
                  </a:cubicBezTo>
                  <a:cubicBezTo>
                    <a:pt x="1145331" y="440472"/>
                    <a:pt x="1144920" y="440472"/>
                    <a:pt x="1144509" y="440358"/>
                  </a:cubicBezTo>
                  <a:cubicBezTo>
                    <a:pt x="1140722" y="439194"/>
                    <a:pt x="1136844" y="438309"/>
                    <a:pt x="1132920" y="437711"/>
                  </a:cubicBezTo>
                  <a:cubicBezTo>
                    <a:pt x="1129497" y="439700"/>
                    <a:pt x="1125756" y="441033"/>
                    <a:pt x="1121832" y="441635"/>
                  </a:cubicBezTo>
                  <a:cubicBezTo>
                    <a:pt x="1114759" y="443004"/>
                    <a:pt x="1115581" y="439445"/>
                    <a:pt x="1115581" y="439445"/>
                  </a:cubicBezTo>
                  <a:cubicBezTo>
                    <a:pt x="1112478" y="438619"/>
                    <a:pt x="1109421" y="437583"/>
                    <a:pt x="1106455" y="436342"/>
                  </a:cubicBezTo>
                  <a:cubicBezTo>
                    <a:pt x="1105086" y="435521"/>
                    <a:pt x="1094911" y="427490"/>
                    <a:pt x="1094911" y="427490"/>
                  </a:cubicBezTo>
                  <a:cubicBezTo>
                    <a:pt x="1094455" y="425711"/>
                    <a:pt x="1099794" y="423977"/>
                    <a:pt x="1101573" y="422608"/>
                  </a:cubicBezTo>
                  <a:cubicBezTo>
                    <a:pt x="1103352" y="421239"/>
                    <a:pt x="1107322" y="426167"/>
                    <a:pt x="1110425" y="426623"/>
                  </a:cubicBezTo>
                  <a:cubicBezTo>
                    <a:pt x="1113527" y="427080"/>
                    <a:pt x="1118410" y="423977"/>
                    <a:pt x="1126349" y="417771"/>
                  </a:cubicBezTo>
                  <a:cubicBezTo>
                    <a:pt x="1130365" y="414897"/>
                    <a:pt x="1134517" y="412232"/>
                    <a:pt x="1138806" y="409786"/>
                  </a:cubicBezTo>
                  <a:cubicBezTo>
                    <a:pt x="1144099" y="405771"/>
                    <a:pt x="1139262" y="405223"/>
                    <a:pt x="1139262" y="405223"/>
                  </a:cubicBezTo>
                  <a:cubicBezTo>
                    <a:pt x="1139308" y="401204"/>
                    <a:pt x="1138989" y="397188"/>
                    <a:pt x="1138350" y="393223"/>
                  </a:cubicBezTo>
                  <a:cubicBezTo>
                    <a:pt x="1137437" y="390120"/>
                    <a:pt x="1125893" y="392812"/>
                    <a:pt x="1124661" y="389664"/>
                  </a:cubicBezTo>
                  <a:cubicBezTo>
                    <a:pt x="1123429" y="386516"/>
                    <a:pt x="1113527" y="386561"/>
                    <a:pt x="1110972" y="383458"/>
                  </a:cubicBezTo>
                  <a:cubicBezTo>
                    <a:pt x="1108417" y="380356"/>
                    <a:pt x="1101208" y="384827"/>
                    <a:pt x="1098972" y="383458"/>
                  </a:cubicBezTo>
                  <a:cubicBezTo>
                    <a:pt x="1096736" y="382090"/>
                    <a:pt x="1085283" y="381725"/>
                    <a:pt x="1083914" y="380812"/>
                  </a:cubicBezTo>
                  <a:cubicBezTo>
                    <a:pt x="1082546" y="379899"/>
                    <a:pt x="1078576" y="382637"/>
                    <a:pt x="1077755" y="382637"/>
                  </a:cubicBezTo>
                  <a:cubicBezTo>
                    <a:pt x="1076934" y="382637"/>
                    <a:pt x="1068401" y="400889"/>
                    <a:pt x="1067078" y="402942"/>
                  </a:cubicBezTo>
                  <a:cubicBezTo>
                    <a:pt x="1065754" y="404995"/>
                    <a:pt x="1062515" y="404311"/>
                    <a:pt x="1062515" y="404311"/>
                  </a:cubicBezTo>
                  <a:cubicBezTo>
                    <a:pt x="1061009" y="400765"/>
                    <a:pt x="1059959" y="397038"/>
                    <a:pt x="1059412" y="393223"/>
                  </a:cubicBezTo>
                  <a:cubicBezTo>
                    <a:pt x="1059457" y="390157"/>
                    <a:pt x="1060552" y="387200"/>
                    <a:pt x="1062515" y="384827"/>
                  </a:cubicBezTo>
                  <a:cubicBezTo>
                    <a:pt x="1064249" y="382181"/>
                    <a:pt x="1067808" y="381268"/>
                    <a:pt x="1070500" y="379945"/>
                  </a:cubicBezTo>
                  <a:cubicBezTo>
                    <a:pt x="1073192" y="378622"/>
                    <a:pt x="1072644" y="377709"/>
                    <a:pt x="1070956" y="373694"/>
                  </a:cubicBezTo>
                  <a:cubicBezTo>
                    <a:pt x="1069268" y="369679"/>
                    <a:pt x="1066028" y="371047"/>
                    <a:pt x="1061830" y="369131"/>
                  </a:cubicBezTo>
                  <a:cubicBezTo>
                    <a:pt x="1057632" y="367215"/>
                    <a:pt x="1049921" y="370454"/>
                    <a:pt x="1046773" y="371778"/>
                  </a:cubicBezTo>
                  <a:cubicBezTo>
                    <a:pt x="1043624" y="373101"/>
                    <a:pt x="1039700" y="373511"/>
                    <a:pt x="1039700" y="378896"/>
                  </a:cubicBezTo>
                  <a:cubicBezTo>
                    <a:pt x="1039700" y="380766"/>
                    <a:pt x="1036552" y="393497"/>
                    <a:pt x="1036552" y="393497"/>
                  </a:cubicBezTo>
                  <a:cubicBezTo>
                    <a:pt x="1036552" y="393497"/>
                    <a:pt x="1030346" y="399200"/>
                    <a:pt x="1029023" y="398835"/>
                  </a:cubicBezTo>
                  <a:cubicBezTo>
                    <a:pt x="1027700" y="398470"/>
                    <a:pt x="1021951" y="402349"/>
                    <a:pt x="1019898" y="400980"/>
                  </a:cubicBezTo>
                  <a:cubicBezTo>
                    <a:pt x="1017844" y="399611"/>
                    <a:pt x="1018072" y="398333"/>
                    <a:pt x="1019441" y="396143"/>
                  </a:cubicBezTo>
                  <a:cubicBezTo>
                    <a:pt x="1020810" y="393953"/>
                    <a:pt x="1020262" y="379763"/>
                    <a:pt x="1018072" y="378439"/>
                  </a:cubicBezTo>
                  <a:cubicBezTo>
                    <a:pt x="1015882" y="377116"/>
                    <a:pt x="1013509" y="381542"/>
                    <a:pt x="1012369" y="384189"/>
                  </a:cubicBezTo>
                  <a:cubicBezTo>
                    <a:pt x="1011228" y="386835"/>
                    <a:pt x="1005707" y="393041"/>
                    <a:pt x="1004794" y="395778"/>
                  </a:cubicBezTo>
                  <a:cubicBezTo>
                    <a:pt x="1001053" y="400624"/>
                    <a:pt x="996399" y="404676"/>
                    <a:pt x="991106" y="407687"/>
                  </a:cubicBezTo>
                  <a:cubicBezTo>
                    <a:pt x="988824" y="408098"/>
                    <a:pt x="981341" y="413893"/>
                    <a:pt x="975090" y="410790"/>
                  </a:cubicBezTo>
                  <a:cubicBezTo>
                    <a:pt x="973493" y="409969"/>
                    <a:pt x="973767" y="409011"/>
                    <a:pt x="977737" y="403261"/>
                  </a:cubicBezTo>
                  <a:cubicBezTo>
                    <a:pt x="981706" y="396755"/>
                    <a:pt x="986817" y="391028"/>
                    <a:pt x="992840" y="386379"/>
                  </a:cubicBezTo>
                  <a:cubicBezTo>
                    <a:pt x="999045" y="382455"/>
                    <a:pt x="1000368" y="371778"/>
                    <a:pt x="1000368" y="371778"/>
                  </a:cubicBezTo>
                  <a:cubicBezTo>
                    <a:pt x="1000368" y="371778"/>
                    <a:pt x="991516" y="377983"/>
                    <a:pt x="986178" y="377070"/>
                  </a:cubicBezTo>
                  <a:cubicBezTo>
                    <a:pt x="981797" y="376888"/>
                    <a:pt x="977417" y="377668"/>
                    <a:pt x="973356" y="379352"/>
                  </a:cubicBezTo>
                  <a:cubicBezTo>
                    <a:pt x="971987" y="381916"/>
                    <a:pt x="971212" y="384754"/>
                    <a:pt x="971120" y="387656"/>
                  </a:cubicBezTo>
                  <a:cubicBezTo>
                    <a:pt x="971576" y="390850"/>
                    <a:pt x="961994" y="394820"/>
                    <a:pt x="959622" y="396143"/>
                  </a:cubicBezTo>
                  <a:cubicBezTo>
                    <a:pt x="956838" y="397421"/>
                    <a:pt x="953782" y="397882"/>
                    <a:pt x="950770" y="397467"/>
                  </a:cubicBezTo>
                  <a:cubicBezTo>
                    <a:pt x="948534" y="397056"/>
                    <a:pt x="946207" y="402759"/>
                    <a:pt x="945021" y="405041"/>
                  </a:cubicBezTo>
                  <a:cubicBezTo>
                    <a:pt x="943834" y="407322"/>
                    <a:pt x="933887" y="409011"/>
                    <a:pt x="933887" y="409011"/>
                  </a:cubicBezTo>
                  <a:lnTo>
                    <a:pt x="925081" y="413573"/>
                  </a:lnTo>
                  <a:cubicBezTo>
                    <a:pt x="923256" y="414486"/>
                    <a:pt x="921932" y="416266"/>
                    <a:pt x="920518" y="415809"/>
                  </a:cubicBezTo>
                  <a:cubicBezTo>
                    <a:pt x="919103" y="415353"/>
                    <a:pt x="910252" y="420737"/>
                    <a:pt x="906829" y="419825"/>
                  </a:cubicBezTo>
                  <a:cubicBezTo>
                    <a:pt x="903133" y="418807"/>
                    <a:pt x="899757" y="416822"/>
                    <a:pt x="897065" y="414075"/>
                  </a:cubicBezTo>
                  <a:cubicBezTo>
                    <a:pt x="895331" y="411840"/>
                    <a:pt x="888669" y="414486"/>
                    <a:pt x="886935" y="413573"/>
                  </a:cubicBezTo>
                  <a:cubicBezTo>
                    <a:pt x="885201" y="412661"/>
                    <a:pt x="886935" y="413573"/>
                    <a:pt x="887802" y="417178"/>
                  </a:cubicBezTo>
                  <a:cubicBezTo>
                    <a:pt x="888350" y="419423"/>
                    <a:pt x="889582" y="421435"/>
                    <a:pt x="891361" y="422927"/>
                  </a:cubicBezTo>
                  <a:cubicBezTo>
                    <a:pt x="888897" y="425633"/>
                    <a:pt x="885749" y="427623"/>
                    <a:pt x="882236" y="428677"/>
                  </a:cubicBezTo>
                  <a:cubicBezTo>
                    <a:pt x="880000" y="428677"/>
                    <a:pt x="876030" y="429589"/>
                    <a:pt x="875620" y="427353"/>
                  </a:cubicBezTo>
                  <a:cubicBezTo>
                    <a:pt x="875209" y="425118"/>
                    <a:pt x="866767" y="425118"/>
                    <a:pt x="864486" y="425574"/>
                  </a:cubicBezTo>
                  <a:cubicBezTo>
                    <a:pt x="862204" y="426030"/>
                    <a:pt x="864486" y="429133"/>
                    <a:pt x="864075" y="432236"/>
                  </a:cubicBezTo>
                  <a:cubicBezTo>
                    <a:pt x="863665" y="435338"/>
                    <a:pt x="842356" y="444190"/>
                    <a:pt x="842356" y="444190"/>
                  </a:cubicBezTo>
                  <a:cubicBezTo>
                    <a:pt x="838569" y="445774"/>
                    <a:pt x="834554" y="446686"/>
                    <a:pt x="830447" y="446882"/>
                  </a:cubicBezTo>
                  <a:cubicBezTo>
                    <a:pt x="828987" y="446882"/>
                    <a:pt x="825884" y="443323"/>
                    <a:pt x="825474" y="440221"/>
                  </a:cubicBezTo>
                  <a:cubicBezTo>
                    <a:pt x="825063" y="437118"/>
                    <a:pt x="817990" y="434928"/>
                    <a:pt x="817534" y="433513"/>
                  </a:cubicBezTo>
                  <a:cubicBezTo>
                    <a:pt x="817078" y="432099"/>
                    <a:pt x="810462" y="436662"/>
                    <a:pt x="809093" y="438076"/>
                  </a:cubicBezTo>
                  <a:cubicBezTo>
                    <a:pt x="807724" y="439491"/>
                    <a:pt x="807770" y="443415"/>
                    <a:pt x="807770" y="443415"/>
                  </a:cubicBezTo>
                  <a:cubicBezTo>
                    <a:pt x="807770" y="443415"/>
                    <a:pt x="808226" y="453179"/>
                    <a:pt x="808226" y="452540"/>
                  </a:cubicBezTo>
                  <a:cubicBezTo>
                    <a:pt x="804895" y="454338"/>
                    <a:pt x="801473" y="455967"/>
                    <a:pt x="798005" y="457423"/>
                  </a:cubicBezTo>
                  <a:cubicBezTo>
                    <a:pt x="796271" y="457423"/>
                    <a:pt x="790978" y="460069"/>
                    <a:pt x="789609" y="459613"/>
                  </a:cubicBezTo>
                  <a:cubicBezTo>
                    <a:pt x="786141" y="459102"/>
                    <a:pt x="783632" y="456040"/>
                    <a:pt x="783815" y="452540"/>
                  </a:cubicBezTo>
                  <a:cubicBezTo>
                    <a:pt x="783815" y="446791"/>
                    <a:pt x="775875" y="446335"/>
                    <a:pt x="774962" y="443415"/>
                  </a:cubicBezTo>
                  <a:cubicBezTo>
                    <a:pt x="774050" y="440494"/>
                    <a:pt x="763875" y="451400"/>
                    <a:pt x="763008" y="454502"/>
                  </a:cubicBezTo>
                  <a:cubicBezTo>
                    <a:pt x="762916" y="458810"/>
                    <a:pt x="764559" y="462976"/>
                    <a:pt x="767570" y="466047"/>
                  </a:cubicBezTo>
                  <a:cubicBezTo>
                    <a:pt x="769852" y="467826"/>
                    <a:pt x="771631" y="471385"/>
                    <a:pt x="769852" y="471796"/>
                  </a:cubicBezTo>
                  <a:cubicBezTo>
                    <a:pt x="768072" y="472206"/>
                    <a:pt x="763692" y="474442"/>
                    <a:pt x="762779" y="473119"/>
                  </a:cubicBezTo>
                  <a:cubicBezTo>
                    <a:pt x="761867" y="471796"/>
                    <a:pt x="751236" y="470427"/>
                    <a:pt x="751236" y="472206"/>
                  </a:cubicBezTo>
                  <a:cubicBezTo>
                    <a:pt x="751600" y="474022"/>
                    <a:pt x="752650" y="475642"/>
                    <a:pt x="754110" y="476769"/>
                  </a:cubicBezTo>
                  <a:cubicBezTo>
                    <a:pt x="753699" y="477545"/>
                    <a:pt x="752604" y="480648"/>
                    <a:pt x="752604" y="480648"/>
                  </a:cubicBezTo>
                  <a:lnTo>
                    <a:pt x="747631" y="485986"/>
                  </a:lnTo>
                  <a:cubicBezTo>
                    <a:pt x="747631" y="485986"/>
                    <a:pt x="740102" y="488633"/>
                    <a:pt x="739235" y="486397"/>
                  </a:cubicBezTo>
                  <a:cubicBezTo>
                    <a:pt x="737775" y="483979"/>
                    <a:pt x="736452" y="481483"/>
                    <a:pt x="735266" y="478914"/>
                  </a:cubicBezTo>
                  <a:cubicBezTo>
                    <a:pt x="734854" y="476678"/>
                    <a:pt x="729927" y="482473"/>
                    <a:pt x="726824" y="484207"/>
                  </a:cubicBezTo>
                  <a:cubicBezTo>
                    <a:pt x="723721" y="485941"/>
                    <a:pt x="721531" y="484207"/>
                    <a:pt x="722854" y="480648"/>
                  </a:cubicBezTo>
                  <a:cubicBezTo>
                    <a:pt x="724177" y="477089"/>
                    <a:pt x="725090" y="465134"/>
                    <a:pt x="721987" y="465134"/>
                  </a:cubicBezTo>
                  <a:cubicBezTo>
                    <a:pt x="718884" y="465134"/>
                    <a:pt x="712862" y="471385"/>
                    <a:pt x="711812" y="473575"/>
                  </a:cubicBezTo>
                  <a:cubicBezTo>
                    <a:pt x="710763" y="475765"/>
                    <a:pt x="707797" y="483294"/>
                    <a:pt x="706930" y="485576"/>
                  </a:cubicBezTo>
                  <a:cubicBezTo>
                    <a:pt x="703827" y="489700"/>
                    <a:pt x="700222" y="493410"/>
                    <a:pt x="696207" y="496618"/>
                  </a:cubicBezTo>
                  <a:cubicBezTo>
                    <a:pt x="693561" y="500268"/>
                    <a:pt x="691507" y="504302"/>
                    <a:pt x="690093" y="508573"/>
                  </a:cubicBezTo>
                  <a:cubicBezTo>
                    <a:pt x="692602" y="506528"/>
                    <a:pt x="695705" y="505301"/>
                    <a:pt x="698945" y="505059"/>
                  </a:cubicBezTo>
                  <a:cubicBezTo>
                    <a:pt x="703508" y="504147"/>
                    <a:pt x="701546" y="509622"/>
                    <a:pt x="704694" y="508573"/>
                  </a:cubicBezTo>
                  <a:cubicBezTo>
                    <a:pt x="707843" y="507523"/>
                    <a:pt x="709577" y="509941"/>
                    <a:pt x="713820" y="505926"/>
                  </a:cubicBezTo>
                  <a:cubicBezTo>
                    <a:pt x="718063" y="501911"/>
                    <a:pt x="717789" y="505926"/>
                    <a:pt x="721349" y="503736"/>
                  </a:cubicBezTo>
                  <a:cubicBezTo>
                    <a:pt x="724908" y="501546"/>
                    <a:pt x="724908" y="504603"/>
                    <a:pt x="730474" y="504147"/>
                  </a:cubicBezTo>
                  <a:cubicBezTo>
                    <a:pt x="736041" y="503690"/>
                    <a:pt x="733121" y="509029"/>
                    <a:pt x="734490" y="512588"/>
                  </a:cubicBezTo>
                  <a:cubicBezTo>
                    <a:pt x="735859" y="516147"/>
                    <a:pt x="729927" y="521029"/>
                    <a:pt x="729927" y="521029"/>
                  </a:cubicBezTo>
                  <a:cubicBezTo>
                    <a:pt x="729927" y="521029"/>
                    <a:pt x="723356" y="522717"/>
                    <a:pt x="723356" y="518793"/>
                  </a:cubicBezTo>
                  <a:cubicBezTo>
                    <a:pt x="723356" y="514869"/>
                    <a:pt x="719797" y="513911"/>
                    <a:pt x="718018" y="512999"/>
                  </a:cubicBezTo>
                  <a:cubicBezTo>
                    <a:pt x="716238" y="512086"/>
                    <a:pt x="710945" y="519660"/>
                    <a:pt x="710945" y="519660"/>
                  </a:cubicBezTo>
                  <a:cubicBezTo>
                    <a:pt x="710945" y="519660"/>
                    <a:pt x="705196" y="520573"/>
                    <a:pt x="704740" y="517926"/>
                  </a:cubicBezTo>
                  <a:cubicBezTo>
                    <a:pt x="704283" y="515280"/>
                    <a:pt x="698534" y="523174"/>
                    <a:pt x="697211" y="522489"/>
                  </a:cubicBezTo>
                  <a:cubicBezTo>
                    <a:pt x="695888" y="521805"/>
                    <a:pt x="695797" y="524360"/>
                    <a:pt x="696298" y="528284"/>
                  </a:cubicBezTo>
                  <a:cubicBezTo>
                    <a:pt x="696800" y="532208"/>
                    <a:pt x="694063" y="533212"/>
                    <a:pt x="693195" y="533212"/>
                  </a:cubicBezTo>
                  <a:cubicBezTo>
                    <a:pt x="692329" y="533212"/>
                    <a:pt x="687857" y="537775"/>
                    <a:pt x="686123" y="536725"/>
                  </a:cubicBezTo>
                  <a:cubicBezTo>
                    <a:pt x="684389" y="535676"/>
                    <a:pt x="679918" y="541608"/>
                    <a:pt x="679918" y="546536"/>
                  </a:cubicBezTo>
                  <a:cubicBezTo>
                    <a:pt x="679918" y="551464"/>
                    <a:pt x="680785" y="550460"/>
                    <a:pt x="682108" y="551327"/>
                  </a:cubicBezTo>
                  <a:cubicBezTo>
                    <a:pt x="683431" y="552194"/>
                    <a:pt x="674579" y="561091"/>
                    <a:pt x="672389" y="561547"/>
                  </a:cubicBezTo>
                  <a:cubicBezTo>
                    <a:pt x="670199" y="562004"/>
                    <a:pt x="665271" y="568620"/>
                    <a:pt x="663537" y="570399"/>
                  </a:cubicBezTo>
                  <a:cubicBezTo>
                    <a:pt x="662396" y="571777"/>
                    <a:pt x="661803" y="573502"/>
                    <a:pt x="661758" y="575282"/>
                  </a:cubicBezTo>
                  <a:cubicBezTo>
                    <a:pt x="661758" y="575282"/>
                    <a:pt x="639993" y="595267"/>
                    <a:pt x="640859" y="600971"/>
                  </a:cubicBezTo>
                  <a:cubicBezTo>
                    <a:pt x="641727" y="606674"/>
                    <a:pt x="641361" y="606720"/>
                    <a:pt x="643049" y="607222"/>
                  </a:cubicBezTo>
                  <a:cubicBezTo>
                    <a:pt x="644738" y="607724"/>
                    <a:pt x="637346" y="611192"/>
                    <a:pt x="632418" y="610735"/>
                  </a:cubicBezTo>
                  <a:cubicBezTo>
                    <a:pt x="629179" y="610393"/>
                    <a:pt x="625939" y="610238"/>
                    <a:pt x="622699" y="610279"/>
                  </a:cubicBezTo>
                  <a:cubicBezTo>
                    <a:pt x="619642" y="610279"/>
                    <a:pt x="618136" y="615663"/>
                    <a:pt x="617406" y="620500"/>
                  </a:cubicBezTo>
                  <a:cubicBezTo>
                    <a:pt x="616996" y="622736"/>
                    <a:pt x="628494" y="623192"/>
                    <a:pt x="625848" y="625063"/>
                  </a:cubicBezTo>
                  <a:cubicBezTo>
                    <a:pt x="623886" y="626359"/>
                    <a:pt x="622106" y="627892"/>
                    <a:pt x="620509" y="629626"/>
                  </a:cubicBezTo>
                  <a:cubicBezTo>
                    <a:pt x="618638" y="631150"/>
                    <a:pt x="617497" y="633413"/>
                    <a:pt x="617406" y="635831"/>
                  </a:cubicBezTo>
                  <a:cubicBezTo>
                    <a:pt x="617406" y="638478"/>
                    <a:pt x="616950" y="643816"/>
                    <a:pt x="616950" y="643816"/>
                  </a:cubicBezTo>
                  <a:lnTo>
                    <a:pt x="614304" y="650980"/>
                  </a:lnTo>
                  <a:lnTo>
                    <a:pt x="607641" y="654904"/>
                  </a:lnTo>
                  <a:cubicBezTo>
                    <a:pt x="607641" y="654904"/>
                    <a:pt x="603079" y="656683"/>
                    <a:pt x="601436" y="655771"/>
                  </a:cubicBezTo>
                  <a:cubicBezTo>
                    <a:pt x="599793" y="654858"/>
                    <a:pt x="600615" y="660334"/>
                    <a:pt x="600615" y="660334"/>
                  </a:cubicBezTo>
                  <a:cubicBezTo>
                    <a:pt x="599200" y="664034"/>
                    <a:pt x="598014" y="667812"/>
                    <a:pt x="597056" y="671650"/>
                  </a:cubicBezTo>
                  <a:cubicBezTo>
                    <a:pt x="596326" y="673799"/>
                    <a:pt x="595094" y="675752"/>
                    <a:pt x="593497" y="677353"/>
                  </a:cubicBezTo>
                  <a:cubicBezTo>
                    <a:pt x="591991" y="679083"/>
                    <a:pt x="590349" y="680716"/>
                    <a:pt x="588615" y="682236"/>
                  </a:cubicBezTo>
                  <a:cubicBezTo>
                    <a:pt x="587291" y="683103"/>
                    <a:pt x="582409" y="685749"/>
                    <a:pt x="581086" y="683513"/>
                  </a:cubicBezTo>
                  <a:cubicBezTo>
                    <a:pt x="579762" y="681277"/>
                    <a:pt x="577116" y="683103"/>
                    <a:pt x="575793" y="682692"/>
                  </a:cubicBezTo>
                  <a:cubicBezTo>
                    <a:pt x="574470" y="682281"/>
                    <a:pt x="569953" y="687529"/>
                    <a:pt x="569953" y="687529"/>
                  </a:cubicBezTo>
                  <a:cubicBezTo>
                    <a:pt x="568264" y="690120"/>
                    <a:pt x="566758" y="692799"/>
                    <a:pt x="565390" y="695559"/>
                  </a:cubicBezTo>
                  <a:cubicBezTo>
                    <a:pt x="561831" y="699077"/>
                    <a:pt x="557815" y="702057"/>
                    <a:pt x="553389" y="704411"/>
                  </a:cubicBezTo>
                  <a:cubicBezTo>
                    <a:pt x="551610" y="704822"/>
                    <a:pt x="545861" y="708974"/>
                    <a:pt x="544537" y="708974"/>
                  </a:cubicBezTo>
                  <a:cubicBezTo>
                    <a:pt x="543214" y="708974"/>
                    <a:pt x="539974" y="716503"/>
                    <a:pt x="539609" y="719606"/>
                  </a:cubicBezTo>
                  <a:cubicBezTo>
                    <a:pt x="538469" y="722749"/>
                    <a:pt x="536689" y="725624"/>
                    <a:pt x="534362" y="728047"/>
                  </a:cubicBezTo>
                  <a:lnTo>
                    <a:pt x="526377" y="735119"/>
                  </a:lnTo>
                  <a:cubicBezTo>
                    <a:pt x="526377" y="735119"/>
                    <a:pt x="520172" y="738678"/>
                    <a:pt x="519670" y="736899"/>
                  </a:cubicBezTo>
                  <a:cubicBezTo>
                    <a:pt x="519989" y="733737"/>
                    <a:pt x="521038" y="730693"/>
                    <a:pt x="522818" y="728047"/>
                  </a:cubicBezTo>
                  <a:cubicBezTo>
                    <a:pt x="524552" y="724488"/>
                    <a:pt x="517981" y="727180"/>
                    <a:pt x="516156" y="724944"/>
                  </a:cubicBezTo>
                  <a:cubicBezTo>
                    <a:pt x="514331" y="722708"/>
                    <a:pt x="511274" y="727591"/>
                    <a:pt x="509540" y="730648"/>
                  </a:cubicBezTo>
                  <a:cubicBezTo>
                    <a:pt x="507806" y="733705"/>
                    <a:pt x="508627" y="738222"/>
                    <a:pt x="506848" y="741781"/>
                  </a:cubicBezTo>
                  <a:cubicBezTo>
                    <a:pt x="505159" y="744496"/>
                    <a:pt x="503654" y="747298"/>
                    <a:pt x="502285" y="750177"/>
                  </a:cubicBezTo>
                  <a:cubicBezTo>
                    <a:pt x="501418" y="752823"/>
                    <a:pt x="489463" y="751500"/>
                    <a:pt x="486360" y="751911"/>
                  </a:cubicBezTo>
                  <a:cubicBezTo>
                    <a:pt x="482984" y="752499"/>
                    <a:pt x="479562" y="752654"/>
                    <a:pt x="476140" y="752367"/>
                  </a:cubicBezTo>
                  <a:cubicBezTo>
                    <a:pt x="473904" y="751911"/>
                    <a:pt x="470847" y="754557"/>
                    <a:pt x="469524" y="757295"/>
                  </a:cubicBezTo>
                  <a:cubicBezTo>
                    <a:pt x="468611" y="759403"/>
                    <a:pt x="468155" y="761666"/>
                    <a:pt x="468155" y="763957"/>
                  </a:cubicBezTo>
                  <a:cubicBezTo>
                    <a:pt x="468155" y="763957"/>
                    <a:pt x="464641" y="768520"/>
                    <a:pt x="463318" y="768793"/>
                  </a:cubicBezTo>
                  <a:cubicBezTo>
                    <a:pt x="460261" y="769313"/>
                    <a:pt x="457112" y="769017"/>
                    <a:pt x="454192" y="767926"/>
                  </a:cubicBezTo>
                  <a:cubicBezTo>
                    <a:pt x="451956" y="766603"/>
                    <a:pt x="450222" y="769660"/>
                    <a:pt x="449310" y="771029"/>
                  </a:cubicBezTo>
                  <a:cubicBezTo>
                    <a:pt x="448625" y="772266"/>
                    <a:pt x="448215" y="773607"/>
                    <a:pt x="448032" y="774999"/>
                  </a:cubicBezTo>
                  <a:lnTo>
                    <a:pt x="438906" y="782527"/>
                  </a:lnTo>
                  <a:cubicBezTo>
                    <a:pt x="438906" y="782527"/>
                    <a:pt x="429142" y="788277"/>
                    <a:pt x="425583" y="790558"/>
                  </a:cubicBezTo>
                  <a:cubicBezTo>
                    <a:pt x="422663" y="792374"/>
                    <a:pt x="419606" y="793989"/>
                    <a:pt x="416457" y="795395"/>
                  </a:cubicBezTo>
                  <a:cubicBezTo>
                    <a:pt x="414176" y="797580"/>
                    <a:pt x="412624" y="800368"/>
                    <a:pt x="411895" y="803425"/>
                  </a:cubicBezTo>
                  <a:cubicBezTo>
                    <a:pt x="411438" y="805616"/>
                    <a:pt x="409248" y="810042"/>
                    <a:pt x="408792" y="812551"/>
                  </a:cubicBezTo>
                  <a:cubicBezTo>
                    <a:pt x="408335" y="815061"/>
                    <a:pt x="406100" y="823639"/>
                    <a:pt x="407423" y="825920"/>
                  </a:cubicBezTo>
                  <a:cubicBezTo>
                    <a:pt x="408746" y="828202"/>
                    <a:pt x="411985" y="831213"/>
                    <a:pt x="413629" y="830757"/>
                  </a:cubicBezTo>
                  <a:cubicBezTo>
                    <a:pt x="415271" y="830301"/>
                    <a:pt x="414951" y="836050"/>
                    <a:pt x="414951" y="837875"/>
                  </a:cubicBezTo>
                  <a:cubicBezTo>
                    <a:pt x="414085" y="841284"/>
                    <a:pt x="412761" y="844555"/>
                    <a:pt x="410982" y="847594"/>
                  </a:cubicBezTo>
                  <a:cubicBezTo>
                    <a:pt x="409248" y="851153"/>
                    <a:pt x="407423" y="860005"/>
                    <a:pt x="405643" y="863975"/>
                  </a:cubicBezTo>
                  <a:cubicBezTo>
                    <a:pt x="403864" y="867945"/>
                    <a:pt x="408792" y="873329"/>
                    <a:pt x="410982" y="874150"/>
                  </a:cubicBezTo>
                  <a:cubicBezTo>
                    <a:pt x="414769" y="874958"/>
                    <a:pt x="418648" y="875414"/>
                    <a:pt x="422526" y="875519"/>
                  </a:cubicBezTo>
                  <a:cubicBezTo>
                    <a:pt x="425172" y="877664"/>
                    <a:pt x="427317" y="880397"/>
                    <a:pt x="428731" y="883504"/>
                  </a:cubicBezTo>
                  <a:cubicBezTo>
                    <a:pt x="430237" y="889481"/>
                    <a:pt x="426039" y="886607"/>
                    <a:pt x="422936" y="893725"/>
                  </a:cubicBezTo>
                  <a:cubicBezTo>
                    <a:pt x="419834" y="900843"/>
                    <a:pt x="420336" y="902577"/>
                    <a:pt x="417187" y="906546"/>
                  </a:cubicBezTo>
                  <a:cubicBezTo>
                    <a:pt x="414039" y="910516"/>
                    <a:pt x="413629" y="916311"/>
                    <a:pt x="416366" y="917224"/>
                  </a:cubicBezTo>
                  <a:cubicBezTo>
                    <a:pt x="419104" y="918136"/>
                    <a:pt x="418511" y="918501"/>
                    <a:pt x="420929" y="916722"/>
                  </a:cubicBezTo>
                  <a:cubicBezTo>
                    <a:pt x="423347" y="914942"/>
                    <a:pt x="425765" y="914988"/>
                    <a:pt x="430055" y="911839"/>
                  </a:cubicBezTo>
                  <a:cubicBezTo>
                    <a:pt x="432016" y="909923"/>
                    <a:pt x="435165" y="909960"/>
                    <a:pt x="437081" y="911926"/>
                  </a:cubicBezTo>
                  <a:cubicBezTo>
                    <a:pt x="437447" y="912300"/>
                    <a:pt x="437766" y="912734"/>
                    <a:pt x="437994" y="913208"/>
                  </a:cubicBezTo>
                  <a:cubicBezTo>
                    <a:pt x="439318" y="914988"/>
                    <a:pt x="437173" y="920281"/>
                    <a:pt x="435804" y="922334"/>
                  </a:cubicBezTo>
                  <a:cubicBezTo>
                    <a:pt x="432518" y="926254"/>
                    <a:pt x="429005" y="929945"/>
                    <a:pt x="425218" y="933376"/>
                  </a:cubicBezTo>
                  <a:cubicBezTo>
                    <a:pt x="421659" y="936935"/>
                    <a:pt x="423804" y="937939"/>
                    <a:pt x="423804" y="943186"/>
                  </a:cubicBezTo>
                  <a:cubicBezTo>
                    <a:pt x="423804" y="948433"/>
                    <a:pt x="429599" y="949392"/>
                    <a:pt x="434481" y="950259"/>
                  </a:cubicBezTo>
                  <a:cubicBezTo>
                    <a:pt x="438085" y="950989"/>
                    <a:pt x="441234" y="953065"/>
                    <a:pt x="443333" y="956054"/>
                  </a:cubicBezTo>
                  <a:cubicBezTo>
                    <a:pt x="446025" y="958700"/>
                    <a:pt x="449538" y="959111"/>
                    <a:pt x="456656" y="962259"/>
                  </a:cubicBezTo>
                  <a:cubicBezTo>
                    <a:pt x="463136" y="965033"/>
                    <a:pt x="469980" y="966818"/>
                    <a:pt x="477006" y="967552"/>
                  </a:cubicBezTo>
                  <a:cubicBezTo>
                    <a:pt x="484125" y="968419"/>
                    <a:pt x="504384" y="957377"/>
                    <a:pt x="504384" y="957377"/>
                  </a:cubicBezTo>
                  <a:cubicBezTo>
                    <a:pt x="504384" y="957377"/>
                    <a:pt x="511456" y="952038"/>
                    <a:pt x="512780" y="950670"/>
                  </a:cubicBezTo>
                  <a:cubicBezTo>
                    <a:pt x="516248" y="947685"/>
                    <a:pt x="519943" y="945025"/>
                    <a:pt x="523913" y="942730"/>
                  </a:cubicBezTo>
                  <a:cubicBezTo>
                    <a:pt x="530940" y="938167"/>
                    <a:pt x="529616" y="939627"/>
                    <a:pt x="532309" y="936524"/>
                  </a:cubicBezTo>
                  <a:cubicBezTo>
                    <a:pt x="535001" y="933422"/>
                    <a:pt x="536872" y="933833"/>
                    <a:pt x="540339" y="932509"/>
                  </a:cubicBezTo>
                  <a:cubicBezTo>
                    <a:pt x="544172" y="930616"/>
                    <a:pt x="548142" y="929014"/>
                    <a:pt x="552249" y="927718"/>
                  </a:cubicBezTo>
                  <a:cubicBezTo>
                    <a:pt x="556675" y="925806"/>
                    <a:pt x="559504" y="921367"/>
                    <a:pt x="559321" y="916539"/>
                  </a:cubicBezTo>
                  <a:cubicBezTo>
                    <a:pt x="558865" y="914303"/>
                    <a:pt x="562926" y="895276"/>
                    <a:pt x="565982" y="895824"/>
                  </a:cubicBezTo>
                  <a:cubicBezTo>
                    <a:pt x="569040" y="896371"/>
                    <a:pt x="565572" y="902394"/>
                    <a:pt x="565116" y="906820"/>
                  </a:cubicBezTo>
                  <a:cubicBezTo>
                    <a:pt x="564660" y="911246"/>
                    <a:pt x="566850" y="911657"/>
                    <a:pt x="568629" y="915262"/>
                  </a:cubicBezTo>
                  <a:cubicBezTo>
                    <a:pt x="570409" y="918866"/>
                    <a:pt x="574880" y="918319"/>
                    <a:pt x="578394" y="919824"/>
                  </a:cubicBezTo>
                  <a:cubicBezTo>
                    <a:pt x="581907" y="921330"/>
                    <a:pt x="581907" y="923338"/>
                    <a:pt x="583686" y="928676"/>
                  </a:cubicBezTo>
                  <a:cubicBezTo>
                    <a:pt x="583960" y="929356"/>
                    <a:pt x="584143" y="930082"/>
                    <a:pt x="584189" y="930821"/>
                  </a:cubicBezTo>
                  <a:cubicBezTo>
                    <a:pt x="584554" y="934106"/>
                    <a:pt x="582227" y="934608"/>
                    <a:pt x="581496" y="937985"/>
                  </a:cubicBezTo>
                  <a:cubicBezTo>
                    <a:pt x="580767" y="941361"/>
                    <a:pt x="582409" y="944190"/>
                    <a:pt x="582820" y="949118"/>
                  </a:cubicBezTo>
                  <a:cubicBezTo>
                    <a:pt x="583230" y="954046"/>
                    <a:pt x="588158" y="953681"/>
                    <a:pt x="591215" y="955232"/>
                  </a:cubicBezTo>
                  <a:cubicBezTo>
                    <a:pt x="594273" y="956784"/>
                    <a:pt x="598790" y="959248"/>
                    <a:pt x="599702" y="961484"/>
                  </a:cubicBezTo>
                  <a:cubicBezTo>
                    <a:pt x="600615" y="963719"/>
                    <a:pt x="598334" y="972160"/>
                    <a:pt x="600980" y="978321"/>
                  </a:cubicBezTo>
                  <a:cubicBezTo>
                    <a:pt x="603626" y="984480"/>
                    <a:pt x="602805" y="991188"/>
                    <a:pt x="604129" y="996572"/>
                  </a:cubicBezTo>
                  <a:cubicBezTo>
                    <a:pt x="605451" y="1001956"/>
                    <a:pt x="609878" y="1002367"/>
                    <a:pt x="615216" y="1005424"/>
                  </a:cubicBezTo>
                  <a:cubicBezTo>
                    <a:pt x="620555" y="1008481"/>
                    <a:pt x="620463" y="1014550"/>
                    <a:pt x="623155" y="1018748"/>
                  </a:cubicBezTo>
                  <a:cubicBezTo>
                    <a:pt x="625848" y="1022945"/>
                    <a:pt x="628494" y="1023310"/>
                    <a:pt x="628494" y="1026733"/>
                  </a:cubicBezTo>
                  <a:cubicBezTo>
                    <a:pt x="628494" y="1029434"/>
                    <a:pt x="628038" y="1032112"/>
                    <a:pt x="627171" y="1034672"/>
                  </a:cubicBezTo>
                  <a:cubicBezTo>
                    <a:pt x="626258" y="1038276"/>
                    <a:pt x="621833" y="1041790"/>
                    <a:pt x="620007" y="1044026"/>
                  </a:cubicBezTo>
                  <a:cubicBezTo>
                    <a:pt x="618182" y="1046262"/>
                    <a:pt x="620920" y="1050231"/>
                    <a:pt x="622289" y="1052878"/>
                  </a:cubicBezTo>
                  <a:cubicBezTo>
                    <a:pt x="623657" y="1055524"/>
                    <a:pt x="627171" y="1058171"/>
                    <a:pt x="628038" y="1059950"/>
                  </a:cubicBezTo>
                  <a:cubicBezTo>
                    <a:pt x="629224" y="1061899"/>
                    <a:pt x="630091" y="1064002"/>
                    <a:pt x="630684" y="1066201"/>
                  </a:cubicBezTo>
                  <a:cubicBezTo>
                    <a:pt x="632190" y="1069811"/>
                    <a:pt x="634152" y="1073228"/>
                    <a:pt x="636479" y="1076377"/>
                  </a:cubicBezTo>
                  <a:cubicBezTo>
                    <a:pt x="637803" y="1078111"/>
                    <a:pt x="648023" y="1073730"/>
                    <a:pt x="648023" y="1073730"/>
                  </a:cubicBezTo>
                  <a:lnTo>
                    <a:pt x="664814" y="1073730"/>
                  </a:lnTo>
                  <a:cubicBezTo>
                    <a:pt x="668602" y="1072644"/>
                    <a:pt x="671294" y="1069240"/>
                    <a:pt x="671431" y="1065289"/>
                  </a:cubicBezTo>
                  <a:cubicBezTo>
                    <a:pt x="672389" y="1059083"/>
                    <a:pt x="670153" y="1057304"/>
                    <a:pt x="670153" y="1054612"/>
                  </a:cubicBezTo>
                  <a:cubicBezTo>
                    <a:pt x="670153" y="1051920"/>
                    <a:pt x="679918" y="1053380"/>
                    <a:pt x="682564" y="1048452"/>
                  </a:cubicBezTo>
                  <a:cubicBezTo>
                    <a:pt x="685210" y="1043524"/>
                    <a:pt x="687127" y="1047995"/>
                    <a:pt x="689180" y="1046627"/>
                  </a:cubicBezTo>
                  <a:cubicBezTo>
                    <a:pt x="691234" y="1045258"/>
                    <a:pt x="694975" y="1047083"/>
                    <a:pt x="697211" y="1046627"/>
                  </a:cubicBezTo>
                  <a:cubicBezTo>
                    <a:pt x="699447" y="1046170"/>
                    <a:pt x="707386" y="1048452"/>
                    <a:pt x="708709" y="1047995"/>
                  </a:cubicBezTo>
                  <a:cubicBezTo>
                    <a:pt x="710033" y="1047539"/>
                    <a:pt x="714915" y="1048452"/>
                    <a:pt x="716238" y="1044437"/>
                  </a:cubicBezTo>
                  <a:cubicBezTo>
                    <a:pt x="717562" y="1040421"/>
                    <a:pt x="719797" y="1040421"/>
                    <a:pt x="720801" y="1036497"/>
                  </a:cubicBezTo>
                  <a:cubicBezTo>
                    <a:pt x="721805" y="1032573"/>
                    <a:pt x="728376" y="1031569"/>
                    <a:pt x="728376" y="1031569"/>
                  </a:cubicBezTo>
                  <a:cubicBezTo>
                    <a:pt x="728376" y="1035735"/>
                    <a:pt x="728649" y="1039901"/>
                    <a:pt x="729242" y="1044026"/>
                  </a:cubicBezTo>
                  <a:cubicBezTo>
                    <a:pt x="732573" y="1040343"/>
                    <a:pt x="735037" y="1035918"/>
                    <a:pt x="736315" y="1031113"/>
                  </a:cubicBezTo>
                  <a:cubicBezTo>
                    <a:pt x="737638" y="1024542"/>
                    <a:pt x="740285" y="1025409"/>
                    <a:pt x="741197" y="1022261"/>
                  </a:cubicBezTo>
                  <a:cubicBezTo>
                    <a:pt x="742110" y="1019113"/>
                    <a:pt x="744802" y="1000998"/>
                    <a:pt x="744802" y="1000998"/>
                  </a:cubicBezTo>
                  <a:cubicBezTo>
                    <a:pt x="743433" y="1001454"/>
                    <a:pt x="743433" y="1003234"/>
                    <a:pt x="741653" y="1005013"/>
                  </a:cubicBezTo>
                  <a:cubicBezTo>
                    <a:pt x="739874" y="1006793"/>
                    <a:pt x="738094" y="1011675"/>
                    <a:pt x="736771" y="1012542"/>
                  </a:cubicBezTo>
                  <a:cubicBezTo>
                    <a:pt x="735037" y="1013965"/>
                    <a:pt x="733440" y="1015490"/>
                    <a:pt x="731889" y="1017105"/>
                  </a:cubicBezTo>
                  <a:cubicBezTo>
                    <a:pt x="731889" y="1014869"/>
                    <a:pt x="731889" y="1017105"/>
                    <a:pt x="732756" y="1013500"/>
                  </a:cubicBezTo>
                  <a:cubicBezTo>
                    <a:pt x="733212" y="1011689"/>
                    <a:pt x="733851" y="1009918"/>
                    <a:pt x="734581" y="1008207"/>
                  </a:cubicBezTo>
                  <a:cubicBezTo>
                    <a:pt x="735448" y="1005515"/>
                    <a:pt x="735904" y="1006428"/>
                    <a:pt x="735904" y="1003325"/>
                  </a:cubicBezTo>
                  <a:cubicBezTo>
                    <a:pt x="735722" y="1000619"/>
                    <a:pt x="736041" y="997904"/>
                    <a:pt x="736771" y="995294"/>
                  </a:cubicBezTo>
                  <a:cubicBezTo>
                    <a:pt x="737410" y="993602"/>
                    <a:pt x="737683" y="991804"/>
                    <a:pt x="737638" y="990001"/>
                  </a:cubicBezTo>
                  <a:cubicBezTo>
                    <a:pt x="737775" y="987487"/>
                    <a:pt x="738094" y="984987"/>
                    <a:pt x="738551" y="982518"/>
                  </a:cubicBezTo>
                  <a:cubicBezTo>
                    <a:pt x="739327" y="980068"/>
                    <a:pt x="739783" y="977517"/>
                    <a:pt x="739828" y="974944"/>
                  </a:cubicBezTo>
                  <a:cubicBezTo>
                    <a:pt x="739828" y="970929"/>
                    <a:pt x="739463" y="967050"/>
                    <a:pt x="738961" y="959430"/>
                  </a:cubicBezTo>
                  <a:cubicBezTo>
                    <a:pt x="738459" y="951810"/>
                    <a:pt x="739828" y="957696"/>
                    <a:pt x="741653" y="952358"/>
                  </a:cubicBezTo>
                  <a:cubicBezTo>
                    <a:pt x="743478" y="947019"/>
                    <a:pt x="744802" y="947521"/>
                    <a:pt x="746536" y="943962"/>
                  </a:cubicBezTo>
                  <a:cubicBezTo>
                    <a:pt x="747402" y="942151"/>
                    <a:pt x="749593" y="941398"/>
                    <a:pt x="751418" y="942283"/>
                  </a:cubicBezTo>
                  <a:cubicBezTo>
                    <a:pt x="751555" y="942360"/>
                    <a:pt x="751737" y="942447"/>
                    <a:pt x="751874" y="942547"/>
                  </a:cubicBezTo>
                  <a:cubicBezTo>
                    <a:pt x="754749" y="941772"/>
                    <a:pt x="757578" y="940745"/>
                    <a:pt x="760270" y="939490"/>
                  </a:cubicBezTo>
                  <a:cubicBezTo>
                    <a:pt x="762916" y="938418"/>
                    <a:pt x="765791" y="938103"/>
                    <a:pt x="768620" y="938578"/>
                  </a:cubicBezTo>
                  <a:cubicBezTo>
                    <a:pt x="768620" y="938578"/>
                    <a:pt x="772270" y="935064"/>
                    <a:pt x="773548" y="933695"/>
                  </a:cubicBezTo>
                  <a:cubicBezTo>
                    <a:pt x="774825" y="932327"/>
                    <a:pt x="775784" y="932829"/>
                    <a:pt x="778430" y="931962"/>
                  </a:cubicBezTo>
                  <a:cubicBezTo>
                    <a:pt x="781259" y="931077"/>
                    <a:pt x="783860" y="929511"/>
                    <a:pt x="785959" y="927399"/>
                  </a:cubicBezTo>
                  <a:cubicBezTo>
                    <a:pt x="787282" y="925619"/>
                    <a:pt x="792164" y="922106"/>
                    <a:pt x="792621" y="920782"/>
                  </a:cubicBezTo>
                  <a:cubicBezTo>
                    <a:pt x="793853" y="918948"/>
                    <a:pt x="794309" y="916708"/>
                    <a:pt x="793944" y="914531"/>
                  </a:cubicBezTo>
                  <a:cubicBezTo>
                    <a:pt x="793122" y="911885"/>
                    <a:pt x="792621" y="912341"/>
                    <a:pt x="792164" y="910562"/>
                  </a:cubicBezTo>
                  <a:cubicBezTo>
                    <a:pt x="791708" y="908782"/>
                    <a:pt x="793488" y="907915"/>
                    <a:pt x="793944" y="905269"/>
                  </a:cubicBezTo>
                  <a:cubicBezTo>
                    <a:pt x="794400" y="902622"/>
                    <a:pt x="798507" y="903033"/>
                    <a:pt x="801519" y="899520"/>
                  </a:cubicBezTo>
                  <a:cubicBezTo>
                    <a:pt x="804530" y="896006"/>
                    <a:pt x="803252" y="897330"/>
                    <a:pt x="803663" y="892402"/>
                  </a:cubicBezTo>
                  <a:cubicBezTo>
                    <a:pt x="804073" y="887474"/>
                    <a:pt x="803663" y="892402"/>
                    <a:pt x="800560" y="885375"/>
                  </a:cubicBezTo>
                  <a:cubicBezTo>
                    <a:pt x="799785" y="883504"/>
                    <a:pt x="797914" y="880812"/>
                    <a:pt x="796636" y="878257"/>
                  </a:cubicBezTo>
                  <a:cubicBezTo>
                    <a:pt x="795358" y="875701"/>
                    <a:pt x="792073" y="877800"/>
                    <a:pt x="789974" y="876523"/>
                  </a:cubicBezTo>
                  <a:cubicBezTo>
                    <a:pt x="787875" y="875245"/>
                    <a:pt x="787282" y="873831"/>
                    <a:pt x="777107" y="864979"/>
                  </a:cubicBezTo>
                  <a:cubicBezTo>
                    <a:pt x="766932" y="856127"/>
                    <a:pt x="770901" y="864020"/>
                    <a:pt x="767981" y="860416"/>
                  </a:cubicBezTo>
                  <a:cubicBezTo>
                    <a:pt x="765061" y="856811"/>
                    <a:pt x="763053" y="859093"/>
                    <a:pt x="759540" y="857313"/>
                  </a:cubicBezTo>
                  <a:cubicBezTo>
                    <a:pt x="756026" y="855533"/>
                    <a:pt x="754977" y="856446"/>
                    <a:pt x="753745" y="855488"/>
                  </a:cubicBezTo>
                  <a:cubicBezTo>
                    <a:pt x="752513" y="854530"/>
                    <a:pt x="753745" y="855488"/>
                    <a:pt x="755068" y="849374"/>
                  </a:cubicBezTo>
                  <a:cubicBezTo>
                    <a:pt x="756026" y="845272"/>
                    <a:pt x="755890" y="840983"/>
                    <a:pt x="754612" y="836962"/>
                  </a:cubicBezTo>
                  <a:cubicBezTo>
                    <a:pt x="753745" y="831168"/>
                    <a:pt x="752011" y="828521"/>
                    <a:pt x="752468" y="824460"/>
                  </a:cubicBezTo>
                  <a:cubicBezTo>
                    <a:pt x="752787" y="822202"/>
                    <a:pt x="753380" y="819984"/>
                    <a:pt x="754156" y="817844"/>
                  </a:cubicBezTo>
                  <a:cubicBezTo>
                    <a:pt x="754612" y="815608"/>
                    <a:pt x="757760" y="817844"/>
                    <a:pt x="759540" y="814787"/>
                  </a:cubicBezTo>
                  <a:cubicBezTo>
                    <a:pt x="761319" y="811730"/>
                    <a:pt x="759540" y="811228"/>
                    <a:pt x="758627" y="806756"/>
                  </a:cubicBezTo>
                  <a:cubicBezTo>
                    <a:pt x="757714" y="802285"/>
                    <a:pt x="758171" y="804566"/>
                    <a:pt x="759950" y="801509"/>
                  </a:cubicBezTo>
                  <a:cubicBezTo>
                    <a:pt x="761730" y="798452"/>
                    <a:pt x="762186" y="800095"/>
                    <a:pt x="763920" y="795258"/>
                  </a:cubicBezTo>
                  <a:cubicBezTo>
                    <a:pt x="765654" y="790421"/>
                    <a:pt x="763920" y="795258"/>
                    <a:pt x="762643" y="787319"/>
                  </a:cubicBezTo>
                  <a:cubicBezTo>
                    <a:pt x="762277" y="785128"/>
                    <a:pt x="758627" y="785995"/>
                    <a:pt x="759540" y="781113"/>
                  </a:cubicBezTo>
                  <a:cubicBezTo>
                    <a:pt x="760453" y="776231"/>
                    <a:pt x="761274" y="778832"/>
                    <a:pt x="764103" y="778375"/>
                  </a:cubicBezTo>
                  <a:cubicBezTo>
                    <a:pt x="766932" y="777919"/>
                    <a:pt x="768940" y="780657"/>
                    <a:pt x="771221" y="779242"/>
                  </a:cubicBezTo>
                  <a:cubicBezTo>
                    <a:pt x="773730" y="778197"/>
                    <a:pt x="775693" y="776117"/>
                    <a:pt x="776559" y="773539"/>
                  </a:cubicBezTo>
                  <a:cubicBezTo>
                    <a:pt x="777426" y="770436"/>
                    <a:pt x="774780" y="768976"/>
                    <a:pt x="775191" y="767789"/>
                  </a:cubicBezTo>
                  <a:cubicBezTo>
                    <a:pt x="775418" y="764646"/>
                    <a:pt x="774825" y="761497"/>
                    <a:pt x="773457" y="758664"/>
                  </a:cubicBezTo>
                  <a:cubicBezTo>
                    <a:pt x="771677" y="754101"/>
                    <a:pt x="776559" y="759120"/>
                    <a:pt x="778293" y="759120"/>
                  </a:cubicBezTo>
                  <a:cubicBezTo>
                    <a:pt x="780027" y="759120"/>
                    <a:pt x="782856" y="761310"/>
                    <a:pt x="784955" y="760398"/>
                  </a:cubicBezTo>
                  <a:cubicBezTo>
                    <a:pt x="788788" y="757491"/>
                    <a:pt x="792210" y="754069"/>
                    <a:pt x="795130" y="750222"/>
                  </a:cubicBezTo>
                  <a:cubicBezTo>
                    <a:pt x="797320" y="747576"/>
                    <a:pt x="803982" y="747576"/>
                    <a:pt x="807587" y="745386"/>
                  </a:cubicBezTo>
                  <a:cubicBezTo>
                    <a:pt x="811192" y="743195"/>
                    <a:pt x="814249" y="740823"/>
                    <a:pt x="821276" y="736944"/>
                  </a:cubicBezTo>
                  <a:cubicBezTo>
                    <a:pt x="828303" y="733066"/>
                    <a:pt x="827435" y="735165"/>
                    <a:pt x="830401" y="732381"/>
                  </a:cubicBezTo>
                  <a:cubicBezTo>
                    <a:pt x="832454" y="730429"/>
                    <a:pt x="834644" y="728658"/>
                    <a:pt x="837017" y="727089"/>
                  </a:cubicBezTo>
                  <a:cubicBezTo>
                    <a:pt x="839664" y="725309"/>
                    <a:pt x="843177" y="727956"/>
                    <a:pt x="846782" y="725309"/>
                  </a:cubicBezTo>
                  <a:cubicBezTo>
                    <a:pt x="849109" y="723872"/>
                    <a:pt x="851208" y="722069"/>
                    <a:pt x="852987" y="719970"/>
                  </a:cubicBezTo>
                  <a:cubicBezTo>
                    <a:pt x="855634" y="716868"/>
                    <a:pt x="857550" y="715088"/>
                    <a:pt x="861840" y="710845"/>
                  </a:cubicBezTo>
                  <a:cubicBezTo>
                    <a:pt x="866128" y="706601"/>
                    <a:pt x="867635" y="705461"/>
                    <a:pt x="870965" y="701947"/>
                  </a:cubicBezTo>
                  <a:cubicBezTo>
                    <a:pt x="874296" y="698434"/>
                    <a:pt x="871878" y="699255"/>
                    <a:pt x="873155" y="697065"/>
                  </a:cubicBezTo>
                  <a:cubicBezTo>
                    <a:pt x="874981" y="694729"/>
                    <a:pt x="876213" y="691991"/>
                    <a:pt x="876715" y="689080"/>
                  </a:cubicBezTo>
                  <a:cubicBezTo>
                    <a:pt x="877216" y="685521"/>
                    <a:pt x="874068" y="688167"/>
                    <a:pt x="870965" y="683285"/>
                  </a:cubicBezTo>
                  <a:cubicBezTo>
                    <a:pt x="867862" y="678403"/>
                    <a:pt x="866402" y="678722"/>
                    <a:pt x="866996" y="674433"/>
                  </a:cubicBezTo>
                  <a:cubicBezTo>
                    <a:pt x="867589" y="670144"/>
                    <a:pt x="869186" y="670874"/>
                    <a:pt x="873155" y="665307"/>
                  </a:cubicBezTo>
                  <a:cubicBezTo>
                    <a:pt x="877125" y="659741"/>
                    <a:pt x="875437" y="663117"/>
                    <a:pt x="878083" y="657778"/>
                  </a:cubicBezTo>
                  <a:cubicBezTo>
                    <a:pt x="880730" y="652440"/>
                    <a:pt x="882053" y="652486"/>
                    <a:pt x="884745" y="651117"/>
                  </a:cubicBezTo>
                  <a:cubicBezTo>
                    <a:pt x="887529" y="650159"/>
                    <a:pt x="890084" y="648603"/>
                    <a:pt x="892228" y="646554"/>
                  </a:cubicBezTo>
                  <a:cubicBezTo>
                    <a:pt x="896243" y="643040"/>
                    <a:pt x="897612" y="643040"/>
                    <a:pt x="899802" y="640394"/>
                  </a:cubicBezTo>
                  <a:cubicBezTo>
                    <a:pt x="901993" y="637748"/>
                    <a:pt x="901993" y="635831"/>
                    <a:pt x="905552" y="632865"/>
                  </a:cubicBezTo>
                  <a:cubicBezTo>
                    <a:pt x="909111" y="629899"/>
                    <a:pt x="909111" y="632363"/>
                    <a:pt x="911347" y="631040"/>
                  </a:cubicBezTo>
                  <a:cubicBezTo>
                    <a:pt x="913582" y="629717"/>
                    <a:pt x="917050" y="632363"/>
                    <a:pt x="919286" y="631953"/>
                  </a:cubicBezTo>
                  <a:cubicBezTo>
                    <a:pt x="921522" y="631542"/>
                    <a:pt x="923301" y="633230"/>
                    <a:pt x="926359" y="631953"/>
                  </a:cubicBezTo>
                  <a:cubicBezTo>
                    <a:pt x="929415" y="630675"/>
                    <a:pt x="928594" y="632865"/>
                    <a:pt x="931697" y="631953"/>
                  </a:cubicBezTo>
                  <a:cubicBezTo>
                    <a:pt x="934800" y="631040"/>
                    <a:pt x="933933" y="635055"/>
                    <a:pt x="939271" y="633687"/>
                  </a:cubicBezTo>
                  <a:cubicBezTo>
                    <a:pt x="944610" y="632318"/>
                    <a:pt x="943834" y="640394"/>
                    <a:pt x="946344" y="639025"/>
                  </a:cubicBezTo>
                  <a:cubicBezTo>
                    <a:pt x="947621" y="638332"/>
                    <a:pt x="948853" y="637538"/>
                    <a:pt x="950040" y="636652"/>
                  </a:cubicBezTo>
                  <a:cubicBezTo>
                    <a:pt x="950998" y="635922"/>
                    <a:pt x="952230" y="635055"/>
                    <a:pt x="954329" y="633687"/>
                  </a:cubicBezTo>
                  <a:cubicBezTo>
                    <a:pt x="959211" y="630584"/>
                    <a:pt x="960489" y="635922"/>
                    <a:pt x="964048" y="636789"/>
                  </a:cubicBezTo>
                  <a:cubicBezTo>
                    <a:pt x="967789" y="637948"/>
                    <a:pt x="971394" y="639605"/>
                    <a:pt x="974679" y="641717"/>
                  </a:cubicBezTo>
                  <a:cubicBezTo>
                    <a:pt x="978740" y="643907"/>
                    <a:pt x="975592" y="649246"/>
                    <a:pt x="977326" y="650524"/>
                  </a:cubicBezTo>
                  <a:cubicBezTo>
                    <a:pt x="979060" y="651801"/>
                    <a:pt x="981341" y="661201"/>
                    <a:pt x="981889" y="660288"/>
                  </a:cubicBezTo>
                  <a:cubicBezTo>
                    <a:pt x="982436" y="659376"/>
                    <a:pt x="980976" y="673155"/>
                    <a:pt x="981432" y="674479"/>
                  </a:cubicBezTo>
                  <a:cubicBezTo>
                    <a:pt x="981889" y="675802"/>
                    <a:pt x="973037" y="669916"/>
                    <a:pt x="973037" y="669916"/>
                  </a:cubicBezTo>
                  <a:cubicBezTo>
                    <a:pt x="973037" y="669916"/>
                    <a:pt x="966375" y="673018"/>
                    <a:pt x="966831" y="671285"/>
                  </a:cubicBezTo>
                  <a:cubicBezTo>
                    <a:pt x="967288" y="669551"/>
                    <a:pt x="964139" y="681003"/>
                    <a:pt x="963728" y="682327"/>
                  </a:cubicBezTo>
                  <a:cubicBezTo>
                    <a:pt x="960352" y="685110"/>
                    <a:pt x="956611" y="687469"/>
                    <a:pt x="952641" y="689354"/>
                  </a:cubicBezTo>
                  <a:cubicBezTo>
                    <a:pt x="948078" y="692091"/>
                    <a:pt x="949127" y="693415"/>
                    <a:pt x="947758" y="695148"/>
                  </a:cubicBezTo>
                  <a:cubicBezTo>
                    <a:pt x="946390" y="696882"/>
                    <a:pt x="942420" y="702723"/>
                    <a:pt x="942420" y="702723"/>
                  </a:cubicBezTo>
                  <a:cubicBezTo>
                    <a:pt x="942420" y="702723"/>
                    <a:pt x="933294" y="710252"/>
                    <a:pt x="931788" y="711529"/>
                  </a:cubicBezTo>
                  <a:cubicBezTo>
                    <a:pt x="930283" y="712807"/>
                    <a:pt x="928686" y="714221"/>
                    <a:pt x="923849" y="718693"/>
                  </a:cubicBezTo>
                  <a:cubicBezTo>
                    <a:pt x="921704" y="721116"/>
                    <a:pt x="918601" y="722535"/>
                    <a:pt x="915362" y="722617"/>
                  </a:cubicBezTo>
                  <a:cubicBezTo>
                    <a:pt x="915362" y="722617"/>
                    <a:pt x="904776" y="727180"/>
                    <a:pt x="904776" y="729735"/>
                  </a:cubicBezTo>
                  <a:cubicBezTo>
                    <a:pt x="904776" y="732290"/>
                    <a:pt x="904320" y="734617"/>
                    <a:pt x="904320" y="736853"/>
                  </a:cubicBezTo>
                  <a:cubicBezTo>
                    <a:pt x="904320" y="739089"/>
                    <a:pt x="897156" y="742192"/>
                    <a:pt x="894099" y="743469"/>
                  </a:cubicBezTo>
                  <a:cubicBezTo>
                    <a:pt x="889764" y="745281"/>
                    <a:pt x="885064" y="746047"/>
                    <a:pt x="880410" y="745705"/>
                  </a:cubicBezTo>
                  <a:cubicBezTo>
                    <a:pt x="877810" y="744838"/>
                    <a:pt x="876441" y="748397"/>
                    <a:pt x="875117" y="750587"/>
                  </a:cubicBezTo>
                  <a:cubicBezTo>
                    <a:pt x="872654" y="754393"/>
                    <a:pt x="869870" y="757956"/>
                    <a:pt x="866722" y="761219"/>
                  </a:cubicBezTo>
                  <a:cubicBezTo>
                    <a:pt x="863117" y="764732"/>
                    <a:pt x="864440" y="765782"/>
                    <a:pt x="863619" y="767881"/>
                  </a:cubicBezTo>
                  <a:cubicBezTo>
                    <a:pt x="861520" y="771996"/>
                    <a:pt x="860562" y="776596"/>
                    <a:pt x="860881" y="781204"/>
                  </a:cubicBezTo>
                  <a:cubicBezTo>
                    <a:pt x="861840" y="785913"/>
                    <a:pt x="863665" y="790412"/>
                    <a:pt x="866220" y="794482"/>
                  </a:cubicBezTo>
                  <a:cubicBezTo>
                    <a:pt x="867589" y="796262"/>
                    <a:pt x="873292" y="806848"/>
                    <a:pt x="876851" y="807349"/>
                  </a:cubicBezTo>
                  <a:cubicBezTo>
                    <a:pt x="880410" y="807851"/>
                    <a:pt x="879544" y="819761"/>
                    <a:pt x="879544" y="819761"/>
                  </a:cubicBezTo>
                  <a:cubicBezTo>
                    <a:pt x="879544" y="819761"/>
                    <a:pt x="867999" y="848963"/>
                    <a:pt x="873292" y="857861"/>
                  </a:cubicBezTo>
                  <a:cubicBezTo>
                    <a:pt x="878585" y="866758"/>
                    <a:pt x="876441" y="860963"/>
                    <a:pt x="878220" y="863610"/>
                  </a:cubicBezTo>
                  <a:cubicBezTo>
                    <a:pt x="880000" y="866256"/>
                    <a:pt x="885293" y="867169"/>
                    <a:pt x="887985" y="868492"/>
                  </a:cubicBezTo>
                  <a:cubicBezTo>
                    <a:pt x="892183" y="869473"/>
                    <a:pt x="896517" y="869765"/>
                    <a:pt x="900806" y="869359"/>
                  </a:cubicBezTo>
                  <a:cubicBezTo>
                    <a:pt x="904365" y="869359"/>
                    <a:pt x="906555" y="872507"/>
                    <a:pt x="911028" y="873374"/>
                  </a:cubicBezTo>
                  <a:cubicBezTo>
                    <a:pt x="915499" y="874241"/>
                    <a:pt x="914997" y="877937"/>
                    <a:pt x="918100" y="883550"/>
                  </a:cubicBezTo>
                  <a:cubicBezTo>
                    <a:pt x="921203" y="889162"/>
                    <a:pt x="923438" y="885785"/>
                    <a:pt x="925218" y="888386"/>
                  </a:cubicBezTo>
                  <a:cubicBezTo>
                    <a:pt x="926998" y="890987"/>
                    <a:pt x="939773" y="893314"/>
                    <a:pt x="943469" y="890668"/>
                  </a:cubicBezTo>
                  <a:cubicBezTo>
                    <a:pt x="947165" y="888021"/>
                    <a:pt x="949264" y="888842"/>
                    <a:pt x="952321" y="887108"/>
                  </a:cubicBezTo>
                  <a:cubicBezTo>
                    <a:pt x="955379" y="885375"/>
                    <a:pt x="954101" y="888021"/>
                    <a:pt x="957614" y="884417"/>
                  </a:cubicBezTo>
                  <a:cubicBezTo>
                    <a:pt x="961128" y="880812"/>
                    <a:pt x="960261" y="883093"/>
                    <a:pt x="963409" y="882683"/>
                  </a:cubicBezTo>
                  <a:cubicBezTo>
                    <a:pt x="967698" y="882833"/>
                    <a:pt x="971896" y="881583"/>
                    <a:pt x="975364" y="879123"/>
                  </a:cubicBezTo>
                  <a:cubicBezTo>
                    <a:pt x="978239" y="877038"/>
                    <a:pt x="980931" y="874670"/>
                    <a:pt x="983349" y="872051"/>
                  </a:cubicBezTo>
                  <a:cubicBezTo>
                    <a:pt x="985585" y="870226"/>
                    <a:pt x="989509" y="872051"/>
                    <a:pt x="994893" y="871595"/>
                  </a:cubicBezTo>
                  <a:cubicBezTo>
                    <a:pt x="1000277" y="871138"/>
                    <a:pt x="1000642" y="872507"/>
                    <a:pt x="1002833" y="870728"/>
                  </a:cubicBezTo>
                  <a:cubicBezTo>
                    <a:pt x="1005023" y="868948"/>
                    <a:pt x="1007395" y="869359"/>
                    <a:pt x="1016977" y="864477"/>
                  </a:cubicBezTo>
                  <a:cubicBezTo>
                    <a:pt x="1026559" y="859594"/>
                    <a:pt x="1023228" y="865800"/>
                    <a:pt x="1026103" y="865800"/>
                  </a:cubicBezTo>
                  <a:cubicBezTo>
                    <a:pt x="1028978" y="865800"/>
                    <a:pt x="1034088" y="868081"/>
                    <a:pt x="1043351" y="869359"/>
                  </a:cubicBezTo>
                  <a:cubicBezTo>
                    <a:pt x="1047548" y="868214"/>
                    <a:pt x="1051564" y="866571"/>
                    <a:pt x="1055351" y="864477"/>
                  </a:cubicBezTo>
                  <a:cubicBezTo>
                    <a:pt x="1056765" y="863528"/>
                    <a:pt x="1058271" y="862816"/>
                    <a:pt x="1059914" y="862378"/>
                  </a:cubicBezTo>
                  <a:cubicBezTo>
                    <a:pt x="1061602" y="862396"/>
                    <a:pt x="1063245" y="862195"/>
                    <a:pt x="1064888" y="861785"/>
                  </a:cubicBezTo>
                  <a:cubicBezTo>
                    <a:pt x="1071503" y="860507"/>
                    <a:pt x="1069724" y="863610"/>
                    <a:pt x="1072416" y="865389"/>
                  </a:cubicBezTo>
                  <a:cubicBezTo>
                    <a:pt x="1075108" y="867169"/>
                    <a:pt x="1074150" y="868948"/>
                    <a:pt x="1076979" y="872872"/>
                  </a:cubicBezTo>
                  <a:cubicBezTo>
                    <a:pt x="1078713" y="875802"/>
                    <a:pt x="1081587" y="877896"/>
                    <a:pt x="1084919" y="878667"/>
                  </a:cubicBezTo>
                  <a:cubicBezTo>
                    <a:pt x="1088295" y="880127"/>
                    <a:pt x="1091991" y="880602"/>
                    <a:pt x="1095596" y="880036"/>
                  </a:cubicBezTo>
                  <a:cubicBezTo>
                    <a:pt x="1097375" y="879123"/>
                    <a:pt x="1105315" y="880447"/>
                    <a:pt x="1108006" y="879123"/>
                  </a:cubicBezTo>
                  <a:cubicBezTo>
                    <a:pt x="1110698" y="877800"/>
                    <a:pt x="1116859" y="885329"/>
                    <a:pt x="1115079" y="884918"/>
                  </a:cubicBezTo>
                  <a:cubicBezTo>
                    <a:pt x="1113300" y="884508"/>
                    <a:pt x="1107550" y="887108"/>
                    <a:pt x="1104447" y="886652"/>
                  </a:cubicBezTo>
                  <a:cubicBezTo>
                    <a:pt x="1101345" y="886196"/>
                    <a:pt x="1097786" y="888842"/>
                    <a:pt x="1095596" y="887108"/>
                  </a:cubicBezTo>
                  <a:cubicBezTo>
                    <a:pt x="1093405" y="885375"/>
                    <a:pt x="1089801" y="888842"/>
                    <a:pt x="1088067" y="888021"/>
                  </a:cubicBezTo>
                  <a:cubicBezTo>
                    <a:pt x="1086333" y="887200"/>
                    <a:pt x="1077390" y="893314"/>
                    <a:pt x="1075610" y="892858"/>
                  </a:cubicBezTo>
                  <a:cubicBezTo>
                    <a:pt x="1073831" y="892402"/>
                    <a:pt x="1068081" y="897421"/>
                    <a:pt x="1066758" y="896873"/>
                  </a:cubicBezTo>
                  <a:cubicBezTo>
                    <a:pt x="1065435" y="896326"/>
                    <a:pt x="1059230" y="903489"/>
                    <a:pt x="1059230" y="903489"/>
                  </a:cubicBezTo>
                  <a:lnTo>
                    <a:pt x="1058910" y="903763"/>
                  </a:lnTo>
                  <a:cubicBezTo>
                    <a:pt x="1057632" y="904767"/>
                    <a:pt x="1053298" y="908326"/>
                    <a:pt x="1052111" y="907505"/>
                  </a:cubicBezTo>
                  <a:cubicBezTo>
                    <a:pt x="1050925" y="906683"/>
                    <a:pt x="1045039" y="910151"/>
                    <a:pt x="1043716" y="907505"/>
                  </a:cubicBezTo>
                  <a:cubicBezTo>
                    <a:pt x="1042392" y="904858"/>
                    <a:pt x="1035320" y="909695"/>
                    <a:pt x="1033541" y="905679"/>
                  </a:cubicBezTo>
                  <a:cubicBezTo>
                    <a:pt x="1031761" y="901664"/>
                    <a:pt x="1023776" y="904812"/>
                    <a:pt x="1021996" y="903033"/>
                  </a:cubicBezTo>
                  <a:cubicBezTo>
                    <a:pt x="1020217" y="901254"/>
                    <a:pt x="1014924" y="904812"/>
                    <a:pt x="1010954" y="902166"/>
                  </a:cubicBezTo>
                  <a:cubicBezTo>
                    <a:pt x="1006984" y="899520"/>
                    <a:pt x="1004703" y="901299"/>
                    <a:pt x="1003380" y="900387"/>
                  </a:cubicBezTo>
                  <a:cubicBezTo>
                    <a:pt x="1002057" y="899474"/>
                    <a:pt x="994254" y="902166"/>
                    <a:pt x="992338" y="901299"/>
                  </a:cubicBezTo>
                  <a:cubicBezTo>
                    <a:pt x="990421" y="900432"/>
                    <a:pt x="987775" y="903945"/>
                    <a:pt x="986497" y="904402"/>
                  </a:cubicBezTo>
                  <a:cubicBezTo>
                    <a:pt x="985219" y="904858"/>
                    <a:pt x="981204" y="906592"/>
                    <a:pt x="979425" y="904402"/>
                  </a:cubicBezTo>
                  <a:cubicBezTo>
                    <a:pt x="977645" y="902212"/>
                    <a:pt x="963501" y="908417"/>
                    <a:pt x="963501" y="908417"/>
                  </a:cubicBezTo>
                  <a:cubicBezTo>
                    <a:pt x="958390" y="909225"/>
                    <a:pt x="953188" y="909649"/>
                    <a:pt x="947987" y="909695"/>
                  </a:cubicBezTo>
                  <a:cubicBezTo>
                    <a:pt x="944382" y="909239"/>
                    <a:pt x="944017" y="913710"/>
                    <a:pt x="940868" y="918136"/>
                  </a:cubicBezTo>
                  <a:cubicBezTo>
                    <a:pt x="937720" y="922562"/>
                    <a:pt x="933339" y="922106"/>
                    <a:pt x="928001" y="926577"/>
                  </a:cubicBezTo>
                  <a:cubicBezTo>
                    <a:pt x="922663" y="931049"/>
                    <a:pt x="929370" y="933239"/>
                    <a:pt x="930237" y="936296"/>
                  </a:cubicBezTo>
                  <a:cubicBezTo>
                    <a:pt x="930739" y="939906"/>
                    <a:pt x="931971" y="943378"/>
                    <a:pt x="933796" y="946517"/>
                  </a:cubicBezTo>
                  <a:cubicBezTo>
                    <a:pt x="936442" y="950487"/>
                    <a:pt x="934663" y="950076"/>
                    <a:pt x="938678" y="955643"/>
                  </a:cubicBezTo>
                  <a:cubicBezTo>
                    <a:pt x="942694" y="961210"/>
                    <a:pt x="945705" y="961392"/>
                    <a:pt x="947804" y="960206"/>
                  </a:cubicBezTo>
                  <a:cubicBezTo>
                    <a:pt x="949903" y="959019"/>
                    <a:pt x="951774" y="959293"/>
                    <a:pt x="955333" y="971750"/>
                  </a:cubicBezTo>
                  <a:cubicBezTo>
                    <a:pt x="955698" y="972904"/>
                    <a:pt x="955972" y="974077"/>
                    <a:pt x="956200" y="975263"/>
                  </a:cubicBezTo>
                  <a:cubicBezTo>
                    <a:pt x="957614" y="983111"/>
                    <a:pt x="953097" y="979826"/>
                    <a:pt x="952686" y="982838"/>
                  </a:cubicBezTo>
                  <a:cubicBezTo>
                    <a:pt x="952504" y="986812"/>
                    <a:pt x="952641" y="990795"/>
                    <a:pt x="953097" y="994747"/>
                  </a:cubicBezTo>
                  <a:lnTo>
                    <a:pt x="945523" y="1003873"/>
                  </a:lnTo>
                  <a:cubicBezTo>
                    <a:pt x="945523" y="1003873"/>
                    <a:pt x="938907" y="1009165"/>
                    <a:pt x="938039" y="1007432"/>
                  </a:cubicBezTo>
                  <a:cubicBezTo>
                    <a:pt x="937173" y="1005698"/>
                    <a:pt x="921659" y="1003416"/>
                    <a:pt x="921659" y="999857"/>
                  </a:cubicBezTo>
                  <a:cubicBezTo>
                    <a:pt x="921659" y="996298"/>
                    <a:pt x="914540" y="998123"/>
                    <a:pt x="914130" y="992739"/>
                  </a:cubicBezTo>
                  <a:cubicBezTo>
                    <a:pt x="913719" y="987355"/>
                    <a:pt x="911940" y="990549"/>
                    <a:pt x="910069" y="989682"/>
                  </a:cubicBezTo>
                  <a:cubicBezTo>
                    <a:pt x="908198" y="988815"/>
                    <a:pt x="901217" y="989682"/>
                    <a:pt x="900350" y="985667"/>
                  </a:cubicBezTo>
                  <a:cubicBezTo>
                    <a:pt x="899483" y="981651"/>
                    <a:pt x="895012" y="983066"/>
                    <a:pt x="893278" y="981743"/>
                  </a:cubicBezTo>
                  <a:cubicBezTo>
                    <a:pt x="891544" y="980419"/>
                    <a:pt x="888715" y="983066"/>
                    <a:pt x="886661" y="983887"/>
                  </a:cubicBezTo>
                  <a:cubicBezTo>
                    <a:pt x="882783" y="986255"/>
                    <a:pt x="879178" y="989093"/>
                    <a:pt x="875984" y="992329"/>
                  </a:cubicBezTo>
                  <a:cubicBezTo>
                    <a:pt x="873749" y="994564"/>
                    <a:pt x="873292" y="997667"/>
                    <a:pt x="870646" y="998990"/>
                  </a:cubicBezTo>
                  <a:cubicBezTo>
                    <a:pt x="867999" y="1000314"/>
                    <a:pt x="871102" y="1005606"/>
                    <a:pt x="868410" y="1007842"/>
                  </a:cubicBezTo>
                  <a:cubicBezTo>
                    <a:pt x="865718" y="1010078"/>
                    <a:pt x="867132" y="1011858"/>
                    <a:pt x="865353" y="1011858"/>
                  </a:cubicBezTo>
                  <a:cubicBezTo>
                    <a:pt x="863574" y="1011858"/>
                    <a:pt x="862706" y="1014504"/>
                    <a:pt x="859147" y="1017196"/>
                  </a:cubicBezTo>
                  <a:cubicBezTo>
                    <a:pt x="855588" y="1019888"/>
                    <a:pt x="858280" y="1023812"/>
                    <a:pt x="861794" y="1027782"/>
                  </a:cubicBezTo>
                  <a:cubicBezTo>
                    <a:pt x="865307" y="1031752"/>
                    <a:pt x="859604" y="1031295"/>
                    <a:pt x="858280" y="1031295"/>
                  </a:cubicBezTo>
                  <a:cubicBezTo>
                    <a:pt x="856957" y="1031295"/>
                    <a:pt x="856911" y="1037136"/>
                    <a:pt x="856911" y="1037136"/>
                  </a:cubicBezTo>
                  <a:lnTo>
                    <a:pt x="861474" y="1041060"/>
                  </a:lnTo>
                  <a:cubicBezTo>
                    <a:pt x="861474" y="1043177"/>
                    <a:pt x="861383" y="1045299"/>
                    <a:pt x="861155" y="1047402"/>
                  </a:cubicBezTo>
                  <a:cubicBezTo>
                    <a:pt x="861155" y="1047402"/>
                    <a:pt x="861155" y="1047722"/>
                    <a:pt x="861155" y="1047722"/>
                  </a:cubicBezTo>
                  <a:cubicBezTo>
                    <a:pt x="859604" y="1051523"/>
                    <a:pt x="857824" y="1055241"/>
                    <a:pt x="855862" y="1058855"/>
                  </a:cubicBezTo>
                  <a:cubicBezTo>
                    <a:pt x="854539" y="1060133"/>
                    <a:pt x="859421" y="1062369"/>
                    <a:pt x="861155" y="1066794"/>
                  </a:cubicBezTo>
                  <a:cubicBezTo>
                    <a:pt x="862022" y="1069204"/>
                    <a:pt x="862022" y="1071823"/>
                    <a:pt x="861155" y="1074232"/>
                  </a:cubicBezTo>
                  <a:cubicBezTo>
                    <a:pt x="860288" y="1076742"/>
                    <a:pt x="858691" y="1078795"/>
                    <a:pt x="856182" y="1078795"/>
                  </a:cubicBezTo>
                  <a:cubicBezTo>
                    <a:pt x="851299" y="1078795"/>
                    <a:pt x="852668" y="1084134"/>
                    <a:pt x="851299" y="1089883"/>
                  </a:cubicBezTo>
                  <a:cubicBezTo>
                    <a:pt x="849931" y="1095632"/>
                    <a:pt x="845961" y="1099008"/>
                    <a:pt x="841534" y="1097868"/>
                  </a:cubicBezTo>
                  <a:cubicBezTo>
                    <a:pt x="837109" y="1096727"/>
                    <a:pt x="837565" y="1099647"/>
                    <a:pt x="831816" y="1098324"/>
                  </a:cubicBezTo>
                  <a:cubicBezTo>
                    <a:pt x="826066" y="1097001"/>
                    <a:pt x="823830" y="1106263"/>
                    <a:pt x="819861" y="1110279"/>
                  </a:cubicBezTo>
                  <a:cubicBezTo>
                    <a:pt x="818584" y="1111470"/>
                    <a:pt x="817123" y="1112423"/>
                    <a:pt x="815526" y="1113108"/>
                  </a:cubicBezTo>
                  <a:cubicBezTo>
                    <a:pt x="810781" y="1115334"/>
                    <a:pt x="805351" y="1115754"/>
                    <a:pt x="800332" y="1114294"/>
                  </a:cubicBezTo>
                  <a:cubicBezTo>
                    <a:pt x="797412" y="1113190"/>
                    <a:pt x="794309" y="1112442"/>
                    <a:pt x="791206" y="1112058"/>
                  </a:cubicBezTo>
                  <a:lnTo>
                    <a:pt x="785868" y="1100971"/>
                  </a:lnTo>
                  <a:cubicBezTo>
                    <a:pt x="785868" y="1100971"/>
                    <a:pt x="776742" y="1096408"/>
                    <a:pt x="775191" y="1095632"/>
                  </a:cubicBezTo>
                  <a:cubicBezTo>
                    <a:pt x="773639" y="1094856"/>
                    <a:pt x="766795" y="1097868"/>
                    <a:pt x="761502" y="1098324"/>
                  </a:cubicBezTo>
                  <a:cubicBezTo>
                    <a:pt x="758353" y="1098616"/>
                    <a:pt x="755297" y="1099355"/>
                    <a:pt x="752376" y="1100514"/>
                  </a:cubicBezTo>
                  <a:cubicBezTo>
                    <a:pt x="752376" y="1100514"/>
                    <a:pt x="740011" y="1105077"/>
                    <a:pt x="734125" y="1107176"/>
                  </a:cubicBezTo>
                  <a:cubicBezTo>
                    <a:pt x="728239" y="1109275"/>
                    <a:pt x="717744" y="1117351"/>
                    <a:pt x="714139" y="1117808"/>
                  </a:cubicBezTo>
                  <a:cubicBezTo>
                    <a:pt x="711904" y="1118081"/>
                    <a:pt x="709713" y="1118524"/>
                    <a:pt x="707523" y="1119131"/>
                  </a:cubicBezTo>
                  <a:cubicBezTo>
                    <a:pt x="703371" y="1118898"/>
                    <a:pt x="699173" y="1119345"/>
                    <a:pt x="695158" y="1120454"/>
                  </a:cubicBezTo>
                  <a:cubicBezTo>
                    <a:pt x="692010" y="1121453"/>
                    <a:pt x="689180" y="1123137"/>
                    <a:pt x="686762" y="1125382"/>
                  </a:cubicBezTo>
                  <a:cubicBezTo>
                    <a:pt x="682473" y="1128430"/>
                    <a:pt x="677682" y="1130670"/>
                    <a:pt x="672572" y="1131998"/>
                  </a:cubicBezTo>
                  <a:cubicBezTo>
                    <a:pt x="671522" y="1132153"/>
                    <a:pt x="670518" y="1132431"/>
                    <a:pt x="669560" y="1132819"/>
                  </a:cubicBezTo>
                  <a:cubicBezTo>
                    <a:pt x="667963" y="1133413"/>
                    <a:pt x="667872" y="1133413"/>
                    <a:pt x="666366" y="1130219"/>
                  </a:cubicBezTo>
                  <a:cubicBezTo>
                    <a:pt x="664176" y="1125656"/>
                    <a:pt x="659248" y="1126249"/>
                    <a:pt x="657240" y="1125382"/>
                  </a:cubicBezTo>
                  <a:cubicBezTo>
                    <a:pt x="647978" y="1119852"/>
                    <a:pt x="639080" y="1113756"/>
                    <a:pt x="630593" y="1107130"/>
                  </a:cubicBezTo>
                  <a:cubicBezTo>
                    <a:pt x="627536" y="1104028"/>
                    <a:pt x="623110" y="1109777"/>
                    <a:pt x="620463" y="1108864"/>
                  </a:cubicBezTo>
                  <a:cubicBezTo>
                    <a:pt x="617817" y="1107952"/>
                    <a:pt x="615536" y="1111100"/>
                    <a:pt x="610197" y="1114248"/>
                  </a:cubicBezTo>
                  <a:cubicBezTo>
                    <a:pt x="604858" y="1117397"/>
                    <a:pt x="601345" y="1120819"/>
                    <a:pt x="596006" y="1123374"/>
                  </a:cubicBezTo>
                  <a:cubicBezTo>
                    <a:pt x="590668" y="1125929"/>
                    <a:pt x="590303" y="1127344"/>
                    <a:pt x="586288" y="1127344"/>
                  </a:cubicBezTo>
                  <a:cubicBezTo>
                    <a:pt x="582272" y="1127344"/>
                    <a:pt x="580538" y="1127800"/>
                    <a:pt x="579215" y="1126021"/>
                  </a:cubicBezTo>
                  <a:cubicBezTo>
                    <a:pt x="577892" y="1124241"/>
                    <a:pt x="582318" y="1118446"/>
                    <a:pt x="582728" y="1116256"/>
                  </a:cubicBezTo>
                  <a:cubicBezTo>
                    <a:pt x="583139" y="1114066"/>
                    <a:pt x="580538" y="1114066"/>
                    <a:pt x="576569" y="1114933"/>
                  </a:cubicBezTo>
                  <a:cubicBezTo>
                    <a:pt x="572599" y="1115800"/>
                    <a:pt x="570774" y="1117123"/>
                    <a:pt x="562332" y="1111830"/>
                  </a:cubicBezTo>
                  <a:cubicBezTo>
                    <a:pt x="560690" y="1110735"/>
                    <a:pt x="550834" y="1106035"/>
                    <a:pt x="551746" y="1102704"/>
                  </a:cubicBezTo>
                  <a:cubicBezTo>
                    <a:pt x="552659" y="1099373"/>
                    <a:pt x="553070" y="1099100"/>
                    <a:pt x="553480" y="1096910"/>
                  </a:cubicBezTo>
                  <a:cubicBezTo>
                    <a:pt x="553891" y="1094719"/>
                    <a:pt x="551746" y="1091617"/>
                    <a:pt x="546408" y="1089837"/>
                  </a:cubicBezTo>
                  <a:cubicBezTo>
                    <a:pt x="541069" y="1088058"/>
                    <a:pt x="541525" y="1088970"/>
                    <a:pt x="538925" y="1086689"/>
                  </a:cubicBezTo>
                  <a:cubicBezTo>
                    <a:pt x="536324" y="1084407"/>
                    <a:pt x="536643" y="1079160"/>
                    <a:pt x="537100" y="1075236"/>
                  </a:cubicBezTo>
                  <a:cubicBezTo>
                    <a:pt x="537556" y="1071312"/>
                    <a:pt x="541982" y="1069031"/>
                    <a:pt x="544628" y="1066110"/>
                  </a:cubicBezTo>
                  <a:cubicBezTo>
                    <a:pt x="547275" y="1063190"/>
                    <a:pt x="551290" y="1065198"/>
                    <a:pt x="550834" y="1063007"/>
                  </a:cubicBezTo>
                  <a:cubicBezTo>
                    <a:pt x="550104" y="1060064"/>
                    <a:pt x="550241" y="1056962"/>
                    <a:pt x="551290" y="1054110"/>
                  </a:cubicBezTo>
                  <a:cubicBezTo>
                    <a:pt x="552614" y="1051007"/>
                    <a:pt x="561055" y="1050596"/>
                    <a:pt x="562332" y="1049547"/>
                  </a:cubicBezTo>
                  <a:cubicBezTo>
                    <a:pt x="566439" y="1047694"/>
                    <a:pt x="570774" y="1046362"/>
                    <a:pt x="575245" y="1045577"/>
                  </a:cubicBezTo>
                  <a:cubicBezTo>
                    <a:pt x="577481" y="1045577"/>
                    <a:pt x="578303" y="1039828"/>
                    <a:pt x="577481" y="1037547"/>
                  </a:cubicBezTo>
                  <a:cubicBezTo>
                    <a:pt x="576660" y="1035265"/>
                    <a:pt x="572143" y="1034079"/>
                    <a:pt x="569450" y="1032254"/>
                  </a:cubicBezTo>
                  <a:cubicBezTo>
                    <a:pt x="566758" y="1030428"/>
                    <a:pt x="561876" y="1030976"/>
                    <a:pt x="559686" y="1029607"/>
                  </a:cubicBezTo>
                  <a:cubicBezTo>
                    <a:pt x="557496" y="1028238"/>
                    <a:pt x="558865" y="1020755"/>
                    <a:pt x="559229" y="1017242"/>
                  </a:cubicBezTo>
                  <a:cubicBezTo>
                    <a:pt x="559595" y="1013728"/>
                    <a:pt x="565481" y="1012314"/>
                    <a:pt x="568994" y="1008846"/>
                  </a:cubicBezTo>
                  <a:cubicBezTo>
                    <a:pt x="572508" y="1005378"/>
                    <a:pt x="567260" y="997667"/>
                    <a:pt x="567260" y="995887"/>
                  </a:cubicBezTo>
                  <a:cubicBezTo>
                    <a:pt x="567671" y="992287"/>
                    <a:pt x="568401" y="988733"/>
                    <a:pt x="569450" y="985256"/>
                  </a:cubicBezTo>
                  <a:cubicBezTo>
                    <a:pt x="570317" y="982564"/>
                    <a:pt x="566393" y="978184"/>
                    <a:pt x="565892" y="976404"/>
                  </a:cubicBezTo>
                  <a:cubicBezTo>
                    <a:pt x="565390" y="974625"/>
                    <a:pt x="555260" y="981788"/>
                    <a:pt x="552203" y="983933"/>
                  </a:cubicBezTo>
                  <a:cubicBezTo>
                    <a:pt x="548552" y="986926"/>
                    <a:pt x="545678" y="990722"/>
                    <a:pt x="543761" y="995021"/>
                  </a:cubicBezTo>
                  <a:cubicBezTo>
                    <a:pt x="543351" y="997302"/>
                    <a:pt x="535776" y="1000815"/>
                    <a:pt x="532218" y="1002093"/>
                  </a:cubicBezTo>
                  <a:cubicBezTo>
                    <a:pt x="528384" y="1003476"/>
                    <a:pt x="524278" y="1003790"/>
                    <a:pt x="520263" y="1003006"/>
                  </a:cubicBezTo>
                  <a:cubicBezTo>
                    <a:pt x="517570" y="1002093"/>
                    <a:pt x="513601" y="1006565"/>
                    <a:pt x="512232" y="1006108"/>
                  </a:cubicBezTo>
                  <a:cubicBezTo>
                    <a:pt x="510863" y="1005652"/>
                    <a:pt x="505616" y="1010671"/>
                    <a:pt x="503426" y="1011401"/>
                  </a:cubicBezTo>
                  <a:cubicBezTo>
                    <a:pt x="501235" y="1012131"/>
                    <a:pt x="498087" y="1018565"/>
                    <a:pt x="496353" y="1019843"/>
                  </a:cubicBezTo>
                  <a:cubicBezTo>
                    <a:pt x="494620" y="1021120"/>
                    <a:pt x="494117" y="1029607"/>
                    <a:pt x="493661" y="1033120"/>
                  </a:cubicBezTo>
                  <a:cubicBezTo>
                    <a:pt x="493615" y="1036588"/>
                    <a:pt x="494072" y="1040042"/>
                    <a:pt x="494984" y="1043387"/>
                  </a:cubicBezTo>
                  <a:cubicBezTo>
                    <a:pt x="494528" y="1052084"/>
                    <a:pt x="494665" y="1060808"/>
                    <a:pt x="495395" y="1069487"/>
                  </a:cubicBezTo>
                  <a:cubicBezTo>
                    <a:pt x="495395" y="1071038"/>
                    <a:pt x="500734" y="1070810"/>
                    <a:pt x="503426" y="1071266"/>
                  </a:cubicBezTo>
                  <a:cubicBezTo>
                    <a:pt x="506118" y="1071722"/>
                    <a:pt x="510544" y="1076559"/>
                    <a:pt x="512551" y="1078339"/>
                  </a:cubicBezTo>
                  <a:cubicBezTo>
                    <a:pt x="514559" y="1080118"/>
                    <a:pt x="510361" y="1080118"/>
                    <a:pt x="503700" y="1085457"/>
                  </a:cubicBezTo>
                  <a:cubicBezTo>
                    <a:pt x="497037" y="1090795"/>
                    <a:pt x="504110" y="1090020"/>
                    <a:pt x="504566" y="1093898"/>
                  </a:cubicBezTo>
                  <a:cubicBezTo>
                    <a:pt x="505022" y="1097777"/>
                    <a:pt x="505890" y="1099145"/>
                    <a:pt x="507213" y="1099145"/>
                  </a:cubicBezTo>
                  <a:cubicBezTo>
                    <a:pt x="508536" y="1099145"/>
                    <a:pt x="508536" y="1105807"/>
                    <a:pt x="509449" y="1107176"/>
                  </a:cubicBezTo>
                  <a:cubicBezTo>
                    <a:pt x="510361" y="1108545"/>
                    <a:pt x="514741" y="1109366"/>
                    <a:pt x="514741" y="1109366"/>
                  </a:cubicBezTo>
                  <a:lnTo>
                    <a:pt x="518301" y="1118492"/>
                  </a:lnTo>
                  <a:cubicBezTo>
                    <a:pt x="518529" y="1122046"/>
                    <a:pt x="518529" y="1125615"/>
                    <a:pt x="518301" y="1129169"/>
                  </a:cubicBezTo>
                  <a:cubicBezTo>
                    <a:pt x="517890" y="1130401"/>
                    <a:pt x="514331" y="1131359"/>
                    <a:pt x="512049" y="1131359"/>
                  </a:cubicBezTo>
                  <a:cubicBezTo>
                    <a:pt x="509768" y="1131359"/>
                    <a:pt x="508536" y="1133549"/>
                    <a:pt x="507487" y="1141534"/>
                  </a:cubicBezTo>
                  <a:cubicBezTo>
                    <a:pt x="506437" y="1149519"/>
                    <a:pt x="502924" y="1146919"/>
                    <a:pt x="501692" y="1145094"/>
                  </a:cubicBezTo>
                  <a:cubicBezTo>
                    <a:pt x="500460" y="1143268"/>
                    <a:pt x="489326" y="1141124"/>
                    <a:pt x="487136" y="1138432"/>
                  </a:cubicBezTo>
                  <a:cubicBezTo>
                    <a:pt x="484946" y="1135740"/>
                    <a:pt x="478011" y="1138888"/>
                    <a:pt x="475136" y="1138432"/>
                  </a:cubicBezTo>
                  <a:cubicBezTo>
                    <a:pt x="472261" y="1137975"/>
                    <a:pt x="467561" y="1141991"/>
                    <a:pt x="467561" y="1141991"/>
                  </a:cubicBezTo>
                  <a:cubicBezTo>
                    <a:pt x="466238" y="1143154"/>
                    <a:pt x="464824" y="1144236"/>
                    <a:pt x="463363" y="1145230"/>
                  </a:cubicBezTo>
                  <a:cubicBezTo>
                    <a:pt x="462634" y="1145778"/>
                    <a:pt x="461812" y="1146179"/>
                    <a:pt x="460946" y="1146417"/>
                  </a:cubicBezTo>
                  <a:cubicBezTo>
                    <a:pt x="459622" y="1146417"/>
                    <a:pt x="449857" y="1150022"/>
                    <a:pt x="448124" y="1148196"/>
                  </a:cubicBezTo>
                  <a:cubicBezTo>
                    <a:pt x="446390" y="1146371"/>
                    <a:pt x="440093" y="1149109"/>
                    <a:pt x="435211" y="1147786"/>
                  </a:cubicBezTo>
                  <a:cubicBezTo>
                    <a:pt x="432062" y="1147224"/>
                    <a:pt x="428914" y="1148634"/>
                    <a:pt x="427271" y="1151345"/>
                  </a:cubicBezTo>
                  <a:cubicBezTo>
                    <a:pt x="423530" y="1153370"/>
                    <a:pt x="419970" y="1155739"/>
                    <a:pt x="416685" y="1158417"/>
                  </a:cubicBezTo>
                  <a:cubicBezTo>
                    <a:pt x="414632" y="1161324"/>
                    <a:pt x="413263" y="1164641"/>
                    <a:pt x="412624" y="1168136"/>
                  </a:cubicBezTo>
                  <a:cubicBezTo>
                    <a:pt x="411712" y="1172699"/>
                    <a:pt x="403773" y="1177901"/>
                    <a:pt x="403773" y="1177901"/>
                  </a:cubicBezTo>
                  <a:cubicBezTo>
                    <a:pt x="401126" y="1180625"/>
                    <a:pt x="398799" y="1183586"/>
                    <a:pt x="396700" y="1186753"/>
                  </a:cubicBezTo>
                  <a:cubicBezTo>
                    <a:pt x="395742" y="1188943"/>
                    <a:pt x="393552" y="1193871"/>
                    <a:pt x="393141" y="1195194"/>
                  </a:cubicBezTo>
                  <a:cubicBezTo>
                    <a:pt x="392730" y="1196517"/>
                    <a:pt x="388259" y="1203133"/>
                    <a:pt x="388259" y="1202266"/>
                  </a:cubicBezTo>
                  <a:cubicBezTo>
                    <a:pt x="388259" y="1201399"/>
                    <a:pt x="378494" y="1213354"/>
                    <a:pt x="377171" y="1214267"/>
                  </a:cubicBezTo>
                  <a:cubicBezTo>
                    <a:pt x="373065" y="1216726"/>
                    <a:pt x="368775" y="1218802"/>
                    <a:pt x="364304" y="1220472"/>
                  </a:cubicBezTo>
                  <a:lnTo>
                    <a:pt x="356729" y="1226176"/>
                  </a:lnTo>
                  <a:cubicBezTo>
                    <a:pt x="353033" y="1228644"/>
                    <a:pt x="349474" y="1231341"/>
                    <a:pt x="346098" y="1234252"/>
                  </a:cubicBezTo>
                  <a:cubicBezTo>
                    <a:pt x="343862" y="1236137"/>
                    <a:pt x="341261" y="1237496"/>
                    <a:pt x="338432" y="1238222"/>
                  </a:cubicBezTo>
                  <a:cubicBezTo>
                    <a:pt x="337063" y="1238692"/>
                    <a:pt x="335603" y="1238847"/>
                    <a:pt x="334143" y="1238678"/>
                  </a:cubicBezTo>
                  <a:cubicBezTo>
                    <a:pt x="330630" y="1237766"/>
                    <a:pt x="330173" y="1240868"/>
                    <a:pt x="328850" y="1239499"/>
                  </a:cubicBezTo>
                  <a:cubicBezTo>
                    <a:pt x="327527" y="1238131"/>
                    <a:pt x="319724" y="1246207"/>
                    <a:pt x="315983" y="1248625"/>
                  </a:cubicBezTo>
                  <a:cubicBezTo>
                    <a:pt x="312241" y="1251043"/>
                    <a:pt x="314203" y="1256154"/>
                    <a:pt x="313382" y="1257751"/>
                  </a:cubicBezTo>
                  <a:cubicBezTo>
                    <a:pt x="313519" y="1262122"/>
                    <a:pt x="314295" y="1266457"/>
                    <a:pt x="315618" y="1270618"/>
                  </a:cubicBezTo>
                  <a:cubicBezTo>
                    <a:pt x="315618" y="1270618"/>
                    <a:pt x="305808" y="1277326"/>
                    <a:pt x="302705" y="1279059"/>
                  </a:cubicBezTo>
                  <a:cubicBezTo>
                    <a:pt x="299237" y="1280999"/>
                    <a:pt x="295496" y="1282354"/>
                    <a:pt x="291617" y="1283075"/>
                  </a:cubicBezTo>
                  <a:cubicBezTo>
                    <a:pt x="288514" y="1283645"/>
                    <a:pt x="285457" y="1284512"/>
                    <a:pt x="282492" y="1285676"/>
                  </a:cubicBezTo>
                  <a:cubicBezTo>
                    <a:pt x="280484" y="1286903"/>
                    <a:pt x="279297" y="1289125"/>
                    <a:pt x="279434" y="1291471"/>
                  </a:cubicBezTo>
                  <a:cubicBezTo>
                    <a:pt x="279845" y="1295030"/>
                    <a:pt x="278521" y="1296307"/>
                    <a:pt x="278065" y="1300323"/>
                  </a:cubicBezTo>
                  <a:cubicBezTo>
                    <a:pt x="277609" y="1304338"/>
                    <a:pt x="269213" y="1303836"/>
                    <a:pt x="267844" y="1302558"/>
                  </a:cubicBezTo>
                  <a:cubicBezTo>
                    <a:pt x="266476" y="1301281"/>
                    <a:pt x="253243" y="1304748"/>
                    <a:pt x="250551" y="1303425"/>
                  </a:cubicBezTo>
                  <a:cubicBezTo>
                    <a:pt x="247859" y="1302102"/>
                    <a:pt x="242566" y="1302558"/>
                    <a:pt x="240832" y="1299410"/>
                  </a:cubicBezTo>
                  <a:cubicBezTo>
                    <a:pt x="239099" y="1296262"/>
                    <a:pt x="231707" y="1294573"/>
                    <a:pt x="228011" y="1293204"/>
                  </a:cubicBezTo>
                  <a:cubicBezTo>
                    <a:pt x="222353" y="1291607"/>
                    <a:pt x="216512" y="1290855"/>
                    <a:pt x="210671" y="1290969"/>
                  </a:cubicBezTo>
                  <a:cubicBezTo>
                    <a:pt x="206702" y="1291471"/>
                    <a:pt x="209850" y="1294573"/>
                    <a:pt x="211995" y="1296763"/>
                  </a:cubicBezTo>
                  <a:cubicBezTo>
                    <a:pt x="214139" y="1298954"/>
                    <a:pt x="214231" y="1301646"/>
                    <a:pt x="215600" y="1304292"/>
                  </a:cubicBezTo>
                  <a:cubicBezTo>
                    <a:pt x="216968" y="1306939"/>
                    <a:pt x="217790" y="1314513"/>
                    <a:pt x="221759" y="1315380"/>
                  </a:cubicBezTo>
                  <a:cubicBezTo>
                    <a:pt x="225729" y="1316247"/>
                    <a:pt x="223950" y="1322954"/>
                    <a:pt x="225319" y="1328293"/>
                  </a:cubicBezTo>
                  <a:cubicBezTo>
                    <a:pt x="226687" y="1333632"/>
                    <a:pt x="221759" y="1329571"/>
                    <a:pt x="218246" y="1328293"/>
                  </a:cubicBezTo>
                  <a:cubicBezTo>
                    <a:pt x="214732" y="1327015"/>
                    <a:pt x="212451" y="1329571"/>
                    <a:pt x="208071" y="1326878"/>
                  </a:cubicBezTo>
                  <a:cubicBezTo>
                    <a:pt x="203691" y="1324186"/>
                    <a:pt x="198945" y="1328293"/>
                    <a:pt x="193880" y="1327380"/>
                  </a:cubicBezTo>
                  <a:cubicBezTo>
                    <a:pt x="188816" y="1326468"/>
                    <a:pt x="188085" y="1326011"/>
                    <a:pt x="185393" y="1322498"/>
                  </a:cubicBezTo>
                  <a:cubicBezTo>
                    <a:pt x="182701" y="1318985"/>
                    <a:pt x="179690" y="1322042"/>
                    <a:pt x="177454" y="1321175"/>
                  </a:cubicBezTo>
                  <a:cubicBezTo>
                    <a:pt x="175218" y="1320308"/>
                    <a:pt x="174762" y="1318893"/>
                    <a:pt x="171659" y="1319806"/>
                  </a:cubicBezTo>
                  <a:cubicBezTo>
                    <a:pt x="169149" y="1320892"/>
                    <a:pt x="166777" y="1322238"/>
                    <a:pt x="164586" y="1323821"/>
                  </a:cubicBezTo>
                  <a:cubicBezTo>
                    <a:pt x="162807" y="1324688"/>
                    <a:pt x="159704" y="1321631"/>
                    <a:pt x="154411" y="1323821"/>
                  </a:cubicBezTo>
                  <a:cubicBezTo>
                    <a:pt x="149118" y="1326011"/>
                    <a:pt x="148616" y="1323365"/>
                    <a:pt x="146837" y="1323821"/>
                  </a:cubicBezTo>
                  <a:cubicBezTo>
                    <a:pt x="142183" y="1326888"/>
                    <a:pt x="137894" y="1330470"/>
                    <a:pt x="134015" y="1334499"/>
                  </a:cubicBezTo>
                  <a:cubicBezTo>
                    <a:pt x="130912" y="1337556"/>
                    <a:pt x="137985" y="1343305"/>
                    <a:pt x="137529" y="1347776"/>
                  </a:cubicBezTo>
                  <a:cubicBezTo>
                    <a:pt x="137072" y="1352248"/>
                    <a:pt x="140221" y="1354347"/>
                    <a:pt x="142457" y="1356583"/>
                  </a:cubicBezTo>
                  <a:cubicBezTo>
                    <a:pt x="144692" y="1358818"/>
                    <a:pt x="151309" y="1359275"/>
                    <a:pt x="157058" y="1358362"/>
                  </a:cubicBezTo>
                  <a:cubicBezTo>
                    <a:pt x="162807" y="1357450"/>
                    <a:pt x="161621" y="1360188"/>
                    <a:pt x="162807" y="1359731"/>
                  </a:cubicBezTo>
                  <a:cubicBezTo>
                    <a:pt x="163993" y="1359275"/>
                    <a:pt x="167689" y="1362834"/>
                    <a:pt x="169515" y="1365024"/>
                  </a:cubicBezTo>
                  <a:cubicBezTo>
                    <a:pt x="171705" y="1368930"/>
                    <a:pt x="176222" y="1370924"/>
                    <a:pt x="180557" y="1369906"/>
                  </a:cubicBezTo>
                  <a:cubicBezTo>
                    <a:pt x="186351" y="1368127"/>
                    <a:pt x="186351" y="1373055"/>
                    <a:pt x="188953" y="1373055"/>
                  </a:cubicBezTo>
                  <a:cubicBezTo>
                    <a:pt x="191553" y="1373055"/>
                    <a:pt x="192557" y="1374788"/>
                    <a:pt x="196481" y="1374788"/>
                  </a:cubicBezTo>
                  <a:cubicBezTo>
                    <a:pt x="200405" y="1374788"/>
                    <a:pt x="199584" y="1379671"/>
                    <a:pt x="201820" y="1380082"/>
                  </a:cubicBezTo>
                  <a:cubicBezTo>
                    <a:pt x="204284" y="1381094"/>
                    <a:pt x="206109" y="1383262"/>
                    <a:pt x="206702" y="1385877"/>
                  </a:cubicBezTo>
                  <a:cubicBezTo>
                    <a:pt x="207158" y="1388067"/>
                    <a:pt x="205333" y="1390439"/>
                    <a:pt x="205333" y="1391991"/>
                  </a:cubicBezTo>
                  <a:cubicBezTo>
                    <a:pt x="205333" y="1393542"/>
                    <a:pt x="209394" y="1397375"/>
                    <a:pt x="212451" y="1401847"/>
                  </a:cubicBezTo>
                  <a:cubicBezTo>
                    <a:pt x="214276" y="1404817"/>
                    <a:pt x="216695" y="1407377"/>
                    <a:pt x="219524" y="1409375"/>
                  </a:cubicBezTo>
                  <a:cubicBezTo>
                    <a:pt x="222216" y="1411109"/>
                    <a:pt x="223585" y="1415535"/>
                    <a:pt x="228649" y="1416493"/>
                  </a:cubicBezTo>
                  <a:cubicBezTo>
                    <a:pt x="233714" y="1417452"/>
                    <a:pt x="232209" y="1421056"/>
                    <a:pt x="232573" y="1423109"/>
                  </a:cubicBezTo>
                  <a:cubicBezTo>
                    <a:pt x="232938" y="1425163"/>
                    <a:pt x="234809" y="1431460"/>
                    <a:pt x="235265" y="1433285"/>
                  </a:cubicBezTo>
                  <a:cubicBezTo>
                    <a:pt x="235311" y="1435968"/>
                    <a:pt x="235038" y="1438651"/>
                    <a:pt x="234444" y="1441270"/>
                  </a:cubicBezTo>
                  <a:lnTo>
                    <a:pt x="231752" y="1450395"/>
                  </a:lnTo>
                  <a:cubicBezTo>
                    <a:pt x="232984" y="1456533"/>
                    <a:pt x="233714" y="1462756"/>
                    <a:pt x="233943" y="1469012"/>
                  </a:cubicBezTo>
                  <a:cubicBezTo>
                    <a:pt x="233531" y="1472982"/>
                    <a:pt x="229380" y="1496389"/>
                    <a:pt x="228239" y="1501363"/>
                  </a:cubicBezTo>
                  <a:cubicBezTo>
                    <a:pt x="227098" y="1506336"/>
                    <a:pt x="225501" y="1504922"/>
                    <a:pt x="220208" y="1510215"/>
                  </a:cubicBezTo>
                  <a:lnTo>
                    <a:pt x="219295" y="1511127"/>
                  </a:lnTo>
                  <a:cubicBezTo>
                    <a:pt x="215189" y="1515234"/>
                    <a:pt x="216695" y="1513682"/>
                    <a:pt x="210900" y="1512907"/>
                  </a:cubicBezTo>
                  <a:cubicBezTo>
                    <a:pt x="205105" y="1512131"/>
                    <a:pt x="206018" y="1514230"/>
                    <a:pt x="202504" y="1513363"/>
                  </a:cubicBezTo>
                  <a:cubicBezTo>
                    <a:pt x="199128" y="1512729"/>
                    <a:pt x="195751" y="1512273"/>
                    <a:pt x="192329" y="1511994"/>
                  </a:cubicBezTo>
                  <a:cubicBezTo>
                    <a:pt x="188724" y="1511584"/>
                    <a:pt x="186945" y="1512496"/>
                    <a:pt x="184298" y="1510671"/>
                  </a:cubicBezTo>
                  <a:cubicBezTo>
                    <a:pt x="181652" y="1508846"/>
                    <a:pt x="175902" y="1512907"/>
                    <a:pt x="170610" y="1512496"/>
                  </a:cubicBezTo>
                  <a:cubicBezTo>
                    <a:pt x="165317" y="1512086"/>
                    <a:pt x="164359" y="1510215"/>
                    <a:pt x="157286" y="1508481"/>
                  </a:cubicBezTo>
                  <a:cubicBezTo>
                    <a:pt x="150213" y="1506747"/>
                    <a:pt x="151445" y="1508481"/>
                    <a:pt x="151445" y="1508481"/>
                  </a:cubicBezTo>
                  <a:cubicBezTo>
                    <a:pt x="151445" y="1508481"/>
                    <a:pt x="144008" y="1510671"/>
                    <a:pt x="139536" y="1511584"/>
                  </a:cubicBezTo>
                  <a:cubicBezTo>
                    <a:pt x="135065" y="1512496"/>
                    <a:pt x="131141" y="1512907"/>
                    <a:pt x="131141" y="1512907"/>
                  </a:cubicBezTo>
                  <a:cubicBezTo>
                    <a:pt x="126532" y="1512086"/>
                    <a:pt x="121969" y="1511036"/>
                    <a:pt x="117452" y="1509758"/>
                  </a:cubicBezTo>
                  <a:cubicBezTo>
                    <a:pt x="113483" y="1508481"/>
                    <a:pt x="108326" y="1510671"/>
                    <a:pt x="107688" y="1508891"/>
                  </a:cubicBezTo>
                  <a:cubicBezTo>
                    <a:pt x="107049" y="1507112"/>
                    <a:pt x="99246" y="1506656"/>
                    <a:pt x="98562" y="1505378"/>
                  </a:cubicBezTo>
                  <a:cubicBezTo>
                    <a:pt x="97877" y="1504100"/>
                    <a:pt x="81268" y="1507568"/>
                    <a:pt x="79945" y="1507568"/>
                  </a:cubicBezTo>
                  <a:cubicBezTo>
                    <a:pt x="76980" y="1508472"/>
                    <a:pt x="73922" y="1509069"/>
                    <a:pt x="70820" y="1509348"/>
                  </a:cubicBezTo>
                  <a:cubicBezTo>
                    <a:pt x="64659" y="1509758"/>
                    <a:pt x="65527" y="1511127"/>
                    <a:pt x="63291" y="1508891"/>
                  </a:cubicBezTo>
                  <a:cubicBezTo>
                    <a:pt x="61055" y="1506656"/>
                    <a:pt x="59777" y="1507568"/>
                    <a:pt x="57085" y="1504922"/>
                  </a:cubicBezTo>
                  <a:cubicBezTo>
                    <a:pt x="54484" y="1502271"/>
                    <a:pt x="51016" y="1500651"/>
                    <a:pt x="47321" y="1500359"/>
                  </a:cubicBezTo>
                  <a:cubicBezTo>
                    <a:pt x="43351" y="1499857"/>
                    <a:pt x="40704" y="1503416"/>
                    <a:pt x="38925" y="1505196"/>
                  </a:cubicBezTo>
                  <a:cubicBezTo>
                    <a:pt x="37146" y="1506975"/>
                    <a:pt x="35412" y="1512314"/>
                    <a:pt x="33130" y="1514321"/>
                  </a:cubicBezTo>
                  <a:cubicBezTo>
                    <a:pt x="30256" y="1516215"/>
                    <a:pt x="26697" y="1516703"/>
                    <a:pt x="23411" y="1515644"/>
                  </a:cubicBezTo>
                  <a:cubicBezTo>
                    <a:pt x="21677" y="1514778"/>
                    <a:pt x="15883" y="1518291"/>
                    <a:pt x="11457" y="1519158"/>
                  </a:cubicBezTo>
                  <a:cubicBezTo>
                    <a:pt x="7030" y="1520025"/>
                    <a:pt x="5707" y="1524907"/>
                    <a:pt x="4795" y="1527645"/>
                  </a:cubicBezTo>
                  <a:cubicBezTo>
                    <a:pt x="3882" y="1530383"/>
                    <a:pt x="7030" y="1532208"/>
                    <a:pt x="8764" y="1532938"/>
                  </a:cubicBezTo>
                  <a:cubicBezTo>
                    <a:pt x="10498" y="1533668"/>
                    <a:pt x="11001" y="1535128"/>
                    <a:pt x="13647" y="1540923"/>
                  </a:cubicBezTo>
                  <a:cubicBezTo>
                    <a:pt x="16293" y="1546718"/>
                    <a:pt x="15883" y="1544893"/>
                    <a:pt x="16339" y="1547128"/>
                  </a:cubicBezTo>
                  <a:cubicBezTo>
                    <a:pt x="16613" y="1550318"/>
                    <a:pt x="16430" y="1553530"/>
                    <a:pt x="15791" y="1556665"/>
                  </a:cubicBezTo>
                  <a:cubicBezTo>
                    <a:pt x="15791" y="1557303"/>
                    <a:pt x="15791" y="1557942"/>
                    <a:pt x="15426" y="1558627"/>
                  </a:cubicBezTo>
                  <a:cubicBezTo>
                    <a:pt x="14833" y="1562341"/>
                    <a:pt x="15152" y="1566142"/>
                    <a:pt x="16339" y="1569715"/>
                  </a:cubicBezTo>
                  <a:cubicBezTo>
                    <a:pt x="16932" y="1572617"/>
                    <a:pt x="18118" y="1575354"/>
                    <a:pt x="19852" y="1577745"/>
                  </a:cubicBezTo>
                  <a:cubicBezTo>
                    <a:pt x="20856" y="1581637"/>
                    <a:pt x="21312" y="1585639"/>
                    <a:pt x="21221" y="1589654"/>
                  </a:cubicBezTo>
                  <a:cubicBezTo>
                    <a:pt x="21403" y="1593524"/>
                    <a:pt x="21860" y="1597379"/>
                    <a:pt x="22499" y="1601198"/>
                  </a:cubicBezTo>
                  <a:cubicBezTo>
                    <a:pt x="23000" y="1603434"/>
                    <a:pt x="11001" y="1633504"/>
                    <a:pt x="10088" y="1639755"/>
                  </a:cubicBezTo>
                  <a:cubicBezTo>
                    <a:pt x="9175" y="1646006"/>
                    <a:pt x="7487" y="1644637"/>
                    <a:pt x="3015" y="1650842"/>
                  </a:cubicBezTo>
                  <a:cubicBezTo>
                    <a:pt x="-1457" y="1657048"/>
                    <a:pt x="369" y="1656181"/>
                    <a:pt x="369" y="1659968"/>
                  </a:cubicBezTo>
                  <a:cubicBezTo>
                    <a:pt x="369" y="1663755"/>
                    <a:pt x="1282" y="1663938"/>
                    <a:pt x="2604" y="1665261"/>
                  </a:cubicBezTo>
                  <a:cubicBezTo>
                    <a:pt x="3928" y="1666584"/>
                    <a:pt x="3015" y="1672835"/>
                    <a:pt x="3426" y="1675893"/>
                  </a:cubicBezTo>
                  <a:cubicBezTo>
                    <a:pt x="3837" y="1678950"/>
                    <a:pt x="7989" y="1677672"/>
                    <a:pt x="13647" y="1678630"/>
                  </a:cubicBezTo>
                  <a:cubicBezTo>
                    <a:pt x="14605" y="1681204"/>
                    <a:pt x="15791" y="1683691"/>
                    <a:pt x="17206" y="1686068"/>
                  </a:cubicBezTo>
                  <a:cubicBezTo>
                    <a:pt x="18529" y="1689025"/>
                    <a:pt x="19259" y="1692196"/>
                    <a:pt x="19442" y="1695422"/>
                  </a:cubicBezTo>
                  <a:cubicBezTo>
                    <a:pt x="19442" y="1700144"/>
                    <a:pt x="18027" y="1704762"/>
                    <a:pt x="15426" y="1708700"/>
                  </a:cubicBezTo>
                  <a:cubicBezTo>
                    <a:pt x="13236" y="1711346"/>
                    <a:pt x="13647" y="1718464"/>
                    <a:pt x="12369" y="1721932"/>
                  </a:cubicBezTo>
                  <a:cubicBezTo>
                    <a:pt x="11091" y="1725400"/>
                    <a:pt x="15426" y="1725993"/>
                    <a:pt x="15426" y="1725993"/>
                  </a:cubicBezTo>
                  <a:cubicBezTo>
                    <a:pt x="18073" y="1725455"/>
                    <a:pt x="20628" y="1724547"/>
                    <a:pt x="23000" y="1723301"/>
                  </a:cubicBezTo>
                  <a:cubicBezTo>
                    <a:pt x="25647" y="1722023"/>
                    <a:pt x="28750" y="1722023"/>
                    <a:pt x="31396" y="1723301"/>
                  </a:cubicBezTo>
                  <a:cubicBezTo>
                    <a:pt x="34043" y="1724213"/>
                    <a:pt x="41161" y="1726860"/>
                    <a:pt x="41161" y="1726860"/>
                  </a:cubicBezTo>
                  <a:cubicBezTo>
                    <a:pt x="43762" y="1727440"/>
                    <a:pt x="46454" y="1727576"/>
                    <a:pt x="49100" y="1727271"/>
                  </a:cubicBezTo>
                  <a:cubicBezTo>
                    <a:pt x="53982" y="1726860"/>
                    <a:pt x="52249" y="1726860"/>
                    <a:pt x="54895" y="1723803"/>
                  </a:cubicBezTo>
                  <a:cubicBezTo>
                    <a:pt x="56036" y="1722544"/>
                    <a:pt x="57770" y="1721973"/>
                    <a:pt x="59458" y="1722297"/>
                  </a:cubicBezTo>
                  <a:cubicBezTo>
                    <a:pt x="61101" y="1722539"/>
                    <a:pt x="62789" y="1722411"/>
                    <a:pt x="64386" y="1721932"/>
                  </a:cubicBezTo>
                  <a:cubicBezTo>
                    <a:pt x="67945" y="1720655"/>
                    <a:pt x="69268" y="1722845"/>
                    <a:pt x="71093" y="1723803"/>
                  </a:cubicBezTo>
                  <a:cubicBezTo>
                    <a:pt x="72918" y="1724761"/>
                    <a:pt x="81268" y="1727271"/>
                    <a:pt x="83870" y="1728640"/>
                  </a:cubicBezTo>
                  <a:cubicBezTo>
                    <a:pt x="86470" y="1730008"/>
                    <a:pt x="85740" y="1738404"/>
                    <a:pt x="86561" y="1739682"/>
                  </a:cubicBezTo>
                  <a:cubicBezTo>
                    <a:pt x="90348" y="1743944"/>
                    <a:pt x="93908" y="1748406"/>
                    <a:pt x="97193" y="1753051"/>
                  </a:cubicBezTo>
                  <a:cubicBezTo>
                    <a:pt x="97649" y="1754830"/>
                    <a:pt x="107414" y="1757933"/>
                    <a:pt x="108783" y="1758389"/>
                  </a:cubicBezTo>
                  <a:cubicBezTo>
                    <a:pt x="110152" y="1758846"/>
                    <a:pt x="114942" y="1754830"/>
                    <a:pt x="117635" y="1752093"/>
                  </a:cubicBezTo>
                  <a:cubicBezTo>
                    <a:pt x="120327" y="1749355"/>
                    <a:pt x="122882" y="1745522"/>
                    <a:pt x="124251" y="1745522"/>
                  </a:cubicBezTo>
                  <a:cubicBezTo>
                    <a:pt x="130274" y="1744746"/>
                    <a:pt x="136023" y="1742606"/>
                    <a:pt x="141088" y="1739271"/>
                  </a:cubicBezTo>
                  <a:cubicBezTo>
                    <a:pt x="143278" y="1738130"/>
                    <a:pt x="145833" y="1737966"/>
                    <a:pt x="148160" y="1738815"/>
                  </a:cubicBezTo>
                  <a:cubicBezTo>
                    <a:pt x="150898" y="1739499"/>
                    <a:pt x="153818" y="1739499"/>
                    <a:pt x="156556" y="1738815"/>
                  </a:cubicBezTo>
                  <a:cubicBezTo>
                    <a:pt x="159248" y="1738404"/>
                    <a:pt x="166320" y="1736579"/>
                    <a:pt x="169012" y="1736579"/>
                  </a:cubicBezTo>
                  <a:cubicBezTo>
                    <a:pt x="171431" y="1737058"/>
                    <a:pt x="173758" y="1738126"/>
                    <a:pt x="175675" y="1739682"/>
                  </a:cubicBezTo>
                  <a:cubicBezTo>
                    <a:pt x="178184" y="1739016"/>
                    <a:pt x="180557" y="1737966"/>
                    <a:pt x="182747" y="1736579"/>
                  </a:cubicBezTo>
                  <a:cubicBezTo>
                    <a:pt x="184070" y="1735347"/>
                    <a:pt x="195204" y="1737993"/>
                    <a:pt x="195204" y="1737993"/>
                  </a:cubicBezTo>
                  <a:lnTo>
                    <a:pt x="200907" y="1734845"/>
                  </a:lnTo>
                  <a:lnTo>
                    <a:pt x="207569" y="1731332"/>
                  </a:lnTo>
                  <a:cubicBezTo>
                    <a:pt x="207569" y="1731332"/>
                    <a:pt x="215964" y="1722845"/>
                    <a:pt x="217790" y="1720198"/>
                  </a:cubicBezTo>
                  <a:cubicBezTo>
                    <a:pt x="219797" y="1717899"/>
                    <a:pt x="222216" y="1715955"/>
                    <a:pt x="224862" y="1714449"/>
                  </a:cubicBezTo>
                  <a:cubicBezTo>
                    <a:pt x="224862" y="1714449"/>
                    <a:pt x="236863" y="1710981"/>
                    <a:pt x="238140" y="1707787"/>
                  </a:cubicBezTo>
                  <a:cubicBezTo>
                    <a:pt x="239418" y="1704593"/>
                    <a:pt x="240832" y="1706053"/>
                    <a:pt x="242110" y="1703224"/>
                  </a:cubicBezTo>
                  <a:cubicBezTo>
                    <a:pt x="243387" y="1700395"/>
                    <a:pt x="246673" y="1699665"/>
                    <a:pt x="248772" y="1696061"/>
                  </a:cubicBezTo>
                  <a:cubicBezTo>
                    <a:pt x="250871" y="1692456"/>
                    <a:pt x="251920" y="1691224"/>
                    <a:pt x="254110" y="1687300"/>
                  </a:cubicBezTo>
                  <a:cubicBezTo>
                    <a:pt x="256300" y="1683376"/>
                    <a:pt x="258080" y="1684152"/>
                    <a:pt x="259859" y="1682737"/>
                  </a:cubicBezTo>
                  <a:cubicBezTo>
                    <a:pt x="263373" y="1681030"/>
                    <a:pt x="266795" y="1679096"/>
                    <a:pt x="270080" y="1676942"/>
                  </a:cubicBezTo>
                  <a:cubicBezTo>
                    <a:pt x="271951" y="1674912"/>
                    <a:pt x="272453" y="1671987"/>
                    <a:pt x="271358" y="1669459"/>
                  </a:cubicBezTo>
                  <a:cubicBezTo>
                    <a:pt x="270080" y="1664896"/>
                    <a:pt x="266476" y="1664896"/>
                    <a:pt x="263875" y="1662752"/>
                  </a:cubicBezTo>
                  <a:cubicBezTo>
                    <a:pt x="260818" y="1660452"/>
                    <a:pt x="258993" y="1656857"/>
                    <a:pt x="258993" y="1653033"/>
                  </a:cubicBezTo>
                  <a:cubicBezTo>
                    <a:pt x="258080" y="1647283"/>
                    <a:pt x="260361" y="1646371"/>
                    <a:pt x="260361" y="1642447"/>
                  </a:cubicBezTo>
                  <a:cubicBezTo>
                    <a:pt x="260361" y="1638523"/>
                    <a:pt x="262962" y="1637884"/>
                    <a:pt x="264285" y="1634416"/>
                  </a:cubicBezTo>
                  <a:cubicBezTo>
                    <a:pt x="267617" y="1627622"/>
                    <a:pt x="270582" y="1620659"/>
                    <a:pt x="273183" y="1613564"/>
                  </a:cubicBezTo>
                  <a:cubicBezTo>
                    <a:pt x="272727" y="1612195"/>
                    <a:pt x="277746" y="1608271"/>
                    <a:pt x="277746" y="1606902"/>
                  </a:cubicBezTo>
                  <a:cubicBezTo>
                    <a:pt x="277746" y="1605533"/>
                    <a:pt x="286598" y="1601107"/>
                    <a:pt x="287967" y="1599875"/>
                  </a:cubicBezTo>
                  <a:cubicBezTo>
                    <a:pt x="290750" y="1598319"/>
                    <a:pt x="293716" y="1597124"/>
                    <a:pt x="296773" y="1596316"/>
                  </a:cubicBezTo>
                  <a:cubicBezTo>
                    <a:pt x="296773" y="1596316"/>
                    <a:pt x="305215" y="1590521"/>
                    <a:pt x="306994" y="1589198"/>
                  </a:cubicBezTo>
                  <a:cubicBezTo>
                    <a:pt x="308773" y="1587875"/>
                    <a:pt x="314934" y="1588331"/>
                    <a:pt x="317625" y="1586962"/>
                  </a:cubicBezTo>
                  <a:cubicBezTo>
                    <a:pt x="320956" y="1585712"/>
                    <a:pt x="324378" y="1584690"/>
                    <a:pt x="327846" y="1583905"/>
                  </a:cubicBezTo>
                  <a:cubicBezTo>
                    <a:pt x="332500" y="1580351"/>
                    <a:pt x="336835" y="1576331"/>
                    <a:pt x="340668" y="1571905"/>
                  </a:cubicBezTo>
                  <a:cubicBezTo>
                    <a:pt x="347284" y="1564422"/>
                    <a:pt x="348197" y="1572361"/>
                    <a:pt x="350889" y="1570125"/>
                  </a:cubicBezTo>
                  <a:cubicBezTo>
                    <a:pt x="353946" y="1567867"/>
                    <a:pt x="356501" y="1565010"/>
                    <a:pt x="358372" y="1561730"/>
                  </a:cubicBezTo>
                  <a:cubicBezTo>
                    <a:pt x="361064" y="1557167"/>
                    <a:pt x="359741" y="1557714"/>
                    <a:pt x="358828" y="1555068"/>
                  </a:cubicBezTo>
                  <a:cubicBezTo>
                    <a:pt x="358281" y="1553425"/>
                    <a:pt x="356912" y="1549821"/>
                    <a:pt x="355543" y="1545942"/>
                  </a:cubicBezTo>
                  <a:cubicBezTo>
                    <a:pt x="354676" y="1543432"/>
                    <a:pt x="353809" y="1540786"/>
                    <a:pt x="353079" y="1538368"/>
                  </a:cubicBezTo>
                  <a:cubicBezTo>
                    <a:pt x="351300" y="1532162"/>
                    <a:pt x="353079" y="1533485"/>
                    <a:pt x="354859" y="1529516"/>
                  </a:cubicBezTo>
                  <a:cubicBezTo>
                    <a:pt x="356638" y="1525546"/>
                    <a:pt x="364623" y="1518428"/>
                    <a:pt x="365946" y="1516192"/>
                  </a:cubicBezTo>
                  <a:cubicBezTo>
                    <a:pt x="367270" y="1513956"/>
                    <a:pt x="376578" y="1511310"/>
                    <a:pt x="381004" y="1509530"/>
                  </a:cubicBezTo>
                  <a:cubicBezTo>
                    <a:pt x="385430" y="1507751"/>
                    <a:pt x="387665" y="1511812"/>
                    <a:pt x="391225" y="1511812"/>
                  </a:cubicBezTo>
                  <a:cubicBezTo>
                    <a:pt x="394784" y="1511812"/>
                    <a:pt x="401400" y="1512222"/>
                    <a:pt x="406739" y="1512679"/>
                  </a:cubicBezTo>
                  <a:cubicBezTo>
                    <a:pt x="412077" y="1513135"/>
                    <a:pt x="412853" y="1517972"/>
                    <a:pt x="414678" y="1519751"/>
                  </a:cubicBezTo>
                  <a:cubicBezTo>
                    <a:pt x="416503" y="1521531"/>
                    <a:pt x="423119" y="1521074"/>
                    <a:pt x="425309" y="1521074"/>
                  </a:cubicBezTo>
                  <a:cubicBezTo>
                    <a:pt x="427499" y="1521074"/>
                    <a:pt x="440869" y="1525637"/>
                    <a:pt x="443561" y="1525090"/>
                  </a:cubicBezTo>
                  <a:cubicBezTo>
                    <a:pt x="446253" y="1524542"/>
                    <a:pt x="456473" y="1516648"/>
                    <a:pt x="463546" y="1509530"/>
                  </a:cubicBezTo>
                  <a:cubicBezTo>
                    <a:pt x="470619" y="1502412"/>
                    <a:pt x="469752" y="1508663"/>
                    <a:pt x="471075" y="1505971"/>
                  </a:cubicBezTo>
                  <a:cubicBezTo>
                    <a:pt x="472398" y="1503279"/>
                    <a:pt x="475090" y="1501408"/>
                    <a:pt x="481752" y="1495796"/>
                  </a:cubicBezTo>
                  <a:cubicBezTo>
                    <a:pt x="481889" y="1495746"/>
                    <a:pt x="481980" y="1495650"/>
                    <a:pt x="482072" y="1495522"/>
                  </a:cubicBezTo>
                  <a:cubicBezTo>
                    <a:pt x="488323" y="1490366"/>
                    <a:pt x="487501" y="1497576"/>
                    <a:pt x="489691" y="1496252"/>
                  </a:cubicBezTo>
                  <a:cubicBezTo>
                    <a:pt x="491881" y="1494929"/>
                    <a:pt x="491881" y="1496252"/>
                    <a:pt x="494254" y="1493560"/>
                  </a:cubicBezTo>
                  <a:cubicBezTo>
                    <a:pt x="496399" y="1490594"/>
                    <a:pt x="498954" y="1487912"/>
                    <a:pt x="501783" y="1485575"/>
                  </a:cubicBezTo>
                  <a:cubicBezTo>
                    <a:pt x="504932" y="1483339"/>
                    <a:pt x="507122" y="1487400"/>
                    <a:pt x="511548" y="1484754"/>
                  </a:cubicBezTo>
                  <a:cubicBezTo>
                    <a:pt x="515973" y="1482107"/>
                    <a:pt x="516886" y="1485164"/>
                    <a:pt x="519989" y="1484297"/>
                  </a:cubicBezTo>
                  <a:cubicBezTo>
                    <a:pt x="523092" y="1483431"/>
                    <a:pt x="525282" y="1487811"/>
                    <a:pt x="527974" y="1489180"/>
                  </a:cubicBezTo>
                  <a:cubicBezTo>
                    <a:pt x="530666" y="1490549"/>
                    <a:pt x="536369" y="1487811"/>
                    <a:pt x="538605" y="1488313"/>
                  </a:cubicBezTo>
                  <a:cubicBezTo>
                    <a:pt x="540842" y="1488815"/>
                    <a:pt x="550560" y="1492237"/>
                    <a:pt x="552796" y="1493149"/>
                  </a:cubicBezTo>
                  <a:cubicBezTo>
                    <a:pt x="555032" y="1494062"/>
                    <a:pt x="556355" y="1499857"/>
                    <a:pt x="556355" y="1504237"/>
                  </a:cubicBezTo>
                  <a:cubicBezTo>
                    <a:pt x="556355" y="1508618"/>
                    <a:pt x="560918" y="1514869"/>
                    <a:pt x="561192" y="1517515"/>
                  </a:cubicBezTo>
                  <a:cubicBezTo>
                    <a:pt x="562834" y="1521772"/>
                    <a:pt x="565253" y="1525696"/>
                    <a:pt x="568310" y="1529105"/>
                  </a:cubicBezTo>
                  <a:cubicBezTo>
                    <a:pt x="571777" y="1533440"/>
                    <a:pt x="575611" y="1537441"/>
                    <a:pt x="579808" y="1541060"/>
                  </a:cubicBezTo>
                  <a:cubicBezTo>
                    <a:pt x="586014" y="1545896"/>
                    <a:pt x="584691" y="1544573"/>
                    <a:pt x="586014" y="1544984"/>
                  </a:cubicBezTo>
                  <a:cubicBezTo>
                    <a:pt x="587337" y="1545394"/>
                    <a:pt x="593086" y="1552102"/>
                    <a:pt x="597147" y="1555205"/>
                  </a:cubicBezTo>
                  <a:cubicBezTo>
                    <a:pt x="601208" y="1558307"/>
                    <a:pt x="609878" y="1565836"/>
                    <a:pt x="612615" y="1566292"/>
                  </a:cubicBezTo>
                  <a:cubicBezTo>
                    <a:pt x="615353" y="1566749"/>
                    <a:pt x="616129" y="1575418"/>
                    <a:pt x="616129" y="1575418"/>
                  </a:cubicBezTo>
                  <a:cubicBezTo>
                    <a:pt x="616129" y="1575418"/>
                    <a:pt x="630867" y="1582491"/>
                    <a:pt x="636069" y="1581624"/>
                  </a:cubicBezTo>
                  <a:cubicBezTo>
                    <a:pt x="641270" y="1580757"/>
                    <a:pt x="653818" y="1587784"/>
                    <a:pt x="655597" y="1588742"/>
                  </a:cubicBezTo>
                  <a:cubicBezTo>
                    <a:pt x="657377" y="1589700"/>
                    <a:pt x="658244" y="1595814"/>
                    <a:pt x="662260" y="1601974"/>
                  </a:cubicBezTo>
                  <a:cubicBezTo>
                    <a:pt x="666275" y="1608134"/>
                    <a:pt x="671385" y="1604210"/>
                    <a:pt x="674716" y="1604210"/>
                  </a:cubicBezTo>
                  <a:cubicBezTo>
                    <a:pt x="678047" y="1604210"/>
                    <a:pt x="678640" y="1606446"/>
                    <a:pt x="682199" y="1608773"/>
                  </a:cubicBezTo>
                  <a:cubicBezTo>
                    <a:pt x="685758" y="1611100"/>
                    <a:pt x="685302" y="1615845"/>
                    <a:pt x="687492" y="1619404"/>
                  </a:cubicBezTo>
                  <a:cubicBezTo>
                    <a:pt x="689956" y="1622890"/>
                    <a:pt x="693926" y="1625017"/>
                    <a:pt x="698215" y="1625153"/>
                  </a:cubicBezTo>
                  <a:cubicBezTo>
                    <a:pt x="701226" y="1625505"/>
                    <a:pt x="704146" y="1626244"/>
                    <a:pt x="706975" y="1627344"/>
                  </a:cubicBezTo>
                  <a:cubicBezTo>
                    <a:pt x="709257" y="1627800"/>
                    <a:pt x="712360" y="1637108"/>
                    <a:pt x="713683" y="1639344"/>
                  </a:cubicBezTo>
                  <a:cubicBezTo>
                    <a:pt x="715006" y="1641580"/>
                    <a:pt x="717653" y="1649975"/>
                    <a:pt x="719387" y="1653033"/>
                  </a:cubicBezTo>
                  <a:cubicBezTo>
                    <a:pt x="720847" y="1656441"/>
                    <a:pt x="721896" y="1660009"/>
                    <a:pt x="722535" y="1663664"/>
                  </a:cubicBezTo>
                  <a:cubicBezTo>
                    <a:pt x="722535" y="1663664"/>
                    <a:pt x="709257" y="1690266"/>
                    <a:pt x="709257" y="1691589"/>
                  </a:cubicBezTo>
                  <a:cubicBezTo>
                    <a:pt x="709257" y="1692912"/>
                    <a:pt x="719889" y="1689855"/>
                    <a:pt x="719889" y="1689855"/>
                  </a:cubicBezTo>
                  <a:cubicBezTo>
                    <a:pt x="722444" y="1687528"/>
                    <a:pt x="724816" y="1685009"/>
                    <a:pt x="726961" y="1682326"/>
                  </a:cubicBezTo>
                  <a:cubicBezTo>
                    <a:pt x="728284" y="1680091"/>
                    <a:pt x="734535" y="1674341"/>
                    <a:pt x="736087" y="1671193"/>
                  </a:cubicBezTo>
                  <a:cubicBezTo>
                    <a:pt x="737638" y="1668045"/>
                    <a:pt x="742749" y="1662067"/>
                    <a:pt x="745212" y="1658326"/>
                  </a:cubicBezTo>
                  <a:cubicBezTo>
                    <a:pt x="747676" y="1654584"/>
                    <a:pt x="748361" y="1656592"/>
                    <a:pt x="749182" y="1654812"/>
                  </a:cubicBezTo>
                  <a:cubicBezTo>
                    <a:pt x="750870" y="1652034"/>
                    <a:pt x="751965" y="1648922"/>
                    <a:pt x="752331" y="1645686"/>
                  </a:cubicBezTo>
                  <a:cubicBezTo>
                    <a:pt x="753197" y="1640394"/>
                    <a:pt x="747402" y="1643496"/>
                    <a:pt x="745212" y="1640850"/>
                  </a:cubicBezTo>
                  <a:cubicBezTo>
                    <a:pt x="743022" y="1638203"/>
                    <a:pt x="738596" y="1637701"/>
                    <a:pt x="736771" y="1635968"/>
                  </a:cubicBezTo>
                  <a:cubicBezTo>
                    <a:pt x="734946" y="1634234"/>
                    <a:pt x="735037" y="1632819"/>
                    <a:pt x="735904" y="1629306"/>
                  </a:cubicBezTo>
                  <a:cubicBezTo>
                    <a:pt x="736771" y="1625792"/>
                    <a:pt x="738596" y="1624423"/>
                    <a:pt x="738140" y="1621275"/>
                  </a:cubicBezTo>
                  <a:cubicBezTo>
                    <a:pt x="737683" y="1618127"/>
                    <a:pt x="740786" y="1618218"/>
                    <a:pt x="743889" y="1613792"/>
                  </a:cubicBezTo>
                  <a:cubicBezTo>
                    <a:pt x="746992" y="1609366"/>
                    <a:pt x="747859" y="1615070"/>
                    <a:pt x="750551" y="1613792"/>
                  </a:cubicBezTo>
                  <a:cubicBezTo>
                    <a:pt x="753334" y="1613171"/>
                    <a:pt x="756255" y="1613327"/>
                    <a:pt x="758947" y="1614248"/>
                  </a:cubicBezTo>
                  <a:cubicBezTo>
                    <a:pt x="762232" y="1616954"/>
                    <a:pt x="765608" y="1619482"/>
                    <a:pt x="769167" y="1621823"/>
                  </a:cubicBezTo>
                  <a:cubicBezTo>
                    <a:pt x="774004" y="1624880"/>
                    <a:pt x="777152" y="1627070"/>
                    <a:pt x="779342" y="1628393"/>
                  </a:cubicBezTo>
                  <a:cubicBezTo>
                    <a:pt x="781533" y="1629716"/>
                    <a:pt x="784225" y="1631952"/>
                    <a:pt x="786415" y="1629762"/>
                  </a:cubicBezTo>
                  <a:cubicBezTo>
                    <a:pt x="788605" y="1627572"/>
                    <a:pt x="786917" y="1626614"/>
                    <a:pt x="786917" y="1623146"/>
                  </a:cubicBezTo>
                  <a:cubicBezTo>
                    <a:pt x="786917" y="1619678"/>
                    <a:pt x="784225" y="1619131"/>
                    <a:pt x="782856" y="1616895"/>
                  </a:cubicBezTo>
                  <a:cubicBezTo>
                    <a:pt x="781715" y="1615179"/>
                    <a:pt x="780118" y="1613797"/>
                    <a:pt x="778293" y="1612880"/>
                  </a:cubicBezTo>
                  <a:cubicBezTo>
                    <a:pt x="776970" y="1611967"/>
                    <a:pt x="757441" y="1598278"/>
                    <a:pt x="756118" y="1596955"/>
                  </a:cubicBezTo>
                  <a:cubicBezTo>
                    <a:pt x="754794" y="1595632"/>
                    <a:pt x="750368" y="1594719"/>
                    <a:pt x="748543" y="1592940"/>
                  </a:cubicBezTo>
                  <a:cubicBezTo>
                    <a:pt x="746718" y="1591160"/>
                    <a:pt x="740604" y="1589837"/>
                    <a:pt x="734398" y="1585457"/>
                  </a:cubicBezTo>
                  <a:cubicBezTo>
                    <a:pt x="728193" y="1581076"/>
                    <a:pt x="722444" y="1580894"/>
                    <a:pt x="719341" y="1579251"/>
                  </a:cubicBezTo>
                  <a:cubicBezTo>
                    <a:pt x="716238" y="1577608"/>
                    <a:pt x="718474" y="1573411"/>
                    <a:pt x="719797" y="1570810"/>
                  </a:cubicBezTo>
                  <a:cubicBezTo>
                    <a:pt x="721120" y="1568209"/>
                    <a:pt x="722900" y="1567251"/>
                    <a:pt x="723311" y="1565471"/>
                  </a:cubicBezTo>
                  <a:cubicBezTo>
                    <a:pt x="723721" y="1563692"/>
                    <a:pt x="715371" y="1562368"/>
                    <a:pt x="715371" y="1562368"/>
                  </a:cubicBezTo>
                  <a:cubicBezTo>
                    <a:pt x="715371" y="1562368"/>
                    <a:pt x="701683" y="1563281"/>
                    <a:pt x="696709" y="1560635"/>
                  </a:cubicBezTo>
                  <a:cubicBezTo>
                    <a:pt x="694519" y="1558951"/>
                    <a:pt x="691553" y="1558773"/>
                    <a:pt x="689180" y="1560178"/>
                  </a:cubicBezTo>
                  <a:cubicBezTo>
                    <a:pt x="689180" y="1560178"/>
                    <a:pt x="684617" y="1561091"/>
                    <a:pt x="683431" y="1558855"/>
                  </a:cubicBezTo>
                  <a:cubicBezTo>
                    <a:pt x="682245" y="1556619"/>
                    <a:pt x="681652" y="1557486"/>
                    <a:pt x="678093" y="1552193"/>
                  </a:cubicBezTo>
                  <a:cubicBezTo>
                    <a:pt x="674533" y="1546900"/>
                    <a:pt x="669651" y="1546444"/>
                    <a:pt x="669651" y="1543798"/>
                  </a:cubicBezTo>
                  <a:cubicBezTo>
                    <a:pt x="669651" y="1541151"/>
                    <a:pt x="658609" y="1526459"/>
                    <a:pt x="658198" y="1522078"/>
                  </a:cubicBezTo>
                  <a:cubicBezTo>
                    <a:pt x="657788" y="1517698"/>
                    <a:pt x="656419" y="1519386"/>
                    <a:pt x="655963" y="1514960"/>
                  </a:cubicBezTo>
                  <a:cubicBezTo>
                    <a:pt x="655507" y="1510534"/>
                    <a:pt x="653270" y="1510397"/>
                    <a:pt x="647522" y="1505834"/>
                  </a:cubicBezTo>
                  <a:cubicBezTo>
                    <a:pt x="641772" y="1501272"/>
                    <a:pt x="639080" y="1501865"/>
                    <a:pt x="634654" y="1496982"/>
                  </a:cubicBezTo>
                  <a:cubicBezTo>
                    <a:pt x="630228" y="1492100"/>
                    <a:pt x="629772" y="1494336"/>
                    <a:pt x="627581" y="1491233"/>
                  </a:cubicBezTo>
                  <a:cubicBezTo>
                    <a:pt x="625391" y="1488130"/>
                    <a:pt x="627581" y="1491233"/>
                    <a:pt x="624889" y="1488176"/>
                  </a:cubicBezTo>
                  <a:cubicBezTo>
                    <a:pt x="622197" y="1484968"/>
                    <a:pt x="619231" y="1482007"/>
                    <a:pt x="616038" y="1479324"/>
                  </a:cubicBezTo>
                  <a:cubicBezTo>
                    <a:pt x="613756" y="1477303"/>
                    <a:pt x="612615" y="1474310"/>
                    <a:pt x="612980" y="1471293"/>
                  </a:cubicBezTo>
                  <a:cubicBezTo>
                    <a:pt x="613528" y="1469299"/>
                    <a:pt x="614577" y="1467479"/>
                    <a:pt x="616038" y="1466001"/>
                  </a:cubicBezTo>
                  <a:cubicBezTo>
                    <a:pt x="616904" y="1464677"/>
                    <a:pt x="618273" y="1464677"/>
                    <a:pt x="618273" y="1461985"/>
                  </a:cubicBezTo>
                  <a:cubicBezTo>
                    <a:pt x="618273" y="1459293"/>
                    <a:pt x="613391" y="1456692"/>
                    <a:pt x="612980" y="1451810"/>
                  </a:cubicBezTo>
                  <a:cubicBezTo>
                    <a:pt x="612889" y="1448575"/>
                    <a:pt x="613802" y="1445385"/>
                    <a:pt x="615581" y="1442684"/>
                  </a:cubicBezTo>
                  <a:cubicBezTo>
                    <a:pt x="615581" y="1442684"/>
                    <a:pt x="624023" y="1442228"/>
                    <a:pt x="625345" y="1441817"/>
                  </a:cubicBezTo>
                  <a:cubicBezTo>
                    <a:pt x="626669" y="1441407"/>
                    <a:pt x="628038" y="1440448"/>
                    <a:pt x="631597" y="1435566"/>
                  </a:cubicBezTo>
                  <a:cubicBezTo>
                    <a:pt x="635156" y="1430684"/>
                    <a:pt x="640722" y="1433330"/>
                    <a:pt x="644008" y="1431642"/>
                  </a:cubicBezTo>
                  <a:cubicBezTo>
                    <a:pt x="647293" y="1429954"/>
                    <a:pt x="651947" y="1433832"/>
                    <a:pt x="651947" y="1433832"/>
                  </a:cubicBezTo>
                  <a:cubicBezTo>
                    <a:pt x="651354" y="1436675"/>
                    <a:pt x="650624" y="1439476"/>
                    <a:pt x="649712" y="1442228"/>
                  </a:cubicBezTo>
                  <a:cubicBezTo>
                    <a:pt x="649301" y="1443364"/>
                    <a:pt x="649301" y="1444605"/>
                    <a:pt x="649712" y="1445741"/>
                  </a:cubicBezTo>
                  <a:cubicBezTo>
                    <a:pt x="650807" y="1447786"/>
                    <a:pt x="652084" y="1449738"/>
                    <a:pt x="653499" y="1451582"/>
                  </a:cubicBezTo>
                  <a:lnTo>
                    <a:pt x="657468" y="1459065"/>
                  </a:lnTo>
                  <a:cubicBezTo>
                    <a:pt x="658472" y="1460023"/>
                    <a:pt x="659339" y="1461059"/>
                    <a:pt x="660160" y="1462168"/>
                  </a:cubicBezTo>
                  <a:cubicBezTo>
                    <a:pt x="661073" y="1463491"/>
                    <a:pt x="664130" y="1459932"/>
                    <a:pt x="664723" y="1458152"/>
                  </a:cubicBezTo>
                  <a:cubicBezTo>
                    <a:pt x="665316" y="1456373"/>
                    <a:pt x="670883" y="1455050"/>
                    <a:pt x="676678" y="1452859"/>
                  </a:cubicBezTo>
                  <a:cubicBezTo>
                    <a:pt x="679188" y="1451901"/>
                    <a:pt x="682473" y="1456373"/>
                    <a:pt x="682473" y="1456373"/>
                  </a:cubicBezTo>
                  <a:lnTo>
                    <a:pt x="683796" y="1457742"/>
                  </a:lnTo>
                  <a:cubicBezTo>
                    <a:pt x="685120" y="1459065"/>
                    <a:pt x="683340" y="1464860"/>
                    <a:pt x="683340" y="1466183"/>
                  </a:cubicBezTo>
                  <a:cubicBezTo>
                    <a:pt x="683340" y="1467506"/>
                    <a:pt x="687310" y="1468373"/>
                    <a:pt x="690002" y="1468830"/>
                  </a:cubicBezTo>
                  <a:cubicBezTo>
                    <a:pt x="692694" y="1469286"/>
                    <a:pt x="695705" y="1474624"/>
                    <a:pt x="697576" y="1475902"/>
                  </a:cubicBezTo>
                  <a:cubicBezTo>
                    <a:pt x="699127" y="1477430"/>
                    <a:pt x="699447" y="1479799"/>
                    <a:pt x="698397" y="1481697"/>
                  </a:cubicBezTo>
                  <a:cubicBezTo>
                    <a:pt x="697576" y="1483020"/>
                    <a:pt x="697941" y="1484800"/>
                    <a:pt x="698854" y="1488359"/>
                  </a:cubicBezTo>
                  <a:cubicBezTo>
                    <a:pt x="699766" y="1491918"/>
                    <a:pt x="700633" y="1491005"/>
                    <a:pt x="701956" y="1493606"/>
                  </a:cubicBezTo>
                  <a:cubicBezTo>
                    <a:pt x="703097" y="1495800"/>
                    <a:pt x="705014" y="1497525"/>
                    <a:pt x="707295" y="1498488"/>
                  </a:cubicBezTo>
                  <a:cubicBezTo>
                    <a:pt x="709850" y="1500354"/>
                    <a:pt x="712223" y="1502444"/>
                    <a:pt x="714367" y="1504739"/>
                  </a:cubicBezTo>
                  <a:cubicBezTo>
                    <a:pt x="718930" y="1508709"/>
                    <a:pt x="720162" y="1507842"/>
                    <a:pt x="720162" y="1507842"/>
                  </a:cubicBezTo>
                  <a:cubicBezTo>
                    <a:pt x="723676" y="1508321"/>
                    <a:pt x="727235" y="1508321"/>
                    <a:pt x="730748" y="1507842"/>
                  </a:cubicBezTo>
                  <a:cubicBezTo>
                    <a:pt x="735311" y="1506929"/>
                    <a:pt x="736087" y="1510489"/>
                    <a:pt x="737866" y="1511356"/>
                  </a:cubicBezTo>
                  <a:cubicBezTo>
                    <a:pt x="739646" y="1512222"/>
                    <a:pt x="739509" y="1514686"/>
                    <a:pt x="741653" y="1517789"/>
                  </a:cubicBezTo>
                  <a:cubicBezTo>
                    <a:pt x="742520" y="1519226"/>
                    <a:pt x="743661" y="1520504"/>
                    <a:pt x="744939" y="1521576"/>
                  </a:cubicBezTo>
                  <a:cubicBezTo>
                    <a:pt x="746764" y="1523082"/>
                    <a:pt x="748908" y="1525135"/>
                    <a:pt x="750688" y="1524633"/>
                  </a:cubicBezTo>
                  <a:cubicBezTo>
                    <a:pt x="752468" y="1524132"/>
                    <a:pt x="755616" y="1527782"/>
                    <a:pt x="761365" y="1527371"/>
                  </a:cubicBezTo>
                  <a:cubicBezTo>
                    <a:pt x="767114" y="1526961"/>
                    <a:pt x="765928" y="1530885"/>
                    <a:pt x="767069" y="1531295"/>
                  </a:cubicBezTo>
                  <a:cubicBezTo>
                    <a:pt x="769669" y="1532778"/>
                    <a:pt x="772225" y="1534412"/>
                    <a:pt x="774643" y="1536177"/>
                  </a:cubicBezTo>
                  <a:cubicBezTo>
                    <a:pt x="778293" y="1538842"/>
                    <a:pt x="781670" y="1541785"/>
                    <a:pt x="784864" y="1544984"/>
                  </a:cubicBezTo>
                  <a:lnTo>
                    <a:pt x="786141" y="1545942"/>
                  </a:lnTo>
                  <a:cubicBezTo>
                    <a:pt x="787921" y="1546855"/>
                    <a:pt x="785731" y="1544619"/>
                    <a:pt x="788377" y="1544208"/>
                  </a:cubicBezTo>
                  <a:cubicBezTo>
                    <a:pt x="791024" y="1543798"/>
                    <a:pt x="793670" y="1549045"/>
                    <a:pt x="799009" y="1553334"/>
                  </a:cubicBezTo>
                  <a:cubicBezTo>
                    <a:pt x="804347" y="1557623"/>
                    <a:pt x="800743" y="1556437"/>
                    <a:pt x="802568" y="1559129"/>
                  </a:cubicBezTo>
                  <a:cubicBezTo>
                    <a:pt x="803480" y="1560520"/>
                    <a:pt x="804530" y="1561848"/>
                    <a:pt x="805625" y="1563098"/>
                  </a:cubicBezTo>
                  <a:cubicBezTo>
                    <a:pt x="805625" y="1563098"/>
                    <a:pt x="809093" y="1564330"/>
                    <a:pt x="813108" y="1571403"/>
                  </a:cubicBezTo>
                  <a:cubicBezTo>
                    <a:pt x="813382" y="1571996"/>
                    <a:pt x="813747" y="1572589"/>
                    <a:pt x="814112" y="1573228"/>
                  </a:cubicBezTo>
                  <a:cubicBezTo>
                    <a:pt x="818674" y="1582126"/>
                    <a:pt x="815845" y="1577335"/>
                    <a:pt x="815845" y="1579525"/>
                  </a:cubicBezTo>
                  <a:cubicBezTo>
                    <a:pt x="815937" y="1582194"/>
                    <a:pt x="815663" y="1584863"/>
                    <a:pt x="815024" y="1587464"/>
                  </a:cubicBezTo>
                  <a:cubicBezTo>
                    <a:pt x="814112" y="1591023"/>
                    <a:pt x="812789" y="1595905"/>
                    <a:pt x="812333" y="1598141"/>
                  </a:cubicBezTo>
                  <a:cubicBezTo>
                    <a:pt x="812150" y="1602106"/>
                    <a:pt x="812150" y="1606085"/>
                    <a:pt x="812333" y="1610050"/>
                  </a:cubicBezTo>
                  <a:lnTo>
                    <a:pt x="812333" y="1620271"/>
                  </a:lnTo>
                  <a:cubicBezTo>
                    <a:pt x="814112" y="1622174"/>
                    <a:pt x="816211" y="1623725"/>
                    <a:pt x="818538" y="1624834"/>
                  </a:cubicBezTo>
                  <a:cubicBezTo>
                    <a:pt x="820774" y="1625290"/>
                    <a:pt x="823830" y="1630583"/>
                    <a:pt x="823830" y="1630583"/>
                  </a:cubicBezTo>
                  <a:lnTo>
                    <a:pt x="822964" y="1638112"/>
                  </a:lnTo>
                  <a:cubicBezTo>
                    <a:pt x="822508" y="1639855"/>
                    <a:pt x="822371" y="1641657"/>
                    <a:pt x="822508" y="1643451"/>
                  </a:cubicBezTo>
                  <a:cubicBezTo>
                    <a:pt x="822964" y="1644820"/>
                    <a:pt x="827846" y="1645276"/>
                    <a:pt x="827846" y="1645276"/>
                  </a:cubicBezTo>
                  <a:cubicBezTo>
                    <a:pt x="829488" y="1645294"/>
                    <a:pt x="831132" y="1645144"/>
                    <a:pt x="832728" y="1644820"/>
                  </a:cubicBezTo>
                  <a:cubicBezTo>
                    <a:pt x="833322" y="1644546"/>
                    <a:pt x="834234" y="1645458"/>
                    <a:pt x="835238" y="1646371"/>
                  </a:cubicBezTo>
                  <a:cubicBezTo>
                    <a:pt x="836242" y="1647283"/>
                    <a:pt x="837702" y="1648744"/>
                    <a:pt x="838888" y="1648744"/>
                  </a:cubicBezTo>
                  <a:cubicBezTo>
                    <a:pt x="841124" y="1648744"/>
                    <a:pt x="847740" y="1657869"/>
                    <a:pt x="847740" y="1657869"/>
                  </a:cubicBezTo>
                  <a:cubicBezTo>
                    <a:pt x="848790" y="1660174"/>
                    <a:pt x="850752" y="1661939"/>
                    <a:pt x="853124" y="1662752"/>
                  </a:cubicBezTo>
                  <a:cubicBezTo>
                    <a:pt x="856638" y="1663710"/>
                    <a:pt x="857687" y="1668501"/>
                    <a:pt x="858828" y="1668957"/>
                  </a:cubicBezTo>
                  <a:cubicBezTo>
                    <a:pt x="861703" y="1670819"/>
                    <a:pt x="864760" y="1672352"/>
                    <a:pt x="867954" y="1673520"/>
                  </a:cubicBezTo>
                  <a:cubicBezTo>
                    <a:pt x="870554" y="1674391"/>
                    <a:pt x="872654" y="1676358"/>
                    <a:pt x="873703" y="1678904"/>
                  </a:cubicBezTo>
                  <a:cubicBezTo>
                    <a:pt x="873703" y="1681491"/>
                    <a:pt x="873110" y="1684037"/>
                    <a:pt x="871923" y="1686342"/>
                  </a:cubicBezTo>
                  <a:cubicBezTo>
                    <a:pt x="870144" y="1688988"/>
                    <a:pt x="868866" y="1692137"/>
                    <a:pt x="867954" y="1693505"/>
                  </a:cubicBezTo>
                  <a:cubicBezTo>
                    <a:pt x="866585" y="1696152"/>
                    <a:pt x="865535" y="1698958"/>
                    <a:pt x="864851" y="1701856"/>
                  </a:cubicBezTo>
                  <a:cubicBezTo>
                    <a:pt x="864395" y="1704091"/>
                    <a:pt x="877673" y="1711620"/>
                    <a:pt x="877673" y="1711620"/>
                  </a:cubicBezTo>
                  <a:lnTo>
                    <a:pt x="877673" y="1726267"/>
                  </a:lnTo>
                  <a:cubicBezTo>
                    <a:pt x="877673" y="1727590"/>
                    <a:pt x="882236" y="1730830"/>
                    <a:pt x="883468" y="1730830"/>
                  </a:cubicBezTo>
                  <a:cubicBezTo>
                    <a:pt x="884700" y="1730830"/>
                    <a:pt x="888304" y="1730465"/>
                    <a:pt x="888304" y="1730465"/>
                  </a:cubicBezTo>
                  <a:cubicBezTo>
                    <a:pt x="888304" y="1730465"/>
                    <a:pt x="891042" y="1733522"/>
                    <a:pt x="890540" y="1735027"/>
                  </a:cubicBezTo>
                  <a:cubicBezTo>
                    <a:pt x="890038" y="1736533"/>
                    <a:pt x="902084" y="1738176"/>
                    <a:pt x="902951" y="1735986"/>
                  </a:cubicBezTo>
                  <a:cubicBezTo>
                    <a:pt x="903818" y="1733796"/>
                    <a:pt x="906921" y="1738176"/>
                    <a:pt x="909202" y="1739043"/>
                  </a:cubicBezTo>
                  <a:cubicBezTo>
                    <a:pt x="911484" y="1739910"/>
                    <a:pt x="916731" y="1743013"/>
                    <a:pt x="918876" y="1742146"/>
                  </a:cubicBezTo>
                  <a:cubicBezTo>
                    <a:pt x="921020" y="1741279"/>
                    <a:pt x="921522" y="1740777"/>
                    <a:pt x="923438" y="1736807"/>
                  </a:cubicBezTo>
                  <a:cubicBezTo>
                    <a:pt x="925354" y="1732837"/>
                    <a:pt x="921203" y="1734206"/>
                    <a:pt x="918556" y="1730693"/>
                  </a:cubicBezTo>
                  <a:cubicBezTo>
                    <a:pt x="917096" y="1729000"/>
                    <a:pt x="915773" y="1727202"/>
                    <a:pt x="914586" y="1725309"/>
                  </a:cubicBezTo>
                  <a:cubicBezTo>
                    <a:pt x="913263" y="1723118"/>
                    <a:pt x="907468" y="1712441"/>
                    <a:pt x="909704" y="1711620"/>
                  </a:cubicBezTo>
                  <a:cubicBezTo>
                    <a:pt x="911940" y="1710799"/>
                    <a:pt x="915042" y="1719103"/>
                    <a:pt x="915042" y="1719103"/>
                  </a:cubicBezTo>
                  <a:cubicBezTo>
                    <a:pt x="921430" y="1717173"/>
                    <a:pt x="927682" y="1714672"/>
                    <a:pt x="933614" y="1711620"/>
                  </a:cubicBezTo>
                  <a:cubicBezTo>
                    <a:pt x="935849" y="1709338"/>
                    <a:pt x="930100" y="1711985"/>
                    <a:pt x="926541" y="1708928"/>
                  </a:cubicBezTo>
                  <a:cubicBezTo>
                    <a:pt x="922982" y="1705871"/>
                    <a:pt x="921203" y="1706236"/>
                    <a:pt x="916822" y="1701810"/>
                  </a:cubicBezTo>
                  <a:cubicBezTo>
                    <a:pt x="912442" y="1697384"/>
                    <a:pt x="910982" y="1698296"/>
                    <a:pt x="907012" y="1695194"/>
                  </a:cubicBezTo>
                  <a:cubicBezTo>
                    <a:pt x="903042" y="1692091"/>
                    <a:pt x="907468" y="1693414"/>
                    <a:pt x="907925" y="1690311"/>
                  </a:cubicBezTo>
                  <a:cubicBezTo>
                    <a:pt x="908381" y="1687209"/>
                    <a:pt x="910115" y="1688943"/>
                    <a:pt x="913263" y="1685383"/>
                  </a:cubicBezTo>
                  <a:cubicBezTo>
                    <a:pt x="916411" y="1681824"/>
                    <a:pt x="919423" y="1687665"/>
                    <a:pt x="919423" y="1687665"/>
                  </a:cubicBezTo>
                  <a:lnTo>
                    <a:pt x="926952" y="1694737"/>
                  </a:lnTo>
                  <a:lnTo>
                    <a:pt x="941142" y="1702677"/>
                  </a:lnTo>
                  <a:cubicBezTo>
                    <a:pt x="942922" y="1702152"/>
                    <a:pt x="944610" y="1701267"/>
                    <a:pt x="946024" y="1700076"/>
                  </a:cubicBezTo>
                  <a:cubicBezTo>
                    <a:pt x="946937" y="1698707"/>
                    <a:pt x="944747" y="1696061"/>
                    <a:pt x="943424" y="1693414"/>
                  </a:cubicBezTo>
                  <a:cubicBezTo>
                    <a:pt x="941051" y="1690028"/>
                    <a:pt x="938541" y="1686771"/>
                    <a:pt x="935849" y="1683649"/>
                  </a:cubicBezTo>
                  <a:cubicBezTo>
                    <a:pt x="933614" y="1680547"/>
                    <a:pt x="939408" y="1682326"/>
                    <a:pt x="941599" y="1683239"/>
                  </a:cubicBezTo>
                  <a:cubicBezTo>
                    <a:pt x="943789" y="1684152"/>
                    <a:pt x="944245" y="1684516"/>
                    <a:pt x="945568" y="1684973"/>
                  </a:cubicBezTo>
                  <a:cubicBezTo>
                    <a:pt x="947165" y="1685539"/>
                    <a:pt x="948899" y="1684713"/>
                    <a:pt x="949492" y="1683120"/>
                  </a:cubicBezTo>
                  <a:cubicBezTo>
                    <a:pt x="949538" y="1682997"/>
                    <a:pt x="949538" y="1682865"/>
                    <a:pt x="949584" y="1682737"/>
                  </a:cubicBezTo>
                  <a:cubicBezTo>
                    <a:pt x="950085" y="1680547"/>
                    <a:pt x="949127" y="1678813"/>
                    <a:pt x="947393" y="1676075"/>
                  </a:cubicBezTo>
                  <a:cubicBezTo>
                    <a:pt x="945660" y="1673338"/>
                    <a:pt x="943880" y="1674797"/>
                    <a:pt x="942055" y="1672972"/>
                  </a:cubicBezTo>
                  <a:cubicBezTo>
                    <a:pt x="940229" y="1671147"/>
                    <a:pt x="935849" y="1670372"/>
                    <a:pt x="934526" y="1668410"/>
                  </a:cubicBezTo>
                  <a:cubicBezTo>
                    <a:pt x="930009" y="1663687"/>
                    <a:pt x="926267" y="1658285"/>
                    <a:pt x="923438" y="1652394"/>
                  </a:cubicBezTo>
                  <a:cubicBezTo>
                    <a:pt x="922115" y="1648926"/>
                    <a:pt x="923438" y="1652394"/>
                    <a:pt x="922982" y="1648424"/>
                  </a:cubicBezTo>
                  <a:cubicBezTo>
                    <a:pt x="922525" y="1644455"/>
                    <a:pt x="922115" y="1646645"/>
                    <a:pt x="912807" y="1638249"/>
                  </a:cubicBezTo>
                  <a:cubicBezTo>
                    <a:pt x="903499" y="1629853"/>
                    <a:pt x="904411" y="1625382"/>
                    <a:pt x="905734" y="1620499"/>
                  </a:cubicBezTo>
                  <a:cubicBezTo>
                    <a:pt x="907057" y="1615617"/>
                    <a:pt x="910297" y="1606811"/>
                    <a:pt x="910297" y="1606811"/>
                  </a:cubicBezTo>
                  <a:cubicBezTo>
                    <a:pt x="910297" y="1606811"/>
                    <a:pt x="916548" y="1618309"/>
                    <a:pt x="918282" y="1618811"/>
                  </a:cubicBezTo>
                  <a:cubicBezTo>
                    <a:pt x="920016" y="1619313"/>
                    <a:pt x="923164" y="1623374"/>
                    <a:pt x="924533" y="1624971"/>
                  </a:cubicBezTo>
                  <a:cubicBezTo>
                    <a:pt x="925902" y="1626568"/>
                    <a:pt x="931149" y="1626385"/>
                    <a:pt x="936032" y="1628074"/>
                  </a:cubicBezTo>
                  <a:cubicBezTo>
                    <a:pt x="936032" y="1628074"/>
                    <a:pt x="938724" y="1624560"/>
                    <a:pt x="940914" y="1621001"/>
                  </a:cubicBezTo>
                  <a:cubicBezTo>
                    <a:pt x="943104" y="1617442"/>
                    <a:pt x="946663" y="1624150"/>
                    <a:pt x="946663" y="1624150"/>
                  </a:cubicBezTo>
                  <a:cubicBezTo>
                    <a:pt x="949219" y="1623324"/>
                    <a:pt x="951591" y="1622106"/>
                    <a:pt x="953782" y="1620545"/>
                  </a:cubicBezTo>
                  <a:cubicBezTo>
                    <a:pt x="955561" y="1618811"/>
                    <a:pt x="953782" y="1620545"/>
                    <a:pt x="952413" y="1617899"/>
                  </a:cubicBezTo>
                  <a:cubicBezTo>
                    <a:pt x="951043" y="1615252"/>
                    <a:pt x="948489" y="1616575"/>
                    <a:pt x="945340" y="1613336"/>
                  </a:cubicBezTo>
                  <a:cubicBezTo>
                    <a:pt x="942192" y="1610096"/>
                    <a:pt x="941325" y="1610643"/>
                    <a:pt x="941781" y="1602248"/>
                  </a:cubicBezTo>
                  <a:cubicBezTo>
                    <a:pt x="942237" y="1593852"/>
                    <a:pt x="944428" y="1605305"/>
                    <a:pt x="946663" y="1603617"/>
                  </a:cubicBezTo>
                  <a:cubicBezTo>
                    <a:pt x="948899" y="1601929"/>
                    <a:pt x="948489" y="1604484"/>
                    <a:pt x="950724" y="1601381"/>
                  </a:cubicBezTo>
                  <a:cubicBezTo>
                    <a:pt x="952960" y="1598278"/>
                    <a:pt x="954238" y="1603115"/>
                    <a:pt x="955972" y="1603115"/>
                  </a:cubicBezTo>
                  <a:cubicBezTo>
                    <a:pt x="957706" y="1603115"/>
                    <a:pt x="959941" y="1609777"/>
                    <a:pt x="963090" y="1613336"/>
                  </a:cubicBezTo>
                  <a:cubicBezTo>
                    <a:pt x="966238" y="1616895"/>
                    <a:pt x="963090" y="1602658"/>
                    <a:pt x="967972" y="1602248"/>
                  </a:cubicBezTo>
                  <a:cubicBezTo>
                    <a:pt x="970527" y="1602084"/>
                    <a:pt x="972991" y="1601162"/>
                    <a:pt x="975044" y="1599601"/>
                  </a:cubicBezTo>
                  <a:cubicBezTo>
                    <a:pt x="977828" y="1598000"/>
                    <a:pt x="981159" y="1597680"/>
                    <a:pt x="984170" y="1598734"/>
                  </a:cubicBezTo>
                  <a:cubicBezTo>
                    <a:pt x="985904" y="1598734"/>
                    <a:pt x="989509" y="1601381"/>
                    <a:pt x="990786" y="1601381"/>
                  </a:cubicBezTo>
                  <a:cubicBezTo>
                    <a:pt x="994756" y="1602312"/>
                    <a:pt x="998497" y="1603968"/>
                    <a:pt x="1001828" y="1606263"/>
                  </a:cubicBezTo>
                  <a:cubicBezTo>
                    <a:pt x="1003654" y="1607614"/>
                    <a:pt x="1005844" y="1608376"/>
                    <a:pt x="1008079" y="1608453"/>
                  </a:cubicBezTo>
                  <a:cubicBezTo>
                    <a:pt x="1010179" y="1608280"/>
                    <a:pt x="1012232" y="1607974"/>
                    <a:pt x="1014285" y="1607541"/>
                  </a:cubicBezTo>
                  <a:cubicBezTo>
                    <a:pt x="1018392" y="1607440"/>
                    <a:pt x="1022453" y="1608202"/>
                    <a:pt x="1026240" y="1609777"/>
                  </a:cubicBezTo>
                  <a:cubicBezTo>
                    <a:pt x="1027563" y="1611100"/>
                    <a:pt x="1031989" y="1609366"/>
                    <a:pt x="1033768" y="1607130"/>
                  </a:cubicBezTo>
                  <a:cubicBezTo>
                    <a:pt x="1035548" y="1604894"/>
                    <a:pt x="1036004" y="1607997"/>
                    <a:pt x="1038331" y="1605351"/>
                  </a:cubicBezTo>
                  <a:cubicBezTo>
                    <a:pt x="1040658" y="1602704"/>
                    <a:pt x="1041845" y="1603617"/>
                    <a:pt x="1043214" y="1601791"/>
                  </a:cubicBezTo>
                  <a:cubicBezTo>
                    <a:pt x="1044582" y="1599967"/>
                    <a:pt x="1045860" y="1600925"/>
                    <a:pt x="1047184" y="1598734"/>
                  </a:cubicBezTo>
                  <a:cubicBezTo>
                    <a:pt x="1048506" y="1596544"/>
                    <a:pt x="1052066" y="1596499"/>
                    <a:pt x="1057404" y="1594172"/>
                  </a:cubicBezTo>
                  <a:cubicBezTo>
                    <a:pt x="1061191" y="1594094"/>
                    <a:pt x="1064933" y="1594696"/>
                    <a:pt x="1068492" y="1595951"/>
                  </a:cubicBezTo>
                  <a:cubicBezTo>
                    <a:pt x="1073010" y="1596540"/>
                    <a:pt x="1077618" y="1596695"/>
                    <a:pt x="1082180" y="1596407"/>
                  </a:cubicBezTo>
                  <a:cubicBezTo>
                    <a:pt x="1086241" y="1595741"/>
                    <a:pt x="1090165" y="1594368"/>
                    <a:pt x="1093770" y="1592347"/>
                  </a:cubicBezTo>
                  <a:cubicBezTo>
                    <a:pt x="1099884" y="1589746"/>
                    <a:pt x="1093770" y="1592347"/>
                    <a:pt x="1092858" y="1587784"/>
                  </a:cubicBezTo>
                  <a:cubicBezTo>
                    <a:pt x="1091945" y="1583221"/>
                    <a:pt x="1092858" y="1587784"/>
                    <a:pt x="1091489" y="1585046"/>
                  </a:cubicBezTo>
                  <a:cubicBezTo>
                    <a:pt x="1090120" y="1582308"/>
                    <a:pt x="1088432" y="1585046"/>
                    <a:pt x="1084371" y="1583723"/>
                  </a:cubicBezTo>
                  <a:cubicBezTo>
                    <a:pt x="1080310" y="1582399"/>
                    <a:pt x="1080858" y="1584635"/>
                    <a:pt x="1077755" y="1582810"/>
                  </a:cubicBezTo>
                  <a:cubicBezTo>
                    <a:pt x="1073968" y="1581501"/>
                    <a:pt x="1070271" y="1579981"/>
                    <a:pt x="1066667" y="1578247"/>
                  </a:cubicBezTo>
                  <a:cubicBezTo>
                    <a:pt x="1061328" y="1575144"/>
                    <a:pt x="1061328" y="1576513"/>
                    <a:pt x="1060051" y="1575144"/>
                  </a:cubicBezTo>
                  <a:cubicBezTo>
                    <a:pt x="1058773" y="1573776"/>
                    <a:pt x="1060051" y="1575144"/>
                    <a:pt x="1060918" y="1569851"/>
                  </a:cubicBezTo>
                  <a:cubicBezTo>
                    <a:pt x="1061420" y="1566936"/>
                    <a:pt x="1060598" y="1563947"/>
                    <a:pt x="1058636" y="1561730"/>
                  </a:cubicBezTo>
                  <a:cubicBezTo>
                    <a:pt x="1058271" y="1561228"/>
                    <a:pt x="1057998" y="1560671"/>
                    <a:pt x="1057815" y="1560087"/>
                  </a:cubicBezTo>
                  <a:cubicBezTo>
                    <a:pt x="1056491" y="1556528"/>
                    <a:pt x="1051564" y="1556984"/>
                    <a:pt x="1048963" y="1549957"/>
                  </a:cubicBezTo>
                  <a:cubicBezTo>
                    <a:pt x="1046362" y="1542931"/>
                    <a:pt x="1047640" y="1548132"/>
                    <a:pt x="1047640" y="1539691"/>
                  </a:cubicBezTo>
                  <a:cubicBezTo>
                    <a:pt x="1047640" y="1531250"/>
                    <a:pt x="1050240" y="1531706"/>
                    <a:pt x="1052203" y="1527782"/>
                  </a:cubicBezTo>
                  <a:cubicBezTo>
                    <a:pt x="1054165" y="1523858"/>
                    <a:pt x="1056172" y="1522899"/>
                    <a:pt x="1059731" y="1519295"/>
                  </a:cubicBezTo>
                  <a:cubicBezTo>
                    <a:pt x="1063291" y="1515690"/>
                    <a:pt x="1067762" y="1517972"/>
                    <a:pt x="1070819" y="1514732"/>
                  </a:cubicBezTo>
                  <a:cubicBezTo>
                    <a:pt x="1073557" y="1511903"/>
                    <a:pt x="1075382" y="1508358"/>
                    <a:pt x="1076158" y="1504511"/>
                  </a:cubicBezTo>
                  <a:cubicBezTo>
                    <a:pt x="1076158" y="1504192"/>
                    <a:pt x="1076158" y="1503827"/>
                    <a:pt x="1076158" y="1503462"/>
                  </a:cubicBezTo>
                  <a:cubicBezTo>
                    <a:pt x="1076934" y="1499172"/>
                    <a:pt x="1077298" y="1489408"/>
                    <a:pt x="1077709" y="1484069"/>
                  </a:cubicBezTo>
                  <a:cubicBezTo>
                    <a:pt x="1077709" y="1481742"/>
                    <a:pt x="1079945" y="1484069"/>
                    <a:pt x="1082272" y="1480556"/>
                  </a:cubicBezTo>
                  <a:cubicBezTo>
                    <a:pt x="1084599" y="1477043"/>
                    <a:pt x="1082683" y="1478320"/>
                    <a:pt x="1084097" y="1475993"/>
                  </a:cubicBezTo>
                  <a:cubicBezTo>
                    <a:pt x="1085968" y="1473726"/>
                    <a:pt x="1087519" y="1471188"/>
                    <a:pt x="1088660" y="1468464"/>
                  </a:cubicBezTo>
                  <a:cubicBezTo>
                    <a:pt x="1089938" y="1464449"/>
                    <a:pt x="1092173" y="1466274"/>
                    <a:pt x="1093223" y="1465362"/>
                  </a:cubicBezTo>
                  <a:cubicBezTo>
                    <a:pt x="1094272" y="1464449"/>
                    <a:pt x="1097786" y="1466731"/>
                    <a:pt x="1098972" y="1466274"/>
                  </a:cubicBezTo>
                  <a:cubicBezTo>
                    <a:pt x="1101892" y="1465024"/>
                    <a:pt x="1104584" y="1463363"/>
                    <a:pt x="1107048" y="1461346"/>
                  </a:cubicBezTo>
                  <a:cubicBezTo>
                    <a:pt x="1109376" y="1458832"/>
                    <a:pt x="1110744" y="1455620"/>
                    <a:pt x="1111018" y="1452221"/>
                  </a:cubicBezTo>
                  <a:cubicBezTo>
                    <a:pt x="1110608" y="1449802"/>
                    <a:pt x="1110151" y="1450259"/>
                    <a:pt x="1107869" y="1446061"/>
                  </a:cubicBezTo>
                  <a:cubicBezTo>
                    <a:pt x="1107550" y="1445636"/>
                    <a:pt x="1107276" y="1445180"/>
                    <a:pt x="1107048" y="1444692"/>
                  </a:cubicBezTo>
                  <a:cubicBezTo>
                    <a:pt x="1104676" y="1440129"/>
                    <a:pt x="1109239" y="1439353"/>
                    <a:pt x="1109649" y="1435338"/>
                  </a:cubicBezTo>
                  <a:cubicBezTo>
                    <a:pt x="1110060" y="1431323"/>
                    <a:pt x="1118775" y="1433148"/>
                    <a:pt x="1118775" y="1433148"/>
                  </a:cubicBezTo>
                  <a:cubicBezTo>
                    <a:pt x="1118775" y="1433148"/>
                    <a:pt x="1126760" y="1426075"/>
                    <a:pt x="1131597" y="1420782"/>
                  </a:cubicBezTo>
                  <a:cubicBezTo>
                    <a:pt x="1133558" y="1418816"/>
                    <a:pt x="1135201" y="1416553"/>
                    <a:pt x="1136479" y="1414075"/>
                  </a:cubicBezTo>
                  <a:cubicBezTo>
                    <a:pt x="1137848" y="1410972"/>
                    <a:pt x="1138760" y="1411429"/>
                    <a:pt x="1140494" y="1408326"/>
                  </a:cubicBezTo>
                  <a:cubicBezTo>
                    <a:pt x="1142228" y="1405223"/>
                    <a:pt x="1144053" y="1404812"/>
                    <a:pt x="1145057" y="1403489"/>
                  </a:cubicBezTo>
                  <a:cubicBezTo>
                    <a:pt x="1146061" y="1402166"/>
                    <a:pt x="1151673" y="1402120"/>
                    <a:pt x="1154730" y="1400341"/>
                  </a:cubicBezTo>
                  <a:cubicBezTo>
                    <a:pt x="1158152" y="1399113"/>
                    <a:pt x="1161757" y="1398374"/>
                    <a:pt x="1165408" y="1398150"/>
                  </a:cubicBezTo>
                  <a:cubicBezTo>
                    <a:pt x="1169423" y="1397238"/>
                    <a:pt x="1165408" y="1403033"/>
                    <a:pt x="1164951" y="1404356"/>
                  </a:cubicBezTo>
                  <a:cubicBezTo>
                    <a:pt x="1164495" y="1405679"/>
                    <a:pt x="1160069" y="1409193"/>
                    <a:pt x="1158289" y="1410972"/>
                  </a:cubicBezTo>
                  <a:cubicBezTo>
                    <a:pt x="1156510" y="1412752"/>
                    <a:pt x="1162305" y="1415900"/>
                    <a:pt x="1164541" y="1415535"/>
                  </a:cubicBezTo>
                  <a:cubicBezTo>
                    <a:pt x="1165590" y="1415175"/>
                    <a:pt x="1166731" y="1415348"/>
                    <a:pt x="1167644" y="1415991"/>
                  </a:cubicBezTo>
                  <a:cubicBezTo>
                    <a:pt x="1170381" y="1417018"/>
                    <a:pt x="1173073" y="1418209"/>
                    <a:pt x="1175674" y="1419550"/>
                  </a:cubicBezTo>
                  <a:cubicBezTo>
                    <a:pt x="1177819" y="1420874"/>
                    <a:pt x="1185348" y="1424387"/>
                    <a:pt x="1187127" y="1425254"/>
                  </a:cubicBezTo>
                  <a:cubicBezTo>
                    <a:pt x="1188906" y="1426121"/>
                    <a:pt x="1190230" y="1427946"/>
                    <a:pt x="1192465" y="1426167"/>
                  </a:cubicBezTo>
                  <a:cubicBezTo>
                    <a:pt x="1194701" y="1424387"/>
                    <a:pt x="1203097" y="1420874"/>
                    <a:pt x="1205287" y="1419550"/>
                  </a:cubicBezTo>
                  <a:cubicBezTo>
                    <a:pt x="1207477" y="1418227"/>
                    <a:pt x="1209303" y="1420874"/>
                    <a:pt x="1210625" y="1422105"/>
                  </a:cubicBezTo>
                  <a:cubicBezTo>
                    <a:pt x="1211949" y="1423338"/>
                    <a:pt x="1210625" y="1426167"/>
                    <a:pt x="1210625" y="1426167"/>
                  </a:cubicBezTo>
                  <a:cubicBezTo>
                    <a:pt x="1208207" y="1427444"/>
                    <a:pt x="1205698" y="1428466"/>
                    <a:pt x="1203097" y="1429224"/>
                  </a:cubicBezTo>
                  <a:cubicBezTo>
                    <a:pt x="1198534" y="1430547"/>
                    <a:pt x="1196024" y="1432783"/>
                    <a:pt x="1193971" y="1433239"/>
                  </a:cubicBezTo>
                  <a:cubicBezTo>
                    <a:pt x="1190230" y="1435470"/>
                    <a:pt x="1186670" y="1437989"/>
                    <a:pt x="1183340" y="1440768"/>
                  </a:cubicBezTo>
                  <a:cubicBezTo>
                    <a:pt x="1184435" y="1443460"/>
                    <a:pt x="1186077" y="1445874"/>
                    <a:pt x="1188222" y="1447840"/>
                  </a:cubicBezTo>
                  <a:cubicBezTo>
                    <a:pt x="1191826" y="1450049"/>
                    <a:pt x="1195979" y="1451290"/>
                    <a:pt x="1200222" y="1451445"/>
                  </a:cubicBezTo>
                  <a:cubicBezTo>
                    <a:pt x="1202869" y="1450989"/>
                    <a:pt x="1207249" y="1457194"/>
                    <a:pt x="1207249" y="1457194"/>
                  </a:cubicBezTo>
                  <a:lnTo>
                    <a:pt x="1207751" y="1469149"/>
                  </a:lnTo>
                  <a:cubicBezTo>
                    <a:pt x="1207751" y="1469149"/>
                    <a:pt x="1201135" y="1470016"/>
                    <a:pt x="1202458" y="1470883"/>
                  </a:cubicBezTo>
                  <a:cubicBezTo>
                    <a:pt x="1203781" y="1471750"/>
                    <a:pt x="1206428" y="1476221"/>
                    <a:pt x="1207751" y="1476221"/>
                  </a:cubicBezTo>
                  <a:cubicBezTo>
                    <a:pt x="1209074" y="1476221"/>
                    <a:pt x="1211721" y="1481514"/>
                    <a:pt x="1218839" y="1479370"/>
                  </a:cubicBezTo>
                  <a:cubicBezTo>
                    <a:pt x="1225957" y="1477225"/>
                    <a:pt x="1225455" y="1479370"/>
                    <a:pt x="1227234" y="1477134"/>
                  </a:cubicBezTo>
                  <a:cubicBezTo>
                    <a:pt x="1229014" y="1474898"/>
                    <a:pt x="1231797" y="1476221"/>
                    <a:pt x="1235265" y="1471795"/>
                  </a:cubicBezTo>
                  <a:cubicBezTo>
                    <a:pt x="1238733" y="1467369"/>
                    <a:pt x="1237501" y="1468693"/>
                    <a:pt x="1239235" y="1467232"/>
                  </a:cubicBezTo>
                  <a:cubicBezTo>
                    <a:pt x="1240969" y="1465772"/>
                    <a:pt x="1246353" y="1469879"/>
                    <a:pt x="1247174" y="1468556"/>
                  </a:cubicBezTo>
                  <a:cubicBezTo>
                    <a:pt x="1249228" y="1466794"/>
                    <a:pt x="1251464" y="1465261"/>
                    <a:pt x="1253836" y="1463993"/>
                  </a:cubicBezTo>
                  <a:cubicBezTo>
                    <a:pt x="1256483" y="1461547"/>
                    <a:pt x="1258764" y="1458718"/>
                    <a:pt x="1260544" y="1455597"/>
                  </a:cubicBezTo>
                  <a:cubicBezTo>
                    <a:pt x="1263144" y="1452084"/>
                    <a:pt x="1264057" y="1455597"/>
                    <a:pt x="1266658" y="1457833"/>
                  </a:cubicBezTo>
                  <a:cubicBezTo>
                    <a:pt x="1269624" y="1460014"/>
                    <a:pt x="1273456" y="1460516"/>
                    <a:pt x="1276878" y="1459156"/>
                  </a:cubicBezTo>
                  <a:cubicBezTo>
                    <a:pt x="1280757" y="1457933"/>
                    <a:pt x="1284772" y="1457194"/>
                    <a:pt x="1288833" y="1456966"/>
                  </a:cubicBezTo>
                  <a:cubicBezTo>
                    <a:pt x="1292803" y="1456665"/>
                    <a:pt x="1296545" y="1455059"/>
                    <a:pt x="1299465" y="1452403"/>
                  </a:cubicBezTo>
                  <a:cubicBezTo>
                    <a:pt x="1301290" y="1450167"/>
                    <a:pt x="1298142" y="1450669"/>
                    <a:pt x="1297776" y="1448890"/>
                  </a:cubicBezTo>
                  <a:cubicBezTo>
                    <a:pt x="1297411" y="1447110"/>
                    <a:pt x="1294218" y="1446654"/>
                    <a:pt x="1292438" y="1444007"/>
                  </a:cubicBezTo>
                  <a:cubicBezTo>
                    <a:pt x="1290658" y="1441361"/>
                    <a:pt x="1290202" y="1443141"/>
                    <a:pt x="1287555" y="1443141"/>
                  </a:cubicBezTo>
                  <a:cubicBezTo>
                    <a:pt x="1284407" y="1443159"/>
                    <a:pt x="1281304" y="1444076"/>
                    <a:pt x="1278658" y="1445787"/>
                  </a:cubicBezTo>
                  <a:cubicBezTo>
                    <a:pt x="1274643" y="1447977"/>
                    <a:pt x="1275555" y="1444920"/>
                    <a:pt x="1273319" y="1444007"/>
                  </a:cubicBezTo>
                  <a:cubicBezTo>
                    <a:pt x="1271084" y="1443095"/>
                    <a:pt x="1269761" y="1443597"/>
                    <a:pt x="1268483" y="1442228"/>
                  </a:cubicBezTo>
                  <a:cubicBezTo>
                    <a:pt x="1267205" y="1440859"/>
                    <a:pt x="1259631" y="1442228"/>
                    <a:pt x="1255159" y="1442228"/>
                  </a:cubicBezTo>
                  <a:cubicBezTo>
                    <a:pt x="1250688" y="1442228"/>
                    <a:pt x="1250323" y="1437665"/>
                    <a:pt x="1249866" y="1435566"/>
                  </a:cubicBezTo>
                  <a:cubicBezTo>
                    <a:pt x="1248361" y="1432513"/>
                    <a:pt x="1246399" y="1429684"/>
                    <a:pt x="1244117" y="1427170"/>
                  </a:cubicBezTo>
                  <a:cubicBezTo>
                    <a:pt x="1244117" y="1427170"/>
                    <a:pt x="1240558" y="1418729"/>
                    <a:pt x="1242748" y="1420554"/>
                  </a:cubicBezTo>
                  <a:cubicBezTo>
                    <a:pt x="1244938" y="1422380"/>
                    <a:pt x="1256026" y="1417862"/>
                    <a:pt x="1257395" y="1416493"/>
                  </a:cubicBezTo>
                  <a:cubicBezTo>
                    <a:pt x="1258764" y="1415124"/>
                    <a:pt x="1272909" y="1404584"/>
                    <a:pt x="1276012" y="1402805"/>
                  </a:cubicBezTo>
                  <a:cubicBezTo>
                    <a:pt x="1279114" y="1401025"/>
                    <a:pt x="1280848" y="1402348"/>
                    <a:pt x="1283084" y="1401892"/>
                  </a:cubicBezTo>
                  <a:cubicBezTo>
                    <a:pt x="1288423" y="1400446"/>
                    <a:pt x="1293624" y="1398534"/>
                    <a:pt x="1298643" y="1396188"/>
                  </a:cubicBezTo>
                  <a:cubicBezTo>
                    <a:pt x="1300377" y="1394820"/>
                    <a:pt x="1300377" y="1397010"/>
                    <a:pt x="1303206" y="1396553"/>
                  </a:cubicBezTo>
                  <a:cubicBezTo>
                    <a:pt x="1308682" y="1394295"/>
                    <a:pt x="1314020" y="1391644"/>
                    <a:pt x="1319131" y="1388614"/>
                  </a:cubicBezTo>
                  <a:cubicBezTo>
                    <a:pt x="1321868" y="1387724"/>
                    <a:pt x="1324424" y="1386365"/>
                    <a:pt x="1326660" y="1384599"/>
                  </a:cubicBezTo>
                  <a:cubicBezTo>
                    <a:pt x="1328394" y="1383230"/>
                    <a:pt x="1330857" y="1383504"/>
                    <a:pt x="1332226" y="1385215"/>
                  </a:cubicBezTo>
                  <a:cubicBezTo>
                    <a:pt x="1332318" y="1385311"/>
                    <a:pt x="1332409" y="1385411"/>
                    <a:pt x="1332455" y="1385511"/>
                  </a:cubicBezTo>
                  <a:cubicBezTo>
                    <a:pt x="1334371" y="1385493"/>
                    <a:pt x="1336242" y="1385297"/>
                    <a:pt x="1338112" y="1384918"/>
                  </a:cubicBezTo>
                  <a:cubicBezTo>
                    <a:pt x="1338432" y="1384882"/>
                    <a:pt x="1338797" y="1384772"/>
                    <a:pt x="1339070" y="1384599"/>
                  </a:cubicBezTo>
                  <a:cubicBezTo>
                    <a:pt x="1340348" y="1383732"/>
                    <a:pt x="1344409" y="1385055"/>
                    <a:pt x="1346645" y="1383276"/>
                  </a:cubicBezTo>
                  <a:cubicBezTo>
                    <a:pt x="1348881" y="1381496"/>
                    <a:pt x="1359512" y="1381496"/>
                    <a:pt x="1362569" y="1379716"/>
                  </a:cubicBezTo>
                  <a:cubicBezTo>
                    <a:pt x="1365626" y="1377937"/>
                    <a:pt x="1364805" y="1383732"/>
                    <a:pt x="1365626" y="1383732"/>
                  </a:cubicBezTo>
                  <a:cubicBezTo>
                    <a:pt x="1366448" y="1383732"/>
                    <a:pt x="1366129" y="1386378"/>
                    <a:pt x="1364349" y="1387702"/>
                  </a:cubicBezTo>
                  <a:cubicBezTo>
                    <a:pt x="1360835" y="1389965"/>
                    <a:pt x="1356911" y="1391630"/>
                    <a:pt x="1352850" y="1392629"/>
                  </a:cubicBezTo>
                  <a:cubicBezTo>
                    <a:pt x="1351436" y="1392173"/>
                    <a:pt x="1339983" y="1398379"/>
                    <a:pt x="1337291" y="1398789"/>
                  </a:cubicBezTo>
                  <a:cubicBezTo>
                    <a:pt x="1334599" y="1399200"/>
                    <a:pt x="1333777" y="1403352"/>
                    <a:pt x="1333777" y="1403352"/>
                  </a:cubicBezTo>
                  <a:lnTo>
                    <a:pt x="1344409" y="1414805"/>
                  </a:lnTo>
                  <a:cubicBezTo>
                    <a:pt x="1343542" y="1416251"/>
                    <a:pt x="1342493" y="1417597"/>
                    <a:pt x="1341306" y="1418820"/>
                  </a:cubicBezTo>
                  <a:cubicBezTo>
                    <a:pt x="1339527" y="1420646"/>
                    <a:pt x="1339070" y="1423383"/>
                    <a:pt x="1334645" y="1426349"/>
                  </a:cubicBezTo>
                  <a:cubicBezTo>
                    <a:pt x="1333139" y="1427490"/>
                    <a:pt x="1333321" y="1428995"/>
                    <a:pt x="1331953" y="1430912"/>
                  </a:cubicBezTo>
                  <a:cubicBezTo>
                    <a:pt x="1330310" y="1433768"/>
                    <a:pt x="1328394" y="1436456"/>
                    <a:pt x="1326249" y="1438942"/>
                  </a:cubicBezTo>
                  <a:cubicBezTo>
                    <a:pt x="1323100" y="1442045"/>
                    <a:pt x="1323557" y="1442456"/>
                    <a:pt x="1320454" y="1442456"/>
                  </a:cubicBezTo>
                  <a:cubicBezTo>
                    <a:pt x="1317351" y="1442456"/>
                    <a:pt x="1315572" y="1444236"/>
                    <a:pt x="1310279" y="1443825"/>
                  </a:cubicBezTo>
                  <a:cubicBezTo>
                    <a:pt x="1304986" y="1443414"/>
                    <a:pt x="1304940" y="1447293"/>
                    <a:pt x="1308088" y="1455278"/>
                  </a:cubicBezTo>
                  <a:cubicBezTo>
                    <a:pt x="1310963" y="1458367"/>
                    <a:pt x="1314203" y="1461054"/>
                    <a:pt x="1317807" y="1463263"/>
                  </a:cubicBezTo>
                  <a:cubicBezTo>
                    <a:pt x="1317807" y="1463263"/>
                    <a:pt x="1323100" y="1468145"/>
                    <a:pt x="1325336" y="1470381"/>
                  </a:cubicBezTo>
                  <a:cubicBezTo>
                    <a:pt x="1328485" y="1472849"/>
                    <a:pt x="1332637" y="1473666"/>
                    <a:pt x="1336470" y="1472571"/>
                  </a:cubicBezTo>
                  <a:cubicBezTo>
                    <a:pt x="1339070" y="1471248"/>
                    <a:pt x="1342630" y="1476632"/>
                    <a:pt x="1342630" y="1476632"/>
                  </a:cubicBezTo>
                  <a:cubicBezTo>
                    <a:pt x="1342630" y="1476632"/>
                    <a:pt x="1349747" y="1480967"/>
                    <a:pt x="1351755" y="1480556"/>
                  </a:cubicBezTo>
                  <a:cubicBezTo>
                    <a:pt x="1353763" y="1480145"/>
                    <a:pt x="1355315" y="1483613"/>
                    <a:pt x="1357049" y="1484571"/>
                  </a:cubicBezTo>
                  <a:cubicBezTo>
                    <a:pt x="1360607" y="1487017"/>
                    <a:pt x="1364349" y="1489239"/>
                    <a:pt x="1368182" y="1491233"/>
                  </a:cubicBezTo>
                  <a:cubicBezTo>
                    <a:pt x="1371695" y="1492511"/>
                    <a:pt x="1376577" y="1498716"/>
                    <a:pt x="1376121" y="1500587"/>
                  </a:cubicBezTo>
                  <a:cubicBezTo>
                    <a:pt x="1375848" y="1501728"/>
                    <a:pt x="1380684" y="1507158"/>
                    <a:pt x="1384289" y="1511173"/>
                  </a:cubicBezTo>
                  <a:cubicBezTo>
                    <a:pt x="1385886" y="1512952"/>
                    <a:pt x="1387391" y="1514458"/>
                    <a:pt x="1388121" y="1515143"/>
                  </a:cubicBezTo>
                  <a:cubicBezTo>
                    <a:pt x="1390084" y="1517169"/>
                    <a:pt x="1392821" y="1518291"/>
                    <a:pt x="1395650" y="1518245"/>
                  </a:cubicBezTo>
                  <a:cubicBezTo>
                    <a:pt x="1398251" y="1518245"/>
                    <a:pt x="1400487" y="1522261"/>
                    <a:pt x="1402312" y="1523128"/>
                  </a:cubicBezTo>
                  <a:cubicBezTo>
                    <a:pt x="1405095" y="1524314"/>
                    <a:pt x="1408198" y="1524620"/>
                    <a:pt x="1411164" y="1523995"/>
                  </a:cubicBezTo>
                  <a:cubicBezTo>
                    <a:pt x="1416457" y="1523538"/>
                    <a:pt x="1414677" y="1527599"/>
                    <a:pt x="1414677" y="1527599"/>
                  </a:cubicBezTo>
                  <a:cubicBezTo>
                    <a:pt x="1416822" y="1529046"/>
                    <a:pt x="1419058" y="1530355"/>
                    <a:pt x="1421339" y="1531523"/>
                  </a:cubicBezTo>
                  <a:cubicBezTo>
                    <a:pt x="1422662" y="1531980"/>
                    <a:pt x="1426267" y="1536406"/>
                    <a:pt x="1427955" y="1536862"/>
                  </a:cubicBezTo>
                  <a:cubicBezTo>
                    <a:pt x="1429643" y="1537318"/>
                    <a:pt x="1429324" y="1540421"/>
                    <a:pt x="1430191" y="1542657"/>
                  </a:cubicBezTo>
                  <a:cubicBezTo>
                    <a:pt x="1430784" y="1544236"/>
                    <a:pt x="1431240" y="1545869"/>
                    <a:pt x="1431560" y="1547539"/>
                  </a:cubicBezTo>
                  <a:lnTo>
                    <a:pt x="1432381" y="1551463"/>
                  </a:lnTo>
                  <a:cubicBezTo>
                    <a:pt x="1433477" y="1552768"/>
                    <a:pt x="1434662" y="1553977"/>
                    <a:pt x="1435940" y="1555068"/>
                  </a:cubicBezTo>
                  <a:cubicBezTo>
                    <a:pt x="1438176" y="1556701"/>
                    <a:pt x="1439773" y="1559051"/>
                    <a:pt x="1440503" y="1561730"/>
                  </a:cubicBezTo>
                  <a:cubicBezTo>
                    <a:pt x="1441325" y="1564832"/>
                    <a:pt x="1440959" y="1565243"/>
                    <a:pt x="1440959" y="1565243"/>
                  </a:cubicBezTo>
                  <a:cubicBezTo>
                    <a:pt x="1440230" y="1567374"/>
                    <a:pt x="1439317" y="1569445"/>
                    <a:pt x="1438267" y="1571449"/>
                  </a:cubicBezTo>
                  <a:cubicBezTo>
                    <a:pt x="1437446" y="1572644"/>
                    <a:pt x="1436488" y="1573776"/>
                    <a:pt x="1435484" y="1574825"/>
                  </a:cubicBezTo>
                  <a:cubicBezTo>
                    <a:pt x="1434845" y="1575523"/>
                    <a:pt x="1434161" y="1576162"/>
                    <a:pt x="1433431" y="1576741"/>
                  </a:cubicBezTo>
                  <a:cubicBezTo>
                    <a:pt x="1431743" y="1577941"/>
                    <a:pt x="1429917" y="1578995"/>
                    <a:pt x="1428047" y="1579890"/>
                  </a:cubicBezTo>
                  <a:cubicBezTo>
                    <a:pt x="1424487" y="1582148"/>
                    <a:pt x="1420792" y="1584220"/>
                    <a:pt x="1417004" y="1586095"/>
                  </a:cubicBezTo>
                  <a:cubicBezTo>
                    <a:pt x="1413902" y="1587464"/>
                    <a:pt x="1410343" y="1590932"/>
                    <a:pt x="1407240" y="1592210"/>
                  </a:cubicBezTo>
                  <a:cubicBezTo>
                    <a:pt x="1404137" y="1593487"/>
                    <a:pt x="1401901" y="1594902"/>
                    <a:pt x="1399711" y="1593168"/>
                  </a:cubicBezTo>
                  <a:cubicBezTo>
                    <a:pt x="1397521" y="1591434"/>
                    <a:pt x="1395148" y="1594035"/>
                    <a:pt x="1390859" y="1591844"/>
                  </a:cubicBezTo>
                  <a:cubicBezTo>
                    <a:pt x="1386570" y="1589654"/>
                    <a:pt x="1385521" y="1589609"/>
                    <a:pt x="1383787" y="1588742"/>
                  </a:cubicBezTo>
                  <a:cubicBezTo>
                    <a:pt x="1382053" y="1587875"/>
                    <a:pt x="1379224" y="1591844"/>
                    <a:pt x="1376212" y="1593305"/>
                  </a:cubicBezTo>
                  <a:cubicBezTo>
                    <a:pt x="1373201" y="1594765"/>
                    <a:pt x="1372699" y="1594172"/>
                    <a:pt x="1367087" y="1593305"/>
                  </a:cubicBezTo>
                  <a:cubicBezTo>
                    <a:pt x="1361474" y="1592438"/>
                    <a:pt x="1362524" y="1593715"/>
                    <a:pt x="1357961" y="1592848"/>
                  </a:cubicBezTo>
                  <a:cubicBezTo>
                    <a:pt x="1353398" y="1591981"/>
                    <a:pt x="1353991" y="1595039"/>
                    <a:pt x="1350022" y="1595951"/>
                  </a:cubicBezTo>
                  <a:cubicBezTo>
                    <a:pt x="1346052" y="1596864"/>
                    <a:pt x="1345459" y="1595495"/>
                    <a:pt x="1345459" y="1595495"/>
                  </a:cubicBezTo>
                  <a:cubicBezTo>
                    <a:pt x="1345459" y="1595495"/>
                    <a:pt x="1313519" y="1591981"/>
                    <a:pt x="1309959" y="1589746"/>
                  </a:cubicBezTo>
                  <a:cubicBezTo>
                    <a:pt x="1305853" y="1587925"/>
                    <a:pt x="1301564" y="1586593"/>
                    <a:pt x="1297138" y="1585776"/>
                  </a:cubicBezTo>
                  <a:cubicBezTo>
                    <a:pt x="1295221" y="1584334"/>
                    <a:pt x="1293807" y="1582322"/>
                    <a:pt x="1293077" y="1580027"/>
                  </a:cubicBezTo>
                  <a:cubicBezTo>
                    <a:pt x="1292712" y="1576878"/>
                    <a:pt x="1288514" y="1578202"/>
                    <a:pt x="1287784" y="1576468"/>
                  </a:cubicBezTo>
                  <a:cubicBezTo>
                    <a:pt x="1287054" y="1574734"/>
                    <a:pt x="1282491" y="1575099"/>
                    <a:pt x="1280255" y="1575099"/>
                  </a:cubicBezTo>
                  <a:cubicBezTo>
                    <a:pt x="1277153" y="1575140"/>
                    <a:pt x="1274187" y="1574036"/>
                    <a:pt x="1271859" y="1571996"/>
                  </a:cubicBezTo>
                  <a:cubicBezTo>
                    <a:pt x="1270034" y="1569806"/>
                    <a:pt x="1264331" y="1570673"/>
                    <a:pt x="1263007" y="1568026"/>
                  </a:cubicBezTo>
                  <a:cubicBezTo>
                    <a:pt x="1261684" y="1565380"/>
                    <a:pt x="1262551" y="1564513"/>
                    <a:pt x="1262551" y="1563144"/>
                  </a:cubicBezTo>
                  <a:cubicBezTo>
                    <a:pt x="1262551" y="1561775"/>
                    <a:pt x="1248361" y="1563144"/>
                    <a:pt x="1248361" y="1563144"/>
                  </a:cubicBezTo>
                  <a:cubicBezTo>
                    <a:pt x="1248361" y="1563144"/>
                    <a:pt x="1240832" y="1565791"/>
                    <a:pt x="1236862" y="1563144"/>
                  </a:cubicBezTo>
                  <a:cubicBezTo>
                    <a:pt x="1232892" y="1560498"/>
                    <a:pt x="1228421" y="1563144"/>
                    <a:pt x="1226596" y="1560954"/>
                  </a:cubicBezTo>
                  <a:cubicBezTo>
                    <a:pt x="1224770" y="1558764"/>
                    <a:pt x="1215554" y="1560954"/>
                    <a:pt x="1213318" y="1559631"/>
                  </a:cubicBezTo>
                  <a:cubicBezTo>
                    <a:pt x="1211082" y="1558307"/>
                    <a:pt x="1205333" y="1561410"/>
                    <a:pt x="1205333" y="1561410"/>
                  </a:cubicBezTo>
                  <a:lnTo>
                    <a:pt x="1193834" y="1563144"/>
                  </a:lnTo>
                  <a:cubicBezTo>
                    <a:pt x="1193834" y="1563144"/>
                    <a:pt x="1162852" y="1582217"/>
                    <a:pt x="1160115" y="1584818"/>
                  </a:cubicBezTo>
                  <a:cubicBezTo>
                    <a:pt x="1156784" y="1587866"/>
                    <a:pt x="1152632" y="1589882"/>
                    <a:pt x="1148160" y="1590613"/>
                  </a:cubicBezTo>
                  <a:cubicBezTo>
                    <a:pt x="1146380" y="1590156"/>
                    <a:pt x="1142411" y="1592848"/>
                    <a:pt x="1140631" y="1591525"/>
                  </a:cubicBezTo>
                  <a:cubicBezTo>
                    <a:pt x="1138852" y="1590202"/>
                    <a:pt x="1136068" y="1592848"/>
                    <a:pt x="1136068" y="1592848"/>
                  </a:cubicBezTo>
                  <a:cubicBezTo>
                    <a:pt x="1136068" y="1592848"/>
                    <a:pt x="1128083" y="1593715"/>
                    <a:pt x="1125437" y="1590613"/>
                  </a:cubicBezTo>
                  <a:cubicBezTo>
                    <a:pt x="1122790" y="1587510"/>
                    <a:pt x="1119688" y="1591525"/>
                    <a:pt x="1110379" y="1593305"/>
                  </a:cubicBezTo>
                  <a:cubicBezTo>
                    <a:pt x="1101071" y="1595084"/>
                    <a:pt x="1106364" y="1595495"/>
                    <a:pt x="1104630" y="1595951"/>
                  </a:cubicBezTo>
                  <a:cubicBezTo>
                    <a:pt x="1101116" y="1597580"/>
                    <a:pt x="1097421" y="1598776"/>
                    <a:pt x="1093588" y="1599510"/>
                  </a:cubicBezTo>
                  <a:cubicBezTo>
                    <a:pt x="1090713" y="1600678"/>
                    <a:pt x="1087975" y="1602211"/>
                    <a:pt x="1085512" y="1604073"/>
                  </a:cubicBezTo>
                  <a:cubicBezTo>
                    <a:pt x="1083321" y="1605305"/>
                    <a:pt x="1084188" y="1607130"/>
                    <a:pt x="1083321" y="1608636"/>
                  </a:cubicBezTo>
                  <a:cubicBezTo>
                    <a:pt x="1082135" y="1609964"/>
                    <a:pt x="1080812" y="1611159"/>
                    <a:pt x="1079351" y="1612195"/>
                  </a:cubicBezTo>
                  <a:lnTo>
                    <a:pt x="1074789" y="1614842"/>
                  </a:lnTo>
                  <a:cubicBezTo>
                    <a:pt x="1071823" y="1616110"/>
                    <a:pt x="1068766" y="1617150"/>
                    <a:pt x="1065663" y="1617944"/>
                  </a:cubicBezTo>
                  <a:cubicBezTo>
                    <a:pt x="1055670" y="1617232"/>
                    <a:pt x="1045769" y="1615891"/>
                    <a:pt x="1035958" y="1613929"/>
                  </a:cubicBezTo>
                  <a:cubicBezTo>
                    <a:pt x="1026194" y="1612195"/>
                    <a:pt x="1026833" y="1613016"/>
                    <a:pt x="1023548" y="1612195"/>
                  </a:cubicBezTo>
                  <a:cubicBezTo>
                    <a:pt x="1020262" y="1611374"/>
                    <a:pt x="1020901" y="1614385"/>
                    <a:pt x="1017844" y="1616119"/>
                  </a:cubicBezTo>
                  <a:cubicBezTo>
                    <a:pt x="1014787" y="1617853"/>
                    <a:pt x="1015152" y="1619267"/>
                    <a:pt x="1012871" y="1621914"/>
                  </a:cubicBezTo>
                  <a:cubicBezTo>
                    <a:pt x="1010589" y="1624560"/>
                    <a:pt x="1008901" y="1626477"/>
                    <a:pt x="1006255" y="1629442"/>
                  </a:cubicBezTo>
                  <a:cubicBezTo>
                    <a:pt x="1003608" y="1632408"/>
                    <a:pt x="1005387" y="1637017"/>
                    <a:pt x="1006665" y="1642310"/>
                  </a:cubicBezTo>
                  <a:cubicBezTo>
                    <a:pt x="1007943" y="1647603"/>
                    <a:pt x="1012871" y="1641443"/>
                    <a:pt x="1014696" y="1640987"/>
                  </a:cubicBezTo>
                  <a:cubicBezTo>
                    <a:pt x="1016521" y="1640531"/>
                    <a:pt x="1023822" y="1644546"/>
                    <a:pt x="1023548" y="1646736"/>
                  </a:cubicBezTo>
                  <a:cubicBezTo>
                    <a:pt x="1023274" y="1648926"/>
                    <a:pt x="1017296" y="1653854"/>
                    <a:pt x="1025327" y="1662706"/>
                  </a:cubicBezTo>
                  <a:cubicBezTo>
                    <a:pt x="1033358" y="1671558"/>
                    <a:pt x="1025738" y="1666265"/>
                    <a:pt x="1030210" y="1671832"/>
                  </a:cubicBezTo>
                  <a:cubicBezTo>
                    <a:pt x="1031168" y="1673292"/>
                    <a:pt x="1032080" y="1674816"/>
                    <a:pt x="1032856" y="1676395"/>
                  </a:cubicBezTo>
                  <a:cubicBezTo>
                    <a:pt x="1030438" y="1679306"/>
                    <a:pt x="1027609" y="1681843"/>
                    <a:pt x="1024461" y="1683923"/>
                  </a:cubicBezTo>
                  <a:cubicBezTo>
                    <a:pt x="1020399" y="1686159"/>
                    <a:pt x="1019076" y="1687026"/>
                    <a:pt x="1019076" y="1687026"/>
                  </a:cubicBezTo>
                  <a:cubicBezTo>
                    <a:pt x="1020399" y="1689088"/>
                    <a:pt x="1022498" y="1690535"/>
                    <a:pt x="1024871" y="1691041"/>
                  </a:cubicBezTo>
                  <a:cubicBezTo>
                    <a:pt x="1028430" y="1691452"/>
                    <a:pt x="1031533" y="1694600"/>
                    <a:pt x="1033723" y="1695604"/>
                  </a:cubicBezTo>
                  <a:cubicBezTo>
                    <a:pt x="1035913" y="1696608"/>
                    <a:pt x="1036370" y="1699620"/>
                    <a:pt x="1032856" y="1700989"/>
                  </a:cubicBezTo>
                  <a:cubicBezTo>
                    <a:pt x="1029343" y="1702357"/>
                    <a:pt x="1024871" y="1704502"/>
                    <a:pt x="1022635" y="1704958"/>
                  </a:cubicBezTo>
                  <a:cubicBezTo>
                    <a:pt x="1020399" y="1705414"/>
                    <a:pt x="1027198" y="1709795"/>
                    <a:pt x="1029297" y="1710753"/>
                  </a:cubicBezTo>
                  <a:cubicBezTo>
                    <a:pt x="1030894" y="1711561"/>
                    <a:pt x="1032263" y="1712752"/>
                    <a:pt x="1033267" y="1714221"/>
                  </a:cubicBezTo>
                  <a:cubicBezTo>
                    <a:pt x="1033267" y="1714221"/>
                    <a:pt x="1035958" y="1720472"/>
                    <a:pt x="1037829" y="1721339"/>
                  </a:cubicBezTo>
                  <a:cubicBezTo>
                    <a:pt x="1041434" y="1723064"/>
                    <a:pt x="1045358" y="1723967"/>
                    <a:pt x="1049328" y="1723985"/>
                  </a:cubicBezTo>
                  <a:cubicBezTo>
                    <a:pt x="1054667" y="1723985"/>
                    <a:pt x="1052887" y="1726221"/>
                    <a:pt x="1053891" y="1728548"/>
                  </a:cubicBezTo>
                  <a:cubicBezTo>
                    <a:pt x="1054895" y="1730875"/>
                    <a:pt x="1057861" y="1736123"/>
                    <a:pt x="1060462" y="1736123"/>
                  </a:cubicBezTo>
                  <a:cubicBezTo>
                    <a:pt x="1061648" y="1736123"/>
                    <a:pt x="1062834" y="1737446"/>
                    <a:pt x="1063610" y="1738678"/>
                  </a:cubicBezTo>
                  <a:cubicBezTo>
                    <a:pt x="1063610" y="1738678"/>
                    <a:pt x="1064613" y="1738678"/>
                    <a:pt x="1065435" y="1736488"/>
                  </a:cubicBezTo>
                  <a:cubicBezTo>
                    <a:pt x="1066713" y="1732974"/>
                    <a:pt x="1067169" y="1735666"/>
                    <a:pt x="1069998" y="1734754"/>
                  </a:cubicBezTo>
                  <a:cubicBezTo>
                    <a:pt x="1072827" y="1733841"/>
                    <a:pt x="1073968" y="1736123"/>
                    <a:pt x="1081953" y="1740503"/>
                  </a:cubicBezTo>
                  <a:cubicBezTo>
                    <a:pt x="1085101" y="1743286"/>
                    <a:pt x="1088706" y="1745536"/>
                    <a:pt x="1092584" y="1747165"/>
                  </a:cubicBezTo>
                  <a:cubicBezTo>
                    <a:pt x="1098288" y="1749355"/>
                    <a:pt x="1095231" y="1751180"/>
                    <a:pt x="1097147" y="1753826"/>
                  </a:cubicBezTo>
                  <a:cubicBezTo>
                    <a:pt x="1099063" y="1756473"/>
                    <a:pt x="1109969" y="1755150"/>
                    <a:pt x="1114395" y="1753826"/>
                  </a:cubicBezTo>
                  <a:cubicBezTo>
                    <a:pt x="1118820" y="1752503"/>
                    <a:pt x="1121923" y="1754237"/>
                    <a:pt x="1123246" y="1752868"/>
                  </a:cubicBezTo>
                  <a:cubicBezTo>
                    <a:pt x="1124570" y="1751499"/>
                    <a:pt x="1130821" y="1755971"/>
                    <a:pt x="1132099" y="1746298"/>
                  </a:cubicBezTo>
                  <a:cubicBezTo>
                    <a:pt x="1133376" y="1736625"/>
                    <a:pt x="1132600" y="1744108"/>
                    <a:pt x="1135247" y="1736488"/>
                  </a:cubicBezTo>
                  <a:cubicBezTo>
                    <a:pt x="1135521" y="1735666"/>
                    <a:pt x="1135749" y="1735073"/>
                    <a:pt x="1135886" y="1734617"/>
                  </a:cubicBezTo>
                  <a:cubicBezTo>
                    <a:pt x="1135886" y="1735712"/>
                    <a:pt x="1135566" y="1737081"/>
                    <a:pt x="1136981" y="1736123"/>
                  </a:cubicBezTo>
                  <a:cubicBezTo>
                    <a:pt x="1140175" y="1733887"/>
                    <a:pt x="1136981" y="1736123"/>
                    <a:pt x="1148114" y="1733887"/>
                  </a:cubicBezTo>
                  <a:cubicBezTo>
                    <a:pt x="1159247" y="1731651"/>
                    <a:pt x="1154320" y="1734754"/>
                    <a:pt x="1158289" y="1734343"/>
                  </a:cubicBezTo>
                  <a:cubicBezTo>
                    <a:pt x="1162259" y="1733932"/>
                    <a:pt x="1160936" y="1738313"/>
                    <a:pt x="1162259" y="1738906"/>
                  </a:cubicBezTo>
                  <a:cubicBezTo>
                    <a:pt x="1163583" y="1739499"/>
                    <a:pt x="1165818" y="1742876"/>
                    <a:pt x="1170700" y="1745522"/>
                  </a:cubicBezTo>
                  <a:cubicBezTo>
                    <a:pt x="1175583" y="1748169"/>
                    <a:pt x="1174670" y="1750815"/>
                    <a:pt x="1177362" y="1751271"/>
                  </a:cubicBezTo>
                  <a:cubicBezTo>
                    <a:pt x="1180054" y="1751728"/>
                    <a:pt x="1178685" y="1755834"/>
                    <a:pt x="1181925" y="1756610"/>
                  </a:cubicBezTo>
                  <a:cubicBezTo>
                    <a:pt x="1185165" y="1757386"/>
                    <a:pt x="1184982" y="1760580"/>
                    <a:pt x="1189956" y="1761492"/>
                  </a:cubicBezTo>
                  <a:lnTo>
                    <a:pt x="1198306" y="1758846"/>
                  </a:lnTo>
                  <a:cubicBezTo>
                    <a:pt x="1201956" y="1757440"/>
                    <a:pt x="1205515" y="1755807"/>
                    <a:pt x="1208983" y="1753964"/>
                  </a:cubicBezTo>
                  <a:cubicBezTo>
                    <a:pt x="1210717" y="1753005"/>
                    <a:pt x="1213820" y="1755743"/>
                    <a:pt x="1216968" y="1753964"/>
                  </a:cubicBezTo>
                  <a:cubicBezTo>
                    <a:pt x="1220344" y="1751997"/>
                    <a:pt x="1223356" y="1749446"/>
                    <a:pt x="1225820" y="1746435"/>
                  </a:cubicBezTo>
                  <a:cubicBezTo>
                    <a:pt x="1228923" y="1742876"/>
                    <a:pt x="1231113" y="1743697"/>
                    <a:pt x="1232026" y="1742419"/>
                  </a:cubicBezTo>
                  <a:cubicBezTo>
                    <a:pt x="1232938" y="1741142"/>
                    <a:pt x="1236041" y="1737856"/>
                    <a:pt x="1239554" y="1734024"/>
                  </a:cubicBezTo>
                  <a:cubicBezTo>
                    <a:pt x="1243067" y="1730191"/>
                    <a:pt x="1241334" y="1734024"/>
                    <a:pt x="1245760" y="1736260"/>
                  </a:cubicBezTo>
                  <a:cubicBezTo>
                    <a:pt x="1248725" y="1737957"/>
                    <a:pt x="1252102" y="1738865"/>
                    <a:pt x="1255525" y="1738906"/>
                  </a:cubicBezTo>
                  <a:cubicBezTo>
                    <a:pt x="1260087" y="1738450"/>
                    <a:pt x="1267023" y="1740184"/>
                    <a:pt x="1271905" y="1735758"/>
                  </a:cubicBezTo>
                  <a:cubicBezTo>
                    <a:pt x="1274095" y="1733750"/>
                    <a:pt x="1276468" y="1735758"/>
                    <a:pt x="1279434" y="1732244"/>
                  </a:cubicBezTo>
                  <a:cubicBezTo>
                    <a:pt x="1282399" y="1728731"/>
                    <a:pt x="1281213" y="1734480"/>
                    <a:pt x="1278111" y="1750496"/>
                  </a:cubicBezTo>
                  <a:cubicBezTo>
                    <a:pt x="1275008" y="1766511"/>
                    <a:pt x="1276331" y="1758025"/>
                    <a:pt x="1274597" y="1760215"/>
                  </a:cubicBezTo>
                  <a:cubicBezTo>
                    <a:pt x="1272863" y="1762405"/>
                    <a:pt x="1273685" y="1762907"/>
                    <a:pt x="1273274" y="1765097"/>
                  </a:cubicBezTo>
                  <a:cubicBezTo>
                    <a:pt x="1273183" y="1765289"/>
                    <a:pt x="1273183" y="1765499"/>
                    <a:pt x="1273274" y="1765690"/>
                  </a:cubicBezTo>
                  <a:lnTo>
                    <a:pt x="1275464" y="1766694"/>
                  </a:lnTo>
                  <a:lnTo>
                    <a:pt x="1273228" y="1765690"/>
                  </a:lnTo>
                  <a:cubicBezTo>
                    <a:pt x="1273228" y="1768108"/>
                    <a:pt x="1276331" y="1772489"/>
                    <a:pt x="1276331" y="1776139"/>
                  </a:cubicBezTo>
                  <a:cubicBezTo>
                    <a:pt x="1274871" y="1781642"/>
                    <a:pt x="1274414" y="1787359"/>
                    <a:pt x="1275008" y="1793022"/>
                  </a:cubicBezTo>
                  <a:cubicBezTo>
                    <a:pt x="1275875" y="1804109"/>
                    <a:pt x="1274597" y="1796581"/>
                    <a:pt x="1275008" y="1799638"/>
                  </a:cubicBezTo>
                  <a:cubicBezTo>
                    <a:pt x="1275008" y="1800094"/>
                    <a:pt x="1275008" y="1800414"/>
                    <a:pt x="1275008" y="1800687"/>
                  </a:cubicBezTo>
                  <a:cubicBezTo>
                    <a:pt x="1275053" y="1802873"/>
                    <a:pt x="1274871" y="1805059"/>
                    <a:pt x="1274506" y="1807212"/>
                  </a:cubicBezTo>
                  <a:cubicBezTo>
                    <a:pt x="1274004" y="1812094"/>
                    <a:pt x="1273593" y="1811775"/>
                    <a:pt x="1271814" y="1813828"/>
                  </a:cubicBezTo>
                  <a:cubicBezTo>
                    <a:pt x="1270034" y="1815882"/>
                    <a:pt x="1269532" y="1818391"/>
                    <a:pt x="1266429" y="1822270"/>
                  </a:cubicBezTo>
                  <a:cubicBezTo>
                    <a:pt x="1264102" y="1826052"/>
                    <a:pt x="1262186" y="1830059"/>
                    <a:pt x="1260680" y="1834224"/>
                  </a:cubicBezTo>
                  <a:cubicBezTo>
                    <a:pt x="1259357" y="1837135"/>
                    <a:pt x="1257806" y="1839955"/>
                    <a:pt x="1256117" y="1842666"/>
                  </a:cubicBezTo>
                  <a:cubicBezTo>
                    <a:pt x="1254931" y="1845098"/>
                    <a:pt x="1253608" y="1847461"/>
                    <a:pt x="1252148" y="1849738"/>
                  </a:cubicBezTo>
                  <a:cubicBezTo>
                    <a:pt x="1250962" y="1851490"/>
                    <a:pt x="1250049" y="1853434"/>
                    <a:pt x="1249501" y="1855487"/>
                  </a:cubicBezTo>
                  <a:cubicBezTo>
                    <a:pt x="1249501" y="1855487"/>
                    <a:pt x="1249957" y="1860826"/>
                    <a:pt x="1250414" y="1865708"/>
                  </a:cubicBezTo>
                  <a:cubicBezTo>
                    <a:pt x="1250870" y="1870591"/>
                    <a:pt x="1250414" y="1870591"/>
                    <a:pt x="1248589" y="1872781"/>
                  </a:cubicBezTo>
                  <a:cubicBezTo>
                    <a:pt x="1246764" y="1874971"/>
                    <a:pt x="1247676" y="1875929"/>
                    <a:pt x="1245030" y="1880355"/>
                  </a:cubicBezTo>
                  <a:cubicBezTo>
                    <a:pt x="1243661" y="1883371"/>
                    <a:pt x="1241881" y="1886196"/>
                    <a:pt x="1239737" y="1888751"/>
                  </a:cubicBezTo>
                  <a:cubicBezTo>
                    <a:pt x="1236634" y="1892264"/>
                    <a:pt x="1237501" y="1894089"/>
                    <a:pt x="1235767" y="1896280"/>
                  </a:cubicBezTo>
                  <a:cubicBezTo>
                    <a:pt x="1233851" y="1898990"/>
                    <a:pt x="1231752" y="1901563"/>
                    <a:pt x="1229470" y="1903991"/>
                  </a:cubicBezTo>
                  <a:cubicBezTo>
                    <a:pt x="1234033" y="1908554"/>
                    <a:pt x="1233121" y="1910288"/>
                    <a:pt x="1234535" y="1916402"/>
                  </a:cubicBezTo>
                  <a:cubicBezTo>
                    <a:pt x="1234535" y="1916402"/>
                    <a:pt x="1234535" y="1916721"/>
                    <a:pt x="1234535" y="1916904"/>
                  </a:cubicBezTo>
                  <a:lnTo>
                    <a:pt x="1234535" y="1916904"/>
                  </a:lnTo>
                  <a:cubicBezTo>
                    <a:pt x="1252467" y="1945193"/>
                    <a:pt x="1255935" y="1978411"/>
                    <a:pt x="1253334" y="2011036"/>
                  </a:cubicBezTo>
                  <a:cubicBezTo>
                    <a:pt x="1253836" y="2012277"/>
                    <a:pt x="1254703" y="2013345"/>
                    <a:pt x="1255798" y="2014093"/>
                  </a:cubicBezTo>
                  <a:cubicBezTo>
                    <a:pt x="1258490" y="2015370"/>
                    <a:pt x="1260635" y="2018656"/>
                    <a:pt x="1263783" y="2019386"/>
                  </a:cubicBezTo>
                  <a:cubicBezTo>
                    <a:pt x="1266932" y="2020116"/>
                    <a:pt x="1266886" y="2024222"/>
                    <a:pt x="1267798" y="2025546"/>
                  </a:cubicBezTo>
                  <a:cubicBezTo>
                    <a:pt x="1268711" y="2026869"/>
                    <a:pt x="1269076" y="2031341"/>
                    <a:pt x="1270901" y="2032664"/>
                  </a:cubicBezTo>
                  <a:cubicBezTo>
                    <a:pt x="1272453" y="2034516"/>
                    <a:pt x="1273639" y="2036634"/>
                    <a:pt x="1274460" y="2038915"/>
                  </a:cubicBezTo>
                  <a:cubicBezTo>
                    <a:pt x="1276377" y="2041530"/>
                    <a:pt x="1278567" y="2043893"/>
                    <a:pt x="1281077" y="2045942"/>
                  </a:cubicBezTo>
                  <a:cubicBezTo>
                    <a:pt x="1284225" y="2048178"/>
                    <a:pt x="1282856" y="2049546"/>
                    <a:pt x="1284635" y="2050505"/>
                  </a:cubicBezTo>
                  <a:cubicBezTo>
                    <a:pt x="1286415" y="2051463"/>
                    <a:pt x="1287282" y="2057121"/>
                    <a:pt x="1289928" y="2061592"/>
                  </a:cubicBezTo>
                  <a:cubicBezTo>
                    <a:pt x="1292575" y="2066064"/>
                    <a:pt x="1295678" y="2069532"/>
                    <a:pt x="1296590" y="2071768"/>
                  </a:cubicBezTo>
                  <a:cubicBezTo>
                    <a:pt x="1301472" y="2078589"/>
                    <a:pt x="1307085" y="2084836"/>
                    <a:pt x="1313381" y="2090384"/>
                  </a:cubicBezTo>
                  <a:cubicBezTo>
                    <a:pt x="1315344" y="2091821"/>
                    <a:pt x="1316347" y="2094190"/>
                    <a:pt x="1316073" y="2096590"/>
                  </a:cubicBezTo>
                  <a:cubicBezTo>
                    <a:pt x="1315846" y="2099245"/>
                    <a:pt x="1315846" y="2101919"/>
                    <a:pt x="1316073" y="2104575"/>
                  </a:cubicBezTo>
                  <a:cubicBezTo>
                    <a:pt x="1316530" y="2106354"/>
                    <a:pt x="1316530" y="2111647"/>
                    <a:pt x="1317899" y="2112970"/>
                  </a:cubicBezTo>
                  <a:cubicBezTo>
                    <a:pt x="1319268" y="2114294"/>
                    <a:pt x="1319176" y="2118720"/>
                    <a:pt x="1322462" y="2119632"/>
                  </a:cubicBezTo>
                  <a:cubicBezTo>
                    <a:pt x="1325747" y="2120545"/>
                    <a:pt x="1324697" y="2123647"/>
                    <a:pt x="1327390" y="2122735"/>
                  </a:cubicBezTo>
                  <a:cubicBezTo>
                    <a:pt x="1330082" y="2121822"/>
                    <a:pt x="1331360" y="2127572"/>
                    <a:pt x="1335785" y="2128074"/>
                  </a:cubicBezTo>
                  <a:cubicBezTo>
                    <a:pt x="1340211" y="2128575"/>
                    <a:pt x="1340622" y="2134233"/>
                    <a:pt x="1341945" y="2135192"/>
                  </a:cubicBezTo>
                  <a:cubicBezTo>
                    <a:pt x="1343223" y="2136305"/>
                    <a:pt x="1344272" y="2137633"/>
                    <a:pt x="1345093" y="2139116"/>
                  </a:cubicBezTo>
                  <a:cubicBezTo>
                    <a:pt x="1345869" y="2141671"/>
                    <a:pt x="1347877" y="2143674"/>
                    <a:pt x="1350432" y="2144454"/>
                  </a:cubicBezTo>
                  <a:cubicBezTo>
                    <a:pt x="1354402" y="2145321"/>
                    <a:pt x="1351254" y="2149017"/>
                    <a:pt x="1353946" y="2150203"/>
                  </a:cubicBezTo>
                  <a:cubicBezTo>
                    <a:pt x="1356637" y="2151390"/>
                    <a:pt x="1358828" y="2157732"/>
                    <a:pt x="1361474" y="2159329"/>
                  </a:cubicBezTo>
                  <a:cubicBezTo>
                    <a:pt x="1364121" y="2160926"/>
                    <a:pt x="1364166" y="2172607"/>
                    <a:pt x="1364166" y="2172607"/>
                  </a:cubicBezTo>
                  <a:cubicBezTo>
                    <a:pt x="1364622" y="2179032"/>
                    <a:pt x="1365535" y="2185415"/>
                    <a:pt x="1366813" y="2191726"/>
                  </a:cubicBezTo>
                  <a:cubicBezTo>
                    <a:pt x="1367771" y="2194673"/>
                    <a:pt x="1368182" y="2197758"/>
                    <a:pt x="1368136" y="2200851"/>
                  </a:cubicBezTo>
                  <a:cubicBezTo>
                    <a:pt x="1368136" y="2202631"/>
                    <a:pt x="1367224" y="2209293"/>
                    <a:pt x="1367224" y="2209293"/>
                  </a:cubicBezTo>
                  <a:cubicBezTo>
                    <a:pt x="1367178" y="2211784"/>
                    <a:pt x="1367817" y="2214239"/>
                    <a:pt x="1369048" y="2216411"/>
                  </a:cubicBezTo>
                  <a:cubicBezTo>
                    <a:pt x="1370782" y="2218601"/>
                    <a:pt x="1371649" y="2223940"/>
                    <a:pt x="1373840" y="2225537"/>
                  </a:cubicBezTo>
                  <a:cubicBezTo>
                    <a:pt x="1375254" y="2227594"/>
                    <a:pt x="1376441" y="2229816"/>
                    <a:pt x="1377307" y="2232153"/>
                  </a:cubicBezTo>
                  <a:cubicBezTo>
                    <a:pt x="1378996" y="2233467"/>
                    <a:pt x="1380912" y="2234370"/>
                    <a:pt x="1383011" y="2234799"/>
                  </a:cubicBezTo>
                  <a:cubicBezTo>
                    <a:pt x="1385247" y="2234799"/>
                    <a:pt x="1385703" y="2237948"/>
                    <a:pt x="1390586" y="2239362"/>
                  </a:cubicBezTo>
                  <a:cubicBezTo>
                    <a:pt x="1395468" y="2240777"/>
                    <a:pt x="1395422" y="2244244"/>
                    <a:pt x="1397201" y="2245157"/>
                  </a:cubicBezTo>
                  <a:cubicBezTo>
                    <a:pt x="1398981" y="2246069"/>
                    <a:pt x="1398935" y="2248670"/>
                    <a:pt x="1400761" y="2250085"/>
                  </a:cubicBezTo>
                  <a:cubicBezTo>
                    <a:pt x="1402586" y="2251499"/>
                    <a:pt x="1402038" y="2254009"/>
                    <a:pt x="1403407" y="2254648"/>
                  </a:cubicBezTo>
                  <a:cubicBezTo>
                    <a:pt x="1404776" y="2255287"/>
                    <a:pt x="1408746" y="2259530"/>
                    <a:pt x="1411346" y="2261310"/>
                  </a:cubicBezTo>
                  <a:cubicBezTo>
                    <a:pt x="1413947" y="2263089"/>
                    <a:pt x="1419788" y="2267971"/>
                    <a:pt x="1419788" y="2267971"/>
                  </a:cubicBezTo>
                  <a:cubicBezTo>
                    <a:pt x="1422297" y="2275778"/>
                    <a:pt x="1425355" y="2283403"/>
                    <a:pt x="1428914" y="2290786"/>
                  </a:cubicBezTo>
                  <a:cubicBezTo>
                    <a:pt x="1430921" y="2293656"/>
                    <a:pt x="1432016" y="2297055"/>
                    <a:pt x="1432062" y="2300550"/>
                  </a:cubicBezTo>
                  <a:cubicBezTo>
                    <a:pt x="1432564" y="2303233"/>
                    <a:pt x="1433294" y="2305871"/>
                    <a:pt x="1434206" y="2308444"/>
                  </a:cubicBezTo>
                  <a:cubicBezTo>
                    <a:pt x="1435530" y="2311122"/>
                    <a:pt x="1437491" y="2313413"/>
                    <a:pt x="1439956" y="2315106"/>
                  </a:cubicBezTo>
                  <a:cubicBezTo>
                    <a:pt x="1441781" y="2316406"/>
                    <a:pt x="1443013" y="2318323"/>
                    <a:pt x="1443515" y="2320490"/>
                  </a:cubicBezTo>
                  <a:cubicBezTo>
                    <a:pt x="1445522" y="2321375"/>
                    <a:pt x="1447621" y="2322105"/>
                    <a:pt x="1449766" y="2322680"/>
                  </a:cubicBezTo>
                  <a:cubicBezTo>
                    <a:pt x="1451956" y="2323136"/>
                    <a:pt x="1450633" y="2324460"/>
                    <a:pt x="1452869" y="2327608"/>
                  </a:cubicBezTo>
                  <a:cubicBezTo>
                    <a:pt x="1455105" y="2330756"/>
                    <a:pt x="1455469" y="2333768"/>
                    <a:pt x="1457432" y="2335593"/>
                  </a:cubicBezTo>
                  <a:cubicBezTo>
                    <a:pt x="1459393" y="2337418"/>
                    <a:pt x="1461447" y="2341342"/>
                    <a:pt x="1463683" y="2342665"/>
                  </a:cubicBezTo>
                  <a:cubicBezTo>
                    <a:pt x="1465919" y="2343989"/>
                    <a:pt x="1464139" y="2348825"/>
                    <a:pt x="1464139" y="2348825"/>
                  </a:cubicBezTo>
                  <a:lnTo>
                    <a:pt x="1463683" y="2354210"/>
                  </a:lnTo>
                  <a:cubicBezTo>
                    <a:pt x="1464641" y="2357271"/>
                    <a:pt x="1466192" y="2360110"/>
                    <a:pt x="1468246" y="2362560"/>
                  </a:cubicBezTo>
                  <a:lnTo>
                    <a:pt x="1468839" y="2363335"/>
                  </a:lnTo>
                  <a:cubicBezTo>
                    <a:pt x="1469888" y="2365206"/>
                    <a:pt x="1468246" y="2367898"/>
                    <a:pt x="1468246" y="2367898"/>
                  </a:cubicBezTo>
                  <a:lnTo>
                    <a:pt x="1469158" y="2373237"/>
                  </a:lnTo>
                  <a:lnTo>
                    <a:pt x="1466877" y="2380811"/>
                  </a:lnTo>
                  <a:lnTo>
                    <a:pt x="1471759" y="2397192"/>
                  </a:lnTo>
                  <a:cubicBezTo>
                    <a:pt x="1473721" y="2408991"/>
                    <a:pt x="1476413" y="2420663"/>
                    <a:pt x="1479789" y="2432144"/>
                  </a:cubicBezTo>
                  <a:cubicBezTo>
                    <a:pt x="1482892" y="2439764"/>
                    <a:pt x="1482345" y="2440129"/>
                    <a:pt x="1482345" y="2440129"/>
                  </a:cubicBezTo>
                  <a:cubicBezTo>
                    <a:pt x="1482892" y="2443774"/>
                    <a:pt x="1483805" y="2447356"/>
                    <a:pt x="1485082" y="2450806"/>
                  </a:cubicBezTo>
                  <a:cubicBezTo>
                    <a:pt x="1486315" y="2453384"/>
                    <a:pt x="1487364" y="2456053"/>
                    <a:pt x="1488185" y="2458791"/>
                  </a:cubicBezTo>
                  <a:cubicBezTo>
                    <a:pt x="1489828" y="2460041"/>
                    <a:pt x="1491608" y="2461100"/>
                    <a:pt x="1493478" y="2461939"/>
                  </a:cubicBezTo>
                  <a:cubicBezTo>
                    <a:pt x="1495303" y="2462505"/>
                    <a:pt x="1497129" y="2463235"/>
                    <a:pt x="1498817" y="2464129"/>
                  </a:cubicBezTo>
                  <a:cubicBezTo>
                    <a:pt x="1505068" y="2463910"/>
                    <a:pt x="1511273" y="2463299"/>
                    <a:pt x="1517433" y="2462304"/>
                  </a:cubicBezTo>
                  <a:cubicBezTo>
                    <a:pt x="1520445" y="2461638"/>
                    <a:pt x="1523502" y="2461200"/>
                    <a:pt x="1526559" y="2460981"/>
                  </a:cubicBezTo>
                  <a:cubicBezTo>
                    <a:pt x="1528065" y="2460721"/>
                    <a:pt x="1529616" y="2460721"/>
                    <a:pt x="1531122" y="2460981"/>
                  </a:cubicBezTo>
                  <a:cubicBezTo>
                    <a:pt x="1531122" y="2460981"/>
                    <a:pt x="1536871" y="2457467"/>
                    <a:pt x="1539518" y="2455688"/>
                  </a:cubicBezTo>
                  <a:cubicBezTo>
                    <a:pt x="1542940" y="2453429"/>
                    <a:pt x="1546225" y="2450897"/>
                    <a:pt x="1549237" y="2448114"/>
                  </a:cubicBezTo>
                  <a:cubicBezTo>
                    <a:pt x="1551153" y="2446631"/>
                    <a:pt x="1553480" y="2445732"/>
                    <a:pt x="1555898" y="2445513"/>
                  </a:cubicBezTo>
                  <a:cubicBezTo>
                    <a:pt x="1558408" y="2445531"/>
                    <a:pt x="1560917" y="2445381"/>
                    <a:pt x="1563427" y="2445056"/>
                  </a:cubicBezTo>
                  <a:cubicBezTo>
                    <a:pt x="1566119" y="2444189"/>
                    <a:pt x="1568765" y="2445056"/>
                    <a:pt x="1571458" y="2444189"/>
                  </a:cubicBezTo>
                  <a:cubicBezTo>
                    <a:pt x="1575428" y="2442364"/>
                    <a:pt x="1579260" y="2440275"/>
                    <a:pt x="1582956" y="2437938"/>
                  </a:cubicBezTo>
                  <a:cubicBezTo>
                    <a:pt x="1585192" y="2436615"/>
                    <a:pt x="1589207" y="2438395"/>
                    <a:pt x="1590941" y="2437482"/>
                  </a:cubicBezTo>
                  <a:cubicBezTo>
                    <a:pt x="1592675" y="2436569"/>
                    <a:pt x="1594044" y="2439307"/>
                    <a:pt x="1595824" y="2437482"/>
                  </a:cubicBezTo>
                  <a:cubicBezTo>
                    <a:pt x="1597603" y="2435657"/>
                    <a:pt x="1601117" y="2437026"/>
                    <a:pt x="1604265" y="2433969"/>
                  </a:cubicBezTo>
                  <a:cubicBezTo>
                    <a:pt x="1607413" y="2430912"/>
                    <a:pt x="1609102" y="2430410"/>
                    <a:pt x="1610881" y="2427763"/>
                  </a:cubicBezTo>
                  <a:cubicBezTo>
                    <a:pt x="1612660" y="2425117"/>
                    <a:pt x="1615809" y="2427307"/>
                    <a:pt x="1615809" y="2427307"/>
                  </a:cubicBezTo>
                  <a:cubicBezTo>
                    <a:pt x="1618136" y="2427708"/>
                    <a:pt x="1620463" y="2427864"/>
                    <a:pt x="1622836" y="2427763"/>
                  </a:cubicBezTo>
                  <a:cubicBezTo>
                    <a:pt x="1625072" y="2427686"/>
                    <a:pt x="1627307" y="2427822"/>
                    <a:pt x="1629543" y="2428174"/>
                  </a:cubicBezTo>
                  <a:cubicBezTo>
                    <a:pt x="1631688" y="2427677"/>
                    <a:pt x="1633559" y="2426426"/>
                    <a:pt x="1634836" y="2424660"/>
                  </a:cubicBezTo>
                  <a:cubicBezTo>
                    <a:pt x="1637483" y="2422228"/>
                    <a:pt x="1640312" y="2419988"/>
                    <a:pt x="1643278" y="2417953"/>
                  </a:cubicBezTo>
                  <a:lnTo>
                    <a:pt x="1647840" y="2413162"/>
                  </a:lnTo>
                  <a:lnTo>
                    <a:pt x="1653590" y="2406865"/>
                  </a:lnTo>
                  <a:cubicBezTo>
                    <a:pt x="1653590" y="2406865"/>
                    <a:pt x="1660251" y="2403854"/>
                    <a:pt x="1661529" y="2402987"/>
                  </a:cubicBezTo>
                  <a:cubicBezTo>
                    <a:pt x="1663263" y="2402394"/>
                    <a:pt x="1665088" y="2402220"/>
                    <a:pt x="1666867" y="2402485"/>
                  </a:cubicBezTo>
                  <a:cubicBezTo>
                    <a:pt x="1668830" y="2402544"/>
                    <a:pt x="1670791" y="2402234"/>
                    <a:pt x="1672662" y="2401572"/>
                  </a:cubicBezTo>
                  <a:cubicBezTo>
                    <a:pt x="1676723" y="2400537"/>
                    <a:pt x="1680876" y="2399802"/>
                    <a:pt x="1685027" y="2399382"/>
                  </a:cubicBezTo>
                  <a:lnTo>
                    <a:pt x="1692146" y="2397192"/>
                  </a:lnTo>
                  <a:cubicBezTo>
                    <a:pt x="1693515" y="2396690"/>
                    <a:pt x="1702823" y="2394043"/>
                    <a:pt x="1702823" y="2394043"/>
                  </a:cubicBezTo>
                  <a:lnTo>
                    <a:pt x="1711219" y="2391032"/>
                  </a:lnTo>
                  <a:cubicBezTo>
                    <a:pt x="1713956" y="2390302"/>
                    <a:pt x="1716603" y="2389389"/>
                    <a:pt x="1719204" y="2388294"/>
                  </a:cubicBezTo>
                  <a:cubicBezTo>
                    <a:pt x="1720527" y="2387427"/>
                    <a:pt x="1724496" y="2386104"/>
                    <a:pt x="1729379" y="2383001"/>
                  </a:cubicBezTo>
                  <a:lnTo>
                    <a:pt x="1736497" y="2374971"/>
                  </a:lnTo>
                  <a:cubicBezTo>
                    <a:pt x="1736542" y="2370326"/>
                    <a:pt x="1737273" y="2365713"/>
                    <a:pt x="1738687" y="2361282"/>
                  </a:cubicBezTo>
                  <a:cubicBezTo>
                    <a:pt x="1740330" y="2359261"/>
                    <a:pt x="1742748" y="2358006"/>
                    <a:pt x="1745349" y="2357814"/>
                  </a:cubicBezTo>
                  <a:cubicBezTo>
                    <a:pt x="1747448" y="2357107"/>
                    <a:pt x="1749364" y="2356044"/>
                    <a:pt x="1751098" y="2354666"/>
                  </a:cubicBezTo>
                  <a:cubicBezTo>
                    <a:pt x="1753470" y="2352539"/>
                    <a:pt x="1755980" y="2350600"/>
                    <a:pt x="1758627" y="2348871"/>
                  </a:cubicBezTo>
                  <a:lnTo>
                    <a:pt x="1763189" y="2347457"/>
                  </a:lnTo>
                  <a:lnTo>
                    <a:pt x="1765973" y="2346681"/>
                  </a:lnTo>
                  <a:lnTo>
                    <a:pt x="1771722" y="2347092"/>
                  </a:lnTo>
                  <a:cubicBezTo>
                    <a:pt x="1774688" y="2345440"/>
                    <a:pt x="1777471" y="2343528"/>
                    <a:pt x="1780118" y="2341388"/>
                  </a:cubicBezTo>
                  <a:cubicBezTo>
                    <a:pt x="1784088" y="2339317"/>
                    <a:pt x="1788240" y="2337678"/>
                    <a:pt x="1792575" y="2336506"/>
                  </a:cubicBezTo>
                  <a:cubicBezTo>
                    <a:pt x="1792575" y="2336506"/>
                    <a:pt x="1806263" y="2337829"/>
                    <a:pt x="1808499" y="2336506"/>
                  </a:cubicBezTo>
                  <a:cubicBezTo>
                    <a:pt x="1810735" y="2335183"/>
                    <a:pt x="1815617" y="2337829"/>
                    <a:pt x="1815617" y="2336506"/>
                  </a:cubicBezTo>
                  <a:cubicBezTo>
                    <a:pt x="1815617" y="2335183"/>
                    <a:pt x="1815617" y="2336506"/>
                    <a:pt x="1818218" y="2330300"/>
                  </a:cubicBezTo>
                  <a:cubicBezTo>
                    <a:pt x="1820819" y="2324095"/>
                    <a:pt x="1823146" y="2322270"/>
                    <a:pt x="1828028" y="2313007"/>
                  </a:cubicBezTo>
                  <a:cubicBezTo>
                    <a:pt x="1828849" y="2311318"/>
                    <a:pt x="1832044" y="2313007"/>
                    <a:pt x="1833366" y="2312551"/>
                  </a:cubicBezTo>
                  <a:cubicBezTo>
                    <a:pt x="1834690" y="2312094"/>
                    <a:pt x="1847922" y="2310771"/>
                    <a:pt x="1847922" y="2310771"/>
                  </a:cubicBezTo>
                  <a:lnTo>
                    <a:pt x="1856409" y="2308490"/>
                  </a:lnTo>
                  <a:cubicBezTo>
                    <a:pt x="1857048" y="2305912"/>
                    <a:pt x="1857322" y="2303251"/>
                    <a:pt x="1857231" y="2300596"/>
                  </a:cubicBezTo>
                  <a:cubicBezTo>
                    <a:pt x="1856774" y="2297949"/>
                    <a:pt x="1860789" y="2297949"/>
                    <a:pt x="1862569" y="2294801"/>
                  </a:cubicBezTo>
                  <a:cubicBezTo>
                    <a:pt x="1864257" y="2292483"/>
                    <a:pt x="1865261" y="2289759"/>
                    <a:pt x="1865535" y="2286907"/>
                  </a:cubicBezTo>
                  <a:cubicBezTo>
                    <a:pt x="1865535" y="2284717"/>
                    <a:pt x="1870828" y="2282344"/>
                    <a:pt x="1871695" y="2280747"/>
                  </a:cubicBezTo>
                  <a:cubicBezTo>
                    <a:pt x="1872562" y="2279150"/>
                    <a:pt x="1885383" y="2279789"/>
                    <a:pt x="1886752" y="2279333"/>
                  </a:cubicBezTo>
                  <a:cubicBezTo>
                    <a:pt x="1888988" y="2279064"/>
                    <a:pt x="1891224" y="2278941"/>
                    <a:pt x="1893460" y="2278968"/>
                  </a:cubicBezTo>
                  <a:cubicBezTo>
                    <a:pt x="1893460" y="2278968"/>
                    <a:pt x="1894737" y="2259849"/>
                    <a:pt x="1894281" y="2251910"/>
                  </a:cubicBezTo>
                  <a:cubicBezTo>
                    <a:pt x="1893825" y="2243971"/>
                    <a:pt x="1895695" y="2248762"/>
                    <a:pt x="1896106" y="2247028"/>
                  </a:cubicBezTo>
                  <a:cubicBezTo>
                    <a:pt x="1897794" y="2243647"/>
                    <a:pt x="1899711" y="2240398"/>
                    <a:pt x="1901855" y="2237309"/>
                  </a:cubicBezTo>
                  <a:cubicBezTo>
                    <a:pt x="1903589" y="2234115"/>
                    <a:pt x="1907194" y="2234617"/>
                    <a:pt x="1908928" y="2233293"/>
                  </a:cubicBezTo>
                  <a:cubicBezTo>
                    <a:pt x="1910890" y="2231842"/>
                    <a:pt x="1912533" y="2230031"/>
                    <a:pt x="1913810" y="2227955"/>
                  </a:cubicBezTo>
                  <a:cubicBezTo>
                    <a:pt x="1916548" y="2224957"/>
                    <a:pt x="1919514" y="2222151"/>
                    <a:pt x="1922662" y="2219559"/>
                  </a:cubicBezTo>
                  <a:cubicBezTo>
                    <a:pt x="1925308" y="2217323"/>
                    <a:pt x="1927727" y="2214782"/>
                    <a:pt x="1929780" y="2211985"/>
                  </a:cubicBezTo>
                  <a:cubicBezTo>
                    <a:pt x="1931103" y="2209795"/>
                    <a:pt x="1934663" y="2207103"/>
                    <a:pt x="1935985" y="2204046"/>
                  </a:cubicBezTo>
                  <a:cubicBezTo>
                    <a:pt x="1937309" y="2200988"/>
                    <a:pt x="1945750" y="2196106"/>
                    <a:pt x="1945750" y="2194920"/>
                  </a:cubicBezTo>
                  <a:cubicBezTo>
                    <a:pt x="1945750" y="2193733"/>
                    <a:pt x="1952823" y="2178950"/>
                    <a:pt x="1952823" y="2178950"/>
                  </a:cubicBezTo>
                  <a:lnTo>
                    <a:pt x="1946617" y="2178037"/>
                  </a:lnTo>
                  <a:lnTo>
                    <a:pt x="1943104" y="2172334"/>
                  </a:lnTo>
                  <a:lnTo>
                    <a:pt x="1937263" y="2166082"/>
                  </a:lnTo>
                  <a:cubicBezTo>
                    <a:pt x="1934571" y="2163792"/>
                    <a:pt x="1932061" y="2161273"/>
                    <a:pt x="1929780" y="2158554"/>
                  </a:cubicBezTo>
                  <a:cubicBezTo>
                    <a:pt x="1927864" y="2155633"/>
                    <a:pt x="1925810" y="2152827"/>
                    <a:pt x="1923575" y="2150158"/>
                  </a:cubicBezTo>
                  <a:cubicBezTo>
                    <a:pt x="1920700" y="2148401"/>
                    <a:pt x="1918008" y="2146316"/>
                    <a:pt x="1915590" y="2143952"/>
                  </a:cubicBezTo>
                  <a:cubicBezTo>
                    <a:pt x="1913445" y="2141292"/>
                    <a:pt x="1910708" y="2139166"/>
                    <a:pt x="1907605" y="2137747"/>
                  </a:cubicBezTo>
                  <a:cubicBezTo>
                    <a:pt x="1905871" y="2137291"/>
                    <a:pt x="1898753" y="2140393"/>
                    <a:pt x="1897429" y="2139025"/>
                  </a:cubicBezTo>
                  <a:cubicBezTo>
                    <a:pt x="1896106" y="2137656"/>
                    <a:pt x="1893460" y="2136834"/>
                    <a:pt x="1892867" y="2135557"/>
                  </a:cubicBezTo>
                  <a:cubicBezTo>
                    <a:pt x="1892273" y="2134279"/>
                    <a:pt x="1887528" y="2135055"/>
                    <a:pt x="1885292" y="2134598"/>
                  </a:cubicBezTo>
                  <a:cubicBezTo>
                    <a:pt x="1882144" y="2133736"/>
                    <a:pt x="1879087" y="2132577"/>
                    <a:pt x="1876166" y="2131131"/>
                  </a:cubicBezTo>
                  <a:cubicBezTo>
                    <a:pt x="1874843" y="2130173"/>
                    <a:pt x="1874432" y="2129762"/>
                    <a:pt x="1873976" y="2126203"/>
                  </a:cubicBezTo>
                  <a:cubicBezTo>
                    <a:pt x="1873520" y="2122644"/>
                    <a:pt x="1867771" y="2123100"/>
                    <a:pt x="1864850" y="2119997"/>
                  </a:cubicBezTo>
                  <a:cubicBezTo>
                    <a:pt x="1861930" y="2116894"/>
                    <a:pt x="1860288" y="2116438"/>
                    <a:pt x="1860288" y="2115115"/>
                  </a:cubicBezTo>
                  <a:cubicBezTo>
                    <a:pt x="1860288" y="2113792"/>
                    <a:pt x="1854036" y="2097411"/>
                    <a:pt x="1854036" y="2097411"/>
                  </a:cubicBezTo>
                  <a:cubicBezTo>
                    <a:pt x="1852211" y="2095175"/>
                    <a:pt x="1852713" y="2088559"/>
                    <a:pt x="1852713" y="2087190"/>
                  </a:cubicBezTo>
                  <a:cubicBezTo>
                    <a:pt x="1853899" y="2083905"/>
                    <a:pt x="1854630" y="2080487"/>
                    <a:pt x="1854904" y="2077015"/>
                  </a:cubicBezTo>
                  <a:cubicBezTo>
                    <a:pt x="1854447" y="2073912"/>
                    <a:pt x="1853124" y="2059722"/>
                    <a:pt x="1853124" y="2059722"/>
                  </a:cubicBezTo>
                  <a:cubicBezTo>
                    <a:pt x="1852257" y="2059722"/>
                    <a:pt x="1849611" y="2064604"/>
                    <a:pt x="1849154" y="2067250"/>
                  </a:cubicBezTo>
                  <a:cubicBezTo>
                    <a:pt x="1848698" y="2069897"/>
                    <a:pt x="1843816" y="2070810"/>
                    <a:pt x="1841169" y="2074779"/>
                  </a:cubicBezTo>
                  <a:cubicBezTo>
                    <a:pt x="1839527" y="2077234"/>
                    <a:pt x="1837427" y="2079342"/>
                    <a:pt x="1834964" y="2080985"/>
                  </a:cubicBezTo>
                  <a:lnTo>
                    <a:pt x="1828302" y="2085913"/>
                  </a:lnTo>
                  <a:lnTo>
                    <a:pt x="1822552" y="2095677"/>
                  </a:lnTo>
                  <a:cubicBezTo>
                    <a:pt x="1820408" y="2097356"/>
                    <a:pt x="1818491" y="2099286"/>
                    <a:pt x="1816803" y="2101426"/>
                  </a:cubicBezTo>
                  <a:cubicBezTo>
                    <a:pt x="1813974" y="2103804"/>
                    <a:pt x="1810917" y="2105871"/>
                    <a:pt x="1807677" y="2107586"/>
                  </a:cubicBezTo>
                  <a:cubicBezTo>
                    <a:pt x="1807677" y="2107586"/>
                    <a:pt x="1799236" y="2114704"/>
                    <a:pt x="1798324" y="2115982"/>
                  </a:cubicBezTo>
                  <a:cubicBezTo>
                    <a:pt x="1792392" y="2119810"/>
                    <a:pt x="1786004" y="2122877"/>
                    <a:pt x="1779297" y="2125108"/>
                  </a:cubicBezTo>
                  <a:cubicBezTo>
                    <a:pt x="1776148" y="2125473"/>
                    <a:pt x="1772179" y="2128119"/>
                    <a:pt x="1770855" y="2127708"/>
                  </a:cubicBezTo>
                  <a:cubicBezTo>
                    <a:pt x="1766749" y="2126728"/>
                    <a:pt x="1762642" y="2125979"/>
                    <a:pt x="1758444" y="2125473"/>
                  </a:cubicBezTo>
                  <a:cubicBezTo>
                    <a:pt x="1756619" y="2125473"/>
                    <a:pt x="1750459" y="2125929"/>
                    <a:pt x="1750459" y="2125929"/>
                  </a:cubicBezTo>
                  <a:cubicBezTo>
                    <a:pt x="1748224" y="2127754"/>
                    <a:pt x="1745668" y="2129119"/>
                    <a:pt x="1742931" y="2129944"/>
                  </a:cubicBezTo>
                  <a:cubicBezTo>
                    <a:pt x="1739828" y="2130355"/>
                    <a:pt x="1734489" y="2130811"/>
                    <a:pt x="1734489" y="2130811"/>
                  </a:cubicBezTo>
                  <a:cubicBezTo>
                    <a:pt x="1732573" y="2128849"/>
                    <a:pt x="1730337" y="2127202"/>
                    <a:pt x="1727873" y="2125929"/>
                  </a:cubicBezTo>
                  <a:cubicBezTo>
                    <a:pt x="1726048" y="2125381"/>
                    <a:pt x="1724269" y="2126385"/>
                    <a:pt x="1722215" y="2126522"/>
                  </a:cubicBezTo>
                  <a:cubicBezTo>
                    <a:pt x="1721120" y="2126673"/>
                    <a:pt x="1719979" y="2126463"/>
                    <a:pt x="1718975" y="2125929"/>
                  </a:cubicBezTo>
                  <a:cubicBezTo>
                    <a:pt x="1715416" y="2123269"/>
                    <a:pt x="1712542" y="2119796"/>
                    <a:pt x="1710580" y="2115799"/>
                  </a:cubicBezTo>
                  <a:cubicBezTo>
                    <a:pt x="1710123" y="2114339"/>
                    <a:pt x="1712724" y="2114339"/>
                    <a:pt x="1713637" y="2112195"/>
                  </a:cubicBezTo>
                  <a:cubicBezTo>
                    <a:pt x="1715325" y="2109485"/>
                    <a:pt x="1715325" y="2106053"/>
                    <a:pt x="1713637" y="2103343"/>
                  </a:cubicBezTo>
                  <a:cubicBezTo>
                    <a:pt x="1711447" y="2098004"/>
                    <a:pt x="1718519" y="2096681"/>
                    <a:pt x="1720755" y="2095358"/>
                  </a:cubicBezTo>
                  <a:cubicBezTo>
                    <a:pt x="1722991" y="2094034"/>
                    <a:pt x="1722535" y="2083403"/>
                    <a:pt x="1721667" y="2080757"/>
                  </a:cubicBezTo>
                  <a:cubicBezTo>
                    <a:pt x="1719660" y="2077366"/>
                    <a:pt x="1717287" y="2074227"/>
                    <a:pt x="1714550" y="2071403"/>
                  </a:cubicBezTo>
                  <a:cubicBezTo>
                    <a:pt x="1712724" y="2069212"/>
                    <a:pt x="1709987" y="2069669"/>
                    <a:pt x="1709987" y="2068345"/>
                  </a:cubicBezTo>
                  <a:cubicBezTo>
                    <a:pt x="1709987" y="2067022"/>
                    <a:pt x="1703370" y="2072908"/>
                    <a:pt x="1702047" y="2073684"/>
                  </a:cubicBezTo>
                  <a:cubicBezTo>
                    <a:pt x="1700724" y="2074460"/>
                    <a:pt x="1697119" y="2084270"/>
                    <a:pt x="1695796" y="2084726"/>
                  </a:cubicBezTo>
                  <a:cubicBezTo>
                    <a:pt x="1694473" y="2085182"/>
                    <a:pt x="1694883" y="2098962"/>
                    <a:pt x="1693560" y="2097594"/>
                  </a:cubicBezTo>
                  <a:cubicBezTo>
                    <a:pt x="1691827" y="2096188"/>
                    <a:pt x="1690457" y="2094367"/>
                    <a:pt x="1689636" y="2092300"/>
                  </a:cubicBezTo>
                  <a:cubicBezTo>
                    <a:pt x="1688085" y="2088500"/>
                    <a:pt x="1685803" y="2085027"/>
                    <a:pt x="1682929" y="2082080"/>
                  </a:cubicBezTo>
                  <a:cubicBezTo>
                    <a:pt x="1680647" y="2080419"/>
                    <a:pt x="1678594" y="2078489"/>
                    <a:pt x="1676769" y="2076330"/>
                  </a:cubicBezTo>
                  <a:cubicBezTo>
                    <a:pt x="1674989" y="2074095"/>
                    <a:pt x="1676769" y="2073228"/>
                    <a:pt x="1677179" y="2070536"/>
                  </a:cubicBezTo>
                  <a:cubicBezTo>
                    <a:pt x="1677590" y="2067844"/>
                    <a:pt x="1681742" y="2060771"/>
                    <a:pt x="1682518" y="2056847"/>
                  </a:cubicBezTo>
                  <a:cubicBezTo>
                    <a:pt x="1683294" y="2052923"/>
                    <a:pt x="1679369" y="2053242"/>
                    <a:pt x="1676769" y="2052832"/>
                  </a:cubicBezTo>
                  <a:cubicBezTo>
                    <a:pt x="1674168" y="2052421"/>
                    <a:pt x="1673210" y="2049273"/>
                    <a:pt x="1672206" y="2046170"/>
                  </a:cubicBezTo>
                  <a:cubicBezTo>
                    <a:pt x="1671202" y="2043067"/>
                    <a:pt x="1663810" y="2039052"/>
                    <a:pt x="1663810" y="2039052"/>
                  </a:cubicBezTo>
                  <a:cubicBezTo>
                    <a:pt x="1663810" y="2039052"/>
                    <a:pt x="1651354" y="2035082"/>
                    <a:pt x="1650122" y="2034169"/>
                  </a:cubicBezTo>
                  <a:cubicBezTo>
                    <a:pt x="1648890" y="2033257"/>
                    <a:pt x="1650122" y="2028010"/>
                    <a:pt x="1647475" y="2019112"/>
                  </a:cubicBezTo>
                  <a:cubicBezTo>
                    <a:pt x="1644829" y="2010214"/>
                    <a:pt x="1644373" y="2016009"/>
                    <a:pt x="1640449" y="2012952"/>
                  </a:cubicBezTo>
                  <a:cubicBezTo>
                    <a:pt x="1637756" y="2011173"/>
                    <a:pt x="1635612" y="2008718"/>
                    <a:pt x="1634197" y="2005834"/>
                  </a:cubicBezTo>
                  <a:cubicBezTo>
                    <a:pt x="1633741" y="2004465"/>
                    <a:pt x="1633741" y="2002321"/>
                    <a:pt x="1633285" y="2000541"/>
                  </a:cubicBezTo>
                  <a:cubicBezTo>
                    <a:pt x="1632691" y="1998337"/>
                    <a:pt x="1632281" y="1996097"/>
                    <a:pt x="1632007" y="1993834"/>
                  </a:cubicBezTo>
                  <a:cubicBezTo>
                    <a:pt x="1631186" y="1989668"/>
                    <a:pt x="1629178" y="1985835"/>
                    <a:pt x="1626212" y="1982791"/>
                  </a:cubicBezTo>
                  <a:cubicBezTo>
                    <a:pt x="1624113" y="1979885"/>
                    <a:pt x="1621740" y="1977207"/>
                    <a:pt x="1619094" y="1974806"/>
                  </a:cubicBezTo>
                  <a:cubicBezTo>
                    <a:pt x="1616904" y="1972616"/>
                    <a:pt x="1618684" y="1969012"/>
                    <a:pt x="1619094" y="1964175"/>
                  </a:cubicBezTo>
                  <a:cubicBezTo>
                    <a:pt x="1619505" y="1959339"/>
                    <a:pt x="1622243" y="1961985"/>
                    <a:pt x="1623657" y="1961985"/>
                  </a:cubicBezTo>
                  <a:cubicBezTo>
                    <a:pt x="1625072" y="1961985"/>
                    <a:pt x="1627216" y="1960616"/>
                    <a:pt x="1626349" y="1955779"/>
                  </a:cubicBezTo>
                  <a:cubicBezTo>
                    <a:pt x="1625984" y="1954338"/>
                    <a:pt x="1626349" y="1952804"/>
                    <a:pt x="1627307" y="1951673"/>
                  </a:cubicBezTo>
                  <a:cubicBezTo>
                    <a:pt x="1628403" y="1950678"/>
                    <a:pt x="1629680" y="1949834"/>
                    <a:pt x="1631003" y="1949163"/>
                  </a:cubicBezTo>
                  <a:cubicBezTo>
                    <a:pt x="1631231" y="1949031"/>
                    <a:pt x="1631459" y="1948862"/>
                    <a:pt x="1631642" y="1948661"/>
                  </a:cubicBezTo>
                  <a:cubicBezTo>
                    <a:pt x="1633011" y="1947384"/>
                    <a:pt x="1639217" y="1946426"/>
                    <a:pt x="1640083" y="1943277"/>
                  </a:cubicBezTo>
                  <a:cubicBezTo>
                    <a:pt x="1640950" y="1940129"/>
                    <a:pt x="1644099" y="1940631"/>
                    <a:pt x="1647202" y="1940266"/>
                  </a:cubicBezTo>
                  <a:cubicBezTo>
                    <a:pt x="1650304" y="1939901"/>
                    <a:pt x="1653863" y="1944190"/>
                    <a:pt x="1656327" y="1945102"/>
                  </a:cubicBezTo>
                  <a:cubicBezTo>
                    <a:pt x="1658791" y="1946015"/>
                    <a:pt x="1662533" y="1946882"/>
                    <a:pt x="1662533" y="1946882"/>
                  </a:cubicBezTo>
                  <a:cubicBezTo>
                    <a:pt x="1662533" y="1946882"/>
                    <a:pt x="1670518" y="1947384"/>
                    <a:pt x="1675811" y="1947384"/>
                  </a:cubicBezTo>
                  <a:cubicBezTo>
                    <a:pt x="1681103" y="1947384"/>
                    <a:pt x="1678092" y="1950851"/>
                    <a:pt x="1678092" y="1953087"/>
                  </a:cubicBezTo>
                  <a:cubicBezTo>
                    <a:pt x="1678092" y="1955323"/>
                    <a:pt x="1682929" y="1958380"/>
                    <a:pt x="1683385" y="1959703"/>
                  </a:cubicBezTo>
                  <a:cubicBezTo>
                    <a:pt x="1686533" y="1962770"/>
                    <a:pt x="1690138" y="1965311"/>
                    <a:pt x="1694062" y="1967232"/>
                  </a:cubicBezTo>
                  <a:cubicBezTo>
                    <a:pt x="1696709" y="1968601"/>
                    <a:pt x="1699766" y="1978822"/>
                    <a:pt x="1700678" y="1980100"/>
                  </a:cubicBezTo>
                  <a:cubicBezTo>
                    <a:pt x="1701956" y="1984179"/>
                    <a:pt x="1703005" y="1988340"/>
                    <a:pt x="1703736" y="1992556"/>
                  </a:cubicBezTo>
                  <a:lnTo>
                    <a:pt x="1705971" y="2000085"/>
                  </a:lnTo>
                  <a:lnTo>
                    <a:pt x="1710534" y="2006290"/>
                  </a:lnTo>
                  <a:cubicBezTo>
                    <a:pt x="1710534" y="2006290"/>
                    <a:pt x="1711401" y="2011583"/>
                    <a:pt x="1713181" y="2012496"/>
                  </a:cubicBezTo>
                  <a:cubicBezTo>
                    <a:pt x="1714960" y="2013408"/>
                    <a:pt x="1719340" y="2013774"/>
                    <a:pt x="1722033" y="2014732"/>
                  </a:cubicBezTo>
                  <a:cubicBezTo>
                    <a:pt x="1724725" y="2015690"/>
                    <a:pt x="1726869" y="2018656"/>
                    <a:pt x="1730474" y="2022260"/>
                  </a:cubicBezTo>
                  <a:cubicBezTo>
                    <a:pt x="1730474" y="2022260"/>
                    <a:pt x="1730018" y="2027553"/>
                    <a:pt x="1728694" y="2028010"/>
                  </a:cubicBezTo>
                  <a:cubicBezTo>
                    <a:pt x="1727371" y="2028466"/>
                    <a:pt x="1731843" y="2034169"/>
                    <a:pt x="1731843" y="2034169"/>
                  </a:cubicBezTo>
                  <a:cubicBezTo>
                    <a:pt x="1733166" y="2032892"/>
                    <a:pt x="1735356" y="2031979"/>
                    <a:pt x="1735356" y="2030611"/>
                  </a:cubicBezTo>
                  <a:cubicBezTo>
                    <a:pt x="1736041" y="2028261"/>
                    <a:pt x="1737683" y="2026326"/>
                    <a:pt x="1739919" y="2025318"/>
                  </a:cubicBezTo>
                  <a:cubicBezTo>
                    <a:pt x="1742109" y="2024451"/>
                    <a:pt x="1744482" y="2028877"/>
                    <a:pt x="1748771" y="2030611"/>
                  </a:cubicBezTo>
                  <a:cubicBezTo>
                    <a:pt x="1750870" y="2031427"/>
                    <a:pt x="1753151" y="2031742"/>
                    <a:pt x="1755387" y="2031523"/>
                  </a:cubicBezTo>
                  <a:cubicBezTo>
                    <a:pt x="1756711" y="2031112"/>
                    <a:pt x="1759950" y="2037774"/>
                    <a:pt x="1762962" y="2039052"/>
                  </a:cubicBezTo>
                  <a:cubicBezTo>
                    <a:pt x="1765973" y="2040330"/>
                    <a:pt x="1771813" y="2045714"/>
                    <a:pt x="1773137" y="2046170"/>
                  </a:cubicBezTo>
                  <a:cubicBezTo>
                    <a:pt x="1774460" y="2046626"/>
                    <a:pt x="1786825" y="2049729"/>
                    <a:pt x="1792210" y="2051052"/>
                  </a:cubicBezTo>
                  <a:cubicBezTo>
                    <a:pt x="1797594" y="2052375"/>
                    <a:pt x="1798004" y="2055934"/>
                    <a:pt x="1798004" y="2055934"/>
                  </a:cubicBezTo>
                  <a:cubicBezTo>
                    <a:pt x="1801016" y="2056030"/>
                    <a:pt x="1804027" y="2055565"/>
                    <a:pt x="1806856" y="2054566"/>
                  </a:cubicBezTo>
                  <a:cubicBezTo>
                    <a:pt x="1808590" y="2053242"/>
                    <a:pt x="1810826" y="2053242"/>
                    <a:pt x="1811738" y="2051919"/>
                  </a:cubicBezTo>
                  <a:cubicBezTo>
                    <a:pt x="1812651" y="2050596"/>
                    <a:pt x="1814385" y="2049729"/>
                    <a:pt x="1818401" y="2048360"/>
                  </a:cubicBezTo>
                  <a:cubicBezTo>
                    <a:pt x="1822416" y="2046991"/>
                    <a:pt x="1821959" y="2051919"/>
                    <a:pt x="1825017" y="2052923"/>
                  </a:cubicBezTo>
                  <a:cubicBezTo>
                    <a:pt x="1827025" y="2053781"/>
                    <a:pt x="1829351" y="2053247"/>
                    <a:pt x="1830812" y="2051600"/>
                  </a:cubicBezTo>
                  <a:cubicBezTo>
                    <a:pt x="1832135" y="2050277"/>
                    <a:pt x="1836561" y="2050687"/>
                    <a:pt x="1839161" y="2048451"/>
                  </a:cubicBezTo>
                  <a:cubicBezTo>
                    <a:pt x="1841763" y="2046216"/>
                    <a:pt x="1839161" y="2048451"/>
                    <a:pt x="1841899" y="2045349"/>
                  </a:cubicBezTo>
                  <a:cubicBezTo>
                    <a:pt x="1844637" y="2042246"/>
                    <a:pt x="1847192" y="2040786"/>
                    <a:pt x="1850295" y="2037364"/>
                  </a:cubicBezTo>
                  <a:cubicBezTo>
                    <a:pt x="1853398" y="2033941"/>
                    <a:pt x="1858691" y="2038231"/>
                    <a:pt x="1860926" y="2038231"/>
                  </a:cubicBezTo>
                  <a:cubicBezTo>
                    <a:pt x="1863984" y="2039084"/>
                    <a:pt x="1866950" y="2040279"/>
                    <a:pt x="1869779" y="2041790"/>
                  </a:cubicBezTo>
                  <a:cubicBezTo>
                    <a:pt x="1872197" y="2044851"/>
                    <a:pt x="1873566" y="2048579"/>
                    <a:pt x="1873794" y="2052467"/>
                  </a:cubicBezTo>
                  <a:cubicBezTo>
                    <a:pt x="1874205" y="2057030"/>
                    <a:pt x="1876440" y="2061592"/>
                    <a:pt x="1876851" y="2065334"/>
                  </a:cubicBezTo>
                  <a:cubicBezTo>
                    <a:pt x="1877261" y="2069076"/>
                    <a:pt x="1883969" y="2075509"/>
                    <a:pt x="1883969" y="2075509"/>
                  </a:cubicBezTo>
                  <a:cubicBezTo>
                    <a:pt x="1883969" y="2075509"/>
                    <a:pt x="1887984" y="2079479"/>
                    <a:pt x="1889307" y="2079068"/>
                  </a:cubicBezTo>
                  <a:cubicBezTo>
                    <a:pt x="1893277" y="2079488"/>
                    <a:pt x="1897292" y="2079625"/>
                    <a:pt x="1901262" y="2079479"/>
                  </a:cubicBezTo>
                  <a:cubicBezTo>
                    <a:pt x="1904319" y="2078612"/>
                    <a:pt x="1910388" y="2079068"/>
                    <a:pt x="1911438" y="2077699"/>
                  </a:cubicBezTo>
                  <a:cubicBezTo>
                    <a:pt x="1912487" y="2076330"/>
                    <a:pt x="1916001" y="2082262"/>
                    <a:pt x="1917232" y="2083494"/>
                  </a:cubicBezTo>
                  <a:cubicBezTo>
                    <a:pt x="1922571" y="2085744"/>
                    <a:pt x="1928274" y="2087085"/>
                    <a:pt x="1934069" y="2087464"/>
                  </a:cubicBezTo>
                  <a:lnTo>
                    <a:pt x="1949994" y="2087464"/>
                  </a:lnTo>
                  <a:cubicBezTo>
                    <a:pt x="1951819" y="2087464"/>
                    <a:pt x="1968610" y="2091479"/>
                    <a:pt x="1970800" y="2091479"/>
                  </a:cubicBezTo>
                  <a:cubicBezTo>
                    <a:pt x="1974633" y="2092278"/>
                    <a:pt x="1978512" y="2092857"/>
                    <a:pt x="1982390" y="2093213"/>
                  </a:cubicBezTo>
                  <a:cubicBezTo>
                    <a:pt x="1984626" y="2092803"/>
                    <a:pt x="1988550" y="2100331"/>
                    <a:pt x="1990375" y="2099875"/>
                  </a:cubicBezTo>
                  <a:cubicBezTo>
                    <a:pt x="1993569" y="2100085"/>
                    <a:pt x="1996809" y="2099994"/>
                    <a:pt x="2000003" y="2099601"/>
                  </a:cubicBezTo>
                  <a:cubicBezTo>
                    <a:pt x="2000185" y="2099629"/>
                    <a:pt x="2000414" y="2099629"/>
                    <a:pt x="2000596" y="2099601"/>
                  </a:cubicBezTo>
                  <a:cubicBezTo>
                    <a:pt x="2004840" y="2098794"/>
                    <a:pt x="2009128" y="2098657"/>
                    <a:pt x="2013418" y="2099191"/>
                  </a:cubicBezTo>
                  <a:cubicBezTo>
                    <a:pt x="2016064" y="2099191"/>
                    <a:pt x="2022544" y="2099601"/>
                    <a:pt x="2024916" y="2097366"/>
                  </a:cubicBezTo>
                  <a:cubicBezTo>
                    <a:pt x="2027289" y="2095129"/>
                    <a:pt x="2034635" y="2095084"/>
                    <a:pt x="2034635" y="2095084"/>
                  </a:cubicBezTo>
                  <a:cubicBezTo>
                    <a:pt x="2034635" y="2095084"/>
                    <a:pt x="2046635" y="2098232"/>
                    <a:pt x="2048004" y="2096909"/>
                  </a:cubicBezTo>
                  <a:cubicBezTo>
                    <a:pt x="2049373" y="2095586"/>
                    <a:pt x="2051563" y="2096499"/>
                    <a:pt x="2053708" y="2095084"/>
                  </a:cubicBezTo>
                  <a:cubicBezTo>
                    <a:pt x="2055852" y="2093670"/>
                    <a:pt x="2059503" y="2095586"/>
                    <a:pt x="2061693" y="2094719"/>
                  </a:cubicBezTo>
                  <a:cubicBezTo>
                    <a:pt x="2065480" y="2093523"/>
                    <a:pt x="2069359" y="2092625"/>
                    <a:pt x="2073283" y="2092027"/>
                  </a:cubicBezTo>
                  <a:cubicBezTo>
                    <a:pt x="2078119" y="2091160"/>
                    <a:pt x="2077252" y="2093350"/>
                    <a:pt x="2079899" y="2093350"/>
                  </a:cubicBezTo>
                  <a:cubicBezTo>
                    <a:pt x="2082546" y="2093729"/>
                    <a:pt x="2085192" y="2093884"/>
                    <a:pt x="2087884" y="2093806"/>
                  </a:cubicBezTo>
                  <a:cubicBezTo>
                    <a:pt x="2091169" y="2093870"/>
                    <a:pt x="2094409" y="2094176"/>
                    <a:pt x="2097648" y="2094719"/>
                  </a:cubicBezTo>
                  <a:cubicBezTo>
                    <a:pt x="2101208" y="2094710"/>
                    <a:pt x="2104767" y="2094249"/>
                    <a:pt x="2108234" y="2093350"/>
                  </a:cubicBezTo>
                  <a:cubicBezTo>
                    <a:pt x="2111246" y="2092821"/>
                    <a:pt x="2114303" y="2092684"/>
                    <a:pt x="2117360" y="2092939"/>
                  </a:cubicBezTo>
                  <a:lnTo>
                    <a:pt x="2133787" y="2087144"/>
                  </a:lnTo>
                  <a:cubicBezTo>
                    <a:pt x="2133787" y="2087144"/>
                    <a:pt x="2139079" y="2089791"/>
                    <a:pt x="2139536" y="2091707"/>
                  </a:cubicBezTo>
                  <a:cubicBezTo>
                    <a:pt x="2140311" y="2093560"/>
                    <a:pt x="2140904" y="2095485"/>
                    <a:pt x="2141270" y="2097457"/>
                  </a:cubicBezTo>
                  <a:cubicBezTo>
                    <a:pt x="2141863" y="2100003"/>
                    <a:pt x="2142958" y="2102417"/>
                    <a:pt x="2144418" y="2104575"/>
                  </a:cubicBezTo>
                  <a:cubicBezTo>
                    <a:pt x="2145239" y="2106354"/>
                    <a:pt x="2149711" y="2107221"/>
                    <a:pt x="2151034" y="2107221"/>
                  </a:cubicBezTo>
                  <a:cubicBezTo>
                    <a:pt x="2152357" y="2107221"/>
                    <a:pt x="2153681" y="2111784"/>
                    <a:pt x="2155597" y="2112104"/>
                  </a:cubicBezTo>
                  <a:cubicBezTo>
                    <a:pt x="2157513" y="2112423"/>
                    <a:pt x="2156510" y="2116940"/>
                    <a:pt x="2159110" y="2118309"/>
                  </a:cubicBezTo>
                  <a:cubicBezTo>
                    <a:pt x="2161711" y="2119678"/>
                    <a:pt x="2162259" y="2122872"/>
                    <a:pt x="2163673" y="2125427"/>
                  </a:cubicBezTo>
                  <a:cubicBezTo>
                    <a:pt x="2165225" y="2128366"/>
                    <a:pt x="2166593" y="2131418"/>
                    <a:pt x="2167688" y="2134553"/>
                  </a:cubicBezTo>
                  <a:cubicBezTo>
                    <a:pt x="2168510" y="2137701"/>
                    <a:pt x="2172251" y="2138158"/>
                    <a:pt x="2173848" y="2138568"/>
                  </a:cubicBezTo>
                  <a:cubicBezTo>
                    <a:pt x="2177088" y="2139978"/>
                    <a:pt x="2180556" y="2140740"/>
                    <a:pt x="2184070" y="2140804"/>
                  </a:cubicBezTo>
                  <a:cubicBezTo>
                    <a:pt x="2186351" y="2140804"/>
                    <a:pt x="2187355" y="2142173"/>
                    <a:pt x="2188221" y="2143450"/>
                  </a:cubicBezTo>
                  <a:cubicBezTo>
                    <a:pt x="2189089" y="2144728"/>
                    <a:pt x="2189316" y="2145139"/>
                    <a:pt x="2190275" y="2144819"/>
                  </a:cubicBezTo>
                  <a:cubicBezTo>
                    <a:pt x="2192511" y="2143907"/>
                    <a:pt x="2194838" y="2149702"/>
                    <a:pt x="2195613" y="2150979"/>
                  </a:cubicBezTo>
                  <a:cubicBezTo>
                    <a:pt x="2197438" y="2153160"/>
                    <a:pt x="2199355" y="2155250"/>
                    <a:pt x="2201362" y="2157230"/>
                  </a:cubicBezTo>
                  <a:cubicBezTo>
                    <a:pt x="2204100" y="2159138"/>
                    <a:pt x="2206884" y="2160908"/>
                    <a:pt x="2209804" y="2162523"/>
                  </a:cubicBezTo>
                  <a:cubicBezTo>
                    <a:pt x="2211812" y="2163587"/>
                    <a:pt x="2213865" y="2164472"/>
                    <a:pt x="2216010" y="2165170"/>
                  </a:cubicBezTo>
                  <a:cubicBezTo>
                    <a:pt x="2217287" y="2165170"/>
                    <a:pt x="2229287" y="2168273"/>
                    <a:pt x="2233713" y="2166995"/>
                  </a:cubicBezTo>
                  <a:cubicBezTo>
                    <a:pt x="2238139" y="2165717"/>
                    <a:pt x="2245668" y="2166493"/>
                    <a:pt x="2240330" y="2170965"/>
                  </a:cubicBezTo>
                  <a:cubicBezTo>
                    <a:pt x="2238504" y="2172425"/>
                    <a:pt x="2238139" y="2172744"/>
                    <a:pt x="2233713" y="2175801"/>
                  </a:cubicBezTo>
                  <a:cubicBezTo>
                    <a:pt x="2232299" y="2176887"/>
                    <a:pt x="2230793" y="2177777"/>
                    <a:pt x="2229150" y="2178448"/>
                  </a:cubicBezTo>
                  <a:cubicBezTo>
                    <a:pt x="2226595" y="2179680"/>
                    <a:pt x="2223903" y="2180583"/>
                    <a:pt x="2221120" y="2181140"/>
                  </a:cubicBezTo>
                  <a:cubicBezTo>
                    <a:pt x="2217607" y="2182007"/>
                    <a:pt x="2210078" y="2180227"/>
                    <a:pt x="2210488" y="2183832"/>
                  </a:cubicBezTo>
                  <a:cubicBezTo>
                    <a:pt x="2211081" y="2185602"/>
                    <a:pt x="2211994" y="2187259"/>
                    <a:pt x="2213180" y="2188714"/>
                  </a:cubicBezTo>
                  <a:lnTo>
                    <a:pt x="2218975" y="2194418"/>
                  </a:lnTo>
                  <a:cubicBezTo>
                    <a:pt x="2220298" y="2195787"/>
                    <a:pt x="2219842" y="2198981"/>
                    <a:pt x="2222489" y="2198981"/>
                  </a:cubicBezTo>
                  <a:cubicBezTo>
                    <a:pt x="2225135" y="2198981"/>
                    <a:pt x="2227827" y="2203863"/>
                    <a:pt x="2230930" y="2205642"/>
                  </a:cubicBezTo>
                  <a:cubicBezTo>
                    <a:pt x="2234033" y="2207422"/>
                    <a:pt x="2235767" y="2213171"/>
                    <a:pt x="2237135" y="2214084"/>
                  </a:cubicBezTo>
                  <a:cubicBezTo>
                    <a:pt x="2238504" y="2214996"/>
                    <a:pt x="2241105" y="2219422"/>
                    <a:pt x="2243341" y="2219833"/>
                  </a:cubicBezTo>
                  <a:cubicBezTo>
                    <a:pt x="2246489" y="2221170"/>
                    <a:pt x="2249501" y="2222694"/>
                    <a:pt x="2252467" y="2224396"/>
                  </a:cubicBezTo>
                  <a:cubicBezTo>
                    <a:pt x="2255569" y="2226326"/>
                    <a:pt x="2259083" y="2227540"/>
                    <a:pt x="2262733" y="2227955"/>
                  </a:cubicBezTo>
                  <a:cubicBezTo>
                    <a:pt x="2267296" y="2227955"/>
                    <a:pt x="2267296" y="2230191"/>
                    <a:pt x="2270216" y="2228411"/>
                  </a:cubicBezTo>
                  <a:cubicBezTo>
                    <a:pt x="2274231" y="2226258"/>
                    <a:pt x="2277973" y="2223570"/>
                    <a:pt x="2281258" y="2220426"/>
                  </a:cubicBezTo>
                  <a:cubicBezTo>
                    <a:pt x="2286186" y="2215863"/>
                    <a:pt x="2290384" y="2218236"/>
                    <a:pt x="2293715" y="2215544"/>
                  </a:cubicBezTo>
                  <a:cubicBezTo>
                    <a:pt x="2296270" y="2213536"/>
                    <a:pt x="2298643" y="2211305"/>
                    <a:pt x="2300788" y="2208882"/>
                  </a:cubicBezTo>
                  <a:cubicBezTo>
                    <a:pt x="2302293" y="2206865"/>
                    <a:pt x="2301883" y="2204004"/>
                    <a:pt x="2299875" y="2202494"/>
                  </a:cubicBezTo>
                  <a:cubicBezTo>
                    <a:pt x="2299738" y="2202394"/>
                    <a:pt x="2299601" y="2202302"/>
                    <a:pt x="2299464" y="2202220"/>
                  </a:cubicBezTo>
                  <a:cubicBezTo>
                    <a:pt x="2297228" y="2200897"/>
                    <a:pt x="2299920" y="2192501"/>
                    <a:pt x="2300377" y="2188988"/>
                  </a:cubicBezTo>
                  <a:cubicBezTo>
                    <a:pt x="2300833" y="2185475"/>
                    <a:pt x="2304940" y="2184106"/>
                    <a:pt x="2307905" y="2182782"/>
                  </a:cubicBezTo>
                  <a:cubicBezTo>
                    <a:pt x="2310871" y="2181459"/>
                    <a:pt x="2311419" y="2185839"/>
                    <a:pt x="2310141" y="2188030"/>
                  </a:cubicBezTo>
                  <a:cubicBezTo>
                    <a:pt x="2308864" y="2190220"/>
                    <a:pt x="2310507" y="2191634"/>
                    <a:pt x="2311054" y="2193870"/>
                  </a:cubicBezTo>
                  <a:cubicBezTo>
                    <a:pt x="2311602" y="2196106"/>
                    <a:pt x="2314932" y="2196973"/>
                    <a:pt x="2316302" y="2198707"/>
                  </a:cubicBezTo>
                  <a:cubicBezTo>
                    <a:pt x="2317670" y="2200441"/>
                    <a:pt x="2316758" y="2202220"/>
                    <a:pt x="2313655" y="2204456"/>
                  </a:cubicBezTo>
                  <a:cubicBezTo>
                    <a:pt x="2310552" y="2206692"/>
                    <a:pt x="2313199" y="2209019"/>
                    <a:pt x="2313199" y="2212441"/>
                  </a:cubicBezTo>
                  <a:cubicBezTo>
                    <a:pt x="2313473" y="2215288"/>
                    <a:pt x="2314750" y="2217949"/>
                    <a:pt x="2316758" y="2219970"/>
                  </a:cubicBezTo>
                  <a:cubicBezTo>
                    <a:pt x="2318081" y="2221749"/>
                    <a:pt x="2317624" y="2230601"/>
                    <a:pt x="2317214" y="2234617"/>
                  </a:cubicBezTo>
                  <a:cubicBezTo>
                    <a:pt x="2316803" y="2238632"/>
                    <a:pt x="2315480" y="2245202"/>
                    <a:pt x="2315480" y="2245202"/>
                  </a:cubicBezTo>
                  <a:cubicBezTo>
                    <a:pt x="2316575" y="2249405"/>
                    <a:pt x="2317305" y="2253694"/>
                    <a:pt x="2317624" y="2258024"/>
                  </a:cubicBezTo>
                  <a:cubicBezTo>
                    <a:pt x="2317624" y="2262587"/>
                    <a:pt x="2319450" y="2265644"/>
                    <a:pt x="2318537" y="2268701"/>
                  </a:cubicBezTo>
                  <a:cubicBezTo>
                    <a:pt x="2317624" y="2271758"/>
                    <a:pt x="2321640" y="2281614"/>
                    <a:pt x="2321184" y="2282938"/>
                  </a:cubicBezTo>
                  <a:cubicBezTo>
                    <a:pt x="2320727" y="2284261"/>
                    <a:pt x="2318993" y="2307303"/>
                    <a:pt x="2320773" y="2310862"/>
                  </a:cubicBezTo>
                  <a:cubicBezTo>
                    <a:pt x="2322689" y="2314257"/>
                    <a:pt x="2324332" y="2317816"/>
                    <a:pt x="2325609" y="2321494"/>
                  </a:cubicBezTo>
                  <a:cubicBezTo>
                    <a:pt x="2325929" y="2324875"/>
                    <a:pt x="2325792" y="2328279"/>
                    <a:pt x="2325199" y="2331623"/>
                  </a:cubicBezTo>
                  <a:cubicBezTo>
                    <a:pt x="2325975" y="2334881"/>
                    <a:pt x="2327298" y="2337970"/>
                    <a:pt x="2329169" y="2340749"/>
                  </a:cubicBezTo>
                  <a:cubicBezTo>
                    <a:pt x="2330127" y="2343697"/>
                    <a:pt x="2330538" y="2346781"/>
                    <a:pt x="2330446" y="2349875"/>
                  </a:cubicBezTo>
                  <a:cubicBezTo>
                    <a:pt x="2330264" y="2352549"/>
                    <a:pt x="2330264" y="2355232"/>
                    <a:pt x="2330446" y="2357906"/>
                  </a:cubicBezTo>
                  <a:cubicBezTo>
                    <a:pt x="2330948" y="2360506"/>
                    <a:pt x="2335420" y="2365845"/>
                    <a:pt x="2337154" y="2369815"/>
                  </a:cubicBezTo>
                  <a:cubicBezTo>
                    <a:pt x="2339755" y="2374104"/>
                    <a:pt x="2341854" y="2378703"/>
                    <a:pt x="2343313" y="2383503"/>
                  </a:cubicBezTo>
                  <a:cubicBezTo>
                    <a:pt x="2344454" y="2387304"/>
                    <a:pt x="2346416" y="2390790"/>
                    <a:pt x="2349154" y="2393679"/>
                  </a:cubicBezTo>
                  <a:cubicBezTo>
                    <a:pt x="2351344" y="2396298"/>
                    <a:pt x="2353261" y="2399127"/>
                    <a:pt x="2354903" y="2402120"/>
                  </a:cubicBezTo>
                  <a:cubicBezTo>
                    <a:pt x="2356866" y="2406614"/>
                    <a:pt x="2358097" y="2411414"/>
                    <a:pt x="2358462" y="2416310"/>
                  </a:cubicBezTo>
                  <a:cubicBezTo>
                    <a:pt x="2358006" y="2418546"/>
                    <a:pt x="2361519" y="2424752"/>
                    <a:pt x="2361519" y="2424752"/>
                  </a:cubicBezTo>
                  <a:cubicBezTo>
                    <a:pt x="2363938" y="2429711"/>
                    <a:pt x="2365854" y="2434890"/>
                    <a:pt x="2367314" y="2440220"/>
                  </a:cubicBezTo>
                  <a:cubicBezTo>
                    <a:pt x="2370417" y="2450897"/>
                    <a:pt x="2371284" y="2450030"/>
                    <a:pt x="2371877" y="2455368"/>
                  </a:cubicBezTo>
                  <a:cubicBezTo>
                    <a:pt x="2372470" y="2460707"/>
                    <a:pt x="2374980" y="2462395"/>
                    <a:pt x="2376760" y="2466411"/>
                  </a:cubicBezTo>
                  <a:cubicBezTo>
                    <a:pt x="2379178" y="2470271"/>
                    <a:pt x="2381414" y="2474263"/>
                    <a:pt x="2383421" y="2478366"/>
                  </a:cubicBezTo>
                  <a:cubicBezTo>
                    <a:pt x="2383832" y="2481012"/>
                    <a:pt x="2393140" y="2485894"/>
                    <a:pt x="2394464" y="2486807"/>
                  </a:cubicBezTo>
                  <a:cubicBezTo>
                    <a:pt x="2395786" y="2487719"/>
                    <a:pt x="2401171" y="2508526"/>
                    <a:pt x="2404228" y="2513408"/>
                  </a:cubicBezTo>
                  <a:cubicBezTo>
                    <a:pt x="2406281" y="2516000"/>
                    <a:pt x="2407376" y="2519231"/>
                    <a:pt x="2407285" y="2522534"/>
                  </a:cubicBezTo>
                  <a:cubicBezTo>
                    <a:pt x="2408289" y="2525997"/>
                    <a:pt x="2409795" y="2529278"/>
                    <a:pt x="2411848" y="2532253"/>
                  </a:cubicBezTo>
                  <a:cubicBezTo>
                    <a:pt x="2412669" y="2536323"/>
                    <a:pt x="2413126" y="2540461"/>
                    <a:pt x="2413171" y="2544618"/>
                  </a:cubicBezTo>
                  <a:cubicBezTo>
                    <a:pt x="2412669" y="2547767"/>
                    <a:pt x="2411848" y="2552695"/>
                    <a:pt x="2411392" y="2554429"/>
                  </a:cubicBezTo>
                  <a:cubicBezTo>
                    <a:pt x="2410936" y="2556162"/>
                    <a:pt x="2418008" y="2558398"/>
                    <a:pt x="2421111" y="2561090"/>
                  </a:cubicBezTo>
                  <a:cubicBezTo>
                    <a:pt x="2424259" y="2564403"/>
                    <a:pt x="2425536" y="2569039"/>
                    <a:pt x="2424624" y="2573501"/>
                  </a:cubicBezTo>
                  <a:cubicBezTo>
                    <a:pt x="2424213" y="2578794"/>
                    <a:pt x="2429187" y="2580574"/>
                    <a:pt x="2430008" y="2582353"/>
                  </a:cubicBezTo>
                  <a:cubicBezTo>
                    <a:pt x="2430830" y="2584133"/>
                    <a:pt x="2434571" y="2585867"/>
                    <a:pt x="2439773" y="2588604"/>
                  </a:cubicBezTo>
                  <a:cubicBezTo>
                    <a:pt x="2444974" y="2591342"/>
                    <a:pt x="2445066" y="2594308"/>
                    <a:pt x="2445066" y="2594308"/>
                  </a:cubicBezTo>
                  <a:cubicBezTo>
                    <a:pt x="2448807" y="2593765"/>
                    <a:pt x="2452503" y="2592880"/>
                    <a:pt x="2456108" y="2591662"/>
                  </a:cubicBezTo>
                  <a:cubicBezTo>
                    <a:pt x="2459667" y="2590087"/>
                    <a:pt x="2462815" y="2587660"/>
                    <a:pt x="2465234" y="2584589"/>
                  </a:cubicBezTo>
                  <a:cubicBezTo>
                    <a:pt x="2467789" y="2581021"/>
                    <a:pt x="2469887" y="2577142"/>
                    <a:pt x="2471485" y="2573045"/>
                  </a:cubicBezTo>
                  <a:cubicBezTo>
                    <a:pt x="2473264" y="2567296"/>
                    <a:pt x="2473675" y="2569486"/>
                    <a:pt x="2476048" y="2565927"/>
                  </a:cubicBezTo>
                  <a:cubicBezTo>
                    <a:pt x="2478420" y="2562368"/>
                    <a:pt x="2478648" y="2565927"/>
                    <a:pt x="2481340" y="2565927"/>
                  </a:cubicBezTo>
                  <a:cubicBezTo>
                    <a:pt x="2484033" y="2565927"/>
                    <a:pt x="2486223" y="2565927"/>
                    <a:pt x="2486725" y="2562414"/>
                  </a:cubicBezTo>
                  <a:cubicBezTo>
                    <a:pt x="2487227" y="2558900"/>
                    <a:pt x="2490238" y="2560178"/>
                    <a:pt x="2491561" y="2559721"/>
                  </a:cubicBezTo>
                  <a:cubicBezTo>
                    <a:pt x="2496170" y="2559612"/>
                    <a:pt x="2500733" y="2559169"/>
                    <a:pt x="2505250" y="2558398"/>
                  </a:cubicBezTo>
                  <a:cubicBezTo>
                    <a:pt x="2508307" y="2557395"/>
                    <a:pt x="2502558" y="2557075"/>
                    <a:pt x="2498132" y="2556208"/>
                  </a:cubicBezTo>
                  <a:cubicBezTo>
                    <a:pt x="2495440" y="2555880"/>
                    <a:pt x="2492885" y="2554976"/>
                    <a:pt x="2490603" y="2553562"/>
                  </a:cubicBezTo>
                  <a:cubicBezTo>
                    <a:pt x="2487090" y="2551782"/>
                    <a:pt x="2490603" y="2553562"/>
                    <a:pt x="2490193" y="2545577"/>
                  </a:cubicBezTo>
                  <a:cubicBezTo>
                    <a:pt x="2489782" y="2537592"/>
                    <a:pt x="2494162" y="2542884"/>
                    <a:pt x="2495942" y="2539782"/>
                  </a:cubicBezTo>
                  <a:cubicBezTo>
                    <a:pt x="2497721" y="2536679"/>
                    <a:pt x="2500824" y="2536725"/>
                    <a:pt x="2504337" y="2532755"/>
                  </a:cubicBezTo>
                  <a:cubicBezTo>
                    <a:pt x="2507851" y="2528785"/>
                    <a:pt x="2509676" y="2528192"/>
                    <a:pt x="2511410" y="2524724"/>
                  </a:cubicBezTo>
                  <a:cubicBezTo>
                    <a:pt x="2513144" y="2521256"/>
                    <a:pt x="2516748" y="2518975"/>
                    <a:pt x="2516748" y="2517195"/>
                  </a:cubicBezTo>
                  <a:cubicBezTo>
                    <a:pt x="2517296" y="2514389"/>
                    <a:pt x="2517114" y="2511497"/>
                    <a:pt x="2516338" y="2508754"/>
                  </a:cubicBezTo>
                  <a:cubicBezTo>
                    <a:pt x="2515425" y="2505985"/>
                    <a:pt x="2514193" y="2503315"/>
                    <a:pt x="2512779" y="2500769"/>
                  </a:cubicBezTo>
                  <a:cubicBezTo>
                    <a:pt x="2510543" y="2495932"/>
                    <a:pt x="2512779" y="2495932"/>
                    <a:pt x="2512368" y="2492374"/>
                  </a:cubicBezTo>
                  <a:cubicBezTo>
                    <a:pt x="2512185" y="2489307"/>
                    <a:pt x="2512459" y="2486227"/>
                    <a:pt x="2513235" y="2483248"/>
                  </a:cubicBezTo>
                  <a:cubicBezTo>
                    <a:pt x="2513646" y="2480145"/>
                    <a:pt x="2518528" y="2478366"/>
                    <a:pt x="2523410" y="2472616"/>
                  </a:cubicBezTo>
                  <a:cubicBezTo>
                    <a:pt x="2528293" y="2466867"/>
                    <a:pt x="2525601" y="2465909"/>
                    <a:pt x="2526102" y="2459749"/>
                  </a:cubicBezTo>
                  <a:cubicBezTo>
                    <a:pt x="2526604" y="2453589"/>
                    <a:pt x="2528293" y="2454867"/>
                    <a:pt x="2528293" y="2448661"/>
                  </a:cubicBezTo>
                  <a:cubicBezTo>
                    <a:pt x="2528293" y="2442456"/>
                    <a:pt x="2529159" y="2441589"/>
                    <a:pt x="2528749" y="2437117"/>
                  </a:cubicBezTo>
                  <a:cubicBezTo>
                    <a:pt x="2528338" y="2432645"/>
                    <a:pt x="2526923" y="2426988"/>
                    <a:pt x="2526559" y="2422927"/>
                  </a:cubicBezTo>
                  <a:cubicBezTo>
                    <a:pt x="2526194" y="2418865"/>
                    <a:pt x="2523867" y="2413253"/>
                    <a:pt x="2522498" y="2407869"/>
                  </a:cubicBezTo>
                  <a:cubicBezTo>
                    <a:pt x="2521631" y="2404100"/>
                    <a:pt x="2521631" y="2400185"/>
                    <a:pt x="2522498" y="2396416"/>
                  </a:cubicBezTo>
                  <a:cubicBezTo>
                    <a:pt x="2522817" y="2391438"/>
                    <a:pt x="2524231" y="2386583"/>
                    <a:pt x="2526559" y="2382180"/>
                  </a:cubicBezTo>
                  <a:cubicBezTo>
                    <a:pt x="2529159" y="2377307"/>
                    <a:pt x="2532947" y="2373191"/>
                    <a:pt x="2537601" y="2370225"/>
                  </a:cubicBezTo>
                  <a:cubicBezTo>
                    <a:pt x="2540202" y="2368902"/>
                    <a:pt x="2543806" y="2372005"/>
                    <a:pt x="2545175" y="2372415"/>
                  </a:cubicBezTo>
                  <a:cubicBezTo>
                    <a:pt x="2546544" y="2372826"/>
                    <a:pt x="2546909" y="2372415"/>
                    <a:pt x="2550422" y="2369313"/>
                  </a:cubicBezTo>
                  <a:cubicBezTo>
                    <a:pt x="2553936" y="2366210"/>
                    <a:pt x="2553571" y="2365343"/>
                    <a:pt x="2553571" y="2361784"/>
                  </a:cubicBezTo>
                  <a:cubicBezTo>
                    <a:pt x="2553571" y="2358225"/>
                    <a:pt x="2555715" y="2358271"/>
                    <a:pt x="2559776" y="2355578"/>
                  </a:cubicBezTo>
                  <a:cubicBezTo>
                    <a:pt x="2563837" y="2352886"/>
                    <a:pt x="2566849" y="2357404"/>
                    <a:pt x="2570818" y="2356902"/>
                  </a:cubicBezTo>
                  <a:cubicBezTo>
                    <a:pt x="2574971" y="2356445"/>
                    <a:pt x="2578803" y="2354383"/>
                    <a:pt x="2581496" y="2351153"/>
                  </a:cubicBezTo>
                  <a:cubicBezTo>
                    <a:pt x="2584553" y="2347639"/>
                    <a:pt x="2583686" y="2349829"/>
                    <a:pt x="2584096" y="2345403"/>
                  </a:cubicBezTo>
                  <a:cubicBezTo>
                    <a:pt x="2584507" y="2340977"/>
                    <a:pt x="2586834" y="2339608"/>
                    <a:pt x="2585922" y="2336551"/>
                  </a:cubicBezTo>
                  <a:cubicBezTo>
                    <a:pt x="2585009" y="2333494"/>
                    <a:pt x="2590485" y="2335684"/>
                    <a:pt x="2596553" y="2331669"/>
                  </a:cubicBezTo>
                  <a:cubicBezTo>
                    <a:pt x="2602622" y="2327654"/>
                    <a:pt x="2600523" y="2329889"/>
                    <a:pt x="2604082" y="2324551"/>
                  </a:cubicBezTo>
                  <a:cubicBezTo>
                    <a:pt x="2606135" y="2321421"/>
                    <a:pt x="2609055" y="2318962"/>
                    <a:pt x="2612477" y="2317479"/>
                  </a:cubicBezTo>
                  <a:cubicBezTo>
                    <a:pt x="2616311" y="2315548"/>
                    <a:pt x="2619869" y="2313171"/>
                    <a:pt x="2623155" y="2310406"/>
                  </a:cubicBezTo>
                  <a:cubicBezTo>
                    <a:pt x="2625391" y="2307714"/>
                    <a:pt x="2629360" y="2305843"/>
                    <a:pt x="2629725" y="2304611"/>
                  </a:cubicBezTo>
                  <a:cubicBezTo>
                    <a:pt x="2630091" y="2303379"/>
                    <a:pt x="2635566" y="2300048"/>
                    <a:pt x="2638851" y="2297037"/>
                  </a:cubicBezTo>
                  <a:cubicBezTo>
                    <a:pt x="2642136" y="2294025"/>
                    <a:pt x="2646380" y="2292474"/>
                    <a:pt x="2647246" y="2289554"/>
                  </a:cubicBezTo>
                  <a:cubicBezTo>
                    <a:pt x="2648114" y="2286633"/>
                    <a:pt x="2653452" y="2282025"/>
                    <a:pt x="2653954" y="2280200"/>
                  </a:cubicBezTo>
                  <a:cubicBezTo>
                    <a:pt x="2654456" y="2278375"/>
                    <a:pt x="2660068" y="2276732"/>
                    <a:pt x="2662304" y="2273173"/>
                  </a:cubicBezTo>
                  <a:cubicBezTo>
                    <a:pt x="2664540" y="2269614"/>
                    <a:pt x="2669422" y="2264686"/>
                    <a:pt x="2673392" y="2259484"/>
                  </a:cubicBezTo>
                  <a:cubicBezTo>
                    <a:pt x="2674259" y="2258435"/>
                    <a:pt x="2677955" y="2262177"/>
                    <a:pt x="2681833" y="2259941"/>
                  </a:cubicBezTo>
                  <a:lnTo>
                    <a:pt x="2686670" y="2256427"/>
                  </a:lnTo>
                  <a:cubicBezTo>
                    <a:pt x="2689773" y="2254237"/>
                    <a:pt x="2691552" y="2255606"/>
                    <a:pt x="2694199" y="2253781"/>
                  </a:cubicBezTo>
                  <a:cubicBezTo>
                    <a:pt x="2696845" y="2251956"/>
                    <a:pt x="2698260" y="2252914"/>
                    <a:pt x="2699993" y="2251089"/>
                  </a:cubicBezTo>
                  <a:cubicBezTo>
                    <a:pt x="2701453" y="2249898"/>
                    <a:pt x="2702777" y="2248565"/>
                    <a:pt x="2703963" y="2247119"/>
                  </a:cubicBezTo>
                  <a:cubicBezTo>
                    <a:pt x="2704876" y="2245796"/>
                    <a:pt x="2707477" y="2243606"/>
                    <a:pt x="2711127" y="2239179"/>
                  </a:cubicBezTo>
                  <a:cubicBezTo>
                    <a:pt x="2714777" y="2234754"/>
                    <a:pt x="2715690" y="2236488"/>
                    <a:pt x="2716328" y="2232928"/>
                  </a:cubicBezTo>
                  <a:cubicBezTo>
                    <a:pt x="2716967" y="2229369"/>
                    <a:pt x="2716830" y="2229369"/>
                    <a:pt x="2715964" y="2224533"/>
                  </a:cubicBezTo>
                  <a:cubicBezTo>
                    <a:pt x="2715096" y="2219696"/>
                    <a:pt x="2716830" y="2217460"/>
                    <a:pt x="2715553" y="2214357"/>
                  </a:cubicBezTo>
                  <a:cubicBezTo>
                    <a:pt x="2714275" y="2211255"/>
                    <a:pt x="2720389" y="2210342"/>
                    <a:pt x="2722579" y="2208152"/>
                  </a:cubicBezTo>
                  <a:cubicBezTo>
                    <a:pt x="2724770" y="2205962"/>
                    <a:pt x="2730154" y="2206783"/>
                    <a:pt x="2730154" y="2206783"/>
                  </a:cubicBezTo>
                  <a:cubicBezTo>
                    <a:pt x="2734489" y="2204438"/>
                    <a:pt x="2739051" y="2202645"/>
                    <a:pt x="2743843" y="2201445"/>
                  </a:cubicBezTo>
                  <a:lnTo>
                    <a:pt x="2746535" y="2206008"/>
                  </a:lnTo>
                  <a:cubicBezTo>
                    <a:pt x="2749775" y="2204397"/>
                    <a:pt x="2752831" y="2202439"/>
                    <a:pt x="2755660" y="2200167"/>
                  </a:cubicBezTo>
                  <a:cubicBezTo>
                    <a:pt x="2757896" y="2197977"/>
                    <a:pt x="2759721" y="2201947"/>
                    <a:pt x="2759721" y="2201947"/>
                  </a:cubicBezTo>
                  <a:lnTo>
                    <a:pt x="2770353" y="2202448"/>
                  </a:lnTo>
                  <a:cubicBezTo>
                    <a:pt x="2771357" y="2203279"/>
                    <a:pt x="2772452" y="2203945"/>
                    <a:pt x="2773684" y="2204410"/>
                  </a:cubicBezTo>
                  <a:cubicBezTo>
                    <a:pt x="2776467" y="2205364"/>
                    <a:pt x="2779525" y="2205364"/>
                    <a:pt x="2782308" y="2204410"/>
                  </a:cubicBezTo>
                  <a:cubicBezTo>
                    <a:pt x="2785547" y="2201335"/>
                    <a:pt x="2788605" y="2198077"/>
                    <a:pt x="2791434" y="2194646"/>
                  </a:cubicBezTo>
                  <a:cubicBezTo>
                    <a:pt x="2792529" y="2193186"/>
                    <a:pt x="2801198" y="2184881"/>
                    <a:pt x="2801198" y="2184881"/>
                  </a:cubicBezTo>
                  <a:cubicBezTo>
                    <a:pt x="2801928" y="2187368"/>
                    <a:pt x="2802521" y="2189896"/>
                    <a:pt x="2802932" y="2192456"/>
                  </a:cubicBezTo>
                  <a:cubicBezTo>
                    <a:pt x="2803388" y="2195513"/>
                    <a:pt x="2806947" y="2195102"/>
                    <a:pt x="2809594" y="2193277"/>
                  </a:cubicBezTo>
                  <a:cubicBezTo>
                    <a:pt x="2812240" y="2191452"/>
                    <a:pt x="2814157" y="2195102"/>
                    <a:pt x="2814841" y="2193733"/>
                  </a:cubicBezTo>
                  <a:cubicBezTo>
                    <a:pt x="2817305" y="2191242"/>
                    <a:pt x="2819997" y="2189011"/>
                    <a:pt x="2822917" y="2187072"/>
                  </a:cubicBezTo>
                  <a:cubicBezTo>
                    <a:pt x="2825108" y="2185748"/>
                    <a:pt x="2828666" y="2189764"/>
                    <a:pt x="2829534" y="2187072"/>
                  </a:cubicBezTo>
                  <a:cubicBezTo>
                    <a:pt x="2830400" y="2184380"/>
                    <a:pt x="2835329" y="2183148"/>
                    <a:pt x="2837062" y="2179588"/>
                  </a:cubicBezTo>
                  <a:cubicBezTo>
                    <a:pt x="2838796" y="2176029"/>
                    <a:pt x="2841625" y="2177763"/>
                    <a:pt x="2843268" y="2176486"/>
                  </a:cubicBezTo>
                  <a:cubicBezTo>
                    <a:pt x="2844910" y="2175208"/>
                    <a:pt x="2849929" y="2178676"/>
                    <a:pt x="2851253" y="2179132"/>
                  </a:cubicBezTo>
                  <a:cubicBezTo>
                    <a:pt x="2852576" y="2179588"/>
                    <a:pt x="2853489" y="2184881"/>
                    <a:pt x="2854355" y="2188258"/>
                  </a:cubicBezTo>
                  <a:cubicBezTo>
                    <a:pt x="2855360" y="2192301"/>
                    <a:pt x="2855633" y="2196480"/>
                    <a:pt x="2855268" y="2200623"/>
                  </a:cubicBezTo>
                  <a:cubicBezTo>
                    <a:pt x="2854812" y="2204182"/>
                    <a:pt x="2857915" y="2207741"/>
                    <a:pt x="2857915" y="2211300"/>
                  </a:cubicBezTo>
                  <a:cubicBezTo>
                    <a:pt x="2858097" y="2212665"/>
                    <a:pt x="2858553" y="2213974"/>
                    <a:pt x="2859284" y="2215133"/>
                  </a:cubicBezTo>
                  <a:cubicBezTo>
                    <a:pt x="2860880" y="2213810"/>
                    <a:pt x="2862432" y="2215133"/>
                    <a:pt x="2864211" y="2214312"/>
                  </a:cubicBezTo>
                  <a:cubicBezTo>
                    <a:pt x="2865991" y="2213490"/>
                    <a:pt x="2865717" y="2211757"/>
                    <a:pt x="2867314" y="2211164"/>
                  </a:cubicBezTo>
                  <a:cubicBezTo>
                    <a:pt x="2868911" y="2210570"/>
                    <a:pt x="2871877" y="2210707"/>
                    <a:pt x="2873656" y="2209840"/>
                  </a:cubicBezTo>
                  <a:cubicBezTo>
                    <a:pt x="2874523" y="2209484"/>
                    <a:pt x="2875345" y="2208978"/>
                    <a:pt x="2876075" y="2208335"/>
                  </a:cubicBezTo>
                  <a:cubicBezTo>
                    <a:pt x="2872288" y="2214129"/>
                    <a:pt x="2866401" y="2215453"/>
                    <a:pt x="2860698" y="2217460"/>
                  </a:cubicBezTo>
                  <a:cubicBezTo>
                    <a:pt x="2862523" y="2220166"/>
                    <a:pt x="2864029" y="2223059"/>
                    <a:pt x="2865261" y="2226084"/>
                  </a:cubicBezTo>
                  <a:lnTo>
                    <a:pt x="2867496" y="2230966"/>
                  </a:lnTo>
                  <a:cubicBezTo>
                    <a:pt x="2869276" y="2231382"/>
                    <a:pt x="2871056" y="2231687"/>
                    <a:pt x="2872835" y="2231879"/>
                  </a:cubicBezTo>
                  <a:cubicBezTo>
                    <a:pt x="2874204" y="2231879"/>
                    <a:pt x="2877398" y="2237628"/>
                    <a:pt x="2877717" y="2239408"/>
                  </a:cubicBezTo>
                  <a:cubicBezTo>
                    <a:pt x="2878037" y="2241187"/>
                    <a:pt x="2880820" y="2246936"/>
                    <a:pt x="2880820" y="2246936"/>
                  </a:cubicBezTo>
                  <a:cubicBezTo>
                    <a:pt x="2883284" y="2248273"/>
                    <a:pt x="2886022" y="2249026"/>
                    <a:pt x="2888851" y="2249126"/>
                  </a:cubicBezTo>
                  <a:cubicBezTo>
                    <a:pt x="2891452" y="2248670"/>
                    <a:pt x="2894144" y="2252686"/>
                    <a:pt x="2896790" y="2252275"/>
                  </a:cubicBezTo>
                  <a:cubicBezTo>
                    <a:pt x="2899437" y="2251864"/>
                    <a:pt x="2901353" y="2259302"/>
                    <a:pt x="2903406" y="2260716"/>
                  </a:cubicBezTo>
                  <a:cubicBezTo>
                    <a:pt x="2904775" y="2261620"/>
                    <a:pt x="2905733" y="2263057"/>
                    <a:pt x="2906053" y="2264686"/>
                  </a:cubicBezTo>
                  <a:cubicBezTo>
                    <a:pt x="2906509" y="2267752"/>
                    <a:pt x="2906235" y="2270887"/>
                    <a:pt x="2905186" y="2273812"/>
                  </a:cubicBezTo>
                  <a:cubicBezTo>
                    <a:pt x="2903680" y="2277243"/>
                    <a:pt x="2902494" y="2280820"/>
                    <a:pt x="2901672" y="2284489"/>
                  </a:cubicBezTo>
                  <a:cubicBezTo>
                    <a:pt x="2901672" y="2284489"/>
                    <a:pt x="2903406" y="2289052"/>
                    <a:pt x="2906235" y="2287090"/>
                  </a:cubicBezTo>
                  <a:cubicBezTo>
                    <a:pt x="2909064" y="2285128"/>
                    <a:pt x="2908060" y="2284900"/>
                    <a:pt x="2911620" y="2281843"/>
                  </a:cubicBezTo>
                  <a:cubicBezTo>
                    <a:pt x="2915179" y="2278785"/>
                    <a:pt x="2911620" y="2281843"/>
                    <a:pt x="2916502" y="2280474"/>
                  </a:cubicBezTo>
                  <a:cubicBezTo>
                    <a:pt x="2921384" y="2279105"/>
                    <a:pt x="2919103" y="2282253"/>
                    <a:pt x="2919650" y="2284033"/>
                  </a:cubicBezTo>
                  <a:cubicBezTo>
                    <a:pt x="2920198" y="2285812"/>
                    <a:pt x="2924898" y="2303060"/>
                    <a:pt x="2927955" y="2312414"/>
                  </a:cubicBezTo>
                  <a:cubicBezTo>
                    <a:pt x="2931012" y="2321768"/>
                    <a:pt x="2929780" y="2318163"/>
                    <a:pt x="2928867" y="2321266"/>
                  </a:cubicBezTo>
                  <a:cubicBezTo>
                    <a:pt x="2927955" y="2323848"/>
                    <a:pt x="2927955" y="2326668"/>
                    <a:pt x="2928867" y="2329251"/>
                  </a:cubicBezTo>
                  <a:cubicBezTo>
                    <a:pt x="2929917" y="2335538"/>
                    <a:pt x="2930054" y="2341949"/>
                    <a:pt x="2929278" y="2348278"/>
                  </a:cubicBezTo>
                  <a:cubicBezTo>
                    <a:pt x="2928502" y="2350514"/>
                    <a:pt x="2926632" y="2357404"/>
                    <a:pt x="2925764" y="2359822"/>
                  </a:cubicBezTo>
                  <a:cubicBezTo>
                    <a:pt x="2924898" y="2362240"/>
                    <a:pt x="2927544" y="2366028"/>
                    <a:pt x="2929278" y="2365571"/>
                  </a:cubicBezTo>
                  <a:cubicBezTo>
                    <a:pt x="2931012" y="2365115"/>
                    <a:pt x="2938404" y="2366484"/>
                    <a:pt x="2940411" y="2366028"/>
                  </a:cubicBezTo>
                  <a:cubicBezTo>
                    <a:pt x="2942419" y="2365571"/>
                    <a:pt x="2950632" y="2372233"/>
                    <a:pt x="2954100" y="2371777"/>
                  </a:cubicBezTo>
                  <a:cubicBezTo>
                    <a:pt x="2956655" y="2371895"/>
                    <a:pt x="2959028" y="2370294"/>
                    <a:pt x="2959849" y="2367853"/>
                  </a:cubicBezTo>
                  <a:cubicBezTo>
                    <a:pt x="2961172" y="2365161"/>
                    <a:pt x="2966054" y="2362514"/>
                    <a:pt x="2967378" y="2361145"/>
                  </a:cubicBezTo>
                  <a:cubicBezTo>
                    <a:pt x="2968701" y="2359776"/>
                    <a:pt x="2975865" y="2359822"/>
                    <a:pt x="2978055" y="2358043"/>
                  </a:cubicBezTo>
                  <a:cubicBezTo>
                    <a:pt x="2980245" y="2356263"/>
                    <a:pt x="2982618" y="2347000"/>
                    <a:pt x="2983302" y="2343350"/>
                  </a:cubicBezTo>
                  <a:cubicBezTo>
                    <a:pt x="2983987" y="2339700"/>
                    <a:pt x="2989553" y="2339426"/>
                    <a:pt x="2992428" y="2337236"/>
                  </a:cubicBezTo>
                  <a:cubicBezTo>
                    <a:pt x="2995303" y="2335045"/>
                    <a:pt x="2997311" y="2329251"/>
                    <a:pt x="2999501" y="2330574"/>
                  </a:cubicBezTo>
                  <a:cubicBezTo>
                    <a:pt x="3001873" y="2332499"/>
                    <a:pt x="3002877" y="2335602"/>
                    <a:pt x="3002193" y="2338559"/>
                  </a:cubicBezTo>
                  <a:cubicBezTo>
                    <a:pt x="3001736" y="2342118"/>
                    <a:pt x="3007896" y="2347411"/>
                    <a:pt x="3007896" y="2349647"/>
                  </a:cubicBezTo>
                  <a:cubicBezTo>
                    <a:pt x="3007896" y="2351883"/>
                    <a:pt x="3012870" y="2351472"/>
                    <a:pt x="3016383" y="2356765"/>
                  </a:cubicBezTo>
                  <a:cubicBezTo>
                    <a:pt x="3019897" y="2362058"/>
                    <a:pt x="3016794" y="2365571"/>
                    <a:pt x="3016383" y="2368674"/>
                  </a:cubicBezTo>
                  <a:cubicBezTo>
                    <a:pt x="3016520" y="2372936"/>
                    <a:pt x="3017432" y="2377138"/>
                    <a:pt x="3019030" y="2381085"/>
                  </a:cubicBezTo>
                  <a:cubicBezTo>
                    <a:pt x="3020855" y="2384658"/>
                    <a:pt x="3022406" y="2388386"/>
                    <a:pt x="3023593" y="2392218"/>
                  </a:cubicBezTo>
                  <a:cubicBezTo>
                    <a:pt x="3023227" y="2396079"/>
                    <a:pt x="3022178" y="2399838"/>
                    <a:pt x="3020444" y="2403306"/>
                  </a:cubicBezTo>
                  <a:cubicBezTo>
                    <a:pt x="3019577" y="2405496"/>
                    <a:pt x="3023090" y="2412113"/>
                    <a:pt x="3023090" y="2412113"/>
                  </a:cubicBezTo>
                  <a:cubicBezTo>
                    <a:pt x="3023090" y="2412113"/>
                    <a:pt x="3026193" y="2415671"/>
                    <a:pt x="3027653" y="2416995"/>
                  </a:cubicBezTo>
                  <a:cubicBezTo>
                    <a:pt x="3029114" y="2418318"/>
                    <a:pt x="3032216" y="2424569"/>
                    <a:pt x="3032216" y="2436068"/>
                  </a:cubicBezTo>
                  <a:cubicBezTo>
                    <a:pt x="3032216" y="2447566"/>
                    <a:pt x="3036186" y="2442684"/>
                    <a:pt x="3036186" y="2442684"/>
                  </a:cubicBezTo>
                  <a:cubicBezTo>
                    <a:pt x="3036186" y="2442684"/>
                    <a:pt x="3038878" y="2445376"/>
                    <a:pt x="3041114" y="2447247"/>
                  </a:cubicBezTo>
                  <a:cubicBezTo>
                    <a:pt x="3043350" y="2449117"/>
                    <a:pt x="3042939" y="2452996"/>
                    <a:pt x="3042939" y="2454319"/>
                  </a:cubicBezTo>
                  <a:cubicBezTo>
                    <a:pt x="3042939" y="2455642"/>
                    <a:pt x="3045494" y="2463445"/>
                    <a:pt x="3045996" y="2465863"/>
                  </a:cubicBezTo>
                  <a:cubicBezTo>
                    <a:pt x="3046909" y="2468583"/>
                    <a:pt x="3046407" y="2471567"/>
                    <a:pt x="3044673" y="2473848"/>
                  </a:cubicBezTo>
                  <a:cubicBezTo>
                    <a:pt x="3042437" y="2476495"/>
                    <a:pt x="3043304" y="2476495"/>
                    <a:pt x="3040658" y="2476951"/>
                  </a:cubicBezTo>
                  <a:cubicBezTo>
                    <a:pt x="3038011" y="2477407"/>
                    <a:pt x="3041981" y="2486077"/>
                    <a:pt x="3043304" y="2488449"/>
                  </a:cubicBezTo>
                  <a:cubicBezTo>
                    <a:pt x="3044628" y="2490822"/>
                    <a:pt x="3046909" y="2484434"/>
                    <a:pt x="3048232" y="2484890"/>
                  </a:cubicBezTo>
                  <a:cubicBezTo>
                    <a:pt x="3049555" y="2485347"/>
                    <a:pt x="3049555" y="2503142"/>
                    <a:pt x="3048643" y="2509302"/>
                  </a:cubicBezTo>
                  <a:cubicBezTo>
                    <a:pt x="3047730" y="2515462"/>
                    <a:pt x="3049555" y="2512404"/>
                    <a:pt x="3047730" y="2514640"/>
                  </a:cubicBezTo>
                  <a:cubicBezTo>
                    <a:pt x="3046498" y="2516301"/>
                    <a:pt x="3045449" y="2518090"/>
                    <a:pt x="3044628" y="2519979"/>
                  </a:cubicBezTo>
                  <a:lnTo>
                    <a:pt x="3046909" y="2521758"/>
                  </a:lnTo>
                  <a:cubicBezTo>
                    <a:pt x="3047730" y="2522548"/>
                    <a:pt x="3048597" y="2523269"/>
                    <a:pt x="3049555" y="2523903"/>
                  </a:cubicBezTo>
                  <a:cubicBezTo>
                    <a:pt x="3050833" y="2524816"/>
                    <a:pt x="3050468" y="2530610"/>
                    <a:pt x="3050468" y="2530610"/>
                  </a:cubicBezTo>
                  <a:cubicBezTo>
                    <a:pt x="3048689" y="2533741"/>
                    <a:pt x="3046589" y="2536693"/>
                    <a:pt x="3044216" y="2539417"/>
                  </a:cubicBezTo>
                  <a:cubicBezTo>
                    <a:pt x="3042437" y="2540740"/>
                    <a:pt x="3042437" y="2546489"/>
                    <a:pt x="3040156" y="2549592"/>
                  </a:cubicBezTo>
                  <a:cubicBezTo>
                    <a:pt x="3038878" y="2551787"/>
                    <a:pt x="3038011" y="2554200"/>
                    <a:pt x="3037601" y="2556710"/>
                  </a:cubicBezTo>
                  <a:cubicBezTo>
                    <a:pt x="3036642" y="2558946"/>
                    <a:pt x="3038468" y="2564284"/>
                    <a:pt x="3037099" y="2567843"/>
                  </a:cubicBezTo>
                  <a:cubicBezTo>
                    <a:pt x="3035730" y="2571402"/>
                    <a:pt x="3034452" y="2579342"/>
                    <a:pt x="3032216" y="2584680"/>
                  </a:cubicBezTo>
                  <a:cubicBezTo>
                    <a:pt x="3032216" y="2584680"/>
                    <a:pt x="3036186" y="2586414"/>
                    <a:pt x="3037099" y="2584680"/>
                  </a:cubicBezTo>
                  <a:cubicBezTo>
                    <a:pt x="3038011" y="2582947"/>
                    <a:pt x="3043304" y="2585091"/>
                    <a:pt x="3046224" y="2586916"/>
                  </a:cubicBezTo>
                  <a:cubicBezTo>
                    <a:pt x="3048050" y="2587820"/>
                    <a:pt x="3049327" y="2589503"/>
                    <a:pt x="3049738" y="2591479"/>
                  </a:cubicBezTo>
                  <a:cubicBezTo>
                    <a:pt x="3052201" y="2594167"/>
                    <a:pt x="3054848" y="2596681"/>
                    <a:pt x="3057677" y="2599008"/>
                  </a:cubicBezTo>
                  <a:cubicBezTo>
                    <a:pt x="3060917" y="2602174"/>
                    <a:pt x="3063472" y="2605939"/>
                    <a:pt x="3065252" y="2610096"/>
                  </a:cubicBezTo>
                  <a:cubicBezTo>
                    <a:pt x="3065845" y="2612514"/>
                    <a:pt x="3066575" y="2614891"/>
                    <a:pt x="3067442" y="2617214"/>
                  </a:cubicBezTo>
                  <a:cubicBezTo>
                    <a:pt x="3068354" y="2618948"/>
                    <a:pt x="3073693" y="2622507"/>
                    <a:pt x="3075062" y="2624697"/>
                  </a:cubicBezTo>
                  <a:cubicBezTo>
                    <a:pt x="3076431" y="2626887"/>
                    <a:pt x="3079624" y="2630902"/>
                    <a:pt x="3079624" y="2632727"/>
                  </a:cubicBezTo>
                  <a:cubicBezTo>
                    <a:pt x="3079624" y="2633412"/>
                    <a:pt x="3078119" y="2634051"/>
                    <a:pt x="3076339" y="2634689"/>
                  </a:cubicBezTo>
                  <a:cubicBezTo>
                    <a:pt x="3073830" y="2635511"/>
                    <a:pt x="3070636" y="2636195"/>
                    <a:pt x="3069815" y="2636652"/>
                  </a:cubicBezTo>
                  <a:cubicBezTo>
                    <a:pt x="3068993" y="2637108"/>
                    <a:pt x="3075244" y="2640256"/>
                    <a:pt x="3076568" y="2641579"/>
                  </a:cubicBezTo>
                  <a:cubicBezTo>
                    <a:pt x="3077890" y="2642903"/>
                    <a:pt x="3084005" y="2641990"/>
                    <a:pt x="3084005" y="2641990"/>
                  </a:cubicBezTo>
                  <a:cubicBezTo>
                    <a:pt x="3086058" y="2641767"/>
                    <a:pt x="3088066" y="2642611"/>
                    <a:pt x="3089343" y="2644226"/>
                  </a:cubicBezTo>
                  <a:cubicBezTo>
                    <a:pt x="3091716" y="2646923"/>
                    <a:pt x="3093131" y="2650345"/>
                    <a:pt x="3093359" y="2653945"/>
                  </a:cubicBezTo>
                  <a:cubicBezTo>
                    <a:pt x="3093359" y="2658508"/>
                    <a:pt x="3092492" y="2663071"/>
                    <a:pt x="3092492" y="2666812"/>
                  </a:cubicBezTo>
                  <a:cubicBezTo>
                    <a:pt x="3092903" y="2670170"/>
                    <a:pt x="3094272" y="2673337"/>
                    <a:pt x="3096462" y="2675938"/>
                  </a:cubicBezTo>
                  <a:cubicBezTo>
                    <a:pt x="3098196" y="2680619"/>
                    <a:pt x="3099108" y="2685584"/>
                    <a:pt x="3099108" y="2690585"/>
                  </a:cubicBezTo>
                  <a:cubicBezTo>
                    <a:pt x="3099062" y="2693099"/>
                    <a:pt x="3098743" y="2695604"/>
                    <a:pt x="3098241" y="2698068"/>
                  </a:cubicBezTo>
                  <a:cubicBezTo>
                    <a:pt x="3098241" y="2699437"/>
                    <a:pt x="3104447" y="2706098"/>
                    <a:pt x="3105313" y="2707878"/>
                  </a:cubicBezTo>
                  <a:cubicBezTo>
                    <a:pt x="3106181" y="2709658"/>
                    <a:pt x="3115078" y="2722935"/>
                    <a:pt x="3114439" y="2726130"/>
                  </a:cubicBezTo>
                  <a:cubicBezTo>
                    <a:pt x="3113800" y="2729324"/>
                    <a:pt x="3119322" y="2734480"/>
                    <a:pt x="3119778" y="2735848"/>
                  </a:cubicBezTo>
                  <a:cubicBezTo>
                    <a:pt x="3122926" y="2739316"/>
                    <a:pt x="3126485" y="2742383"/>
                    <a:pt x="3130409" y="2744974"/>
                  </a:cubicBezTo>
                  <a:cubicBezTo>
                    <a:pt x="3133056" y="2746754"/>
                    <a:pt x="3141087" y="2753826"/>
                    <a:pt x="3142410" y="2754100"/>
                  </a:cubicBezTo>
                  <a:cubicBezTo>
                    <a:pt x="3147292" y="2758822"/>
                    <a:pt x="3151901" y="2763865"/>
                    <a:pt x="3156098" y="2769203"/>
                  </a:cubicBezTo>
                  <a:cubicBezTo>
                    <a:pt x="3159886" y="2771900"/>
                    <a:pt x="3163855" y="2774254"/>
                    <a:pt x="3168053" y="2776230"/>
                  </a:cubicBezTo>
                  <a:lnTo>
                    <a:pt x="3186670" y="2781979"/>
                  </a:lnTo>
                  <a:lnTo>
                    <a:pt x="3198670" y="2788276"/>
                  </a:lnTo>
                  <a:cubicBezTo>
                    <a:pt x="3201271" y="2786054"/>
                    <a:pt x="3203096" y="2783093"/>
                    <a:pt x="3203963" y="2779789"/>
                  </a:cubicBezTo>
                  <a:cubicBezTo>
                    <a:pt x="3204784" y="2774952"/>
                    <a:pt x="3205286" y="2775226"/>
                    <a:pt x="3203963" y="2771348"/>
                  </a:cubicBezTo>
                  <a:cubicBezTo>
                    <a:pt x="3203096" y="2768304"/>
                    <a:pt x="3201408" y="2765557"/>
                    <a:pt x="3199081" y="2763408"/>
                  </a:cubicBezTo>
                  <a:cubicBezTo>
                    <a:pt x="3197164" y="2760643"/>
                    <a:pt x="3195065" y="2757978"/>
                    <a:pt x="3192875" y="2755423"/>
                  </a:cubicBezTo>
                  <a:cubicBezTo>
                    <a:pt x="3191096" y="2754100"/>
                    <a:pt x="3190639" y="2747849"/>
                    <a:pt x="3189270" y="2741278"/>
                  </a:cubicBezTo>
                  <a:cubicBezTo>
                    <a:pt x="3187902" y="2734708"/>
                    <a:pt x="3184023" y="2735894"/>
                    <a:pt x="3179551" y="2730191"/>
                  </a:cubicBezTo>
                  <a:cubicBezTo>
                    <a:pt x="3175080" y="2724487"/>
                    <a:pt x="3179551" y="2723985"/>
                    <a:pt x="3178685" y="2714221"/>
                  </a:cubicBezTo>
                  <a:cubicBezTo>
                    <a:pt x="3178046" y="2708900"/>
                    <a:pt x="3178365" y="2703516"/>
                    <a:pt x="3179551" y="2698296"/>
                  </a:cubicBezTo>
                  <a:cubicBezTo>
                    <a:pt x="3180419" y="2690265"/>
                    <a:pt x="3181742" y="2690722"/>
                    <a:pt x="3181331" y="2685383"/>
                  </a:cubicBezTo>
                  <a:cubicBezTo>
                    <a:pt x="3180921" y="2680044"/>
                    <a:pt x="3175627" y="2677444"/>
                    <a:pt x="3174669" y="2674341"/>
                  </a:cubicBezTo>
                  <a:cubicBezTo>
                    <a:pt x="3172297" y="2669678"/>
                    <a:pt x="3169331" y="2665352"/>
                    <a:pt x="3165817" y="2661474"/>
                  </a:cubicBezTo>
                  <a:cubicBezTo>
                    <a:pt x="3163308" y="2659110"/>
                    <a:pt x="3160661" y="2656888"/>
                    <a:pt x="3157878" y="2654812"/>
                  </a:cubicBezTo>
                  <a:cubicBezTo>
                    <a:pt x="3156098" y="2653032"/>
                    <a:pt x="3152950" y="2649929"/>
                    <a:pt x="3150349" y="2647694"/>
                  </a:cubicBezTo>
                  <a:cubicBezTo>
                    <a:pt x="3148159" y="2646343"/>
                    <a:pt x="3145604" y="2645677"/>
                    <a:pt x="3143048" y="2645777"/>
                  </a:cubicBezTo>
                  <a:lnTo>
                    <a:pt x="3141452" y="2645549"/>
                  </a:lnTo>
                  <a:cubicBezTo>
                    <a:pt x="3137892" y="2644637"/>
                    <a:pt x="3140128" y="2642811"/>
                    <a:pt x="3139672" y="2637519"/>
                  </a:cubicBezTo>
                  <a:cubicBezTo>
                    <a:pt x="3139216" y="2632226"/>
                    <a:pt x="3133923" y="2632956"/>
                    <a:pt x="3132554" y="2632956"/>
                  </a:cubicBezTo>
                  <a:cubicBezTo>
                    <a:pt x="3129999" y="2631637"/>
                    <a:pt x="3127626" y="2629994"/>
                    <a:pt x="3125482" y="2628073"/>
                  </a:cubicBezTo>
                  <a:cubicBezTo>
                    <a:pt x="3123109" y="2627393"/>
                    <a:pt x="3120873" y="2626330"/>
                    <a:pt x="3118820" y="2624925"/>
                  </a:cubicBezTo>
                  <a:cubicBezTo>
                    <a:pt x="3116584" y="2623602"/>
                    <a:pt x="3115717" y="2624514"/>
                    <a:pt x="3113527" y="2622780"/>
                  </a:cubicBezTo>
                  <a:cubicBezTo>
                    <a:pt x="3111337" y="2621046"/>
                    <a:pt x="3110424" y="2623602"/>
                    <a:pt x="3108234" y="2621457"/>
                  </a:cubicBezTo>
                  <a:cubicBezTo>
                    <a:pt x="3106044" y="2619313"/>
                    <a:pt x="3105952" y="2621457"/>
                    <a:pt x="3104218" y="2620545"/>
                  </a:cubicBezTo>
                  <a:cubicBezTo>
                    <a:pt x="3101983" y="2619007"/>
                    <a:pt x="3099884" y="2617232"/>
                    <a:pt x="3098013" y="2615252"/>
                  </a:cubicBezTo>
                  <a:cubicBezTo>
                    <a:pt x="3096690" y="2613883"/>
                    <a:pt x="3096188" y="2610689"/>
                    <a:pt x="3094043" y="2608544"/>
                  </a:cubicBezTo>
                  <a:cubicBezTo>
                    <a:pt x="3091899" y="2606400"/>
                    <a:pt x="3093587" y="2604985"/>
                    <a:pt x="3093587" y="2603297"/>
                  </a:cubicBezTo>
                  <a:cubicBezTo>
                    <a:pt x="3093587" y="2601609"/>
                    <a:pt x="3091807" y="2595266"/>
                    <a:pt x="3091351" y="2592620"/>
                  </a:cubicBezTo>
                  <a:cubicBezTo>
                    <a:pt x="3090895" y="2589973"/>
                    <a:pt x="3093587" y="2592164"/>
                    <a:pt x="3092264" y="2586460"/>
                  </a:cubicBezTo>
                  <a:cubicBezTo>
                    <a:pt x="3090941" y="2580756"/>
                    <a:pt x="3086514" y="2582399"/>
                    <a:pt x="3086013" y="2580619"/>
                  </a:cubicBezTo>
                  <a:cubicBezTo>
                    <a:pt x="3085511" y="2578840"/>
                    <a:pt x="3086514" y="2578429"/>
                    <a:pt x="3085192" y="2576057"/>
                  </a:cubicBezTo>
                  <a:cubicBezTo>
                    <a:pt x="3083001" y="2573091"/>
                    <a:pt x="3080629" y="2570284"/>
                    <a:pt x="3078073" y="2567661"/>
                  </a:cubicBezTo>
                  <a:cubicBezTo>
                    <a:pt x="3074560" y="2563691"/>
                    <a:pt x="3078895" y="2565425"/>
                    <a:pt x="3079397" y="2561866"/>
                  </a:cubicBezTo>
                  <a:cubicBezTo>
                    <a:pt x="3079898" y="2558307"/>
                    <a:pt x="3078073" y="2558353"/>
                    <a:pt x="3075837" y="2557029"/>
                  </a:cubicBezTo>
                  <a:cubicBezTo>
                    <a:pt x="3073602" y="2555706"/>
                    <a:pt x="3075837" y="2557029"/>
                    <a:pt x="3072278" y="2557029"/>
                  </a:cubicBezTo>
                  <a:cubicBezTo>
                    <a:pt x="3068719" y="2557029"/>
                    <a:pt x="3068765" y="2557486"/>
                    <a:pt x="3065708" y="2554794"/>
                  </a:cubicBezTo>
                  <a:cubicBezTo>
                    <a:pt x="3062651" y="2552101"/>
                    <a:pt x="3063472" y="2550231"/>
                    <a:pt x="3062103" y="2546809"/>
                  </a:cubicBezTo>
                  <a:cubicBezTo>
                    <a:pt x="3060734" y="2543386"/>
                    <a:pt x="3062103" y="2540558"/>
                    <a:pt x="3062103" y="2537044"/>
                  </a:cubicBezTo>
                  <a:cubicBezTo>
                    <a:pt x="3062103" y="2532280"/>
                    <a:pt x="3062559" y="2527526"/>
                    <a:pt x="3063472" y="2522854"/>
                  </a:cubicBezTo>
                  <a:cubicBezTo>
                    <a:pt x="3064339" y="2519796"/>
                    <a:pt x="3077617" y="2490548"/>
                    <a:pt x="3077617" y="2486351"/>
                  </a:cubicBezTo>
                  <a:cubicBezTo>
                    <a:pt x="3077617" y="2482153"/>
                    <a:pt x="3080719" y="2481788"/>
                    <a:pt x="3082499" y="2479278"/>
                  </a:cubicBezTo>
                  <a:cubicBezTo>
                    <a:pt x="3084416" y="2476404"/>
                    <a:pt x="3085328" y="2472999"/>
                    <a:pt x="3085192" y="2469559"/>
                  </a:cubicBezTo>
                  <a:cubicBezTo>
                    <a:pt x="3085192" y="2465589"/>
                    <a:pt x="3085648" y="2461118"/>
                    <a:pt x="3085192" y="2452266"/>
                  </a:cubicBezTo>
                  <a:cubicBezTo>
                    <a:pt x="3084324" y="2447589"/>
                    <a:pt x="3085100" y="2442757"/>
                    <a:pt x="3087382" y="2438577"/>
                  </a:cubicBezTo>
                  <a:cubicBezTo>
                    <a:pt x="3089572" y="2432782"/>
                    <a:pt x="3091945" y="2437208"/>
                    <a:pt x="3094454" y="2434973"/>
                  </a:cubicBezTo>
                  <a:cubicBezTo>
                    <a:pt x="3096964" y="2432737"/>
                    <a:pt x="3102439" y="2434060"/>
                    <a:pt x="3104629" y="2434562"/>
                  </a:cubicBezTo>
                  <a:cubicBezTo>
                    <a:pt x="3107230" y="2435082"/>
                    <a:pt x="3108918" y="2437610"/>
                    <a:pt x="3108371" y="2440202"/>
                  </a:cubicBezTo>
                  <a:cubicBezTo>
                    <a:pt x="3108325" y="2440393"/>
                    <a:pt x="3108279" y="2440580"/>
                    <a:pt x="3108234" y="2440767"/>
                  </a:cubicBezTo>
                  <a:cubicBezTo>
                    <a:pt x="3107276" y="2444326"/>
                    <a:pt x="3109055" y="2448752"/>
                    <a:pt x="3107778" y="2451444"/>
                  </a:cubicBezTo>
                  <a:cubicBezTo>
                    <a:pt x="3106500" y="2454137"/>
                    <a:pt x="3109055" y="2458471"/>
                    <a:pt x="3109557" y="2460251"/>
                  </a:cubicBezTo>
                  <a:cubicBezTo>
                    <a:pt x="3110059" y="2462030"/>
                    <a:pt x="3125938" y="2461529"/>
                    <a:pt x="3129497" y="2460251"/>
                  </a:cubicBezTo>
                  <a:cubicBezTo>
                    <a:pt x="3133056" y="2458973"/>
                    <a:pt x="3136980" y="2462943"/>
                    <a:pt x="3139216" y="2464220"/>
                  </a:cubicBezTo>
                  <a:cubicBezTo>
                    <a:pt x="3141452" y="2465498"/>
                    <a:pt x="3145467" y="2467278"/>
                    <a:pt x="3146288" y="2469559"/>
                  </a:cubicBezTo>
                  <a:cubicBezTo>
                    <a:pt x="3147110" y="2471841"/>
                    <a:pt x="3152540" y="2481057"/>
                    <a:pt x="3157878" y="2481057"/>
                  </a:cubicBezTo>
                  <a:cubicBezTo>
                    <a:pt x="3159612" y="2481076"/>
                    <a:pt x="3161254" y="2481819"/>
                    <a:pt x="3162441" y="2483111"/>
                  </a:cubicBezTo>
                  <a:cubicBezTo>
                    <a:pt x="3164083" y="2485032"/>
                    <a:pt x="3165407" y="2487185"/>
                    <a:pt x="3166365" y="2489499"/>
                  </a:cubicBezTo>
                  <a:cubicBezTo>
                    <a:pt x="3167278" y="2490822"/>
                    <a:pt x="3172616" y="2498625"/>
                    <a:pt x="3174806" y="2501545"/>
                  </a:cubicBezTo>
                  <a:cubicBezTo>
                    <a:pt x="3176997" y="2504465"/>
                    <a:pt x="3177042" y="2507659"/>
                    <a:pt x="3178821" y="2509849"/>
                  </a:cubicBezTo>
                  <a:cubicBezTo>
                    <a:pt x="3180601" y="2512040"/>
                    <a:pt x="3184616" y="2516511"/>
                    <a:pt x="3187947" y="2516511"/>
                  </a:cubicBezTo>
                  <a:cubicBezTo>
                    <a:pt x="3191278" y="2516511"/>
                    <a:pt x="3195020" y="2524085"/>
                    <a:pt x="3194609" y="2525363"/>
                  </a:cubicBezTo>
                  <a:cubicBezTo>
                    <a:pt x="3194928" y="2528133"/>
                    <a:pt x="3195704" y="2530839"/>
                    <a:pt x="3196799" y="2533394"/>
                  </a:cubicBezTo>
                  <a:cubicBezTo>
                    <a:pt x="3199218" y="2531482"/>
                    <a:pt x="3201225" y="2529050"/>
                    <a:pt x="3202594" y="2526276"/>
                  </a:cubicBezTo>
                  <a:cubicBezTo>
                    <a:pt x="3203461" y="2523173"/>
                    <a:pt x="3205651" y="2527188"/>
                    <a:pt x="3207887" y="2527188"/>
                  </a:cubicBezTo>
                  <a:cubicBezTo>
                    <a:pt x="3210123" y="2527188"/>
                    <a:pt x="3210077" y="2530291"/>
                    <a:pt x="3212450" y="2530747"/>
                  </a:cubicBezTo>
                  <a:cubicBezTo>
                    <a:pt x="3214822" y="2531203"/>
                    <a:pt x="3216465" y="2533394"/>
                    <a:pt x="3218199" y="2533394"/>
                  </a:cubicBezTo>
                  <a:cubicBezTo>
                    <a:pt x="3219933" y="2533394"/>
                    <a:pt x="3221302" y="2536907"/>
                    <a:pt x="3222762" y="2538230"/>
                  </a:cubicBezTo>
                  <a:cubicBezTo>
                    <a:pt x="3224724" y="2539581"/>
                    <a:pt x="3226275" y="2541402"/>
                    <a:pt x="3227325" y="2543523"/>
                  </a:cubicBezTo>
                  <a:cubicBezTo>
                    <a:pt x="3228238" y="2546215"/>
                    <a:pt x="3225591" y="2546215"/>
                    <a:pt x="3224222" y="2548497"/>
                  </a:cubicBezTo>
                  <a:cubicBezTo>
                    <a:pt x="3222853" y="2550778"/>
                    <a:pt x="3221575" y="2555113"/>
                    <a:pt x="3218929" y="2559539"/>
                  </a:cubicBezTo>
                  <a:cubicBezTo>
                    <a:pt x="3217058" y="2564513"/>
                    <a:pt x="3216876" y="2569979"/>
                    <a:pt x="3218473" y="2575053"/>
                  </a:cubicBezTo>
                  <a:cubicBezTo>
                    <a:pt x="3219340" y="2577289"/>
                    <a:pt x="3222443" y="2577289"/>
                    <a:pt x="3223766" y="2576832"/>
                  </a:cubicBezTo>
                  <a:cubicBezTo>
                    <a:pt x="3226914" y="2575231"/>
                    <a:pt x="3229652" y="2572958"/>
                    <a:pt x="3231797" y="2570171"/>
                  </a:cubicBezTo>
                  <a:cubicBezTo>
                    <a:pt x="3233850" y="2567355"/>
                    <a:pt x="3236405" y="2564942"/>
                    <a:pt x="3239325" y="2563052"/>
                  </a:cubicBezTo>
                  <a:cubicBezTo>
                    <a:pt x="3242018" y="2561319"/>
                    <a:pt x="3249044" y="2563919"/>
                    <a:pt x="3254839" y="2558216"/>
                  </a:cubicBezTo>
                  <a:cubicBezTo>
                    <a:pt x="3260634" y="2552512"/>
                    <a:pt x="3259402" y="2552877"/>
                    <a:pt x="3259402" y="2552877"/>
                  </a:cubicBezTo>
                  <a:cubicBezTo>
                    <a:pt x="3262139" y="2552243"/>
                    <a:pt x="3264968" y="2551951"/>
                    <a:pt x="3267797" y="2552010"/>
                  </a:cubicBezTo>
                  <a:cubicBezTo>
                    <a:pt x="3273136" y="2552010"/>
                    <a:pt x="3270900" y="2549774"/>
                    <a:pt x="3269988" y="2544482"/>
                  </a:cubicBezTo>
                  <a:cubicBezTo>
                    <a:pt x="3269075" y="2539188"/>
                    <a:pt x="3265425" y="2539554"/>
                    <a:pt x="3262961" y="2535128"/>
                  </a:cubicBezTo>
                  <a:cubicBezTo>
                    <a:pt x="3260497" y="2530702"/>
                    <a:pt x="3263417" y="2532070"/>
                    <a:pt x="3263417" y="2532070"/>
                  </a:cubicBezTo>
                  <a:cubicBezTo>
                    <a:pt x="3266018" y="2529584"/>
                    <a:pt x="3268208" y="2526741"/>
                    <a:pt x="3269988" y="2523629"/>
                  </a:cubicBezTo>
                  <a:cubicBezTo>
                    <a:pt x="3273136" y="2518291"/>
                    <a:pt x="3272726" y="2521895"/>
                    <a:pt x="3277197" y="2516511"/>
                  </a:cubicBezTo>
                  <a:cubicBezTo>
                    <a:pt x="3281669" y="2511127"/>
                    <a:pt x="3280254" y="2519659"/>
                    <a:pt x="3280711" y="2521074"/>
                  </a:cubicBezTo>
                  <a:cubicBezTo>
                    <a:pt x="3281167" y="2522488"/>
                    <a:pt x="3284635" y="2522488"/>
                    <a:pt x="3288239" y="2523310"/>
                  </a:cubicBezTo>
                  <a:cubicBezTo>
                    <a:pt x="3291844" y="2524131"/>
                    <a:pt x="3297091" y="2520663"/>
                    <a:pt x="3301517" y="2518747"/>
                  </a:cubicBezTo>
                  <a:cubicBezTo>
                    <a:pt x="3305943" y="2516831"/>
                    <a:pt x="3313472" y="2515233"/>
                    <a:pt x="3316575" y="2509621"/>
                  </a:cubicBezTo>
                  <a:cubicBezTo>
                    <a:pt x="3319677" y="2504009"/>
                    <a:pt x="3321138" y="2507796"/>
                    <a:pt x="3328119" y="2502914"/>
                  </a:cubicBezTo>
                  <a:cubicBezTo>
                    <a:pt x="3335100" y="2498032"/>
                    <a:pt x="3338796" y="2496343"/>
                    <a:pt x="3340986" y="2489225"/>
                  </a:cubicBezTo>
                  <a:cubicBezTo>
                    <a:pt x="3343176" y="2482107"/>
                    <a:pt x="3344135" y="2482107"/>
                    <a:pt x="3342309" y="2479004"/>
                  </a:cubicBezTo>
                  <a:cubicBezTo>
                    <a:pt x="3341260" y="2475459"/>
                    <a:pt x="3342081" y="2471626"/>
                    <a:pt x="3344499" y="2468829"/>
                  </a:cubicBezTo>
                  <a:cubicBezTo>
                    <a:pt x="3347465" y="2465252"/>
                    <a:pt x="3349427" y="2460981"/>
                    <a:pt x="3350249" y="2456418"/>
                  </a:cubicBezTo>
                  <a:cubicBezTo>
                    <a:pt x="3351572" y="2450212"/>
                    <a:pt x="3352028" y="2452813"/>
                    <a:pt x="3351161" y="2450212"/>
                  </a:cubicBezTo>
                  <a:cubicBezTo>
                    <a:pt x="3349291" y="2446380"/>
                    <a:pt x="3346553" y="2443035"/>
                    <a:pt x="3343176" y="2440448"/>
                  </a:cubicBezTo>
                  <a:cubicBezTo>
                    <a:pt x="3338613" y="2436433"/>
                    <a:pt x="3344956" y="2437345"/>
                    <a:pt x="3342720" y="2428950"/>
                  </a:cubicBezTo>
                  <a:cubicBezTo>
                    <a:pt x="3340713" y="2423068"/>
                    <a:pt x="3340393" y="2416744"/>
                    <a:pt x="3341853" y="2410698"/>
                  </a:cubicBezTo>
                  <a:cubicBezTo>
                    <a:pt x="3343176" y="2404036"/>
                    <a:pt x="3340986" y="2403717"/>
                    <a:pt x="3337290" y="2396599"/>
                  </a:cubicBezTo>
                  <a:cubicBezTo>
                    <a:pt x="3333594" y="2389481"/>
                    <a:pt x="3334187" y="2390804"/>
                    <a:pt x="3333731" y="2385876"/>
                  </a:cubicBezTo>
                  <a:cubicBezTo>
                    <a:pt x="3333275" y="2380948"/>
                    <a:pt x="3326704" y="2375244"/>
                    <a:pt x="3322689" y="2371731"/>
                  </a:cubicBezTo>
                  <a:cubicBezTo>
                    <a:pt x="3318673" y="2368218"/>
                    <a:pt x="3298779" y="2347776"/>
                    <a:pt x="3296087" y="2343806"/>
                  </a:cubicBezTo>
                  <a:cubicBezTo>
                    <a:pt x="3294947" y="2341612"/>
                    <a:pt x="3292802" y="2340115"/>
                    <a:pt x="3290338" y="2339791"/>
                  </a:cubicBezTo>
                  <a:cubicBezTo>
                    <a:pt x="3287509" y="2337436"/>
                    <a:pt x="3284543" y="2335233"/>
                    <a:pt x="3281486" y="2333175"/>
                  </a:cubicBezTo>
                  <a:cubicBezTo>
                    <a:pt x="3277882" y="2331030"/>
                    <a:pt x="3279250" y="2331806"/>
                    <a:pt x="3279250" y="2327426"/>
                  </a:cubicBezTo>
                  <a:cubicBezTo>
                    <a:pt x="3279250" y="2323045"/>
                    <a:pt x="3276558" y="2324323"/>
                    <a:pt x="3271311" y="2319441"/>
                  </a:cubicBezTo>
                  <a:cubicBezTo>
                    <a:pt x="3266063" y="2314558"/>
                    <a:pt x="3266748" y="2314878"/>
                    <a:pt x="3267295" y="2311045"/>
                  </a:cubicBezTo>
                  <a:cubicBezTo>
                    <a:pt x="3267843" y="2307212"/>
                    <a:pt x="3266839" y="2308398"/>
                    <a:pt x="3264649" y="2303927"/>
                  </a:cubicBezTo>
                  <a:cubicBezTo>
                    <a:pt x="3262459" y="2299455"/>
                    <a:pt x="3260086" y="2301645"/>
                    <a:pt x="3256664" y="2297721"/>
                  </a:cubicBezTo>
                  <a:cubicBezTo>
                    <a:pt x="3253242" y="2293797"/>
                    <a:pt x="3253515" y="2295075"/>
                    <a:pt x="3252649" y="2293158"/>
                  </a:cubicBezTo>
                  <a:cubicBezTo>
                    <a:pt x="3251645" y="2290622"/>
                    <a:pt x="3250322" y="2288226"/>
                    <a:pt x="3248679" y="2286040"/>
                  </a:cubicBezTo>
                  <a:cubicBezTo>
                    <a:pt x="3246033" y="2282527"/>
                    <a:pt x="3244664" y="2282025"/>
                    <a:pt x="3243340" y="2279378"/>
                  </a:cubicBezTo>
                  <a:cubicBezTo>
                    <a:pt x="3242018" y="2276732"/>
                    <a:pt x="3247310" y="2277188"/>
                    <a:pt x="3247310" y="2274542"/>
                  </a:cubicBezTo>
                  <a:cubicBezTo>
                    <a:pt x="3247493" y="2272288"/>
                    <a:pt x="3247174" y="2270025"/>
                    <a:pt x="3246489" y="2267880"/>
                  </a:cubicBezTo>
                  <a:cubicBezTo>
                    <a:pt x="3245576" y="2265690"/>
                    <a:pt x="3249090" y="2259941"/>
                    <a:pt x="3250459" y="2255013"/>
                  </a:cubicBezTo>
                  <a:cubicBezTo>
                    <a:pt x="3251189" y="2251937"/>
                    <a:pt x="3253561" y="2249542"/>
                    <a:pt x="3256664" y="2248853"/>
                  </a:cubicBezTo>
                  <a:cubicBezTo>
                    <a:pt x="3257988" y="2248351"/>
                    <a:pt x="3267295" y="2243925"/>
                    <a:pt x="3269075" y="2240412"/>
                  </a:cubicBezTo>
                  <a:cubicBezTo>
                    <a:pt x="3270216" y="2237099"/>
                    <a:pt x="3270216" y="2233503"/>
                    <a:pt x="3269075" y="2230191"/>
                  </a:cubicBezTo>
                  <a:cubicBezTo>
                    <a:pt x="3268619" y="2228868"/>
                    <a:pt x="3269531" y="2227955"/>
                    <a:pt x="3269531" y="2224943"/>
                  </a:cubicBezTo>
                  <a:cubicBezTo>
                    <a:pt x="3269531" y="2221932"/>
                    <a:pt x="3274368" y="2222662"/>
                    <a:pt x="3276558" y="2220380"/>
                  </a:cubicBezTo>
                  <a:cubicBezTo>
                    <a:pt x="3278748" y="2218099"/>
                    <a:pt x="3282353" y="2219103"/>
                    <a:pt x="3287235" y="2217780"/>
                  </a:cubicBezTo>
                  <a:cubicBezTo>
                    <a:pt x="3292118" y="2216456"/>
                    <a:pt x="3292072" y="2216867"/>
                    <a:pt x="3293897" y="2215544"/>
                  </a:cubicBezTo>
                  <a:cubicBezTo>
                    <a:pt x="3296224" y="2213646"/>
                    <a:pt x="3298049" y="2211205"/>
                    <a:pt x="3299236" y="2208426"/>
                  </a:cubicBezTo>
                  <a:cubicBezTo>
                    <a:pt x="3300148" y="2205779"/>
                    <a:pt x="3303798" y="2204913"/>
                    <a:pt x="3308088" y="2204913"/>
                  </a:cubicBezTo>
                  <a:lnTo>
                    <a:pt x="3309046" y="2204913"/>
                  </a:lnTo>
                  <a:cubicBezTo>
                    <a:pt x="3312240" y="2204753"/>
                    <a:pt x="3315206" y="2203051"/>
                    <a:pt x="3316940" y="2200350"/>
                  </a:cubicBezTo>
                  <a:cubicBezTo>
                    <a:pt x="3319358" y="2197703"/>
                    <a:pt x="3322050" y="2195330"/>
                    <a:pt x="3324970" y="2193277"/>
                  </a:cubicBezTo>
                  <a:lnTo>
                    <a:pt x="3328438" y="2199026"/>
                  </a:lnTo>
                  <a:lnTo>
                    <a:pt x="3333366" y="2203042"/>
                  </a:lnTo>
                  <a:cubicBezTo>
                    <a:pt x="3333366" y="2203042"/>
                    <a:pt x="3339982" y="2207604"/>
                    <a:pt x="3342218" y="2207011"/>
                  </a:cubicBezTo>
                  <a:cubicBezTo>
                    <a:pt x="3344454" y="2206418"/>
                    <a:pt x="3349291" y="2206099"/>
                    <a:pt x="3349747" y="2204410"/>
                  </a:cubicBezTo>
                  <a:cubicBezTo>
                    <a:pt x="3350203" y="2202722"/>
                    <a:pt x="3351481" y="2199848"/>
                    <a:pt x="3353671" y="2199483"/>
                  </a:cubicBezTo>
                  <a:cubicBezTo>
                    <a:pt x="3355861" y="2199118"/>
                    <a:pt x="3362112" y="2205551"/>
                    <a:pt x="3362112" y="2205551"/>
                  </a:cubicBezTo>
                  <a:cubicBezTo>
                    <a:pt x="3361336" y="2211036"/>
                    <a:pt x="3360059" y="2216443"/>
                    <a:pt x="3358325" y="2221704"/>
                  </a:cubicBezTo>
                  <a:cubicBezTo>
                    <a:pt x="3357412" y="2224533"/>
                    <a:pt x="3361610" y="2228776"/>
                    <a:pt x="3361610" y="2228776"/>
                  </a:cubicBezTo>
                  <a:lnTo>
                    <a:pt x="3371603" y="2238815"/>
                  </a:lnTo>
                  <a:cubicBezTo>
                    <a:pt x="3371603" y="2238815"/>
                    <a:pt x="3379269" y="2238815"/>
                    <a:pt x="3380181" y="2236944"/>
                  </a:cubicBezTo>
                  <a:cubicBezTo>
                    <a:pt x="3381094" y="2235073"/>
                    <a:pt x="3380638" y="2234526"/>
                    <a:pt x="3378812" y="2231240"/>
                  </a:cubicBezTo>
                  <a:cubicBezTo>
                    <a:pt x="3376804" y="2227978"/>
                    <a:pt x="3375162" y="2224487"/>
                    <a:pt x="3373975" y="2220837"/>
                  </a:cubicBezTo>
                  <a:cubicBezTo>
                    <a:pt x="3372105" y="2215042"/>
                    <a:pt x="3376896" y="2218418"/>
                    <a:pt x="3378265" y="2214586"/>
                  </a:cubicBezTo>
                  <a:cubicBezTo>
                    <a:pt x="3379633" y="2211542"/>
                    <a:pt x="3381778" y="2208914"/>
                    <a:pt x="3384470" y="2206966"/>
                  </a:cubicBezTo>
                  <a:cubicBezTo>
                    <a:pt x="3386843" y="2204547"/>
                    <a:pt x="3387801" y="2207422"/>
                    <a:pt x="3391132" y="2207422"/>
                  </a:cubicBezTo>
                  <a:cubicBezTo>
                    <a:pt x="3394463" y="2207422"/>
                    <a:pt x="3397292" y="2209338"/>
                    <a:pt x="3399208" y="2207970"/>
                  </a:cubicBezTo>
                  <a:cubicBezTo>
                    <a:pt x="3402357" y="2205752"/>
                    <a:pt x="3405277" y="2203147"/>
                    <a:pt x="3407787" y="2200213"/>
                  </a:cubicBezTo>
                  <a:cubicBezTo>
                    <a:pt x="3411574" y="2195650"/>
                    <a:pt x="3412349" y="2201673"/>
                    <a:pt x="3414905" y="2202083"/>
                  </a:cubicBezTo>
                  <a:cubicBezTo>
                    <a:pt x="3418418" y="2201987"/>
                    <a:pt x="3421931" y="2201682"/>
                    <a:pt x="3425399" y="2201171"/>
                  </a:cubicBezTo>
                  <a:cubicBezTo>
                    <a:pt x="3428730" y="2201171"/>
                    <a:pt x="3429186" y="2201673"/>
                    <a:pt x="3431559" y="2200669"/>
                  </a:cubicBezTo>
                  <a:cubicBezTo>
                    <a:pt x="3433932" y="2199665"/>
                    <a:pt x="3435803" y="2198798"/>
                    <a:pt x="3438677" y="2197384"/>
                  </a:cubicBezTo>
                  <a:cubicBezTo>
                    <a:pt x="3441552" y="2195969"/>
                    <a:pt x="3442054" y="2194555"/>
                    <a:pt x="3445385" y="2192136"/>
                  </a:cubicBezTo>
                  <a:cubicBezTo>
                    <a:pt x="3447393" y="2190644"/>
                    <a:pt x="3449628" y="2189517"/>
                    <a:pt x="3452046" y="2188805"/>
                  </a:cubicBezTo>
                  <a:cubicBezTo>
                    <a:pt x="3454373" y="2187847"/>
                    <a:pt x="3461492" y="2191680"/>
                    <a:pt x="3470298" y="2188805"/>
                  </a:cubicBezTo>
                  <a:cubicBezTo>
                    <a:pt x="3479104" y="2185931"/>
                    <a:pt x="3475545" y="2179315"/>
                    <a:pt x="3476504" y="2175482"/>
                  </a:cubicBezTo>
                  <a:cubicBezTo>
                    <a:pt x="3477462" y="2171649"/>
                    <a:pt x="3482709" y="2176440"/>
                    <a:pt x="3486952" y="2177444"/>
                  </a:cubicBezTo>
                  <a:cubicBezTo>
                    <a:pt x="3491196" y="2178448"/>
                    <a:pt x="3494572" y="2178357"/>
                    <a:pt x="3496078" y="2175482"/>
                  </a:cubicBezTo>
                  <a:cubicBezTo>
                    <a:pt x="3497584" y="2172607"/>
                    <a:pt x="3504154" y="2171193"/>
                    <a:pt x="3505614" y="2170326"/>
                  </a:cubicBezTo>
                  <a:cubicBezTo>
                    <a:pt x="3507075" y="2169459"/>
                    <a:pt x="3516565" y="2169824"/>
                    <a:pt x="3522223" y="2168820"/>
                  </a:cubicBezTo>
                  <a:cubicBezTo>
                    <a:pt x="3527379" y="2168204"/>
                    <a:pt x="3532490" y="2167091"/>
                    <a:pt x="3537418" y="2165489"/>
                  </a:cubicBezTo>
                  <a:cubicBezTo>
                    <a:pt x="3542072" y="2163956"/>
                    <a:pt x="3546224" y="2161159"/>
                    <a:pt x="3549373" y="2157413"/>
                  </a:cubicBezTo>
                  <a:cubicBezTo>
                    <a:pt x="3553479" y="2153726"/>
                    <a:pt x="3556992" y="2149414"/>
                    <a:pt x="3559776" y="2144637"/>
                  </a:cubicBezTo>
                  <a:cubicBezTo>
                    <a:pt x="3565525" y="2136013"/>
                    <a:pt x="3569267" y="2139344"/>
                    <a:pt x="3574514" y="2137473"/>
                  </a:cubicBezTo>
                  <a:cubicBezTo>
                    <a:pt x="3578028" y="2136122"/>
                    <a:pt x="3581404" y="2134380"/>
                    <a:pt x="3584552" y="2132271"/>
                  </a:cubicBezTo>
                  <a:cubicBezTo>
                    <a:pt x="3587336" y="2130907"/>
                    <a:pt x="3589845" y="2129123"/>
                    <a:pt x="3592081" y="2126979"/>
                  </a:cubicBezTo>
                  <a:cubicBezTo>
                    <a:pt x="3594500" y="2124606"/>
                    <a:pt x="3593541" y="2122416"/>
                    <a:pt x="3591671" y="2119860"/>
                  </a:cubicBezTo>
                  <a:cubicBezTo>
                    <a:pt x="3589800" y="2117305"/>
                    <a:pt x="3589252" y="2118446"/>
                    <a:pt x="3591671" y="2115617"/>
                  </a:cubicBezTo>
                  <a:cubicBezTo>
                    <a:pt x="3594088" y="2112788"/>
                    <a:pt x="3597374" y="2114157"/>
                    <a:pt x="3601663" y="2110826"/>
                  </a:cubicBezTo>
                  <a:cubicBezTo>
                    <a:pt x="3605952" y="2107495"/>
                    <a:pt x="3605450" y="2107997"/>
                    <a:pt x="3608781" y="2107541"/>
                  </a:cubicBezTo>
                  <a:cubicBezTo>
                    <a:pt x="3611884" y="2106655"/>
                    <a:pt x="3614804" y="2105200"/>
                    <a:pt x="3617360" y="2103252"/>
                  </a:cubicBezTo>
                  <a:cubicBezTo>
                    <a:pt x="3621877" y="2099994"/>
                    <a:pt x="3625709" y="2095942"/>
                    <a:pt x="3628767" y="2091297"/>
                  </a:cubicBezTo>
                  <a:cubicBezTo>
                    <a:pt x="3629816" y="2089974"/>
                    <a:pt x="3635428" y="2089928"/>
                    <a:pt x="3637345" y="2088513"/>
                  </a:cubicBezTo>
                  <a:cubicBezTo>
                    <a:pt x="3639261" y="2087099"/>
                    <a:pt x="3638257" y="2086095"/>
                    <a:pt x="3637801" y="2082262"/>
                  </a:cubicBezTo>
                  <a:cubicBezTo>
                    <a:pt x="3636843" y="2078726"/>
                    <a:pt x="3635018" y="2075473"/>
                    <a:pt x="3632554" y="2072772"/>
                  </a:cubicBezTo>
                  <a:cubicBezTo>
                    <a:pt x="3630637" y="2069943"/>
                    <a:pt x="3635428" y="2073273"/>
                    <a:pt x="3638257" y="2071813"/>
                  </a:cubicBezTo>
                  <a:cubicBezTo>
                    <a:pt x="3641086" y="2070353"/>
                    <a:pt x="3642820" y="2069441"/>
                    <a:pt x="3642820" y="2065699"/>
                  </a:cubicBezTo>
                  <a:cubicBezTo>
                    <a:pt x="3642820" y="2061958"/>
                    <a:pt x="3640949" y="2062323"/>
                    <a:pt x="3642820" y="2053790"/>
                  </a:cubicBezTo>
                  <a:cubicBezTo>
                    <a:pt x="3642820" y="2053790"/>
                    <a:pt x="3647063" y="2056117"/>
                    <a:pt x="3648524" y="2053790"/>
                  </a:cubicBezTo>
                  <a:cubicBezTo>
                    <a:pt x="3649573" y="2050204"/>
                    <a:pt x="3650395" y="2046544"/>
                    <a:pt x="3650897" y="2042839"/>
                  </a:cubicBezTo>
                  <a:cubicBezTo>
                    <a:pt x="3651809" y="2038792"/>
                    <a:pt x="3655322" y="2035867"/>
                    <a:pt x="3659475" y="2035721"/>
                  </a:cubicBezTo>
                  <a:cubicBezTo>
                    <a:pt x="3664038" y="2034763"/>
                    <a:pt x="3664038" y="2032390"/>
                    <a:pt x="3666091" y="2029972"/>
                  </a:cubicBezTo>
                  <a:cubicBezTo>
                    <a:pt x="3668144" y="2026536"/>
                    <a:pt x="3668965" y="2022530"/>
                    <a:pt x="3668509" y="2018565"/>
                  </a:cubicBezTo>
                  <a:cubicBezTo>
                    <a:pt x="3668007" y="2015279"/>
                    <a:pt x="3671840" y="2011446"/>
                    <a:pt x="3672752" y="2010032"/>
                  </a:cubicBezTo>
                  <a:cubicBezTo>
                    <a:pt x="3676768" y="2007500"/>
                    <a:pt x="3681376" y="2006039"/>
                    <a:pt x="3686122" y="2005789"/>
                  </a:cubicBezTo>
                  <a:cubicBezTo>
                    <a:pt x="3691369" y="2005241"/>
                    <a:pt x="3688951" y="2000541"/>
                    <a:pt x="3690685" y="1997621"/>
                  </a:cubicBezTo>
                  <a:cubicBezTo>
                    <a:pt x="3692419" y="1994701"/>
                    <a:pt x="3695886" y="1984845"/>
                    <a:pt x="3694517" y="1981560"/>
                  </a:cubicBezTo>
                  <a:cubicBezTo>
                    <a:pt x="3692738" y="1978566"/>
                    <a:pt x="3692921" y="1974788"/>
                    <a:pt x="3694974" y="1971977"/>
                  </a:cubicBezTo>
                  <a:cubicBezTo>
                    <a:pt x="3698989" y="1964718"/>
                    <a:pt x="3702639" y="1957258"/>
                    <a:pt x="3705879" y="1949620"/>
                  </a:cubicBezTo>
                  <a:cubicBezTo>
                    <a:pt x="3704465" y="1950623"/>
                    <a:pt x="3701590" y="1951080"/>
                    <a:pt x="3698761" y="1952494"/>
                  </a:cubicBezTo>
                  <a:cubicBezTo>
                    <a:pt x="3695932" y="1953909"/>
                    <a:pt x="3694517" y="1953452"/>
                    <a:pt x="3692601" y="1949163"/>
                  </a:cubicBezTo>
                  <a:cubicBezTo>
                    <a:pt x="3691506" y="1946170"/>
                    <a:pt x="3690046" y="1943309"/>
                    <a:pt x="3688312" y="1940631"/>
                  </a:cubicBezTo>
                  <a:cubicBezTo>
                    <a:pt x="3686852" y="1938714"/>
                    <a:pt x="3684935" y="1938714"/>
                    <a:pt x="3676357" y="1939170"/>
                  </a:cubicBezTo>
                  <a:cubicBezTo>
                    <a:pt x="3667779" y="1939627"/>
                    <a:pt x="3670243" y="1939627"/>
                    <a:pt x="3672570" y="1935383"/>
                  </a:cubicBezTo>
                  <a:cubicBezTo>
                    <a:pt x="3674897" y="1931140"/>
                    <a:pt x="3677133" y="1932965"/>
                    <a:pt x="3679232" y="1930821"/>
                  </a:cubicBezTo>
                  <a:cubicBezTo>
                    <a:pt x="3682517" y="1928539"/>
                    <a:pt x="3686259" y="1926983"/>
                    <a:pt x="3690183" y="1926258"/>
                  </a:cubicBezTo>
                  <a:cubicBezTo>
                    <a:pt x="3694153" y="1925701"/>
                    <a:pt x="3697803" y="1923858"/>
                    <a:pt x="3700632" y="1921010"/>
                  </a:cubicBezTo>
                  <a:cubicBezTo>
                    <a:pt x="3703507" y="1917177"/>
                    <a:pt x="3698761" y="1916767"/>
                    <a:pt x="3696343" y="1914348"/>
                  </a:cubicBezTo>
                  <a:cubicBezTo>
                    <a:pt x="3693924" y="1911930"/>
                    <a:pt x="3693514" y="1907276"/>
                    <a:pt x="3691780" y="1901983"/>
                  </a:cubicBezTo>
                  <a:cubicBezTo>
                    <a:pt x="3690046" y="1896690"/>
                    <a:pt x="3697027" y="1899109"/>
                    <a:pt x="3699354" y="1898698"/>
                  </a:cubicBezTo>
                  <a:cubicBezTo>
                    <a:pt x="3701681" y="1898287"/>
                    <a:pt x="3700769" y="1893907"/>
                    <a:pt x="3700769" y="1892538"/>
                  </a:cubicBezTo>
                  <a:cubicBezTo>
                    <a:pt x="3700769" y="1891169"/>
                    <a:pt x="3695522" y="1887245"/>
                    <a:pt x="3693651" y="1885374"/>
                  </a:cubicBezTo>
                  <a:cubicBezTo>
                    <a:pt x="3691780" y="1883504"/>
                    <a:pt x="3688449" y="1880081"/>
                    <a:pt x="3686532" y="1877754"/>
                  </a:cubicBezTo>
                  <a:cubicBezTo>
                    <a:pt x="3684616" y="1875427"/>
                    <a:pt x="3678456" y="1875838"/>
                    <a:pt x="3678000" y="1869176"/>
                  </a:cubicBezTo>
                  <a:cubicBezTo>
                    <a:pt x="3677544" y="1862514"/>
                    <a:pt x="3675125" y="1862058"/>
                    <a:pt x="3673437" y="1857815"/>
                  </a:cubicBezTo>
                  <a:cubicBezTo>
                    <a:pt x="3671749" y="1853571"/>
                    <a:pt x="3665361" y="1851107"/>
                    <a:pt x="3663445" y="1846772"/>
                  </a:cubicBezTo>
                  <a:cubicBezTo>
                    <a:pt x="3661984" y="1843332"/>
                    <a:pt x="3661482" y="1839568"/>
                    <a:pt x="3661984" y="1835867"/>
                  </a:cubicBezTo>
                  <a:cubicBezTo>
                    <a:pt x="3660798" y="1829315"/>
                    <a:pt x="3658197" y="1823096"/>
                    <a:pt x="3654410" y="1817616"/>
                  </a:cubicBezTo>
                  <a:cubicBezTo>
                    <a:pt x="3650531" y="1812245"/>
                    <a:pt x="3645695" y="1807609"/>
                    <a:pt x="3640174" y="1803927"/>
                  </a:cubicBezTo>
                  <a:cubicBezTo>
                    <a:pt x="3637254" y="1802782"/>
                    <a:pt x="3634151" y="1801969"/>
                    <a:pt x="3631048" y="1801509"/>
                  </a:cubicBezTo>
                  <a:cubicBezTo>
                    <a:pt x="3625801" y="1800094"/>
                    <a:pt x="3628721" y="1796261"/>
                    <a:pt x="3627261" y="1792383"/>
                  </a:cubicBezTo>
                  <a:cubicBezTo>
                    <a:pt x="3625801" y="1788505"/>
                    <a:pt x="3629177" y="1789554"/>
                    <a:pt x="3630090" y="1788139"/>
                  </a:cubicBezTo>
                  <a:cubicBezTo>
                    <a:pt x="3631003" y="1786725"/>
                    <a:pt x="3636341" y="1781888"/>
                    <a:pt x="3639215" y="1779014"/>
                  </a:cubicBezTo>
                  <a:cubicBezTo>
                    <a:pt x="3642090" y="1776139"/>
                    <a:pt x="3643003" y="1771302"/>
                    <a:pt x="3646790" y="1767515"/>
                  </a:cubicBezTo>
                  <a:cubicBezTo>
                    <a:pt x="3650303" y="1764732"/>
                    <a:pt x="3653953" y="1762186"/>
                    <a:pt x="3657787" y="1759895"/>
                  </a:cubicBezTo>
                  <a:cubicBezTo>
                    <a:pt x="3661756" y="1756989"/>
                    <a:pt x="3665452" y="1753653"/>
                    <a:pt x="3668692" y="1749948"/>
                  </a:cubicBezTo>
                  <a:cubicBezTo>
                    <a:pt x="3670699" y="1747201"/>
                    <a:pt x="3673118" y="1744797"/>
                    <a:pt x="3675855" y="1742830"/>
                  </a:cubicBezTo>
                  <a:cubicBezTo>
                    <a:pt x="3681148" y="1738810"/>
                    <a:pt x="3687080" y="1735726"/>
                    <a:pt x="3693422" y="1733704"/>
                  </a:cubicBezTo>
                  <a:cubicBezTo>
                    <a:pt x="3699126" y="1731742"/>
                    <a:pt x="3700997" y="1733202"/>
                    <a:pt x="3707111" y="1733704"/>
                  </a:cubicBezTo>
                  <a:cubicBezTo>
                    <a:pt x="3713225" y="1734206"/>
                    <a:pt x="3714275" y="1731286"/>
                    <a:pt x="3718974" y="1728457"/>
                  </a:cubicBezTo>
                  <a:cubicBezTo>
                    <a:pt x="3723674" y="1725628"/>
                    <a:pt x="3719933" y="1719924"/>
                    <a:pt x="3718974" y="1718464"/>
                  </a:cubicBezTo>
                  <a:cubicBezTo>
                    <a:pt x="3718016" y="1717004"/>
                    <a:pt x="3715187" y="1716092"/>
                    <a:pt x="3710487" y="1715635"/>
                  </a:cubicBezTo>
                  <a:cubicBezTo>
                    <a:pt x="3706426" y="1714595"/>
                    <a:pt x="3702229" y="1714271"/>
                    <a:pt x="3698077" y="1714677"/>
                  </a:cubicBezTo>
                  <a:cubicBezTo>
                    <a:pt x="3693514" y="1715635"/>
                    <a:pt x="3691917" y="1715635"/>
                    <a:pt x="3689498" y="1716092"/>
                  </a:cubicBezTo>
                  <a:cubicBezTo>
                    <a:pt x="3687080" y="1716548"/>
                    <a:pt x="3680920" y="1710388"/>
                    <a:pt x="3678593" y="1707513"/>
                  </a:cubicBezTo>
                  <a:cubicBezTo>
                    <a:pt x="3676266" y="1704639"/>
                    <a:pt x="3674760" y="1701353"/>
                    <a:pt x="3672844" y="1700897"/>
                  </a:cubicBezTo>
                  <a:cubicBezTo>
                    <a:pt x="3669696" y="1700423"/>
                    <a:pt x="3666547" y="1700254"/>
                    <a:pt x="3663353" y="1700395"/>
                  </a:cubicBezTo>
                  <a:cubicBezTo>
                    <a:pt x="3659566" y="1700395"/>
                    <a:pt x="3657695" y="1703224"/>
                    <a:pt x="3654821" y="1706053"/>
                  </a:cubicBezTo>
                  <a:cubicBezTo>
                    <a:pt x="3651946" y="1708882"/>
                    <a:pt x="3642455" y="1713719"/>
                    <a:pt x="3638622" y="1718008"/>
                  </a:cubicBezTo>
                  <a:cubicBezTo>
                    <a:pt x="3634790" y="1722297"/>
                    <a:pt x="3624386" y="1722297"/>
                    <a:pt x="3624386" y="1722297"/>
                  </a:cubicBezTo>
                  <a:cubicBezTo>
                    <a:pt x="3621877" y="1720969"/>
                    <a:pt x="3620143" y="1718473"/>
                    <a:pt x="3619823" y="1715635"/>
                  </a:cubicBezTo>
                  <a:cubicBezTo>
                    <a:pt x="3619230" y="1711351"/>
                    <a:pt x="3619413" y="1706998"/>
                    <a:pt x="3620325" y="1702768"/>
                  </a:cubicBezTo>
                  <a:cubicBezTo>
                    <a:pt x="3621284" y="1699483"/>
                    <a:pt x="3619367" y="1698479"/>
                    <a:pt x="3619367" y="1696106"/>
                  </a:cubicBezTo>
                  <a:cubicBezTo>
                    <a:pt x="3619367" y="1693734"/>
                    <a:pt x="3616538" y="1691863"/>
                    <a:pt x="3614165" y="1691543"/>
                  </a:cubicBezTo>
                  <a:cubicBezTo>
                    <a:pt x="3611792" y="1691224"/>
                    <a:pt x="3604629" y="1692045"/>
                    <a:pt x="3603214" y="1689672"/>
                  </a:cubicBezTo>
                  <a:cubicBezTo>
                    <a:pt x="3601800" y="1687300"/>
                    <a:pt x="3599883" y="1687710"/>
                    <a:pt x="3597054" y="1687710"/>
                  </a:cubicBezTo>
                  <a:cubicBezTo>
                    <a:pt x="3593405" y="1687300"/>
                    <a:pt x="3590119" y="1685397"/>
                    <a:pt x="3587929" y="1682463"/>
                  </a:cubicBezTo>
                  <a:cubicBezTo>
                    <a:pt x="3586515" y="1680136"/>
                    <a:pt x="3581723" y="1678220"/>
                    <a:pt x="3582179" y="1671102"/>
                  </a:cubicBezTo>
                  <a:cubicBezTo>
                    <a:pt x="3582636" y="1663983"/>
                    <a:pt x="3583138" y="1663938"/>
                    <a:pt x="3585556" y="1660653"/>
                  </a:cubicBezTo>
                  <a:cubicBezTo>
                    <a:pt x="3587974" y="1657368"/>
                    <a:pt x="3593130" y="1658280"/>
                    <a:pt x="3596963" y="1657824"/>
                  </a:cubicBezTo>
                  <a:cubicBezTo>
                    <a:pt x="3602804" y="1657445"/>
                    <a:pt x="3608690" y="1657751"/>
                    <a:pt x="3614485" y="1658736"/>
                  </a:cubicBezTo>
                  <a:cubicBezTo>
                    <a:pt x="3618318" y="1659694"/>
                    <a:pt x="3621694" y="1655405"/>
                    <a:pt x="3625025" y="1650112"/>
                  </a:cubicBezTo>
                  <a:cubicBezTo>
                    <a:pt x="3628356" y="1644820"/>
                    <a:pt x="3628812" y="1645002"/>
                    <a:pt x="3630683" y="1641626"/>
                  </a:cubicBezTo>
                  <a:cubicBezTo>
                    <a:pt x="3632554" y="1638249"/>
                    <a:pt x="3636843" y="1637063"/>
                    <a:pt x="3638303" y="1633549"/>
                  </a:cubicBezTo>
                  <a:cubicBezTo>
                    <a:pt x="3639763" y="1630036"/>
                    <a:pt x="3645010" y="1629260"/>
                    <a:pt x="3648752" y="1627846"/>
                  </a:cubicBezTo>
                  <a:cubicBezTo>
                    <a:pt x="3652494" y="1626431"/>
                    <a:pt x="3655459" y="1625473"/>
                    <a:pt x="3655870" y="1624013"/>
                  </a:cubicBezTo>
                  <a:cubicBezTo>
                    <a:pt x="3656280" y="1622553"/>
                    <a:pt x="3661574" y="1620226"/>
                    <a:pt x="3664448" y="1613564"/>
                  </a:cubicBezTo>
                  <a:cubicBezTo>
                    <a:pt x="3667323" y="1606902"/>
                    <a:pt x="3674486" y="1604986"/>
                    <a:pt x="3677726" y="1603617"/>
                  </a:cubicBezTo>
                  <a:cubicBezTo>
                    <a:pt x="3683612" y="1601244"/>
                    <a:pt x="3690000" y="1600427"/>
                    <a:pt x="3696297" y="1601244"/>
                  </a:cubicBezTo>
                  <a:cubicBezTo>
                    <a:pt x="3702001" y="1602613"/>
                    <a:pt x="3700085" y="1601700"/>
                    <a:pt x="3702959" y="1602613"/>
                  </a:cubicBezTo>
                  <a:cubicBezTo>
                    <a:pt x="3705833" y="1603525"/>
                    <a:pt x="3708708" y="1610233"/>
                    <a:pt x="3708708" y="1611739"/>
                  </a:cubicBezTo>
                  <a:cubicBezTo>
                    <a:pt x="3708343" y="1614193"/>
                    <a:pt x="3707339" y="1616502"/>
                    <a:pt x="3705788" y="1618446"/>
                  </a:cubicBezTo>
                  <a:cubicBezTo>
                    <a:pt x="3704054" y="1621348"/>
                    <a:pt x="3701955" y="1624040"/>
                    <a:pt x="3699628" y="1626477"/>
                  </a:cubicBezTo>
                  <a:cubicBezTo>
                    <a:pt x="3696753" y="1629351"/>
                    <a:pt x="3692510" y="1633641"/>
                    <a:pt x="3690183" y="1635603"/>
                  </a:cubicBezTo>
                  <a:cubicBezTo>
                    <a:pt x="3687993" y="1638422"/>
                    <a:pt x="3686350" y="1641648"/>
                    <a:pt x="3685346" y="1645093"/>
                  </a:cubicBezTo>
                  <a:cubicBezTo>
                    <a:pt x="3687491" y="1646736"/>
                    <a:pt x="3689909" y="1648000"/>
                    <a:pt x="3692510" y="1648835"/>
                  </a:cubicBezTo>
                  <a:cubicBezTo>
                    <a:pt x="3694426" y="1648835"/>
                    <a:pt x="3694928" y="1650204"/>
                    <a:pt x="3693924" y="1651709"/>
                  </a:cubicBezTo>
                  <a:cubicBezTo>
                    <a:pt x="3692921" y="1653215"/>
                    <a:pt x="3687263" y="1660835"/>
                    <a:pt x="3685848" y="1660835"/>
                  </a:cubicBezTo>
                  <a:cubicBezTo>
                    <a:pt x="3684434" y="1660835"/>
                    <a:pt x="3677726" y="1668410"/>
                    <a:pt x="3677726" y="1668410"/>
                  </a:cubicBezTo>
                  <a:cubicBezTo>
                    <a:pt x="3682015" y="1669719"/>
                    <a:pt x="3686669" y="1668848"/>
                    <a:pt x="3690183" y="1666083"/>
                  </a:cubicBezTo>
                  <a:cubicBezTo>
                    <a:pt x="3692145" y="1663637"/>
                    <a:pt x="3694746" y="1661812"/>
                    <a:pt x="3697712" y="1660835"/>
                  </a:cubicBezTo>
                  <a:cubicBezTo>
                    <a:pt x="3703734" y="1657764"/>
                    <a:pt x="3709484" y="1654109"/>
                    <a:pt x="3714823" y="1649930"/>
                  </a:cubicBezTo>
                  <a:cubicBezTo>
                    <a:pt x="3720298" y="1645928"/>
                    <a:pt x="3726184" y="1642561"/>
                    <a:pt x="3732435" y="1639892"/>
                  </a:cubicBezTo>
                  <a:cubicBezTo>
                    <a:pt x="3736724" y="1637519"/>
                    <a:pt x="3741561" y="1639390"/>
                    <a:pt x="3743386" y="1638933"/>
                  </a:cubicBezTo>
                  <a:cubicBezTo>
                    <a:pt x="3745211" y="1638477"/>
                    <a:pt x="3762413" y="1632819"/>
                    <a:pt x="3764786" y="1634690"/>
                  </a:cubicBezTo>
                  <a:cubicBezTo>
                    <a:pt x="3766246" y="1636022"/>
                    <a:pt x="3767889" y="1637113"/>
                    <a:pt x="3769713" y="1637930"/>
                  </a:cubicBezTo>
                  <a:cubicBezTo>
                    <a:pt x="3771447" y="1638628"/>
                    <a:pt x="3773364" y="1638970"/>
                    <a:pt x="3775235" y="1638933"/>
                  </a:cubicBezTo>
                  <a:cubicBezTo>
                    <a:pt x="3781714" y="1639517"/>
                    <a:pt x="3788056" y="1640804"/>
                    <a:pt x="3794262" y="1642766"/>
                  </a:cubicBezTo>
                  <a:cubicBezTo>
                    <a:pt x="3797593" y="1644181"/>
                    <a:pt x="3799418" y="1647790"/>
                    <a:pt x="3798551" y="1651299"/>
                  </a:cubicBezTo>
                  <a:cubicBezTo>
                    <a:pt x="3798049" y="1655132"/>
                    <a:pt x="3798049" y="1664121"/>
                    <a:pt x="3795220" y="1666995"/>
                  </a:cubicBezTo>
                  <a:cubicBezTo>
                    <a:pt x="3792985" y="1669660"/>
                    <a:pt x="3790566" y="1672201"/>
                    <a:pt x="3788056" y="1674615"/>
                  </a:cubicBezTo>
                  <a:cubicBezTo>
                    <a:pt x="3784726" y="1677490"/>
                    <a:pt x="3784726" y="1688304"/>
                    <a:pt x="3784726" y="1693140"/>
                  </a:cubicBezTo>
                  <a:cubicBezTo>
                    <a:pt x="3784726" y="1697977"/>
                    <a:pt x="3797136" y="1703133"/>
                    <a:pt x="3800878" y="1704548"/>
                  </a:cubicBezTo>
                  <a:cubicBezTo>
                    <a:pt x="3804620" y="1705962"/>
                    <a:pt x="3803753" y="1706418"/>
                    <a:pt x="3805167" y="1705049"/>
                  </a:cubicBezTo>
                  <a:cubicBezTo>
                    <a:pt x="3807996" y="1702713"/>
                    <a:pt x="3811236" y="1700943"/>
                    <a:pt x="3814704" y="1699848"/>
                  </a:cubicBezTo>
                  <a:cubicBezTo>
                    <a:pt x="3819586" y="1699068"/>
                    <a:pt x="3824605" y="1699898"/>
                    <a:pt x="3828986" y="1702220"/>
                  </a:cubicBezTo>
                  <a:cubicBezTo>
                    <a:pt x="3831541" y="1703498"/>
                    <a:pt x="3831404" y="1706373"/>
                    <a:pt x="3830674" y="1708654"/>
                  </a:cubicBezTo>
                  <a:cubicBezTo>
                    <a:pt x="3830537" y="1708882"/>
                    <a:pt x="3830446" y="1709129"/>
                    <a:pt x="3830400" y="1709384"/>
                  </a:cubicBezTo>
                  <a:cubicBezTo>
                    <a:pt x="3829442" y="1711666"/>
                    <a:pt x="3834963" y="1718510"/>
                    <a:pt x="3837473" y="1718829"/>
                  </a:cubicBezTo>
                  <a:cubicBezTo>
                    <a:pt x="3839982" y="1719149"/>
                    <a:pt x="3838932" y="1731195"/>
                    <a:pt x="3837062" y="1731651"/>
                  </a:cubicBezTo>
                  <a:cubicBezTo>
                    <a:pt x="3835191" y="1732107"/>
                    <a:pt x="3820864" y="1732107"/>
                    <a:pt x="3820864" y="1732107"/>
                  </a:cubicBezTo>
                  <a:cubicBezTo>
                    <a:pt x="3820864" y="1732107"/>
                    <a:pt x="3833275" y="1747393"/>
                    <a:pt x="3828986" y="1749264"/>
                  </a:cubicBezTo>
                  <a:cubicBezTo>
                    <a:pt x="3824696" y="1751135"/>
                    <a:pt x="3831358" y="1751180"/>
                    <a:pt x="3831358" y="1751180"/>
                  </a:cubicBezTo>
                  <a:lnTo>
                    <a:pt x="3836605" y="1765918"/>
                  </a:lnTo>
                  <a:cubicBezTo>
                    <a:pt x="3836605" y="1765918"/>
                    <a:pt x="3835145" y="1782573"/>
                    <a:pt x="3832317" y="1784991"/>
                  </a:cubicBezTo>
                  <a:cubicBezTo>
                    <a:pt x="3829488" y="1787409"/>
                    <a:pt x="3818947" y="1798269"/>
                    <a:pt x="3816164" y="1801052"/>
                  </a:cubicBezTo>
                  <a:cubicBezTo>
                    <a:pt x="3813380" y="1803836"/>
                    <a:pt x="3814704" y="1813007"/>
                    <a:pt x="3814704" y="1814422"/>
                  </a:cubicBezTo>
                  <a:cubicBezTo>
                    <a:pt x="3814704" y="1815836"/>
                    <a:pt x="3821867" y="1818254"/>
                    <a:pt x="3822780" y="1816749"/>
                  </a:cubicBezTo>
                  <a:cubicBezTo>
                    <a:pt x="3823693" y="1815243"/>
                    <a:pt x="3835602" y="1802513"/>
                    <a:pt x="3835602" y="1802513"/>
                  </a:cubicBezTo>
                  <a:lnTo>
                    <a:pt x="3836104" y="1815836"/>
                  </a:lnTo>
                  <a:lnTo>
                    <a:pt x="3849792" y="1807760"/>
                  </a:lnTo>
                  <a:lnTo>
                    <a:pt x="3858918" y="1805843"/>
                  </a:lnTo>
                  <a:cubicBezTo>
                    <a:pt x="3858918" y="1805843"/>
                    <a:pt x="3864120" y="1807258"/>
                    <a:pt x="3864120" y="1805843"/>
                  </a:cubicBezTo>
                  <a:cubicBezTo>
                    <a:pt x="3867177" y="1801901"/>
                    <a:pt x="3870873" y="1798534"/>
                    <a:pt x="3875116" y="1795896"/>
                  </a:cubicBezTo>
                  <a:cubicBezTo>
                    <a:pt x="3878356" y="1794318"/>
                    <a:pt x="3882143" y="1794655"/>
                    <a:pt x="3885063" y="1796763"/>
                  </a:cubicBezTo>
                  <a:cubicBezTo>
                    <a:pt x="3886614" y="1798807"/>
                    <a:pt x="3889261" y="1799752"/>
                    <a:pt x="3891770" y="1799181"/>
                  </a:cubicBezTo>
                  <a:cubicBezTo>
                    <a:pt x="3896197" y="1798310"/>
                    <a:pt x="3899984" y="1795540"/>
                    <a:pt x="3902174" y="1791607"/>
                  </a:cubicBezTo>
                  <a:cubicBezTo>
                    <a:pt x="3904592" y="1786405"/>
                    <a:pt x="3914083" y="1785858"/>
                    <a:pt x="3916456" y="1785858"/>
                  </a:cubicBezTo>
                  <a:cubicBezTo>
                    <a:pt x="3918828" y="1785858"/>
                    <a:pt x="3927863" y="1786816"/>
                    <a:pt x="3927863" y="1786816"/>
                  </a:cubicBezTo>
                  <a:lnTo>
                    <a:pt x="3923620" y="1781615"/>
                  </a:lnTo>
                  <a:cubicBezTo>
                    <a:pt x="3923117" y="1778891"/>
                    <a:pt x="3922479" y="1776194"/>
                    <a:pt x="3921703" y="1773538"/>
                  </a:cubicBezTo>
                  <a:cubicBezTo>
                    <a:pt x="3920791" y="1770664"/>
                    <a:pt x="3915498" y="1766877"/>
                    <a:pt x="3914083" y="1764002"/>
                  </a:cubicBezTo>
                  <a:cubicBezTo>
                    <a:pt x="3912669" y="1761127"/>
                    <a:pt x="3916456" y="1753553"/>
                    <a:pt x="3917414" y="1752138"/>
                  </a:cubicBezTo>
                  <a:cubicBezTo>
                    <a:pt x="3918372" y="1750724"/>
                    <a:pt x="3912167" y="1724077"/>
                    <a:pt x="3911665" y="1720791"/>
                  </a:cubicBezTo>
                  <a:cubicBezTo>
                    <a:pt x="3911163" y="1717506"/>
                    <a:pt x="3907877" y="1713582"/>
                    <a:pt x="3907877" y="1711209"/>
                  </a:cubicBezTo>
                  <a:cubicBezTo>
                    <a:pt x="3907877" y="1708837"/>
                    <a:pt x="3902174" y="1704548"/>
                    <a:pt x="3901261" y="1702677"/>
                  </a:cubicBezTo>
                  <a:cubicBezTo>
                    <a:pt x="3897155" y="1698360"/>
                    <a:pt x="3892546" y="1694532"/>
                    <a:pt x="3887573" y="1691270"/>
                  </a:cubicBezTo>
                  <a:cubicBezTo>
                    <a:pt x="3886112" y="1690813"/>
                    <a:pt x="3887071" y="1684152"/>
                    <a:pt x="3887573" y="1681779"/>
                  </a:cubicBezTo>
                  <a:cubicBezTo>
                    <a:pt x="3887573" y="1680866"/>
                    <a:pt x="3886888" y="1679634"/>
                    <a:pt x="3885839" y="1678448"/>
                  </a:cubicBezTo>
                  <a:cubicBezTo>
                    <a:pt x="3884424" y="1677052"/>
                    <a:pt x="3882919" y="1675769"/>
                    <a:pt x="3881276" y="1674615"/>
                  </a:cubicBezTo>
                  <a:cubicBezTo>
                    <a:pt x="3877626" y="1671065"/>
                    <a:pt x="3873656" y="1667885"/>
                    <a:pt x="3869413" y="1665124"/>
                  </a:cubicBezTo>
                  <a:cubicBezTo>
                    <a:pt x="3866538" y="1664121"/>
                    <a:pt x="3860287" y="1652713"/>
                    <a:pt x="3859420" y="1650295"/>
                  </a:cubicBezTo>
                  <a:cubicBezTo>
                    <a:pt x="3858553" y="1647877"/>
                    <a:pt x="3862249" y="1644181"/>
                    <a:pt x="3863983" y="1641808"/>
                  </a:cubicBezTo>
                  <a:cubicBezTo>
                    <a:pt x="3866584" y="1637565"/>
                    <a:pt x="3868545" y="1632947"/>
                    <a:pt x="3869732" y="1628119"/>
                  </a:cubicBezTo>
                  <a:cubicBezTo>
                    <a:pt x="3871648" y="1621960"/>
                    <a:pt x="3878858" y="1622370"/>
                    <a:pt x="3882554" y="1620499"/>
                  </a:cubicBezTo>
                  <a:cubicBezTo>
                    <a:pt x="3886249" y="1618629"/>
                    <a:pt x="3894965" y="1612880"/>
                    <a:pt x="3900121" y="1615937"/>
                  </a:cubicBezTo>
                  <a:cubicBezTo>
                    <a:pt x="3905277" y="1618994"/>
                    <a:pt x="3913444" y="1606811"/>
                    <a:pt x="3913444" y="1604940"/>
                  </a:cubicBezTo>
                  <a:cubicBezTo>
                    <a:pt x="3913444" y="1603069"/>
                    <a:pt x="3922570" y="1574551"/>
                    <a:pt x="3924897" y="1573547"/>
                  </a:cubicBezTo>
                  <a:cubicBezTo>
                    <a:pt x="3927224" y="1572544"/>
                    <a:pt x="3928730" y="1568300"/>
                    <a:pt x="3930555" y="1564102"/>
                  </a:cubicBezTo>
                  <a:cubicBezTo>
                    <a:pt x="3932380" y="1559904"/>
                    <a:pt x="3941460" y="1553608"/>
                    <a:pt x="3944882" y="1551189"/>
                  </a:cubicBezTo>
                  <a:cubicBezTo>
                    <a:pt x="3946343" y="1550140"/>
                    <a:pt x="3948761" y="1548543"/>
                    <a:pt x="3951043" y="1547220"/>
                  </a:cubicBezTo>
                  <a:cubicBezTo>
                    <a:pt x="3953050" y="1545800"/>
                    <a:pt x="3955331" y="1544737"/>
                    <a:pt x="3957704" y="1544071"/>
                  </a:cubicBezTo>
                  <a:cubicBezTo>
                    <a:pt x="3962358" y="1541511"/>
                    <a:pt x="3966419" y="1537957"/>
                    <a:pt x="3969568" y="1533668"/>
                  </a:cubicBezTo>
                  <a:cubicBezTo>
                    <a:pt x="3973355" y="1528005"/>
                    <a:pt x="3977461" y="1522594"/>
                    <a:pt x="3981933" y="1517470"/>
                  </a:cubicBezTo>
                  <a:cubicBezTo>
                    <a:pt x="3988595" y="1517470"/>
                    <a:pt x="3984853" y="1526961"/>
                    <a:pt x="3988595" y="1526595"/>
                  </a:cubicBezTo>
                  <a:cubicBezTo>
                    <a:pt x="3992336" y="1526230"/>
                    <a:pt x="3991424" y="1523766"/>
                    <a:pt x="3993842" y="1522306"/>
                  </a:cubicBezTo>
                  <a:cubicBezTo>
                    <a:pt x="3996260" y="1520846"/>
                    <a:pt x="3995439" y="1527508"/>
                    <a:pt x="4006162" y="1532345"/>
                  </a:cubicBezTo>
                  <a:cubicBezTo>
                    <a:pt x="4015744" y="1536634"/>
                    <a:pt x="4020398" y="1540877"/>
                    <a:pt x="4024733" y="1541470"/>
                  </a:cubicBezTo>
                  <a:cubicBezTo>
                    <a:pt x="4029068" y="1542064"/>
                    <a:pt x="4037555" y="1532938"/>
                    <a:pt x="4037555" y="1532938"/>
                  </a:cubicBezTo>
                  <a:cubicBezTo>
                    <a:pt x="4041752" y="1532112"/>
                    <a:pt x="4045767" y="1530570"/>
                    <a:pt x="4049464" y="1528375"/>
                  </a:cubicBezTo>
                  <a:cubicBezTo>
                    <a:pt x="4055760" y="1523497"/>
                    <a:pt x="4061647" y="1518095"/>
                    <a:pt x="4067031" y="1512222"/>
                  </a:cubicBezTo>
                  <a:cubicBezTo>
                    <a:pt x="4071366" y="1507427"/>
                    <a:pt x="4075928" y="1502859"/>
                    <a:pt x="4080719" y="1498534"/>
                  </a:cubicBezTo>
                  <a:cubicBezTo>
                    <a:pt x="4084461" y="1494245"/>
                    <a:pt x="4090210" y="1489408"/>
                    <a:pt x="4095457" y="1483339"/>
                  </a:cubicBezTo>
                  <a:cubicBezTo>
                    <a:pt x="4100705" y="1477271"/>
                    <a:pt x="4115899" y="1462852"/>
                    <a:pt x="4115899" y="1462852"/>
                  </a:cubicBezTo>
                  <a:cubicBezTo>
                    <a:pt x="4115899" y="1462852"/>
                    <a:pt x="4124432" y="1454365"/>
                    <a:pt x="4127763" y="1450532"/>
                  </a:cubicBezTo>
                  <a:cubicBezTo>
                    <a:pt x="4131093" y="1446699"/>
                    <a:pt x="4150577" y="1426760"/>
                    <a:pt x="4153953" y="1423931"/>
                  </a:cubicBezTo>
                  <a:cubicBezTo>
                    <a:pt x="4157330" y="1421102"/>
                    <a:pt x="4155322" y="1418181"/>
                    <a:pt x="4157695" y="1413938"/>
                  </a:cubicBezTo>
                  <a:cubicBezTo>
                    <a:pt x="4160798" y="1409307"/>
                    <a:pt x="4164129" y="1404858"/>
                    <a:pt x="4167733" y="1400615"/>
                  </a:cubicBezTo>
                  <a:cubicBezTo>
                    <a:pt x="4170562" y="1396827"/>
                    <a:pt x="4171064" y="1392036"/>
                    <a:pt x="4175809" y="1381131"/>
                  </a:cubicBezTo>
                  <a:cubicBezTo>
                    <a:pt x="4180555" y="1370226"/>
                    <a:pt x="4179141" y="1374926"/>
                    <a:pt x="4182928" y="1371640"/>
                  </a:cubicBezTo>
                  <a:cubicBezTo>
                    <a:pt x="4186304" y="1368994"/>
                    <a:pt x="4190000" y="1366740"/>
                    <a:pt x="4193879" y="1364933"/>
                  </a:cubicBezTo>
                  <a:lnTo>
                    <a:pt x="4207202" y="1349738"/>
                  </a:lnTo>
                  <a:cubicBezTo>
                    <a:pt x="4210533" y="1345906"/>
                    <a:pt x="4218107" y="1335502"/>
                    <a:pt x="4218107" y="1335502"/>
                  </a:cubicBezTo>
                  <a:cubicBezTo>
                    <a:pt x="4218107" y="1335502"/>
                    <a:pt x="4221895" y="1319304"/>
                    <a:pt x="4223355" y="1315015"/>
                  </a:cubicBezTo>
                  <a:cubicBezTo>
                    <a:pt x="4224815" y="1310726"/>
                    <a:pt x="4222397" y="1306437"/>
                    <a:pt x="4222899" y="1304110"/>
                  </a:cubicBezTo>
                  <a:cubicBezTo>
                    <a:pt x="4223400" y="1301783"/>
                    <a:pt x="4225226" y="1295531"/>
                    <a:pt x="4225728" y="1291242"/>
                  </a:cubicBezTo>
                  <a:cubicBezTo>
                    <a:pt x="4226229" y="1286953"/>
                    <a:pt x="4226229" y="1280292"/>
                    <a:pt x="4227097" y="1276504"/>
                  </a:cubicBezTo>
                  <a:cubicBezTo>
                    <a:pt x="4227963" y="1272717"/>
                    <a:pt x="4224313" y="1262268"/>
                    <a:pt x="4223765" y="1259348"/>
                  </a:cubicBezTo>
                  <a:cubicBezTo>
                    <a:pt x="4223218" y="1256428"/>
                    <a:pt x="4229013" y="1245112"/>
                    <a:pt x="4230473" y="1242283"/>
                  </a:cubicBezTo>
                  <a:cubicBezTo>
                    <a:pt x="4231933" y="1239454"/>
                    <a:pt x="4246626" y="1202312"/>
                    <a:pt x="4246626" y="1200897"/>
                  </a:cubicBezTo>
                  <a:cubicBezTo>
                    <a:pt x="4247630" y="1198237"/>
                    <a:pt x="4248907" y="1195700"/>
                    <a:pt x="4250458" y="1193323"/>
                  </a:cubicBezTo>
                  <a:cubicBezTo>
                    <a:pt x="4250458" y="1193323"/>
                    <a:pt x="4250915" y="1180958"/>
                    <a:pt x="4248999" y="1178540"/>
                  </a:cubicBezTo>
                  <a:cubicBezTo>
                    <a:pt x="4246580" y="1174533"/>
                    <a:pt x="4245394" y="1169893"/>
                    <a:pt x="4245667" y="1165216"/>
                  </a:cubicBezTo>
                  <a:cubicBezTo>
                    <a:pt x="4246626" y="1162889"/>
                    <a:pt x="4250915" y="1158098"/>
                    <a:pt x="4249957" y="1156683"/>
                  </a:cubicBezTo>
                  <a:cubicBezTo>
                    <a:pt x="4247447" y="1154657"/>
                    <a:pt x="4244754" y="1152896"/>
                    <a:pt x="4241880" y="1151436"/>
                  </a:cubicBezTo>
                  <a:lnTo>
                    <a:pt x="4235218" y="1143861"/>
                  </a:lnTo>
                  <a:cubicBezTo>
                    <a:pt x="4235218" y="1143861"/>
                    <a:pt x="4216967" y="1136287"/>
                    <a:pt x="4215735" y="1135329"/>
                  </a:cubicBezTo>
                  <a:cubicBezTo>
                    <a:pt x="4214503" y="1134371"/>
                    <a:pt x="4210533" y="1121047"/>
                    <a:pt x="4207202" y="1118629"/>
                  </a:cubicBezTo>
                  <a:cubicBezTo>
                    <a:pt x="4204100" y="1117109"/>
                    <a:pt x="4200586" y="1116612"/>
                    <a:pt x="4197164" y="1117214"/>
                  </a:cubicBezTo>
                  <a:lnTo>
                    <a:pt x="4186715" y="1117214"/>
                  </a:lnTo>
                  <a:lnTo>
                    <a:pt x="4177589" y="1120545"/>
                  </a:lnTo>
                  <a:lnTo>
                    <a:pt x="4175216" y="1128120"/>
                  </a:lnTo>
                  <a:lnTo>
                    <a:pt x="4167642" y="1139116"/>
                  </a:lnTo>
                  <a:cubicBezTo>
                    <a:pt x="4165269" y="1142401"/>
                    <a:pt x="4159520" y="1144318"/>
                    <a:pt x="4158105" y="1143360"/>
                  </a:cubicBezTo>
                  <a:cubicBezTo>
                    <a:pt x="4156691" y="1142401"/>
                    <a:pt x="4151946" y="1146234"/>
                    <a:pt x="4148113" y="1146234"/>
                  </a:cubicBezTo>
                  <a:cubicBezTo>
                    <a:pt x="4144280" y="1146234"/>
                    <a:pt x="4142409" y="1146736"/>
                    <a:pt x="4142865" y="1144820"/>
                  </a:cubicBezTo>
                  <a:cubicBezTo>
                    <a:pt x="4143322" y="1142903"/>
                    <a:pt x="4148113" y="1138660"/>
                    <a:pt x="4148113" y="1138660"/>
                  </a:cubicBezTo>
                  <a:cubicBezTo>
                    <a:pt x="4147930" y="1136255"/>
                    <a:pt x="4147109" y="1133942"/>
                    <a:pt x="4145740" y="1131952"/>
                  </a:cubicBezTo>
                  <a:cubicBezTo>
                    <a:pt x="4144417" y="1130720"/>
                    <a:pt x="4143002" y="1129621"/>
                    <a:pt x="4141497" y="1128667"/>
                  </a:cubicBezTo>
                  <a:cubicBezTo>
                    <a:pt x="4141360" y="1125487"/>
                    <a:pt x="4140995" y="1122320"/>
                    <a:pt x="4140493" y="1119176"/>
                  </a:cubicBezTo>
                  <a:cubicBezTo>
                    <a:pt x="4140082" y="1117671"/>
                    <a:pt x="4148113" y="1114614"/>
                    <a:pt x="4148113" y="1114614"/>
                  </a:cubicBezTo>
                  <a:lnTo>
                    <a:pt x="4150531" y="1110781"/>
                  </a:lnTo>
                  <a:cubicBezTo>
                    <a:pt x="4150531" y="1110781"/>
                    <a:pt x="4146698" y="1108956"/>
                    <a:pt x="4145330" y="1109914"/>
                  </a:cubicBezTo>
                  <a:cubicBezTo>
                    <a:pt x="4143961" y="1110872"/>
                    <a:pt x="4136204" y="1116530"/>
                    <a:pt x="4137664" y="1116530"/>
                  </a:cubicBezTo>
                  <a:cubicBezTo>
                    <a:pt x="4139124" y="1116530"/>
                    <a:pt x="4134333" y="1125062"/>
                    <a:pt x="4135748" y="1125062"/>
                  </a:cubicBezTo>
                  <a:cubicBezTo>
                    <a:pt x="4137162" y="1125062"/>
                    <a:pt x="4132919" y="1131268"/>
                    <a:pt x="4131960" y="1133139"/>
                  </a:cubicBezTo>
                  <a:cubicBezTo>
                    <a:pt x="4131002" y="1135010"/>
                    <a:pt x="4126211" y="1135101"/>
                    <a:pt x="4122470" y="1134599"/>
                  </a:cubicBezTo>
                  <a:cubicBezTo>
                    <a:pt x="4120325" y="1134311"/>
                    <a:pt x="4118546" y="1132819"/>
                    <a:pt x="4117907" y="1130766"/>
                  </a:cubicBezTo>
                  <a:cubicBezTo>
                    <a:pt x="4117770" y="1125788"/>
                    <a:pt x="4118363" y="1120819"/>
                    <a:pt x="4119732" y="1116028"/>
                  </a:cubicBezTo>
                  <a:cubicBezTo>
                    <a:pt x="4120690" y="1114111"/>
                    <a:pt x="4119732" y="1111465"/>
                    <a:pt x="4122196" y="1108956"/>
                  </a:cubicBezTo>
                  <a:cubicBezTo>
                    <a:pt x="4124660" y="1106446"/>
                    <a:pt x="4119732" y="1106081"/>
                    <a:pt x="4119276" y="1104393"/>
                  </a:cubicBezTo>
                  <a:cubicBezTo>
                    <a:pt x="4118819" y="1102704"/>
                    <a:pt x="4111245" y="1103936"/>
                    <a:pt x="4111245" y="1103936"/>
                  </a:cubicBezTo>
                  <a:cubicBezTo>
                    <a:pt x="4108279" y="1104794"/>
                    <a:pt x="4105222" y="1105269"/>
                    <a:pt x="4102119" y="1105351"/>
                  </a:cubicBezTo>
                  <a:cubicBezTo>
                    <a:pt x="4100203" y="1104895"/>
                    <a:pt x="4095914" y="1105351"/>
                    <a:pt x="4093541" y="1104895"/>
                  </a:cubicBezTo>
                  <a:cubicBezTo>
                    <a:pt x="4090347" y="1104009"/>
                    <a:pt x="4087290" y="1102736"/>
                    <a:pt x="4084415" y="1101107"/>
                  </a:cubicBezTo>
                  <a:cubicBezTo>
                    <a:pt x="4082088" y="1099693"/>
                    <a:pt x="4078757" y="1099145"/>
                    <a:pt x="4078757" y="1093898"/>
                  </a:cubicBezTo>
                  <a:cubicBezTo>
                    <a:pt x="4078757" y="1090932"/>
                    <a:pt x="4082088" y="1091069"/>
                    <a:pt x="4084415" y="1088651"/>
                  </a:cubicBezTo>
                  <a:cubicBezTo>
                    <a:pt x="4086742" y="1086232"/>
                    <a:pt x="4088978" y="1086278"/>
                    <a:pt x="4092537" y="1083449"/>
                  </a:cubicBezTo>
                  <a:cubicBezTo>
                    <a:pt x="4095229" y="1081223"/>
                    <a:pt x="4097739" y="1078845"/>
                    <a:pt x="4100157" y="1076331"/>
                  </a:cubicBezTo>
                  <a:cubicBezTo>
                    <a:pt x="4104401" y="1072544"/>
                    <a:pt x="4104720" y="1073000"/>
                    <a:pt x="4106773" y="1070673"/>
                  </a:cubicBezTo>
                  <a:cubicBezTo>
                    <a:pt x="4108827" y="1068346"/>
                    <a:pt x="4114895" y="1066794"/>
                    <a:pt x="4119139" y="1063007"/>
                  </a:cubicBezTo>
                  <a:cubicBezTo>
                    <a:pt x="4123382" y="1059220"/>
                    <a:pt x="4125800" y="1058673"/>
                    <a:pt x="4130546" y="1054977"/>
                  </a:cubicBezTo>
                  <a:cubicBezTo>
                    <a:pt x="4132326" y="1053507"/>
                    <a:pt x="4134242" y="1052239"/>
                    <a:pt x="4136295" y="1051190"/>
                  </a:cubicBezTo>
                  <a:cubicBezTo>
                    <a:pt x="4140812" y="1047959"/>
                    <a:pt x="4145603" y="1045075"/>
                    <a:pt x="4150577" y="1042566"/>
                  </a:cubicBezTo>
                  <a:cubicBezTo>
                    <a:pt x="4160068" y="1037318"/>
                    <a:pt x="4154364" y="1038003"/>
                    <a:pt x="4155824" y="1031158"/>
                  </a:cubicBezTo>
                  <a:cubicBezTo>
                    <a:pt x="4157284" y="1024314"/>
                    <a:pt x="4155824" y="1031158"/>
                    <a:pt x="4160387" y="1028329"/>
                  </a:cubicBezTo>
                  <a:cubicBezTo>
                    <a:pt x="4164950" y="1025500"/>
                    <a:pt x="4164220" y="1026413"/>
                    <a:pt x="4167551" y="1021211"/>
                  </a:cubicBezTo>
                  <a:cubicBezTo>
                    <a:pt x="4170882" y="1016010"/>
                    <a:pt x="4171383" y="1017835"/>
                    <a:pt x="4176996" y="1010717"/>
                  </a:cubicBezTo>
                  <a:cubicBezTo>
                    <a:pt x="4182608" y="1003599"/>
                    <a:pt x="4185574" y="1003553"/>
                    <a:pt x="4193696" y="998853"/>
                  </a:cubicBezTo>
                  <a:cubicBezTo>
                    <a:pt x="4197210" y="996951"/>
                    <a:pt x="4200586" y="994719"/>
                    <a:pt x="4203689" y="992192"/>
                  </a:cubicBezTo>
                  <a:cubicBezTo>
                    <a:pt x="4209256" y="989062"/>
                    <a:pt x="4214503" y="985393"/>
                    <a:pt x="4219339" y="981241"/>
                  </a:cubicBezTo>
                  <a:cubicBezTo>
                    <a:pt x="4223902" y="976678"/>
                    <a:pt x="4223172" y="979324"/>
                    <a:pt x="4226503" y="976678"/>
                  </a:cubicBezTo>
                  <a:cubicBezTo>
                    <a:pt x="4229834" y="974031"/>
                    <a:pt x="4226503" y="976678"/>
                    <a:pt x="4229834" y="970974"/>
                  </a:cubicBezTo>
                  <a:cubicBezTo>
                    <a:pt x="4233165" y="965271"/>
                    <a:pt x="4230747" y="967141"/>
                    <a:pt x="4231248" y="964814"/>
                  </a:cubicBezTo>
                  <a:cubicBezTo>
                    <a:pt x="4231750" y="962487"/>
                    <a:pt x="4234077" y="960981"/>
                    <a:pt x="4237408" y="957651"/>
                  </a:cubicBezTo>
                  <a:cubicBezTo>
                    <a:pt x="4240740" y="954320"/>
                    <a:pt x="4240740" y="956692"/>
                    <a:pt x="4247858" y="953361"/>
                  </a:cubicBezTo>
                  <a:cubicBezTo>
                    <a:pt x="4254975" y="950031"/>
                    <a:pt x="4250275" y="950989"/>
                    <a:pt x="4254063" y="947156"/>
                  </a:cubicBezTo>
                  <a:cubicBezTo>
                    <a:pt x="4257576" y="943811"/>
                    <a:pt x="4260724" y="940143"/>
                    <a:pt x="4263554" y="936205"/>
                  </a:cubicBezTo>
                  <a:cubicBezTo>
                    <a:pt x="4268117" y="930091"/>
                    <a:pt x="4274504" y="927672"/>
                    <a:pt x="4278246" y="924387"/>
                  </a:cubicBezTo>
                  <a:cubicBezTo>
                    <a:pt x="4281988" y="921102"/>
                    <a:pt x="4278246" y="924387"/>
                    <a:pt x="4286414" y="922471"/>
                  </a:cubicBezTo>
                  <a:cubicBezTo>
                    <a:pt x="4291661" y="921385"/>
                    <a:pt x="4296772" y="919637"/>
                    <a:pt x="4301608" y="917269"/>
                  </a:cubicBezTo>
                  <a:cubicBezTo>
                    <a:pt x="4306035" y="915905"/>
                    <a:pt x="4310643" y="915093"/>
                    <a:pt x="4315296" y="914851"/>
                  </a:cubicBezTo>
                  <a:cubicBezTo>
                    <a:pt x="4317669" y="914395"/>
                    <a:pt x="4333822" y="920098"/>
                    <a:pt x="4340438" y="916722"/>
                  </a:cubicBezTo>
                  <a:cubicBezTo>
                    <a:pt x="4347055" y="913345"/>
                    <a:pt x="4349062" y="916722"/>
                    <a:pt x="4353351" y="914851"/>
                  </a:cubicBezTo>
                  <a:cubicBezTo>
                    <a:pt x="4357184" y="913573"/>
                    <a:pt x="4361199" y="913094"/>
                    <a:pt x="4365215" y="913436"/>
                  </a:cubicBezTo>
                  <a:cubicBezTo>
                    <a:pt x="4366629" y="913436"/>
                    <a:pt x="4374341" y="916722"/>
                    <a:pt x="4377078" y="917269"/>
                  </a:cubicBezTo>
                  <a:cubicBezTo>
                    <a:pt x="4379816" y="917817"/>
                    <a:pt x="4381368" y="924387"/>
                    <a:pt x="4384242" y="921832"/>
                  </a:cubicBezTo>
                  <a:cubicBezTo>
                    <a:pt x="4387116" y="919277"/>
                    <a:pt x="4386569" y="917999"/>
                    <a:pt x="4388531" y="915581"/>
                  </a:cubicBezTo>
                  <a:cubicBezTo>
                    <a:pt x="4391679" y="912642"/>
                    <a:pt x="4395649" y="910817"/>
                    <a:pt x="4399938" y="910379"/>
                  </a:cubicBezTo>
                  <a:cubicBezTo>
                    <a:pt x="4404136" y="909604"/>
                    <a:pt x="4406189" y="914212"/>
                    <a:pt x="4408654" y="916448"/>
                  </a:cubicBezTo>
                  <a:cubicBezTo>
                    <a:pt x="4409155" y="916936"/>
                    <a:pt x="4409749" y="917306"/>
                    <a:pt x="4410387" y="917543"/>
                  </a:cubicBezTo>
                  <a:cubicBezTo>
                    <a:pt x="4412577" y="918259"/>
                    <a:pt x="4414539" y="919569"/>
                    <a:pt x="4416045" y="921330"/>
                  </a:cubicBezTo>
                  <a:cubicBezTo>
                    <a:pt x="4422205" y="920021"/>
                    <a:pt x="4428046" y="917442"/>
                    <a:pt x="4433201" y="913756"/>
                  </a:cubicBezTo>
                  <a:lnTo>
                    <a:pt x="4437764" y="916539"/>
                  </a:lnTo>
                  <a:lnTo>
                    <a:pt x="4441552" y="922745"/>
                  </a:lnTo>
                  <a:cubicBezTo>
                    <a:pt x="4446252" y="921216"/>
                    <a:pt x="4450495" y="918620"/>
                    <a:pt x="4454008" y="915170"/>
                  </a:cubicBezTo>
                  <a:cubicBezTo>
                    <a:pt x="4454008" y="915170"/>
                    <a:pt x="4466785" y="911338"/>
                    <a:pt x="4470161" y="907094"/>
                  </a:cubicBezTo>
                  <a:cubicBezTo>
                    <a:pt x="4472761" y="903503"/>
                    <a:pt x="4476457" y="900829"/>
                    <a:pt x="4480655" y="899474"/>
                  </a:cubicBezTo>
                  <a:cubicBezTo>
                    <a:pt x="4484397" y="898014"/>
                    <a:pt x="4489781" y="900432"/>
                    <a:pt x="4493888" y="900432"/>
                  </a:cubicBezTo>
                  <a:cubicBezTo>
                    <a:pt x="4497994" y="900432"/>
                    <a:pt x="4500093" y="904265"/>
                    <a:pt x="4504383" y="904995"/>
                  </a:cubicBezTo>
                  <a:cubicBezTo>
                    <a:pt x="4508671" y="905725"/>
                    <a:pt x="4506755" y="909558"/>
                    <a:pt x="4510587" y="911201"/>
                  </a:cubicBezTo>
                  <a:cubicBezTo>
                    <a:pt x="4514421" y="912843"/>
                    <a:pt x="4513827" y="908828"/>
                    <a:pt x="4520991" y="904128"/>
                  </a:cubicBezTo>
                  <a:cubicBezTo>
                    <a:pt x="4528155" y="899428"/>
                    <a:pt x="4526740" y="907413"/>
                    <a:pt x="4528611" y="907824"/>
                  </a:cubicBezTo>
                  <a:cubicBezTo>
                    <a:pt x="4530482" y="908235"/>
                    <a:pt x="4553843" y="922152"/>
                    <a:pt x="4553843" y="922152"/>
                  </a:cubicBezTo>
                  <a:cubicBezTo>
                    <a:pt x="4553843" y="922152"/>
                    <a:pt x="4547639" y="921695"/>
                    <a:pt x="4544718" y="921193"/>
                  </a:cubicBezTo>
                  <a:cubicBezTo>
                    <a:pt x="4542026" y="920851"/>
                    <a:pt x="4539334" y="920682"/>
                    <a:pt x="4536596" y="920691"/>
                  </a:cubicBezTo>
                  <a:cubicBezTo>
                    <a:pt x="4536596" y="920691"/>
                    <a:pt x="4528976" y="925254"/>
                    <a:pt x="4523775" y="928311"/>
                  </a:cubicBezTo>
                  <a:cubicBezTo>
                    <a:pt x="4519668" y="930547"/>
                    <a:pt x="4527106" y="933559"/>
                    <a:pt x="4528338" y="934517"/>
                  </a:cubicBezTo>
                  <a:cubicBezTo>
                    <a:pt x="4531623" y="935539"/>
                    <a:pt x="4535136" y="935375"/>
                    <a:pt x="4538330" y="934061"/>
                  </a:cubicBezTo>
                  <a:cubicBezTo>
                    <a:pt x="4542163" y="932600"/>
                    <a:pt x="4541661" y="936388"/>
                    <a:pt x="4544992" y="935475"/>
                  </a:cubicBezTo>
                  <a:cubicBezTo>
                    <a:pt x="4547456" y="935033"/>
                    <a:pt x="4549874" y="934216"/>
                    <a:pt x="4552110" y="933057"/>
                  </a:cubicBezTo>
                  <a:cubicBezTo>
                    <a:pt x="4554711" y="931040"/>
                    <a:pt x="4557996" y="930182"/>
                    <a:pt x="4561236" y="930684"/>
                  </a:cubicBezTo>
                  <a:cubicBezTo>
                    <a:pt x="4565068" y="931688"/>
                    <a:pt x="4565479" y="934061"/>
                    <a:pt x="4568855" y="934061"/>
                  </a:cubicBezTo>
                  <a:cubicBezTo>
                    <a:pt x="4572232" y="934061"/>
                    <a:pt x="4571685" y="935475"/>
                    <a:pt x="4576431" y="931140"/>
                  </a:cubicBezTo>
                  <a:cubicBezTo>
                    <a:pt x="4581175" y="926806"/>
                    <a:pt x="4582590" y="925482"/>
                    <a:pt x="4584963" y="923566"/>
                  </a:cubicBezTo>
                  <a:cubicBezTo>
                    <a:pt x="4587244" y="921567"/>
                    <a:pt x="4590028" y="920253"/>
                    <a:pt x="4593039" y="919779"/>
                  </a:cubicBezTo>
                  <a:cubicBezTo>
                    <a:pt x="4595457" y="919779"/>
                    <a:pt x="4599245" y="924068"/>
                    <a:pt x="4600157" y="926441"/>
                  </a:cubicBezTo>
                  <a:cubicBezTo>
                    <a:pt x="4601070" y="928813"/>
                    <a:pt x="4603031" y="928859"/>
                    <a:pt x="4606362" y="924524"/>
                  </a:cubicBezTo>
                  <a:cubicBezTo>
                    <a:pt x="4609693" y="920189"/>
                    <a:pt x="4611153" y="921695"/>
                    <a:pt x="4613983" y="920691"/>
                  </a:cubicBezTo>
                  <a:cubicBezTo>
                    <a:pt x="4616811" y="919687"/>
                    <a:pt x="4621100" y="922608"/>
                    <a:pt x="4626804" y="922608"/>
                  </a:cubicBezTo>
                  <a:cubicBezTo>
                    <a:pt x="4630226" y="922667"/>
                    <a:pt x="4633648" y="922015"/>
                    <a:pt x="4636797" y="920691"/>
                  </a:cubicBezTo>
                  <a:cubicBezTo>
                    <a:pt x="4638211" y="920235"/>
                    <a:pt x="4639170" y="917406"/>
                    <a:pt x="4640128" y="916129"/>
                  </a:cubicBezTo>
                  <a:cubicBezTo>
                    <a:pt x="4641086" y="914851"/>
                    <a:pt x="4639626" y="911839"/>
                    <a:pt x="4639170" y="909923"/>
                  </a:cubicBezTo>
                  <a:cubicBezTo>
                    <a:pt x="4638713" y="908006"/>
                    <a:pt x="4633511" y="906546"/>
                    <a:pt x="4632052" y="906090"/>
                  </a:cubicBezTo>
                  <a:cubicBezTo>
                    <a:pt x="4630591" y="905634"/>
                    <a:pt x="4623473" y="908965"/>
                    <a:pt x="4620142" y="908508"/>
                  </a:cubicBezTo>
                  <a:cubicBezTo>
                    <a:pt x="4617952" y="908166"/>
                    <a:pt x="4615716" y="907984"/>
                    <a:pt x="4613481" y="907961"/>
                  </a:cubicBezTo>
                  <a:cubicBezTo>
                    <a:pt x="4613481" y="907961"/>
                    <a:pt x="4613024" y="900432"/>
                    <a:pt x="4612568" y="896554"/>
                  </a:cubicBezTo>
                  <a:cubicBezTo>
                    <a:pt x="4612111" y="892675"/>
                    <a:pt x="4614484" y="891991"/>
                    <a:pt x="4616356" y="889436"/>
                  </a:cubicBezTo>
                  <a:cubicBezTo>
                    <a:pt x="4618226" y="886880"/>
                    <a:pt x="4619184" y="887108"/>
                    <a:pt x="4620599" y="883778"/>
                  </a:cubicBezTo>
                  <a:cubicBezTo>
                    <a:pt x="4622014" y="880447"/>
                    <a:pt x="4626348" y="877618"/>
                    <a:pt x="4630180" y="873831"/>
                  </a:cubicBezTo>
                  <a:cubicBezTo>
                    <a:pt x="4633010" y="871097"/>
                    <a:pt x="4635702" y="868218"/>
                    <a:pt x="4638211" y="865207"/>
                  </a:cubicBezTo>
                  <a:cubicBezTo>
                    <a:pt x="4639170" y="863792"/>
                    <a:pt x="4647337" y="861420"/>
                    <a:pt x="4651900" y="857587"/>
                  </a:cubicBezTo>
                  <a:cubicBezTo>
                    <a:pt x="4655550" y="854607"/>
                    <a:pt x="4658927" y="851258"/>
                    <a:pt x="4661893" y="847594"/>
                  </a:cubicBezTo>
                  <a:cubicBezTo>
                    <a:pt x="4665178" y="843852"/>
                    <a:pt x="4680874" y="832400"/>
                    <a:pt x="4688038" y="825327"/>
                  </a:cubicBezTo>
                  <a:cubicBezTo>
                    <a:pt x="4695201" y="818255"/>
                    <a:pt x="4691323" y="821951"/>
                    <a:pt x="4694654" y="819122"/>
                  </a:cubicBezTo>
                  <a:cubicBezTo>
                    <a:pt x="4697620" y="816617"/>
                    <a:pt x="4700813" y="814372"/>
                    <a:pt x="4704145" y="812414"/>
                  </a:cubicBezTo>
                  <a:cubicBezTo>
                    <a:pt x="4711308" y="807851"/>
                    <a:pt x="4707065" y="812916"/>
                    <a:pt x="4709392" y="811958"/>
                  </a:cubicBezTo>
                  <a:cubicBezTo>
                    <a:pt x="4711719" y="811000"/>
                    <a:pt x="4713681" y="811958"/>
                    <a:pt x="4717012" y="811411"/>
                  </a:cubicBezTo>
                  <a:cubicBezTo>
                    <a:pt x="4720343" y="810863"/>
                    <a:pt x="4720799" y="812414"/>
                    <a:pt x="4723628" y="811958"/>
                  </a:cubicBezTo>
                  <a:cubicBezTo>
                    <a:pt x="4726457" y="811502"/>
                    <a:pt x="4728876" y="813418"/>
                    <a:pt x="4731750" y="813418"/>
                  </a:cubicBezTo>
                  <a:cubicBezTo>
                    <a:pt x="4734077" y="813633"/>
                    <a:pt x="4736404" y="813122"/>
                    <a:pt x="4738457" y="811958"/>
                  </a:cubicBezTo>
                  <a:cubicBezTo>
                    <a:pt x="4741287" y="810544"/>
                    <a:pt x="4742199" y="809129"/>
                    <a:pt x="4746488" y="806711"/>
                  </a:cubicBezTo>
                  <a:cubicBezTo>
                    <a:pt x="4750778" y="804292"/>
                    <a:pt x="4748405" y="808673"/>
                    <a:pt x="4751051" y="808673"/>
                  </a:cubicBezTo>
                  <a:cubicBezTo>
                    <a:pt x="4753698" y="808673"/>
                    <a:pt x="4754337" y="810087"/>
                    <a:pt x="4755295" y="811958"/>
                  </a:cubicBezTo>
                  <a:cubicBezTo>
                    <a:pt x="4756253" y="813829"/>
                    <a:pt x="4759127" y="815289"/>
                    <a:pt x="4763918" y="815289"/>
                  </a:cubicBezTo>
                  <a:cubicBezTo>
                    <a:pt x="4768710" y="815289"/>
                    <a:pt x="4767706" y="819578"/>
                    <a:pt x="4770580" y="817662"/>
                  </a:cubicBezTo>
                  <a:cubicBezTo>
                    <a:pt x="4773455" y="815745"/>
                    <a:pt x="4771493" y="814878"/>
                    <a:pt x="4775143" y="811000"/>
                  </a:cubicBezTo>
                  <a:cubicBezTo>
                    <a:pt x="4778793" y="807121"/>
                    <a:pt x="4778428" y="811958"/>
                    <a:pt x="4780345" y="811411"/>
                  </a:cubicBezTo>
                  <a:cubicBezTo>
                    <a:pt x="4782261" y="810863"/>
                    <a:pt x="4786094" y="814878"/>
                    <a:pt x="4784908" y="817251"/>
                  </a:cubicBezTo>
                  <a:cubicBezTo>
                    <a:pt x="4783722" y="819624"/>
                    <a:pt x="4777744" y="824324"/>
                    <a:pt x="4775782" y="826377"/>
                  </a:cubicBezTo>
                  <a:cubicBezTo>
                    <a:pt x="4773592" y="830032"/>
                    <a:pt x="4771675" y="833865"/>
                    <a:pt x="4770079" y="837829"/>
                  </a:cubicBezTo>
                  <a:cubicBezTo>
                    <a:pt x="4768664" y="840202"/>
                    <a:pt x="4769576" y="844491"/>
                    <a:pt x="4770991" y="844491"/>
                  </a:cubicBezTo>
                  <a:cubicBezTo>
                    <a:pt x="4772406" y="844491"/>
                    <a:pt x="4778611" y="844035"/>
                    <a:pt x="4781486" y="844035"/>
                  </a:cubicBezTo>
                  <a:cubicBezTo>
                    <a:pt x="4784360" y="844035"/>
                    <a:pt x="4784314" y="848279"/>
                    <a:pt x="4784314" y="848279"/>
                  </a:cubicBezTo>
                  <a:lnTo>
                    <a:pt x="4777197" y="857769"/>
                  </a:lnTo>
                  <a:cubicBezTo>
                    <a:pt x="4779660" y="859266"/>
                    <a:pt x="4782672" y="859457"/>
                    <a:pt x="4785272" y="858271"/>
                  </a:cubicBezTo>
                  <a:cubicBezTo>
                    <a:pt x="4788831" y="857309"/>
                    <a:pt x="4792071" y="855529"/>
                    <a:pt x="4794809" y="853070"/>
                  </a:cubicBezTo>
                  <a:cubicBezTo>
                    <a:pt x="4798323" y="850131"/>
                    <a:pt x="4802156" y="847576"/>
                    <a:pt x="4806216" y="845450"/>
                  </a:cubicBezTo>
                  <a:cubicBezTo>
                    <a:pt x="4812832" y="841115"/>
                    <a:pt x="4811874" y="841115"/>
                    <a:pt x="4811874" y="841115"/>
                  </a:cubicBezTo>
                  <a:cubicBezTo>
                    <a:pt x="4817122" y="839668"/>
                    <a:pt x="4822095" y="837437"/>
                    <a:pt x="4826658" y="834499"/>
                  </a:cubicBezTo>
                  <a:cubicBezTo>
                    <a:pt x="4828939" y="832842"/>
                    <a:pt x="4830855" y="830748"/>
                    <a:pt x="4832316" y="828339"/>
                  </a:cubicBezTo>
                  <a:cubicBezTo>
                    <a:pt x="4834689" y="825510"/>
                    <a:pt x="4831860" y="825920"/>
                    <a:pt x="4835191" y="822590"/>
                  </a:cubicBezTo>
                  <a:cubicBezTo>
                    <a:pt x="4837335" y="819788"/>
                    <a:pt x="4841122" y="818825"/>
                    <a:pt x="4844317" y="820263"/>
                  </a:cubicBezTo>
                  <a:cubicBezTo>
                    <a:pt x="4845046" y="820609"/>
                    <a:pt x="4845776" y="821075"/>
                    <a:pt x="4846370" y="821631"/>
                  </a:cubicBezTo>
                  <a:cubicBezTo>
                    <a:pt x="4849153" y="822553"/>
                    <a:pt x="4852028" y="823059"/>
                    <a:pt x="4854947" y="823137"/>
                  </a:cubicBezTo>
                  <a:cubicBezTo>
                    <a:pt x="4857731" y="822790"/>
                    <a:pt x="4860241" y="821426"/>
                    <a:pt x="4862066" y="819304"/>
                  </a:cubicBezTo>
                  <a:cubicBezTo>
                    <a:pt x="4863526" y="816886"/>
                    <a:pt x="4859693" y="817434"/>
                    <a:pt x="4856865" y="816384"/>
                  </a:cubicBezTo>
                  <a:cubicBezTo>
                    <a:pt x="4854035" y="815335"/>
                    <a:pt x="4854492" y="814057"/>
                    <a:pt x="4854492" y="810726"/>
                  </a:cubicBezTo>
                  <a:cubicBezTo>
                    <a:pt x="4854902" y="806697"/>
                    <a:pt x="4856225" y="802805"/>
                    <a:pt x="4858278" y="799319"/>
                  </a:cubicBezTo>
                  <a:cubicBezTo>
                    <a:pt x="4861199" y="795007"/>
                    <a:pt x="4864393" y="790878"/>
                    <a:pt x="4867815" y="786953"/>
                  </a:cubicBezTo>
                  <a:cubicBezTo>
                    <a:pt x="4871603" y="781706"/>
                    <a:pt x="4871100" y="784581"/>
                    <a:pt x="4876348" y="781706"/>
                  </a:cubicBezTo>
                  <a:cubicBezTo>
                    <a:pt x="4881595" y="778832"/>
                    <a:pt x="4876348" y="781706"/>
                    <a:pt x="4877808" y="779334"/>
                  </a:cubicBezTo>
                  <a:cubicBezTo>
                    <a:pt x="4879085" y="776755"/>
                    <a:pt x="4881275" y="774725"/>
                    <a:pt x="4883922" y="773630"/>
                  </a:cubicBezTo>
                  <a:lnTo>
                    <a:pt x="4895876" y="770801"/>
                  </a:lnTo>
                  <a:cubicBezTo>
                    <a:pt x="4899938" y="769674"/>
                    <a:pt x="4904272" y="771184"/>
                    <a:pt x="4906737" y="774588"/>
                  </a:cubicBezTo>
                  <a:cubicBezTo>
                    <a:pt x="4911983" y="779835"/>
                    <a:pt x="4920425" y="778832"/>
                    <a:pt x="4916319" y="780748"/>
                  </a:cubicBezTo>
                  <a:cubicBezTo>
                    <a:pt x="4913307" y="781683"/>
                    <a:pt x="4910067" y="780953"/>
                    <a:pt x="4907740" y="778832"/>
                  </a:cubicBezTo>
                  <a:cubicBezTo>
                    <a:pt x="4906053" y="780502"/>
                    <a:pt x="4904455" y="782267"/>
                    <a:pt x="4902949" y="784124"/>
                  </a:cubicBezTo>
                  <a:cubicBezTo>
                    <a:pt x="4900303" y="786146"/>
                    <a:pt x="4897154" y="787437"/>
                    <a:pt x="4893823" y="787866"/>
                  </a:cubicBezTo>
                  <a:cubicBezTo>
                    <a:pt x="4891907" y="787866"/>
                    <a:pt x="4890949" y="792703"/>
                    <a:pt x="4890447" y="794573"/>
                  </a:cubicBezTo>
                  <a:cubicBezTo>
                    <a:pt x="4889945" y="796444"/>
                    <a:pt x="4886158" y="801190"/>
                    <a:pt x="4886158" y="804612"/>
                  </a:cubicBezTo>
                  <a:cubicBezTo>
                    <a:pt x="4886204" y="808280"/>
                    <a:pt x="4885701" y="811935"/>
                    <a:pt x="4884743" y="815472"/>
                  </a:cubicBezTo>
                  <a:cubicBezTo>
                    <a:pt x="4883785" y="818346"/>
                    <a:pt x="4883374" y="817434"/>
                    <a:pt x="4882416" y="819304"/>
                  </a:cubicBezTo>
                  <a:cubicBezTo>
                    <a:pt x="4880865" y="822257"/>
                    <a:pt x="4879906" y="825478"/>
                    <a:pt x="4879542" y="828795"/>
                  </a:cubicBezTo>
                  <a:cubicBezTo>
                    <a:pt x="4879542" y="831624"/>
                    <a:pt x="4880043" y="833586"/>
                    <a:pt x="4880043" y="836871"/>
                  </a:cubicBezTo>
                  <a:cubicBezTo>
                    <a:pt x="4879542" y="840024"/>
                    <a:pt x="4877899" y="842890"/>
                    <a:pt x="4875480" y="844948"/>
                  </a:cubicBezTo>
                  <a:cubicBezTo>
                    <a:pt x="4874067" y="846636"/>
                    <a:pt x="4872287" y="847941"/>
                    <a:pt x="4870234" y="848735"/>
                  </a:cubicBezTo>
                  <a:cubicBezTo>
                    <a:pt x="4868363" y="849191"/>
                    <a:pt x="4866903" y="851609"/>
                    <a:pt x="4865671" y="852111"/>
                  </a:cubicBezTo>
                  <a:cubicBezTo>
                    <a:pt x="4864439" y="852613"/>
                    <a:pt x="4862386" y="854438"/>
                    <a:pt x="4861108" y="854940"/>
                  </a:cubicBezTo>
                  <a:cubicBezTo>
                    <a:pt x="4858142" y="856268"/>
                    <a:pt x="4855267" y="857792"/>
                    <a:pt x="4852484" y="859503"/>
                  </a:cubicBezTo>
                  <a:cubicBezTo>
                    <a:pt x="4849609" y="861109"/>
                    <a:pt x="4846552" y="862382"/>
                    <a:pt x="4843359" y="863290"/>
                  </a:cubicBezTo>
                  <a:cubicBezTo>
                    <a:pt x="4840986" y="863747"/>
                    <a:pt x="4837655" y="867032"/>
                    <a:pt x="4834780" y="867853"/>
                  </a:cubicBezTo>
                  <a:cubicBezTo>
                    <a:pt x="4831906" y="868675"/>
                    <a:pt x="4830947" y="869770"/>
                    <a:pt x="4829579" y="869770"/>
                  </a:cubicBezTo>
                  <a:cubicBezTo>
                    <a:pt x="4828210" y="869770"/>
                    <a:pt x="4826704" y="872097"/>
                    <a:pt x="4823875" y="875884"/>
                  </a:cubicBezTo>
                  <a:cubicBezTo>
                    <a:pt x="4822095" y="878161"/>
                    <a:pt x="4820817" y="880766"/>
                    <a:pt x="4820042" y="883550"/>
                  </a:cubicBezTo>
                  <a:cubicBezTo>
                    <a:pt x="4817031" y="886593"/>
                    <a:pt x="4813654" y="889285"/>
                    <a:pt x="4810049" y="891580"/>
                  </a:cubicBezTo>
                  <a:cubicBezTo>
                    <a:pt x="4808589" y="892794"/>
                    <a:pt x="4807448" y="894364"/>
                    <a:pt x="4806764" y="896143"/>
                  </a:cubicBezTo>
                  <a:cubicBezTo>
                    <a:pt x="4806262" y="897603"/>
                    <a:pt x="4801015" y="900021"/>
                    <a:pt x="4799189" y="901892"/>
                  </a:cubicBezTo>
                  <a:cubicBezTo>
                    <a:pt x="4797365" y="903763"/>
                    <a:pt x="4792026" y="905679"/>
                    <a:pt x="4787736" y="908554"/>
                  </a:cubicBezTo>
                  <a:cubicBezTo>
                    <a:pt x="4784314" y="911196"/>
                    <a:pt x="4781257" y="914262"/>
                    <a:pt x="4778611" y="917680"/>
                  </a:cubicBezTo>
                  <a:cubicBezTo>
                    <a:pt x="4778611" y="917680"/>
                    <a:pt x="4757211" y="941909"/>
                    <a:pt x="4755796" y="944281"/>
                  </a:cubicBezTo>
                  <a:cubicBezTo>
                    <a:pt x="4754383" y="946654"/>
                    <a:pt x="4747219" y="948616"/>
                    <a:pt x="4742930" y="952449"/>
                  </a:cubicBezTo>
                  <a:cubicBezTo>
                    <a:pt x="4738640" y="956282"/>
                    <a:pt x="4738367" y="957012"/>
                    <a:pt x="4735857" y="959065"/>
                  </a:cubicBezTo>
                  <a:cubicBezTo>
                    <a:pt x="4733256" y="960575"/>
                    <a:pt x="4730518" y="961844"/>
                    <a:pt x="4727689" y="962852"/>
                  </a:cubicBezTo>
                  <a:cubicBezTo>
                    <a:pt x="4727689" y="962852"/>
                    <a:pt x="4721986" y="965681"/>
                    <a:pt x="4720571" y="966640"/>
                  </a:cubicBezTo>
                  <a:cubicBezTo>
                    <a:pt x="4719156" y="967598"/>
                    <a:pt x="4716008" y="969514"/>
                    <a:pt x="4713909" y="970974"/>
                  </a:cubicBezTo>
                  <a:cubicBezTo>
                    <a:pt x="4711811" y="972434"/>
                    <a:pt x="4696342" y="980100"/>
                    <a:pt x="4694426" y="979461"/>
                  </a:cubicBezTo>
                  <a:cubicBezTo>
                    <a:pt x="4690547" y="979726"/>
                    <a:pt x="4686715" y="980383"/>
                    <a:pt x="4682973" y="981423"/>
                  </a:cubicBezTo>
                  <a:cubicBezTo>
                    <a:pt x="4685209" y="984809"/>
                    <a:pt x="4686943" y="988477"/>
                    <a:pt x="4688221" y="992329"/>
                  </a:cubicBezTo>
                  <a:cubicBezTo>
                    <a:pt x="4688266" y="994624"/>
                    <a:pt x="4687764" y="996896"/>
                    <a:pt x="4686852" y="998990"/>
                  </a:cubicBezTo>
                  <a:cubicBezTo>
                    <a:pt x="4685894" y="1000907"/>
                    <a:pt x="4683521" y="1003553"/>
                    <a:pt x="4680600" y="1008481"/>
                  </a:cubicBezTo>
                  <a:cubicBezTo>
                    <a:pt x="4678547" y="1011898"/>
                    <a:pt x="4675627" y="1014696"/>
                    <a:pt x="4672114" y="1016557"/>
                  </a:cubicBezTo>
                  <a:cubicBezTo>
                    <a:pt x="4668692" y="1018930"/>
                    <a:pt x="4667323" y="1021120"/>
                    <a:pt x="4663992" y="1023265"/>
                  </a:cubicBezTo>
                  <a:cubicBezTo>
                    <a:pt x="4660661" y="1025409"/>
                    <a:pt x="4659703" y="1030337"/>
                    <a:pt x="4658288" y="1032756"/>
                  </a:cubicBezTo>
                  <a:cubicBezTo>
                    <a:pt x="4656873" y="1035174"/>
                    <a:pt x="4655003" y="1044163"/>
                    <a:pt x="4652630" y="1046992"/>
                  </a:cubicBezTo>
                  <a:cubicBezTo>
                    <a:pt x="4650258" y="1049821"/>
                    <a:pt x="4650713" y="1055570"/>
                    <a:pt x="4650212" y="1058855"/>
                  </a:cubicBezTo>
                  <a:cubicBezTo>
                    <a:pt x="4649709" y="1062141"/>
                    <a:pt x="4647839" y="1073639"/>
                    <a:pt x="4647382" y="1077928"/>
                  </a:cubicBezTo>
                  <a:cubicBezTo>
                    <a:pt x="4647748" y="1085425"/>
                    <a:pt x="4648706" y="1092885"/>
                    <a:pt x="4650212" y="1100240"/>
                  </a:cubicBezTo>
                  <a:cubicBezTo>
                    <a:pt x="4650987" y="1106738"/>
                    <a:pt x="4652903" y="1113048"/>
                    <a:pt x="4655915" y="1118857"/>
                  </a:cubicBezTo>
                  <a:cubicBezTo>
                    <a:pt x="4657832" y="1120728"/>
                    <a:pt x="4662075" y="1141671"/>
                    <a:pt x="4661619" y="1143999"/>
                  </a:cubicBezTo>
                  <a:cubicBezTo>
                    <a:pt x="4661162" y="1146326"/>
                    <a:pt x="4662577" y="1165900"/>
                    <a:pt x="4660707" y="1169688"/>
                  </a:cubicBezTo>
                  <a:cubicBezTo>
                    <a:pt x="4658835" y="1173475"/>
                    <a:pt x="4663581" y="1178813"/>
                    <a:pt x="4666410" y="1181551"/>
                  </a:cubicBezTo>
                  <a:cubicBezTo>
                    <a:pt x="4669239" y="1184288"/>
                    <a:pt x="4669695" y="1189627"/>
                    <a:pt x="4670151" y="1199209"/>
                  </a:cubicBezTo>
                  <a:cubicBezTo>
                    <a:pt x="4670014" y="1205223"/>
                    <a:pt x="4670197" y="1211237"/>
                    <a:pt x="4670699" y="1217233"/>
                  </a:cubicBezTo>
                  <a:cubicBezTo>
                    <a:pt x="4671657" y="1222480"/>
                    <a:pt x="4676858" y="1232929"/>
                    <a:pt x="4676858" y="1236716"/>
                  </a:cubicBezTo>
                  <a:cubicBezTo>
                    <a:pt x="4676858" y="1240503"/>
                    <a:pt x="4679688" y="1251454"/>
                    <a:pt x="4681421" y="1249081"/>
                  </a:cubicBezTo>
                  <a:cubicBezTo>
                    <a:pt x="4684251" y="1246627"/>
                    <a:pt x="4686624" y="1243729"/>
                    <a:pt x="4688540" y="1240503"/>
                  </a:cubicBezTo>
                  <a:cubicBezTo>
                    <a:pt x="4691369" y="1235302"/>
                    <a:pt x="4695658" y="1234343"/>
                    <a:pt x="4699947" y="1229096"/>
                  </a:cubicBezTo>
                  <a:cubicBezTo>
                    <a:pt x="4704236" y="1223849"/>
                    <a:pt x="4714229" y="1221522"/>
                    <a:pt x="4717560" y="1219970"/>
                  </a:cubicBezTo>
                  <a:cubicBezTo>
                    <a:pt x="4722123" y="1216644"/>
                    <a:pt x="4725362" y="1211789"/>
                    <a:pt x="4726686" y="1206282"/>
                  </a:cubicBezTo>
                  <a:cubicBezTo>
                    <a:pt x="4728100" y="1200820"/>
                    <a:pt x="4729058" y="1195249"/>
                    <a:pt x="4729514" y="1189627"/>
                  </a:cubicBezTo>
                  <a:cubicBezTo>
                    <a:pt x="4729423" y="1184882"/>
                    <a:pt x="4732024" y="1180483"/>
                    <a:pt x="4736176" y="1178220"/>
                  </a:cubicBezTo>
                  <a:cubicBezTo>
                    <a:pt x="4740146" y="1175341"/>
                    <a:pt x="4743385" y="1171617"/>
                    <a:pt x="4745713" y="1167315"/>
                  </a:cubicBezTo>
                  <a:cubicBezTo>
                    <a:pt x="4749500" y="1161109"/>
                    <a:pt x="4757074" y="1161611"/>
                    <a:pt x="4759401" y="1161109"/>
                  </a:cubicBezTo>
                  <a:cubicBezTo>
                    <a:pt x="4761728" y="1160607"/>
                    <a:pt x="4772177" y="1164486"/>
                    <a:pt x="4773638" y="1159740"/>
                  </a:cubicBezTo>
                  <a:cubicBezTo>
                    <a:pt x="4775097" y="1154995"/>
                    <a:pt x="4773638" y="1155406"/>
                    <a:pt x="4772177" y="1150614"/>
                  </a:cubicBezTo>
                  <a:cubicBezTo>
                    <a:pt x="4771448" y="1145249"/>
                    <a:pt x="4771174" y="1139832"/>
                    <a:pt x="4771311" y="1134416"/>
                  </a:cubicBezTo>
                  <a:cubicBezTo>
                    <a:pt x="4770808" y="1129169"/>
                    <a:pt x="4776512" y="1124424"/>
                    <a:pt x="4778839" y="1121093"/>
                  </a:cubicBezTo>
                  <a:cubicBezTo>
                    <a:pt x="4781166" y="1117762"/>
                    <a:pt x="4787965" y="1116530"/>
                    <a:pt x="4791752" y="1111556"/>
                  </a:cubicBezTo>
                  <a:cubicBezTo>
                    <a:pt x="4795539" y="1106583"/>
                    <a:pt x="4798368" y="1110187"/>
                    <a:pt x="4802201" y="1109229"/>
                  </a:cubicBezTo>
                  <a:cubicBezTo>
                    <a:pt x="4806034" y="1108271"/>
                    <a:pt x="4816437" y="1109229"/>
                    <a:pt x="4819312" y="1107769"/>
                  </a:cubicBezTo>
                  <a:cubicBezTo>
                    <a:pt x="4822186" y="1106309"/>
                    <a:pt x="4834005" y="1100149"/>
                    <a:pt x="4835008" y="1097320"/>
                  </a:cubicBezTo>
                  <a:cubicBezTo>
                    <a:pt x="4836012" y="1094491"/>
                    <a:pt x="4832636" y="1092757"/>
                    <a:pt x="4830674" y="1089198"/>
                  </a:cubicBezTo>
                  <a:cubicBezTo>
                    <a:pt x="4828711" y="1085639"/>
                    <a:pt x="4824559" y="1085001"/>
                    <a:pt x="4822643" y="1079753"/>
                  </a:cubicBezTo>
                  <a:cubicBezTo>
                    <a:pt x="4820726" y="1074506"/>
                    <a:pt x="4822186" y="1074050"/>
                    <a:pt x="4824057" y="1067798"/>
                  </a:cubicBezTo>
                  <a:cubicBezTo>
                    <a:pt x="4825928" y="1061547"/>
                    <a:pt x="4828347" y="1063555"/>
                    <a:pt x="4831175" y="1060270"/>
                  </a:cubicBezTo>
                  <a:cubicBezTo>
                    <a:pt x="4834005" y="1055027"/>
                    <a:pt x="4836103" y="1049401"/>
                    <a:pt x="4837381" y="1043570"/>
                  </a:cubicBezTo>
                  <a:cubicBezTo>
                    <a:pt x="4840164" y="1040138"/>
                    <a:pt x="4843540" y="1037245"/>
                    <a:pt x="4847373" y="1035037"/>
                  </a:cubicBezTo>
                  <a:cubicBezTo>
                    <a:pt x="4849244" y="1034079"/>
                    <a:pt x="4848332" y="1040284"/>
                    <a:pt x="4847785" y="1043113"/>
                  </a:cubicBezTo>
                  <a:cubicBezTo>
                    <a:pt x="4847236" y="1045942"/>
                    <a:pt x="4853534" y="1049821"/>
                    <a:pt x="4853534" y="1049821"/>
                  </a:cubicBezTo>
                  <a:cubicBezTo>
                    <a:pt x="4853534" y="1049821"/>
                    <a:pt x="4865853" y="1043570"/>
                    <a:pt x="4867222" y="1040695"/>
                  </a:cubicBezTo>
                  <a:cubicBezTo>
                    <a:pt x="4868910" y="1038135"/>
                    <a:pt x="4869868" y="1035174"/>
                    <a:pt x="4870005" y="1032117"/>
                  </a:cubicBezTo>
                  <a:cubicBezTo>
                    <a:pt x="4869550" y="1027928"/>
                    <a:pt x="4867085" y="1024227"/>
                    <a:pt x="4863389" y="1022170"/>
                  </a:cubicBezTo>
                  <a:cubicBezTo>
                    <a:pt x="4860742" y="1021294"/>
                    <a:pt x="4858142" y="1020162"/>
                    <a:pt x="4855724" y="1018793"/>
                  </a:cubicBezTo>
                  <a:cubicBezTo>
                    <a:pt x="4856271" y="1016037"/>
                    <a:pt x="4855404" y="1013195"/>
                    <a:pt x="4853397" y="1011219"/>
                  </a:cubicBezTo>
                  <a:cubicBezTo>
                    <a:pt x="4850066" y="1008344"/>
                    <a:pt x="4851936" y="1004101"/>
                    <a:pt x="4852439" y="999310"/>
                  </a:cubicBezTo>
                  <a:cubicBezTo>
                    <a:pt x="4852940" y="994519"/>
                    <a:pt x="4860058" y="989773"/>
                    <a:pt x="4863389" y="986944"/>
                  </a:cubicBezTo>
                  <a:cubicBezTo>
                    <a:pt x="4866720" y="984115"/>
                    <a:pt x="4864804" y="980784"/>
                    <a:pt x="4864804" y="978868"/>
                  </a:cubicBezTo>
                  <a:cubicBezTo>
                    <a:pt x="4864804" y="976951"/>
                    <a:pt x="4850066" y="971294"/>
                    <a:pt x="4848195" y="971750"/>
                  </a:cubicBezTo>
                  <a:cubicBezTo>
                    <a:pt x="4846324" y="972206"/>
                    <a:pt x="4842948" y="976039"/>
                    <a:pt x="4840575" y="977910"/>
                  </a:cubicBezTo>
                  <a:cubicBezTo>
                    <a:pt x="4838202" y="979781"/>
                    <a:pt x="4834871" y="975126"/>
                    <a:pt x="4832955" y="974625"/>
                  </a:cubicBezTo>
                  <a:cubicBezTo>
                    <a:pt x="4831038" y="974122"/>
                    <a:pt x="4829168" y="966046"/>
                    <a:pt x="4826749" y="961255"/>
                  </a:cubicBezTo>
                  <a:cubicBezTo>
                    <a:pt x="4824331" y="956464"/>
                    <a:pt x="4833868" y="952129"/>
                    <a:pt x="4836286" y="946107"/>
                  </a:cubicBezTo>
                  <a:cubicBezTo>
                    <a:pt x="4838704" y="940084"/>
                    <a:pt x="4846233" y="940312"/>
                    <a:pt x="4849564" y="934608"/>
                  </a:cubicBezTo>
                  <a:cubicBezTo>
                    <a:pt x="4852894" y="928905"/>
                    <a:pt x="4858188" y="925482"/>
                    <a:pt x="4860971" y="920919"/>
                  </a:cubicBezTo>
                  <a:cubicBezTo>
                    <a:pt x="4863755" y="916357"/>
                    <a:pt x="4877670" y="892858"/>
                    <a:pt x="4877670" y="892858"/>
                  </a:cubicBezTo>
                  <a:cubicBezTo>
                    <a:pt x="4880363" y="893337"/>
                    <a:pt x="4883101" y="892657"/>
                    <a:pt x="4885246" y="890987"/>
                  </a:cubicBezTo>
                  <a:cubicBezTo>
                    <a:pt x="4887755" y="889262"/>
                    <a:pt x="4890766" y="888413"/>
                    <a:pt x="4893823" y="888569"/>
                  </a:cubicBezTo>
                  <a:cubicBezTo>
                    <a:pt x="4898158" y="890622"/>
                    <a:pt x="4902585" y="892374"/>
                    <a:pt x="4907148" y="893816"/>
                  </a:cubicBezTo>
                  <a:cubicBezTo>
                    <a:pt x="4912394" y="895230"/>
                    <a:pt x="4916273" y="893314"/>
                    <a:pt x="4918509" y="887200"/>
                  </a:cubicBezTo>
                  <a:cubicBezTo>
                    <a:pt x="4920745" y="881086"/>
                    <a:pt x="4927087" y="881907"/>
                    <a:pt x="4933338" y="877618"/>
                  </a:cubicBezTo>
                  <a:cubicBezTo>
                    <a:pt x="4937764" y="874520"/>
                    <a:pt x="4942007" y="871202"/>
                    <a:pt x="4946114" y="867671"/>
                  </a:cubicBezTo>
                  <a:cubicBezTo>
                    <a:pt x="4948532" y="865709"/>
                    <a:pt x="4948897" y="878576"/>
                    <a:pt x="4948532" y="879990"/>
                  </a:cubicBezTo>
                  <a:cubicBezTo>
                    <a:pt x="4948168" y="881405"/>
                    <a:pt x="4946114" y="899520"/>
                    <a:pt x="4946114" y="899520"/>
                  </a:cubicBezTo>
                  <a:cubicBezTo>
                    <a:pt x="4949217" y="896928"/>
                    <a:pt x="4951636" y="893665"/>
                    <a:pt x="4953278" y="889983"/>
                  </a:cubicBezTo>
                  <a:cubicBezTo>
                    <a:pt x="4955149" y="884782"/>
                    <a:pt x="4961811" y="882865"/>
                    <a:pt x="4966100" y="879580"/>
                  </a:cubicBezTo>
                  <a:cubicBezTo>
                    <a:pt x="4970388" y="876294"/>
                    <a:pt x="4977507" y="875245"/>
                    <a:pt x="4982754" y="871914"/>
                  </a:cubicBezTo>
                  <a:cubicBezTo>
                    <a:pt x="4987636" y="869436"/>
                    <a:pt x="4991971" y="866064"/>
                    <a:pt x="4995576" y="861967"/>
                  </a:cubicBezTo>
                  <a:cubicBezTo>
                    <a:pt x="4997446" y="858636"/>
                    <a:pt x="5005568" y="861465"/>
                    <a:pt x="5009858" y="861967"/>
                  </a:cubicBezTo>
                  <a:cubicBezTo>
                    <a:pt x="5015562" y="862145"/>
                    <a:pt x="5021265" y="861826"/>
                    <a:pt x="5026923" y="861009"/>
                  </a:cubicBezTo>
                  <a:cubicBezTo>
                    <a:pt x="5029934" y="860690"/>
                    <a:pt x="5032991" y="860539"/>
                    <a:pt x="5036049" y="860553"/>
                  </a:cubicBezTo>
                  <a:lnTo>
                    <a:pt x="5061692" y="892858"/>
                  </a:lnTo>
                  <a:cubicBezTo>
                    <a:pt x="5063699" y="891580"/>
                    <a:pt x="5065068" y="889531"/>
                    <a:pt x="5065525" y="887200"/>
                  </a:cubicBezTo>
                  <a:cubicBezTo>
                    <a:pt x="5066254" y="883572"/>
                    <a:pt x="5066757" y="879899"/>
                    <a:pt x="5066940" y="876203"/>
                  </a:cubicBezTo>
                  <a:cubicBezTo>
                    <a:pt x="5067395" y="871641"/>
                    <a:pt x="5073144" y="870956"/>
                    <a:pt x="5075015" y="869085"/>
                  </a:cubicBezTo>
                  <a:cubicBezTo>
                    <a:pt x="5076886" y="867214"/>
                    <a:pt x="5088339" y="863929"/>
                    <a:pt x="5090712" y="861009"/>
                  </a:cubicBezTo>
                  <a:cubicBezTo>
                    <a:pt x="5093085" y="858089"/>
                    <a:pt x="5102119" y="851883"/>
                    <a:pt x="5102575" y="848598"/>
                  </a:cubicBezTo>
                  <a:cubicBezTo>
                    <a:pt x="5103031" y="845313"/>
                    <a:pt x="5108735" y="848598"/>
                    <a:pt x="5110241" y="849602"/>
                  </a:cubicBezTo>
                  <a:cubicBezTo>
                    <a:pt x="5111746" y="850605"/>
                    <a:pt x="5120689" y="843898"/>
                    <a:pt x="5125435" y="837236"/>
                  </a:cubicBezTo>
                  <a:cubicBezTo>
                    <a:pt x="5130180" y="830575"/>
                    <a:pt x="5140630" y="824415"/>
                    <a:pt x="5144918" y="818711"/>
                  </a:cubicBezTo>
                  <a:cubicBezTo>
                    <a:pt x="5149207" y="813008"/>
                    <a:pt x="5157284" y="816293"/>
                    <a:pt x="5162029" y="814878"/>
                  </a:cubicBezTo>
                  <a:cubicBezTo>
                    <a:pt x="5167550" y="813039"/>
                    <a:pt x="5173299" y="811922"/>
                    <a:pt x="5179140" y="811547"/>
                  </a:cubicBezTo>
                  <a:cubicBezTo>
                    <a:pt x="5181513" y="812004"/>
                    <a:pt x="5197391" y="804019"/>
                    <a:pt x="5197391" y="799182"/>
                  </a:cubicBezTo>
                  <a:cubicBezTo>
                    <a:pt x="5197391" y="794345"/>
                    <a:pt x="5212632" y="793022"/>
                    <a:pt x="5214548" y="792520"/>
                  </a:cubicBezTo>
                  <a:lnTo>
                    <a:pt x="5231203" y="789189"/>
                  </a:lnTo>
                  <a:cubicBezTo>
                    <a:pt x="5231203" y="789189"/>
                    <a:pt x="5250230" y="777782"/>
                    <a:pt x="5250685" y="774451"/>
                  </a:cubicBezTo>
                  <a:cubicBezTo>
                    <a:pt x="5251142" y="771120"/>
                    <a:pt x="5256937" y="767333"/>
                    <a:pt x="5258762" y="768291"/>
                  </a:cubicBezTo>
                  <a:cubicBezTo>
                    <a:pt x="5260588" y="769250"/>
                    <a:pt x="5274002" y="778238"/>
                    <a:pt x="5277744" y="779698"/>
                  </a:cubicBezTo>
                  <a:cubicBezTo>
                    <a:pt x="5281485" y="781159"/>
                    <a:pt x="5300558" y="785904"/>
                    <a:pt x="5304436" y="786817"/>
                  </a:cubicBezTo>
                  <a:cubicBezTo>
                    <a:pt x="5308999" y="787081"/>
                    <a:pt x="5313198" y="784394"/>
                    <a:pt x="5314885" y="780155"/>
                  </a:cubicBezTo>
                  <a:cubicBezTo>
                    <a:pt x="5315889" y="776368"/>
                    <a:pt x="5317350" y="772708"/>
                    <a:pt x="5319174" y="769250"/>
                  </a:cubicBezTo>
                  <a:cubicBezTo>
                    <a:pt x="5321364" y="766010"/>
                    <a:pt x="5322505" y="762200"/>
                    <a:pt x="5322505" y="758299"/>
                  </a:cubicBezTo>
                  <a:cubicBezTo>
                    <a:pt x="5322962" y="753051"/>
                    <a:pt x="5319174" y="752641"/>
                    <a:pt x="5317942" y="748306"/>
                  </a:cubicBezTo>
                  <a:cubicBezTo>
                    <a:pt x="5316711" y="743971"/>
                    <a:pt x="5305988" y="739819"/>
                    <a:pt x="5304619" y="739819"/>
                  </a:cubicBezTo>
                  <a:cubicBezTo>
                    <a:pt x="5300147" y="737579"/>
                    <a:pt x="5295859" y="735019"/>
                    <a:pt x="5291797" y="732153"/>
                  </a:cubicBezTo>
                  <a:cubicBezTo>
                    <a:pt x="5291797" y="732153"/>
                    <a:pt x="5301791" y="723575"/>
                    <a:pt x="5301791" y="722161"/>
                  </a:cubicBezTo>
                  <a:cubicBezTo>
                    <a:pt x="5301791" y="720746"/>
                    <a:pt x="5299372" y="709339"/>
                    <a:pt x="5299372" y="707879"/>
                  </a:cubicBezTo>
                  <a:cubicBezTo>
                    <a:pt x="5299372" y="706419"/>
                    <a:pt x="5290246" y="698753"/>
                    <a:pt x="5290246" y="698753"/>
                  </a:cubicBezTo>
                  <a:cubicBezTo>
                    <a:pt x="5290246" y="698753"/>
                    <a:pt x="5283128" y="703042"/>
                    <a:pt x="5283630" y="699255"/>
                  </a:cubicBezTo>
                  <a:cubicBezTo>
                    <a:pt x="5284132" y="695468"/>
                    <a:pt x="5275964" y="695468"/>
                    <a:pt x="5274505" y="696882"/>
                  </a:cubicBezTo>
                  <a:cubicBezTo>
                    <a:pt x="5273044" y="698297"/>
                    <a:pt x="5267842" y="695970"/>
                    <a:pt x="5265972" y="694510"/>
                  </a:cubicBezTo>
                  <a:cubicBezTo>
                    <a:pt x="5263462" y="692082"/>
                    <a:pt x="5261820" y="688861"/>
                    <a:pt x="5261409" y="685384"/>
                  </a:cubicBezTo>
                  <a:cubicBezTo>
                    <a:pt x="5261865" y="683513"/>
                    <a:pt x="5257575" y="678311"/>
                    <a:pt x="5255659" y="678311"/>
                  </a:cubicBezTo>
                  <a:cubicBezTo>
                    <a:pt x="5253743" y="678311"/>
                    <a:pt x="5248541" y="683969"/>
                    <a:pt x="5246534" y="684973"/>
                  </a:cubicBezTo>
                  <a:cubicBezTo>
                    <a:pt x="5244526" y="685977"/>
                    <a:pt x="5236039" y="682555"/>
                    <a:pt x="5232252" y="677810"/>
                  </a:cubicBezTo>
                  <a:cubicBezTo>
                    <a:pt x="5232252" y="677810"/>
                    <a:pt x="5233666" y="675482"/>
                    <a:pt x="5239370" y="674981"/>
                  </a:cubicBezTo>
                  <a:cubicBezTo>
                    <a:pt x="5245073" y="674479"/>
                    <a:pt x="5250321" y="676806"/>
                    <a:pt x="5249864" y="674022"/>
                  </a:cubicBezTo>
                  <a:cubicBezTo>
                    <a:pt x="5249409" y="671239"/>
                    <a:pt x="5245302" y="669231"/>
                    <a:pt x="5247948" y="667315"/>
                  </a:cubicBezTo>
                  <a:cubicBezTo>
                    <a:pt x="5250595" y="665399"/>
                    <a:pt x="5260314" y="671193"/>
                    <a:pt x="5262686" y="673520"/>
                  </a:cubicBezTo>
                  <a:cubicBezTo>
                    <a:pt x="5269348" y="677869"/>
                    <a:pt x="5276558" y="681378"/>
                    <a:pt x="5284086" y="683969"/>
                  </a:cubicBezTo>
                  <a:cubicBezTo>
                    <a:pt x="5290338" y="685530"/>
                    <a:pt x="5296680" y="686643"/>
                    <a:pt x="5303113" y="687300"/>
                  </a:cubicBezTo>
                  <a:cubicBezTo>
                    <a:pt x="5306900" y="688304"/>
                    <a:pt x="5313061" y="681140"/>
                    <a:pt x="5327296" y="671650"/>
                  </a:cubicBezTo>
                  <a:cubicBezTo>
                    <a:pt x="5341533" y="662159"/>
                    <a:pt x="5342582" y="664486"/>
                    <a:pt x="5344955" y="662524"/>
                  </a:cubicBezTo>
                  <a:cubicBezTo>
                    <a:pt x="5349838" y="657788"/>
                    <a:pt x="5353441" y="651883"/>
                    <a:pt x="5355404" y="645367"/>
                  </a:cubicBezTo>
                  <a:cubicBezTo>
                    <a:pt x="5357320" y="637793"/>
                    <a:pt x="5353487" y="640166"/>
                    <a:pt x="5345411" y="631131"/>
                  </a:cubicBezTo>
                  <a:cubicBezTo>
                    <a:pt x="5337334" y="622097"/>
                    <a:pt x="5345411" y="624470"/>
                    <a:pt x="5346826" y="618310"/>
                  </a:cubicBezTo>
                  <a:cubicBezTo>
                    <a:pt x="5348240" y="612150"/>
                    <a:pt x="5360194" y="606401"/>
                    <a:pt x="5362476" y="605397"/>
                  </a:cubicBezTo>
                  <a:cubicBezTo>
                    <a:pt x="5364757" y="604393"/>
                    <a:pt x="5377716" y="605397"/>
                    <a:pt x="5380089" y="609686"/>
                  </a:cubicBezTo>
                  <a:cubicBezTo>
                    <a:pt x="5382462" y="613975"/>
                    <a:pt x="5378720" y="619678"/>
                    <a:pt x="5376347" y="625428"/>
                  </a:cubicBezTo>
                  <a:cubicBezTo>
                    <a:pt x="5373974" y="631177"/>
                    <a:pt x="5378173" y="637337"/>
                    <a:pt x="5380637" y="642995"/>
                  </a:cubicBezTo>
                  <a:cubicBezTo>
                    <a:pt x="5383100" y="648653"/>
                    <a:pt x="5386341" y="645961"/>
                    <a:pt x="5396333" y="645961"/>
                  </a:cubicBezTo>
                  <a:cubicBezTo>
                    <a:pt x="5402812" y="646453"/>
                    <a:pt x="5409291" y="645436"/>
                    <a:pt x="5415314" y="642995"/>
                  </a:cubicBezTo>
                  <a:cubicBezTo>
                    <a:pt x="5421475" y="640668"/>
                    <a:pt x="5424805" y="644409"/>
                    <a:pt x="5434295" y="644409"/>
                  </a:cubicBezTo>
                  <a:cubicBezTo>
                    <a:pt x="5440227" y="644190"/>
                    <a:pt x="5446068" y="645869"/>
                    <a:pt x="5450996" y="649200"/>
                  </a:cubicBezTo>
                  <a:cubicBezTo>
                    <a:pt x="5455559" y="651619"/>
                    <a:pt x="5454327" y="654858"/>
                    <a:pt x="5455559" y="662889"/>
                  </a:cubicBezTo>
                  <a:cubicBezTo>
                    <a:pt x="5456791" y="670920"/>
                    <a:pt x="5458890" y="669505"/>
                    <a:pt x="5465141" y="672882"/>
                  </a:cubicBezTo>
                  <a:cubicBezTo>
                    <a:pt x="5471392" y="676258"/>
                    <a:pt x="5468472" y="676258"/>
                    <a:pt x="5474266" y="676623"/>
                  </a:cubicBezTo>
                  <a:cubicBezTo>
                    <a:pt x="5480335" y="677490"/>
                    <a:pt x="5486085" y="679963"/>
                    <a:pt x="5490921" y="683787"/>
                  </a:cubicBezTo>
                  <a:cubicBezTo>
                    <a:pt x="5496123" y="687620"/>
                    <a:pt x="5500047" y="687620"/>
                    <a:pt x="5502784" y="689992"/>
                  </a:cubicBezTo>
                  <a:cubicBezTo>
                    <a:pt x="5505522" y="692365"/>
                    <a:pt x="5516473" y="696198"/>
                    <a:pt x="5519439" y="694555"/>
                  </a:cubicBezTo>
                  <a:cubicBezTo>
                    <a:pt x="5522405" y="692913"/>
                    <a:pt x="5523272" y="683194"/>
                    <a:pt x="5523272" y="683194"/>
                  </a:cubicBezTo>
                  <a:lnTo>
                    <a:pt x="5529889" y="701445"/>
                  </a:lnTo>
                  <a:cubicBezTo>
                    <a:pt x="5529889" y="701445"/>
                    <a:pt x="5534451" y="701856"/>
                    <a:pt x="5535547" y="699027"/>
                  </a:cubicBezTo>
                  <a:cubicBezTo>
                    <a:pt x="5536642" y="696198"/>
                    <a:pt x="5533721" y="696654"/>
                    <a:pt x="5535135" y="693780"/>
                  </a:cubicBezTo>
                  <a:cubicBezTo>
                    <a:pt x="5536550" y="690905"/>
                    <a:pt x="5542299" y="694281"/>
                    <a:pt x="5544261" y="695240"/>
                  </a:cubicBezTo>
                  <a:cubicBezTo>
                    <a:pt x="5546223" y="696198"/>
                    <a:pt x="5554254" y="694692"/>
                    <a:pt x="5552840" y="690449"/>
                  </a:cubicBezTo>
                  <a:cubicBezTo>
                    <a:pt x="5551425" y="686205"/>
                    <a:pt x="5546634" y="687620"/>
                    <a:pt x="5543258" y="685886"/>
                  </a:cubicBezTo>
                  <a:cubicBezTo>
                    <a:pt x="5539881" y="684152"/>
                    <a:pt x="5545174" y="681551"/>
                    <a:pt x="5545174" y="681551"/>
                  </a:cubicBezTo>
                  <a:cubicBezTo>
                    <a:pt x="5545174" y="681551"/>
                    <a:pt x="5557539" y="682509"/>
                    <a:pt x="5558862" y="681095"/>
                  </a:cubicBezTo>
                  <a:cubicBezTo>
                    <a:pt x="5560186" y="679680"/>
                    <a:pt x="5558498" y="678266"/>
                    <a:pt x="5554619" y="675893"/>
                  </a:cubicBezTo>
                  <a:cubicBezTo>
                    <a:pt x="5550740" y="673520"/>
                    <a:pt x="5550330" y="674935"/>
                    <a:pt x="5550056" y="671604"/>
                  </a:cubicBezTo>
                  <a:cubicBezTo>
                    <a:pt x="5549782" y="668273"/>
                    <a:pt x="5552930" y="667771"/>
                    <a:pt x="5557220" y="668227"/>
                  </a:cubicBezTo>
                  <a:cubicBezTo>
                    <a:pt x="5557950" y="668291"/>
                    <a:pt x="5558679" y="668447"/>
                    <a:pt x="5559365" y="668684"/>
                  </a:cubicBezTo>
                  <a:cubicBezTo>
                    <a:pt x="5559136" y="668428"/>
                    <a:pt x="5559045" y="668104"/>
                    <a:pt x="5559045" y="667771"/>
                  </a:cubicBezTo>
                  <a:cubicBezTo>
                    <a:pt x="5559045" y="665900"/>
                    <a:pt x="5561418" y="664897"/>
                    <a:pt x="5560961" y="661155"/>
                  </a:cubicBezTo>
                  <a:cubicBezTo>
                    <a:pt x="5560505" y="657414"/>
                    <a:pt x="5560505" y="658280"/>
                    <a:pt x="5558679" y="654904"/>
                  </a:cubicBezTo>
                  <a:cubicBezTo>
                    <a:pt x="5556718" y="651432"/>
                    <a:pt x="5555121" y="647777"/>
                    <a:pt x="5553889" y="643999"/>
                  </a:cubicBezTo>
                  <a:cubicBezTo>
                    <a:pt x="5552383" y="640211"/>
                    <a:pt x="5554802" y="639710"/>
                    <a:pt x="5557630" y="642082"/>
                  </a:cubicBezTo>
                  <a:cubicBezTo>
                    <a:pt x="5560460" y="644455"/>
                    <a:pt x="5561418" y="643588"/>
                    <a:pt x="5566209" y="647330"/>
                  </a:cubicBezTo>
                  <a:cubicBezTo>
                    <a:pt x="5569722" y="647234"/>
                    <a:pt x="5573236" y="646787"/>
                    <a:pt x="5576658" y="646006"/>
                  </a:cubicBezTo>
                  <a:cubicBezTo>
                    <a:pt x="5580172" y="644633"/>
                    <a:pt x="5583867" y="643821"/>
                    <a:pt x="5587609" y="643588"/>
                  </a:cubicBezTo>
                  <a:cubicBezTo>
                    <a:pt x="5589479" y="643588"/>
                    <a:pt x="5590438" y="645413"/>
                    <a:pt x="5594727" y="644455"/>
                  </a:cubicBezTo>
                  <a:cubicBezTo>
                    <a:pt x="5597647" y="644076"/>
                    <a:pt x="5600293" y="642402"/>
                    <a:pt x="5601845" y="639892"/>
                  </a:cubicBezTo>
                  <a:cubicBezTo>
                    <a:pt x="5603807" y="637565"/>
                    <a:pt x="5604263" y="637063"/>
                    <a:pt x="5608096" y="632318"/>
                  </a:cubicBezTo>
                  <a:cubicBezTo>
                    <a:pt x="5611929" y="627572"/>
                    <a:pt x="5608096" y="632318"/>
                    <a:pt x="5608553" y="629489"/>
                  </a:cubicBezTo>
                  <a:cubicBezTo>
                    <a:pt x="5609008" y="626660"/>
                    <a:pt x="5609465" y="624926"/>
                    <a:pt x="5610012" y="622827"/>
                  </a:cubicBezTo>
                  <a:cubicBezTo>
                    <a:pt x="5610560" y="620728"/>
                    <a:pt x="5613754" y="621869"/>
                    <a:pt x="5618499" y="621869"/>
                  </a:cubicBezTo>
                  <a:cubicBezTo>
                    <a:pt x="5623108" y="622302"/>
                    <a:pt x="5627716" y="620929"/>
                    <a:pt x="5631321" y="618036"/>
                  </a:cubicBezTo>
                  <a:cubicBezTo>
                    <a:pt x="5635930" y="614477"/>
                    <a:pt x="5629314" y="614887"/>
                    <a:pt x="5628309" y="613519"/>
                  </a:cubicBezTo>
                  <a:close/>
                  <a:moveTo>
                    <a:pt x="1793624" y="1604803"/>
                  </a:moveTo>
                  <a:lnTo>
                    <a:pt x="1785639" y="1606583"/>
                  </a:lnTo>
                  <a:cubicBezTo>
                    <a:pt x="1785639" y="1606583"/>
                    <a:pt x="1783859" y="1609229"/>
                    <a:pt x="1771449" y="1605716"/>
                  </a:cubicBezTo>
                  <a:cubicBezTo>
                    <a:pt x="1766201" y="1603840"/>
                    <a:pt x="1761182" y="1601458"/>
                    <a:pt x="1756391" y="1598598"/>
                  </a:cubicBezTo>
                  <a:cubicBezTo>
                    <a:pt x="1756391" y="1598598"/>
                    <a:pt x="1751053" y="1605716"/>
                    <a:pt x="1749319" y="1608362"/>
                  </a:cubicBezTo>
                  <a:cubicBezTo>
                    <a:pt x="1747585" y="1611009"/>
                    <a:pt x="1749319" y="1622553"/>
                    <a:pt x="1749319" y="1622553"/>
                  </a:cubicBezTo>
                  <a:cubicBezTo>
                    <a:pt x="1749319" y="1622553"/>
                    <a:pt x="1747539" y="1633184"/>
                    <a:pt x="1751053" y="1633184"/>
                  </a:cubicBezTo>
                  <a:cubicBezTo>
                    <a:pt x="1754566" y="1633184"/>
                    <a:pt x="1760817" y="1630538"/>
                    <a:pt x="1763463" y="1630538"/>
                  </a:cubicBezTo>
                  <a:cubicBezTo>
                    <a:pt x="1766110" y="1630538"/>
                    <a:pt x="1775008" y="1645595"/>
                    <a:pt x="1775008" y="1645595"/>
                  </a:cubicBezTo>
                  <a:cubicBezTo>
                    <a:pt x="1775008" y="1645595"/>
                    <a:pt x="1768802" y="1644728"/>
                    <a:pt x="1765243" y="1643816"/>
                  </a:cubicBezTo>
                  <a:cubicBezTo>
                    <a:pt x="1761684" y="1642903"/>
                    <a:pt x="1760680" y="1655360"/>
                    <a:pt x="1760680" y="1655360"/>
                  </a:cubicBezTo>
                  <a:cubicBezTo>
                    <a:pt x="1760680" y="1655360"/>
                    <a:pt x="1758033" y="1662432"/>
                    <a:pt x="1766886" y="1655360"/>
                  </a:cubicBezTo>
                  <a:cubicBezTo>
                    <a:pt x="1769760" y="1653078"/>
                    <a:pt x="1781076" y="1661565"/>
                    <a:pt x="1782856" y="1665079"/>
                  </a:cubicBezTo>
                  <a:cubicBezTo>
                    <a:pt x="1784635" y="1668592"/>
                    <a:pt x="1781076" y="1675756"/>
                    <a:pt x="1781076" y="1675756"/>
                  </a:cubicBezTo>
                  <a:cubicBezTo>
                    <a:pt x="1781076" y="1675756"/>
                    <a:pt x="1780209" y="1714723"/>
                    <a:pt x="1780209" y="1718282"/>
                  </a:cubicBezTo>
                  <a:cubicBezTo>
                    <a:pt x="1780209" y="1721841"/>
                    <a:pt x="1784772" y="1737811"/>
                    <a:pt x="1781076" y="1736031"/>
                  </a:cubicBezTo>
                  <a:cubicBezTo>
                    <a:pt x="1777563" y="1733996"/>
                    <a:pt x="1773319" y="1733659"/>
                    <a:pt x="1769532" y="1735119"/>
                  </a:cubicBezTo>
                  <a:cubicBezTo>
                    <a:pt x="1766886" y="1736898"/>
                    <a:pt x="1750048" y="1738678"/>
                    <a:pt x="1747402" y="1738678"/>
                  </a:cubicBezTo>
                  <a:cubicBezTo>
                    <a:pt x="1744756" y="1738678"/>
                    <a:pt x="1730565" y="1739545"/>
                    <a:pt x="1726093" y="1736898"/>
                  </a:cubicBezTo>
                  <a:cubicBezTo>
                    <a:pt x="1721622" y="1734252"/>
                    <a:pt x="1711036" y="1739545"/>
                    <a:pt x="1707477" y="1736031"/>
                  </a:cubicBezTo>
                  <a:cubicBezTo>
                    <a:pt x="1703918" y="1732518"/>
                    <a:pt x="1690640" y="1732472"/>
                    <a:pt x="1687127" y="1729826"/>
                  </a:cubicBezTo>
                  <a:cubicBezTo>
                    <a:pt x="1683613" y="1727179"/>
                    <a:pt x="1678001" y="1723620"/>
                    <a:pt x="1677362" y="1718282"/>
                  </a:cubicBezTo>
                  <a:cubicBezTo>
                    <a:pt x="1676860" y="1713901"/>
                    <a:pt x="1672891" y="1710758"/>
                    <a:pt x="1668510" y="1711264"/>
                  </a:cubicBezTo>
                  <a:cubicBezTo>
                    <a:pt x="1667552" y="1711374"/>
                    <a:pt x="1666639" y="1711647"/>
                    <a:pt x="1665818" y="1712076"/>
                  </a:cubicBezTo>
                  <a:cubicBezTo>
                    <a:pt x="1660525" y="1714723"/>
                    <a:pt x="1655187" y="1711209"/>
                    <a:pt x="1644555" y="1707513"/>
                  </a:cubicBezTo>
                  <a:lnTo>
                    <a:pt x="1642776" y="1698661"/>
                  </a:lnTo>
                  <a:lnTo>
                    <a:pt x="1641908" y="1689536"/>
                  </a:lnTo>
                  <a:lnTo>
                    <a:pt x="1640996" y="1678904"/>
                  </a:lnTo>
                  <a:cubicBezTo>
                    <a:pt x="1644555" y="1675391"/>
                    <a:pt x="1640129" y="1672699"/>
                    <a:pt x="1640996" y="1670052"/>
                  </a:cubicBezTo>
                  <a:cubicBezTo>
                    <a:pt x="1641863" y="1667406"/>
                    <a:pt x="1639217" y="1662067"/>
                    <a:pt x="1639217" y="1662067"/>
                  </a:cubicBezTo>
                  <a:lnTo>
                    <a:pt x="1652540" y="1653215"/>
                  </a:lnTo>
                  <a:cubicBezTo>
                    <a:pt x="1650487" y="1648456"/>
                    <a:pt x="1649893" y="1643213"/>
                    <a:pt x="1650761" y="1638112"/>
                  </a:cubicBezTo>
                  <a:cubicBezTo>
                    <a:pt x="1651034" y="1634964"/>
                    <a:pt x="1662304" y="1631040"/>
                    <a:pt x="1662304" y="1631040"/>
                  </a:cubicBezTo>
                  <a:cubicBezTo>
                    <a:pt x="1663993" y="1627134"/>
                    <a:pt x="1664586" y="1622845"/>
                    <a:pt x="1664038" y="1618629"/>
                  </a:cubicBezTo>
                  <a:lnTo>
                    <a:pt x="1654319" y="1605351"/>
                  </a:lnTo>
                  <a:lnTo>
                    <a:pt x="1648114" y="1596225"/>
                  </a:lnTo>
                  <a:lnTo>
                    <a:pt x="1640996" y="1582947"/>
                  </a:lnTo>
                  <a:cubicBezTo>
                    <a:pt x="1639444" y="1579224"/>
                    <a:pt x="1638258" y="1575359"/>
                    <a:pt x="1637483" y="1571403"/>
                  </a:cubicBezTo>
                  <a:cubicBezTo>
                    <a:pt x="1637483" y="1568756"/>
                    <a:pt x="1625026" y="1559904"/>
                    <a:pt x="1625026" y="1559904"/>
                  </a:cubicBezTo>
                  <a:lnTo>
                    <a:pt x="1617087" y="1549273"/>
                  </a:lnTo>
                  <a:cubicBezTo>
                    <a:pt x="1614075" y="1544441"/>
                    <a:pt x="1611383" y="1539394"/>
                    <a:pt x="1609102" y="1534170"/>
                  </a:cubicBezTo>
                  <a:cubicBezTo>
                    <a:pt x="1607231" y="1530063"/>
                    <a:pt x="1602896" y="1527964"/>
                    <a:pt x="1600204" y="1522671"/>
                  </a:cubicBezTo>
                  <a:cubicBezTo>
                    <a:pt x="1599017" y="1519915"/>
                    <a:pt x="1597192" y="1517474"/>
                    <a:pt x="1594911" y="1515553"/>
                  </a:cubicBezTo>
                  <a:cubicBezTo>
                    <a:pt x="1594911" y="1515553"/>
                    <a:pt x="1606409" y="1505834"/>
                    <a:pt x="1609102" y="1503142"/>
                  </a:cubicBezTo>
                  <a:cubicBezTo>
                    <a:pt x="1611794" y="1500450"/>
                    <a:pt x="1609968" y="1498579"/>
                    <a:pt x="1597557" y="1494290"/>
                  </a:cubicBezTo>
                  <a:cubicBezTo>
                    <a:pt x="1592264" y="1492420"/>
                    <a:pt x="1592264" y="1483659"/>
                    <a:pt x="1585147" y="1482746"/>
                  </a:cubicBezTo>
                  <a:cubicBezTo>
                    <a:pt x="1578028" y="1481834"/>
                    <a:pt x="1578941" y="1481879"/>
                    <a:pt x="1576294" y="1476541"/>
                  </a:cubicBezTo>
                  <a:cubicBezTo>
                    <a:pt x="1573648" y="1471202"/>
                    <a:pt x="1580857" y="1474807"/>
                    <a:pt x="1584279" y="1471248"/>
                  </a:cubicBezTo>
                  <a:cubicBezTo>
                    <a:pt x="1587200" y="1468282"/>
                    <a:pt x="1589344" y="1464627"/>
                    <a:pt x="1590485" y="1460616"/>
                  </a:cubicBezTo>
                  <a:cubicBezTo>
                    <a:pt x="1593132" y="1454411"/>
                    <a:pt x="1598470" y="1448205"/>
                    <a:pt x="1599337" y="1444646"/>
                  </a:cubicBezTo>
                  <a:cubicBezTo>
                    <a:pt x="1599839" y="1441717"/>
                    <a:pt x="1599839" y="1438724"/>
                    <a:pt x="1599337" y="1435794"/>
                  </a:cubicBezTo>
                  <a:cubicBezTo>
                    <a:pt x="1603444" y="1436333"/>
                    <a:pt x="1607596" y="1436625"/>
                    <a:pt x="1611748" y="1436661"/>
                  </a:cubicBezTo>
                  <a:cubicBezTo>
                    <a:pt x="1617953" y="1436661"/>
                    <a:pt x="1625026" y="1430456"/>
                    <a:pt x="1628585" y="1430456"/>
                  </a:cubicBezTo>
                  <a:cubicBezTo>
                    <a:pt x="1632144" y="1430456"/>
                    <a:pt x="1638349" y="1435794"/>
                    <a:pt x="1634791" y="1428676"/>
                  </a:cubicBezTo>
                  <a:cubicBezTo>
                    <a:pt x="1631231" y="1421558"/>
                    <a:pt x="1634791" y="1428676"/>
                    <a:pt x="1643916" y="1423383"/>
                  </a:cubicBezTo>
                  <a:cubicBezTo>
                    <a:pt x="1646654" y="1421741"/>
                    <a:pt x="1648479" y="1420691"/>
                    <a:pt x="1653635" y="1410060"/>
                  </a:cubicBezTo>
                  <a:lnTo>
                    <a:pt x="1666959" y="1402075"/>
                  </a:lnTo>
                  <a:cubicBezTo>
                    <a:pt x="1669605" y="1396782"/>
                    <a:pt x="1679369" y="1395869"/>
                    <a:pt x="1682016" y="1395002"/>
                  </a:cubicBezTo>
                  <a:cubicBezTo>
                    <a:pt x="1684663" y="1394135"/>
                    <a:pt x="1695294" y="1391443"/>
                    <a:pt x="1697986" y="1387017"/>
                  </a:cubicBezTo>
                  <a:cubicBezTo>
                    <a:pt x="1700678" y="1382591"/>
                    <a:pt x="1709485" y="1385238"/>
                    <a:pt x="1712177" y="1386150"/>
                  </a:cubicBezTo>
                  <a:cubicBezTo>
                    <a:pt x="1714869" y="1387063"/>
                    <a:pt x="1725455" y="1393223"/>
                    <a:pt x="1725455" y="1393223"/>
                  </a:cubicBezTo>
                  <a:cubicBezTo>
                    <a:pt x="1725455" y="1393223"/>
                    <a:pt x="1735219" y="1396782"/>
                    <a:pt x="1736999" y="1390576"/>
                  </a:cubicBezTo>
                  <a:cubicBezTo>
                    <a:pt x="1738778" y="1384371"/>
                    <a:pt x="1752923" y="1390576"/>
                    <a:pt x="1752923" y="1394090"/>
                  </a:cubicBezTo>
                  <a:cubicBezTo>
                    <a:pt x="1752923" y="1397603"/>
                    <a:pt x="1760908" y="1406501"/>
                    <a:pt x="1760908" y="1406501"/>
                  </a:cubicBezTo>
                  <a:cubicBezTo>
                    <a:pt x="1762277" y="1410489"/>
                    <a:pt x="1762870" y="1414700"/>
                    <a:pt x="1762688" y="1418912"/>
                  </a:cubicBezTo>
                  <a:cubicBezTo>
                    <a:pt x="1762049" y="1423725"/>
                    <a:pt x="1760224" y="1428306"/>
                    <a:pt x="1757349" y="1432235"/>
                  </a:cubicBezTo>
                  <a:cubicBezTo>
                    <a:pt x="1754703" y="1434882"/>
                    <a:pt x="1756482" y="1438441"/>
                    <a:pt x="1757349" y="1442867"/>
                  </a:cubicBezTo>
                  <a:cubicBezTo>
                    <a:pt x="1759220" y="1446517"/>
                    <a:pt x="1761912" y="1449652"/>
                    <a:pt x="1765289" y="1451993"/>
                  </a:cubicBezTo>
                  <a:cubicBezTo>
                    <a:pt x="1766338" y="1452106"/>
                    <a:pt x="1767296" y="1452577"/>
                    <a:pt x="1768026" y="1453316"/>
                  </a:cubicBezTo>
                  <a:cubicBezTo>
                    <a:pt x="1768711" y="1454365"/>
                    <a:pt x="1767296" y="1453589"/>
                    <a:pt x="1765289" y="1451993"/>
                  </a:cubicBezTo>
                  <a:cubicBezTo>
                    <a:pt x="1761091" y="1451878"/>
                    <a:pt x="1756893" y="1451139"/>
                    <a:pt x="1752923" y="1449802"/>
                  </a:cubicBezTo>
                  <a:cubicBezTo>
                    <a:pt x="1748360" y="1447110"/>
                    <a:pt x="1728101" y="1445239"/>
                    <a:pt x="1725546" y="1445239"/>
                  </a:cubicBezTo>
                  <a:cubicBezTo>
                    <a:pt x="1720208" y="1445139"/>
                    <a:pt x="1714869" y="1445440"/>
                    <a:pt x="1709576" y="1446152"/>
                  </a:cubicBezTo>
                  <a:cubicBezTo>
                    <a:pt x="1705013" y="1447019"/>
                    <a:pt x="1701591" y="1459430"/>
                    <a:pt x="1698078" y="1459430"/>
                  </a:cubicBezTo>
                  <a:cubicBezTo>
                    <a:pt x="1694564" y="1459430"/>
                    <a:pt x="1700724" y="1467415"/>
                    <a:pt x="1700724" y="1467415"/>
                  </a:cubicBezTo>
                  <a:cubicBezTo>
                    <a:pt x="1700724" y="1467415"/>
                    <a:pt x="1712268" y="1476267"/>
                    <a:pt x="1708709" y="1476267"/>
                  </a:cubicBezTo>
                  <a:cubicBezTo>
                    <a:pt x="1705150" y="1476267"/>
                    <a:pt x="1684754" y="1471704"/>
                    <a:pt x="1680328" y="1471704"/>
                  </a:cubicBezTo>
                  <a:cubicBezTo>
                    <a:pt x="1675902" y="1471704"/>
                    <a:pt x="1675765" y="1483248"/>
                    <a:pt x="1675765" y="1483248"/>
                  </a:cubicBezTo>
                  <a:cubicBezTo>
                    <a:pt x="1680465" y="1484371"/>
                    <a:pt x="1685164" y="1485256"/>
                    <a:pt x="1689956" y="1485895"/>
                  </a:cubicBezTo>
                  <a:cubicBezTo>
                    <a:pt x="1692602" y="1485895"/>
                    <a:pt x="1695249" y="1490458"/>
                    <a:pt x="1695249" y="1490458"/>
                  </a:cubicBezTo>
                  <a:cubicBezTo>
                    <a:pt x="1693515" y="1494016"/>
                    <a:pt x="1689956" y="1496663"/>
                    <a:pt x="1696161" y="1498443"/>
                  </a:cubicBezTo>
                  <a:cubicBezTo>
                    <a:pt x="1699264" y="1499209"/>
                    <a:pt x="1702230" y="1500409"/>
                    <a:pt x="1705013" y="1502001"/>
                  </a:cubicBezTo>
                  <a:lnTo>
                    <a:pt x="1705013" y="1518838"/>
                  </a:lnTo>
                  <a:cubicBezTo>
                    <a:pt x="1705013" y="1518838"/>
                    <a:pt x="1708572" y="1520618"/>
                    <a:pt x="1717424" y="1525911"/>
                  </a:cubicBezTo>
                  <a:cubicBezTo>
                    <a:pt x="1720846" y="1527964"/>
                    <a:pt x="1722762" y="1533896"/>
                    <a:pt x="1728056" y="1531250"/>
                  </a:cubicBezTo>
                  <a:cubicBezTo>
                    <a:pt x="1733349" y="1528603"/>
                    <a:pt x="1739600" y="1534809"/>
                    <a:pt x="1743159" y="1537455"/>
                  </a:cubicBezTo>
                  <a:cubicBezTo>
                    <a:pt x="1746718" y="1540102"/>
                    <a:pt x="1749364" y="1543661"/>
                    <a:pt x="1746672" y="1548087"/>
                  </a:cubicBezTo>
                  <a:cubicBezTo>
                    <a:pt x="1743980" y="1552513"/>
                    <a:pt x="1739600" y="1558718"/>
                    <a:pt x="1739600" y="1564057"/>
                  </a:cubicBezTo>
                  <a:cubicBezTo>
                    <a:pt x="1739600" y="1569395"/>
                    <a:pt x="1737820" y="1572909"/>
                    <a:pt x="1742246" y="1580027"/>
                  </a:cubicBezTo>
                  <a:cubicBezTo>
                    <a:pt x="1746672" y="1587145"/>
                    <a:pt x="1749364" y="1596864"/>
                    <a:pt x="1750231" y="1591525"/>
                  </a:cubicBezTo>
                  <a:cubicBezTo>
                    <a:pt x="1750505" y="1585475"/>
                    <a:pt x="1751691" y="1579507"/>
                    <a:pt x="1753790" y="1573821"/>
                  </a:cubicBezTo>
                  <a:cubicBezTo>
                    <a:pt x="1755615" y="1568391"/>
                    <a:pt x="1758307" y="1563295"/>
                    <a:pt x="1761775" y="1558718"/>
                  </a:cubicBezTo>
                  <a:cubicBezTo>
                    <a:pt x="1767570" y="1557016"/>
                    <a:pt x="1773502" y="1555839"/>
                    <a:pt x="1779479" y="1555205"/>
                  </a:cubicBezTo>
                  <a:cubicBezTo>
                    <a:pt x="1779297" y="1558595"/>
                    <a:pt x="1778384" y="1561908"/>
                    <a:pt x="1776833" y="1564924"/>
                  </a:cubicBezTo>
                  <a:cubicBezTo>
                    <a:pt x="1774186" y="1570262"/>
                    <a:pt x="1784818" y="1573821"/>
                    <a:pt x="1793670" y="1583540"/>
                  </a:cubicBezTo>
                  <a:cubicBezTo>
                    <a:pt x="1796499" y="1586351"/>
                    <a:pt x="1799419" y="1589015"/>
                    <a:pt x="1802521" y="1591525"/>
                  </a:cubicBezTo>
                  <a:lnTo>
                    <a:pt x="1806081" y="1600377"/>
                  </a:lnTo>
                  <a:close/>
                  <a:moveTo>
                    <a:pt x="2741698" y="1750815"/>
                  </a:moveTo>
                  <a:cubicBezTo>
                    <a:pt x="2751736" y="1754146"/>
                    <a:pt x="2747675" y="1785904"/>
                    <a:pt x="2743843" y="1793980"/>
                  </a:cubicBezTo>
                  <a:cubicBezTo>
                    <a:pt x="2740010" y="1802056"/>
                    <a:pt x="2729150" y="1801965"/>
                    <a:pt x="2723629" y="1808672"/>
                  </a:cubicBezTo>
                  <a:cubicBezTo>
                    <a:pt x="2719842" y="1813235"/>
                    <a:pt x="2721165" y="1816794"/>
                    <a:pt x="2720344" y="1822087"/>
                  </a:cubicBezTo>
                  <a:cubicBezTo>
                    <a:pt x="2718382" y="1837514"/>
                    <a:pt x="2707340" y="1850240"/>
                    <a:pt x="2692328" y="1854301"/>
                  </a:cubicBezTo>
                  <a:cubicBezTo>
                    <a:pt x="2683202" y="1856674"/>
                    <a:pt x="2679917" y="1853252"/>
                    <a:pt x="2671886" y="1851609"/>
                  </a:cubicBezTo>
                  <a:cubicBezTo>
                    <a:pt x="2668738" y="1851030"/>
                    <a:pt x="2665498" y="1850861"/>
                    <a:pt x="2662304" y="1851107"/>
                  </a:cubicBezTo>
                  <a:lnTo>
                    <a:pt x="2662304" y="1957468"/>
                  </a:lnTo>
                  <a:lnTo>
                    <a:pt x="2650349" y="1957468"/>
                  </a:lnTo>
                  <a:lnTo>
                    <a:pt x="2650349" y="1851609"/>
                  </a:lnTo>
                  <a:cubicBezTo>
                    <a:pt x="2647840" y="1851509"/>
                    <a:pt x="2645376" y="1851016"/>
                    <a:pt x="2643049" y="1850149"/>
                  </a:cubicBezTo>
                  <a:cubicBezTo>
                    <a:pt x="2630820" y="1845586"/>
                    <a:pt x="2624797" y="1831167"/>
                    <a:pt x="2625208" y="1818893"/>
                  </a:cubicBezTo>
                  <a:cubicBezTo>
                    <a:pt x="2625482" y="1809767"/>
                    <a:pt x="2625847" y="1801280"/>
                    <a:pt x="2626029" y="1792520"/>
                  </a:cubicBezTo>
                  <a:cubicBezTo>
                    <a:pt x="2621467" y="1794742"/>
                    <a:pt x="2616584" y="1796353"/>
                    <a:pt x="2611611" y="1797311"/>
                  </a:cubicBezTo>
                  <a:lnTo>
                    <a:pt x="2611611" y="1912022"/>
                  </a:lnTo>
                  <a:lnTo>
                    <a:pt x="2598561" y="1912022"/>
                  </a:lnTo>
                  <a:lnTo>
                    <a:pt x="2598561" y="1833494"/>
                  </a:lnTo>
                  <a:cubicBezTo>
                    <a:pt x="2597374" y="1837578"/>
                    <a:pt x="2595686" y="1841498"/>
                    <a:pt x="2593542" y="1845175"/>
                  </a:cubicBezTo>
                  <a:cubicBezTo>
                    <a:pt x="2589389" y="1852613"/>
                    <a:pt x="2579853" y="1861693"/>
                    <a:pt x="2578347" y="1869906"/>
                  </a:cubicBezTo>
                  <a:cubicBezTo>
                    <a:pt x="2577069" y="1876750"/>
                    <a:pt x="2583321" y="1879625"/>
                    <a:pt x="2582910" y="1885329"/>
                  </a:cubicBezTo>
                  <a:cubicBezTo>
                    <a:pt x="2582545" y="1889891"/>
                    <a:pt x="2574104" y="1899017"/>
                    <a:pt x="2571503" y="1902394"/>
                  </a:cubicBezTo>
                  <a:cubicBezTo>
                    <a:pt x="2568263" y="1907664"/>
                    <a:pt x="2564431" y="1912574"/>
                    <a:pt x="2560141" y="1917041"/>
                  </a:cubicBezTo>
                  <a:cubicBezTo>
                    <a:pt x="2553114" y="1922470"/>
                    <a:pt x="2541297" y="1924067"/>
                    <a:pt x="2528703" y="1923702"/>
                  </a:cubicBezTo>
                  <a:lnTo>
                    <a:pt x="2528703" y="2037227"/>
                  </a:lnTo>
                  <a:lnTo>
                    <a:pt x="2516657" y="2037227"/>
                  </a:lnTo>
                  <a:lnTo>
                    <a:pt x="2516657" y="1922836"/>
                  </a:lnTo>
                  <a:cubicBezTo>
                    <a:pt x="2506163" y="1921658"/>
                    <a:pt x="2495805" y="1919641"/>
                    <a:pt x="2485630" y="1916813"/>
                  </a:cubicBezTo>
                  <a:cubicBezTo>
                    <a:pt x="2481340" y="1915653"/>
                    <a:pt x="2477234" y="1913869"/>
                    <a:pt x="2473447" y="1911519"/>
                  </a:cubicBezTo>
                  <a:lnTo>
                    <a:pt x="2473447" y="1921193"/>
                  </a:lnTo>
                  <a:lnTo>
                    <a:pt x="2460853" y="1921193"/>
                  </a:lnTo>
                  <a:lnTo>
                    <a:pt x="2460853" y="1902713"/>
                  </a:lnTo>
                  <a:cubicBezTo>
                    <a:pt x="2453781" y="1898242"/>
                    <a:pt x="2447621" y="1892520"/>
                    <a:pt x="2442602" y="1885830"/>
                  </a:cubicBezTo>
                  <a:cubicBezTo>
                    <a:pt x="2435620" y="1874788"/>
                    <a:pt x="2431651" y="1857130"/>
                    <a:pt x="2429506" y="1844354"/>
                  </a:cubicBezTo>
                  <a:cubicBezTo>
                    <a:pt x="2428548" y="1838322"/>
                    <a:pt x="2428228" y="1832203"/>
                    <a:pt x="2428594" y="1826103"/>
                  </a:cubicBezTo>
                  <a:cubicBezTo>
                    <a:pt x="2427316" y="1829707"/>
                    <a:pt x="2426723" y="1833508"/>
                    <a:pt x="2426769" y="1837327"/>
                  </a:cubicBezTo>
                  <a:cubicBezTo>
                    <a:pt x="2422799" y="1862834"/>
                    <a:pt x="2394464" y="1875199"/>
                    <a:pt x="2368683" y="1874560"/>
                  </a:cubicBezTo>
                  <a:lnTo>
                    <a:pt x="2368683" y="1972708"/>
                  </a:lnTo>
                  <a:lnTo>
                    <a:pt x="2356637" y="1972708"/>
                  </a:lnTo>
                  <a:lnTo>
                    <a:pt x="2356637" y="1873100"/>
                  </a:lnTo>
                  <a:cubicBezTo>
                    <a:pt x="2352074" y="1872252"/>
                    <a:pt x="2347603" y="1870828"/>
                    <a:pt x="2343405" y="1868857"/>
                  </a:cubicBezTo>
                  <a:cubicBezTo>
                    <a:pt x="2334279" y="1864294"/>
                    <a:pt x="2327480" y="1856445"/>
                    <a:pt x="2318856" y="1851290"/>
                  </a:cubicBezTo>
                  <a:cubicBezTo>
                    <a:pt x="2307541" y="1845394"/>
                    <a:pt x="2298050" y="1836492"/>
                    <a:pt x="2291479" y="1825555"/>
                  </a:cubicBezTo>
                  <a:cubicBezTo>
                    <a:pt x="2281258" y="1807304"/>
                    <a:pt x="2281167" y="1783850"/>
                    <a:pt x="2275418" y="1764412"/>
                  </a:cubicBezTo>
                  <a:cubicBezTo>
                    <a:pt x="2270125" y="1746161"/>
                    <a:pt x="2283312" y="1722799"/>
                    <a:pt x="2299191" y="1714221"/>
                  </a:cubicBezTo>
                  <a:cubicBezTo>
                    <a:pt x="2300194" y="1713669"/>
                    <a:pt x="2301244" y="1713226"/>
                    <a:pt x="2302339" y="1712898"/>
                  </a:cubicBezTo>
                  <a:lnTo>
                    <a:pt x="2302339" y="1644455"/>
                  </a:lnTo>
                  <a:cubicBezTo>
                    <a:pt x="2301152" y="1648556"/>
                    <a:pt x="2299419" y="1652494"/>
                    <a:pt x="2297274" y="1656181"/>
                  </a:cubicBezTo>
                  <a:cubicBezTo>
                    <a:pt x="2293167" y="1663619"/>
                    <a:pt x="2283586" y="1672653"/>
                    <a:pt x="2282126" y="1680866"/>
                  </a:cubicBezTo>
                  <a:cubicBezTo>
                    <a:pt x="2280848" y="1687710"/>
                    <a:pt x="2287099" y="1690631"/>
                    <a:pt x="2286689" y="1696334"/>
                  </a:cubicBezTo>
                  <a:cubicBezTo>
                    <a:pt x="2286323" y="1700897"/>
                    <a:pt x="2277882" y="1710023"/>
                    <a:pt x="2275281" y="1713354"/>
                  </a:cubicBezTo>
                  <a:cubicBezTo>
                    <a:pt x="2272041" y="1718633"/>
                    <a:pt x="2268209" y="1723543"/>
                    <a:pt x="2263920" y="1728001"/>
                  </a:cubicBezTo>
                  <a:cubicBezTo>
                    <a:pt x="2256893" y="1733476"/>
                    <a:pt x="2245075" y="1735073"/>
                    <a:pt x="2232482" y="1734708"/>
                  </a:cubicBezTo>
                  <a:lnTo>
                    <a:pt x="2232482" y="1848232"/>
                  </a:lnTo>
                  <a:lnTo>
                    <a:pt x="2220436" y="1848232"/>
                  </a:lnTo>
                  <a:lnTo>
                    <a:pt x="2220436" y="1733659"/>
                  </a:lnTo>
                  <a:cubicBezTo>
                    <a:pt x="2209941" y="1732468"/>
                    <a:pt x="2199583" y="1730437"/>
                    <a:pt x="2189408" y="1727590"/>
                  </a:cubicBezTo>
                  <a:cubicBezTo>
                    <a:pt x="2185119" y="1726426"/>
                    <a:pt x="2181012" y="1724661"/>
                    <a:pt x="2177225" y="1722343"/>
                  </a:cubicBezTo>
                  <a:lnTo>
                    <a:pt x="2177225" y="1732016"/>
                  </a:lnTo>
                  <a:lnTo>
                    <a:pt x="2164632" y="1732016"/>
                  </a:lnTo>
                  <a:lnTo>
                    <a:pt x="2164632" y="1713491"/>
                  </a:lnTo>
                  <a:cubicBezTo>
                    <a:pt x="2157559" y="1709019"/>
                    <a:pt x="2151399" y="1703297"/>
                    <a:pt x="2146380" y="1696608"/>
                  </a:cubicBezTo>
                  <a:cubicBezTo>
                    <a:pt x="2139399" y="1685611"/>
                    <a:pt x="2135429" y="1667908"/>
                    <a:pt x="2133285" y="1655132"/>
                  </a:cubicBezTo>
                  <a:cubicBezTo>
                    <a:pt x="2132280" y="1649104"/>
                    <a:pt x="2131961" y="1642981"/>
                    <a:pt x="2132372" y="1636880"/>
                  </a:cubicBezTo>
                  <a:cubicBezTo>
                    <a:pt x="2130958" y="1640453"/>
                    <a:pt x="2130227" y="1644258"/>
                    <a:pt x="2130182" y="1648105"/>
                  </a:cubicBezTo>
                  <a:cubicBezTo>
                    <a:pt x="2126258" y="1673566"/>
                    <a:pt x="2097922" y="1685977"/>
                    <a:pt x="2072142" y="1685292"/>
                  </a:cubicBezTo>
                  <a:lnTo>
                    <a:pt x="2072142" y="1783485"/>
                  </a:lnTo>
                  <a:lnTo>
                    <a:pt x="2060096" y="1783485"/>
                  </a:lnTo>
                  <a:lnTo>
                    <a:pt x="2060096" y="1683923"/>
                  </a:lnTo>
                  <a:cubicBezTo>
                    <a:pt x="2055533" y="1683061"/>
                    <a:pt x="2051062" y="1681619"/>
                    <a:pt x="2046864" y="1679634"/>
                  </a:cubicBezTo>
                  <a:cubicBezTo>
                    <a:pt x="2037738" y="1675071"/>
                    <a:pt x="2030939" y="1667223"/>
                    <a:pt x="2022315" y="1662067"/>
                  </a:cubicBezTo>
                  <a:cubicBezTo>
                    <a:pt x="2010999" y="1656186"/>
                    <a:pt x="2001509" y="1647279"/>
                    <a:pt x="1994938" y="1636332"/>
                  </a:cubicBezTo>
                  <a:cubicBezTo>
                    <a:pt x="1984717" y="1618081"/>
                    <a:pt x="1984626" y="1594673"/>
                    <a:pt x="1978877" y="1575236"/>
                  </a:cubicBezTo>
                  <a:cubicBezTo>
                    <a:pt x="1973538" y="1556984"/>
                    <a:pt x="1986770" y="1533622"/>
                    <a:pt x="2002604" y="1524770"/>
                  </a:cubicBezTo>
                  <a:cubicBezTo>
                    <a:pt x="2010041" y="1520664"/>
                    <a:pt x="2019441" y="1523858"/>
                    <a:pt x="2026422" y="1519569"/>
                  </a:cubicBezTo>
                  <a:cubicBezTo>
                    <a:pt x="2033403" y="1515280"/>
                    <a:pt x="2034224" y="1505880"/>
                    <a:pt x="2040749" y="1500770"/>
                  </a:cubicBezTo>
                  <a:cubicBezTo>
                    <a:pt x="2048278" y="1494975"/>
                    <a:pt x="2056263" y="1493241"/>
                    <a:pt x="2061921" y="1485119"/>
                  </a:cubicBezTo>
                  <a:cubicBezTo>
                    <a:pt x="2066484" y="1478366"/>
                    <a:pt x="2065982" y="1467643"/>
                    <a:pt x="2074241" y="1464677"/>
                  </a:cubicBezTo>
                  <a:cubicBezTo>
                    <a:pt x="2087291" y="1460114"/>
                    <a:pt x="2101983" y="1477727"/>
                    <a:pt x="2111474" y="1485803"/>
                  </a:cubicBezTo>
                  <a:cubicBezTo>
                    <a:pt x="2113390" y="1469341"/>
                    <a:pt x="2121741" y="1454301"/>
                    <a:pt x="2134699" y="1443962"/>
                  </a:cubicBezTo>
                  <a:cubicBezTo>
                    <a:pt x="2145422" y="1434836"/>
                    <a:pt x="2162076" y="1433878"/>
                    <a:pt x="2170381" y="1420189"/>
                  </a:cubicBezTo>
                  <a:cubicBezTo>
                    <a:pt x="2174944" y="1412706"/>
                    <a:pt x="2175902" y="1404949"/>
                    <a:pt x="2185392" y="1403078"/>
                  </a:cubicBezTo>
                  <a:cubicBezTo>
                    <a:pt x="2190366" y="1402120"/>
                    <a:pt x="2194518" y="1407231"/>
                    <a:pt x="2200450" y="1405405"/>
                  </a:cubicBezTo>
                  <a:cubicBezTo>
                    <a:pt x="2209165" y="1402713"/>
                    <a:pt x="2207522" y="1395732"/>
                    <a:pt x="2210397" y="1389207"/>
                  </a:cubicBezTo>
                  <a:cubicBezTo>
                    <a:pt x="2216466" y="1375519"/>
                    <a:pt x="2229287" y="1373785"/>
                    <a:pt x="2242063" y="1378850"/>
                  </a:cubicBezTo>
                  <a:cubicBezTo>
                    <a:pt x="2247493" y="1381350"/>
                    <a:pt x="2252056" y="1385457"/>
                    <a:pt x="2255068" y="1390622"/>
                  </a:cubicBezTo>
                  <a:cubicBezTo>
                    <a:pt x="2262596" y="1378074"/>
                    <a:pt x="2272726" y="1369313"/>
                    <a:pt x="2291981" y="1374880"/>
                  </a:cubicBezTo>
                  <a:cubicBezTo>
                    <a:pt x="2305076" y="1379383"/>
                    <a:pt x="2313062" y="1392643"/>
                    <a:pt x="2310871" y="1406318"/>
                  </a:cubicBezTo>
                  <a:cubicBezTo>
                    <a:pt x="2310187" y="1410881"/>
                    <a:pt x="2302659" y="1418364"/>
                    <a:pt x="2309138" y="1424296"/>
                  </a:cubicBezTo>
                  <a:cubicBezTo>
                    <a:pt x="2311784" y="1426714"/>
                    <a:pt x="2314202" y="1424296"/>
                    <a:pt x="2317214" y="1425482"/>
                  </a:cubicBezTo>
                  <a:cubicBezTo>
                    <a:pt x="2325336" y="1427718"/>
                    <a:pt x="2333138" y="1431035"/>
                    <a:pt x="2340393" y="1435338"/>
                  </a:cubicBezTo>
                  <a:cubicBezTo>
                    <a:pt x="2344956" y="1438121"/>
                    <a:pt x="2353306" y="1444464"/>
                    <a:pt x="2358645" y="1444464"/>
                  </a:cubicBezTo>
                  <a:cubicBezTo>
                    <a:pt x="2365763" y="1444464"/>
                    <a:pt x="2363207" y="1441361"/>
                    <a:pt x="2369048" y="1439901"/>
                  </a:cubicBezTo>
                  <a:cubicBezTo>
                    <a:pt x="2378950" y="1437254"/>
                    <a:pt x="2398935" y="1435977"/>
                    <a:pt x="2404776" y="1446517"/>
                  </a:cubicBezTo>
                  <a:cubicBezTo>
                    <a:pt x="2407970" y="1452312"/>
                    <a:pt x="2407878" y="1462350"/>
                    <a:pt x="2406464" y="1471978"/>
                  </a:cubicBezTo>
                  <a:lnTo>
                    <a:pt x="2407012" y="1472434"/>
                  </a:lnTo>
                  <a:cubicBezTo>
                    <a:pt x="2420335" y="1482655"/>
                    <a:pt x="2439316" y="1480921"/>
                    <a:pt x="2450176" y="1493834"/>
                  </a:cubicBezTo>
                  <a:cubicBezTo>
                    <a:pt x="2455469" y="1500085"/>
                    <a:pt x="2458344" y="1508038"/>
                    <a:pt x="2458298" y="1516238"/>
                  </a:cubicBezTo>
                  <a:cubicBezTo>
                    <a:pt x="2458298" y="1532664"/>
                    <a:pt x="2443971" y="1546261"/>
                    <a:pt x="2445339" y="1561866"/>
                  </a:cubicBezTo>
                  <a:cubicBezTo>
                    <a:pt x="2455378" y="1565197"/>
                    <a:pt x="2451317" y="1597001"/>
                    <a:pt x="2447439" y="1605031"/>
                  </a:cubicBezTo>
                  <a:cubicBezTo>
                    <a:pt x="2443240" y="1613792"/>
                    <a:pt x="2432746" y="1613062"/>
                    <a:pt x="2427270" y="1619724"/>
                  </a:cubicBezTo>
                  <a:cubicBezTo>
                    <a:pt x="2423483" y="1624287"/>
                    <a:pt x="2424806" y="1627891"/>
                    <a:pt x="2423985" y="1633138"/>
                  </a:cubicBezTo>
                  <a:cubicBezTo>
                    <a:pt x="2423438" y="1636670"/>
                    <a:pt x="2422480" y="1640120"/>
                    <a:pt x="2421065" y="1643405"/>
                  </a:cubicBezTo>
                  <a:cubicBezTo>
                    <a:pt x="2424031" y="1639705"/>
                    <a:pt x="2427362" y="1636314"/>
                    <a:pt x="2431012" y="1633275"/>
                  </a:cubicBezTo>
                  <a:cubicBezTo>
                    <a:pt x="2441735" y="1624150"/>
                    <a:pt x="2458390" y="1623237"/>
                    <a:pt x="2466694" y="1609548"/>
                  </a:cubicBezTo>
                  <a:cubicBezTo>
                    <a:pt x="2471257" y="1602020"/>
                    <a:pt x="2472215" y="1594263"/>
                    <a:pt x="2481751" y="1592438"/>
                  </a:cubicBezTo>
                  <a:cubicBezTo>
                    <a:pt x="2486679" y="1591434"/>
                    <a:pt x="2490877" y="1596590"/>
                    <a:pt x="2496763" y="1594719"/>
                  </a:cubicBezTo>
                  <a:cubicBezTo>
                    <a:pt x="2505478" y="1592027"/>
                    <a:pt x="2503836" y="1585091"/>
                    <a:pt x="2506710" y="1578521"/>
                  </a:cubicBezTo>
                  <a:cubicBezTo>
                    <a:pt x="2512779" y="1564832"/>
                    <a:pt x="2525601" y="1563144"/>
                    <a:pt x="2538376" y="1568209"/>
                  </a:cubicBezTo>
                  <a:cubicBezTo>
                    <a:pt x="2543806" y="1570677"/>
                    <a:pt x="2548369" y="1574775"/>
                    <a:pt x="2551381" y="1579935"/>
                  </a:cubicBezTo>
                  <a:cubicBezTo>
                    <a:pt x="2558955" y="1567433"/>
                    <a:pt x="2569084" y="1558673"/>
                    <a:pt x="2588294" y="1564239"/>
                  </a:cubicBezTo>
                  <a:cubicBezTo>
                    <a:pt x="2601390" y="1568725"/>
                    <a:pt x="2609375" y="1581957"/>
                    <a:pt x="2607230" y="1595632"/>
                  </a:cubicBezTo>
                  <a:cubicBezTo>
                    <a:pt x="2606500" y="1600468"/>
                    <a:pt x="2598971" y="1607723"/>
                    <a:pt x="2605451" y="1613655"/>
                  </a:cubicBezTo>
                  <a:cubicBezTo>
                    <a:pt x="2608097" y="1616073"/>
                    <a:pt x="2610516" y="1613883"/>
                    <a:pt x="2613527" y="1614842"/>
                  </a:cubicBezTo>
                  <a:cubicBezTo>
                    <a:pt x="2621649" y="1617027"/>
                    <a:pt x="2629452" y="1620326"/>
                    <a:pt x="2636706" y="1624652"/>
                  </a:cubicBezTo>
                  <a:cubicBezTo>
                    <a:pt x="2641269" y="1627480"/>
                    <a:pt x="2649619" y="1633777"/>
                    <a:pt x="2654958" y="1633777"/>
                  </a:cubicBezTo>
                  <a:cubicBezTo>
                    <a:pt x="2662076" y="1633777"/>
                    <a:pt x="2659521" y="1630675"/>
                    <a:pt x="2665361" y="1629214"/>
                  </a:cubicBezTo>
                  <a:cubicBezTo>
                    <a:pt x="2675263" y="1626568"/>
                    <a:pt x="2695248" y="1625290"/>
                    <a:pt x="2701089" y="1635831"/>
                  </a:cubicBezTo>
                  <a:cubicBezTo>
                    <a:pt x="2704282" y="1641626"/>
                    <a:pt x="2704192" y="1651664"/>
                    <a:pt x="2702777" y="1661292"/>
                  </a:cubicBezTo>
                  <a:lnTo>
                    <a:pt x="2703324" y="1661748"/>
                  </a:lnTo>
                  <a:cubicBezTo>
                    <a:pt x="2716648" y="1671969"/>
                    <a:pt x="2735629" y="1670189"/>
                    <a:pt x="2746489" y="1683102"/>
                  </a:cubicBezTo>
                  <a:cubicBezTo>
                    <a:pt x="2751828" y="1689349"/>
                    <a:pt x="2754702" y="1697302"/>
                    <a:pt x="2754611" y="1705506"/>
                  </a:cubicBezTo>
                  <a:cubicBezTo>
                    <a:pt x="2754748" y="1721567"/>
                    <a:pt x="2740375" y="1735164"/>
                    <a:pt x="2741607" y="1750952"/>
                  </a:cubicBezTo>
                  <a:close/>
                  <a:moveTo>
                    <a:pt x="3771493" y="1187254"/>
                  </a:moveTo>
                  <a:lnTo>
                    <a:pt x="3770170" y="1186205"/>
                  </a:lnTo>
                  <a:lnTo>
                    <a:pt x="3770170" y="1399063"/>
                  </a:lnTo>
                  <a:cubicBezTo>
                    <a:pt x="3770170" y="1404105"/>
                    <a:pt x="3766064" y="1408189"/>
                    <a:pt x="3761044" y="1408189"/>
                  </a:cubicBezTo>
                  <a:lnTo>
                    <a:pt x="3761044" y="1408189"/>
                  </a:lnTo>
                  <a:cubicBezTo>
                    <a:pt x="3756025" y="1408189"/>
                    <a:pt x="3751919" y="1404105"/>
                    <a:pt x="3751919" y="1399063"/>
                  </a:cubicBezTo>
                  <a:lnTo>
                    <a:pt x="3751919" y="1185064"/>
                  </a:lnTo>
                  <a:cubicBezTo>
                    <a:pt x="3740602" y="1179087"/>
                    <a:pt x="3731249" y="1184654"/>
                    <a:pt x="3722488" y="1193414"/>
                  </a:cubicBezTo>
                  <a:lnTo>
                    <a:pt x="3722488" y="1193414"/>
                  </a:lnTo>
                  <a:cubicBezTo>
                    <a:pt x="3717560" y="1192871"/>
                    <a:pt x="3712541" y="1193611"/>
                    <a:pt x="3707978" y="1195559"/>
                  </a:cubicBezTo>
                  <a:lnTo>
                    <a:pt x="3707978" y="1334407"/>
                  </a:lnTo>
                  <a:cubicBezTo>
                    <a:pt x="3708526" y="1354164"/>
                    <a:pt x="3709073" y="1373922"/>
                    <a:pt x="3709758" y="1393725"/>
                  </a:cubicBezTo>
                  <a:cubicBezTo>
                    <a:pt x="3710031" y="1401025"/>
                    <a:pt x="3710077" y="1409284"/>
                    <a:pt x="3699719" y="1409329"/>
                  </a:cubicBezTo>
                  <a:cubicBezTo>
                    <a:pt x="3695248" y="1410060"/>
                    <a:pt x="3691050" y="1407048"/>
                    <a:pt x="3690320" y="1402595"/>
                  </a:cubicBezTo>
                  <a:cubicBezTo>
                    <a:pt x="3690274" y="1402211"/>
                    <a:pt x="3690229" y="1401824"/>
                    <a:pt x="3690229" y="1401436"/>
                  </a:cubicBezTo>
                  <a:cubicBezTo>
                    <a:pt x="3690046" y="1400692"/>
                    <a:pt x="3689909" y="1399926"/>
                    <a:pt x="3689909" y="1399154"/>
                  </a:cubicBezTo>
                  <a:lnTo>
                    <a:pt x="3689909" y="1322224"/>
                  </a:lnTo>
                  <a:cubicBezTo>
                    <a:pt x="3689453" y="1302513"/>
                    <a:pt x="3689179" y="1282847"/>
                    <a:pt x="3689909" y="1262907"/>
                  </a:cubicBezTo>
                  <a:lnTo>
                    <a:pt x="3689909" y="1193825"/>
                  </a:lnTo>
                  <a:cubicBezTo>
                    <a:pt x="3685757" y="1192132"/>
                    <a:pt x="3681240" y="1191658"/>
                    <a:pt x="3676859" y="1192456"/>
                  </a:cubicBezTo>
                  <a:cubicBezTo>
                    <a:pt x="3668372" y="1193414"/>
                    <a:pt x="3659019" y="1194783"/>
                    <a:pt x="3650623" y="1189490"/>
                  </a:cubicBezTo>
                  <a:cubicBezTo>
                    <a:pt x="3650623" y="1178859"/>
                    <a:pt x="3660752" y="1184927"/>
                    <a:pt x="3665178" y="1179361"/>
                  </a:cubicBezTo>
                  <a:cubicBezTo>
                    <a:pt x="3658836" y="1170554"/>
                    <a:pt x="3649528" y="1165398"/>
                    <a:pt x="3638120" y="1158326"/>
                  </a:cubicBezTo>
                  <a:lnTo>
                    <a:pt x="3638120" y="1399063"/>
                  </a:lnTo>
                  <a:cubicBezTo>
                    <a:pt x="3638120" y="1401185"/>
                    <a:pt x="3637345" y="1403233"/>
                    <a:pt x="3635976" y="1404858"/>
                  </a:cubicBezTo>
                  <a:cubicBezTo>
                    <a:pt x="3635154" y="1407235"/>
                    <a:pt x="3632873" y="1408773"/>
                    <a:pt x="3630364" y="1408600"/>
                  </a:cubicBezTo>
                  <a:cubicBezTo>
                    <a:pt x="3627626" y="1409165"/>
                    <a:pt x="3624842" y="1408075"/>
                    <a:pt x="3623200" y="1405816"/>
                  </a:cubicBezTo>
                  <a:cubicBezTo>
                    <a:pt x="3621192" y="1404142"/>
                    <a:pt x="3620052" y="1401669"/>
                    <a:pt x="3620052" y="1399063"/>
                  </a:cubicBezTo>
                  <a:lnTo>
                    <a:pt x="3620052" y="1157687"/>
                  </a:lnTo>
                  <a:cubicBezTo>
                    <a:pt x="3619550" y="1157641"/>
                    <a:pt x="3619002" y="1157641"/>
                    <a:pt x="3618500" y="1157687"/>
                  </a:cubicBezTo>
                  <a:cubicBezTo>
                    <a:pt x="3608462" y="1158737"/>
                    <a:pt x="3590666" y="1166356"/>
                    <a:pt x="3593130" y="1185658"/>
                  </a:cubicBezTo>
                  <a:cubicBezTo>
                    <a:pt x="3593861" y="1191498"/>
                    <a:pt x="3593450" y="1192776"/>
                    <a:pt x="3583412" y="1192867"/>
                  </a:cubicBezTo>
                  <a:cubicBezTo>
                    <a:pt x="3577023" y="1192867"/>
                    <a:pt x="3573099" y="1193643"/>
                    <a:pt x="3570772" y="1195833"/>
                  </a:cubicBezTo>
                  <a:lnTo>
                    <a:pt x="3570772" y="1265508"/>
                  </a:lnTo>
                  <a:cubicBezTo>
                    <a:pt x="3572506" y="1308718"/>
                    <a:pt x="3573282" y="1352202"/>
                    <a:pt x="3574651" y="1395276"/>
                  </a:cubicBezTo>
                  <a:cubicBezTo>
                    <a:pt x="3574879" y="1403078"/>
                    <a:pt x="3573784" y="1410105"/>
                    <a:pt x="3563426" y="1409603"/>
                  </a:cubicBezTo>
                  <a:cubicBezTo>
                    <a:pt x="3558863" y="1409603"/>
                    <a:pt x="3556399" y="1407687"/>
                    <a:pt x="3555350" y="1405360"/>
                  </a:cubicBezTo>
                  <a:cubicBezTo>
                    <a:pt x="3553661" y="1403681"/>
                    <a:pt x="3552703" y="1401404"/>
                    <a:pt x="3552658" y="1399017"/>
                  </a:cubicBezTo>
                  <a:lnTo>
                    <a:pt x="3552658" y="1200076"/>
                  </a:lnTo>
                  <a:cubicBezTo>
                    <a:pt x="3549737" y="1193962"/>
                    <a:pt x="3543851" y="1190950"/>
                    <a:pt x="3532764" y="1191498"/>
                  </a:cubicBezTo>
                  <a:cubicBezTo>
                    <a:pt x="3530984" y="1191297"/>
                    <a:pt x="3529205" y="1190900"/>
                    <a:pt x="3527516" y="1190312"/>
                  </a:cubicBezTo>
                  <a:cubicBezTo>
                    <a:pt x="3510086" y="1187072"/>
                    <a:pt x="3499363" y="1185155"/>
                    <a:pt x="3492702" y="1185749"/>
                  </a:cubicBezTo>
                  <a:lnTo>
                    <a:pt x="3492702" y="1399063"/>
                  </a:lnTo>
                  <a:cubicBezTo>
                    <a:pt x="3492610" y="1403288"/>
                    <a:pt x="3489644" y="1406916"/>
                    <a:pt x="3485538" y="1407824"/>
                  </a:cubicBezTo>
                  <a:lnTo>
                    <a:pt x="3485538" y="1407824"/>
                  </a:lnTo>
                  <a:lnTo>
                    <a:pt x="3485538" y="1407824"/>
                  </a:lnTo>
                  <a:cubicBezTo>
                    <a:pt x="3484991" y="1407892"/>
                    <a:pt x="3484489" y="1407892"/>
                    <a:pt x="3483941" y="1407824"/>
                  </a:cubicBezTo>
                  <a:lnTo>
                    <a:pt x="3483941" y="1407824"/>
                  </a:lnTo>
                  <a:cubicBezTo>
                    <a:pt x="3478922" y="1407824"/>
                    <a:pt x="3474815" y="1403740"/>
                    <a:pt x="3474815" y="1398698"/>
                  </a:cubicBezTo>
                  <a:lnTo>
                    <a:pt x="3474815" y="1193186"/>
                  </a:lnTo>
                  <a:cubicBezTo>
                    <a:pt x="3470252" y="1193186"/>
                    <a:pt x="3462495" y="1197749"/>
                    <a:pt x="3449537" y="1204913"/>
                  </a:cubicBezTo>
                  <a:cubicBezTo>
                    <a:pt x="3436579" y="1212077"/>
                    <a:pt x="3423528" y="1220837"/>
                    <a:pt x="3400486" y="1220563"/>
                  </a:cubicBezTo>
                  <a:cubicBezTo>
                    <a:pt x="3415954" y="1205679"/>
                    <a:pt x="3434708" y="1194619"/>
                    <a:pt x="3455241" y="1188258"/>
                  </a:cubicBezTo>
                  <a:cubicBezTo>
                    <a:pt x="3476640" y="1181688"/>
                    <a:pt x="3485036" y="1168775"/>
                    <a:pt x="3485036" y="1146599"/>
                  </a:cubicBezTo>
                  <a:cubicBezTo>
                    <a:pt x="3485355" y="1121189"/>
                    <a:pt x="3491881" y="1096243"/>
                    <a:pt x="3504017" y="1073913"/>
                  </a:cubicBezTo>
                  <a:cubicBezTo>
                    <a:pt x="3514193" y="1104210"/>
                    <a:pt x="3496900" y="1128986"/>
                    <a:pt x="3495622" y="1155177"/>
                  </a:cubicBezTo>
                  <a:cubicBezTo>
                    <a:pt x="3512231" y="1152896"/>
                    <a:pt x="3528840" y="1150614"/>
                    <a:pt x="3545449" y="1148333"/>
                  </a:cubicBezTo>
                  <a:cubicBezTo>
                    <a:pt x="3556263" y="1146827"/>
                    <a:pt x="3560460" y="1140622"/>
                    <a:pt x="3560050" y="1129717"/>
                  </a:cubicBezTo>
                  <a:cubicBezTo>
                    <a:pt x="3558726" y="1096362"/>
                    <a:pt x="3558179" y="1063053"/>
                    <a:pt x="3557084" y="1029744"/>
                  </a:cubicBezTo>
                  <a:cubicBezTo>
                    <a:pt x="3556263" y="1006245"/>
                    <a:pt x="3539836" y="1008390"/>
                    <a:pt x="3524094" y="1010397"/>
                  </a:cubicBezTo>
                  <a:cubicBezTo>
                    <a:pt x="3468108" y="1017515"/>
                    <a:pt x="3413216" y="1012451"/>
                    <a:pt x="3351481" y="995158"/>
                  </a:cubicBezTo>
                  <a:cubicBezTo>
                    <a:pt x="3408562" y="984102"/>
                    <a:pt x="3467287" y="984425"/>
                    <a:pt x="3524231" y="996116"/>
                  </a:cubicBezTo>
                  <a:cubicBezTo>
                    <a:pt x="3555168" y="1002139"/>
                    <a:pt x="3559092" y="998625"/>
                    <a:pt x="3551243" y="969195"/>
                  </a:cubicBezTo>
                  <a:cubicBezTo>
                    <a:pt x="3540293" y="925482"/>
                    <a:pt x="3536095" y="880346"/>
                    <a:pt x="3538832" y="835366"/>
                  </a:cubicBezTo>
                  <a:cubicBezTo>
                    <a:pt x="3539106" y="830073"/>
                    <a:pt x="3538832" y="824324"/>
                    <a:pt x="3547183" y="820582"/>
                  </a:cubicBezTo>
                  <a:cubicBezTo>
                    <a:pt x="3562468" y="854803"/>
                    <a:pt x="3566438" y="890941"/>
                    <a:pt x="3565434" y="927444"/>
                  </a:cubicBezTo>
                  <a:cubicBezTo>
                    <a:pt x="3564887" y="946107"/>
                    <a:pt x="3570544" y="955826"/>
                    <a:pt x="3588248" y="963582"/>
                  </a:cubicBezTo>
                  <a:cubicBezTo>
                    <a:pt x="3617724" y="977171"/>
                    <a:pt x="3644919" y="995258"/>
                    <a:pt x="3668874" y="1017196"/>
                  </a:cubicBezTo>
                  <a:cubicBezTo>
                    <a:pt x="3687537" y="1033759"/>
                    <a:pt x="3706153" y="1038048"/>
                    <a:pt x="3729013" y="1024816"/>
                  </a:cubicBezTo>
                  <a:cubicBezTo>
                    <a:pt x="3762140" y="1006168"/>
                    <a:pt x="3799372" y="996111"/>
                    <a:pt x="3837381" y="995568"/>
                  </a:cubicBezTo>
                  <a:cubicBezTo>
                    <a:pt x="3812513" y="1016922"/>
                    <a:pt x="3782627" y="1028558"/>
                    <a:pt x="3751462" y="1036132"/>
                  </a:cubicBezTo>
                  <a:cubicBezTo>
                    <a:pt x="3701270" y="1048361"/>
                    <a:pt x="3701270" y="1047813"/>
                    <a:pt x="3701270" y="1099373"/>
                  </a:cubicBezTo>
                  <a:cubicBezTo>
                    <a:pt x="3701270" y="1118310"/>
                    <a:pt x="3701955" y="1137291"/>
                    <a:pt x="3701270" y="1156181"/>
                  </a:cubicBezTo>
                  <a:cubicBezTo>
                    <a:pt x="3700677" y="1169870"/>
                    <a:pt x="3705149" y="1174433"/>
                    <a:pt x="3719522" y="1174844"/>
                  </a:cubicBezTo>
                  <a:cubicBezTo>
                    <a:pt x="3757577" y="1176349"/>
                    <a:pt x="3756983" y="1177444"/>
                    <a:pt x="3745029" y="1140394"/>
                  </a:cubicBezTo>
                  <a:cubicBezTo>
                    <a:pt x="3738230" y="1119268"/>
                    <a:pt x="3730747" y="1097822"/>
                    <a:pt x="3735310" y="1071449"/>
                  </a:cubicBezTo>
                  <a:cubicBezTo>
                    <a:pt x="3753150" y="1096499"/>
                    <a:pt x="3754017" y="1123694"/>
                    <a:pt x="3759356" y="1149383"/>
                  </a:cubicBezTo>
                  <a:cubicBezTo>
                    <a:pt x="3761364" y="1159010"/>
                    <a:pt x="3760907" y="1169140"/>
                    <a:pt x="3767660" y="1177262"/>
                  </a:cubicBezTo>
                  <a:lnTo>
                    <a:pt x="3766839" y="1177718"/>
                  </a:lnTo>
                  <a:cubicBezTo>
                    <a:pt x="3767341" y="1178453"/>
                    <a:pt x="3767980" y="1179087"/>
                    <a:pt x="3768710" y="1179589"/>
                  </a:cubicBezTo>
                  <a:lnTo>
                    <a:pt x="3770672" y="1179999"/>
                  </a:lnTo>
                  <a:lnTo>
                    <a:pt x="3770672" y="1180730"/>
                  </a:lnTo>
                  <a:cubicBezTo>
                    <a:pt x="3771995" y="1181323"/>
                    <a:pt x="3773364" y="1181752"/>
                    <a:pt x="3774779" y="1182007"/>
                  </a:cubicBezTo>
                  <a:lnTo>
                    <a:pt x="3775782" y="1182326"/>
                  </a:lnTo>
                  <a:cubicBezTo>
                    <a:pt x="3802201" y="1186889"/>
                    <a:pt x="3824514" y="1200030"/>
                    <a:pt x="3848788" y="1220472"/>
                  </a:cubicBezTo>
                  <a:cubicBezTo>
                    <a:pt x="3820590" y="1216283"/>
                    <a:pt x="3793943" y="1204840"/>
                    <a:pt x="3771493" y="118725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4E97172-6353-DA14-AAE4-2353CF90B536}"/>
                </a:ext>
              </a:extLst>
            </p:cNvPr>
            <p:cNvSpPr/>
            <p:nvPr/>
          </p:nvSpPr>
          <p:spPr>
            <a:xfrm>
              <a:off x="9119868" y="2617162"/>
              <a:ext cx="61389" cy="76986"/>
            </a:xfrm>
            <a:custGeom>
              <a:avLst/>
              <a:gdLst>
                <a:gd name="connsiteX0" fmla="*/ 44619 w 61389"/>
                <a:gd name="connsiteY0" fmla="*/ 193 h 76986"/>
                <a:gd name="connsiteX1" fmla="*/ 7340 w 61389"/>
                <a:gd name="connsiteY1" fmla="*/ 33092 h 76986"/>
                <a:gd name="connsiteX2" fmla="*/ 1545 w 61389"/>
                <a:gd name="connsiteY2" fmla="*/ 51567 h 76986"/>
                <a:gd name="connsiteX3" fmla="*/ 3416 w 61389"/>
                <a:gd name="connsiteY3" fmla="*/ 54263 h 76986"/>
                <a:gd name="connsiteX4" fmla="*/ 14823 w 61389"/>
                <a:gd name="connsiteY4" fmla="*/ 60743 h 76986"/>
                <a:gd name="connsiteX5" fmla="*/ 61045 w 61389"/>
                <a:gd name="connsiteY5" fmla="*/ 76986 h 76986"/>
                <a:gd name="connsiteX6" fmla="*/ 61273 w 61389"/>
                <a:gd name="connsiteY6" fmla="*/ 25928 h 76986"/>
                <a:gd name="connsiteX7" fmla="*/ 44619 w 61389"/>
                <a:gd name="connsiteY7" fmla="*/ 193 h 7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89" h="76986">
                  <a:moveTo>
                    <a:pt x="44619" y="193"/>
                  </a:moveTo>
                  <a:cubicBezTo>
                    <a:pt x="21028" y="-2499"/>
                    <a:pt x="21303" y="23646"/>
                    <a:pt x="7340" y="33092"/>
                  </a:cubicBezTo>
                  <a:cubicBezTo>
                    <a:pt x="633" y="36601"/>
                    <a:pt x="-1922" y="44873"/>
                    <a:pt x="1545" y="51567"/>
                  </a:cubicBezTo>
                  <a:cubicBezTo>
                    <a:pt x="2093" y="52539"/>
                    <a:pt x="2686" y="53442"/>
                    <a:pt x="3416" y="54263"/>
                  </a:cubicBezTo>
                  <a:cubicBezTo>
                    <a:pt x="6610" y="57371"/>
                    <a:pt x="10534" y="59602"/>
                    <a:pt x="14823" y="60743"/>
                  </a:cubicBezTo>
                  <a:cubicBezTo>
                    <a:pt x="28968" y="65990"/>
                    <a:pt x="43295" y="70827"/>
                    <a:pt x="61045" y="76986"/>
                  </a:cubicBezTo>
                  <a:cubicBezTo>
                    <a:pt x="61045" y="58233"/>
                    <a:pt x="60360" y="42035"/>
                    <a:pt x="61273" y="25928"/>
                  </a:cubicBezTo>
                  <a:cubicBezTo>
                    <a:pt x="62049" y="12559"/>
                    <a:pt x="59220" y="1836"/>
                    <a:pt x="44619" y="19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0FBD61C-EEA2-0FD1-C06E-D81949399862}"/>
                </a:ext>
              </a:extLst>
            </p:cNvPr>
            <p:cNvSpPr/>
            <p:nvPr/>
          </p:nvSpPr>
          <p:spPr>
            <a:xfrm>
              <a:off x="8974130" y="2680095"/>
              <a:ext cx="69394" cy="21781"/>
            </a:xfrm>
            <a:custGeom>
              <a:avLst/>
              <a:gdLst>
                <a:gd name="connsiteX0" fmla="*/ 6290 w 69394"/>
                <a:gd name="connsiteY0" fmla="*/ 0 h 21781"/>
                <a:gd name="connsiteX1" fmla="*/ 4419 w 69394"/>
                <a:gd name="connsiteY1" fmla="*/ 19073 h 21781"/>
                <a:gd name="connsiteX2" fmla="*/ 69395 w 69394"/>
                <a:gd name="connsiteY2" fmla="*/ 14282 h 21781"/>
                <a:gd name="connsiteX3" fmla="*/ 29926 w 69394"/>
                <a:gd name="connsiteY3" fmla="*/ 9993 h 21781"/>
                <a:gd name="connsiteX4" fmla="*/ 6290 w 69394"/>
                <a:gd name="connsiteY4" fmla="*/ 0 h 2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94" h="21781">
                  <a:moveTo>
                    <a:pt x="6290" y="0"/>
                  </a:moveTo>
                  <a:cubicBezTo>
                    <a:pt x="1134" y="6388"/>
                    <a:pt x="-3885" y="17567"/>
                    <a:pt x="4419" y="19073"/>
                  </a:cubicBezTo>
                  <a:cubicBezTo>
                    <a:pt x="25774" y="22997"/>
                    <a:pt x="48268" y="23636"/>
                    <a:pt x="69395" y="14282"/>
                  </a:cubicBezTo>
                  <a:cubicBezTo>
                    <a:pt x="56116" y="10084"/>
                    <a:pt x="43021" y="10449"/>
                    <a:pt x="29926" y="9993"/>
                  </a:cubicBezTo>
                  <a:cubicBezTo>
                    <a:pt x="20891" y="9673"/>
                    <a:pt x="9621" y="13369"/>
                    <a:pt x="6290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11AA5D4-1592-E4F7-4BF0-5BA3FC34EE9A}"/>
                </a:ext>
              </a:extLst>
            </p:cNvPr>
            <p:cNvSpPr/>
            <p:nvPr/>
          </p:nvSpPr>
          <p:spPr>
            <a:xfrm>
              <a:off x="8433928" y="4184753"/>
              <a:ext cx="304932" cy="325463"/>
            </a:xfrm>
            <a:custGeom>
              <a:avLst/>
              <a:gdLst>
                <a:gd name="connsiteX0" fmla="*/ 300963 w 304932"/>
                <a:gd name="connsiteY0" fmla="*/ 309905 h 325463"/>
                <a:gd name="connsiteX1" fmla="*/ 300963 w 304932"/>
                <a:gd name="connsiteY1" fmla="*/ 303015 h 325463"/>
                <a:gd name="connsiteX2" fmla="*/ 301876 w 304932"/>
                <a:gd name="connsiteY2" fmla="*/ 286087 h 325463"/>
                <a:gd name="connsiteX3" fmla="*/ 301876 w 304932"/>
                <a:gd name="connsiteY3" fmla="*/ 276961 h 325463"/>
                <a:gd name="connsiteX4" fmla="*/ 299960 w 304932"/>
                <a:gd name="connsiteY4" fmla="*/ 264003 h 325463"/>
                <a:gd name="connsiteX5" fmla="*/ 304933 w 304932"/>
                <a:gd name="connsiteY5" fmla="*/ 254877 h 325463"/>
                <a:gd name="connsiteX6" fmla="*/ 303290 w 304932"/>
                <a:gd name="connsiteY6" fmla="*/ 244246 h 325463"/>
                <a:gd name="connsiteX7" fmla="*/ 293754 w 304932"/>
                <a:gd name="connsiteY7" fmla="*/ 233842 h 325463"/>
                <a:gd name="connsiteX8" fmla="*/ 288005 w 304932"/>
                <a:gd name="connsiteY8" fmla="*/ 228641 h 325463"/>
                <a:gd name="connsiteX9" fmla="*/ 278879 w 304932"/>
                <a:gd name="connsiteY9" fmla="*/ 228641 h 325463"/>
                <a:gd name="connsiteX10" fmla="*/ 274316 w 304932"/>
                <a:gd name="connsiteY10" fmla="*/ 227682 h 325463"/>
                <a:gd name="connsiteX11" fmla="*/ 271487 w 304932"/>
                <a:gd name="connsiteY11" fmla="*/ 220975 h 325463"/>
                <a:gd name="connsiteX12" fmla="*/ 272901 w 304932"/>
                <a:gd name="connsiteY12" fmla="*/ 217142 h 325463"/>
                <a:gd name="connsiteX13" fmla="*/ 263776 w 304932"/>
                <a:gd name="connsiteY13" fmla="*/ 211028 h 325463"/>
                <a:gd name="connsiteX14" fmla="*/ 262863 w 304932"/>
                <a:gd name="connsiteY14" fmla="*/ 206739 h 325463"/>
                <a:gd name="connsiteX15" fmla="*/ 262863 w 304932"/>
                <a:gd name="connsiteY15" fmla="*/ 200533 h 325463"/>
                <a:gd name="connsiteX16" fmla="*/ 262863 w 304932"/>
                <a:gd name="connsiteY16" fmla="*/ 196701 h 325463"/>
                <a:gd name="connsiteX17" fmla="*/ 258300 w 304932"/>
                <a:gd name="connsiteY17" fmla="*/ 190084 h 325463"/>
                <a:gd name="connsiteX18" fmla="*/ 251685 w 304932"/>
                <a:gd name="connsiteY18" fmla="*/ 189172 h 325463"/>
                <a:gd name="connsiteX19" fmla="*/ 241190 w 304932"/>
                <a:gd name="connsiteY19" fmla="*/ 188670 h 325463"/>
                <a:gd name="connsiteX20" fmla="*/ 237403 w 304932"/>
                <a:gd name="connsiteY20" fmla="*/ 181552 h 325463"/>
                <a:gd name="connsiteX21" fmla="*/ 240232 w 304932"/>
                <a:gd name="connsiteY21" fmla="*/ 175848 h 325463"/>
                <a:gd name="connsiteX22" fmla="*/ 234528 w 304932"/>
                <a:gd name="connsiteY22" fmla="*/ 173932 h 325463"/>
                <a:gd name="connsiteX23" fmla="*/ 233615 w 304932"/>
                <a:gd name="connsiteY23" fmla="*/ 170099 h 325463"/>
                <a:gd name="connsiteX24" fmla="*/ 236992 w 304932"/>
                <a:gd name="connsiteY24" fmla="*/ 163437 h 325463"/>
                <a:gd name="connsiteX25" fmla="*/ 238817 w 304932"/>
                <a:gd name="connsiteY25" fmla="*/ 159650 h 325463"/>
                <a:gd name="connsiteX26" fmla="*/ 236992 w 304932"/>
                <a:gd name="connsiteY26" fmla="*/ 152988 h 325463"/>
                <a:gd name="connsiteX27" fmla="*/ 231197 w 304932"/>
                <a:gd name="connsiteY27" fmla="*/ 145368 h 325463"/>
                <a:gd name="connsiteX28" fmla="*/ 223121 w 304932"/>
                <a:gd name="connsiteY28" fmla="*/ 149201 h 325463"/>
                <a:gd name="connsiteX29" fmla="*/ 218831 w 304932"/>
                <a:gd name="connsiteY29" fmla="*/ 145368 h 325463"/>
                <a:gd name="connsiteX30" fmla="*/ 214269 w 304932"/>
                <a:gd name="connsiteY30" fmla="*/ 138296 h 325463"/>
                <a:gd name="connsiteX31" fmla="*/ 207105 w 304932"/>
                <a:gd name="connsiteY31" fmla="*/ 134417 h 325463"/>
                <a:gd name="connsiteX32" fmla="*/ 199485 w 304932"/>
                <a:gd name="connsiteY32" fmla="*/ 132547 h 325463"/>
                <a:gd name="connsiteX33" fmla="*/ 197614 w 304932"/>
                <a:gd name="connsiteY33" fmla="*/ 126843 h 325463"/>
                <a:gd name="connsiteX34" fmla="*/ 198071 w 304932"/>
                <a:gd name="connsiteY34" fmla="*/ 120181 h 325463"/>
                <a:gd name="connsiteX35" fmla="*/ 193827 w 304932"/>
                <a:gd name="connsiteY35" fmla="*/ 114979 h 325463"/>
                <a:gd name="connsiteX36" fmla="*/ 187622 w 304932"/>
                <a:gd name="connsiteY36" fmla="*/ 112607 h 325463"/>
                <a:gd name="connsiteX37" fmla="*/ 182420 w 304932"/>
                <a:gd name="connsiteY37" fmla="*/ 104485 h 325463"/>
                <a:gd name="connsiteX38" fmla="*/ 173842 w 304932"/>
                <a:gd name="connsiteY38" fmla="*/ 113610 h 325463"/>
                <a:gd name="connsiteX39" fmla="*/ 170009 w 304932"/>
                <a:gd name="connsiteY39" fmla="*/ 109048 h 325463"/>
                <a:gd name="connsiteX40" fmla="*/ 167636 w 304932"/>
                <a:gd name="connsiteY40" fmla="*/ 101930 h 325463"/>
                <a:gd name="connsiteX41" fmla="*/ 160062 w 304932"/>
                <a:gd name="connsiteY41" fmla="*/ 98599 h 325463"/>
                <a:gd name="connsiteX42" fmla="*/ 157689 w 304932"/>
                <a:gd name="connsiteY42" fmla="*/ 103390 h 325463"/>
                <a:gd name="connsiteX43" fmla="*/ 151483 w 304932"/>
                <a:gd name="connsiteY43" fmla="*/ 97184 h 325463"/>
                <a:gd name="connsiteX44" fmla="*/ 144776 w 304932"/>
                <a:gd name="connsiteY44" fmla="*/ 91435 h 325463"/>
                <a:gd name="connsiteX45" fmla="*/ 138616 w 304932"/>
                <a:gd name="connsiteY45" fmla="*/ 86872 h 325463"/>
                <a:gd name="connsiteX46" fmla="*/ 134327 w 304932"/>
                <a:gd name="connsiteY46" fmla="*/ 83131 h 325463"/>
                <a:gd name="connsiteX47" fmla="*/ 133871 w 304932"/>
                <a:gd name="connsiteY47" fmla="*/ 76423 h 325463"/>
                <a:gd name="connsiteX48" fmla="*/ 120593 w 304932"/>
                <a:gd name="connsiteY48" fmla="*/ 64560 h 325463"/>
                <a:gd name="connsiteX49" fmla="*/ 110144 w 304932"/>
                <a:gd name="connsiteY49" fmla="*/ 59312 h 325463"/>
                <a:gd name="connsiteX50" fmla="*/ 102524 w 304932"/>
                <a:gd name="connsiteY50" fmla="*/ 53654 h 325463"/>
                <a:gd name="connsiteX51" fmla="*/ 97961 w 304932"/>
                <a:gd name="connsiteY51" fmla="*/ 51236 h 325463"/>
                <a:gd name="connsiteX52" fmla="*/ 91756 w 304932"/>
                <a:gd name="connsiteY52" fmla="*/ 47905 h 325463"/>
                <a:gd name="connsiteX53" fmla="*/ 88425 w 304932"/>
                <a:gd name="connsiteY53" fmla="*/ 39418 h 325463"/>
                <a:gd name="connsiteX54" fmla="*/ 87467 w 304932"/>
                <a:gd name="connsiteY54" fmla="*/ 32665 h 325463"/>
                <a:gd name="connsiteX55" fmla="*/ 83223 w 304932"/>
                <a:gd name="connsiteY55" fmla="*/ 26505 h 325463"/>
                <a:gd name="connsiteX56" fmla="*/ 75648 w 304932"/>
                <a:gd name="connsiteY56" fmla="*/ 22718 h 325463"/>
                <a:gd name="connsiteX57" fmla="*/ 73276 w 304932"/>
                <a:gd name="connsiteY57" fmla="*/ 17015 h 325463"/>
                <a:gd name="connsiteX58" fmla="*/ 70903 w 304932"/>
                <a:gd name="connsiteY58" fmla="*/ 11311 h 325463"/>
                <a:gd name="connsiteX59" fmla="*/ 68531 w 304932"/>
                <a:gd name="connsiteY59" fmla="*/ 16421 h 325463"/>
                <a:gd name="connsiteX60" fmla="*/ 61595 w 304932"/>
                <a:gd name="connsiteY60" fmla="*/ 9440 h 325463"/>
                <a:gd name="connsiteX61" fmla="*/ 47906 w 304932"/>
                <a:gd name="connsiteY61" fmla="*/ 12497 h 325463"/>
                <a:gd name="connsiteX62" fmla="*/ 35952 w 304932"/>
                <a:gd name="connsiteY62" fmla="*/ 7432 h 325463"/>
                <a:gd name="connsiteX63" fmla="*/ 22263 w 304932"/>
                <a:gd name="connsiteY63" fmla="*/ 9440 h 325463"/>
                <a:gd name="connsiteX64" fmla="*/ 12316 w 304932"/>
                <a:gd name="connsiteY64" fmla="*/ 1501 h 325463"/>
                <a:gd name="connsiteX65" fmla="*/ 2369 w 304932"/>
                <a:gd name="connsiteY65" fmla="*/ 2505 h 325463"/>
                <a:gd name="connsiteX66" fmla="*/ 1410 w 304932"/>
                <a:gd name="connsiteY66" fmla="*/ 18429 h 325463"/>
                <a:gd name="connsiteX67" fmla="*/ 11312 w 304932"/>
                <a:gd name="connsiteY67" fmla="*/ 31342 h 325463"/>
                <a:gd name="connsiteX68" fmla="*/ 19251 w 304932"/>
                <a:gd name="connsiteY68" fmla="*/ 39236 h 325463"/>
                <a:gd name="connsiteX69" fmla="*/ 32210 w 304932"/>
                <a:gd name="connsiteY69" fmla="*/ 52194 h 325463"/>
                <a:gd name="connsiteX70" fmla="*/ 36134 w 304932"/>
                <a:gd name="connsiteY70" fmla="*/ 59130 h 325463"/>
                <a:gd name="connsiteX71" fmla="*/ 40150 w 304932"/>
                <a:gd name="connsiteY71" fmla="*/ 63099 h 325463"/>
                <a:gd name="connsiteX72" fmla="*/ 61002 w 304932"/>
                <a:gd name="connsiteY72" fmla="*/ 69031 h 325463"/>
                <a:gd name="connsiteX73" fmla="*/ 66979 w 304932"/>
                <a:gd name="connsiteY73" fmla="*/ 81990 h 325463"/>
                <a:gd name="connsiteX74" fmla="*/ 70949 w 304932"/>
                <a:gd name="connsiteY74" fmla="*/ 94903 h 325463"/>
                <a:gd name="connsiteX75" fmla="*/ 89794 w 304932"/>
                <a:gd name="connsiteY75" fmla="*/ 102842 h 325463"/>
                <a:gd name="connsiteX76" fmla="*/ 99786 w 304932"/>
                <a:gd name="connsiteY76" fmla="*/ 110782 h 325463"/>
                <a:gd name="connsiteX77" fmla="*/ 104714 w 304932"/>
                <a:gd name="connsiteY77" fmla="*/ 123740 h 325463"/>
                <a:gd name="connsiteX78" fmla="*/ 105718 w 304932"/>
                <a:gd name="connsiteY78" fmla="*/ 133642 h 325463"/>
                <a:gd name="connsiteX79" fmla="*/ 113658 w 304932"/>
                <a:gd name="connsiteY79" fmla="*/ 152577 h 325463"/>
                <a:gd name="connsiteX80" fmla="*/ 128578 w 304932"/>
                <a:gd name="connsiteY80" fmla="*/ 162479 h 325463"/>
                <a:gd name="connsiteX81" fmla="*/ 133552 w 304932"/>
                <a:gd name="connsiteY81" fmla="*/ 171605 h 325463"/>
                <a:gd name="connsiteX82" fmla="*/ 141491 w 304932"/>
                <a:gd name="connsiteY82" fmla="*/ 185293 h 325463"/>
                <a:gd name="connsiteX83" fmla="*/ 147468 w 304932"/>
                <a:gd name="connsiteY83" fmla="*/ 195286 h 325463"/>
                <a:gd name="connsiteX84" fmla="*/ 157415 w 304932"/>
                <a:gd name="connsiteY84" fmla="*/ 216093 h 325463"/>
                <a:gd name="connsiteX85" fmla="*/ 170328 w 304932"/>
                <a:gd name="connsiteY85" fmla="*/ 238907 h 325463"/>
                <a:gd name="connsiteX86" fmla="*/ 178222 w 304932"/>
                <a:gd name="connsiteY86" fmla="*/ 248945 h 325463"/>
                <a:gd name="connsiteX87" fmla="*/ 186207 w 304932"/>
                <a:gd name="connsiteY87" fmla="*/ 256839 h 325463"/>
                <a:gd name="connsiteX88" fmla="*/ 196154 w 304932"/>
                <a:gd name="connsiteY88" fmla="*/ 262771 h 325463"/>
                <a:gd name="connsiteX89" fmla="*/ 205280 w 304932"/>
                <a:gd name="connsiteY89" fmla="*/ 265782 h 325463"/>
                <a:gd name="connsiteX90" fmla="*/ 217143 w 304932"/>
                <a:gd name="connsiteY90" fmla="*/ 288597 h 325463"/>
                <a:gd name="connsiteX91" fmla="*/ 239958 w 304932"/>
                <a:gd name="connsiteY91" fmla="*/ 308400 h 325463"/>
                <a:gd name="connsiteX92" fmla="*/ 252825 w 304932"/>
                <a:gd name="connsiteY92" fmla="*/ 314377 h 325463"/>
                <a:gd name="connsiteX93" fmla="*/ 260810 w 304932"/>
                <a:gd name="connsiteY93" fmla="*/ 324324 h 325463"/>
                <a:gd name="connsiteX94" fmla="*/ 268750 w 304932"/>
                <a:gd name="connsiteY94" fmla="*/ 316385 h 325463"/>
                <a:gd name="connsiteX95" fmla="*/ 277647 w 304932"/>
                <a:gd name="connsiteY95" fmla="*/ 320354 h 325463"/>
                <a:gd name="connsiteX96" fmla="*/ 288598 w 304932"/>
                <a:gd name="connsiteY96" fmla="*/ 325328 h 325463"/>
                <a:gd name="connsiteX97" fmla="*/ 297724 w 304932"/>
                <a:gd name="connsiteY97" fmla="*/ 323320 h 3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4932" h="325463">
                  <a:moveTo>
                    <a:pt x="300963" y="309905"/>
                  </a:moveTo>
                  <a:lnTo>
                    <a:pt x="300963" y="303015"/>
                  </a:lnTo>
                  <a:cubicBezTo>
                    <a:pt x="301876" y="293068"/>
                    <a:pt x="301876" y="286087"/>
                    <a:pt x="301876" y="286087"/>
                  </a:cubicBezTo>
                  <a:lnTo>
                    <a:pt x="301876" y="276961"/>
                  </a:lnTo>
                  <a:cubicBezTo>
                    <a:pt x="300827" y="272709"/>
                    <a:pt x="300188" y="268374"/>
                    <a:pt x="299960" y="264003"/>
                  </a:cubicBezTo>
                  <a:cubicBezTo>
                    <a:pt x="302150" y="261283"/>
                    <a:pt x="303838" y="258190"/>
                    <a:pt x="304933" y="254877"/>
                  </a:cubicBezTo>
                  <a:lnTo>
                    <a:pt x="303290" y="244246"/>
                  </a:lnTo>
                  <a:lnTo>
                    <a:pt x="293754" y="233842"/>
                  </a:lnTo>
                  <a:cubicBezTo>
                    <a:pt x="293754" y="233842"/>
                    <a:pt x="289921" y="229279"/>
                    <a:pt x="288005" y="228641"/>
                  </a:cubicBezTo>
                  <a:cubicBezTo>
                    <a:pt x="284993" y="228130"/>
                    <a:pt x="281891" y="228130"/>
                    <a:pt x="278879" y="228641"/>
                  </a:cubicBezTo>
                  <a:cubicBezTo>
                    <a:pt x="277328" y="228645"/>
                    <a:pt x="275731" y="228321"/>
                    <a:pt x="274316" y="227682"/>
                  </a:cubicBezTo>
                  <a:cubicBezTo>
                    <a:pt x="274316" y="227682"/>
                    <a:pt x="270484" y="222435"/>
                    <a:pt x="271487" y="220975"/>
                  </a:cubicBezTo>
                  <a:cubicBezTo>
                    <a:pt x="272126" y="219775"/>
                    <a:pt x="272628" y="218484"/>
                    <a:pt x="272901" y="217142"/>
                  </a:cubicBezTo>
                  <a:cubicBezTo>
                    <a:pt x="270027" y="214833"/>
                    <a:pt x="267016" y="212789"/>
                    <a:pt x="263776" y="211028"/>
                  </a:cubicBezTo>
                  <a:cubicBezTo>
                    <a:pt x="263776" y="211028"/>
                    <a:pt x="262361" y="208153"/>
                    <a:pt x="262863" y="206739"/>
                  </a:cubicBezTo>
                  <a:cubicBezTo>
                    <a:pt x="263092" y="204676"/>
                    <a:pt x="263092" y="202596"/>
                    <a:pt x="262863" y="200533"/>
                  </a:cubicBezTo>
                  <a:cubicBezTo>
                    <a:pt x="262863" y="196701"/>
                    <a:pt x="265692" y="201491"/>
                    <a:pt x="262863" y="196701"/>
                  </a:cubicBezTo>
                  <a:cubicBezTo>
                    <a:pt x="260034" y="191909"/>
                    <a:pt x="258300" y="190084"/>
                    <a:pt x="258300" y="190084"/>
                  </a:cubicBezTo>
                  <a:cubicBezTo>
                    <a:pt x="256156" y="189436"/>
                    <a:pt x="253920" y="189126"/>
                    <a:pt x="251685" y="189172"/>
                  </a:cubicBezTo>
                  <a:cubicBezTo>
                    <a:pt x="250224" y="189628"/>
                    <a:pt x="242239" y="190039"/>
                    <a:pt x="241190" y="188670"/>
                  </a:cubicBezTo>
                  <a:cubicBezTo>
                    <a:pt x="237859" y="184426"/>
                    <a:pt x="234528" y="185339"/>
                    <a:pt x="237403" y="181552"/>
                  </a:cubicBezTo>
                  <a:cubicBezTo>
                    <a:pt x="240277" y="177764"/>
                    <a:pt x="244064" y="175848"/>
                    <a:pt x="240232" y="175848"/>
                  </a:cubicBezTo>
                  <a:cubicBezTo>
                    <a:pt x="236398" y="175848"/>
                    <a:pt x="235669" y="175301"/>
                    <a:pt x="234528" y="173932"/>
                  </a:cubicBezTo>
                  <a:cubicBezTo>
                    <a:pt x="233387" y="172563"/>
                    <a:pt x="231197" y="174388"/>
                    <a:pt x="233615" y="170099"/>
                  </a:cubicBezTo>
                  <a:cubicBezTo>
                    <a:pt x="236034" y="165810"/>
                    <a:pt x="235030" y="167270"/>
                    <a:pt x="236992" y="163437"/>
                  </a:cubicBezTo>
                  <a:cubicBezTo>
                    <a:pt x="238954" y="159604"/>
                    <a:pt x="240734" y="163939"/>
                    <a:pt x="238817" y="159650"/>
                  </a:cubicBezTo>
                  <a:cubicBezTo>
                    <a:pt x="236901" y="155361"/>
                    <a:pt x="239775" y="155817"/>
                    <a:pt x="236992" y="152988"/>
                  </a:cubicBezTo>
                  <a:cubicBezTo>
                    <a:pt x="234208" y="150159"/>
                    <a:pt x="237403" y="146828"/>
                    <a:pt x="231197" y="145368"/>
                  </a:cubicBezTo>
                  <a:cubicBezTo>
                    <a:pt x="224991" y="143908"/>
                    <a:pt x="224581" y="151619"/>
                    <a:pt x="223121" y="149201"/>
                  </a:cubicBezTo>
                  <a:cubicBezTo>
                    <a:pt x="221660" y="146783"/>
                    <a:pt x="220748" y="147786"/>
                    <a:pt x="218831" y="145368"/>
                  </a:cubicBezTo>
                  <a:cubicBezTo>
                    <a:pt x="216915" y="142950"/>
                    <a:pt x="216459" y="139162"/>
                    <a:pt x="214269" y="138296"/>
                  </a:cubicBezTo>
                  <a:cubicBezTo>
                    <a:pt x="212079" y="137429"/>
                    <a:pt x="209021" y="133961"/>
                    <a:pt x="207105" y="134417"/>
                  </a:cubicBezTo>
                  <a:cubicBezTo>
                    <a:pt x="204413" y="134773"/>
                    <a:pt x="201721" y="134107"/>
                    <a:pt x="199485" y="132547"/>
                  </a:cubicBezTo>
                  <a:cubicBezTo>
                    <a:pt x="198162" y="130940"/>
                    <a:pt x="197523" y="128910"/>
                    <a:pt x="197614" y="126843"/>
                  </a:cubicBezTo>
                  <a:cubicBezTo>
                    <a:pt x="197614" y="124972"/>
                    <a:pt x="198071" y="120181"/>
                    <a:pt x="198071" y="120181"/>
                  </a:cubicBezTo>
                  <a:cubicBezTo>
                    <a:pt x="198071" y="120181"/>
                    <a:pt x="196154" y="115390"/>
                    <a:pt x="193827" y="114979"/>
                  </a:cubicBezTo>
                  <a:cubicBezTo>
                    <a:pt x="191683" y="114391"/>
                    <a:pt x="189629" y="113597"/>
                    <a:pt x="187622" y="112607"/>
                  </a:cubicBezTo>
                  <a:cubicBezTo>
                    <a:pt x="183059" y="109230"/>
                    <a:pt x="186162" y="102614"/>
                    <a:pt x="182420" y="104485"/>
                  </a:cubicBezTo>
                  <a:cubicBezTo>
                    <a:pt x="178679" y="106355"/>
                    <a:pt x="175758" y="113976"/>
                    <a:pt x="173842" y="113610"/>
                  </a:cubicBezTo>
                  <a:cubicBezTo>
                    <a:pt x="171834" y="112899"/>
                    <a:pt x="170374" y="111151"/>
                    <a:pt x="170009" y="109048"/>
                  </a:cubicBezTo>
                  <a:cubicBezTo>
                    <a:pt x="169553" y="107177"/>
                    <a:pt x="170009" y="104074"/>
                    <a:pt x="167636" y="101930"/>
                  </a:cubicBezTo>
                  <a:cubicBezTo>
                    <a:pt x="162845" y="97686"/>
                    <a:pt x="161887" y="96728"/>
                    <a:pt x="160062" y="98599"/>
                  </a:cubicBezTo>
                  <a:cubicBezTo>
                    <a:pt x="158830" y="99922"/>
                    <a:pt x="157963" y="101592"/>
                    <a:pt x="157689" y="103390"/>
                  </a:cubicBezTo>
                  <a:cubicBezTo>
                    <a:pt x="155499" y="101455"/>
                    <a:pt x="153400" y="99384"/>
                    <a:pt x="151483" y="97184"/>
                  </a:cubicBezTo>
                  <a:cubicBezTo>
                    <a:pt x="149385" y="95140"/>
                    <a:pt x="147103" y="93219"/>
                    <a:pt x="144776" y="91435"/>
                  </a:cubicBezTo>
                  <a:cubicBezTo>
                    <a:pt x="142997" y="89587"/>
                    <a:pt x="140898" y="88045"/>
                    <a:pt x="138616" y="86872"/>
                  </a:cubicBezTo>
                  <a:cubicBezTo>
                    <a:pt x="135787" y="85503"/>
                    <a:pt x="134829" y="85959"/>
                    <a:pt x="134327" y="83131"/>
                  </a:cubicBezTo>
                  <a:cubicBezTo>
                    <a:pt x="133825" y="80302"/>
                    <a:pt x="138616" y="84043"/>
                    <a:pt x="133871" y="76423"/>
                  </a:cubicBezTo>
                  <a:cubicBezTo>
                    <a:pt x="129126" y="68803"/>
                    <a:pt x="122007" y="64058"/>
                    <a:pt x="120593" y="64560"/>
                  </a:cubicBezTo>
                  <a:cubicBezTo>
                    <a:pt x="116714" y="63734"/>
                    <a:pt x="113110" y="61927"/>
                    <a:pt x="110144" y="59312"/>
                  </a:cubicBezTo>
                  <a:cubicBezTo>
                    <a:pt x="109186" y="57898"/>
                    <a:pt x="104440" y="53152"/>
                    <a:pt x="102524" y="53654"/>
                  </a:cubicBezTo>
                  <a:cubicBezTo>
                    <a:pt x="100608" y="54156"/>
                    <a:pt x="100151" y="50734"/>
                    <a:pt x="97961" y="51236"/>
                  </a:cubicBezTo>
                  <a:cubicBezTo>
                    <a:pt x="95315" y="52007"/>
                    <a:pt x="92577" y="50524"/>
                    <a:pt x="91756" y="47905"/>
                  </a:cubicBezTo>
                  <a:cubicBezTo>
                    <a:pt x="90386" y="44574"/>
                    <a:pt x="88425" y="39418"/>
                    <a:pt x="88425" y="39418"/>
                  </a:cubicBezTo>
                  <a:cubicBezTo>
                    <a:pt x="89246" y="37146"/>
                    <a:pt x="88881" y="34618"/>
                    <a:pt x="87467" y="32665"/>
                  </a:cubicBezTo>
                  <a:cubicBezTo>
                    <a:pt x="85140" y="28924"/>
                    <a:pt x="87467" y="28924"/>
                    <a:pt x="83223" y="26505"/>
                  </a:cubicBezTo>
                  <a:cubicBezTo>
                    <a:pt x="78979" y="24087"/>
                    <a:pt x="75648" y="22718"/>
                    <a:pt x="75648" y="22718"/>
                  </a:cubicBezTo>
                  <a:cubicBezTo>
                    <a:pt x="74736" y="20861"/>
                    <a:pt x="73960" y="18958"/>
                    <a:pt x="73276" y="17015"/>
                  </a:cubicBezTo>
                  <a:cubicBezTo>
                    <a:pt x="72318" y="14140"/>
                    <a:pt x="73732" y="9440"/>
                    <a:pt x="70903" y="11311"/>
                  </a:cubicBezTo>
                  <a:cubicBezTo>
                    <a:pt x="69215" y="12438"/>
                    <a:pt x="68302" y="14409"/>
                    <a:pt x="68531" y="16421"/>
                  </a:cubicBezTo>
                  <a:lnTo>
                    <a:pt x="61595" y="9440"/>
                  </a:lnTo>
                  <a:cubicBezTo>
                    <a:pt x="57123" y="10768"/>
                    <a:pt x="52515" y="11785"/>
                    <a:pt x="47906" y="12497"/>
                  </a:cubicBezTo>
                  <a:cubicBezTo>
                    <a:pt x="44895" y="12497"/>
                    <a:pt x="41929" y="6474"/>
                    <a:pt x="35952" y="7432"/>
                  </a:cubicBezTo>
                  <a:cubicBezTo>
                    <a:pt x="29974" y="8391"/>
                    <a:pt x="22263" y="9440"/>
                    <a:pt x="22263" y="9440"/>
                  </a:cubicBezTo>
                  <a:cubicBezTo>
                    <a:pt x="22263" y="9440"/>
                    <a:pt x="15282" y="1501"/>
                    <a:pt x="12316" y="1501"/>
                  </a:cubicBezTo>
                  <a:cubicBezTo>
                    <a:pt x="9350" y="1501"/>
                    <a:pt x="1410" y="-2469"/>
                    <a:pt x="2369" y="2505"/>
                  </a:cubicBezTo>
                  <a:cubicBezTo>
                    <a:pt x="3327" y="7478"/>
                    <a:pt x="-2604" y="14414"/>
                    <a:pt x="1410" y="18429"/>
                  </a:cubicBezTo>
                  <a:cubicBezTo>
                    <a:pt x="5426" y="22148"/>
                    <a:pt x="8757" y="26514"/>
                    <a:pt x="11312" y="31342"/>
                  </a:cubicBezTo>
                  <a:cubicBezTo>
                    <a:pt x="12316" y="34308"/>
                    <a:pt x="13320" y="35312"/>
                    <a:pt x="19251" y="39236"/>
                  </a:cubicBezTo>
                  <a:cubicBezTo>
                    <a:pt x="24727" y="42233"/>
                    <a:pt x="29199" y="46728"/>
                    <a:pt x="32210" y="52194"/>
                  </a:cubicBezTo>
                  <a:cubicBezTo>
                    <a:pt x="36134" y="59130"/>
                    <a:pt x="32210" y="55160"/>
                    <a:pt x="36134" y="59130"/>
                  </a:cubicBezTo>
                  <a:cubicBezTo>
                    <a:pt x="40058" y="63099"/>
                    <a:pt x="30202" y="66111"/>
                    <a:pt x="40150" y="63099"/>
                  </a:cubicBezTo>
                  <a:cubicBezTo>
                    <a:pt x="50096" y="60088"/>
                    <a:pt x="61002" y="66111"/>
                    <a:pt x="61002" y="69031"/>
                  </a:cubicBezTo>
                  <a:cubicBezTo>
                    <a:pt x="62371" y="73603"/>
                    <a:pt x="64424" y="77965"/>
                    <a:pt x="66979" y="81990"/>
                  </a:cubicBezTo>
                  <a:lnTo>
                    <a:pt x="70949" y="94903"/>
                  </a:lnTo>
                  <a:cubicBezTo>
                    <a:pt x="78888" y="104029"/>
                    <a:pt x="85824" y="97869"/>
                    <a:pt x="89794" y="102842"/>
                  </a:cubicBezTo>
                  <a:cubicBezTo>
                    <a:pt x="93763" y="107816"/>
                    <a:pt x="98920" y="105854"/>
                    <a:pt x="99786" y="110782"/>
                  </a:cubicBezTo>
                  <a:cubicBezTo>
                    <a:pt x="100653" y="115710"/>
                    <a:pt x="104714" y="119907"/>
                    <a:pt x="104714" y="123740"/>
                  </a:cubicBezTo>
                  <a:cubicBezTo>
                    <a:pt x="104121" y="127071"/>
                    <a:pt x="104486" y="130493"/>
                    <a:pt x="105718" y="133642"/>
                  </a:cubicBezTo>
                  <a:cubicBezTo>
                    <a:pt x="110692" y="145596"/>
                    <a:pt x="109688" y="148608"/>
                    <a:pt x="113658" y="152577"/>
                  </a:cubicBezTo>
                  <a:cubicBezTo>
                    <a:pt x="117627" y="156547"/>
                    <a:pt x="126616" y="157505"/>
                    <a:pt x="128578" y="162479"/>
                  </a:cubicBezTo>
                  <a:cubicBezTo>
                    <a:pt x="130540" y="167452"/>
                    <a:pt x="132548" y="165445"/>
                    <a:pt x="133552" y="171605"/>
                  </a:cubicBezTo>
                  <a:cubicBezTo>
                    <a:pt x="134555" y="177764"/>
                    <a:pt x="140487" y="181506"/>
                    <a:pt x="141491" y="185293"/>
                  </a:cubicBezTo>
                  <a:cubicBezTo>
                    <a:pt x="142495" y="189080"/>
                    <a:pt x="144503" y="188213"/>
                    <a:pt x="147468" y="195286"/>
                  </a:cubicBezTo>
                  <a:cubicBezTo>
                    <a:pt x="149978" y="202577"/>
                    <a:pt x="153309" y="209559"/>
                    <a:pt x="157415" y="216093"/>
                  </a:cubicBezTo>
                  <a:cubicBezTo>
                    <a:pt x="162161" y="223434"/>
                    <a:pt x="166495" y="231054"/>
                    <a:pt x="170328" y="238907"/>
                  </a:cubicBezTo>
                  <a:cubicBezTo>
                    <a:pt x="173568" y="241718"/>
                    <a:pt x="176260" y="245126"/>
                    <a:pt x="178222" y="248945"/>
                  </a:cubicBezTo>
                  <a:cubicBezTo>
                    <a:pt x="181279" y="254831"/>
                    <a:pt x="183241" y="251911"/>
                    <a:pt x="186207" y="256839"/>
                  </a:cubicBezTo>
                  <a:cubicBezTo>
                    <a:pt x="189173" y="261767"/>
                    <a:pt x="187211" y="259851"/>
                    <a:pt x="196154" y="262771"/>
                  </a:cubicBezTo>
                  <a:cubicBezTo>
                    <a:pt x="205097" y="265691"/>
                    <a:pt x="201082" y="249949"/>
                    <a:pt x="205280" y="265782"/>
                  </a:cubicBezTo>
                  <a:cubicBezTo>
                    <a:pt x="207014" y="274352"/>
                    <a:pt x="211120" y="282259"/>
                    <a:pt x="217143" y="288597"/>
                  </a:cubicBezTo>
                  <a:cubicBezTo>
                    <a:pt x="226269" y="300506"/>
                    <a:pt x="237996" y="305434"/>
                    <a:pt x="239958" y="308400"/>
                  </a:cubicBezTo>
                  <a:cubicBezTo>
                    <a:pt x="241920" y="311366"/>
                    <a:pt x="251821" y="310407"/>
                    <a:pt x="252825" y="314377"/>
                  </a:cubicBezTo>
                  <a:cubicBezTo>
                    <a:pt x="253829" y="318347"/>
                    <a:pt x="258848" y="319351"/>
                    <a:pt x="260810" y="324324"/>
                  </a:cubicBezTo>
                  <a:cubicBezTo>
                    <a:pt x="262772" y="329298"/>
                    <a:pt x="264734" y="316385"/>
                    <a:pt x="268750" y="316385"/>
                  </a:cubicBezTo>
                  <a:cubicBezTo>
                    <a:pt x="272035" y="316877"/>
                    <a:pt x="275092" y="318251"/>
                    <a:pt x="277647" y="320354"/>
                  </a:cubicBezTo>
                  <a:lnTo>
                    <a:pt x="288598" y="325328"/>
                  </a:lnTo>
                  <a:lnTo>
                    <a:pt x="297724" y="323320"/>
                  </a:ln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C84C6BB-3D6D-B431-8357-BECE84CA92D5}"/>
                </a:ext>
              </a:extLst>
            </p:cNvPr>
            <p:cNvSpPr/>
            <p:nvPr/>
          </p:nvSpPr>
          <p:spPr>
            <a:xfrm>
              <a:off x="8822114" y="4149112"/>
              <a:ext cx="290797" cy="312214"/>
            </a:xfrm>
            <a:custGeom>
              <a:avLst/>
              <a:gdLst>
                <a:gd name="connsiteX0" fmla="*/ 48660 w 290797"/>
                <a:gd name="connsiteY0" fmla="*/ 150484 h 312214"/>
                <a:gd name="connsiteX1" fmla="*/ 38987 w 290797"/>
                <a:gd name="connsiteY1" fmla="*/ 150119 h 312214"/>
                <a:gd name="connsiteX2" fmla="*/ 33283 w 290797"/>
                <a:gd name="connsiteY2" fmla="*/ 150119 h 312214"/>
                <a:gd name="connsiteX3" fmla="*/ 20918 w 290797"/>
                <a:gd name="connsiteY3" fmla="*/ 151122 h 312214"/>
                <a:gd name="connsiteX4" fmla="*/ 18089 w 290797"/>
                <a:gd name="connsiteY4" fmla="*/ 144461 h 312214"/>
                <a:gd name="connsiteX5" fmla="*/ 10013 w 290797"/>
                <a:gd name="connsiteY5" fmla="*/ 149708 h 312214"/>
                <a:gd name="connsiteX6" fmla="*/ 4765 w 290797"/>
                <a:gd name="connsiteY6" fmla="*/ 159610 h 312214"/>
                <a:gd name="connsiteX7" fmla="*/ 1480 w 290797"/>
                <a:gd name="connsiteY7" fmla="*/ 177861 h 312214"/>
                <a:gd name="connsiteX8" fmla="*/ 1480 w 290797"/>
                <a:gd name="connsiteY8" fmla="*/ 188812 h 312214"/>
                <a:gd name="connsiteX9" fmla="*/ 6043 w 290797"/>
                <a:gd name="connsiteY9" fmla="*/ 196386 h 312214"/>
                <a:gd name="connsiteX10" fmla="*/ 9374 w 290797"/>
                <a:gd name="connsiteY10" fmla="*/ 201633 h 312214"/>
                <a:gd name="connsiteX11" fmla="*/ 18500 w 290797"/>
                <a:gd name="connsiteY11" fmla="*/ 227322 h 312214"/>
                <a:gd name="connsiteX12" fmla="*/ 23063 w 290797"/>
                <a:gd name="connsiteY12" fmla="*/ 236448 h 312214"/>
                <a:gd name="connsiteX13" fmla="*/ 25527 w 290797"/>
                <a:gd name="connsiteY13" fmla="*/ 241650 h 312214"/>
                <a:gd name="connsiteX14" fmla="*/ 25983 w 290797"/>
                <a:gd name="connsiteY14" fmla="*/ 253057 h 312214"/>
                <a:gd name="connsiteX15" fmla="*/ 33055 w 290797"/>
                <a:gd name="connsiteY15" fmla="*/ 262594 h 312214"/>
                <a:gd name="connsiteX16" fmla="*/ 36432 w 290797"/>
                <a:gd name="connsiteY16" fmla="*/ 270214 h 312214"/>
                <a:gd name="connsiteX17" fmla="*/ 37801 w 290797"/>
                <a:gd name="connsiteY17" fmla="*/ 274776 h 312214"/>
                <a:gd name="connsiteX18" fmla="*/ 42090 w 290797"/>
                <a:gd name="connsiteY18" fmla="*/ 277195 h 312214"/>
                <a:gd name="connsiteX19" fmla="*/ 47839 w 290797"/>
                <a:gd name="connsiteY19" fmla="*/ 277605 h 312214"/>
                <a:gd name="connsiteX20" fmla="*/ 54455 w 290797"/>
                <a:gd name="connsiteY20" fmla="*/ 275735 h 312214"/>
                <a:gd name="connsiteX21" fmla="*/ 62075 w 290797"/>
                <a:gd name="connsiteY21" fmla="*/ 278062 h 312214"/>
                <a:gd name="connsiteX22" fmla="*/ 66364 w 290797"/>
                <a:gd name="connsiteY22" fmla="*/ 279020 h 312214"/>
                <a:gd name="connsiteX23" fmla="*/ 72980 w 290797"/>
                <a:gd name="connsiteY23" fmla="*/ 274776 h 312214"/>
                <a:gd name="connsiteX24" fmla="*/ 80692 w 290797"/>
                <a:gd name="connsiteY24" fmla="*/ 277605 h 312214"/>
                <a:gd name="connsiteX25" fmla="*/ 80144 w 290797"/>
                <a:gd name="connsiteY25" fmla="*/ 283309 h 312214"/>
                <a:gd name="connsiteX26" fmla="*/ 82517 w 290797"/>
                <a:gd name="connsiteY26" fmla="*/ 289560 h 312214"/>
                <a:gd name="connsiteX27" fmla="*/ 97757 w 290797"/>
                <a:gd name="connsiteY27" fmla="*/ 286640 h 312214"/>
                <a:gd name="connsiteX28" fmla="*/ 104419 w 290797"/>
                <a:gd name="connsiteY28" fmla="*/ 289058 h 312214"/>
                <a:gd name="connsiteX29" fmla="*/ 111035 w 290797"/>
                <a:gd name="connsiteY29" fmla="*/ 287644 h 312214"/>
                <a:gd name="connsiteX30" fmla="*/ 119613 w 290797"/>
                <a:gd name="connsiteY30" fmla="*/ 280434 h 312214"/>
                <a:gd name="connsiteX31" fmla="*/ 131978 w 290797"/>
                <a:gd name="connsiteY31" fmla="*/ 287142 h 312214"/>
                <a:gd name="connsiteX32" fmla="*/ 135765 w 290797"/>
                <a:gd name="connsiteY32" fmla="*/ 293302 h 312214"/>
                <a:gd name="connsiteX33" fmla="*/ 145804 w 290797"/>
                <a:gd name="connsiteY33" fmla="*/ 288739 h 312214"/>
                <a:gd name="connsiteX34" fmla="*/ 155751 w 290797"/>
                <a:gd name="connsiteY34" fmla="*/ 288739 h 312214"/>
                <a:gd name="connsiteX35" fmla="*/ 157166 w 290797"/>
                <a:gd name="connsiteY35" fmla="*/ 303477 h 312214"/>
                <a:gd name="connsiteX36" fmla="*/ 159082 w 290797"/>
                <a:gd name="connsiteY36" fmla="*/ 310595 h 312214"/>
                <a:gd name="connsiteX37" fmla="*/ 166702 w 290797"/>
                <a:gd name="connsiteY37" fmla="*/ 311553 h 312214"/>
                <a:gd name="connsiteX38" fmla="*/ 176695 w 290797"/>
                <a:gd name="connsiteY38" fmla="*/ 307766 h 312214"/>
                <a:gd name="connsiteX39" fmla="*/ 185227 w 290797"/>
                <a:gd name="connsiteY39" fmla="*/ 304891 h 312214"/>
                <a:gd name="connsiteX40" fmla="*/ 190474 w 290797"/>
                <a:gd name="connsiteY40" fmla="*/ 300648 h 312214"/>
                <a:gd name="connsiteX41" fmla="*/ 192847 w 290797"/>
                <a:gd name="connsiteY41" fmla="*/ 296815 h 312214"/>
                <a:gd name="connsiteX42" fmla="*/ 198140 w 290797"/>
                <a:gd name="connsiteY42" fmla="*/ 290153 h 312214"/>
                <a:gd name="connsiteX43" fmla="*/ 203752 w 290797"/>
                <a:gd name="connsiteY43" fmla="*/ 282579 h 312214"/>
                <a:gd name="connsiteX44" fmla="*/ 207585 w 290797"/>
                <a:gd name="connsiteY44" fmla="*/ 276373 h 312214"/>
                <a:gd name="connsiteX45" fmla="*/ 211874 w 290797"/>
                <a:gd name="connsiteY45" fmla="*/ 265423 h 312214"/>
                <a:gd name="connsiteX46" fmla="*/ 211874 w 290797"/>
                <a:gd name="connsiteY46" fmla="*/ 259263 h 312214"/>
                <a:gd name="connsiteX47" fmla="*/ 209958 w 290797"/>
                <a:gd name="connsiteY47" fmla="*/ 249726 h 312214"/>
                <a:gd name="connsiteX48" fmla="*/ 209958 w 290797"/>
                <a:gd name="connsiteY48" fmla="*/ 242608 h 312214"/>
                <a:gd name="connsiteX49" fmla="*/ 217532 w 290797"/>
                <a:gd name="connsiteY49" fmla="*/ 237406 h 312214"/>
                <a:gd name="connsiteX50" fmla="*/ 237107 w 290797"/>
                <a:gd name="connsiteY50" fmla="*/ 216463 h 312214"/>
                <a:gd name="connsiteX51" fmla="*/ 239434 w 290797"/>
                <a:gd name="connsiteY51" fmla="*/ 206972 h 312214"/>
                <a:gd name="connsiteX52" fmla="*/ 239434 w 290797"/>
                <a:gd name="connsiteY52" fmla="*/ 194561 h 312214"/>
                <a:gd name="connsiteX53" fmla="*/ 238476 w 290797"/>
                <a:gd name="connsiteY53" fmla="*/ 186987 h 312214"/>
                <a:gd name="connsiteX54" fmla="*/ 245640 w 290797"/>
                <a:gd name="connsiteY54" fmla="*/ 178454 h 312214"/>
                <a:gd name="connsiteX55" fmla="*/ 250203 w 290797"/>
                <a:gd name="connsiteY55" fmla="*/ 174667 h 312214"/>
                <a:gd name="connsiteX56" fmla="*/ 258735 w 290797"/>
                <a:gd name="connsiteY56" fmla="*/ 167001 h 312214"/>
                <a:gd name="connsiteX57" fmla="*/ 264941 w 290797"/>
                <a:gd name="connsiteY57" fmla="*/ 172705 h 312214"/>
                <a:gd name="connsiteX58" fmla="*/ 274933 w 290797"/>
                <a:gd name="connsiteY58" fmla="*/ 171747 h 312214"/>
                <a:gd name="connsiteX59" fmla="*/ 280637 w 290797"/>
                <a:gd name="connsiteY59" fmla="*/ 168918 h 312214"/>
                <a:gd name="connsiteX60" fmla="*/ 273473 w 290797"/>
                <a:gd name="connsiteY60" fmla="*/ 164355 h 312214"/>
                <a:gd name="connsiteX61" fmla="*/ 263526 w 290797"/>
                <a:gd name="connsiteY61" fmla="*/ 157191 h 312214"/>
                <a:gd name="connsiteX62" fmla="*/ 257822 w 290797"/>
                <a:gd name="connsiteY62" fmla="*/ 152628 h 312214"/>
                <a:gd name="connsiteX63" fmla="*/ 253259 w 290797"/>
                <a:gd name="connsiteY63" fmla="*/ 142590 h 312214"/>
                <a:gd name="connsiteX64" fmla="*/ 253259 w 290797"/>
                <a:gd name="connsiteY64" fmla="*/ 136430 h 312214"/>
                <a:gd name="connsiteX65" fmla="*/ 252256 w 290797"/>
                <a:gd name="connsiteY65" fmla="*/ 127898 h 312214"/>
                <a:gd name="connsiteX66" fmla="*/ 246552 w 290797"/>
                <a:gd name="connsiteY66" fmla="*/ 121692 h 312214"/>
                <a:gd name="connsiteX67" fmla="*/ 241350 w 290797"/>
                <a:gd name="connsiteY67" fmla="*/ 115486 h 312214"/>
                <a:gd name="connsiteX68" fmla="*/ 238476 w 290797"/>
                <a:gd name="connsiteY68" fmla="*/ 110923 h 312214"/>
                <a:gd name="connsiteX69" fmla="*/ 235191 w 290797"/>
                <a:gd name="connsiteY69" fmla="*/ 104490 h 312214"/>
                <a:gd name="connsiteX70" fmla="*/ 235647 w 290797"/>
                <a:gd name="connsiteY70" fmla="*/ 99197 h 312214"/>
                <a:gd name="connsiteX71" fmla="*/ 236605 w 290797"/>
                <a:gd name="connsiteY71" fmla="*/ 92124 h 312214"/>
                <a:gd name="connsiteX72" fmla="*/ 248514 w 290797"/>
                <a:gd name="connsiteY72" fmla="*/ 95410 h 312214"/>
                <a:gd name="connsiteX73" fmla="*/ 246598 w 290797"/>
                <a:gd name="connsiteY73" fmla="*/ 87333 h 312214"/>
                <a:gd name="connsiteX74" fmla="*/ 244727 w 290797"/>
                <a:gd name="connsiteY74" fmla="*/ 83044 h 312214"/>
                <a:gd name="connsiteX75" fmla="*/ 249974 w 290797"/>
                <a:gd name="connsiteY75" fmla="*/ 79714 h 312214"/>
                <a:gd name="connsiteX76" fmla="*/ 256590 w 290797"/>
                <a:gd name="connsiteY76" fmla="*/ 79714 h 312214"/>
                <a:gd name="connsiteX77" fmla="*/ 259922 w 290797"/>
                <a:gd name="connsiteY77" fmla="*/ 75926 h 312214"/>
                <a:gd name="connsiteX78" fmla="*/ 264485 w 290797"/>
                <a:gd name="connsiteY78" fmla="*/ 74512 h 312214"/>
                <a:gd name="connsiteX79" fmla="*/ 266355 w 290797"/>
                <a:gd name="connsiteY79" fmla="*/ 66892 h 312214"/>
                <a:gd name="connsiteX80" fmla="*/ 262066 w 290797"/>
                <a:gd name="connsiteY80" fmla="*/ 61644 h 312214"/>
                <a:gd name="connsiteX81" fmla="*/ 262066 w 290797"/>
                <a:gd name="connsiteY81" fmla="*/ 53523 h 312214"/>
                <a:gd name="connsiteX82" fmla="*/ 271557 w 290797"/>
                <a:gd name="connsiteY82" fmla="*/ 57355 h 312214"/>
                <a:gd name="connsiteX83" fmla="*/ 279679 w 290797"/>
                <a:gd name="connsiteY83" fmla="*/ 56397 h 312214"/>
                <a:gd name="connsiteX84" fmla="*/ 283968 w 290797"/>
                <a:gd name="connsiteY84" fmla="*/ 54070 h 312214"/>
                <a:gd name="connsiteX85" fmla="*/ 289124 w 290797"/>
                <a:gd name="connsiteY85" fmla="*/ 44123 h 312214"/>
                <a:gd name="connsiteX86" fmla="*/ 279177 w 290797"/>
                <a:gd name="connsiteY86" fmla="*/ 42161 h 312214"/>
                <a:gd name="connsiteX87" fmla="*/ 270599 w 290797"/>
                <a:gd name="connsiteY87" fmla="*/ 34587 h 312214"/>
                <a:gd name="connsiteX88" fmla="*/ 263526 w 290797"/>
                <a:gd name="connsiteY88" fmla="*/ 34085 h 312214"/>
                <a:gd name="connsiteX89" fmla="*/ 257777 w 290797"/>
                <a:gd name="connsiteY89" fmla="*/ 29796 h 312214"/>
                <a:gd name="connsiteX90" fmla="*/ 251115 w 290797"/>
                <a:gd name="connsiteY90" fmla="*/ 24092 h 312214"/>
                <a:gd name="connsiteX91" fmla="*/ 244499 w 290797"/>
                <a:gd name="connsiteY91" fmla="*/ 20259 h 312214"/>
                <a:gd name="connsiteX92" fmla="*/ 243541 w 290797"/>
                <a:gd name="connsiteY92" fmla="*/ 14099 h 312214"/>
                <a:gd name="connsiteX93" fmla="*/ 239252 w 290797"/>
                <a:gd name="connsiteY93" fmla="*/ 8396 h 312214"/>
                <a:gd name="connsiteX94" fmla="*/ 234962 w 290797"/>
                <a:gd name="connsiteY94" fmla="*/ 7438 h 312214"/>
                <a:gd name="connsiteX95" fmla="*/ 230719 w 290797"/>
                <a:gd name="connsiteY95" fmla="*/ 2875 h 312214"/>
                <a:gd name="connsiteX96" fmla="*/ 223555 w 290797"/>
                <a:gd name="connsiteY96" fmla="*/ 502 h 312214"/>
                <a:gd name="connsiteX97" fmla="*/ 218992 w 290797"/>
                <a:gd name="connsiteY97" fmla="*/ 0 h 312214"/>
                <a:gd name="connsiteX98" fmla="*/ 211327 w 290797"/>
                <a:gd name="connsiteY98" fmla="*/ 6160 h 312214"/>
                <a:gd name="connsiteX99" fmla="*/ 206079 w 290797"/>
                <a:gd name="connsiteY99" fmla="*/ 15696 h 312214"/>
                <a:gd name="connsiteX100" fmla="*/ 201791 w 290797"/>
                <a:gd name="connsiteY100" fmla="*/ 21400 h 312214"/>
                <a:gd name="connsiteX101" fmla="*/ 198003 w 290797"/>
                <a:gd name="connsiteY101" fmla="*/ 27606 h 312214"/>
                <a:gd name="connsiteX102" fmla="*/ 187555 w 290797"/>
                <a:gd name="connsiteY102" fmla="*/ 35134 h 312214"/>
                <a:gd name="connsiteX103" fmla="*/ 186140 w 290797"/>
                <a:gd name="connsiteY103" fmla="*/ 39697 h 312214"/>
                <a:gd name="connsiteX104" fmla="*/ 181577 w 290797"/>
                <a:gd name="connsiteY104" fmla="*/ 48321 h 312214"/>
                <a:gd name="connsiteX105" fmla="*/ 180665 w 290797"/>
                <a:gd name="connsiteY105" fmla="*/ 56352 h 312214"/>
                <a:gd name="connsiteX106" fmla="*/ 179250 w 290797"/>
                <a:gd name="connsiteY106" fmla="*/ 63059 h 312214"/>
                <a:gd name="connsiteX107" fmla="*/ 179752 w 290797"/>
                <a:gd name="connsiteY107" fmla="*/ 70131 h 312214"/>
                <a:gd name="connsiteX108" fmla="*/ 174961 w 290797"/>
                <a:gd name="connsiteY108" fmla="*/ 74010 h 312214"/>
                <a:gd name="connsiteX109" fmla="*/ 167341 w 290797"/>
                <a:gd name="connsiteY109" fmla="*/ 76383 h 312214"/>
                <a:gd name="connsiteX110" fmla="*/ 157850 w 290797"/>
                <a:gd name="connsiteY110" fmla="*/ 82999 h 312214"/>
                <a:gd name="connsiteX111" fmla="*/ 150732 w 290797"/>
                <a:gd name="connsiteY111" fmla="*/ 77295 h 312214"/>
                <a:gd name="connsiteX112" fmla="*/ 146945 w 290797"/>
                <a:gd name="connsiteY112" fmla="*/ 70633 h 312214"/>
                <a:gd name="connsiteX113" fmla="*/ 143157 w 290797"/>
                <a:gd name="connsiteY113" fmla="*/ 67348 h 312214"/>
                <a:gd name="connsiteX114" fmla="*/ 139325 w 290797"/>
                <a:gd name="connsiteY114" fmla="*/ 73462 h 312214"/>
                <a:gd name="connsiteX115" fmla="*/ 137408 w 290797"/>
                <a:gd name="connsiteY115" fmla="*/ 78025 h 312214"/>
                <a:gd name="connsiteX116" fmla="*/ 128875 w 290797"/>
                <a:gd name="connsiteY116" fmla="*/ 85235 h 312214"/>
                <a:gd name="connsiteX117" fmla="*/ 118381 w 290797"/>
                <a:gd name="connsiteY117" fmla="*/ 95684 h 312214"/>
                <a:gd name="connsiteX118" fmla="*/ 113818 w 290797"/>
                <a:gd name="connsiteY118" fmla="*/ 101889 h 312214"/>
                <a:gd name="connsiteX119" fmla="*/ 107247 w 290797"/>
                <a:gd name="connsiteY119" fmla="*/ 106133 h 312214"/>
                <a:gd name="connsiteX120" fmla="*/ 99080 w 290797"/>
                <a:gd name="connsiteY120" fmla="*/ 113753 h 312214"/>
                <a:gd name="connsiteX121" fmla="*/ 86760 w 290797"/>
                <a:gd name="connsiteY121" fmla="*/ 115213 h 312214"/>
                <a:gd name="connsiteX122" fmla="*/ 75855 w 290797"/>
                <a:gd name="connsiteY122" fmla="*/ 119775 h 312214"/>
                <a:gd name="connsiteX123" fmla="*/ 70106 w 290797"/>
                <a:gd name="connsiteY123" fmla="*/ 120734 h 312214"/>
                <a:gd name="connsiteX124" fmla="*/ 63900 w 290797"/>
                <a:gd name="connsiteY124" fmla="*/ 123061 h 312214"/>
                <a:gd name="connsiteX125" fmla="*/ 60113 w 290797"/>
                <a:gd name="connsiteY125" fmla="*/ 133601 h 312214"/>
                <a:gd name="connsiteX126" fmla="*/ 60615 w 290797"/>
                <a:gd name="connsiteY126" fmla="*/ 140217 h 312214"/>
                <a:gd name="connsiteX127" fmla="*/ 58698 w 290797"/>
                <a:gd name="connsiteY127" fmla="*/ 150712 h 312214"/>
                <a:gd name="connsiteX128" fmla="*/ 48660 w 290797"/>
                <a:gd name="connsiteY128" fmla="*/ 150484 h 3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90797" h="312214">
                  <a:moveTo>
                    <a:pt x="48660" y="150484"/>
                  </a:moveTo>
                  <a:cubicBezTo>
                    <a:pt x="45512" y="151684"/>
                    <a:pt x="42044" y="151552"/>
                    <a:pt x="38987" y="150119"/>
                  </a:cubicBezTo>
                  <a:cubicBezTo>
                    <a:pt x="37162" y="149708"/>
                    <a:pt x="35656" y="146834"/>
                    <a:pt x="33283" y="150119"/>
                  </a:cubicBezTo>
                  <a:cubicBezTo>
                    <a:pt x="30911" y="153404"/>
                    <a:pt x="22424" y="155914"/>
                    <a:pt x="20918" y="151122"/>
                  </a:cubicBezTo>
                  <a:cubicBezTo>
                    <a:pt x="19412" y="146331"/>
                    <a:pt x="20507" y="143046"/>
                    <a:pt x="18089" y="144461"/>
                  </a:cubicBezTo>
                  <a:cubicBezTo>
                    <a:pt x="15671" y="145875"/>
                    <a:pt x="11427" y="145830"/>
                    <a:pt x="10013" y="149708"/>
                  </a:cubicBezTo>
                  <a:cubicBezTo>
                    <a:pt x="8598" y="153587"/>
                    <a:pt x="4765" y="155914"/>
                    <a:pt x="4765" y="159610"/>
                  </a:cubicBezTo>
                  <a:cubicBezTo>
                    <a:pt x="4765" y="163305"/>
                    <a:pt x="1480" y="175306"/>
                    <a:pt x="1480" y="177861"/>
                  </a:cubicBezTo>
                  <a:cubicBezTo>
                    <a:pt x="1480" y="180416"/>
                    <a:pt x="-1850" y="184979"/>
                    <a:pt x="1480" y="188812"/>
                  </a:cubicBezTo>
                  <a:cubicBezTo>
                    <a:pt x="4811" y="192645"/>
                    <a:pt x="4765" y="195063"/>
                    <a:pt x="6043" y="196386"/>
                  </a:cubicBezTo>
                  <a:cubicBezTo>
                    <a:pt x="7321" y="197709"/>
                    <a:pt x="7001" y="197344"/>
                    <a:pt x="9374" y="201633"/>
                  </a:cubicBezTo>
                  <a:cubicBezTo>
                    <a:pt x="11747" y="205923"/>
                    <a:pt x="18500" y="227322"/>
                    <a:pt x="18500" y="227322"/>
                  </a:cubicBezTo>
                  <a:cubicBezTo>
                    <a:pt x="19823" y="230466"/>
                    <a:pt x="21329" y="233519"/>
                    <a:pt x="23063" y="236448"/>
                  </a:cubicBezTo>
                  <a:cubicBezTo>
                    <a:pt x="24523" y="238365"/>
                    <a:pt x="24979" y="237863"/>
                    <a:pt x="25527" y="241650"/>
                  </a:cubicBezTo>
                  <a:cubicBezTo>
                    <a:pt x="26074" y="245437"/>
                    <a:pt x="25298" y="250776"/>
                    <a:pt x="25983" y="253057"/>
                  </a:cubicBezTo>
                  <a:cubicBezTo>
                    <a:pt x="27534" y="256762"/>
                    <a:pt x="29953" y="260034"/>
                    <a:pt x="33055" y="262594"/>
                  </a:cubicBezTo>
                  <a:cubicBezTo>
                    <a:pt x="34607" y="264916"/>
                    <a:pt x="35748" y="267494"/>
                    <a:pt x="36432" y="270214"/>
                  </a:cubicBezTo>
                  <a:cubicBezTo>
                    <a:pt x="36432" y="271833"/>
                    <a:pt x="36934" y="273417"/>
                    <a:pt x="37801" y="274776"/>
                  </a:cubicBezTo>
                  <a:cubicBezTo>
                    <a:pt x="38759" y="276647"/>
                    <a:pt x="42090" y="277195"/>
                    <a:pt x="42090" y="277195"/>
                  </a:cubicBezTo>
                  <a:lnTo>
                    <a:pt x="47839" y="277605"/>
                  </a:lnTo>
                  <a:cubicBezTo>
                    <a:pt x="47839" y="277605"/>
                    <a:pt x="53542" y="274320"/>
                    <a:pt x="54455" y="275735"/>
                  </a:cubicBezTo>
                  <a:cubicBezTo>
                    <a:pt x="55368" y="277149"/>
                    <a:pt x="60661" y="276647"/>
                    <a:pt x="62075" y="278062"/>
                  </a:cubicBezTo>
                  <a:cubicBezTo>
                    <a:pt x="63490" y="279476"/>
                    <a:pt x="65406" y="280434"/>
                    <a:pt x="66364" y="279020"/>
                  </a:cubicBezTo>
                  <a:cubicBezTo>
                    <a:pt x="68144" y="277035"/>
                    <a:pt x="70425" y="275570"/>
                    <a:pt x="72980" y="274776"/>
                  </a:cubicBezTo>
                  <a:cubicBezTo>
                    <a:pt x="74441" y="274776"/>
                    <a:pt x="80692" y="275233"/>
                    <a:pt x="80692" y="277605"/>
                  </a:cubicBezTo>
                  <a:cubicBezTo>
                    <a:pt x="80692" y="279978"/>
                    <a:pt x="79688" y="280434"/>
                    <a:pt x="80144" y="283309"/>
                  </a:cubicBezTo>
                  <a:cubicBezTo>
                    <a:pt x="80646" y="285490"/>
                    <a:pt x="81468" y="287589"/>
                    <a:pt x="82517" y="289560"/>
                  </a:cubicBezTo>
                  <a:cubicBezTo>
                    <a:pt x="87673" y="288967"/>
                    <a:pt x="92738" y="287991"/>
                    <a:pt x="97757" y="286640"/>
                  </a:cubicBezTo>
                  <a:cubicBezTo>
                    <a:pt x="100084" y="287146"/>
                    <a:pt x="102320" y="287958"/>
                    <a:pt x="104419" y="289058"/>
                  </a:cubicBezTo>
                  <a:cubicBezTo>
                    <a:pt x="105331" y="289971"/>
                    <a:pt x="109666" y="289058"/>
                    <a:pt x="111035" y="287644"/>
                  </a:cubicBezTo>
                  <a:cubicBezTo>
                    <a:pt x="112404" y="286229"/>
                    <a:pt x="119613" y="280434"/>
                    <a:pt x="119613" y="280434"/>
                  </a:cubicBezTo>
                  <a:cubicBezTo>
                    <a:pt x="127279" y="284267"/>
                    <a:pt x="131978" y="287142"/>
                    <a:pt x="131978" y="287142"/>
                  </a:cubicBezTo>
                  <a:cubicBezTo>
                    <a:pt x="133895" y="292846"/>
                    <a:pt x="130564" y="294716"/>
                    <a:pt x="135765" y="293302"/>
                  </a:cubicBezTo>
                  <a:cubicBezTo>
                    <a:pt x="139325" y="292298"/>
                    <a:pt x="142701" y="290760"/>
                    <a:pt x="145804" y="288739"/>
                  </a:cubicBezTo>
                  <a:cubicBezTo>
                    <a:pt x="151462" y="287324"/>
                    <a:pt x="152420" y="281621"/>
                    <a:pt x="155751" y="288739"/>
                  </a:cubicBezTo>
                  <a:cubicBezTo>
                    <a:pt x="159082" y="295857"/>
                    <a:pt x="156253" y="301104"/>
                    <a:pt x="157166" y="303477"/>
                  </a:cubicBezTo>
                  <a:cubicBezTo>
                    <a:pt x="158078" y="305850"/>
                    <a:pt x="156709" y="308040"/>
                    <a:pt x="159082" y="310595"/>
                  </a:cubicBezTo>
                  <a:cubicBezTo>
                    <a:pt x="161227" y="312334"/>
                    <a:pt x="164192" y="312703"/>
                    <a:pt x="166702" y="311553"/>
                  </a:cubicBezTo>
                  <a:cubicBezTo>
                    <a:pt x="170124" y="310513"/>
                    <a:pt x="173455" y="309249"/>
                    <a:pt x="176695" y="307766"/>
                  </a:cubicBezTo>
                  <a:lnTo>
                    <a:pt x="185227" y="304891"/>
                  </a:lnTo>
                  <a:lnTo>
                    <a:pt x="190474" y="300648"/>
                  </a:lnTo>
                  <a:lnTo>
                    <a:pt x="192847" y="296815"/>
                  </a:lnTo>
                  <a:cubicBezTo>
                    <a:pt x="192847" y="296815"/>
                    <a:pt x="196132" y="292526"/>
                    <a:pt x="198140" y="290153"/>
                  </a:cubicBezTo>
                  <a:cubicBezTo>
                    <a:pt x="200148" y="287781"/>
                    <a:pt x="201881" y="285590"/>
                    <a:pt x="203752" y="282579"/>
                  </a:cubicBezTo>
                  <a:cubicBezTo>
                    <a:pt x="205258" y="280672"/>
                    <a:pt x="206581" y="278587"/>
                    <a:pt x="207585" y="276373"/>
                  </a:cubicBezTo>
                  <a:lnTo>
                    <a:pt x="211874" y="265423"/>
                  </a:lnTo>
                  <a:cubicBezTo>
                    <a:pt x="212468" y="263410"/>
                    <a:pt x="212468" y="261275"/>
                    <a:pt x="211874" y="259263"/>
                  </a:cubicBezTo>
                  <a:cubicBezTo>
                    <a:pt x="210916" y="255932"/>
                    <a:pt x="210916" y="252190"/>
                    <a:pt x="209958" y="249726"/>
                  </a:cubicBezTo>
                  <a:cubicBezTo>
                    <a:pt x="209000" y="247262"/>
                    <a:pt x="207585" y="245163"/>
                    <a:pt x="209958" y="242608"/>
                  </a:cubicBezTo>
                  <a:cubicBezTo>
                    <a:pt x="212285" y="240628"/>
                    <a:pt x="214840" y="238885"/>
                    <a:pt x="217532" y="237406"/>
                  </a:cubicBezTo>
                  <a:cubicBezTo>
                    <a:pt x="218947" y="236448"/>
                    <a:pt x="237107" y="216463"/>
                    <a:pt x="237107" y="216463"/>
                  </a:cubicBezTo>
                  <a:cubicBezTo>
                    <a:pt x="238202" y="213392"/>
                    <a:pt x="239023" y="210212"/>
                    <a:pt x="239434" y="206972"/>
                  </a:cubicBezTo>
                  <a:cubicBezTo>
                    <a:pt x="239662" y="202838"/>
                    <a:pt x="239662" y="198695"/>
                    <a:pt x="239434" y="194561"/>
                  </a:cubicBezTo>
                  <a:cubicBezTo>
                    <a:pt x="238750" y="192092"/>
                    <a:pt x="238430" y="189542"/>
                    <a:pt x="238476" y="186987"/>
                  </a:cubicBezTo>
                  <a:cubicBezTo>
                    <a:pt x="239982" y="183492"/>
                    <a:pt x="242445" y="180521"/>
                    <a:pt x="245640" y="178454"/>
                  </a:cubicBezTo>
                  <a:cubicBezTo>
                    <a:pt x="250203" y="174667"/>
                    <a:pt x="241852" y="182241"/>
                    <a:pt x="250203" y="174667"/>
                  </a:cubicBezTo>
                  <a:cubicBezTo>
                    <a:pt x="258553" y="167092"/>
                    <a:pt x="254492" y="162256"/>
                    <a:pt x="258735" y="167001"/>
                  </a:cubicBezTo>
                  <a:cubicBezTo>
                    <a:pt x="262978" y="171747"/>
                    <a:pt x="260195" y="172249"/>
                    <a:pt x="264941" y="172705"/>
                  </a:cubicBezTo>
                  <a:cubicBezTo>
                    <a:pt x="269686" y="173161"/>
                    <a:pt x="271602" y="171290"/>
                    <a:pt x="274933" y="171747"/>
                  </a:cubicBezTo>
                  <a:cubicBezTo>
                    <a:pt x="278264" y="172203"/>
                    <a:pt x="283511" y="169374"/>
                    <a:pt x="280637" y="168918"/>
                  </a:cubicBezTo>
                  <a:cubicBezTo>
                    <a:pt x="277762" y="168462"/>
                    <a:pt x="276074" y="164629"/>
                    <a:pt x="273473" y="164355"/>
                  </a:cubicBezTo>
                  <a:cubicBezTo>
                    <a:pt x="269868" y="162384"/>
                    <a:pt x="266538" y="159974"/>
                    <a:pt x="263526" y="157191"/>
                  </a:cubicBezTo>
                  <a:cubicBezTo>
                    <a:pt x="263526" y="157191"/>
                    <a:pt x="259739" y="152948"/>
                    <a:pt x="257822" y="152628"/>
                  </a:cubicBezTo>
                  <a:cubicBezTo>
                    <a:pt x="255906" y="152309"/>
                    <a:pt x="253259" y="144050"/>
                    <a:pt x="253259" y="142590"/>
                  </a:cubicBezTo>
                  <a:cubicBezTo>
                    <a:pt x="252986" y="140546"/>
                    <a:pt x="252986" y="138474"/>
                    <a:pt x="253259" y="136430"/>
                  </a:cubicBezTo>
                  <a:cubicBezTo>
                    <a:pt x="253671" y="132141"/>
                    <a:pt x="253671" y="129768"/>
                    <a:pt x="252256" y="127898"/>
                  </a:cubicBezTo>
                  <a:cubicBezTo>
                    <a:pt x="250750" y="125497"/>
                    <a:pt x="248834" y="123394"/>
                    <a:pt x="246552" y="121692"/>
                  </a:cubicBezTo>
                  <a:cubicBezTo>
                    <a:pt x="245138" y="121236"/>
                    <a:pt x="242765" y="117129"/>
                    <a:pt x="241350" y="115486"/>
                  </a:cubicBezTo>
                  <a:cubicBezTo>
                    <a:pt x="239936" y="113844"/>
                    <a:pt x="240392" y="111699"/>
                    <a:pt x="238476" y="110923"/>
                  </a:cubicBezTo>
                  <a:cubicBezTo>
                    <a:pt x="236560" y="110148"/>
                    <a:pt x="235191" y="104490"/>
                    <a:pt x="235191" y="104490"/>
                  </a:cubicBezTo>
                  <a:cubicBezTo>
                    <a:pt x="235236" y="102720"/>
                    <a:pt x="235373" y="100949"/>
                    <a:pt x="235647" y="99197"/>
                  </a:cubicBezTo>
                  <a:cubicBezTo>
                    <a:pt x="236103" y="95912"/>
                    <a:pt x="232909" y="91212"/>
                    <a:pt x="236605" y="92124"/>
                  </a:cubicBezTo>
                  <a:cubicBezTo>
                    <a:pt x="244727" y="93995"/>
                    <a:pt x="247876" y="97007"/>
                    <a:pt x="248514" y="95410"/>
                  </a:cubicBezTo>
                  <a:cubicBezTo>
                    <a:pt x="249335" y="92567"/>
                    <a:pt x="248605" y="89501"/>
                    <a:pt x="246598" y="87333"/>
                  </a:cubicBezTo>
                  <a:cubicBezTo>
                    <a:pt x="245640" y="85919"/>
                    <a:pt x="242035" y="85463"/>
                    <a:pt x="244727" y="83044"/>
                  </a:cubicBezTo>
                  <a:cubicBezTo>
                    <a:pt x="247419" y="80626"/>
                    <a:pt x="247054" y="77843"/>
                    <a:pt x="249974" y="79714"/>
                  </a:cubicBezTo>
                  <a:cubicBezTo>
                    <a:pt x="252073" y="80772"/>
                    <a:pt x="254492" y="80772"/>
                    <a:pt x="256590" y="79714"/>
                  </a:cubicBezTo>
                  <a:lnTo>
                    <a:pt x="259922" y="75926"/>
                  </a:lnTo>
                  <a:lnTo>
                    <a:pt x="264485" y="74512"/>
                  </a:lnTo>
                  <a:cubicBezTo>
                    <a:pt x="264485" y="74512"/>
                    <a:pt x="267268" y="68306"/>
                    <a:pt x="266355" y="66892"/>
                  </a:cubicBezTo>
                  <a:cubicBezTo>
                    <a:pt x="265443" y="65477"/>
                    <a:pt x="262796" y="62922"/>
                    <a:pt x="262066" y="61644"/>
                  </a:cubicBezTo>
                  <a:cubicBezTo>
                    <a:pt x="259191" y="57082"/>
                    <a:pt x="260195" y="51652"/>
                    <a:pt x="262066" y="53523"/>
                  </a:cubicBezTo>
                  <a:cubicBezTo>
                    <a:pt x="264986" y="55320"/>
                    <a:pt x="268180" y="56616"/>
                    <a:pt x="271557" y="57355"/>
                  </a:cubicBezTo>
                  <a:lnTo>
                    <a:pt x="279679" y="56397"/>
                  </a:lnTo>
                  <a:lnTo>
                    <a:pt x="283968" y="54070"/>
                  </a:lnTo>
                  <a:cubicBezTo>
                    <a:pt x="283968" y="54070"/>
                    <a:pt x="294873" y="43576"/>
                    <a:pt x="289124" y="44123"/>
                  </a:cubicBezTo>
                  <a:cubicBezTo>
                    <a:pt x="285701" y="44602"/>
                    <a:pt x="282188" y="43909"/>
                    <a:pt x="279177" y="42161"/>
                  </a:cubicBezTo>
                  <a:cubicBezTo>
                    <a:pt x="275937" y="40085"/>
                    <a:pt x="273063" y="37534"/>
                    <a:pt x="270599" y="34587"/>
                  </a:cubicBezTo>
                  <a:cubicBezTo>
                    <a:pt x="270599" y="34587"/>
                    <a:pt x="265397" y="32670"/>
                    <a:pt x="263526" y="34085"/>
                  </a:cubicBezTo>
                  <a:cubicBezTo>
                    <a:pt x="261656" y="35499"/>
                    <a:pt x="261610" y="30799"/>
                    <a:pt x="257777" y="29796"/>
                  </a:cubicBezTo>
                  <a:cubicBezTo>
                    <a:pt x="253944" y="28792"/>
                    <a:pt x="253944" y="24092"/>
                    <a:pt x="251115" y="24092"/>
                  </a:cubicBezTo>
                  <a:cubicBezTo>
                    <a:pt x="248286" y="24092"/>
                    <a:pt x="244955" y="22678"/>
                    <a:pt x="244499" y="20259"/>
                  </a:cubicBezTo>
                  <a:cubicBezTo>
                    <a:pt x="243952" y="18243"/>
                    <a:pt x="243632" y="16180"/>
                    <a:pt x="243541" y="14099"/>
                  </a:cubicBezTo>
                  <a:cubicBezTo>
                    <a:pt x="243541" y="12229"/>
                    <a:pt x="239252" y="8396"/>
                    <a:pt x="239252" y="8396"/>
                  </a:cubicBezTo>
                  <a:cubicBezTo>
                    <a:pt x="237746" y="8409"/>
                    <a:pt x="236286" y="8081"/>
                    <a:pt x="234962" y="7438"/>
                  </a:cubicBezTo>
                  <a:cubicBezTo>
                    <a:pt x="233411" y="6069"/>
                    <a:pt x="231951" y="4540"/>
                    <a:pt x="230719" y="2875"/>
                  </a:cubicBezTo>
                  <a:cubicBezTo>
                    <a:pt x="226156" y="1871"/>
                    <a:pt x="226430" y="-1004"/>
                    <a:pt x="223555" y="502"/>
                  </a:cubicBezTo>
                  <a:cubicBezTo>
                    <a:pt x="222095" y="1291"/>
                    <a:pt x="220270" y="1095"/>
                    <a:pt x="218992" y="0"/>
                  </a:cubicBezTo>
                  <a:cubicBezTo>
                    <a:pt x="217532" y="958"/>
                    <a:pt x="212787" y="2875"/>
                    <a:pt x="211327" y="6160"/>
                  </a:cubicBezTo>
                  <a:cubicBezTo>
                    <a:pt x="209730" y="9432"/>
                    <a:pt x="207996" y="12616"/>
                    <a:pt x="206079" y="15696"/>
                  </a:cubicBezTo>
                  <a:cubicBezTo>
                    <a:pt x="206079" y="15696"/>
                    <a:pt x="201791" y="19438"/>
                    <a:pt x="201791" y="21400"/>
                  </a:cubicBezTo>
                  <a:cubicBezTo>
                    <a:pt x="201654" y="23969"/>
                    <a:pt x="200239" y="26301"/>
                    <a:pt x="198003" y="27606"/>
                  </a:cubicBezTo>
                  <a:cubicBezTo>
                    <a:pt x="194170" y="29599"/>
                    <a:pt x="190657" y="32136"/>
                    <a:pt x="187555" y="35134"/>
                  </a:cubicBezTo>
                  <a:cubicBezTo>
                    <a:pt x="186140" y="37507"/>
                    <a:pt x="189927" y="33720"/>
                    <a:pt x="186140" y="39697"/>
                  </a:cubicBezTo>
                  <a:cubicBezTo>
                    <a:pt x="182353" y="45674"/>
                    <a:pt x="182307" y="45948"/>
                    <a:pt x="181577" y="48321"/>
                  </a:cubicBezTo>
                  <a:cubicBezTo>
                    <a:pt x="181577" y="51022"/>
                    <a:pt x="181258" y="53719"/>
                    <a:pt x="180665" y="56352"/>
                  </a:cubicBezTo>
                  <a:cubicBezTo>
                    <a:pt x="179250" y="63059"/>
                    <a:pt x="178292" y="60915"/>
                    <a:pt x="179250" y="63059"/>
                  </a:cubicBezTo>
                  <a:cubicBezTo>
                    <a:pt x="180801" y="65103"/>
                    <a:pt x="181029" y="67887"/>
                    <a:pt x="179752" y="70131"/>
                  </a:cubicBezTo>
                  <a:cubicBezTo>
                    <a:pt x="177744" y="73006"/>
                    <a:pt x="176923" y="74284"/>
                    <a:pt x="174961" y="74010"/>
                  </a:cubicBezTo>
                  <a:cubicBezTo>
                    <a:pt x="169714" y="73006"/>
                    <a:pt x="170854" y="73645"/>
                    <a:pt x="167341" y="76383"/>
                  </a:cubicBezTo>
                  <a:cubicBezTo>
                    <a:pt x="160679" y="81584"/>
                    <a:pt x="160679" y="82041"/>
                    <a:pt x="157850" y="82999"/>
                  </a:cubicBezTo>
                  <a:cubicBezTo>
                    <a:pt x="155021" y="83957"/>
                    <a:pt x="150732" y="78755"/>
                    <a:pt x="150732" y="77295"/>
                  </a:cubicBezTo>
                  <a:cubicBezTo>
                    <a:pt x="150321" y="74685"/>
                    <a:pt x="148998" y="72313"/>
                    <a:pt x="146945" y="70633"/>
                  </a:cubicBezTo>
                  <a:cubicBezTo>
                    <a:pt x="145028" y="69721"/>
                    <a:pt x="145484" y="63515"/>
                    <a:pt x="143157" y="67348"/>
                  </a:cubicBezTo>
                  <a:cubicBezTo>
                    <a:pt x="140830" y="71181"/>
                    <a:pt x="141241" y="68717"/>
                    <a:pt x="139325" y="73462"/>
                  </a:cubicBezTo>
                  <a:cubicBezTo>
                    <a:pt x="137408" y="78208"/>
                    <a:pt x="141241" y="74010"/>
                    <a:pt x="137408" y="78025"/>
                  </a:cubicBezTo>
                  <a:cubicBezTo>
                    <a:pt x="133575" y="82041"/>
                    <a:pt x="134990" y="79485"/>
                    <a:pt x="128875" y="85235"/>
                  </a:cubicBezTo>
                  <a:cubicBezTo>
                    <a:pt x="125134" y="88456"/>
                    <a:pt x="121621" y="91951"/>
                    <a:pt x="118381" y="95684"/>
                  </a:cubicBezTo>
                  <a:cubicBezTo>
                    <a:pt x="115096" y="99425"/>
                    <a:pt x="117423" y="98513"/>
                    <a:pt x="113818" y="101889"/>
                  </a:cubicBezTo>
                  <a:cubicBezTo>
                    <a:pt x="110213" y="105266"/>
                    <a:pt x="115324" y="98513"/>
                    <a:pt x="107247" y="106133"/>
                  </a:cubicBezTo>
                  <a:lnTo>
                    <a:pt x="99080" y="113753"/>
                  </a:lnTo>
                  <a:cubicBezTo>
                    <a:pt x="94928" y="113429"/>
                    <a:pt x="90730" y="113926"/>
                    <a:pt x="86760" y="115213"/>
                  </a:cubicBezTo>
                  <a:cubicBezTo>
                    <a:pt x="83201" y="116928"/>
                    <a:pt x="79551" y="118448"/>
                    <a:pt x="75855" y="119775"/>
                  </a:cubicBezTo>
                  <a:cubicBezTo>
                    <a:pt x="75855" y="119775"/>
                    <a:pt x="72022" y="122604"/>
                    <a:pt x="70106" y="120734"/>
                  </a:cubicBezTo>
                  <a:cubicBezTo>
                    <a:pt x="68190" y="118863"/>
                    <a:pt x="65543" y="118863"/>
                    <a:pt x="63900" y="123061"/>
                  </a:cubicBezTo>
                  <a:cubicBezTo>
                    <a:pt x="62258" y="127259"/>
                    <a:pt x="59657" y="131183"/>
                    <a:pt x="60113" y="133601"/>
                  </a:cubicBezTo>
                  <a:cubicBezTo>
                    <a:pt x="60706" y="135750"/>
                    <a:pt x="60889" y="138000"/>
                    <a:pt x="60615" y="140217"/>
                  </a:cubicBezTo>
                  <a:cubicBezTo>
                    <a:pt x="60615" y="143804"/>
                    <a:pt x="59976" y="147363"/>
                    <a:pt x="58698" y="150712"/>
                  </a:cubicBezTo>
                  <a:cubicBezTo>
                    <a:pt x="55459" y="149516"/>
                    <a:pt x="51945" y="149434"/>
                    <a:pt x="48660" y="15048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BC0C36F-2AFD-9A2F-8376-DA22D733FC76}"/>
                </a:ext>
              </a:extLst>
            </p:cNvPr>
            <p:cNvSpPr/>
            <p:nvPr/>
          </p:nvSpPr>
          <p:spPr>
            <a:xfrm>
              <a:off x="9403029" y="3351569"/>
              <a:ext cx="70029" cy="87130"/>
            </a:xfrm>
            <a:custGeom>
              <a:avLst/>
              <a:gdLst>
                <a:gd name="connsiteX0" fmla="*/ 26880 w 70029"/>
                <a:gd name="connsiteY0" fmla="*/ 363 h 87130"/>
                <a:gd name="connsiteX1" fmla="*/ 19305 w 70029"/>
                <a:gd name="connsiteY1" fmla="*/ 6751 h 87130"/>
                <a:gd name="connsiteX2" fmla="*/ 7259 w 70029"/>
                <a:gd name="connsiteY2" fmla="*/ 14965 h 87130"/>
                <a:gd name="connsiteX3" fmla="*/ 871 w 70029"/>
                <a:gd name="connsiteY3" fmla="*/ 18158 h 87130"/>
                <a:gd name="connsiteX4" fmla="*/ 2195 w 70029"/>
                <a:gd name="connsiteY4" fmla="*/ 25140 h 87130"/>
                <a:gd name="connsiteX5" fmla="*/ 4111 w 70029"/>
                <a:gd name="connsiteY5" fmla="*/ 31482 h 87130"/>
                <a:gd name="connsiteX6" fmla="*/ 7944 w 70029"/>
                <a:gd name="connsiteY6" fmla="*/ 37870 h 87130"/>
                <a:gd name="connsiteX7" fmla="*/ 7259 w 70029"/>
                <a:gd name="connsiteY7" fmla="*/ 40334 h 87130"/>
                <a:gd name="connsiteX8" fmla="*/ 15518 w 70029"/>
                <a:gd name="connsiteY8" fmla="*/ 41018 h 87130"/>
                <a:gd name="connsiteX9" fmla="*/ 18073 w 70029"/>
                <a:gd name="connsiteY9" fmla="*/ 35269 h 87130"/>
                <a:gd name="connsiteX10" fmla="*/ 22636 w 70029"/>
                <a:gd name="connsiteY10" fmla="*/ 28927 h 87130"/>
                <a:gd name="connsiteX11" fmla="*/ 25146 w 70029"/>
                <a:gd name="connsiteY11" fmla="*/ 38053 h 87130"/>
                <a:gd name="connsiteX12" fmla="*/ 28340 w 70029"/>
                <a:gd name="connsiteY12" fmla="*/ 43072 h 87130"/>
                <a:gd name="connsiteX13" fmla="*/ 22636 w 70029"/>
                <a:gd name="connsiteY13" fmla="*/ 51285 h 87130"/>
                <a:gd name="connsiteX14" fmla="*/ 18803 w 70029"/>
                <a:gd name="connsiteY14" fmla="*/ 56988 h 87130"/>
                <a:gd name="connsiteX15" fmla="*/ 18210 w 70029"/>
                <a:gd name="connsiteY15" fmla="*/ 66479 h 87130"/>
                <a:gd name="connsiteX16" fmla="*/ 17526 w 70029"/>
                <a:gd name="connsiteY16" fmla="*/ 74099 h 87130"/>
                <a:gd name="connsiteX17" fmla="*/ 21313 w 70029"/>
                <a:gd name="connsiteY17" fmla="*/ 83636 h 87130"/>
                <a:gd name="connsiteX18" fmla="*/ 25876 w 70029"/>
                <a:gd name="connsiteY18" fmla="*/ 83636 h 87130"/>
                <a:gd name="connsiteX19" fmla="*/ 28431 w 70029"/>
                <a:gd name="connsiteY19" fmla="*/ 77293 h 87130"/>
                <a:gd name="connsiteX20" fmla="*/ 32218 w 70029"/>
                <a:gd name="connsiteY20" fmla="*/ 73460 h 87130"/>
                <a:gd name="connsiteX21" fmla="*/ 31579 w 70029"/>
                <a:gd name="connsiteY21" fmla="*/ 84275 h 87130"/>
                <a:gd name="connsiteX22" fmla="*/ 34728 w 70029"/>
                <a:gd name="connsiteY22" fmla="*/ 86191 h 87130"/>
                <a:gd name="connsiteX23" fmla="*/ 41070 w 70029"/>
                <a:gd name="connsiteY23" fmla="*/ 83043 h 87130"/>
                <a:gd name="connsiteX24" fmla="*/ 51245 w 70029"/>
                <a:gd name="connsiteY24" fmla="*/ 76654 h 87130"/>
                <a:gd name="connsiteX25" fmla="*/ 53162 w 70029"/>
                <a:gd name="connsiteY25" fmla="*/ 69628 h 87130"/>
                <a:gd name="connsiteX26" fmla="*/ 57725 w 70029"/>
                <a:gd name="connsiteY26" fmla="*/ 60182 h 87130"/>
                <a:gd name="connsiteX27" fmla="*/ 58318 w 70029"/>
                <a:gd name="connsiteY27" fmla="*/ 53201 h 87130"/>
                <a:gd name="connsiteX28" fmla="*/ 59641 w 70029"/>
                <a:gd name="connsiteY28" fmla="*/ 48136 h 87130"/>
                <a:gd name="connsiteX29" fmla="*/ 65345 w 70029"/>
                <a:gd name="connsiteY29" fmla="*/ 37368 h 87130"/>
                <a:gd name="connsiteX30" fmla="*/ 69907 w 70029"/>
                <a:gd name="connsiteY30" fmla="*/ 29109 h 87130"/>
                <a:gd name="connsiteX31" fmla="*/ 69314 w 70029"/>
                <a:gd name="connsiteY31" fmla="*/ 22174 h 87130"/>
                <a:gd name="connsiteX32" fmla="*/ 59824 w 70029"/>
                <a:gd name="connsiteY32" fmla="*/ 13915 h 87130"/>
                <a:gd name="connsiteX33" fmla="*/ 59185 w 70029"/>
                <a:gd name="connsiteY33" fmla="*/ 8166 h 87130"/>
                <a:gd name="connsiteX34" fmla="*/ 52797 w 70029"/>
                <a:gd name="connsiteY34" fmla="*/ 6934 h 87130"/>
                <a:gd name="connsiteX35" fmla="*/ 43306 w 70029"/>
                <a:gd name="connsiteY35" fmla="*/ 5017 h 87130"/>
                <a:gd name="connsiteX36" fmla="*/ 36370 w 70029"/>
                <a:gd name="connsiteY36" fmla="*/ 1230 h 87130"/>
                <a:gd name="connsiteX37" fmla="*/ 26880 w 70029"/>
                <a:gd name="connsiteY37" fmla="*/ 363 h 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029" h="87130">
                  <a:moveTo>
                    <a:pt x="26880" y="363"/>
                  </a:moveTo>
                  <a:cubicBezTo>
                    <a:pt x="24370" y="637"/>
                    <a:pt x="19305" y="6751"/>
                    <a:pt x="19305" y="6751"/>
                  </a:cubicBezTo>
                  <a:cubicBezTo>
                    <a:pt x="15609" y="9932"/>
                    <a:pt x="11549" y="12683"/>
                    <a:pt x="7259" y="14965"/>
                  </a:cubicBezTo>
                  <a:cubicBezTo>
                    <a:pt x="5388" y="14965"/>
                    <a:pt x="3427" y="16835"/>
                    <a:pt x="871" y="18158"/>
                  </a:cubicBezTo>
                  <a:cubicBezTo>
                    <a:pt x="-1684" y="19482"/>
                    <a:pt x="2195" y="25140"/>
                    <a:pt x="2195" y="25140"/>
                  </a:cubicBezTo>
                  <a:cubicBezTo>
                    <a:pt x="278" y="25779"/>
                    <a:pt x="4111" y="31482"/>
                    <a:pt x="4111" y="31482"/>
                  </a:cubicBezTo>
                  <a:lnTo>
                    <a:pt x="7944" y="37870"/>
                  </a:lnTo>
                  <a:lnTo>
                    <a:pt x="7259" y="40334"/>
                  </a:lnTo>
                  <a:lnTo>
                    <a:pt x="15518" y="41018"/>
                  </a:lnTo>
                  <a:cubicBezTo>
                    <a:pt x="17389" y="40334"/>
                    <a:pt x="18073" y="35269"/>
                    <a:pt x="18073" y="35269"/>
                  </a:cubicBezTo>
                  <a:cubicBezTo>
                    <a:pt x="17389" y="32075"/>
                    <a:pt x="22636" y="28927"/>
                    <a:pt x="22636" y="28927"/>
                  </a:cubicBezTo>
                  <a:lnTo>
                    <a:pt x="25146" y="38053"/>
                  </a:lnTo>
                  <a:lnTo>
                    <a:pt x="28340" y="43072"/>
                  </a:lnTo>
                  <a:lnTo>
                    <a:pt x="22636" y="51285"/>
                  </a:lnTo>
                  <a:cubicBezTo>
                    <a:pt x="20765" y="51969"/>
                    <a:pt x="20765" y="55848"/>
                    <a:pt x="18803" y="56988"/>
                  </a:cubicBezTo>
                  <a:cubicBezTo>
                    <a:pt x="16841" y="58129"/>
                    <a:pt x="16248" y="59544"/>
                    <a:pt x="18210" y="66479"/>
                  </a:cubicBezTo>
                  <a:lnTo>
                    <a:pt x="17526" y="74099"/>
                  </a:lnTo>
                  <a:cubicBezTo>
                    <a:pt x="19397" y="77010"/>
                    <a:pt x="20674" y="80245"/>
                    <a:pt x="21313" y="83636"/>
                  </a:cubicBezTo>
                  <a:cubicBezTo>
                    <a:pt x="21952" y="88199"/>
                    <a:pt x="21313" y="83636"/>
                    <a:pt x="25876" y="83636"/>
                  </a:cubicBezTo>
                  <a:cubicBezTo>
                    <a:pt x="30438" y="83636"/>
                    <a:pt x="25876" y="83636"/>
                    <a:pt x="28431" y="77293"/>
                  </a:cubicBezTo>
                  <a:cubicBezTo>
                    <a:pt x="29253" y="75637"/>
                    <a:pt x="30575" y="74291"/>
                    <a:pt x="32218" y="73460"/>
                  </a:cubicBezTo>
                  <a:cubicBezTo>
                    <a:pt x="32218" y="73460"/>
                    <a:pt x="32218" y="78023"/>
                    <a:pt x="31579" y="84275"/>
                  </a:cubicBezTo>
                  <a:cubicBezTo>
                    <a:pt x="30941" y="90526"/>
                    <a:pt x="31579" y="84275"/>
                    <a:pt x="34728" y="86191"/>
                  </a:cubicBezTo>
                  <a:cubicBezTo>
                    <a:pt x="37876" y="88107"/>
                    <a:pt x="34728" y="86191"/>
                    <a:pt x="41070" y="83043"/>
                  </a:cubicBezTo>
                  <a:cubicBezTo>
                    <a:pt x="45177" y="82404"/>
                    <a:pt x="48873" y="80090"/>
                    <a:pt x="51245" y="76654"/>
                  </a:cubicBezTo>
                  <a:cubicBezTo>
                    <a:pt x="52842" y="74647"/>
                    <a:pt x="52478" y="74099"/>
                    <a:pt x="53162" y="69628"/>
                  </a:cubicBezTo>
                  <a:cubicBezTo>
                    <a:pt x="53846" y="65156"/>
                    <a:pt x="53162" y="69628"/>
                    <a:pt x="57725" y="60182"/>
                  </a:cubicBezTo>
                  <a:cubicBezTo>
                    <a:pt x="59413" y="56532"/>
                    <a:pt x="59002" y="56988"/>
                    <a:pt x="58318" y="53201"/>
                  </a:cubicBezTo>
                  <a:cubicBezTo>
                    <a:pt x="57634" y="49414"/>
                    <a:pt x="58318" y="50692"/>
                    <a:pt x="59641" y="48136"/>
                  </a:cubicBezTo>
                  <a:cubicBezTo>
                    <a:pt x="61147" y="44354"/>
                    <a:pt x="63063" y="40740"/>
                    <a:pt x="65345" y="37368"/>
                  </a:cubicBezTo>
                  <a:cubicBezTo>
                    <a:pt x="67170" y="34799"/>
                    <a:pt x="68721" y="32025"/>
                    <a:pt x="69907" y="29109"/>
                  </a:cubicBezTo>
                  <a:cubicBezTo>
                    <a:pt x="70181" y="26782"/>
                    <a:pt x="69999" y="24419"/>
                    <a:pt x="69314" y="22174"/>
                  </a:cubicBezTo>
                  <a:lnTo>
                    <a:pt x="59824" y="13915"/>
                  </a:lnTo>
                  <a:lnTo>
                    <a:pt x="59185" y="8166"/>
                  </a:lnTo>
                  <a:cubicBezTo>
                    <a:pt x="59185" y="8166"/>
                    <a:pt x="56584" y="7527"/>
                    <a:pt x="52797" y="6934"/>
                  </a:cubicBezTo>
                  <a:cubicBezTo>
                    <a:pt x="49603" y="6477"/>
                    <a:pt x="46409" y="5834"/>
                    <a:pt x="43306" y="5017"/>
                  </a:cubicBezTo>
                  <a:cubicBezTo>
                    <a:pt x="41389" y="4379"/>
                    <a:pt x="38743" y="1823"/>
                    <a:pt x="36370" y="1230"/>
                  </a:cubicBezTo>
                  <a:cubicBezTo>
                    <a:pt x="33359" y="-25"/>
                    <a:pt x="30074" y="-330"/>
                    <a:pt x="26880" y="36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B33D063-00FF-18EC-B945-B5076982E50B}"/>
                </a:ext>
              </a:extLst>
            </p:cNvPr>
            <p:cNvSpPr/>
            <p:nvPr/>
          </p:nvSpPr>
          <p:spPr>
            <a:xfrm>
              <a:off x="9722115" y="3287870"/>
              <a:ext cx="4562" cy="2600"/>
            </a:xfrm>
            <a:custGeom>
              <a:avLst/>
              <a:gdLst>
                <a:gd name="connsiteX0" fmla="*/ 0 w 4562"/>
                <a:gd name="connsiteY0" fmla="*/ 0 h 2600"/>
                <a:gd name="connsiteX1" fmla="*/ 0 w 4562"/>
                <a:gd name="connsiteY1" fmla="*/ 2601 h 2600"/>
                <a:gd name="connsiteX2" fmla="*/ 0 w 4562"/>
                <a:gd name="connsiteY2" fmla="*/ 2601 h 2600"/>
                <a:gd name="connsiteX3" fmla="*/ 0 w 4562"/>
                <a:gd name="connsiteY3" fmla="*/ 0 h 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2" h="2600">
                  <a:moveTo>
                    <a:pt x="0" y="0"/>
                  </a:moveTo>
                  <a:cubicBezTo>
                    <a:pt x="0" y="867"/>
                    <a:pt x="0" y="1734"/>
                    <a:pt x="0" y="2601"/>
                  </a:cubicBezTo>
                  <a:lnTo>
                    <a:pt x="0" y="2601"/>
                  </a:lnTo>
                  <a:cubicBezTo>
                    <a:pt x="0" y="1734"/>
                    <a:pt x="0" y="867"/>
                    <a:pt x="0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A17ACB7-E173-E282-D986-A453D1CA8469}"/>
                </a:ext>
              </a:extLst>
            </p:cNvPr>
            <p:cNvSpPr/>
            <p:nvPr/>
          </p:nvSpPr>
          <p:spPr>
            <a:xfrm>
              <a:off x="9657642" y="3317483"/>
              <a:ext cx="14555" cy="11680"/>
            </a:xfrm>
            <a:custGeom>
              <a:avLst/>
              <a:gdLst>
                <a:gd name="connsiteX0" fmla="*/ 0 w 14555"/>
                <a:gd name="connsiteY0" fmla="*/ 0 h 11680"/>
                <a:gd name="connsiteX1" fmla="*/ 0 w 14555"/>
                <a:gd name="connsiteY1" fmla="*/ 730 h 11680"/>
                <a:gd name="connsiteX2" fmla="*/ 1688 w 14555"/>
                <a:gd name="connsiteY2" fmla="*/ 4973 h 11680"/>
                <a:gd name="connsiteX3" fmla="*/ 4335 w 14555"/>
                <a:gd name="connsiteY3" fmla="*/ 9034 h 11680"/>
                <a:gd name="connsiteX4" fmla="*/ 6206 w 14555"/>
                <a:gd name="connsiteY4" fmla="*/ 11681 h 11680"/>
                <a:gd name="connsiteX5" fmla="*/ 12776 w 14555"/>
                <a:gd name="connsiteY5" fmla="*/ 4973 h 11680"/>
                <a:gd name="connsiteX6" fmla="*/ 14008 w 14555"/>
                <a:gd name="connsiteY6" fmla="*/ 1916 h 11680"/>
                <a:gd name="connsiteX7" fmla="*/ 14556 w 14555"/>
                <a:gd name="connsiteY7" fmla="*/ 319 h 11680"/>
                <a:gd name="connsiteX8" fmla="*/ 0 w 14555"/>
                <a:gd name="connsiteY8" fmla="*/ 0 h 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5" h="11680">
                  <a:moveTo>
                    <a:pt x="0" y="0"/>
                  </a:moveTo>
                  <a:cubicBezTo>
                    <a:pt x="0" y="456"/>
                    <a:pt x="0" y="730"/>
                    <a:pt x="0" y="730"/>
                  </a:cubicBezTo>
                  <a:lnTo>
                    <a:pt x="1688" y="4973"/>
                  </a:lnTo>
                  <a:cubicBezTo>
                    <a:pt x="1688" y="4973"/>
                    <a:pt x="3331" y="8578"/>
                    <a:pt x="4335" y="9034"/>
                  </a:cubicBezTo>
                  <a:cubicBezTo>
                    <a:pt x="5339" y="9491"/>
                    <a:pt x="5521" y="11681"/>
                    <a:pt x="6206" y="11681"/>
                  </a:cubicBezTo>
                  <a:cubicBezTo>
                    <a:pt x="6890" y="11681"/>
                    <a:pt x="9263" y="11681"/>
                    <a:pt x="12776" y="4973"/>
                  </a:cubicBezTo>
                  <a:cubicBezTo>
                    <a:pt x="15103" y="730"/>
                    <a:pt x="14465" y="1323"/>
                    <a:pt x="14008" y="1916"/>
                  </a:cubicBezTo>
                  <a:cubicBezTo>
                    <a:pt x="14327" y="1442"/>
                    <a:pt x="14510" y="890"/>
                    <a:pt x="14556" y="319"/>
                  </a:cubicBezTo>
                  <a:cubicBezTo>
                    <a:pt x="9719" y="365"/>
                    <a:pt x="4837" y="274"/>
                    <a:pt x="0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4B1CCD9-ED79-FAD7-CDB4-CD4002E59DCF}"/>
                </a:ext>
              </a:extLst>
            </p:cNvPr>
            <p:cNvSpPr/>
            <p:nvPr/>
          </p:nvSpPr>
          <p:spPr>
            <a:xfrm>
              <a:off x="9721750" y="3244659"/>
              <a:ext cx="4562" cy="13688"/>
            </a:xfrm>
            <a:custGeom>
              <a:avLst/>
              <a:gdLst>
                <a:gd name="connsiteX0" fmla="*/ 0 w 4562"/>
                <a:gd name="connsiteY0" fmla="*/ 0 h 13688"/>
                <a:gd name="connsiteX1" fmla="*/ 0 w 4562"/>
                <a:gd name="connsiteY1" fmla="*/ 13689 h 13688"/>
                <a:gd name="connsiteX2" fmla="*/ 0 w 4562"/>
                <a:gd name="connsiteY2" fmla="*/ 13689 h 1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2" h="13688">
                  <a:moveTo>
                    <a:pt x="0" y="0"/>
                  </a:moveTo>
                  <a:lnTo>
                    <a:pt x="0" y="13689"/>
                  </a:lnTo>
                  <a:lnTo>
                    <a:pt x="0" y="13689"/>
                  </a:ln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8AACF06-9D3C-9148-9AA8-7DDAFFF5AA65}"/>
                </a:ext>
              </a:extLst>
            </p:cNvPr>
            <p:cNvSpPr/>
            <p:nvPr/>
          </p:nvSpPr>
          <p:spPr>
            <a:xfrm>
              <a:off x="9691544" y="3317574"/>
              <a:ext cx="8441" cy="188"/>
            </a:xfrm>
            <a:custGeom>
              <a:avLst/>
              <a:gdLst>
                <a:gd name="connsiteX0" fmla="*/ 0 w 8441"/>
                <a:gd name="connsiteY0" fmla="*/ 0 h 188"/>
                <a:gd name="connsiteX1" fmla="*/ 2236 w 8441"/>
                <a:gd name="connsiteY1" fmla="*/ 0 h 188"/>
                <a:gd name="connsiteX2" fmla="*/ 8441 w 8441"/>
                <a:gd name="connsiteY2" fmla="*/ 0 h 188"/>
                <a:gd name="connsiteX3" fmla="*/ 8441 w 8441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1" h="188">
                  <a:moveTo>
                    <a:pt x="0" y="0"/>
                  </a:moveTo>
                  <a:cubicBezTo>
                    <a:pt x="730" y="251"/>
                    <a:pt x="1506" y="251"/>
                    <a:pt x="2236" y="0"/>
                  </a:cubicBezTo>
                  <a:cubicBezTo>
                    <a:pt x="4289" y="137"/>
                    <a:pt x="6388" y="137"/>
                    <a:pt x="8441" y="0"/>
                  </a:cubicBezTo>
                  <a:lnTo>
                    <a:pt x="8441" y="0"/>
                  </a:ln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1BECCC4-1333-0851-1AC5-253850C1E255}"/>
                </a:ext>
              </a:extLst>
            </p:cNvPr>
            <p:cNvSpPr/>
            <p:nvPr/>
          </p:nvSpPr>
          <p:spPr>
            <a:xfrm>
              <a:off x="9705233" y="3192688"/>
              <a:ext cx="14737" cy="12639"/>
            </a:xfrm>
            <a:custGeom>
              <a:avLst/>
              <a:gdLst>
                <a:gd name="connsiteX0" fmla="*/ 0 w 14737"/>
                <a:gd name="connsiteY0" fmla="*/ 0 h 12639"/>
                <a:gd name="connsiteX1" fmla="*/ 0 w 14737"/>
                <a:gd name="connsiteY1" fmla="*/ 0 h 12639"/>
                <a:gd name="connsiteX2" fmla="*/ 14738 w 14737"/>
                <a:gd name="connsiteY2" fmla="*/ 12639 h 12639"/>
                <a:gd name="connsiteX3" fmla="*/ 0 w 14737"/>
                <a:gd name="connsiteY3" fmla="*/ 0 h 1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7" h="12639">
                  <a:moveTo>
                    <a:pt x="0" y="0"/>
                  </a:moveTo>
                  <a:lnTo>
                    <a:pt x="0" y="0"/>
                  </a:lnTo>
                  <a:cubicBezTo>
                    <a:pt x="4928" y="4198"/>
                    <a:pt x="9719" y="8578"/>
                    <a:pt x="14738" y="12639"/>
                  </a:cubicBezTo>
                  <a:cubicBezTo>
                    <a:pt x="9719" y="8578"/>
                    <a:pt x="4928" y="4198"/>
                    <a:pt x="0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C37A0D1-8F5C-A6EF-38AF-0D01A981C33C}"/>
                </a:ext>
              </a:extLst>
            </p:cNvPr>
            <p:cNvSpPr/>
            <p:nvPr/>
          </p:nvSpPr>
          <p:spPr>
            <a:xfrm>
              <a:off x="9659604" y="3237039"/>
              <a:ext cx="62191" cy="4562"/>
            </a:xfrm>
            <a:custGeom>
              <a:avLst/>
              <a:gdLst>
                <a:gd name="connsiteX0" fmla="*/ 0 w 62191"/>
                <a:gd name="connsiteY0" fmla="*/ 0 h 4562"/>
                <a:gd name="connsiteX1" fmla="*/ 0 w 62191"/>
                <a:gd name="connsiteY1" fmla="*/ 0 h 4562"/>
                <a:gd name="connsiteX2" fmla="*/ 62192 w 62191"/>
                <a:gd name="connsiteY2" fmla="*/ 0 h 4562"/>
                <a:gd name="connsiteX3" fmla="*/ 62192 w 62191"/>
                <a:gd name="connsiteY3" fmla="*/ 0 h 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91" h="4562">
                  <a:moveTo>
                    <a:pt x="0" y="0"/>
                  </a:moveTo>
                  <a:lnTo>
                    <a:pt x="0" y="0"/>
                  </a:lnTo>
                  <a:lnTo>
                    <a:pt x="62192" y="0"/>
                  </a:lnTo>
                  <a:lnTo>
                    <a:pt x="62192" y="0"/>
                  </a:ln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D3ECF1D-4BFE-34A6-6A7A-7FE669AC4DD2}"/>
                </a:ext>
              </a:extLst>
            </p:cNvPr>
            <p:cNvSpPr/>
            <p:nvPr/>
          </p:nvSpPr>
          <p:spPr>
            <a:xfrm>
              <a:off x="9438448" y="3292695"/>
              <a:ext cx="212714" cy="69138"/>
            </a:xfrm>
            <a:custGeom>
              <a:avLst/>
              <a:gdLst>
                <a:gd name="connsiteX0" fmla="*/ 125609 w 212714"/>
                <a:gd name="connsiteY0" fmla="*/ 559 h 69138"/>
                <a:gd name="connsiteX1" fmla="*/ 124149 w 212714"/>
                <a:gd name="connsiteY1" fmla="*/ 2430 h 69138"/>
                <a:gd name="connsiteX2" fmla="*/ 120772 w 212714"/>
                <a:gd name="connsiteY2" fmla="*/ 4620 h 69138"/>
                <a:gd name="connsiteX3" fmla="*/ 117989 w 212714"/>
                <a:gd name="connsiteY3" fmla="*/ 2247 h 69138"/>
                <a:gd name="connsiteX4" fmla="*/ 113699 w 212714"/>
                <a:gd name="connsiteY4" fmla="*/ 57 h 69138"/>
                <a:gd name="connsiteX5" fmla="*/ 108680 w 212714"/>
                <a:gd name="connsiteY5" fmla="*/ 1015 h 69138"/>
                <a:gd name="connsiteX6" fmla="*/ 103479 w 212714"/>
                <a:gd name="connsiteY6" fmla="*/ 1289 h 69138"/>
                <a:gd name="connsiteX7" fmla="*/ 98916 w 212714"/>
                <a:gd name="connsiteY7" fmla="*/ 1289 h 69138"/>
                <a:gd name="connsiteX8" fmla="*/ 95585 w 212714"/>
                <a:gd name="connsiteY8" fmla="*/ 3433 h 69138"/>
                <a:gd name="connsiteX9" fmla="*/ 93395 w 212714"/>
                <a:gd name="connsiteY9" fmla="*/ 3433 h 69138"/>
                <a:gd name="connsiteX10" fmla="*/ 89790 w 212714"/>
                <a:gd name="connsiteY10" fmla="*/ 3023 h 69138"/>
                <a:gd name="connsiteX11" fmla="*/ 87509 w 212714"/>
                <a:gd name="connsiteY11" fmla="*/ 3707 h 69138"/>
                <a:gd name="connsiteX12" fmla="*/ 85318 w 212714"/>
                <a:gd name="connsiteY12" fmla="*/ 5350 h 69138"/>
                <a:gd name="connsiteX13" fmla="*/ 80756 w 212714"/>
                <a:gd name="connsiteY13" fmla="*/ 6582 h 69138"/>
                <a:gd name="connsiteX14" fmla="*/ 78064 w 212714"/>
                <a:gd name="connsiteY14" fmla="*/ 6308 h 69138"/>
                <a:gd name="connsiteX15" fmla="*/ 74048 w 212714"/>
                <a:gd name="connsiteY15" fmla="*/ 5076 h 69138"/>
                <a:gd name="connsiteX16" fmla="*/ 71219 w 212714"/>
                <a:gd name="connsiteY16" fmla="*/ 5076 h 69138"/>
                <a:gd name="connsiteX17" fmla="*/ 70306 w 212714"/>
                <a:gd name="connsiteY17" fmla="*/ 7540 h 69138"/>
                <a:gd name="connsiteX18" fmla="*/ 67615 w 212714"/>
                <a:gd name="connsiteY18" fmla="*/ 7266 h 69138"/>
                <a:gd name="connsiteX19" fmla="*/ 63371 w 212714"/>
                <a:gd name="connsiteY19" fmla="*/ 7540 h 69138"/>
                <a:gd name="connsiteX20" fmla="*/ 62185 w 212714"/>
                <a:gd name="connsiteY20" fmla="*/ 5350 h 69138"/>
                <a:gd name="connsiteX21" fmla="*/ 58170 w 212714"/>
                <a:gd name="connsiteY21" fmla="*/ 5076 h 69138"/>
                <a:gd name="connsiteX22" fmla="*/ 57211 w 212714"/>
                <a:gd name="connsiteY22" fmla="*/ 7723 h 69138"/>
                <a:gd name="connsiteX23" fmla="*/ 53059 w 212714"/>
                <a:gd name="connsiteY23" fmla="*/ 12285 h 69138"/>
                <a:gd name="connsiteX24" fmla="*/ 44846 w 212714"/>
                <a:gd name="connsiteY24" fmla="*/ 19267 h 69138"/>
                <a:gd name="connsiteX25" fmla="*/ 37226 w 212714"/>
                <a:gd name="connsiteY25" fmla="*/ 24377 h 69138"/>
                <a:gd name="connsiteX26" fmla="*/ 31477 w 212714"/>
                <a:gd name="connsiteY26" fmla="*/ 26887 h 69138"/>
                <a:gd name="connsiteX27" fmla="*/ 24541 w 212714"/>
                <a:gd name="connsiteY27" fmla="*/ 32545 h 69138"/>
                <a:gd name="connsiteX28" fmla="*/ 19978 w 212714"/>
                <a:gd name="connsiteY28" fmla="*/ 37108 h 69138"/>
                <a:gd name="connsiteX29" fmla="*/ 11765 w 212714"/>
                <a:gd name="connsiteY29" fmla="*/ 43450 h 69138"/>
                <a:gd name="connsiteX30" fmla="*/ 951 w 212714"/>
                <a:gd name="connsiteY30" fmla="*/ 45960 h 69138"/>
                <a:gd name="connsiteX31" fmla="*/ 1590 w 212714"/>
                <a:gd name="connsiteY31" fmla="*/ 50979 h 69138"/>
                <a:gd name="connsiteX32" fmla="*/ 495 w 212714"/>
                <a:gd name="connsiteY32" fmla="*/ 54492 h 69138"/>
                <a:gd name="connsiteX33" fmla="*/ 3597 w 212714"/>
                <a:gd name="connsiteY33" fmla="*/ 54082 h 69138"/>
                <a:gd name="connsiteX34" fmla="*/ 7430 w 212714"/>
                <a:gd name="connsiteY34" fmla="*/ 55222 h 69138"/>
                <a:gd name="connsiteX35" fmla="*/ 12860 w 212714"/>
                <a:gd name="connsiteY35" fmla="*/ 56226 h 69138"/>
                <a:gd name="connsiteX36" fmla="*/ 19248 w 212714"/>
                <a:gd name="connsiteY36" fmla="*/ 57139 h 69138"/>
                <a:gd name="connsiteX37" fmla="*/ 24267 w 212714"/>
                <a:gd name="connsiteY37" fmla="*/ 55678 h 69138"/>
                <a:gd name="connsiteX38" fmla="*/ 29241 w 212714"/>
                <a:gd name="connsiteY38" fmla="*/ 56226 h 69138"/>
                <a:gd name="connsiteX39" fmla="*/ 34488 w 212714"/>
                <a:gd name="connsiteY39" fmla="*/ 58097 h 69138"/>
                <a:gd name="connsiteX40" fmla="*/ 40192 w 212714"/>
                <a:gd name="connsiteY40" fmla="*/ 59968 h 69138"/>
                <a:gd name="connsiteX41" fmla="*/ 40420 w 212714"/>
                <a:gd name="connsiteY41" fmla="*/ 55952 h 69138"/>
                <a:gd name="connsiteX42" fmla="*/ 40420 w 212714"/>
                <a:gd name="connsiteY42" fmla="*/ 50203 h 69138"/>
                <a:gd name="connsiteX43" fmla="*/ 40420 w 212714"/>
                <a:gd name="connsiteY43" fmla="*/ 45640 h 69138"/>
                <a:gd name="connsiteX44" fmla="*/ 45895 w 212714"/>
                <a:gd name="connsiteY44" fmla="*/ 43268 h 69138"/>
                <a:gd name="connsiteX45" fmla="*/ 48268 w 212714"/>
                <a:gd name="connsiteY45" fmla="*/ 46097 h 69138"/>
                <a:gd name="connsiteX46" fmla="*/ 53241 w 212714"/>
                <a:gd name="connsiteY46" fmla="*/ 45640 h 69138"/>
                <a:gd name="connsiteX47" fmla="*/ 57804 w 212714"/>
                <a:gd name="connsiteY47" fmla="*/ 46370 h 69138"/>
                <a:gd name="connsiteX48" fmla="*/ 60862 w 212714"/>
                <a:gd name="connsiteY48" fmla="*/ 43268 h 69138"/>
                <a:gd name="connsiteX49" fmla="*/ 66109 w 212714"/>
                <a:gd name="connsiteY49" fmla="*/ 40849 h 69138"/>
                <a:gd name="connsiteX50" fmla="*/ 70352 w 212714"/>
                <a:gd name="connsiteY50" fmla="*/ 42081 h 69138"/>
                <a:gd name="connsiteX51" fmla="*/ 76101 w 212714"/>
                <a:gd name="connsiteY51" fmla="*/ 40667 h 69138"/>
                <a:gd name="connsiteX52" fmla="*/ 79159 w 212714"/>
                <a:gd name="connsiteY52" fmla="*/ 38978 h 69138"/>
                <a:gd name="connsiteX53" fmla="*/ 82991 w 212714"/>
                <a:gd name="connsiteY53" fmla="*/ 39435 h 69138"/>
                <a:gd name="connsiteX54" fmla="*/ 87281 w 212714"/>
                <a:gd name="connsiteY54" fmla="*/ 38978 h 69138"/>
                <a:gd name="connsiteX55" fmla="*/ 94900 w 212714"/>
                <a:gd name="connsiteY55" fmla="*/ 35374 h 69138"/>
                <a:gd name="connsiteX56" fmla="*/ 96726 w 212714"/>
                <a:gd name="connsiteY56" fmla="*/ 35374 h 69138"/>
                <a:gd name="connsiteX57" fmla="*/ 100102 w 212714"/>
                <a:gd name="connsiteY57" fmla="*/ 34416 h 69138"/>
                <a:gd name="connsiteX58" fmla="*/ 107905 w 212714"/>
                <a:gd name="connsiteY58" fmla="*/ 33229 h 69138"/>
                <a:gd name="connsiteX59" fmla="*/ 111966 w 212714"/>
                <a:gd name="connsiteY59" fmla="*/ 33685 h 69138"/>
                <a:gd name="connsiteX60" fmla="*/ 124331 w 212714"/>
                <a:gd name="connsiteY60" fmla="*/ 33457 h 69138"/>
                <a:gd name="connsiteX61" fmla="*/ 127981 w 212714"/>
                <a:gd name="connsiteY61" fmla="*/ 38020 h 69138"/>
                <a:gd name="connsiteX62" fmla="*/ 127206 w 212714"/>
                <a:gd name="connsiteY62" fmla="*/ 41077 h 69138"/>
                <a:gd name="connsiteX63" fmla="*/ 125791 w 212714"/>
                <a:gd name="connsiteY63" fmla="*/ 44135 h 69138"/>
                <a:gd name="connsiteX64" fmla="*/ 122232 w 212714"/>
                <a:gd name="connsiteY64" fmla="*/ 51344 h 69138"/>
                <a:gd name="connsiteX65" fmla="*/ 122004 w 212714"/>
                <a:gd name="connsiteY65" fmla="*/ 55359 h 69138"/>
                <a:gd name="connsiteX66" fmla="*/ 125335 w 212714"/>
                <a:gd name="connsiteY66" fmla="*/ 58690 h 69138"/>
                <a:gd name="connsiteX67" fmla="*/ 128164 w 212714"/>
                <a:gd name="connsiteY67" fmla="*/ 61565 h 69138"/>
                <a:gd name="connsiteX68" fmla="*/ 131449 w 212714"/>
                <a:gd name="connsiteY68" fmla="*/ 64941 h 69138"/>
                <a:gd name="connsiteX69" fmla="*/ 133411 w 212714"/>
                <a:gd name="connsiteY69" fmla="*/ 67223 h 69138"/>
                <a:gd name="connsiteX70" fmla="*/ 138385 w 212714"/>
                <a:gd name="connsiteY70" fmla="*/ 69139 h 69138"/>
                <a:gd name="connsiteX71" fmla="*/ 142628 w 212714"/>
                <a:gd name="connsiteY71" fmla="*/ 66264 h 69138"/>
                <a:gd name="connsiteX72" fmla="*/ 146233 w 212714"/>
                <a:gd name="connsiteY72" fmla="*/ 62705 h 69138"/>
                <a:gd name="connsiteX73" fmla="*/ 148606 w 212714"/>
                <a:gd name="connsiteY73" fmla="*/ 59877 h 69138"/>
                <a:gd name="connsiteX74" fmla="*/ 154537 w 212714"/>
                <a:gd name="connsiteY74" fmla="*/ 53671 h 69138"/>
                <a:gd name="connsiteX75" fmla="*/ 156636 w 212714"/>
                <a:gd name="connsiteY75" fmla="*/ 50842 h 69138"/>
                <a:gd name="connsiteX76" fmla="*/ 160013 w 212714"/>
                <a:gd name="connsiteY76" fmla="*/ 48697 h 69138"/>
                <a:gd name="connsiteX77" fmla="*/ 165260 w 212714"/>
                <a:gd name="connsiteY77" fmla="*/ 48424 h 69138"/>
                <a:gd name="connsiteX78" fmla="*/ 166903 w 212714"/>
                <a:gd name="connsiteY78" fmla="*/ 46325 h 69138"/>
                <a:gd name="connsiteX79" fmla="*/ 169321 w 212714"/>
                <a:gd name="connsiteY79" fmla="*/ 40895 h 69138"/>
                <a:gd name="connsiteX80" fmla="*/ 166629 w 212714"/>
                <a:gd name="connsiteY80" fmla="*/ 37792 h 69138"/>
                <a:gd name="connsiteX81" fmla="*/ 162614 w 212714"/>
                <a:gd name="connsiteY81" fmla="*/ 34461 h 69138"/>
                <a:gd name="connsiteX82" fmla="*/ 163070 w 212714"/>
                <a:gd name="connsiteY82" fmla="*/ 31084 h 69138"/>
                <a:gd name="connsiteX83" fmla="*/ 166172 w 212714"/>
                <a:gd name="connsiteY83" fmla="*/ 26522 h 69138"/>
                <a:gd name="connsiteX84" fmla="*/ 175298 w 212714"/>
                <a:gd name="connsiteY84" fmla="*/ 33184 h 69138"/>
                <a:gd name="connsiteX85" fmla="*/ 181230 w 212714"/>
                <a:gd name="connsiteY85" fmla="*/ 35328 h 69138"/>
                <a:gd name="connsiteX86" fmla="*/ 184561 w 212714"/>
                <a:gd name="connsiteY86" fmla="*/ 38157 h 69138"/>
                <a:gd name="connsiteX87" fmla="*/ 191497 w 212714"/>
                <a:gd name="connsiteY87" fmla="*/ 37199 h 69138"/>
                <a:gd name="connsiteX88" fmla="*/ 199345 w 212714"/>
                <a:gd name="connsiteY88" fmla="*/ 38385 h 69138"/>
                <a:gd name="connsiteX89" fmla="*/ 204501 w 212714"/>
                <a:gd name="connsiteY89" fmla="*/ 37199 h 69138"/>
                <a:gd name="connsiteX90" fmla="*/ 208607 w 212714"/>
                <a:gd name="connsiteY90" fmla="*/ 35054 h 69138"/>
                <a:gd name="connsiteX91" fmla="*/ 210980 w 212714"/>
                <a:gd name="connsiteY91" fmla="*/ 30765 h 69138"/>
                <a:gd name="connsiteX92" fmla="*/ 212349 w 212714"/>
                <a:gd name="connsiteY92" fmla="*/ 25290 h 69138"/>
                <a:gd name="connsiteX93" fmla="*/ 212714 w 212714"/>
                <a:gd name="connsiteY93" fmla="*/ 24788 h 69138"/>
                <a:gd name="connsiteX94" fmla="*/ 126704 w 212714"/>
                <a:gd name="connsiteY94" fmla="*/ 19769 h 69138"/>
                <a:gd name="connsiteX95" fmla="*/ 126704 w 212714"/>
                <a:gd name="connsiteY95" fmla="*/ 2338 h 69138"/>
                <a:gd name="connsiteX96" fmla="*/ 125609 w 212714"/>
                <a:gd name="connsiteY96" fmla="*/ 559 h 6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12714" h="69138">
                  <a:moveTo>
                    <a:pt x="125609" y="559"/>
                  </a:moveTo>
                  <a:cubicBezTo>
                    <a:pt x="124377" y="-1403"/>
                    <a:pt x="124149" y="2430"/>
                    <a:pt x="124149" y="2430"/>
                  </a:cubicBezTo>
                  <a:lnTo>
                    <a:pt x="120772" y="4620"/>
                  </a:lnTo>
                  <a:cubicBezTo>
                    <a:pt x="120772" y="4620"/>
                    <a:pt x="118217" y="4620"/>
                    <a:pt x="117989" y="2247"/>
                  </a:cubicBezTo>
                  <a:cubicBezTo>
                    <a:pt x="117760" y="-125"/>
                    <a:pt x="113699" y="57"/>
                    <a:pt x="113699" y="57"/>
                  </a:cubicBezTo>
                  <a:cubicBezTo>
                    <a:pt x="113699" y="57"/>
                    <a:pt x="109137" y="1974"/>
                    <a:pt x="108680" y="1015"/>
                  </a:cubicBezTo>
                  <a:cubicBezTo>
                    <a:pt x="108224" y="57"/>
                    <a:pt x="105350" y="1745"/>
                    <a:pt x="103479" y="1289"/>
                  </a:cubicBezTo>
                  <a:cubicBezTo>
                    <a:pt x="102019" y="591"/>
                    <a:pt x="100376" y="591"/>
                    <a:pt x="98916" y="1289"/>
                  </a:cubicBezTo>
                  <a:cubicBezTo>
                    <a:pt x="98916" y="1289"/>
                    <a:pt x="96543" y="3433"/>
                    <a:pt x="95585" y="3433"/>
                  </a:cubicBezTo>
                  <a:lnTo>
                    <a:pt x="93395" y="3433"/>
                  </a:lnTo>
                  <a:cubicBezTo>
                    <a:pt x="93395" y="3433"/>
                    <a:pt x="91022" y="3433"/>
                    <a:pt x="89790" y="3023"/>
                  </a:cubicBezTo>
                  <a:cubicBezTo>
                    <a:pt x="88558" y="2612"/>
                    <a:pt x="88147" y="3707"/>
                    <a:pt x="87509" y="3707"/>
                  </a:cubicBezTo>
                  <a:cubicBezTo>
                    <a:pt x="86870" y="3707"/>
                    <a:pt x="85318" y="5350"/>
                    <a:pt x="85318" y="5350"/>
                  </a:cubicBezTo>
                  <a:cubicBezTo>
                    <a:pt x="85318" y="5350"/>
                    <a:pt x="81257" y="7266"/>
                    <a:pt x="80756" y="6582"/>
                  </a:cubicBezTo>
                  <a:cubicBezTo>
                    <a:pt x="80254" y="5898"/>
                    <a:pt x="78064" y="6308"/>
                    <a:pt x="78064" y="6308"/>
                  </a:cubicBezTo>
                  <a:cubicBezTo>
                    <a:pt x="76649" y="6162"/>
                    <a:pt x="75280" y="5742"/>
                    <a:pt x="74048" y="5076"/>
                  </a:cubicBezTo>
                  <a:cubicBezTo>
                    <a:pt x="73181" y="4529"/>
                    <a:pt x="72086" y="4529"/>
                    <a:pt x="71219" y="5076"/>
                  </a:cubicBezTo>
                  <a:cubicBezTo>
                    <a:pt x="70306" y="5578"/>
                    <a:pt x="70306" y="7540"/>
                    <a:pt x="70306" y="7540"/>
                  </a:cubicBezTo>
                  <a:lnTo>
                    <a:pt x="67615" y="7266"/>
                  </a:lnTo>
                  <a:lnTo>
                    <a:pt x="63371" y="7540"/>
                  </a:lnTo>
                  <a:lnTo>
                    <a:pt x="62185" y="5350"/>
                  </a:lnTo>
                  <a:cubicBezTo>
                    <a:pt x="60862" y="5368"/>
                    <a:pt x="59492" y="5272"/>
                    <a:pt x="58170" y="5076"/>
                  </a:cubicBezTo>
                  <a:cubicBezTo>
                    <a:pt x="57211" y="5076"/>
                    <a:pt x="57211" y="7723"/>
                    <a:pt x="57211" y="7723"/>
                  </a:cubicBezTo>
                  <a:lnTo>
                    <a:pt x="53059" y="12285"/>
                  </a:lnTo>
                  <a:lnTo>
                    <a:pt x="44846" y="19267"/>
                  </a:lnTo>
                  <a:lnTo>
                    <a:pt x="37226" y="24377"/>
                  </a:lnTo>
                  <a:lnTo>
                    <a:pt x="31477" y="26887"/>
                  </a:lnTo>
                  <a:lnTo>
                    <a:pt x="24541" y="32545"/>
                  </a:lnTo>
                  <a:cubicBezTo>
                    <a:pt x="22625" y="31267"/>
                    <a:pt x="19978" y="37108"/>
                    <a:pt x="19978" y="37108"/>
                  </a:cubicBezTo>
                  <a:lnTo>
                    <a:pt x="11765" y="43450"/>
                  </a:lnTo>
                  <a:cubicBezTo>
                    <a:pt x="8206" y="44495"/>
                    <a:pt x="4601" y="45335"/>
                    <a:pt x="951" y="45960"/>
                  </a:cubicBezTo>
                  <a:cubicBezTo>
                    <a:pt x="-1513" y="46416"/>
                    <a:pt x="1590" y="50979"/>
                    <a:pt x="1590" y="50979"/>
                  </a:cubicBezTo>
                  <a:cubicBezTo>
                    <a:pt x="1590" y="50979"/>
                    <a:pt x="-463" y="53853"/>
                    <a:pt x="495" y="54492"/>
                  </a:cubicBezTo>
                  <a:cubicBezTo>
                    <a:pt x="1453" y="55131"/>
                    <a:pt x="495" y="54492"/>
                    <a:pt x="3597" y="54082"/>
                  </a:cubicBezTo>
                  <a:cubicBezTo>
                    <a:pt x="6700" y="53671"/>
                    <a:pt x="4784" y="55222"/>
                    <a:pt x="7430" y="55222"/>
                  </a:cubicBezTo>
                  <a:cubicBezTo>
                    <a:pt x="10077" y="55222"/>
                    <a:pt x="10214" y="56682"/>
                    <a:pt x="12860" y="56226"/>
                  </a:cubicBezTo>
                  <a:cubicBezTo>
                    <a:pt x="15004" y="56130"/>
                    <a:pt x="17195" y="56440"/>
                    <a:pt x="19248" y="57139"/>
                  </a:cubicBezTo>
                  <a:cubicBezTo>
                    <a:pt x="21028" y="57230"/>
                    <a:pt x="22807" y="56714"/>
                    <a:pt x="24267" y="55678"/>
                  </a:cubicBezTo>
                  <a:cubicBezTo>
                    <a:pt x="26184" y="54264"/>
                    <a:pt x="26868" y="55678"/>
                    <a:pt x="29241" y="56226"/>
                  </a:cubicBezTo>
                  <a:cubicBezTo>
                    <a:pt x="30838" y="57225"/>
                    <a:pt x="32618" y="57864"/>
                    <a:pt x="34488" y="58097"/>
                  </a:cubicBezTo>
                  <a:cubicBezTo>
                    <a:pt x="36131" y="57823"/>
                    <a:pt x="38047" y="61200"/>
                    <a:pt x="40192" y="59968"/>
                  </a:cubicBezTo>
                  <a:cubicBezTo>
                    <a:pt x="42337" y="58736"/>
                    <a:pt x="40192" y="58553"/>
                    <a:pt x="40420" y="55952"/>
                  </a:cubicBezTo>
                  <a:cubicBezTo>
                    <a:pt x="40648" y="53351"/>
                    <a:pt x="40420" y="52165"/>
                    <a:pt x="40420" y="50203"/>
                  </a:cubicBezTo>
                  <a:cubicBezTo>
                    <a:pt x="40420" y="48241"/>
                    <a:pt x="39234" y="47374"/>
                    <a:pt x="40420" y="45640"/>
                  </a:cubicBezTo>
                  <a:cubicBezTo>
                    <a:pt x="41424" y="43601"/>
                    <a:pt x="43751" y="42588"/>
                    <a:pt x="45895" y="43268"/>
                  </a:cubicBezTo>
                  <a:lnTo>
                    <a:pt x="48268" y="46097"/>
                  </a:lnTo>
                  <a:cubicBezTo>
                    <a:pt x="49911" y="45695"/>
                    <a:pt x="51553" y="45540"/>
                    <a:pt x="53241" y="45640"/>
                  </a:cubicBezTo>
                  <a:cubicBezTo>
                    <a:pt x="54702" y="46197"/>
                    <a:pt x="56253" y="46443"/>
                    <a:pt x="57804" y="46370"/>
                  </a:cubicBezTo>
                  <a:cubicBezTo>
                    <a:pt x="59447" y="45868"/>
                    <a:pt x="59904" y="44226"/>
                    <a:pt x="60862" y="43268"/>
                  </a:cubicBezTo>
                  <a:cubicBezTo>
                    <a:pt x="62367" y="42003"/>
                    <a:pt x="64192" y="41169"/>
                    <a:pt x="66109" y="40849"/>
                  </a:cubicBezTo>
                  <a:cubicBezTo>
                    <a:pt x="69211" y="39982"/>
                    <a:pt x="68482" y="43039"/>
                    <a:pt x="70352" y="42081"/>
                  </a:cubicBezTo>
                  <a:cubicBezTo>
                    <a:pt x="72223" y="41123"/>
                    <a:pt x="74185" y="42081"/>
                    <a:pt x="76101" y="40667"/>
                  </a:cubicBezTo>
                  <a:cubicBezTo>
                    <a:pt x="78018" y="39252"/>
                    <a:pt x="77242" y="39663"/>
                    <a:pt x="79159" y="38978"/>
                  </a:cubicBezTo>
                  <a:cubicBezTo>
                    <a:pt x="81075" y="38294"/>
                    <a:pt x="81531" y="39663"/>
                    <a:pt x="82991" y="39435"/>
                  </a:cubicBezTo>
                  <a:cubicBezTo>
                    <a:pt x="84452" y="39207"/>
                    <a:pt x="85547" y="39982"/>
                    <a:pt x="87281" y="38978"/>
                  </a:cubicBezTo>
                  <a:cubicBezTo>
                    <a:pt x="89973" y="38162"/>
                    <a:pt x="92573" y="36948"/>
                    <a:pt x="94900" y="35374"/>
                  </a:cubicBezTo>
                  <a:cubicBezTo>
                    <a:pt x="97273" y="34461"/>
                    <a:pt x="94900" y="35374"/>
                    <a:pt x="96726" y="35374"/>
                  </a:cubicBezTo>
                  <a:cubicBezTo>
                    <a:pt x="97912" y="35323"/>
                    <a:pt x="99053" y="34995"/>
                    <a:pt x="100102" y="34416"/>
                  </a:cubicBezTo>
                  <a:cubicBezTo>
                    <a:pt x="102658" y="33727"/>
                    <a:pt x="105258" y="33325"/>
                    <a:pt x="107905" y="33229"/>
                  </a:cubicBezTo>
                  <a:cubicBezTo>
                    <a:pt x="109274" y="33147"/>
                    <a:pt x="110643" y="33302"/>
                    <a:pt x="111966" y="33685"/>
                  </a:cubicBezTo>
                  <a:cubicBezTo>
                    <a:pt x="116027" y="34717"/>
                    <a:pt x="120316" y="34639"/>
                    <a:pt x="124331" y="33457"/>
                  </a:cubicBezTo>
                  <a:cubicBezTo>
                    <a:pt x="130263" y="31267"/>
                    <a:pt x="126247" y="34872"/>
                    <a:pt x="127981" y="38020"/>
                  </a:cubicBezTo>
                  <a:cubicBezTo>
                    <a:pt x="127890" y="39074"/>
                    <a:pt x="127616" y="40106"/>
                    <a:pt x="127206" y="41077"/>
                  </a:cubicBezTo>
                  <a:cubicBezTo>
                    <a:pt x="126521" y="41985"/>
                    <a:pt x="126065" y="43026"/>
                    <a:pt x="125791" y="44135"/>
                  </a:cubicBezTo>
                  <a:cubicBezTo>
                    <a:pt x="124833" y="46635"/>
                    <a:pt x="123601" y="49049"/>
                    <a:pt x="122232" y="51344"/>
                  </a:cubicBezTo>
                  <a:cubicBezTo>
                    <a:pt x="121228" y="53215"/>
                    <a:pt x="121776" y="53443"/>
                    <a:pt x="122004" y="55359"/>
                  </a:cubicBezTo>
                  <a:cubicBezTo>
                    <a:pt x="122278" y="57079"/>
                    <a:pt x="123601" y="58430"/>
                    <a:pt x="125335" y="58690"/>
                  </a:cubicBezTo>
                  <a:cubicBezTo>
                    <a:pt x="126476" y="58690"/>
                    <a:pt x="127434" y="61291"/>
                    <a:pt x="128164" y="61565"/>
                  </a:cubicBezTo>
                  <a:cubicBezTo>
                    <a:pt x="128894" y="61839"/>
                    <a:pt x="130765" y="64941"/>
                    <a:pt x="131449" y="64941"/>
                  </a:cubicBezTo>
                  <a:cubicBezTo>
                    <a:pt x="132134" y="64941"/>
                    <a:pt x="133411" y="67223"/>
                    <a:pt x="133411" y="67223"/>
                  </a:cubicBezTo>
                  <a:lnTo>
                    <a:pt x="138385" y="69139"/>
                  </a:lnTo>
                  <a:lnTo>
                    <a:pt x="142628" y="66264"/>
                  </a:lnTo>
                  <a:cubicBezTo>
                    <a:pt x="143951" y="65224"/>
                    <a:pt x="145183" y="64029"/>
                    <a:pt x="146233" y="62705"/>
                  </a:cubicBezTo>
                  <a:cubicBezTo>
                    <a:pt x="146233" y="62705"/>
                    <a:pt x="147875" y="60835"/>
                    <a:pt x="148606" y="59877"/>
                  </a:cubicBezTo>
                  <a:cubicBezTo>
                    <a:pt x="150476" y="57691"/>
                    <a:pt x="152438" y="55619"/>
                    <a:pt x="154537" y="53671"/>
                  </a:cubicBezTo>
                  <a:cubicBezTo>
                    <a:pt x="156226" y="52256"/>
                    <a:pt x="155952" y="51846"/>
                    <a:pt x="156636" y="50842"/>
                  </a:cubicBezTo>
                  <a:cubicBezTo>
                    <a:pt x="157640" y="49957"/>
                    <a:pt x="158781" y="49236"/>
                    <a:pt x="160013" y="48697"/>
                  </a:cubicBezTo>
                  <a:cubicBezTo>
                    <a:pt x="161747" y="48862"/>
                    <a:pt x="163526" y="48770"/>
                    <a:pt x="165260" y="48424"/>
                  </a:cubicBezTo>
                  <a:cubicBezTo>
                    <a:pt x="166036" y="47954"/>
                    <a:pt x="166629" y="47205"/>
                    <a:pt x="166903" y="46325"/>
                  </a:cubicBezTo>
                  <a:cubicBezTo>
                    <a:pt x="167816" y="44573"/>
                    <a:pt x="168637" y="42761"/>
                    <a:pt x="169321" y="40895"/>
                  </a:cubicBezTo>
                  <a:cubicBezTo>
                    <a:pt x="169777" y="38705"/>
                    <a:pt x="168135" y="39207"/>
                    <a:pt x="166629" y="37792"/>
                  </a:cubicBezTo>
                  <a:cubicBezTo>
                    <a:pt x="165123" y="36378"/>
                    <a:pt x="162887" y="36560"/>
                    <a:pt x="162614" y="34461"/>
                  </a:cubicBezTo>
                  <a:cubicBezTo>
                    <a:pt x="162340" y="32362"/>
                    <a:pt x="161929" y="33275"/>
                    <a:pt x="163070" y="31084"/>
                  </a:cubicBezTo>
                  <a:cubicBezTo>
                    <a:pt x="163800" y="29378"/>
                    <a:pt x="164850" y="27827"/>
                    <a:pt x="166172" y="26522"/>
                  </a:cubicBezTo>
                  <a:cubicBezTo>
                    <a:pt x="167587" y="25290"/>
                    <a:pt x="175298" y="33184"/>
                    <a:pt x="175298" y="33184"/>
                  </a:cubicBezTo>
                  <a:cubicBezTo>
                    <a:pt x="177215" y="34046"/>
                    <a:pt x="179223" y="34762"/>
                    <a:pt x="181230" y="35328"/>
                  </a:cubicBezTo>
                  <a:cubicBezTo>
                    <a:pt x="182143" y="35328"/>
                    <a:pt x="183329" y="38157"/>
                    <a:pt x="184561" y="38157"/>
                  </a:cubicBezTo>
                  <a:cubicBezTo>
                    <a:pt x="186888" y="37979"/>
                    <a:pt x="189215" y="37660"/>
                    <a:pt x="191497" y="37199"/>
                  </a:cubicBezTo>
                  <a:cubicBezTo>
                    <a:pt x="194143" y="37427"/>
                    <a:pt x="196744" y="37824"/>
                    <a:pt x="199345" y="38385"/>
                  </a:cubicBezTo>
                  <a:lnTo>
                    <a:pt x="204501" y="37199"/>
                  </a:lnTo>
                  <a:cubicBezTo>
                    <a:pt x="205961" y="36669"/>
                    <a:pt x="207330" y="35949"/>
                    <a:pt x="208607" y="35054"/>
                  </a:cubicBezTo>
                  <a:cubicBezTo>
                    <a:pt x="209885" y="33968"/>
                    <a:pt x="210752" y="32440"/>
                    <a:pt x="210980" y="30765"/>
                  </a:cubicBezTo>
                  <a:cubicBezTo>
                    <a:pt x="211072" y="28867"/>
                    <a:pt x="211528" y="27005"/>
                    <a:pt x="212349" y="25290"/>
                  </a:cubicBezTo>
                  <a:lnTo>
                    <a:pt x="212714" y="24788"/>
                  </a:lnTo>
                  <a:cubicBezTo>
                    <a:pt x="184013" y="23647"/>
                    <a:pt x="154811" y="30811"/>
                    <a:pt x="126704" y="19769"/>
                  </a:cubicBezTo>
                  <a:lnTo>
                    <a:pt x="126704" y="2338"/>
                  </a:lnTo>
                  <a:cubicBezTo>
                    <a:pt x="126247" y="1823"/>
                    <a:pt x="125837" y="1216"/>
                    <a:pt x="125609" y="559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F85766-7EF0-0EAC-594F-D29A02EEF4B4}"/>
                </a:ext>
              </a:extLst>
            </p:cNvPr>
            <p:cNvSpPr/>
            <p:nvPr/>
          </p:nvSpPr>
          <p:spPr>
            <a:xfrm>
              <a:off x="9475674" y="3335278"/>
              <a:ext cx="72686" cy="52107"/>
            </a:xfrm>
            <a:custGeom>
              <a:avLst/>
              <a:gdLst>
                <a:gd name="connsiteX0" fmla="*/ 5978 w 72686"/>
                <a:gd name="connsiteY0" fmla="*/ 44534 h 52107"/>
                <a:gd name="connsiteX1" fmla="*/ 8898 w 72686"/>
                <a:gd name="connsiteY1" fmla="*/ 45674 h 52107"/>
                <a:gd name="connsiteX2" fmla="*/ 10495 w 72686"/>
                <a:gd name="connsiteY2" fmla="*/ 48321 h 52107"/>
                <a:gd name="connsiteX3" fmla="*/ 14100 w 72686"/>
                <a:gd name="connsiteY3" fmla="*/ 50693 h 52107"/>
                <a:gd name="connsiteX4" fmla="*/ 20031 w 72686"/>
                <a:gd name="connsiteY4" fmla="*/ 52108 h 52107"/>
                <a:gd name="connsiteX5" fmla="*/ 23819 w 72686"/>
                <a:gd name="connsiteY5" fmla="*/ 49234 h 52107"/>
                <a:gd name="connsiteX6" fmla="*/ 25963 w 72686"/>
                <a:gd name="connsiteY6" fmla="*/ 47363 h 52107"/>
                <a:gd name="connsiteX7" fmla="*/ 30982 w 72686"/>
                <a:gd name="connsiteY7" fmla="*/ 42344 h 52107"/>
                <a:gd name="connsiteX8" fmla="*/ 32625 w 72686"/>
                <a:gd name="connsiteY8" fmla="*/ 38830 h 52107"/>
                <a:gd name="connsiteX9" fmla="*/ 37188 w 72686"/>
                <a:gd name="connsiteY9" fmla="*/ 32625 h 52107"/>
                <a:gd name="connsiteX10" fmla="*/ 39104 w 72686"/>
                <a:gd name="connsiteY10" fmla="*/ 30298 h 52107"/>
                <a:gd name="connsiteX11" fmla="*/ 45036 w 72686"/>
                <a:gd name="connsiteY11" fmla="*/ 27195 h 52107"/>
                <a:gd name="connsiteX12" fmla="*/ 48367 w 72686"/>
                <a:gd name="connsiteY12" fmla="*/ 29750 h 52107"/>
                <a:gd name="connsiteX13" fmla="*/ 50511 w 72686"/>
                <a:gd name="connsiteY13" fmla="*/ 31438 h 52107"/>
                <a:gd name="connsiteX14" fmla="*/ 55074 w 72686"/>
                <a:gd name="connsiteY14" fmla="*/ 31438 h 52107"/>
                <a:gd name="connsiteX15" fmla="*/ 63880 w 72686"/>
                <a:gd name="connsiteY15" fmla="*/ 29294 h 52107"/>
                <a:gd name="connsiteX16" fmla="*/ 67212 w 72686"/>
                <a:gd name="connsiteY16" fmla="*/ 27149 h 52107"/>
                <a:gd name="connsiteX17" fmla="*/ 70497 w 72686"/>
                <a:gd name="connsiteY17" fmla="*/ 22586 h 52107"/>
                <a:gd name="connsiteX18" fmla="*/ 72687 w 72686"/>
                <a:gd name="connsiteY18" fmla="*/ 9765 h 52107"/>
                <a:gd name="connsiteX19" fmla="*/ 70268 w 72686"/>
                <a:gd name="connsiteY19" fmla="*/ 6160 h 52107"/>
                <a:gd name="connsiteX20" fmla="*/ 64839 w 72686"/>
                <a:gd name="connsiteY20" fmla="*/ 4289 h 52107"/>
                <a:gd name="connsiteX21" fmla="*/ 60276 w 72686"/>
                <a:gd name="connsiteY21" fmla="*/ 0 h 52107"/>
                <a:gd name="connsiteX22" fmla="*/ 56443 w 72686"/>
                <a:gd name="connsiteY22" fmla="*/ 1460 h 52107"/>
                <a:gd name="connsiteX23" fmla="*/ 51880 w 72686"/>
                <a:gd name="connsiteY23" fmla="*/ 2145 h 52107"/>
                <a:gd name="connsiteX24" fmla="*/ 48093 w 72686"/>
                <a:gd name="connsiteY24" fmla="*/ 2145 h 52107"/>
                <a:gd name="connsiteX25" fmla="*/ 44716 w 72686"/>
                <a:gd name="connsiteY25" fmla="*/ 3331 h 52107"/>
                <a:gd name="connsiteX26" fmla="*/ 43576 w 72686"/>
                <a:gd name="connsiteY26" fmla="*/ 5202 h 52107"/>
                <a:gd name="connsiteX27" fmla="*/ 39013 w 72686"/>
                <a:gd name="connsiteY27" fmla="*/ 8578 h 52107"/>
                <a:gd name="connsiteX28" fmla="*/ 35955 w 72686"/>
                <a:gd name="connsiteY28" fmla="*/ 9537 h 52107"/>
                <a:gd name="connsiteX29" fmla="*/ 32899 w 72686"/>
                <a:gd name="connsiteY29" fmla="*/ 12092 h 52107"/>
                <a:gd name="connsiteX30" fmla="*/ 27834 w 72686"/>
                <a:gd name="connsiteY30" fmla="*/ 12594 h 52107"/>
                <a:gd name="connsiteX31" fmla="*/ 21902 w 72686"/>
                <a:gd name="connsiteY31" fmla="*/ 11635 h 52107"/>
                <a:gd name="connsiteX32" fmla="*/ 15514 w 72686"/>
                <a:gd name="connsiteY32" fmla="*/ 14510 h 52107"/>
                <a:gd name="connsiteX33" fmla="*/ 14373 w 72686"/>
                <a:gd name="connsiteY33" fmla="*/ 17156 h 52107"/>
                <a:gd name="connsiteX34" fmla="*/ 12183 w 72686"/>
                <a:gd name="connsiteY34" fmla="*/ 21400 h 52107"/>
                <a:gd name="connsiteX35" fmla="*/ 11681 w 72686"/>
                <a:gd name="connsiteY35" fmla="*/ 24731 h 52107"/>
                <a:gd name="connsiteX36" fmla="*/ 4563 w 72686"/>
                <a:gd name="connsiteY36" fmla="*/ 28518 h 52107"/>
                <a:gd name="connsiteX37" fmla="*/ 0 w 72686"/>
                <a:gd name="connsiteY37" fmla="*/ 31894 h 52107"/>
                <a:gd name="connsiteX38" fmla="*/ 7620 w 72686"/>
                <a:gd name="connsiteY38" fmla="*/ 32305 h 52107"/>
                <a:gd name="connsiteX39" fmla="*/ 7620 w 72686"/>
                <a:gd name="connsiteY39" fmla="*/ 34952 h 52107"/>
                <a:gd name="connsiteX40" fmla="*/ 8076 w 72686"/>
                <a:gd name="connsiteY40" fmla="*/ 38283 h 52107"/>
                <a:gd name="connsiteX41" fmla="*/ 5978 w 72686"/>
                <a:gd name="connsiteY41" fmla="*/ 44534 h 5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686" h="52107">
                  <a:moveTo>
                    <a:pt x="5978" y="44534"/>
                  </a:moveTo>
                  <a:cubicBezTo>
                    <a:pt x="6434" y="45492"/>
                    <a:pt x="7210" y="45903"/>
                    <a:pt x="8898" y="45674"/>
                  </a:cubicBezTo>
                  <a:cubicBezTo>
                    <a:pt x="10586" y="45446"/>
                    <a:pt x="9582" y="47591"/>
                    <a:pt x="10495" y="48321"/>
                  </a:cubicBezTo>
                  <a:lnTo>
                    <a:pt x="14100" y="50693"/>
                  </a:lnTo>
                  <a:cubicBezTo>
                    <a:pt x="16016" y="51447"/>
                    <a:pt x="17978" y="51921"/>
                    <a:pt x="20031" y="52108"/>
                  </a:cubicBezTo>
                  <a:cubicBezTo>
                    <a:pt x="21537" y="51515"/>
                    <a:pt x="22860" y="50520"/>
                    <a:pt x="23819" y="49234"/>
                  </a:cubicBezTo>
                  <a:cubicBezTo>
                    <a:pt x="24777" y="47591"/>
                    <a:pt x="25005" y="48777"/>
                    <a:pt x="25963" y="47363"/>
                  </a:cubicBezTo>
                  <a:cubicBezTo>
                    <a:pt x="26921" y="45948"/>
                    <a:pt x="30207" y="43347"/>
                    <a:pt x="30982" y="42344"/>
                  </a:cubicBezTo>
                  <a:cubicBezTo>
                    <a:pt x="31712" y="41253"/>
                    <a:pt x="32260" y="40071"/>
                    <a:pt x="32625" y="38830"/>
                  </a:cubicBezTo>
                  <a:cubicBezTo>
                    <a:pt x="32899" y="38100"/>
                    <a:pt x="35499" y="35454"/>
                    <a:pt x="37188" y="32625"/>
                  </a:cubicBezTo>
                  <a:cubicBezTo>
                    <a:pt x="38876" y="29796"/>
                    <a:pt x="37918" y="31210"/>
                    <a:pt x="39104" y="30298"/>
                  </a:cubicBezTo>
                  <a:cubicBezTo>
                    <a:pt x="40792" y="28787"/>
                    <a:pt x="42845" y="27724"/>
                    <a:pt x="45036" y="27195"/>
                  </a:cubicBezTo>
                  <a:cubicBezTo>
                    <a:pt x="47910" y="26419"/>
                    <a:pt x="46998" y="29294"/>
                    <a:pt x="48367" y="29750"/>
                  </a:cubicBezTo>
                  <a:cubicBezTo>
                    <a:pt x="49735" y="30206"/>
                    <a:pt x="49508" y="31210"/>
                    <a:pt x="50511" y="31438"/>
                  </a:cubicBezTo>
                  <a:cubicBezTo>
                    <a:pt x="52017" y="31534"/>
                    <a:pt x="53569" y="31534"/>
                    <a:pt x="55074" y="31438"/>
                  </a:cubicBezTo>
                  <a:cubicBezTo>
                    <a:pt x="55074" y="31438"/>
                    <a:pt x="62922" y="29796"/>
                    <a:pt x="63880" y="29294"/>
                  </a:cubicBezTo>
                  <a:cubicBezTo>
                    <a:pt x="64839" y="28792"/>
                    <a:pt x="67212" y="27149"/>
                    <a:pt x="67212" y="27149"/>
                  </a:cubicBezTo>
                  <a:cubicBezTo>
                    <a:pt x="67212" y="27149"/>
                    <a:pt x="69539" y="23590"/>
                    <a:pt x="70497" y="22586"/>
                  </a:cubicBezTo>
                  <a:cubicBezTo>
                    <a:pt x="71592" y="18384"/>
                    <a:pt x="72322" y="14095"/>
                    <a:pt x="72687" y="9765"/>
                  </a:cubicBezTo>
                  <a:cubicBezTo>
                    <a:pt x="71774" y="8628"/>
                    <a:pt x="70999" y="7419"/>
                    <a:pt x="70268" y="6160"/>
                  </a:cubicBezTo>
                  <a:cubicBezTo>
                    <a:pt x="70268" y="5430"/>
                    <a:pt x="64839" y="4289"/>
                    <a:pt x="64839" y="4289"/>
                  </a:cubicBezTo>
                  <a:lnTo>
                    <a:pt x="60276" y="0"/>
                  </a:lnTo>
                  <a:lnTo>
                    <a:pt x="56443" y="1460"/>
                  </a:lnTo>
                  <a:lnTo>
                    <a:pt x="51880" y="2145"/>
                  </a:lnTo>
                  <a:lnTo>
                    <a:pt x="48093" y="2145"/>
                  </a:lnTo>
                  <a:lnTo>
                    <a:pt x="44716" y="3331"/>
                  </a:lnTo>
                  <a:lnTo>
                    <a:pt x="43576" y="5202"/>
                  </a:lnTo>
                  <a:lnTo>
                    <a:pt x="39013" y="8578"/>
                  </a:lnTo>
                  <a:lnTo>
                    <a:pt x="35955" y="9537"/>
                  </a:lnTo>
                  <a:cubicBezTo>
                    <a:pt x="34997" y="10467"/>
                    <a:pt x="33994" y="11325"/>
                    <a:pt x="32899" y="12092"/>
                  </a:cubicBezTo>
                  <a:cubicBezTo>
                    <a:pt x="31256" y="12607"/>
                    <a:pt x="29522" y="12776"/>
                    <a:pt x="27834" y="12594"/>
                  </a:cubicBezTo>
                  <a:cubicBezTo>
                    <a:pt x="27149" y="12594"/>
                    <a:pt x="22587" y="12594"/>
                    <a:pt x="21902" y="11635"/>
                  </a:cubicBezTo>
                  <a:cubicBezTo>
                    <a:pt x="21217" y="10677"/>
                    <a:pt x="18389" y="12594"/>
                    <a:pt x="15514" y="14510"/>
                  </a:cubicBezTo>
                  <a:cubicBezTo>
                    <a:pt x="14784" y="15012"/>
                    <a:pt x="14373" y="17156"/>
                    <a:pt x="14373" y="17156"/>
                  </a:cubicBezTo>
                  <a:cubicBezTo>
                    <a:pt x="14373" y="17156"/>
                    <a:pt x="11955" y="20442"/>
                    <a:pt x="12183" y="21400"/>
                  </a:cubicBezTo>
                  <a:cubicBezTo>
                    <a:pt x="12229" y="22531"/>
                    <a:pt x="12046" y="23658"/>
                    <a:pt x="11681" y="24731"/>
                  </a:cubicBezTo>
                  <a:cubicBezTo>
                    <a:pt x="11681" y="24731"/>
                    <a:pt x="6023" y="27834"/>
                    <a:pt x="4563" y="28518"/>
                  </a:cubicBezTo>
                  <a:cubicBezTo>
                    <a:pt x="2966" y="29554"/>
                    <a:pt x="1460" y="30681"/>
                    <a:pt x="0" y="31894"/>
                  </a:cubicBezTo>
                  <a:cubicBezTo>
                    <a:pt x="0" y="31894"/>
                    <a:pt x="6388" y="32305"/>
                    <a:pt x="7620" y="32305"/>
                  </a:cubicBezTo>
                  <a:cubicBezTo>
                    <a:pt x="7392" y="33172"/>
                    <a:pt x="7392" y="34085"/>
                    <a:pt x="7620" y="34952"/>
                  </a:cubicBezTo>
                  <a:cubicBezTo>
                    <a:pt x="8076" y="35682"/>
                    <a:pt x="7620" y="37142"/>
                    <a:pt x="8076" y="38283"/>
                  </a:cubicBezTo>
                  <a:cubicBezTo>
                    <a:pt x="8533" y="39423"/>
                    <a:pt x="5658" y="43575"/>
                    <a:pt x="5978" y="4453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40EBB1C-7AB4-8E4B-2687-F7AFB811F02D}"/>
                </a:ext>
              </a:extLst>
            </p:cNvPr>
            <p:cNvSpPr/>
            <p:nvPr/>
          </p:nvSpPr>
          <p:spPr>
            <a:xfrm>
              <a:off x="9742101" y="2967538"/>
              <a:ext cx="16882" cy="24246"/>
            </a:xfrm>
            <a:custGeom>
              <a:avLst/>
              <a:gdLst>
                <a:gd name="connsiteX0" fmla="*/ 10449 w 16882"/>
                <a:gd name="connsiteY0" fmla="*/ 976 h 24246"/>
                <a:gd name="connsiteX1" fmla="*/ 4746 w 16882"/>
                <a:gd name="connsiteY1" fmla="*/ 18 h 24246"/>
                <a:gd name="connsiteX2" fmla="*/ 1870 w 16882"/>
                <a:gd name="connsiteY2" fmla="*/ 3394 h 24246"/>
                <a:gd name="connsiteX3" fmla="*/ 0 w 16882"/>
                <a:gd name="connsiteY3" fmla="*/ 13022 h 24246"/>
                <a:gd name="connsiteX4" fmla="*/ 3786 w 16882"/>
                <a:gd name="connsiteY4" fmla="*/ 16672 h 24246"/>
                <a:gd name="connsiteX5" fmla="*/ 5977 w 16882"/>
                <a:gd name="connsiteY5" fmla="*/ 24246 h 24246"/>
                <a:gd name="connsiteX6" fmla="*/ 16882 w 16882"/>
                <a:gd name="connsiteY6" fmla="*/ 5128 h 24246"/>
                <a:gd name="connsiteX7" fmla="*/ 10449 w 16882"/>
                <a:gd name="connsiteY7" fmla="*/ 976 h 2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82" h="24246">
                  <a:moveTo>
                    <a:pt x="10449" y="976"/>
                  </a:moveTo>
                  <a:cubicBezTo>
                    <a:pt x="9263" y="-211"/>
                    <a:pt x="5475" y="18"/>
                    <a:pt x="4746" y="18"/>
                  </a:cubicBezTo>
                  <a:cubicBezTo>
                    <a:pt x="4015" y="18"/>
                    <a:pt x="1459" y="3394"/>
                    <a:pt x="1870" y="3394"/>
                  </a:cubicBezTo>
                  <a:cubicBezTo>
                    <a:pt x="2281" y="3394"/>
                    <a:pt x="0" y="9782"/>
                    <a:pt x="0" y="13022"/>
                  </a:cubicBezTo>
                  <a:cubicBezTo>
                    <a:pt x="0" y="16261"/>
                    <a:pt x="2373" y="15942"/>
                    <a:pt x="3786" y="16672"/>
                  </a:cubicBezTo>
                  <a:cubicBezTo>
                    <a:pt x="5201" y="17402"/>
                    <a:pt x="5338" y="22604"/>
                    <a:pt x="5977" y="24246"/>
                  </a:cubicBezTo>
                  <a:cubicBezTo>
                    <a:pt x="9263" y="17676"/>
                    <a:pt x="13141" y="11379"/>
                    <a:pt x="16882" y="5128"/>
                  </a:cubicBezTo>
                  <a:cubicBezTo>
                    <a:pt x="14921" y="3622"/>
                    <a:pt x="11453" y="1980"/>
                    <a:pt x="10449" y="97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BC15B53-221A-13D9-338D-50B023F1B4E8}"/>
                </a:ext>
              </a:extLst>
            </p:cNvPr>
            <p:cNvSpPr/>
            <p:nvPr/>
          </p:nvSpPr>
          <p:spPr>
            <a:xfrm>
              <a:off x="9691107" y="3025206"/>
              <a:ext cx="48301" cy="75084"/>
            </a:xfrm>
            <a:custGeom>
              <a:avLst/>
              <a:gdLst>
                <a:gd name="connsiteX0" fmla="*/ 21974 w 48301"/>
                <a:gd name="connsiteY0" fmla="*/ 54232 h 75084"/>
                <a:gd name="connsiteX1" fmla="*/ 19829 w 48301"/>
                <a:gd name="connsiteY1" fmla="*/ 52178 h 75084"/>
                <a:gd name="connsiteX2" fmla="*/ 18917 w 48301"/>
                <a:gd name="connsiteY2" fmla="*/ 47387 h 75084"/>
                <a:gd name="connsiteX3" fmla="*/ 20331 w 48301"/>
                <a:gd name="connsiteY3" fmla="*/ 43372 h 75084"/>
                <a:gd name="connsiteX4" fmla="*/ 25761 w 48301"/>
                <a:gd name="connsiteY4" fmla="*/ 42186 h 75084"/>
                <a:gd name="connsiteX5" fmla="*/ 26491 w 48301"/>
                <a:gd name="connsiteY5" fmla="*/ 45060 h 75084"/>
                <a:gd name="connsiteX6" fmla="*/ 26810 w 48301"/>
                <a:gd name="connsiteY6" fmla="*/ 45654 h 75084"/>
                <a:gd name="connsiteX7" fmla="*/ 41868 w 48301"/>
                <a:gd name="connsiteY7" fmla="*/ 32832 h 75084"/>
                <a:gd name="connsiteX8" fmla="*/ 48301 w 48301"/>
                <a:gd name="connsiteY8" fmla="*/ 25 h 75084"/>
                <a:gd name="connsiteX9" fmla="*/ 47709 w 48301"/>
                <a:gd name="connsiteY9" fmla="*/ 25 h 75084"/>
                <a:gd name="connsiteX10" fmla="*/ 43146 w 48301"/>
                <a:gd name="connsiteY10" fmla="*/ 2580 h 75084"/>
                <a:gd name="connsiteX11" fmla="*/ 42369 w 48301"/>
                <a:gd name="connsiteY11" fmla="*/ 10017 h 75084"/>
                <a:gd name="connsiteX12" fmla="*/ 43556 w 48301"/>
                <a:gd name="connsiteY12" fmla="*/ 17820 h 75084"/>
                <a:gd name="connsiteX13" fmla="*/ 41914 w 48301"/>
                <a:gd name="connsiteY13" fmla="*/ 21607 h 75084"/>
                <a:gd name="connsiteX14" fmla="*/ 36210 w 48301"/>
                <a:gd name="connsiteY14" fmla="*/ 22064 h 75084"/>
                <a:gd name="connsiteX15" fmla="*/ 31236 w 48301"/>
                <a:gd name="connsiteY15" fmla="*/ 19691 h 75084"/>
                <a:gd name="connsiteX16" fmla="*/ 23114 w 48301"/>
                <a:gd name="connsiteY16" fmla="*/ 17820 h 75084"/>
                <a:gd name="connsiteX17" fmla="*/ 19053 w 48301"/>
                <a:gd name="connsiteY17" fmla="*/ 16132 h 75084"/>
                <a:gd name="connsiteX18" fmla="*/ 15997 w 48301"/>
                <a:gd name="connsiteY18" fmla="*/ 20695 h 75084"/>
                <a:gd name="connsiteX19" fmla="*/ 15997 w 48301"/>
                <a:gd name="connsiteY19" fmla="*/ 25486 h 75084"/>
                <a:gd name="connsiteX20" fmla="*/ 15997 w 48301"/>
                <a:gd name="connsiteY20" fmla="*/ 29090 h 75084"/>
                <a:gd name="connsiteX21" fmla="*/ 13624 w 48301"/>
                <a:gd name="connsiteY21" fmla="*/ 33106 h 75084"/>
                <a:gd name="connsiteX22" fmla="*/ 6734 w 48301"/>
                <a:gd name="connsiteY22" fmla="*/ 37395 h 75084"/>
                <a:gd name="connsiteX23" fmla="*/ 4361 w 48301"/>
                <a:gd name="connsiteY23" fmla="*/ 39539 h 75084"/>
                <a:gd name="connsiteX24" fmla="*/ 72 w 48301"/>
                <a:gd name="connsiteY24" fmla="*/ 45243 h 75084"/>
                <a:gd name="connsiteX25" fmla="*/ 1259 w 48301"/>
                <a:gd name="connsiteY25" fmla="*/ 51631 h 75084"/>
                <a:gd name="connsiteX26" fmla="*/ 4361 w 48301"/>
                <a:gd name="connsiteY26" fmla="*/ 54004 h 75084"/>
                <a:gd name="connsiteX27" fmla="*/ 5319 w 48301"/>
                <a:gd name="connsiteY27" fmla="*/ 57791 h 75084"/>
                <a:gd name="connsiteX28" fmla="*/ 8422 w 48301"/>
                <a:gd name="connsiteY28" fmla="*/ 59662 h 75084"/>
                <a:gd name="connsiteX29" fmla="*/ 9107 w 48301"/>
                <a:gd name="connsiteY29" fmla="*/ 63540 h 75084"/>
                <a:gd name="connsiteX30" fmla="*/ 7692 w 48301"/>
                <a:gd name="connsiteY30" fmla="*/ 68559 h 75084"/>
                <a:gd name="connsiteX31" fmla="*/ 6962 w 48301"/>
                <a:gd name="connsiteY31" fmla="*/ 72803 h 75084"/>
                <a:gd name="connsiteX32" fmla="*/ 7783 w 48301"/>
                <a:gd name="connsiteY32" fmla="*/ 75084 h 75084"/>
                <a:gd name="connsiteX33" fmla="*/ 21974 w 48301"/>
                <a:gd name="connsiteY33" fmla="*/ 54232 h 7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8301" h="75084">
                  <a:moveTo>
                    <a:pt x="21974" y="54232"/>
                  </a:moveTo>
                  <a:cubicBezTo>
                    <a:pt x="21289" y="53506"/>
                    <a:pt x="20559" y="52822"/>
                    <a:pt x="19829" y="52178"/>
                  </a:cubicBezTo>
                  <a:cubicBezTo>
                    <a:pt x="18643" y="51448"/>
                    <a:pt x="18917" y="49076"/>
                    <a:pt x="18917" y="47387"/>
                  </a:cubicBezTo>
                  <a:cubicBezTo>
                    <a:pt x="19008" y="45946"/>
                    <a:pt x="19510" y="44554"/>
                    <a:pt x="20331" y="43372"/>
                  </a:cubicBezTo>
                  <a:cubicBezTo>
                    <a:pt x="21974" y="42437"/>
                    <a:pt x="23890" y="42026"/>
                    <a:pt x="25761" y="42186"/>
                  </a:cubicBezTo>
                  <a:cubicBezTo>
                    <a:pt x="26948" y="42414"/>
                    <a:pt x="26263" y="43874"/>
                    <a:pt x="26491" y="45060"/>
                  </a:cubicBezTo>
                  <a:cubicBezTo>
                    <a:pt x="26582" y="45275"/>
                    <a:pt x="26673" y="45476"/>
                    <a:pt x="26810" y="45654"/>
                  </a:cubicBezTo>
                  <a:cubicBezTo>
                    <a:pt x="30278" y="39840"/>
                    <a:pt x="35571" y="35332"/>
                    <a:pt x="41868" y="32832"/>
                  </a:cubicBezTo>
                  <a:cubicBezTo>
                    <a:pt x="48438" y="22748"/>
                    <a:pt x="47890" y="11295"/>
                    <a:pt x="48301" y="25"/>
                  </a:cubicBezTo>
                  <a:lnTo>
                    <a:pt x="47709" y="25"/>
                  </a:lnTo>
                  <a:cubicBezTo>
                    <a:pt x="46704" y="-295"/>
                    <a:pt x="43146" y="2580"/>
                    <a:pt x="43146" y="2580"/>
                  </a:cubicBezTo>
                  <a:cubicBezTo>
                    <a:pt x="42552" y="5017"/>
                    <a:pt x="42324" y="7517"/>
                    <a:pt x="42369" y="10017"/>
                  </a:cubicBezTo>
                  <a:cubicBezTo>
                    <a:pt x="42872" y="11615"/>
                    <a:pt x="42872" y="16634"/>
                    <a:pt x="43556" y="17820"/>
                  </a:cubicBezTo>
                  <a:cubicBezTo>
                    <a:pt x="44241" y="19006"/>
                    <a:pt x="41914" y="21607"/>
                    <a:pt x="41914" y="21607"/>
                  </a:cubicBezTo>
                  <a:cubicBezTo>
                    <a:pt x="40042" y="22018"/>
                    <a:pt x="38126" y="22169"/>
                    <a:pt x="36210" y="22064"/>
                  </a:cubicBezTo>
                  <a:cubicBezTo>
                    <a:pt x="35480" y="21607"/>
                    <a:pt x="31236" y="19691"/>
                    <a:pt x="31236" y="19691"/>
                  </a:cubicBezTo>
                  <a:cubicBezTo>
                    <a:pt x="31236" y="19691"/>
                    <a:pt x="23845" y="18185"/>
                    <a:pt x="23114" y="17820"/>
                  </a:cubicBezTo>
                  <a:cubicBezTo>
                    <a:pt x="21837" y="17044"/>
                    <a:pt x="20468" y="16479"/>
                    <a:pt x="19053" y="16132"/>
                  </a:cubicBezTo>
                  <a:cubicBezTo>
                    <a:pt x="18324" y="16132"/>
                    <a:pt x="16453" y="19417"/>
                    <a:pt x="15997" y="20695"/>
                  </a:cubicBezTo>
                  <a:cubicBezTo>
                    <a:pt x="15631" y="22269"/>
                    <a:pt x="15631" y="23912"/>
                    <a:pt x="15997" y="25486"/>
                  </a:cubicBezTo>
                  <a:cubicBezTo>
                    <a:pt x="15997" y="26444"/>
                    <a:pt x="15266" y="28132"/>
                    <a:pt x="15997" y="29090"/>
                  </a:cubicBezTo>
                  <a:cubicBezTo>
                    <a:pt x="16726" y="30049"/>
                    <a:pt x="13624" y="33106"/>
                    <a:pt x="13624" y="33106"/>
                  </a:cubicBezTo>
                  <a:lnTo>
                    <a:pt x="6734" y="37395"/>
                  </a:lnTo>
                  <a:lnTo>
                    <a:pt x="4361" y="39539"/>
                  </a:lnTo>
                  <a:cubicBezTo>
                    <a:pt x="4361" y="39539"/>
                    <a:pt x="528" y="44513"/>
                    <a:pt x="72" y="45243"/>
                  </a:cubicBezTo>
                  <a:cubicBezTo>
                    <a:pt x="-385" y="45973"/>
                    <a:pt x="1486" y="49258"/>
                    <a:pt x="1259" y="51631"/>
                  </a:cubicBezTo>
                  <a:cubicBezTo>
                    <a:pt x="1030" y="54004"/>
                    <a:pt x="2947" y="54734"/>
                    <a:pt x="4361" y="54004"/>
                  </a:cubicBezTo>
                  <a:cubicBezTo>
                    <a:pt x="5776" y="53274"/>
                    <a:pt x="5319" y="56924"/>
                    <a:pt x="5319" y="57791"/>
                  </a:cubicBezTo>
                  <a:cubicBezTo>
                    <a:pt x="5319" y="58658"/>
                    <a:pt x="6734" y="59297"/>
                    <a:pt x="8422" y="59662"/>
                  </a:cubicBezTo>
                  <a:cubicBezTo>
                    <a:pt x="10110" y="60027"/>
                    <a:pt x="9107" y="62856"/>
                    <a:pt x="9107" y="63540"/>
                  </a:cubicBezTo>
                  <a:cubicBezTo>
                    <a:pt x="8741" y="65237"/>
                    <a:pt x="8239" y="66917"/>
                    <a:pt x="7692" y="68559"/>
                  </a:cubicBezTo>
                  <a:cubicBezTo>
                    <a:pt x="7236" y="69933"/>
                    <a:pt x="7007" y="71361"/>
                    <a:pt x="6962" y="72803"/>
                  </a:cubicBezTo>
                  <a:cubicBezTo>
                    <a:pt x="7144" y="73587"/>
                    <a:pt x="7418" y="74354"/>
                    <a:pt x="7783" y="75084"/>
                  </a:cubicBezTo>
                  <a:cubicBezTo>
                    <a:pt x="13943" y="69225"/>
                    <a:pt x="18780" y="62117"/>
                    <a:pt x="21974" y="5423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E19DA07-9845-2322-C614-27447B661F7A}"/>
                </a:ext>
              </a:extLst>
            </p:cNvPr>
            <p:cNvSpPr/>
            <p:nvPr/>
          </p:nvSpPr>
          <p:spPr>
            <a:xfrm>
              <a:off x="9098465" y="4292410"/>
              <a:ext cx="182316" cy="217793"/>
            </a:xfrm>
            <a:custGeom>
              <a:avLst/>
              <a:gdLst>
                <a:gd name="connsiteX0" fmla="*/ 22127 w 182316"/>
                <a:gd name="connsiteY0" fmla="*/ 72664 h 217793"/>
                <a:gd name="connsiteX1" fmla="*/ 17564 w 182316"/>
                <a:gd name="connsiteY1" fmla="*/ 82793 h 217793"/>
                <a:gd name="connsiteX2" fmla="*/ 13001 w 182316"/>
                <a:gd name="connsiteY2" fmla="*/ 91052 h 217793"/>
                <a:gd name="connsiteX3" fmla="*/ 12362 w 182316"/>
                <a:gd name="connsiteY3" fmla="*/ 105562 h 217793"/>
                <a:gd name="connsiteX4" fmla="*/ 9168 w 182316"/>
                <a:gd name="connsiteY4" fmla="*/ 113821 h 217793"/>
                <a:gd name="connsiteX5" fmla="*/ 6065 w 182316"/>
                <a:gd name="connsiteY5" fmla="*/ 120848 h 217793"/>
                <a:gd name="connsiteX6" fmla="*/ 4742 w 182316"/>
                <a:gd name="connsiteY6" fmla="*/ 127783 h 217793"/>
                <a:gd name="connsiteX7" fmla="*/ 909 w 182316"/>
                <a:gd name="connsiteY7" fmla="*/ 135403 h 217793"/>
                <a:gd name="connsiteX8" fmla="*/ 3465 w 182316"/>
                <a:gd name="connsiteY8" fmla="*/ 148681 h 217793"/>
                <a:gd name="connsiteX9" fmla="*/ 13001 w 182316"/>
                <a:gd name="connsiteY9" fmla="*/ 150643 h 217793"/>
                <a:gd name="connsiteX10" fmla="*/ 21898 w 182316"/>
                <a:gd name="connsiteY10" fmla="*/ 153153 h 217793"/>
                <a:gd name="connsiteX11" fmla="*/ 21898 w 182316"/>
                <a:gd name="connsiteY11" fmla="*/ 165837 h 217793"/>
                <a:gd name="connsiteX12" fmla="*/ 19936 w 182316"/>
                <a:gd name="connsiteY12" fmla="*/ 170400 h 217793"/>
                <a:gd name="connsiteX13" fmla="*/ 23769 w 182316"/>
                <a:gd name="connsiteY13" fmla="*/ 179252 h 217793"/>
                <a:gd name="connsiteX14" fmla="*/ 20530 w 182316"/>
                <a:gd name="connsiteY14" fmla="*/ 191937 h 217793"/>
                <a:gd name="connsiteX15" fmla="*/ 13001 w 182316"/>
                <a:gd name="connsiteY15" fmla="*/ 201063 h 217793"/>
                <a:gd name="connsiteX16" fmla="*/ 17564 w 182316"/>
                <a:gd name="connsiteY16" fmla="*/ 213109 h 217793"/>
                <a:gd name="connsiteX17" fmla="*/ 29655 w 182316"/>
                <a:gd name="connsiteY17" fmla="*/ 216896 h 217793"/>
                <a:gd name="connsiteX18" fmla="*/ 40424 w 182316"/>
                <a:gd name="connsiteY18" fmla="*/ 206767 h 217793"/>
                <a:gd name="connsiteX19" fmla="*/ 42933 w 182316"/>
                <a:gd name="connsiteY19" fmla="*/ 193488 h 217793"/>
                <a:gd name="connsiteX20" fmla="*/ 44850 w 182316"/>
                <a:gd name="connsiteY20" fmla="*/ 175693 h 217793"/>
                <a:gd name="connsiteX21" fmla="*/ 42933 w 182316"/>
                <a:gd name="connsiteY21" fmla="*/ 163054 h 217793"/>
                <a:gd name="connsiteX22" fmla="*/ 43572 w 182316"/>
                <a:gd name="connsiteY22" fmla="*/ 147175 h 217793"/>
                <a:gd name="connsiteX23" fmla="*/ 53702 w 182316"/>
                <a:gd name="connsiteY23" fmla="*/ 129426 h 217793"/>
                <a:gd name="connsiteX24" fmla="*/ 64470 w 182316"/>
                <a:gd name="connsiteY24" fmla="*/ 137046 h 217793"/>
                <a:gd name="connsiteX25" fmla="*/ 56896 w 182316"/>
                <a:gd name="connsiteY25" fmla="*/ 145259 h 217793"/>
                <a:gd name="connsiteX26" fmla="*/ 57534 w 182316"/>
                <a:gd name="connsiteY26" fmla="*/ 151008 h 217793"/>
                <a:gd name="connsiteX27" fmla="*/ 66386 w 182316"/>
                <a:gd name="connsiteY27" fmla="*/ 156073 h 217793"/>
                <a:gd name="connsiteX28" fmla="*/ 74645 w 182316"/>
                <a:gd name="connsiteY28" fmla="*/ 169762 h 217793"/>
                <a:gd name="connsiteX29" fmla="*/ 77155 w 182316"/>
                <a:gd name="connsiteY29" fmla="*/ 176743 h 217793"/>
                <a:gd name="connsiteX30" fmla="*/ 80349 w 182316"/>
                <a:gd name="connsiteY30" fmla="*/ 185869 h 217793"/>
                <a:gd name="connsiteX31" fmla="*/ 98098 w 182316"/>
                <a:gd name="connsiteY31" fmla="*/ 183907 h 217793"/>
                <a:gd name="connsiteX32" fmla="*/ 103848 w 182316"/>
                <a:gd name="connsiteY32" fmla="*/ 178203 h 217793"/>
                <a:gd name="connsiteX33" fmla="*/ 111377 w 182316"/>
                <a:gd name="connsiteY33" fmla="*/ 177610 h 217793"/>
                <a:gd name="connsiteX34" fmla="*/ 114616 w 182316"/>
                <a:gd name="connsiteY34" fmla="*/ 167435 h 217793"/>
                <a:gd name="connsiteX35" fmla="*/ 100608 w 182316"/>
                <a:gd name="connsiteY35" fmla="*/ 149685 h 217793"/>
                <a:gd name="connsiteX36" fmla="*/ 101292 w 182316"/>
                <a:gd name="connsiteY36" fmla="*/ 139510 h 217793"/>
                <a:gd name="connsiteX37" fmla="*/ 90524 w 182316"/>
                <a:gd name="connsiteY37" fmla="*/ 127509 h 217793"/>
                <a:gd name="connsiteX38" fmla="*/ 85961 w 182316"/>
                <a:gd name="connsiteY38" fmla="*/ 119251 h 217793"/>
                <a:gd name="connsiteX39" fmla="*/ 79573 w 182316"/>
                <a:gd name="connsiteY39" fmla="*/ 110992 h 217793"/>
                <a:gd name="connsiteX40" fmla="*/ 89155 w 182316"/>
                <a:gd name="connsiteY40" fmla="*/ 102186 h 217793"/>
                <a:gd name="connsiteX41" fmla="*/ 96729 w 182316"/>
                <a:gd name="connsiteY41" fmla="*/ 98946 h 217793"/>
                <a:gd name="connsiteX42" fmla="*/ 109414 w 182316"/>
                <a:gd name="connsiteY42" fmla="*/ 90733 h 217793"/>
                <a:gd name="connsiteX43" fmla="*/ 114525 w 182316"/>
                <a:gd name="connsiteY43" fmla="*/ 84345 h 217793"/>
                <a:gd name="connsiteX44" fmla="*/ 117035 w 182316"/>
                <a:gd name="connsiteY44" fmla="*/ 78002 h 217793"/>
                <a:gd name="connsiteX45" fmla="*/ 127803 w 182316"/>
                <a:gd name="connsiteY45" fmla="*/ 76770 h 217793"/>
                <a:gd name="connsiteX46" fmla="*/ 121460 w 182316"/>
                <a:gd name="connsiteY46" fmla="*/ 67234 h 217793"/>
                <a:gd name="connsiteX47" fmla="*/ 111924 w 182316"/>
                <a:gd name="connsiteY47" fmla="*/ 72983 h 217793"/>
                <a:gd name="connsiteX48" fmla="*/ 99285 w 182316"/>
                <a:gd name="connsiteY48" fmla="*/ 74261 h 217793"/>
                <a:gd name="connsiteX49" fmla="*/ 91026 w 182316"/>
                <a:gd name="connsiteY49" fmla="*/ 74854 h 217793"/>
                <a:gd name="connsiteX50" fmla="*/ 85961 w 182316"/>
                <a:gd name="connsiteY50" fmla="*/ 78002 h 217793"/>
                <a:gd name="connsiteX51" fmla="*/ 78980 w 182316"/>
                <a:gd name="connsiteY51" fmla="*/ 81196 h 217793"/>
                <a:gd name="connsiteX52" fmla="*/ 72637 w 182316"/>
                <a:gd name="connsiteY52" fmla="*/ 80557 h 217793"/>
                <a:gd name="connsiteX53" fmla="*/ 52378 w 182316"/>
                <a:gd name="connsiteY53" fmla="*/ 89409 h 217793"/>
                <a:gd name="connsiteX54" fmla="*/ 49185 w 182316"/>
                <a:gd name="connsiteY54" fmla="*/ 84345 h 217793"/>
                <a:gd name="connsiteX55" fmla="*/ 45351 w 182316"/>
                <a:gd name="connsiteY55" fmla="*/ 77455 h 217793"/>
                <a:gd name="connsiteX56" fmla="*/ 39648 w 182316"/>
                <a:gd name="connsiteY56" fmla="*/ 72344 h 217793"/>
                <a:gd name="connsiteX57" fmla="*/ 33944 w 182316"/>
                <a:gd name="connsiteY57" fmla="*/ 60891 h 217793"/>
                <a:gd name="connsiteX58" fmla="*/ 37777 w 182316"/>
                <a:gd name="connsiteY58" fmla="*/ 51401 h 217793"/>
                <a:gd name="connsiteX59" fmla="*/ 43481 w 182316"/>
                <a:gd name="connsiteY59" fmla="*/ 41225 h 217793"/>
                <a:gd name="connsiteX60" fmla="*/ 49778 w 182316"/>
                <a:gd name="connsiteY60" fmla="*/ 38716 h 217793"/>
                <a:gd name="connsiteX61" fmla="*/ 65063 w 182316"/>
                <a:gd name="connsiteY61" fmla="*/ 41225 h 217793"/>
                <a:gd name="connsiteX62" fmla="*/ 78387 w 182316"/>
                <a:gd name="connsiteY62" fmla="*/ 40632 h 217793"/>
                <a:gd name="connsiteX63" fmla="*/ 84729 w 182316"/>
                <a:gd name="connsiteY63" fmla="*/ 39355 h 217793"/>
                <a:gd name="connsiteX64" fmla="*/ 92258 w 182316"/>
                <a:gd name="connsiteY64" fmla="*/ 39355 h 217793"/>
                <a:gd name="connsiteX65" fmla="*/ 100517 w 182316"/>
                <a:gd name="connsiteY65" fmla="*/ 38716 h 217793"/>
                <a:gd name="connsiteX66" fmla="*/ 109643 w 182316"/>
                <a:gd name="connsiteY66" fmla="*/ 40632 h 217793"/>
                <a:gd name="connsiteX67" fmla="*/ 121688 w 182316"/>
                <a:gd name="connsiteY67" fmla="*/ 40632 h 217793"/>
                <a:gd name="connsiteX68" fmla="*/ 133095 w 182316"/>
                <a:gd name="connsiteY68" fmla="*/ 45195 h 217793"/>
                <a:gd name="connsiteX69" fmla="*/ 143225 w 182316"/>
                <a:gd name="connsiteY69" fmla="*/ 46427 h 217793"/>
                <a:gd name="connsiteX70" fmla="*/ 157233 w 182316"/>
                <a:gd name="connsiteY70" fmla="*/ 40723 h 217793"/>
                <a:gd name="connsiteX71" fmla="*/ 168595 w 182316"/>
                <a:gd name="connsiteY71" fmla="*/ 33788 h 217793"/>
                <a:gd name="connsiteX72" fmla="*/ 179363 w 182316"/>
                <a:gd name="connsiteY72" fmla="*/ 24662 h 217793"/>
                <a:gd name="connsiteX73" fmla="*/ 180002 w 182316"/>
                <a:gd name="connsiteY73" fmla="*/ 14533 h 217793"/>
                <a:gd name="connsiteX74" fmla="*/ 181873 w 182316"/>
                <a:gd name="connsiteY74" fmla="*/ 5407 h 217793"/>
                <a:gd name="connsiteX75" fmla="*/ 176854 w 182316"/>
                <a:gd name="connsiteY75" fmla="*/ 844 h 217793"/>
                <a:gd name="connsiteX76" fmla="*/ 167363 w 182316"/>
                <a:gd name="connsiteY76" fmla="*/ 6502 h 217793"/>
                <a:gd name="connsiteX77" fmla="*/ 159058 w 182316"/>
                <a:gd name="connsiteY77" fmla="*/ 17270 h 217793"/>
                <a:gd name="connsiteX78" fmla="*/ 147697 w 182316"/>
                <a:gd name="connsiteY78" fmla="*/ 27446 h 217793"/>
                <a:gd name="connsiteX79" fmla="*/ 139484 w 182316"/>
                <a:gd name="connsiteY79" fmla="*/ 28084 h 217793"/>
                <a:gd name="connsiteX80" fmla="*/ 129308 w 182316"/>
                <a:gd name="connsiteY80" fmla="*/ 25529 h 217793"/>
                <a:gd name="connsiteX81" fmla="*/ 120411 w 182316"/>
                <a:gd name="connsiteY81" fmla="*/ 23613 h 217793"/>
                <a:gd name="connsiteX82" fmla="*/ 112152 w 182316"/>
                <a:gd name="connsiteY82" fmla="*/ 25529 h 217793"/>
                <a:gd name="connsiteX83" fmla="*/ 98829 w 182316"/>
                <a:gd name="connsiteY83" fmla="*/ 23020 h 217793"/>
                <a:gd name="connsiteX84" fmla="*/ 88060 w 182316"/>
                <a:gd name="connsiteY84" fmla="*/ 17270 h 217793"/>
                <a:gd name="connsiteX85" fmla="*/ 75969 w 182316"/>
                <a:gd name="connsiteY85" fmla="*/ 20464 h 217793"/>
                <a:gd name="connsiteX86" fmla="*/ 64607 w 182316"/>
                <a:gd name="connsiteY86" fmla="*/ 13483 h 217793"/>
                <a:gd name="connsiteX87" fmla="*/ 58265 w 182316"/>
                <a:gd name="connsiteY87" fmla="*/ 17270 h 217793"/>
                <a:gd name="connsiteX88" fmla="*/ 53154 w 182316"/>
                <a:gd name="connsiteY88" fmla="*/ 26168 h 217793"/>
                <a:gd name="connsiteX89" fmla="*/ 45580 w 182316"/>
                <a:gd name="connsiteY89" fmla="*/ 31278 h 217793"/>
                <a:gd name="connsiteX90" fmla="*/ 40561 w 182316"/>
                <a:gd name="connsiteY90" fmla="*/ 31917 h 217793"/>
                <a:gd name="connsiteX91" fmla="*/ 35998 w 182316"/>
                <a:gd name="connsiteY91" fmla="*/ 37621 h 217793"/>
                <a:gd name="connsiteX92" fmla="*/ 29016 w 182316"/>
                <a:gd name="connsiteY92" fmla="*/ 45241 h 217793"/>
                <a:gd name="connsiteX93" fmla="*/ 26461 w 182316"/>
                <a:gd name="connsiteY93" fmla="*/ 54686 h 217793"/>
                <a:gd name="connsiteX94" fmla="*/ 22127 w 182316"/>
                <a:gd name="connsiteY94" fmla="*/ 72664 h 2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82316" h="217793">
                  <a:moveTo>
                    <a:pt x="22127" y="72664"/>
                  </a:moveTo>
                  <a:cubicBezTo>
                    <a:pt x="24089" y="76131"/>
                    <a:pt x="22127" y="74535"/>
                    <a:pt x="17564" y="82793"/>
                  </a:cubicBezTo>
                  <a:cubicBezTo>
                    <a:pt x="13001" y="91052"/>
                    <a:pt x="13731" y="81516"/>
                    <a:pt x="13001" y="91052"/>
                  </a:cubicBezTo>
                  <a:cubicBezTo>
                    <a:pt x="12271" y="100588"/>
                    <a:pt x="13001" y="98626"/>
                    <a:pt x="12362" y="105562"/>
                  </a:cubicBezTo>
                  <a:cubicBezTo>
                    <a:pt x="11723" y="112497"/>
                    <a:pt x="12362" y="109395"/>
                    <a:pt x="9168" y="113821"/>
                  </a:cubicBezTo>
                  <a:cubicBezTo>
                    <a:pt x="5974" y="118247"/>
                    <a:pt x="4149" y="113821"/>
                    <a:pt x="6065" y="120848"/>
                  </a:cubicBezTo>
                  <a:cubicBezTo>
                    <a:pt x="7982" y="127875"/>
                    <a:pt x="7936" y="123312"/>
                    <a:pt x="4742" y="127783"/>
                  </a:cubicBezTo>
                  <a:cubicBezTo>
                    <a:pt x="1548" y="132255"/>
                    <a:pt x="-1600" y="126505"/>
                    <a:pt x="909" y="135403"/>
                  </a:cubicBezTo>
                  <a:cubicBezTo>
                    <a:pt x="3419" y="144301"/>
                    <a:pt x="316" y="146810"/>
                    <a:pt x="3465" y="148681"/>
                  </a:cubicBezTo>
                  <a:cubicBezTo>
                    <a:pt x="6613" y="150552"/>
                    <a:pt x="7297" y="149366"/>
                    <a:pt x="13001" y="150643"/>
                  </a:cubicBezTo>
                  <a:cubicBezTo>
                    <a:pt x="18704" y="151921"/>
                    <a:pt x="21898" y="146810"/>
                    <a:pt x="21898" y="153153"/>
                  </a:cubicBezTo>
                  <a:cubicBezTo>
                    <a:pt x="21898" y="159495"/>
                    <a:pt x="23769" y="161412"/>
                    <a:pt x="21898" y="165837"/>
                  </a:cubicBezTo>
                  <a:cubicBezTo>
                    <a:pt x="20028" y="170264"/>
                    <a:pt x="18704" y="165199"/>
                    <a:pt x="19936" y="170400"/>
                  </a:cubicBezTo>
                  <a:cubicBezTo>
                    <a:pt x="21168" y="175602"/>
                    <a:pt x="25092" y="171085"/>
                    <a:pt x="23769" y="179252"/>
                  </a:cubicBezTo>
                  <a:cubicBezTo>
                    <a:pt x="22446" y="187420"/>
                    <a:pt x="23769" y="186918"/>
                    <a:pt x="20530" y="191937"/>
                  </a:cubicBezTo>
                  <a:cubicBezTo>
                    <a:pt x="17290" y="196956"/>
                    <a:pt x="11084" y="197048"/>
                    <a:pt x="13001" y="201063"/>
                  </a:cubicBezTo>
                  <a:cubicBezTo>
                    <a:pt x="14917" y="205078"/>
                    <a:pt x="13001" y="210189"/>
                    <a:pt x="17564" y="213109"/>
                  </a:cubicBezTo>
                  <a:cubicBezTo>
                    <a:pt x="22127" y="216029"/>
                    <a:pt x="23906" y="219451"/>
                    <a:pt x="29655" y="216896"/>
                  </a:cubicBezTo>
                  <a:cubicBezTo>
                    <a:pt x="35405" y="214341"/>
                    <a:pt x="39739" y="211877"/>
                    <a:pt x="40424" y="206767"/>
                  </a:cubicBezTo>
                  <a:cubicBezTo>
                    <a:pt x="41108" y="201656"/>
                    <a:pt x="42340" y="197276"/>
                    <a:pt x="42933" y="193488"/>
                  </a:cubicBezTo>
                  <a:cubicBezTo>
                    <a:pt x="43527" y="189701"/>
                    <a:pt x="46766" y="178887"/>
                    <a:pt x="44850" y="175693"/>
                  </a:cubicBezTo>
                  <a:cubicBezTo>
                    <a:pt x="42933" y="172499"/>
                    <a:pt x="42933" y="169990"/>
                    <a:pt x="42933" y="163054"/>
                  </a:cubicBezTo>
                  <a:cubicBezTo>
                    <a:pt x="42614" y="157752"/>
                    <a:pt x="42842" y="152432"/>
                    <a:pt x="43572" y="147175"/>
                  </a:cubicBezTo>
                  <a:cubicBezTo>
                    <a:pt x="44850" y="132620"/>
                    <a:pt x="49778" y="127281"/>
                    <a:pt x="53702" y="129426"/>
                  </a:cubicBezTo>
                  <a:cubicBezTo>
                    <a:pt x="60637" y="133259"/>
                    <a:pt x="65793" y="130110"/>
                    <a:pt x="64470" y="137046"/>
                  </a:cubicBezTo>
                  <a:cubicBezTo>
                    <a:pt x="63147" y="143981"/>
                    <a:pt x="56896" y="142111"/>
                    <a:pt x="56896" y="145259"/>
                  </a:cubicBezTo>
                  <a:cubicBezTo>
                    <a:pt x="56896" y="148407"/>
                    <a:pt x="48637" y="145943"/>
                    <a:pt x="57534" y="151008"/>
                  </a:cubicBezTo>
                  <a:cubicBezTo>
                    <a:pt x="66432" y="156073"/>
                    <a:pt x="60044" y="146445"/>
                    <a:pt x="66386" y="156073"/>
                  </a:cubicBezTo>
                  <a:cubicBezTo>
                    <a:pt x="72729" y="165701"/>
                    <a:pt x="72045" y="166203"/>
                    <a:pt x="74645" y="169762"/>
                  </a:cubicBezTo>
                  <a:cubicBezTo>
                    <a:pt x="77246" y="173321"/>
                    <a:pt x="78478" y="169762"/>
                    <a:pt x="77155" y="176743"/>
                  </a:cubicBezTo>
                  <a:cubicBezTo>
                    <a:pt x="75832" y="183724"/>
                    <a:pt x="78067" y="185503"/>
                    <a:pt x="80349" y="185869"/>
                  </a:cubicBezTo>
                  <a:cubicBezTo>
                    <a:pt x="89839" y="186462"/>
                    <a:pt x="98098" y="186462"/>
                    <a:pt x="98098" y="183907"/>
                  </a:cubicBezTo>
                  <a:cubicBezTo>
                    <a:pt x="98098" y="181351"/>
                    <a:pt x="100608" y="177610"/>
                    <a:pt x="103848" y="178203"/>
                  </a:cubicBezTo>
                  <a:cubicBezTo>
                    <a:pt x="106357" y="178645"/>
                    <a:pt x="108958" y="178440"/>
                    <a:pt x="111377" y="177610"/>
                  </a:cubicBezTo>
                  <a:cubicBezTo>
                    <a:pt x="113886" y="176925"/>
                    <a:pt x="120959" y="175009"/>
                    <a:pt x="114616" y="167435"/>
                  </a:cubicBezTo>
                  <a:cubicBezTo>
                    <a:pt x="108274" y="159860"/>
                    <a:pt x="99376" y="154111"/>
                    <a:pt x="100608" y="149685"/>
                  </a:cubicBezTo>
                  <a:cubicBezTo>
                    <a:pt x="102068" y="146486"/>
                    <a:pt x="102296" y="142873"/>
                    <a:pt x="101292" y="139510"/>
                  </a:cubicBezTo>
                  <a:cubicBezTo>
                    <a:pt x="100015" y="137639"/>
                    <a:pt x="90524" y="127509"/>
                    <a:pt x="90524" y="127509"/>
                  </a:cubicBezTo>
                  <a:lnTo>
                    <a:pt x="85961" y="119251"/>
                  </a:lnTo>
                  <a:lnTo>
                    <a:pt x="79573" y="110992"/>
                  </a:lnTo>
                  <a:cubicBezTo>
                    <a:pt x="82174" y="105288"/>
                    <a:pt x="85961" y="102186"/>
                    <a:pt x="89155" y="102186"/>
                  </a:cubicBezTo>
                  <a:cubicBezTo>
                    <a:pt x="92349" y="102186"/>
                    <a:pt x="89155" y="103372"/>
                    <a:pt x="96729" y="98946"/>
                  </a:cubicBezTo>
                  <a:cubicBezTo>
                    <a:pt x="104304" y="94520"/>
                    <a:pt x="107498" y="91372"/>
                    <a:pt x="109414" y="90733"/>
                  </a:cubicBezTo>
                  <a:cubicBezTo>
                    <a:pt x="111331" y="90094"/>
                    <a:pt x="113201" y="86900"/>
                    <a:pt x="114525" y="84345"/>
                  </a:cubicBezTo>
                  <a:cubicBezTo>
                    <a:pt x="115848" y="81789"/>
                    <a:pt x="117035" y="78002"/>
                    <a:pt x="117035" y="78002"/>
                  </a:cubicBezTo>
                  <a:cubicBezTo>
                    <a:pt x="117035" y="78002"/>
                    <a:pt x="127210" y="78960"/>
                    <a:pt x="127803" y="76770"/>
                  </a:cubicBezTo>
                  <a:cubicBezTo>
                    <a:pt x="129081" y="72207"/>
                    <a:pt x="127803" y="64085"/>
                    <a:pt x="121460" y="67234"/>
                  </a:cubicBezTo>
                  <a:cubicBezTo>
                    <a:pt x="118038" y="68740"/>
                    <a:pt x="114844" y="70674"/>
                    <a:pt x="111924" y="72983"/>
                  </a:cubicBezTo>
                  <a:cubicBezTo>
                    <a:pt x="109414" y="74854"/>
                    <a:pt x="103072" y="73576"/>
                    <a:pt x="99285" y="74261"/>
                  </a:cubicBezTo>
                  <a:cubicBezTo>
                    <a:pt x="95497" y="74945"/>
                    <a:pt x="96091" y="71660"/>
                    <a:pt x="91026" y="74854"/>
                  </a:cubicBezTo>
                  <a:cubicBezTo>
                    <a:pt x="85961" y="78048"/>
                    <a:pt x="92942" y="74854"/>
                    <a:pt x="85961" y="78002"/>
                  </a:cubicBezTo>
                  <a:cubicBezTo>
                    <a:pt x="78980" y="81150"/>
                    <a:pt x="85322" y="81835"/>
                    <a:pt x="78980" y="81196"/>
                  </a:cubicBezTo>
                  <a:cubicBezTo>
                    <a:pt x="72637" y="80557"/>
                    <a:pt x="84729" y="69835"/>
                    <a:pt x="72637" y="80557"/>
                  </a:cubicBezTo>
                  <a:cubicBezTo>
                    <a:pt x="60546" y="91280"/>
                    <a:pt x="52378" y="89409"/>
                    <a:pt x="52378" y="89409"/>
                  </a:cubicBezTo>
                  <a:cubicBezTo>
                    <a:pt x="50964" y="87963"/>
                    <a:pt x="49869" y="86238"/>
                    <a:pt x="49185" y="84345"/>
                  </a:cubicBezTo>
                  <a:cubicBezTo>
                    <a:pt x="47907" y="81196"/>
                    <a:pt x="47268" y="78732"/>
                    <a:pt x="45351" y="77455"/>
                  </a:cubicBezTo>
                  <a:cubicBezTo>
                    <a:pt x="43161" y="76118"/>
                    <a:pt x="41200" y="74388"/>
                    <a:pt x="39648" y="72344"/>
                  </a:cubicBezTo>
                  <a:cubicBezTo>
                    <a:pt x="33944" y="63492"/>
                    <a:pt x="30157" y="67234"/>
                    <a:pt x="33944" y="60891"/>
                  </a:cubicBezTo>
                  <a:cubicBezTo>
                    <a:pt x="37732" y="54549"/>
                    <a:pt x="34629" y="58382"/>
                    <a:pt x="37777" y="51401"/>
                  </a:cubicBezTo>
                  <a:cubicBezTo>
                    <a:pt x="40926" y="44419"/>
                    <a:pt x="40332" y="42549"/>
                    <a:pt x="43481" y="41225"/>
                  </a:cubicBezTo>
                  <a:cubicBezTo>
                    <a:pt x="46629" y="39902"/>
                    <a:pt x="46675" y="38214"/>
                    <a:pt x="49778" y="38716"/>
                  </a:cubicBezTo>
                  <a:cubicBezTo>
                    <a:pt x="65063" y="41225"/>
                    <a:pt x="54888" y="41225"/>
                    <a:pt x="65063" y="41225"/>
                  </a:cubicBezTo>
                  <a:cubicBezTo>
                    <a:pt x="69535" y="41358"/>
                    <a:pt x="73961" y="41162"/>
                    <a:pt x="78387" y="40632"/>
                  </a:cubicBezTo>
                  <a:cubicBezTo>
                    <a:pt x="78387" y="40632"/>
                    <a:pt x="77064" y="39355"/>
                    <a:pt x="84729" y="39355"/>
                  </a:cubicBezTo>
                  <a:cubicBezTo>
                    <a:pt x="92395" y="39355"/>
                    <a:pt x="88425" y="38123"/>
                    <a:pt x="92258" y="39355"/>
                  </a:cubicBezTo>
                  <a:cubicBezTo>
                    <a:pt x="96091" y="40587"/>
                    <a:pt x="98600" y="38123"/>
                    <a:pt x="100517" y="38716"/>
                  </a:cubicBezTo>
                  <a:cubicBezTo>
                    <a:pt x="102433" y="39309"/>
                    <a:pt x="109643" y="40632"/>
                    <a:pt x="109643" y="40632"/>
                  </a:cubicBezTo>
                  <a:cubicBezTo>
                    <a:pt x="113612" y="39984"/>
                    <a:pt x="117719" y="39984"/>
                    <a:pt x="121688" y="40632"/>
                  </a:cubicBezTo>
                  <a:cubicBezTo>
                    <a:pt x="125384" y="42398"/>
                    <a:pt x="129217" y="43922"/>
                    <a:pt x="133095" y="45195"/>
                  </a:cubicBezTo>
                  <a:cubicBezTo>
                    <a:pt x="136290" y="45834"/>
                    <a:pt x="140122" y="47705"/>
                    <a:pt x="143225" y="46427"/>
                  </a:cubicBezTo>
                  <a:cubicBezTo>
                    <a:pt x="146328" y="45150"/>
                    <a:pt x="152123" y="40085"/>
                    <a:pt x="157233" y="40723"/>
                  </a:cubicBezTo>
                  <a:cubicBezTo>
                    <a:pt x="162344" y="41362"/>
                    <a:pt x="162252" y="38807"/>
                    <a:pt x="168595" y="33788"/>
                  </a:cubicBezTo>
                  <a:cubicBezTo>
                    <a:pt x="174937" y="28769"/>
                    <a:pt x="178086" y="28039"/>
                    <a:pt x="179363" y="24662"/>
                  </a:cubicBezTo>
                  <a:cubicBezTo>
                    <a:pt x="180641" y="21286"/>
                    <a:pt x="177447" y="17042"/>
                    <a:pt x="180002" y="14533"/>
                  </a:cubicBezTo>
                  <a:cubicBezTo>
                    <a:pt x="182146" y="12014"/>
                    <a:pt x="182876" y="8569"/>
                    <a:pt x="181873" y="5407"/>
                  </a:cubicBezTo>
                  <a:cubicBezTo>
                    <a:pt x="181280" y="3536"/>
                    <a:pt x="181280" y="-2122"/>
                    <a:pt x="176854" y="844"/>
                  </a:cubicBezTo>
                  <a:cubicBezTo>
                    <a:pt x="172428" y="3810"/>
                    <a:pt x="171104" y="205"/>
                    <a:pt x="167363" y="6502"/>
                  </a:cubicBezTo>
                  <a:cubicBezTo>
                    <a:pt x="163621" y="12799"/>
                    <a:pt x="162252" y="11567"/>
                    <a:pt x="159058" y="17270"/>
                  </a:cubicBezTo>
                  <a:cubicBezTo>
                    <a:pt x="156503" y="21842"/>
                    <a:pt x="152533" y="25429"/>
                    <a:pt x="147697" y="27446"/>
                  </a:cubicBezTo>
                  <a:cubicBezTo>
                    <a:pt x="145141" y="28618"/>
                    <a:pt x="142221" y="28842"/>
                    <a:pt x="139484" y="28084"/>
                  </a:cubicBezTo>
                  <a:cubicBezTo>
                    <a:pt x="137522" y="27446"/>
                    <a:pt x="131864" y="26168"/>
                    <a:pt x="129308" y="25529"/>
                  </a:cubicBezTo>
                  <a:cubicBezTo>
                    <a:pt x="126753" y="24890"/>
                    <a:pt x="125521" y="21742"/>
                    <a:pt x="120411" y="23613"/>
                  </a:cubicBezTo>
                  <a:cubicBezTo>
                    <a:pt x="115301" y="25484"/>
                    <a:pt x="114023" y="26168"/>
                    <a:pt x="112152" y="25529"/>
                  </a:cubicBezTo>
                  <a:cubicBezTo>
                    <a:pt x="107589" y="25406"/>
                    <a:pt x="103118" y="24557"/>
                    <a:pt x="98829" y="23020"/>
                  </a:cubicBezTo>
                  <a:cubicBezTo>
                    <a:pt x="94266" y="20464"/>
                    <a:pt x="91254" y="15993"/>
                    <a:pt x="88060" y="17270"/>
                  </a:cubicBezTo>
                  <a:cubicBezTo>
                    <a:pt x="84866" y="18548"/>
                    <a:pt x="77657" y="21833"/>
                    <a:pt x="75969" y="20464"/>
                  </a:cubicBezTo>
                  <a:cubicBezTo>
                    <a:pt x="69033" y="15400"/>
                    <a:pt x="68440" y="11567"/>
                    <a:pt x="64607" y="13483"/>
                  </a:cubicBezTo>
                  <a:cubicBezTo>
                    <a:pt x="60774" y="15400"/>
                    <a:pt x="59588" y="15400"/>
                    <a:pt x="58265" y="17270"/>
                  </a:cubicBezTo>
                  <a:cubicBezTo>
                    <a:pt x="56348" y="20122"/>
                    <a:pt x="54660" y="23092"/>
                    <a:pt x="53154" y="26168"/>
                  </a:cubicBezTo>
                  <a:cubicBezTo>
                    <a:pt x="52607" y="28084"/>
                    <a:pt x="48135" y="30731"/>
                    <a:pt x="45580" y="31278"/>
                  </a:cubicBezTo>
                  <a:cubicBezTo>
                    <a:pt x="43024" y="31826"/>
                    <a:pt x="44987" y="26168"/>
                    <a:pt x="40561" y="31917"/>
                  </a:cubicBezTo>
                  <a:cubicBezTo>
                    <a:pt x="39146" y="33898"/>
                    <a:pt x="37640" y="35800"/>
                    <a:pt x="35998" y="37621"/>
                  </a:cubicBezTo>
                  <a:cubicBezTo>
                    <a:pt x="32210" y="42184"/>
                    <a:pt x="28423" y="40723"/>
                    <a:pt x="29016" y="45241"/>
                  </a:cubicBezTo>
                  <a:cubicBezTo>
                    <a:pt x="29610" y="49758"/>
                    <a:pt x="25230" y="44602"/>
                    <a:pt x="26461" y="54686"/>
                  </a:cubicBezTo>
                  <a:cubicBezTo>
                    <a:pt x="27693" y="64770"/>
                    <a:pt x="19572" y="68192"/>
                    <a:pt x="22127" y="7266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4FCEA1E-AD35-C660-8636-323D27022829}"/>
                </a:ext>
              </a:extLst>
            </p:cNvPr>
            <p:cNvSpPr/>
            <p:nvPr/>
          </p:nvSpPr>
          <p:spPr>
            <a:xfrm>
              <a:off x="9254939" y="4387332"/>
              <a:ext cx="50695" cy="24276"/>
            </a:xfrm>
            <a:custGeom>
              <a:avLst/>
              <a:gdLst>
                <a:gd name="connsiteX0" fmla="*/ 14265 w 50695"/>
                <a:gd name="connsiteY0" fmla="*/ 8358 h 24276"/>
                <a:gd name="connsiteX1" fmla="*/ 8881 w 50695"/>
                <a:gd name="connsiteY1" fmla="*/ 2289 h 24276"/>
                <a:gd name="connsiteX2" fmla="*/ 851 w 50695"/>
                <a:gd name="connsiteY2" fmla="*/ 8358 h 24276"/>
                <a:gd name="connsiteX3" fmla="*/ 8881 w 50695"/>
                <a:gd name="connsiteY3" fmla="*/ 13696 h 24276"/>
                <a:gd name="connsiteX4" fmla="*/ 33703 w 50695"/>
                <a:gd name="connsiteY4" fmla="*/ 9635 h 24276"/>
                <a:gd name="connsiteX5" fmla="*/ 41141 w 50695"/>
                <a:gd name="connsiteY5" fmla="*/ 14198 h 24276"/>
                <a:gd name="connsiteX6" fmla="*/ 45110 w 50695"/>
                <a:gd name="connsiteY6" fmla="*/ 20906 h 24276"/>
                <a:gd name="connsiteX7" fmla="*/ 45795 w 50695"/>
                <a:gd name="connsiteY7" fmla="*/ 14882 h 24276"/>
                <a:gd name="connsiteX8" fmla="*/ 50358 w 50695"/>
                <a:gd name="connsiteY8" fmla="*/ 9498 h 24276"/>
                <a:gd name="connsiteX9" fmla="*/ 36259 w 50695"/>
                <a:gd name="connsiteY9" fmla="*/ 7491 h 24276"/>
                <a:gd name="connsiteX10" fmla="*/ 27498 w 50695"/>
                <a:gd name="connsiteY10" fmla="*/ 8859 h 24276"/>
                <a:gd name="connsiteX11" fmla="*/ 14265 w 50695"/>
                <a:gd name="connsiteY11" fmla="*/ 8358 h 2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95" h="24276">
                  <a:moveTo>
                    <a:pt x="14265" y="8358"/>
                  </a:moveTo>
                  <a:cubicBezTo>
                    <a:pt x="8881" y="5665"/>
                    <a:pt x="14265" y="8358"/>
                    <a:pt x="8881" y="2289"/>
                  </a:cubicBezTo>
                  <a:cubicBezTo>
                    <a:pt x="3497" y="-3780"/>
                    <a:pt x="4318" y="3612"/>
                    <a:pt x="851" y="8358"/>
                  </a:cubicBezTo>
                  <a:cubicBezTo>
                    <a:pt x="-2617" y="13103"/>
                    <a:pt x="5413" y="10365"/>
                    <a:pt x="8881" y="13696"/>
                  </a:cubicBezTo>
                  <a:cubicBezTo>
                    <a:pt x="10934" y="15704"/>
                    <a:pt x="23665" y="13696"/>
                    <a:pt x="33703" y="9635"/>
                  </a:cubicBezTo>
                  <a:cubicBezTo>
                    <a:pt x="36943" y="8403"/>
                    <a:pt x="37080" y="11643"/>
                    <a:pt x="41141" y="14198"/>
                  </a:cubicBezTo>
                  <a:cubicBezTo>
                    <a:pt x="45202" y="16753"/>
                    <a:pt x="41141" y="14198"/>
                    <a:pt x="45110" y="20906"/>
                  </a:cubicBezTo>
                  <a:cubicBezTo>
                    <a:pt x="49080" y="27613"/>
                    <a:pt x="47803" y="23643"/>
                    <a:pt x="45795" y="14882"/>
                  </a:cubicBezTo>
                  <a:cubicBezTo>
                    <a:pt x="43787" y="6122"/>
                    <a:pt x="47803" y="12190"/>
                    <a:pt x="50358" y="9498"/>
                  </a:cubicBezTo>
                  <a:cubicBezTo>
                    <a:pt x="52913" y="6806"/>
                    <a:pt x="40274" y="8859"/>
                    <a:pt x="36259" y="7491"/>
                  </a:cubicBezTo>
                  <a:cubicBezTo>
                    <a:pt x="32243" y="6122"/>
                    <a:pt x="30190" y="8221"/>
                    <a:pt x="27498" y="8859"/>
                  </a:cubicBezTo>
                  <a:cubicBezTo>
                    <a:pt x="23163" y="10265"/>
                    <a:pt x="18463" y="10087"/>
                    <a:pt x="14265" y="8358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704E237-729A-AC82-AEAB-AA94CA8FFB1F}"/>
                </a:ext>
              </a:extLst>
            </p:cNvPr>
            <p:cNvSpPr/>
            <p:nvPr/>
          </p:nvSpPr>
          <p:spPr>
            <a:xfrm>
              <a:off x="9212374" y="4371736"/>
              <a:ext cx="25140" cy="19365"/>
            </a:xfrm>
            <a:custGeom>
              <a:avLst/>
              <a:gdLst>
                <a:gd name="connsiteX0" fmla="*/ 22608 w 25140"/>
                <a:gd name="connsiteY0" fmla="*/ 17885 h 19365"/>
                <a:gd name="connsiteX1" fmla="*/ 22608 w 25140"/>
                <a:gd name="connsiteY1" fmla="*/ 11178 h 19365"/>
                <a:gd name="connsiteX2" fmla="*/ 15216 w 25140"/>
                <a:gd name="connsiteY2" fmla="*/ 409 h 19365"/>
                <a:gd name="connsiteX3" fmla="*/ 5178 w 25140"/>
                <a:gd name="connsiteY3" fmla="*/ 4470 h 19365"/>
                <a:gd name="connsiteX4" fmla="*/ 1209 w 25140"/>
                <a:gd name="connsiteY4" fmla="*/ 7117 h 19365"/>
                <a:gd name="connsiteX5" fmla="*/ 7870 w 25140"/>
                <a:gd name="connsiteY5" fmla="*/ 19208 h 19365"/>
                <a:gd name="connsiteX6" fmla="*/ 22608 w 25140"/>
                <a:gd name="connsiteY6" fmla="*/ 17885 h 1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" h="19365">
                  <a:moveTo>
                    <a:pt x="22608" y="17885"/>
                  </a:moveTo>
                  <a:cubicBezTo>
                    <a:pt x="27947" y="14463"/>
                    <a:pt x="23293" y="14463"/>
                    <a:pt x="22608" y="11178"/>
                  </a:cubicBezTo>
                  <a:cubicBezTo>
                    <a:pt x="21924" y="7893"/>
                    <a:pt x="23293" y="3786"/>
                    <a:pt x="15216" y="409"/>
                  </a:cubicBezTo>
                  <a:cubicBezTo>
                    <a:pt x="10654" y="-1370"/>
                    <a:pt x="13894" y="3147"/>
                    <a:pt x="5178" y="4470"/>
                  </a:cubicBezTo>
                  <a:cubicBezTo>
                    <a:pt x="-3537" y="5794"/>
                    <a:pt x="5178" y="4470"/>
                    <a:pt x="1209" y="7117"/>
                  </a:cubicBezTo>
                  <a:cubicBezTo>
                    <a:pt x="-2761" y="9763"/>
                    <a:pt x="3992" y="20806"/>
                    <a:pt x="7870" y="19208"/>
                  </a:cubicBezTo>
                  <a:cubicBezTo>
                    <a:pt x="12570" y="17201"/>
                    <a:pt x="17224" y="21216"/>
                    <a:pt x="22608" y="1788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0114DB-3A49-67B8-25E8-61C9ADDC0F54}"/>
                </a:ext>
              </a:extLst>
            </p:cNvPr>
            <p:cNvSpPr/>
            <p:nvPr/>
          </p:nvSpPr>
          <p:spPr>
            <a:xfrm>
              <a:off x="9100443" y="4061906"/>
              <a:ext cx="4022" cy="2632"/>
            </a:xfrm>
            <a:custGeom>
              <a:avLst/>
              <a:gdLst>
                <a:gd name="connsiteX0" fmla="*/ 3038 w 4022"/>
                <a:gd name="connsiteY0" fmla="*/ 329 h 2632"/>
                <a:gd name="connsiteX1" fmla="*/ 3038 w 4022"/>
                <a:gd name="connsiteY1" fmla="*/ 329 h 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2" h="2632">
                  <a:moveTo>
                    <a:pt x="3038" y="329"/>
                  </a:moveTo>
                  <a:cubicBezTo>
                    <a:pt x="-5677" y="6398"/>
                    <a:pt x="7601" y="-1678"/>
                    <a:pt x="3038" y="329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CE04A78-6827-874D-73F3-769D6ABCBE1A}"/>
                </a:ext>
              </a:extLst>
            </p:cNvPr>
            <p:cNvSpPr/>
            <p:nvPr/>
          </p:nvSpPr>
          <p:spPr>
            <a:xfrm>
              <a:off x="9053997" y="4021991"/>
              <a:ext cx="67142" cy="85148"/>
            </a:xfrm>
            <a:custGeom>
              <a:avLst/>
              <a:gdLst>
                <a:gd name="connsiteX0" fmla="*/ 64952 w 67142"/>
                <a:gd name="connsiteY0" fmla="*/ 0 h 85148"/>
                <a:gd name="connsiteX1" fmla="*/ 60389 w 67142"/>
                <a:gd name="connsiteY1" fmla="*/ 10084 h 85148"/>
                <a:gd name="connsiteX2" fmla="*/ 53636 w 67142"/>
                <a:gd name="connsiteY2" fmla="*/ 23453 h 85148"/>
                <a:gd name="connsiteX3" fmla="*/ 42229 w 67142"/>
                <a:gd name="connsiteY3" fmla="*/ 36229 h 85148"/>
                <a:gd name="connsiteX4" fmla="*/ 34244 w 67142"/>
                <a:gd name="connsiteY4" fmla="*/ 43621 h 85148"/>
                <a:gd name="connsiteX5" fmla="*/ 31551 w 67142"/>
                <a:gd name="connsiteY5" fmla="*/ 50967 h 85148"/>
                <a:gd name="connsiteX6" fmla="*/ 21513 w 67142"/>
                <a:gd name="connsiteY6" fmla="*/ 60367 h 85148"/>
                <a:gd name="connsiteX7" fmla="*/ 12068 w 67142"/>
                <a:gd name="connsiteY7" fmla="*/ 66390 h 85148"/>
                <a:gd name="connsiteX8" fmla="*/ 6045 w 67142"/>
                <a:gd name="connsiteY8" fmla="*/ 72458 h 85148"/>
                <a:gd name="connsiteX9" fmla="*/ 661 w 67142"/>
                <a:gd name="connsiteY9" fmla="*/ 84550 h 85148"/>
                <a:gd name="connsiteX10" fmla="*/ 10745 w 67142"/>
                <a:gd name="connsiteY10" fmla="*/ 77843 h 85148"/>
                <a:gd name="connsiteX11" fmla="*/ 19460 w 67142"/>
                <a:gd name="connsiteY11" fmla="*/ 73280 h 85148"/>
                <a:gd name="connsiteX12" fmla="*/ 26167 w 67142"/>
                <a:gd name="connsiteY12" fmla="*/ 67896 h 85148"/>
                <a:gd name="connsiteX13" fmla="*/ 34244 w 67142"/>
                <a:gd name="connsiteY13" fmla="*/ 61188 h 85148"/>
                <a:gd name="connsiteX14" fmla="*/ 43643 w 67142"/>
                <a:gd name="connsiteY14" fmla="*/ 51104 h 85148"/>
                <a:gd name="connsiteX15" fmla="*/ 44236 w 67142"/>
                <a:gd name="connsiteY15" fmla="*/ 44397 h 85148"/>
                <a:gd name="connsiteX16" fmla="*/ 49621 w 67142"/>
                <a:gd name="connsiteY16" fmla="*/ 40382 h 85148"/>
                <a:gd name="connsiteX17" fmla="*/ 60389 w 67142"/>
                <a:gd name="connsiteY17" fmla="*/ 30982 h 85148"/>
                <a:gd name="connsiteX18" fmla="*/ 66412 w 67142"/>
                <a:gd name="connsiteY18" fmla="*/ 27651 h 85148"/>
                <a:gd name="connsiteX19" fmla="*/ 65773 w 67142"/>
                <a:gd name="connsiteY19" fmla="*/ 13552 h 85148"/>
                <a:gd name="connsiteX20" fmla="*/ 64450 w 67142"/>
                <a:gd name="connsiteY20" fmla="*/ 5476 h 85148"/>
                <a:gd name="connsiteX21" fmla="*/ 64952 w 67142"/>
                <a:gd name="connsiteY21" fmla="*/ 0 h 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142" h="85148">
                  <a:moveTo>
                    <a:pt x="64952" y="0"/>
                  </a:moveTo>
                  <a:cubicBezTo>
                    <a:pt x="63218" y="3271"/>
                    <a:pt x="61712" y="6639"/>
                    <a:pt x="60389" y="10084"/>
                  </a:cubicBezTo>
                  <a:cubicBezTo>
                    <a:pt x="59157" y="14980"/>
                    <a:pt x="56830" y="19547"/>
                    <a:pt x="53636" y="23453"/>
                  </a:cubicBezTo>
                  <a:cubicBezTo>
                    <a:pt x="50761" y="28441"/>
                    <a:pt x="46837" y="32789"/>
                    <a:pt x="42229" y="36229"/>
                  </a:cubicBezTo>
                  <a:cubicBezTo>
                    <a:pt x="37666" y="40245"/>
                    <a:pt x="34883" y="40245"/>
                    <a:pt x="34244" y="43621"/>
                  </a:cubicBezTo>
                  <a:cubicBezTo>
                    <a:pt x="33605" y="46998"/>
                    <a:pt x="34883" y="46952"/>
                    <a:pt x="31551" y="50967"/>
                  </a:cubicBezTo>
                  <a:cubicBezTo>
                    <a:pt x="28220" y="54983"/>
                    <a:pt x="22791" y="58359"/>
                    <a:pt x="21513" y="60367"/>
                  </a:cubicBezTo>
                  <a:cubicBezTo>
                    <a:pt x="20235" y="62374"/>
                    <a:pt x="14076" y="63744"/>
                    <a:pt x="12068" y="66390"/>
                  </a:cubicBezTo>
                  <a:cubicBezTo>
                    <a:pt x="10060" y="69036"/>
                    <a:pt x="8053" y="67759"/>
                    <a:pt x="6045" y="72458"/>
                  </a:cubicBezTo>
                  <a:cubicBezTo>
                    <a:pt x="4037" y="77158"/>
                    <a:pt x="-1986" y="81584"/>
                    <a:pt x="661" y="84550"/>
                  </a:cubicBezTo>
                  <a:cubicBezTo>
                    <a:pt x="3307" y="87516"/>
                    <a:pt x="7414" y="78527"/>
                    <a:pt x="10745" y="77843"/>
                  </a:cubicBezTo>
                  <a:cubicBezTo>
                    <a:pt x="13893" y="76843"/>
                    <a:pt x="16859" y="75301"/>
                    <a:pt x="19460" y="73280"/>
                  </a:cubicBezTo>
                  <a:cubicBezTo>
                    <a:pt x="21878" y="71715"/>
                    <a:pt x="24114" y="69912"/>
                    <a:pt x="26167" y="67896"/>
                  </a:cubicBezTo>
                  <a:cubicBezTo>
                    <a:pt x="30228" y="64565"/>
                    <a:pt x="31962" y="63333"/>
                    <a:pt x="34244" y="61188"/>
                  </a:cubicBezTo>
                  <a:cubicBezTo>
                    <a:pt x="42229" y="53796"/>
                    <a:pt x="43369" y="53522"/>
                    <a:pt x="43643" y="51104"/>
                  </a:cubicBezTo>
                  <a:cubicBezTo>
                    <a:pt x="44236" y="44397"/>
                    <a:pt x="39080" y="48458"/>
                    <a:pt x="44236" y="44397"/>
                  </a:cubicBezTo>
                  <a:cubicBezTo>
                    <a:pt x="49392" y="40336"/>
                    <a:pt x="44966" y="42344"/>
                    <a:pt x="49621" y="40382"/>
                  </a:cubicBezTo>
                  <a:cubicBezTo>
                    <a:pt x="58336" y="34404"/>
                    <a:pt x="54183" y="34404"/>
                    <a:pt x="60389" y="30982"/>
                  </a:cubicBezTo>
                  <a:cubicBezTo>
                    <a:pt x="66594" y="27560"/>
                    <a:pt x="64952" y="38374"/>
                    <a:pt x="66412" y="27651"/>
                  </a:cubicBezTo>
                  <a:cubicBezTo>
                    <a:pt x="67552" y="22988"/>
                    <a:pt x="67370" y="18092"/>
                    <a:pt x="65773" y="13552"/>
                  </a:cubicBezTo>
                  <a:cubicBezTo>
                    <a:pt x="65089" y="10221"/>
                    <a:pt x="63035" y="8213"/>
                    <a:pt x="64450" y="5476"/>
                  </a:cubicBezTo>
                  <a:cubicBezTo>
                    <a:pt x="65225" y="3755"/>
                    <a:pt x="65408" y="1830"/>
                    <a:pt x="64952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4B529D2-FB31-0AFE-5EEB-D8A012FA5E4D}"/>
                </a:ext>
              </a:extLst>
            </p:cNvPr>
            <p:cNvSpPr/>
            <p:nvPr/>
          </p:nvSpPr>
          <p:spPr>
            <a:xfrm>
              <a:off x="9125884" y="3811105"/>
              <a:ext cx="77192" cy="145659"/>
            </a:xfrm>
            <a:custGeom>
              <a:avLst/>
              <a:gdLst>
                <a:gd name="connsiteX0" fmla="*/ 228 w 77192"/>
                <a:gd name="connsiteY0" fmla="*/ 77695 h 145659"/>
                <a:gd name="connsiteX1" fmla="*/ 2144 w 77192"/>
                <a:gd name="connsiteY1" fmla="*/ 85270 h 145659"/>
                <a:gd name="connsiteX2" fmla="*/ 5019 w 77192"/>
                <a:gd name="connsiteY2" fmla="*/ 92479 h 145659"/>
                <a:gd name="connsiteX3" fmla="*/ 6388 w 77192"/>
                <a:gd name="connsiteY3" fmla="*/ 102471 h 145659"/>
                <a:gd name="connsiteX4" fmla="*/ 6844 w 77192"/>
                <a:gd name="connsiteY4" fmla="*/ 107628 h 145659"/>
                <a:gd name="connsiteX5" fmla="*/ 9765 w 77192"/>
                <a:gd name="connsiteY5" fmla="*/ 115248 h 145659"/>
                <a:gd name="connsiteX6" fmla="*/ 14328 w 77192"/>
                <a:gd name="connsiteY6" fmla="*/ 119537 h 145659"/>
                <a:gd name="connsiteX7" fmla="*/ 20487 w 77192"/>
                <a:gd name="connsiteY7" fmla="*/ 117575 h 145659"/>
                <a:gd name="connsiteX8" fmla="*/ 24274 w 77192"/>
                <a:gd name="connsiteY8" fmla="*/ 115704 h 145659"/>
                <a:gd name="connsiteX9" fmla="*/ 30024 w 77192"/>
                <a:gd name="connsiteY9" fmla="*/ 115704 h 145659"/>
                <a:gd name="connsiteX10" fmla="*/ 33856 w 77192"/>
                <a:gd name="connsiteY10" fmla="*/ 115704 h 145659"/>
                <a:gd name="connsiteX11" fmla="*/ 41933 w 77192"/>
                <a:gd name="connsiteY11" fmla="*/ 120267 h 145659"/>
                <a:gd name="connsiteX12" fmla="*/ 35727 w 77192"/>
                <a:gd name="connsiteY12" fmla="*/ 124830 h 145659"/>
                <a:gd name="connsiteX13" fmla="*/ 28107 w 77192"/>
                <a:gd name="connsiteY13" fmla="*/ 124830 h 145659"/>
                <a:gd name="connsiteX14" fmla="*/ 22860 w 77192"/>
                <a:gd name="connsiteY14" fmla="*/ 128206 h 145659"/>
                <a:gd name="connsiteX15" fmla="*/ 26191 w 77192"/>
                <a:gd name="connsiteY15" fmla="*/ 138655 h 145659"/>
                <a:gd name="connsiteX16" fmla="*/ 31940 w 77192"/>
                <a:gd name="connsiteY16" fmla="*/ 141028 h 145659"/>
                <a:gd name="connsiteX17" fmla="*/ 41385 w 77192"/>
                <a:gd name="connsiteY17" fmla="*/ 144359 h 145659"/>
                <a:gd name="connsiteX18" fmla="*/ 47134 w 77192"/>
                <a:gd name="connsiteY18" fmla="*/ 144359 h 145659"/>
                <a:gd name="connsiteX19" fmla="*/ 51697 w 77192"/>
                <a:gd name="connsiteY19" fmla="*/ 139796 h 145659"/>
                <a:gd name="connsiteX20" fmla="*/ 58816 w 77192"/>
                <a:gd name="connsiteY20" fmla="*/ 135552 h 145659"/>
                <a:gd name="connsiteX21" fmla="*/ 56899 w 77192"/>
                <a:gd name="connsiteY21" fmla="*/ 131263 h 145659"/>
                <a:gd name="connsiteX22" fmla="*/ 52655 w 77192"/>
                <a:gd name="connsiteY22" fmla="*/ 123689 h 145659"/>
                <a:gd name="connsiteX23" fmla="*/ 50237 w 77192"/>
                <a:gd name="connsiteY23" fmla="*/ 116525 h 145659"/>
                <a:gd name="connsiteX24" fmla="*/ 47910 w 77192"/>
                <a:gd name="connsiteY24" fmla="*/ 111962 h 145659"/>
                <a:gd name="connsiteX25" fmla="*/ 46450 w 77192"/>
                <a:gd name="connsiteY25" fmla="*/ 106213 h 145659"/>
                <a:gd name="connsiteX26" fmla="*/ 46450 w 77192"/>
                <a:gd name="connsiteY26" fmla="*/ 92890 h 145659"/>
                <a:gd name="connsiteX27" fmla="*/ 52199 w 77192"/>
                <a:gd name="connsiteY27" fmla="*/ 89057 h 145659"/>
                <a:gd name="connsiteX28" fmla="*/ 54618 w 77192"/>
                <a:gd name="connsiteY28" fmla="*/ 82030 h 145659"/>
                <a:gd name="connsiteX29" fmla="*/ 62648 w 77192"/>
                <a:gd name="connsiteY29" fmla="*/ 77741 h 145659"/>
                <a:gd name="connsiteX30" fmla="*/ 68398 w 77192"/>
                <a:gd name="connsiteY30" fmla="*/ 71033 h 145659"/>
                <a:gd name="connsiteX31" fmla="*/ 70679 w 77192"/>
                <a:gd name="connsiteY31" fmla="*/ 66744 h 145659"/>
                <a:gd name="connsiteX32" fmla="*/ 72184 w 77192"/>
                <a:gd name="connsiteY32" fmla="*/ 60584 h 145659"/>
                <a:gd name="connsiteX33" fmla="*/ 74101 w 77192"/>
                <a:gd name="connsiteY33" fmla="*/ 56843 h 145659"/>
                <a:gd name="connsiteX34" fmla="*/ 76884 w 77192"/>
                <a:gd name="connsiteY34" fmla="*/ 47717 h 145659"/>
                <a:gd name="connsiteX35" fmla="*/ 71181 w 77192"/>
                <a:gd name="connsiteY35" fmla="*/ 41512 h 145659"/>
                <a:gd name="connsiteX36" fmla="*/ 68808 w 77192"/>
                <a:gd name="connsiteY36" fmla="*/ 37268 h 145659"/>
                <a:gd name="connsiteX37" fmla="*/ 67896 w 77192"/>
                <a:gd name="connsiteY37" fmla="*/ 31108 h 145659"/>
                <a:gd name="connsiteX38" fmla="*/ 69812 w 77192"/>
                <a:gd name="connsiteY38" fmla="*/ 22484 h 145659"/>
                <a:gd name="connsiteX39" fmla="*/ 70314 w 77192"/>
                <a:gd name="connsiteY39" fmla="*/ 13359 h 145659"/>
                <a:gd name="connsiteX40" fmla="*/ 65477 w 77192"/>
                <a:gd name="connsiteY40" fmla="*/ 8111 h 145659"/>
                <a:gd name="connsiteX41" fmla="*/ 59317 w 77192"/>
                <a:gd name="connsiteY41" fmla="*/ 10484 h 145659"/>
                <a:gd name="connsiteX42" fmla="*/ 55484 w 77192"/>
                <a:gd name="connsiteY42" fmla="*/ 12902 h 145659"/>
                <a:gd name="connsiteX43" fmla="*/ 50283 w 77192"/>
                <a:gd name="connsiteY43" fmla="*/ 5784 h 145659"/>
                <a:gd name="connsiteX44" fmla="*/ 41157 w 77192"/>
                <a:gd name="connsiteY44" fmla="*/ 4370 h 145659"/>
                <a:gd name="connsiteX45" fmla="*/ 35499 w 77192"/>
                <a:gd name="connsiteY45" fmla="*/ 993 h 145659"/>
                <a:gd name="connsiteX46" fmla="*/ 25917 w 77192"/>
                <a:gd name="connsiteY46" fmla="*/ 6241 h 145659"/>
                <a:gd name="connsiteX47" fmla="*/ 22176 w 77192"/>
                <a:gd name="connsiteY47" fmla="*/ 15366 h 145659"/>
                <a:gd name="connsiteX48" fmla="*/ 19757 w 77192"/>
                <a:gd name="connsiteY48" fmla="*/ 25770 h 145659"/>
                <a:gd name="connsiteX49" fmla="*/ 19757 w 77192"/>
                <a:gd name="connsiteY49" fmla="*/ 37724 h 145659"/>
                <a:gd name="connsiteX50" fmla="*/ 18845 w 77192"/>
                <a:gd name="connsiteY50" fmla="*/ 46257 h 145659"/>
                <a:gd name="connsiteX51" fmla="*/ 16928 w 77192"/>
                <a:gd name="connsiteY51" fmla="*/ 51459 h 145659"/>
                <a:gd name="connsiteX52" fmla="*/ 15924 w 77192"/>
                <a:gd name="connsiteY52" fmla="*/ 58577 h 145659"/>
                <a:gd name="connsiteX53" fmla="*/ 16928 w 77192"/>
                <a:gd name="connsiteY53" fmla="*/ 67702 h 145659"/>
                <a:gd name="connsiteX54" fmla="*/ 17384 w 77192"/>
                <a:gd name="connsiteY54" fmla="*/ 73406 h 145659"/>
                <a:gd name="connsiteX55" fmla="*/ 10221 w 77192"/>
                <a:gd name="connsiteY55" fmla="*/ 73908 h 145659"/>
                <a:gd name="connsiteX56" fmla="*/ 4609 w 77192"/>
                <a:gd name="connsiteY56" fmla="*/ 70988 h 145659"/>
                <a:gd name="connsiteX57" fmla="*/ 46 w 77192"/>
                <a:gd name="connsiteY57" fmla="*/ 71490 h 145659"/>
                <a:gd name="connsiteX58" fmla="*/ 228 w 77192"/>
                <a:gd name="connsiteY58" fmla="*/ 77695 h 14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7192" h="145659">
                  <a:moveTo>
                    <a:pt x="228" y="77695"/>
                  </a:moveTo>
                  <a:cubicBezTo>
                    <a:pt x="411" y="80310"/>
                    <a:pt x="1095" y="82874"/>
                    <a:pt x="2144" y="85270"/>
                  </a:cubicBezTo>
                  <a:cubicBezTo>
                    <a:pt x="3514" y="89057"/>
                    <a:pt x="5430" y="87232"/>
                    <a:pt x="5019" y="92479"/>
                  </a:cubicBezTo>
                  <a:cubicBezTo>
                    <a:pt x="4609" y="97726"/>
                    <a:pt x="5931" y="97042"/>
                    <a:pt x="6388" y="102471"/>
                  </a:cubicBezTo>
                  <a:cubicBezTo>
                    <a:pt x="6844" y="107901"/>
                    <a:pt x="5931" y="101924"/>
                    <a:pt x="6844" y="107628"/>
                  </a:cubicBezTo>
                  <a:cubicBezTo>
                    <a:pt x="7757" y="113331"/>
                    <a:pt x="7392" y="110959"/>
                    <a:pt x="9765" y="115248"/>
                  </a:cubicBezTo>
                  <a:cubicBezTo>
                    <a:pt x="12137" y="119537"/>
                    <a:pt x="11270" y="119172"/>
                    <a:pt x="14328" y="119537"/>
                  </a:cubicBezTo>
                  <a:cubicBezTo>
                    <a:pt x="18890" y="119993"/>
                    <a:pt x="16700" y="119537"/>
                    <a:pt x="20487" y="117575"/>
                  </a:cubicBezTo>
                  <a:cubicBezTo>
                    <a:pt x="24274" y="115613"/>
                    <a:pt x="20487" y="116206"/>
                    <a:pt x="24274" y="115704"/>
                  </a:cubicBezTo>
                  <a:cubicBezTo>
                    <a:pt x="26191" y="115476"/>
                    <a:pt x="28107" y="115476"/>
                    <a:pt x="30024" y="115704"/>
                  </a:cubicBezTo>
                  <a:cubicBezTo>
                    <a:pt x="33856" y="115704"/>
                    <a:pt x="29020" y="114244"/>
                    <a:pt x="33856" y="115704"/>
                  </a:cubicBezTo>
                  <a:cubicBezTo>
                    <a:pt x="38693" y="117164"/>
                    <a:pt x="43804" y="117164"/>
                    <a:pt x="41933" y="120267"/>
                  </a:cubicBezTo>
                  <a:cubicBezTo>
                    <a:pt x="40062" y="123369"/>
                    <a:pt x="37644" y="123643"/>
                    <a:pt x="35727" y="124830"/>
                  </a:cubicBezTo>
                  <a:cubicBezTo>
                    <a:pt x="33811" y="126016"/>
                    <a:pt x="31940" y="124830"/>
                    <a:pt x="28107" y="124830"/>
                  </a:cubicBezTo>
                  <a:cubicBezTo>
                    <a:pt x="24274" y="124830"/>
                    <a:pt x="22586" y="125833"/>
                    <a:pt x="22860" y="128206"/>
                  </a:cubicBezTo>
                  <a:cubicBezTo>
                    <a:pt x="23818" y="135324"/>
                    <a:pt x="22860" y="136282"/>
                    <a:pt x="26191" y="138655"/>
                  </a:cubicBezTo>
                  <a:cubicBezTo>
                    <a:pt x="29522" y="141028"/>
                    <a:pt x="28107" y="138199"/>
                    <a:pt x="31940" y="141028"/>
                  </a:cubicBezTo>
                  <a:cubicBezTo>
                    <a:pt x="35773" y="143857"/>
                    <a:pt x="37096" y="141986"/>
                    <a:pt x="41385" y="144359"/>
                  </a:cubicBezTo>
                  <a:cubicBezTo>
                    <a:pt x="45674" y="146731"/>
                    <a:pt x="44716" y="145317"/>
                    <a:pt x="47134" y="144359"/>
                  </a:cubicBezTo>
                  <a:cubicBezTo>
                    <a:pt x="49553" y="143401"/>
                    <a:pt x="50419" y="141530"/>
                    <a:pt x="51697" y="139796"/>
                  </a:cubicBezTo>
                  <a:lnTo>
                    <a:pt x="58816" y="135552"/>
                  </a:lnTo>
                  <a:lnTo>
                    <a:pt x="56899" y="131263"/>
                  </a:lnTo>
                  <a:cubicBezTo>
                    <a:pt x="55256" y="128872"/>
                    <a:pt x="53842" y="126340"/>
                    <a:pt x="52655" y="123689"/>
                  </a:cubicBezTo>
                  <a:cubicBezTo>
                    <a:pt x="52199" y="121773"/>
                    <a:pt x="50237" y="116525"/>
                    <a:pt x="50237" y="116525"/>
                  </a:cubicBezTo>
                  <a:cubicBezTo>
                    <a:pt x="49279" y="115111"/>
                    <a:pt x="48503" y="113578"/>
                    <a:pt x="47910" y="111962"/>
                  </a:cubicBezTo>
                  <a:cubicBezTo>
                    <a:pt x="47454" y="110000"/>
                    <a:pt x="46952" y="116525"/>
                    <a:pt x="46450" y="106213"/>
                  </a:cubicBezTo>
                  <a:cubicBezTo>
                    <a:pt x="45948" y="95901"/>
                    <a:pt x="44534" y="94350"/>
                    <a:pt x="46450" y="92890"/>
                  </a:cubicBezTo>
                  <a:cubicBezTo>
                    <a:pt x="46450" y="92890"/>
                    <a:pt x="51013" y="91475"/>
                    <a:pt x="52199" y="89057"/>
                  </a:cubicBezTo>
                  <a:cubicBezTo>
                    <a:pt x="52838" y="86661"/>
                    <a:pt x="53660" y="84311"/>
                    <a:pt x="54618" y="82030"/>
                  </a:cubicBezTo>
                  <a:cubicBezTo>
                    <a:pt x="57447" y="80944"/>
                    <a:pt x="60184" y="79502"/>
                    <a:pt x="62648" y="77741"/>
                  </a:cubicBezTo>
                  <a:cubicBezTo>
                    <a:pt x="64793" y="75719"/>
                    <a:pt x="66709" y="73470"/>
                    <a:pt x="68398" y="71033"/>
                  </a:cubicBezTo>
                  <a:cubicBezTo>
                    <a:pt x="69219" y="69646"/>
                    <a:pt x="69994" y="68213"/>
                    <a:pt x="70679" y="66744"/>
                  </a:cubicBezTo>
                  <a:cubicBezTo>
                    <a:pt x="71728" y="64873"/>
                    <a:pt x="70314" y="64417"/>
                    <a:pt x="72184" y="60584"/>
                  </a:cubicBezTo>
                  <a:cubicBezTo>
                    <a:pt x="74055" y="56752"/>
                    <a:pt x="71728" y="60584"/>
                    <a:pt x="74101" y="56843"/>
                  </a:cubicBezTo>
                  <a:cubicBezTo>
                    <a:pt x="76474" y="53101"/>
                    <a:pt x="77842" y="49223"/>
                    <a:pt x="76884" y="47717"/>
                  </a:cubicBezTo>
                  <a:cubicBezTo>
                    <a:pt x="75926" y="46211"/>
                    <a:pt x="72322" y="40599"/>
                    <a:pt x="71181" y="41512"/>
                  </a:cubicBezTo>
                  <a:cubicBezTo>
                    <a:pt x="70040" y="42424"/>
                    <a:pt x="68398" y="41512"/>
                    <a:pt x="68808" y="37268"/>
                  </a:cubicBezTo>
                  <a:cubicBezTo>
                    <a:pt x="69219" y="33025"/>
                    <a:pt x="66937" y="34393"/>
                    <a:pt x="67896" y="31108"/>
                  </a:cubicBezTo>
                  <a:cubicBezTo>
                    <a:pt x="68854" y="27823"/>
                    <a:pt x="68808" y="25815"/>
                    <a:pt x="69812" y="22484"/>
                  </a:cubicBezTo>
                  <a:cubicBezTo>
                    <a:pt x="70359" y="19477"/>
                    <a:pt x="70542" y="16411"/>
                    <a:pt x="70314" y="13359"/>
                  </a:cubicBezTo>
                  <a:cubicBezTo>
                    <a:pt x="70314" y="11898"/>
                    <a:pt x="67896" y="6697"/>
                    <a:pt x="65477" y="8111"/>
                  </a:cubicBezTo>
                  <a:cubicBezTo>
                    <a:pt x="63059" y="9526"/>
                    <a:pt x="63104" y="8111"/>
                    <a:pt x="59317" y="10484"/>
                  </a:cubicBezTo>
                  <a:cubicBezTo>
                    <a:pt x="55530" y="12857"/>
                    <a:pt x="58861" y="16188"/>
                    <a:pt x="55484" y="12902"/>
                  </a:cubicBezTo>
                  <a:cubicBezTo>
                    <a:pt x="52108" y="9617"/>
                    <a:pt x="55074" y="6697"/>
                    <a:pt x="50283" y="5784"/>
                  </a:cubicBezTo>
                  <a:cubicBezTo>
                    <a:pt x="45492" y="4872"/>
                    <a:pt x="44579" y="6697"/>
                    <a:pt x="41157" y="4370"/>
                  </a:cubicBezTo>
                  <a:cubicBezTo>
                    <a:pt x="37735" y="2043"/>
                    <a:pt x="41613" y="-1836"/>
                    <a:pt x="35499" y="993"/>
                  </a:cubicBezTo>
                  <a:cubicBezTo>
                    <a:pt x="29385" y="3822"/>
                    <a:pt x="26374" y="4780"/>
                    <a:pt x="25917" y="6241"/>
                  </a:cubicBezTo>
                  <a:cubicBezTo>
                    <a:pt x="25142" y="8796"/>
                    <a:pt x="22586" y="10028"/>
                    <a:pt x="22176" y="15366"/>
                  </a:cubicBezTo>
                  <a:cubicBezTo>
                    <a:pt x="21765" y="20705"/>
                    <a:pt x="19757" y="21983"/>
                    <a:pt x="19757" y="25770"/>
                  </a:cubicBezTo>
                  <a:lnTo>
                    <a:pt x="19757" y="37724"/>
                  </a:lnTo>
                  <a:cubicBezTo>
                    <a:pt x="19711" y="40590"/>
                    <a:pt x="19392" y="43446"/>
                    <a:pt x="18845" y="46257"/>
                  </a:cubicBezTo>
                  <a:cubicBezTo>
                    <a:pt x="18343" y="48173"/>
                    <a:pt x="16928" y="47215"/>
                    <a:pt x="16928" y="51459"/>
                  </a:cubicBezTo>
                  <a:cubicBezTo>
                    <a:pt x="16928" y="55702"/>
                    <a:pt x="15468" y="53421"/>
                    <a:pt x="15924" y="58577"/>
                  </a:cubicBezTo>
                  <a:cubicBezTo>
                    <a:pt x="16381" y="63733"/>
                    <a:pt x="16472" y="61953"/>
                    <a:pt x="16928" y="67702"/>
                  </a:cubicBezTo>
                  <a:cubicBezTo>
                    <a:pt x="17384" y="73452"/>
                    <a:pt x="20715" y="70988"/>
                    <a:pt x="17384" y="73406"/>
                  </a:cubicBezTo>
                  <a:cubicBezTo>
                    <a:pt x="14054" y="75824"/>
                    <a:pt x="13141" y="72950"/>
                    <a:pt x="10221" y="73908"/>
                  </a:cubicBezTo>
                  <a:cubicBezTo>
                    <a:pt x="7301" y="74866"/>
                    <a:pt x="5977" y="71991"/>
                    <a:pt x="4609" y="70988"/>
                  </a:cubicBezTo>
                  <a:cubicBezTo>
                    <a:pt x="3240" y="69984"/>
                    <a:pt x="46" y="68661"/>
                    <a:pt x="46" y="71490"/>
                  </a:cubicBezTo>
                  <a:cubicBezTo>
                    <a:pt x="46" y="74319"/>
                    <a:pt x="-137" y="73908"/>
                    <a:pt x="228" y="7769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BDC302E-77B5-FCA1-71D1-33A48BD605B2}"/>
                </a:ext>
              </a:extLst>
            </p:cNvPr>
            <p:cNvSpPr/>
            <p:nvPr/>
          </p:nvSpPr>
          <p:spPr>
            <a:xfrm>
              <a:off x="9133181" y="3951430"/>
              <a:ext cx="41986" cy="48650"/>
            </a:xfrm>
            <a:custGeom>
              <a:avLst/>
              <a:gdLst>
                <a:gd name="connsiteX0" fmla="*/ 36690 w 41986"/>
                <a:gd name="connsiteY0" fmla="*/ 16262 h 48650"/>
                <a:gd name="connsiteX1" fmla="*/ 20035 w 41986"/>
                <a:gd name="connsiteY1" fmla="*/ 11699 h 48650"/>
                <a:gd name="connsiteX2" fmla="*/ 14834 w 41986"/>
                <a:gd name="connsiteY2" fmla="*/ 10741 h 48650"/>
                <a:gd name="connsiteX3" fmla="*/ 9130 w 41986"/>
                <a:gd name="connsiteY3" fmla="*/ 7866 h 48650"/>
                <a:gd name="connsiteX4" fmla="*/ 1008 w 41986"/>
                <a:gd name="connsiteY4" fmla="*/ 246 h 48650"/>
                <a:gd name="connsiteX5" fmla="*/ 2879 w 41986"/>
                <a:gd name="connsiteY5" fmla="*/ 5494 h 48650"/>
                <a:gd name="connsiteX6" fmla="*/ 8126 w 41986"/>
                <a:gd name="connsiteY6" fmla="*/ 10056 h 48650"/>
                <a:gd name="connsiteX7" fmla="*/ 11959 w 41986"/>
                <a:gd name="connsiteY7" fmla="*/ 17677 h 48650"/>
                <a:gd name="connsiteX8" fmla="*/ 17663 w 41986"/>
                <a:gd name="connsiteY8" fmla="*/ 23836 h 48650"/>
                <a:gd name="connsiteX9" fmla="*/ 20035 w 41986"/>
                <a:gd name="connsiteY9" fmla="*/ 30042 h 48650"/>
                <a:gd name="connsiteX10" fmla="*/ 24324 w 41986"/>
                <a:gd name="connsiteY10" fmla="*/ 39168 h 48650"/>
                <a:gd name="connsiteX11" fmla="*/ 28614 w 41986"/>
                <a:gd name="connsiteY11" fmla="*/ 46788 h 48650"/>
                <a:gd name="connsiteX12" fmla="*/ 33177 w 41986"/>
                <a:gd name="connsiteY12" fmla="*/ 47244 h 48650"/>
                <a:gd name="connsiteX13" fmla="*/ 39382 w 41986"/>
                <a:gd name="connsiteY13" fmla="*/ 42681 h 48650"/>
                <a:gd name="connsiteX14" fmla="*/ 38926 w 41986"/>
                <a:gd name="connsiteY14" fmla="*/ 32323 h 48650"/>
                <a:gd name="connsiteX15" fmla="*/ 38926 w 41986"/>
                <a:gd name="connsiteY15" fmla="*/ 20870 h 48650"/>
                <a:gd name="connsiteX16" fmla="*/ 36690 w 41986"/>
                <a:gd name="connsiteY16" fmla="*/ 16262 h 4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986" h="48650">
                  <a:moveTo>
                    <a:pt x="36690" y="16262"/>
                  </a:moveTo>
                  <a:cubicBezTo>
                    <a:pt x="26241" y="11699"/>
                    <a:pt x="21906" y="10102"/>
                    <a:pt x="20035" y="11699"/>
                  </a:cubicBezTo>
                  <a:cubicBezTo>
                    <a:pt x="18164" y="13296"/>
                    <a:pt x="16248" y="11243"/>
                    <a:pt x="14834" y="10741"/>
                  </a:cubicBezTo>
                  <a:cubicBezTo>
                    <a:pt x="13419" y="10239"/>
                    <a:pt x="11503" y="11243"/>
                    <a:pt x="9130" y="7866"/>
                  </a:cubicBezTo>
                  <a:cubicBezTo>
                    <a:pt x="6757" y="4490"/>
                    <a:pt x="4339" y="-1259"/>
                    <a:pt x="1008" y="246"/>
                  </a:cubicBezTo>
                  <a:cubicBezTo>
                    <a:pt x="-954" y="1068"/>
                    <a:pt x="96" y="4033"/>
                    <a:pt x="2879" y="5494"/>
                  </a:cubicBezTo>
                  <a:cubicBezTo>
                    <a:pt x="5662" y="6954"/>
                    <a:pt x="5297" y="7410"/>
                    <a:pt x="8126" y="10056"/>
                  </a:cubicBezTo>
                  <a:cubicBezTo>
                    <a:pt x="10955" y="12703"/>
                    <a:pt x="9130" y="14346"/>
                    <a:pt x="11959" y="17677"/>
                  </a:cubicBezTo>
                  <a:cubicBezTo>
                    <a:pt x="13647" y="19935"/>
                    <a:pt x="15518" y="22002"/>
                    <a:pt x="17663" y="23836"/>
                  </a:cubicBezTo>
                  <a:cubicBezTo>
                    <a:pt x="19534" y="25297"/>
                    <a:pt x="18119" y="25753"/>
                    <a:pt x="20035" y="30042"/>
                  </a:cubicBezTo>
                  <a:cubicBezTo>
                    <a:pt x="21951" y="34331"/>
                    <a:pt x="21906" y="36704"/>
                    <a:pt x="24324" y="39168"/>
                  </a:cubicBezTo>
                  <a:cubicBezTo>
                    <a:pt x="26743" y="41632"/>
                    <a:pt x="26241" y="44917"/>
                    <a:pt x="28614" y="46788"/>
                  </a:cubicBezTo>
                  <a:cubicBezTo>
                    <a:pt x="30986" y="48658"/>
                    <a:pt x="29982" y="49617"/>
                    <a:pt x="33177" y="47244"/>
                  </a:cubicBezTo>
                  <a:cubicBezTo>
                    <a:pt x="36370" y="44871"/>
                    <a:pt x="38926" y="44369"/>
                    <a:pt x="39382" y="42681"/>
                  </a:cubicBezTo>
                  <a:cubicBezTo>
                    <a:pt x="39838" y="40993"/>
                    <a:pt x="38470" y="37525"/>
                    <a:pt x="38926" y="32323"/>
                  </a:cubicBezTo>
                  <a:cubicBezTo>
                    <a:pt x="39382" y="28522"/>
                    <a:pt x="39382" y="24671"/>
                    <a:pt x="38926" y="20870"/>
                  </a:cubicBezTo>
                  <a:cubicBezTo>
                    <a:pt x="38606" y="18179"/>
                    <a:pt x="47321" y="21053"/>
                    <a:pt x="36690" y="1626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70517CD-4B97-D3A5-E6B0-FD9032D9C6D3}"/>
                </a:ext>
              </a:extLst>
            </p:cNvPr>
            <p:cNvSpPr/>
            <p:nvPr/>
          </p:nvSpPr>
          <p:spPr>
            <a:xfrm>
              <a:off x="9184041" y="3943392"/>
              <a:ext cx="28078" cy="30859"/>
            </a:xfrm>
            <a:custGeom>
              <a:avLst/>
              <a:gdLst>
                <a:gd name="connsiteX0" fmla="*/ 14348 w 28078"/>
                <a:gd name="connsiteY0" fmla="*/ 1486 h 30859"/>
                <a:gd name="connsiteX1" fmla="*/ 7686 w 28078"/>
                <a:gd name="connsiteY1" fmla="*/ 72 h 30859"/>
                <a:gd name="connsiteX2" fmla="*/ 4355 w 28078"/>
                <a:gd name="connsiteY2" fmla="*/ 3403 h 30859"/>
                <a:gd name="connsiteX3" fmla="*/ 1480 w 28078"/>
                <a:gd name="connsiteY3" fmla="*/ 8650 h 30859"/>
                <a:gd name="connsiteX4" fmla="*/ 8187 w 28078"/>
                <a:gd name="connsiteY4" fmla="*/ 11524 h 30859"/>
                <a:gd name="connsiteX5" fmla="*/ 14348 w 28078"/>
                <a:gd name="connsiteY5" fmla="*/ 18141 h 30859"/>
                <a:gd name="connsiteX6" fmla="*/ 18911 w 28078"/>
                <a:gd name="connsiteY6" fmla="*/ 21928 h 30859"/>
                <a:gd name="connsiteX7" fmla="*/ 20781 w 28078"/>
                <a:gd name="connsiteY7" fmla="*/ 30506 h 30859"/>
                <a:gd name="connsiteX8" fmla="*/ 23610 w 28078"/>
                <a:gd name="connsiteY8" fmla="*/ 26217 h 30859"/>
                <a:gd name="connsiteX9" fmla="*/ 18363 w 28078"/>
                <a:gd name="connsiteY9" fmla="*/ 13897 h 30859"/>
                <a:gd name="connsiteX10" fmla="*/ 18911 w 28078"/>
                <a:gd name="connsiteY10" fmla="*/ 10977 h 30859"/>
                <a:gd name="connsiteX11" fmla="*/ 28036 w 28078"/>
                <a:gd name="connsiteY11" fmla="*/ 12437 h 30859"/>
                <a:gd name="connsiteX12" fmla="*/ 20416 w 28078"/>
                <a:gd name="connsiteY12" fmla="*/ 6277 h 30859"/>
                <a:gd name="connsiteX13" fmla="*/ 14348 w 28078"/>
                <a:gd name="connsiteY13" fmla="*/ 1486 h 3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78" h="30859">
                  <a:moveTo>
                    <a:pt x="14348" y="1486"/>
                  </a:moveTo>
                  <a:cubicBezTo>
                    <a:pt x="12385" y="1486"/>
                    <a:pt x="10515" y="-385"/>
                    <a:pt x="7686" y="72"/>
                  </a:cubicBezTo>
                  <a:cubicBezTo>
                    <a:pt x="5997" y="382"/>
                    <a:pt x="4674" y="1710"/>
                    <a:pt x="4355" y="3403"/>
                  </a:cubicBezTo>
                  <a:cubicBezTo>
                    <a:pt x="1024" y="6277"/>
                    <a:pt x="-1851" y="6733"/>
                    <a:pt x="1480" y="8650"/>
                  </a:cubicBezTo>
                  <a:cubicBezTo>
                    <a:pt x="4811" y="10566"/>
                    <a:pt x="6728" y="10201"/>
                    <a:pt x="8187" y="11524"/>
                  </a:cubicBezTo>
                  <a:cubicBezTo>
                    <a:pt x="13435" y="16087"/>
                    <a:pt x="11519" y="16087"/>
                    <a:pt x="14348" y="18141"/>
                  </a:cubicBezTo>
                  <a:cubicBezTo>
                    <a:pt x="17177" y="20194"/>
                    <a:pt x="18135" y="17183"/>
                    <a:pt x="18911" y="21928"/>
                  </a:cubicBezTo>
                  <a:cubicBezTo>
                    <a:pt x="19686" y="26673"/>
                    <a:pt x="17906" y="31464"/>
                    <a:pt x="20781" y="30506"/>
                  </a:cubicBezTo>
                  <a:cubicBezTo>
                    <a:pt x="23656" y="29548"/>
                    <a:pt x="25344" y="33837"/>
                    <a:pt x="23610" y="26217"/>
                  </a:cubicBezTo>
                  <a:cubicBezTo>
                    <a:pt x="21876" y="18597"/>
                    <a:pt x="17906" y="16726"/>
                    <a:pt x="18363" y="13897"/>
                  </a:cubicBezTo>
                  <a:cubicBezTo>
                    <a:pt x="18819" y="11068"/>
                    <a:pt x="15990" y="12893"/>
                    <a:pt x="18911" y="10977"/>
                  </a:cubicBezTo>
                  <a:cubicBezTo>
                    <a:pt x="25983" y="13395"/>
                    <a:pt x="27443" y="14353"/>
                    <a:pt x="28036" y="12437"/>
                  </a:cubicBezTo>
                  <a:cubicBezTo>
                    <a:pt x="28630" y="10521"/>
                    <a:pt x="22789" y="9106"/>
                    <a:pt x="20416" y="6277"/>
                  </a:cubicBezTo>
                  <a:cubicBezTo>
                    <a:pt x="18043" y="3448"/>
                    <a:pt x="16218" y="1486"/>
                    <a:pt x="14348" y="148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45960FD-0D04-97C6-06B5-7875CB34E2F0}"/>
                </a:ext>
              </a:extLst>
            </p:cNvPr>
            <p:cNvSpPr/>
            <p:nvPr/>
          </p:nvSpPr>
          <p:spPr>
            <a:xfrm>
              <a:off x="9199254" y="3939133"/>
              <a:ext cx="52576" cy="51468"/>
            </a:xfrm>
            <a:custGeom>
              <a:avLst/>
              <a:gdLst>
                <a:gd name="connsiteX0" fmla="*/ 15789 w 52576"/>
                <a:gd name="connsiteY0" fmla="*/ 1410 h 51468"/>
                <a:gd name="connsiteX1" fmla="*/ 8169 w 52576"/>
                <a:gd name="connsiteY1" fmla="*/ 87 h 51468"/>
                <a:gd name="connsiteX2" fmla="*/ 595 w 52576"/>
                <a:gd name="connsiteY2" fmla="*/ 2414 h 51468"/>
                <a:gd name="connsiteX3" fmla="*/ 2466 w 52576"/>
                <a:gd name="connsiteY3" fmla="*/ 6247 h 51468"/>
                <a:gd name="connsiteX4" fmla="*/ 5295 w 52576"/>
                <a:gd name="connsiteY4" fmla="*/ 10536 h 51468"/>
                <a:gd name="connsiteX5" fmla="*/ 11956 w 52576"/>
                <a:gd name="connsiteY5" fmla="*/ 11449 h 51468"/>
                <a:gd name="connsiteX6" fmla="*/ 15196 w 52576"/>
                <a:gd name="connsiteY6" fmla="*/ 16011 h 51468"/>
                <a:gd name="connsiteX7" fmla="*/ 13919 w 52576"/>
                <a:gd name="connsiteY7" fmla="*/ 18703 h 51468"/>
                <a:gd name="connsiteX8" fmla="*/ 14329 w 52576"/>
                <a:gd name="connsiteY8" fmla="*/ 21532 h 51468"/>
                <a:gd name="connsiteX9" fmla="*/ 22451 w 52576"/>
                <a:gd name="connsiteY9" fmla="*/ 26095 h 51468"/>
                <a:gd name="connsiteX10" fmla="*/ 26694 w 52576"/>
                <a:gd name="connsiteY10" fmla="*/ 36544 h 51468"/>
                <a:gd name="connsiteX11" fmla="*/ 31896 w 52576"/>
                <a:gd name="connsiteY11" fmla="*/ 39464 h 51468"/>
                <a:gd name="connsiteX12" fmla="*/ 35729 w 52576"/>
                <a:gd name="connsiteY12" fmla="*/ 41381 h 51468"/>
                <a:gd name="connsiteX13" fmla="*/ 43349 w 52576"/>
                <a:gd name="connsiteY13" fmla="*/ 47997 h 51468"/>
                <a:gd name="connsiteX14" fmla="*/ 50056 w 52576"/>
                <a:gd name="connsiteY14" fmla="*/ 51328 h 51468"/>
                <a:gd name="connsiteX15" fmla="*/ 51927 w 52576"/>
                <a:gd name="connsiteY15" fmla="*/ 46537 h 51468"/>
                <a:gd name="connsiteX16" fmla="*/ 51927 w 52576"/>
                <a:gd name="connsiteY16" fmla="*/ 39921 h 51468"/>
                <a:gd name="connsiteX17" fmla="*/ 52338 w 52576"/>
                <a:gd name="connsiteY17" fmla="*/ 36088 h 51468"/>
                <a:gd name="connsiteX18" fmla="*/ 49554 w 52576"/>
                <a:gd name="connsiteY18" fmla="*/ 31525 h 51468"/>
                <a:gd name="connsiteX19" fmla="*/ 42893 w 52576"/>
                <a:gd name="connsiteY19" fmla="*/ 31525 h 51468"/>
                <a:gd name="connsiteX20" fmla="*/ 39060 w 52576"/>
                <a:gd name="connsiteY20" fmla="*/ 26232 h 51468"/>
                <a:gd name="connsiteX21" fmla="*/ 39562 w 52576"/>
                <a:gd name="connsiteY21" fmla="*/ 22947 h 51468"/>
                <a:gd name="connsiteX22" fmla="*/ 43805 w 52576"/>
                <a:gd name="connsiteY22" fmla="*/ 17197 h 51468"/>
                <a:gd name="connsiteX23" fmla="*/ 39242 w 52576"/>
                <a:gd name="connsiteY23" fmla="*/ 10079 h 51468"/>
                <a:gd name="connsiteX24" fmla="*/ 34999 w 52576"/>
                <a:gd name="connsiteY24" fmla="*/ 9623 h 51468"/>
                <a:gd name="connsiteX25" fmla="*/ 27379 w 52576"/>
                <a:gd name="connsiteY25" fmla="*/ 5790 h 51468"/>
                <a:gd name="connsiteX26" fmla="*/ 24094 w 52576"/>
                <a:gd name="connsiteY26" fmla="*/ 12954 h 51468"/>
                <a:gd name="connsiteX27" fmla="*/ 20580 w 52576"/>
                <a:gd name="connsiteY27" fmla="*/ 12954 h 51468"/>
                <a:gd name="connsiteX28" fmla="*/ 19759 w 52576"/>
                <a:gd name="connsiteY28" fmla="*/ 10627 h 51468"/>
                <a:gd name="connsiteX29" fmla="*/ 15789 w 52576"/>
                <a:gd name="connsiteY29" fmla="*/ 1410 h 5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576" h="51468">
                  <a:moveTo>
                    <a:pt x="15789" y="1410"/>
                  </a:moveTo>
                  <a:cubicBezTo>
                    <a:pt x="14146" y="-506"/>
                    <a:pt x="9584" y="87"/>
                    <a:pt x="8169" y="87"/>
                  </a:cubicBezTo>
                  <a:cubicBezTo>
                    <a:pt x="5568" y="634"/>
                    <a:pt x="3059" y="1415"/>
                    <a:pt x="595" y="2414"/>
                  </a:cubicBezTo>
                  <a:cubicBezTo>
                    <a:pt x="-865" y="2916"/>
                    <a:pt x="595" y="5288"/>
                    <a:pt x="2466" y="6247"/>
                  </a:cubicBezTo>
                  <a:cubicBezTo>
                    <a:pt x="4337" y="7205"/>
                    <a:pt x="5295" y="10536"/>
                    <a:pt x="5295" y="10536"/>
                  </a:cubicBezTo>
                  <a:cubicBezTo>
                    <a:pt x="7485" y="11010"/>
                    <a:pt x="9721" y="11316"/>
                    <a:pt x="11956" y="11449"/>
                  </a:cubicBezTo>
                  <a:cubicBezTo>
                    <a:pt x="13280" y="11449"/>
                    <a:pt x="14420" y="13821"/>
                    <a:pt x="15196" y="16011"/>
                  </a:cubicBezTo>
                  <a:cubicBezTo>
                    <a:pt x="14238" y="16559"/>
                    <a:pt x="13736" y="17631"/>
                    <a:pt x="13919" y="18703"/>
                  </a:cubicBezTo>
                  <a:cubicBezTo>
                    <a:pt x="14329" y="21532"/>
                    <a:pt x="9127" y="18703"/>
                    <a:pt x="14329" y="21532"/>
                  </a:cubicBezTo>
                  <a:cubicBezTo>
                    <a:pt x="19531" y="24361"/>
                    <a:pt x="21356" y="24179"/>
                    <a:pt x="22451" y="26095"/>
                  </a:cubicBezTo>
                  <a:cubicBezTo>
                    <a:pt x="25782" y="32803"/>
                    <a:pt x="25280" y="35221"/>
                    <a:pt x="26694" y="36544"/>
                  </a:cubicBezTo>
                  <a:cubicBezTo>
                    <a:pt x="28109" y="37867"/>
                    <a:pt x="28155" y="37548"/>
                    <a:pt x="31896" y="39464"/>
                  </a:cubicBezTo>
                  <a:cubicBezTo>
                    <a:pt x="35638" y="41381"/>
                    <a:pt x="29569" y="36544"/>
                    <a:pt x="35729" y="41381"/>
                  </a:cubicBezTo>
                  <a:cubicBezTo>
                    <a:pt x="38513" y="43302"/>
                    <a:pt x="41067" y="45524"/>
                    <a:pt x="43349" y="47997"/>
                  </a:cubicBezTo>
                  <a:cubicBezTo>
                    <a:pt x="45630" y="48964"/>
                    <a:pt x="47912" y="50078"/>
                    <a:pt x="50056" y="51328"/>
                  </a:cubicBezTo>
                  <a:cubicBezTo>
                    <a:pt x="51471" y="52241"/>
                    <a:pt x="51471" y="48499"/>
                    <a:pt x="51927" y="46537"/>
                  </a:cubicBezTo>
                  <a:cubicBezTo>
                    <a:pt x="52383" y="44575"/>
                    <a:pt x="51471" y="41974"/>
                    <a:pt x="51927" y="39921"/>
                  </a:cubicBezTo>
                  <a:cubicBezTo>
                    <a:pt x="52383" y="37867"/>
                    <a:pt x="52885" y="38004"/>
                    <a:pt x="52338" y="36088"/>
                  </a:cubicBezTo>
                  <a:cubicBezTo>
                    <a:pt x="51790" y="34172"/>
                    <a:pt x="52338" y="30384"/>
                    <a:pt x="49554" y="31525"/>
                  </a:cubicBezTo>
                  <a:cubicBezTo>
                    <a:pt x="46771" y="32666"/>
                    <a:pt x="44991" y="33806"/>
                    <a:pt x="42893" y="31525"/>
                  </a:cubicBezTo>
                  <a:cubicBezTo>
                    <a:pt x="40794" y="29244"/>
                    <a:pt x="38649" y="29563"/>
                    <a:pt x="39060" y="26232"/>
                  </a:cubicBezTo>
                  <a:cubicBezTo>
                    <a:pt x="39471" y="22901"/>
                    <a:pt x="38649" y="25776"/>
                    <a:pt x="39562" y="22947"/>
                  </a:cubicBezTo>
                  <a:cubicBezTo>
                    <a:pt x="39562" y="22947"/>
                    <a:pt x="44125" y="18840"/>
                    <a:pt x="43805" y="17197"/>
                  </a:cubicBezTo>
                  <a:cubicBezTo>
                    <a:pt x="41889" y="11494"/>
                    <a:pt x="40520" y="9623"/>
                    <a:pt x="39242" y="10079"/>
                  </a:cubicBezTo>
                  <a:cubicBezTo>
                    <a:pt x="37965" y="10536"/>
                    <a:pt x="37828" y="13912"/>
                    <a:pt x="34999" y="9623"/>
                  </a:cubicBezTo>
                  <a:cubicBezTo>
                    <a:pt x="32170" y="5334"/>
                    <a:pt x="29295" y="3920"/>
                    <a:pt x="27379" y="5790"/>
                  </a:cubicBezTo>
                  <a:cubicBezTo>
                    <a:pt x="25462" y="7661"/>
                    <a:pt x="25965" y="11494"/>
                    <a:pt x="24094" y="12954"/>
                  </a:cubicBezTo>
                  <a:cubicBezTo>
                    <a:pt x="22999" y="13730"/>
                    <a:pt x="21721" y="13228"/>
                    <a:pt x="20580" y="12954"/>
                  </a:cubicBezTo>
                  <a:cubicBezTo>
                    <a:pt x="20580" y="11996"/>
                    <a:pt x="19759" y="11996"/>
                    <a:pt x="19759" y="10627"/>
                  </a:cubicBezTo>
                  <a:cubicBezTo>
                    <a:pt x="19759" y="9258"/>
                    <a:pt x="20535" y="7159"/>
                    <a:pt x="15789" y="141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D9668AF-768F-1621-3A69-86925C718E4E}"/>
                </a:ext>
              </a:extLst>
            </p:cNvPr>
            <p:cNvSpPr/>
            <p:nvPr/>
          </p:nvSpPr>
          <p:spPr>
            <a:xfrm>
              <a:off x="9244511" y="3945104"/>
              <a:ext cx="14518" cy="15130"/>
            </a:xfrm>
            <a:custGeom>
              <a:avLst/>
              <a:gdLst>
                <a:gd name="connsiteX0" fmla="*/ 1879 w 14518"/>
                <a:gd name="connsiteY0" fmla="*/ 12185 h 15130"/>
                <a:gd name="connsiteX1" fmla="*/ 6442 w 14518"/>
                <a:gd name="connsiteY1" fmla="*/ 15014 h 15130"/>
                <a:gd name="connsiteX2" fmla="*/ 13606 w 14518"/>
                <a:gd name="connsiteY2" fmla="*/ 12641 h 15130"/>
                <a:gd name="connsiteX3" fmla="*/ 13606 w 14518"/>
                <a:gd name="connsiteY3" fmla="*/ 7348 h 15130"/>
                <a:gd name="connsiteX4" fmla="*/ 13606 w 14518"/>
                <a:gd name="connsiteY4" fmla="*/ 3561 h 15130"/>
                <a:gd name="connsiteX5" fmla="*/ 4480 w 14518"/>
                <a:gd name="connsiteY5" fmla="*/ 1143 h 15130"/>
                <a:gd name="connsiteX6" fmla="*/ 2062 w 14518"/>
                <a:gd name="connsiteY6" fmla="*/ 9219 h 15130"/>
                <a:gd name="connsiteX7" fmla="*/ 1879 w 14518"/>
                <a:gd name="connsiteY7" fmla="*/ 12185 h 1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8" h="15130">
                  <a:moveTo>
                    <a:pt x="1879" y="12185"/>
                  </a:moveTo>
                  <a:cubicBezTo>
                    <a:pt x="6442" y="15014"/>
                    <a:pt x="2382" y="14056"/>
                    <a:pt x="6442" y="15014"/>
                  </a:cubicBezTo>
                  <a:cubicBezTo>
                    <a:pt x="13059" y="15014"/>
                    <a:pt x="13606" y="15927"/>
                    <a:pt x="13606" y="12641"/>
                  </a:cubicBezTo>
                  <a:lnTo>
                    <a:pt x="13606" y="7348"/>
                  </a:lnTo>
                  <a:cubicBezTo>
                    <a:pt x="13606" y="5432"/>
                    <a:pt x="15659" y="3926"/>
                    <a:pt x="13606" y="3561"/>
                  </a:cubicBezTo>
                  <a:cubicBezTo>
                    <a:pt x="8359" y="2603"/>
                    <a:pt x="7309" y="-2142"/>
                    <a:pt x="4480" y="1143"/>
                  </a:cubicBezTo>
                  <a:cubicBezTo>
                    <a:pt x="2929" y="3557"/>
                    <a:pt x="2108" y="6354"/>
                    <a:pt x="2062" y="9219"/>
                  </a:cubicBezTo>
                  <a:cubicBezTo>
                    <a:pt x="1879" y="12185"/>
                    <a:pt x="-2364" y="9265"/>
                    <a:pt x="1879" y="1218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03E80E5-D9D3-3622-73D6-A061C080F2EE}"/>
                </a:ext>
              </a:extLst>
            </p:cNvPr>
            <p:cNvSpPr/>
            <p:nvPr/>
          </p:nvSpPr>
          <p:spPr>
            <a:xfrm>
              <a:off x="9248427" y="3960118"/>
              <a:ext cx="3147" cy="405"/>
            </a:xfrm>
            <a:custGeom>
              <a:avLst/>
              <a:gdLst>
                <a:gd name="connsiteX0" fmla="*/ 2298 w 3147"/>
                <a:gd name="connsiteY0" fmla="*/ 0 h 405"/>
                <a:gd name="connsiteX1" fmla="*/ 2298 w 3147"/>
                <a:gd name="connsiteY1" fmla="*/ 0 h 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7" h="405">
                  <a:moveTo>
                    <a:pt x="2298" y="0"/>
                  </a:moveTo>
                  <a:cubicBezTo>
                    <a:pt x="-4410" y="0"/>
                    <a:pt x="6085" y="913"/>
                    <a:pt x="2298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FDC9786-6E9B-53AA-BB79-07BB355CB122}"/>
                </a:ext>
              </a:extLst>
            </p:cNvPr>
            <p:cNvSpPr/>
            <p:nvPr/>
          </p:nvSpPr>
          <p:spPr>
            <a:xfrm>
              <a:off x="9183406" y="3986007"/>
              <a:ext cx="38937" cy="64679"/>
            </a:xfrm>
            <a:custGeom>
              <a:avLst/>
              <a:gdLst>
                <a:gd name="connsiteX0" fmla="*/ 8822 w 38937"/>
                <a:gd name="connsiteY0" fmla="*/ 16638 h 64679"/>
                <a:gd name="connsiteX1" fmla="*/ 15986 w 38937"/>
                <a:gd name="connsiteY1" fmla="*/ 9519 h 64679"/>
                <a:gd name="connsiteX2" fmla="*/ 11423 w 38937"/>
                <a:gd name="connsiteY2" fmla="*/ 394 h 64679"/>
                <a:gd name="connsiteX3" fmla="*/ 2298 w 38937"/>
                <a:gd name="connsiteY3" fmla="*/ 394 h 64679"/>
                <a:gd name="connsiteX4" fmla="*/ 3712 w 38937"/>
                <a:gd name="connsiteY4" fmla="*/ 5595 h 64679"/>
                <a:gd name="connsiteX5" fmla="*/ 1340 w 38937"/>
                <a:gd name="connsiteY5" fmla="*/ 12303 h 64679"/>
                <a:gd name="connsiteX6" fmla="*/ 427 w 38937"/>
                <a:gd name="connsiteY6" fmla="*/ 15588 h 64679"/>
                <a:gd name="connsiteX7" fmla="*/ 2754 w 38937"/>
                <a:gd name="connsiteY7" fmla="*/ 22341 h 64679"/>
                <a:gd name="connsiteX8" fmla="*/ 4168 w 38937"/>
                <a:gd name="connsiteY8" fmla="*/ 25079 h 64679"/>
                <a:gd name="connsiteX9" fmla="*/ 7088 w 38937"/>
                <a:gd name="connsiteY9" fmla="*/ 33155 h 64679"/>
                <a:gd name="connsiteX10" fmla="*/ 6085 w 38937"/>
                <a:gd name="connsiteY10" fmla="*/ 46524 h 64679"/>
                <a:gd name="connsiteX11" fmla="*/ 4670 w 38937"/>
                <a:gd name="connsiteY11" fmla="*/ 50768 h 64679"/>
                <a:gd name="connsiteX12" fmla="*/ 1340 w 38937"/>
                <a:gd name="connsiteY12" fmla="*/ 60304 h 64679"/>
                <a:gd name="connsiteX13" fmla="*/ 1796 w 38937"/>
                <a:gd name="connsiteY13" fmla="*/ 64593 h 64679"/>
                <a:gd name="connsiteX14" fmla="*/ 5628 w 38937"/>
                <a:gd name="connsiteY14" fmla="*/ 61764 h 64679"/>
                <a:gd name="connsiteX15" fmla="*/ 9415 w 38937"/>
                <a:gd name="connsiteY15" fmla="*/ 58388 h 64679"/>
                <a:gd name="connsiteX16" fmla="*/ 14663 w 38937"/>
                <a:gd name="connsiteY16" fmla="*/ 56973 h 64679"/>
                <a:gd name="connsiteX17" fmla="*/ 19865 w 38937"/>
                <a:gd name="connsiteY17" fmla="*/ 60806 h 64679"/>
                <a:gd name="connsiteX18" fmla="*/ 22739 w 38937"/>
                <a:gd name="connsiteY18" fmla="*/ 52730 h 64679"/>
                <a:gd name="connsiteX19" fmla="*/ 29857 w 38937"/>
                <a:gd name="connsiteY19" fmla="*/ 47483 h 64679"/>
                <a:gd name="connsiteX20" fmla="*/ 37477 w 38937"/>
                <a:gd name="connsiteY20" fmla="*/ 38357 h 64679"/>
                <a:gd name="connsiteX21" fmla="*/ 38938 w 38937"/>
                <a:gd name="connsiteY21" fmla="*/ 33794 h 64679"/>
                <a:gd name="connsiteX22" fmla="*/ 33599 w 38937"/>
                <a:gd name="connsiteY22" fmla="*/ 30326 h 64679"/>
                <a:gd name="connsiteX23" fmla="*/ 27895 w 38937"/>
                <a:gd name="connsiteY23" fmla="*/ 30828 h 64679"/>
                <a:gd name="connsiteX24" fmla="*/ 23332 w 38937"/>
                <a:gd name="connsiteY24" fmla="*/ 31284 h 64679"/>
                <a:gd name="connsiteX25" fmla="*/ 17127 w 38937"/>
                <a:gd name="connsiteY25" fmla="*/ 26083 h 64679"/>
                <a:gd name="connsiteX26" fmla="*/ 6678 w 38937"/>
                <a:gd name="connsiteY26" fmla="*/ 21794 h 64679"/>
                <a:gd name="connsiteX27" fmla="*/ 8822 w 38937"/>
                <a:gd name="connsiteY27" fmla="*/ 16638 h 6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37" h="64679">
                  <a:moveTo>
                    <a:pt x="8822" y="16638"/>
                  </a:moveTo>
                  <a:cubicBezTo>
                    <a:pt x="14526" y="11436"/>
                    <a:pt x="15530" y="10980"/>
                    <a:pt x="15986" y="9519"/>
                  </a:cubicBezTo>
                  <a:cubicBezTo>
                    <a:pt x="16853" y="5687"/>
                    <a:pt x="14982" y="941"/>
                    <a:pt x="11423" y="394"/>
                  </a:cubicBezTo>
                  <a:cubicBezTo>
                    <a:pt x="7864" y="-154"/>
                    <a:pt x="518" y="-108"/>
                    <a:pt x="2298" y="394"/>
                  </a:cubicBezTo>
                  <a:cubicBezTo>
                    <a:pt x="4077" y="896"/>
                    <a:pt x="3712" y="2310"/>
                    <a:pt x="3712" y="5595"/>
                  </a:cubicBezTo>
                  <a:cubicBezTo>
                    <a:pt x="3712" y="8881"/>
                    <a:pt x="2298" y="8926"/>
                    <a:pt x="1340" y="12303"/>
                  </a:cubicBezTo>
                  <a:cubicBezTo>
                    <a:pt x="381" y="15679"/>
                    <a:pt x="-577" y="11755"/>
                    <a:pt x="427" y="15588"/>
                  </a:cubicBezTo>
                  <a:cubicBezTo>
                    <a:pt x="837" y="17947"/>
                    <a:pt x="1613" y="20224"/>
                    <a:pt x="2754" y="22341"/>
                  </a:cubicBezTo>
                  <a:cubicBezTo>
                    <a:pt x="4168" y="25079"/>
                    <a:pt x="2754" y="21337"/>
                    <a:pt x="4168" y="25079"/>
                  </a:cubicBezTo>
                  <a:cubicBezTo>
                    <a:pt x="5400" y="27661"/>
                    <a:pt x="6404" y="30367"/>
                    <a:pt x="7088" y="33155"/>
                  </a:cubicBezTo>
                  <a:cubicBezTo>
                    <a:pt x="7910" y="37622"/>
                    <a:pt x="7591" y="42231"/>
                    <a:pt x="6085" y="46524"/>
                  </a:cubicBezTo>
                  <a:cubicBezTo>
                    <a:pt x="4670" y="50768"/>
                    <a:pt x="8001" y="44106"/>
                    <a:pt x="4670" y="50768"/>
                  </a:cubicBezTo>
                  <a:cubicBezTo>
                    <a:pt x="1340" y="57430"/>
                    <a:pt x="883" y="56015"/>
                    <a:pt x="1340" y="60304"/>
                  </a:cubicBezTo>
                  <a:cubicBezTo>
                    <a:pt x="1796" y="64593"/>
                    <a:pt x="-988" y="64137"/>
                    <a:pt x="1796" y="64593"/>
                  </a:cubicBezTo>
                  <a:cubicBezTo>
                    <a:pt x="4579" y="65050"/>
                    <a:pt x="3712" y="63635"/>
                    <a:pt x="5628" y="61764"/>
                  </a:cubicBezTo>
                  <a:cubicBezTo>
                    <a:pt x="7545" y="59893"/>
                    <a:pt x="6586" y="58844"/>
                    <a:pt x="9415" y="58388"/>
                  </a:cubicBezTo>
                  <a:cubicBezTo>
                    <a:pt x="11195" y="58041"/>
                    <a:pt x="12929" y="57566"/>
                    <a:pt x="14663" y="56973"/>
                  </a:cubicBezTo>
                  <a:cubicBezTo>
                    <a:pt x="14663" y="56973"/>
                    <a:pt x="18769" y="62586"/>
                    <a:pt x="19865" y="60806"/>
                  </a:cubicBezTo>
                  <a:cubicBezTo>
                    <a:pt x="23195" y="55559"/>
                    <a:pt x="18450" y="56563"/>
                    <a:pt x="22739" y="52730"/>
                  </a:cubicBezTo>
                  <a:cubicBezTo>
                    <a:pt x="27029" y="48897"/>
                    <a:pt x="28169" y="49171"/>
                    <a:pt x="29857" y="47483"/>
                  </a:cubicBezTo>
                  <a:cubicBezTo>
                    <a:pt x="32732" y="44727"/>
                    <a:pt x="35287" y="41670"/>
                    <a:pt x="37477" y="38357"/>
                  </a:cubicBezTo>
                  <a:lnTo>
                    <a:pt x="38938" y="33794"/>
                  </a:lnTo>
                  <a:lnTo>
                    <a:pt x="33599" y="30326"/>
                  </a:lnTo>
                  <a:cubicBezTo>
                    <a:pt x="33599" y="30326"/>
                    <a:pt x="29857" y="28866"/>
                    <a:pt x="27895" y="30828"/>
                  </a:cubicBezTo>
                  <a:cubicBezTo>
                    <a:pt x="26572" y="31791"/>
                    <a:pt x="24838" y="31964"/>
                    <a:pt x="23332" y="31284"/>
                  </a:cubicBezTo>
                  <a:cubicBezTo>
                    <a:pt x="19500" y="27999"/>
                    <a:pt x="18769" y="26083"/>
                    <a:pt x="17127" y="26083"/>
                  </a:cubicBezTo>
                  <a:cubicBezTo>
                    <a:pt x="11925" y="26083"/>
                    <a:pt x="4305" y="23208"/>
                    <a:pt x="6678" y="21794"/>
                  </a:cubicBezTo>
                  <a:cubicBezTo>
                    <a:pt x="9051" y="20379"/>
                    <a:pt x="7271" y="17870"/>
                    <a:pt x="8822" y="16638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8052EFC-6DC9-73CB-88A8-939A21AC7F81}"/>
                </a:ext>
              </a:extLst>
            </p:cNvPr>
            <p:cNvSpPr/>
            <p:nvPr/>
          </p:nvSpPr>
          <p:spPr>
            <a:xfrm>
              <a:off x="9200605" y="4026878"/>
              <a:ext cx="44575" cy="61046"/>
            </a:xfrm>
            <a:custGeom>
              <a:avLst/>
              <a:gdLst>
                <a:gd name="connsiteX0" fmla="*/ 28218 w 44575"/>
                <a:gd name="connsiteY0" fmla="*/ 44529 h 61046"/>
                <a:gd name="connsiteX1" fmla="*/ 34377 w 44575"/>
                <a:gd name="connsiteY1" fmla="*/ 37274 h 61046"/>
                <a:gd name="connsiteX2" fmla="*/ 40538 w 44575"/>
                <a:gd name="connsiteY2" fmla="*/ 26870 h 61046"/>
                <a:gd name="connsiteX3" fmla="*/ 43914 w 44575"/>
                <a:gd name="connsiteY3" fmla="*/ 22627 h 61046"/>
                <a:gd name="connsiteX4" fmla="*/ 44370 w 44575"/>
                <a:gd name="connsiteY4" fmla="*/ 15554 h 61046"/>
                <a:gd name="connsiteX5" fmla="*/ 44370 w 44575"/>
                <a:gd name="connsiteY5" fmla="*/ 6931 h 61046"/>
                <a:gd name="connsiteX6" fmla="*/ 41541 w 44575"/>
                <a:gd name="connsiteY6" fmla="*/ 771 h 61046"/>
                <a:gd name="connsiteX7" fmla="*/ 39169 w 44575"/>
                <a:gd name="connsiteY7" fmla="*/ 6474 h 61046"/>
                <a:gd name="connsiteX8" fmla="*/ 37298 w 44575"/>
                <a:gd name="connsiteY8" fmla="*/ 12589 h 61046"/>
                <a:gd name="connsiteX9" fmla="*/ 36294 w 44575"/>
                <a:gd name="connsiteY9" fmla="*/ 18840 h 61046"/>
                <a:gd name="connsiteX10" fmla="*/ 32507 w 44575"/>
                <a:gd name="connsiteY10" fmla="*/ 25456 h 61046"/>
                <a:gd name="connsiteX11" fmla="*/ 29678 w 44575"/>
                <a:gd name="connsiteY11" fmla="*/ 29745 h 61046"/>
                <a:gd name="connsiteX12" fmla="*/ 26803 w 44575"/>
                <a:gd name="connsiteY12" fmla="*/ 30201 h 61046"/>
                <a:gd name="connsiteX13" fmla="*/ 25343 w 44575"/>
                <a:gd name="connsiteY13" fmla="*/ 25638 h 61046"/>
                <a:gd name="connsiteX14" fmla="*/ 27761 w 44575"/>
                <a:gd name="connsiteY14" fmla="*/ 20437 h 61046"/>
                <a:gd name="connsiteX15" fmla="*/ 30545 w 44575"/>
                <a:gd name="connsiteY15" fmla="*/ 16148 h 61046"/>
                <a:gd name="connsiteX16" fmla="*/ 30545 w 44575"/>
                <a:gd name="connsiteY16" fmla="*/ 9942 h 61046"/>
                <a:gd name="connsiteX17" fmla="*/ 27260 w 44575"/>
                <a:gd name="connsiteY17" fmla="*/ 6657 h 61046"/>
                <a:gd name="connsiteX18" fmla="*/ 21100 w 44575"/>
                <a:gd name="connsiteY18" fmla="*/ 5243 h 61046"/>
                <a:gd name="connsiteX19" fmla="*/ 14438 w 44575"/>
                <a:gd name="connsiteY19" fmla="*/ 11904 h 61046"/>
                <a:gd name="connsiteX20" fmla="*/ 11563 w 44575"/>
                <a:gd name="connsiteY20" fmla="*/ 16467 h 61046"/>
                <a:gd name="connsiteX21" fmla="*/ 12978 w 44575"/>
                <a:gd name="connsiteY21" fmla="*/ 21030 h 61046"/>
                <a:gd name="connsiteX22" fmla="*/ 12567 w 44575"/>
                <a:gd name="connsiteY22" fmla="*/ 25273 h 61046"/>
                <a:gd name="connsiteX23" fmla="*/ 11107 w 44575"/>
                <a:gd name="connsiteY23" fmla="*/ 30521 h 61046"/>
                <a:gd name="connsiteX24" fmla="*/ 6818 w 44575"/>
                <a:gd name="connsiteY24" fmla="*/ 35312 h 61046"/>
                <a:gd name="connsiteX25" fmla="*/ 2574 w 44575"/>
                <a:gd name="connsiteY25" fmla="*/ 37684 h 61046"/>
                <a:gd name="connsiteX26" fmla="*/ 613 w 44575"/>
                <a:gd name="connsiteY26" fmla="*/ 46217 h 61046"/>
                <a:gd name="connsiteX27" fmla="*/ 6818 w 44575"/>
                <a:gd name="connsiteY27" fmla="*/ 50780 h 61046"/>
                <a:gd name="connsiteX28" fmla="*/ 13525 w 44575"/>
                <a:gd name="connsiteY28" fmla="*/ 55343 h 61046"/>
                <a:gd name="connsiteX29" fmla="*/ 19639 w 44575"/>
                <a:gd name="connsiteY29" fmla="*/ 61046 h 61046"/>
                <a:gd name="connsiteX30" fmla="*/ 20096 w 44575"/>
                <a:gd name="connsiteY30" fmla="*/ 52468 h 61046"/>
                <a:gd name="connsiteX31" fmla="*/ 19639 w 44575"/>
                <a:gd name="connsiteY31" fmla="*/ 46263 h 61046"/>
                <a:gd name="connsiteX32" fmla="*/ 21100 w 44575"/>
                <a:gd name="connsiteY32" fmla="*/ 34947 h 61046"/>
                <a:gd name="connsiteX33" fmla="*/ 27260 w 44575"/>
                <a:gd name="connsiteY33" fmla="*/ 37730 h 61046"/>
                <a:gd name="connsiteX34" fmla="*/ 27260 w 44575"/>
                <a:gd name="connsiteY34" fmla="*/ 45852 h 61046"/>
                <a:gd name="connsiteX35" fmla="*/ 28218 w 44575"/>
                <a:gd name="connsiteY35" fmla="*/ 44529 h 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575" h="61046">
                  <a:moveTo>
                    <a:pt x="28218" y="44529"/>
                  </a:moveTo>
                  <a:cubicBezTo>
                    <a:pt x="30043" y="41937"/>
                    <a:pt x="32096" y="39509"/>
                    <a:pt x="34377" y="37274"/>
                  </a:cubicBezTo>
                  <a:cubicBezTo>
                    <a:pt x="36750" y="34007"/>
                    <a:pt x="38804" y="30525"/>
                    <a:pt x="40538" y="26870"/>
                  </a:cubicBezTo>
                  <a:cubicBezTo>
                    <a:pt x="42956" y="21669"/>
                    <a:pt x="42956" y="25045"/>
                    <a:pt x="43914" y="22627"/>
                  </a:cubicBezTo>
                  <a:cubicBezTo>
                    <a:pt x="44507" y="20323"/>
                    <a:pt x="44689" y="17918"/>
                    <a:pt x="44370" y="15554"/>
                  </a:cubicBezTo>
                  <a:cubicBezTo>
                    <a:pt x="44644" y="12684"/>
                    <a:pt x="44644" y="9801"/>
                    <a:pt x="44370" y="6931"/>
                  </a:cubicBezTo>
                  <a:cubicBezTo>
                    <a:pt x="43914" y="2368"/>
                    <a:pt x="44872" y="3600"/>
                    <a:pt x="41541" y="771"/>
                  </a:cubicBezTo>
                  <a:cubicBezTo>
                    <a:pt x="38211" y="-2058"/>
                    <a:pt x="40538" y="3600"/>
                    <a:pt x="39169" y="6474"/>
                  </a:cubicBezTo>
                  <a:cubicBezTo>
                    <a:pt x="38119" y="8363"/>
                    <a:pt x="37480" y="10444"/>
                    <a:pt x="37298" y="12589"/>
                  </a:cubicBezTo>
                  <a:cubicBezTo>
                    <a:pt x="36750" y="15007"/>
                    <a:pt x="36750" y="16878"/>
                    <a:pt x="36294" y="18840"/>
                  </a:cubicBezTo>
                  <a:cubicBezTo>
                    <a:pt x="35290" y="21176"/>
                    <a:pt x="34013" y="23393"/>
                    <a:pt x="32507" y="25456"/>
                  </a:cubicBezTo>
                  <a:cubicBezTo>
                    <a:pt x="31640" y="26939"/>
                    <a:pt x="30727" y="28372"/>
                    <a:pt x="29678" y="29745"/>
                  </a:cubicBezTo>
                  <a:cubicBezTo>
                    <a:pt x="26803" y="34034"/>
                    <a:pt x="29678" y="29745"/>
                    <a:pt x="26803" y="30201"/>
                  </a:cubicBezTo>
                  <a:cubicBezTo>
                    <a:pt x="23929" y="30658"/>
                    <a:pt x="26803" y="30201"/>
                    <a:pt x="25343" y="25638"/>
                  </a:cubicBezTo>
                  <a:cubicBezTo>
                    <a:pt x="24932" y="24224"/>
                    <a:pt x="26803" y="23311"/>
                    <a:pt x="27761" y="20437"/>
                  </a:cubicBezTo>
                  <a:cubicBezTo>
                    <a:pt x="28719" y="17562"/>
                    <a:pt x="30043" y="18018"/>
                    <a:pt x="30545" y="16148"/>
                  </a:cubicBezTo>
                  <a:cubicBezTo>
                    <a:pt x="30819" y="14085"/>
                    <a:pt x="30819" y="12005"/>
                    <a:pt x="30545" y="9942"/>
                  </a:cubicBezTo>
                  <a:cubicBezTo>
                    <a:pt x="30545" y="6657"/>
                    <a:pt x="30545" y="9942"/>
                    <a:pt x="27260" y="6657"/>
                  </a:cubicBezTo>
                  <a:cubicBezTo>
                    <a:pt x="23974" y="3372"/>
                    <a:pt x="23929" y="5243"/>
                    <a:pt x="21100" y="5243"/>
                  </a:cubicBezTo>
                  <a:cubicBezTo>
                    <a:pt x="17267" y="5243"/>
                    <a:pt x="14438" y="11904"/>
                    <a:pt x="14438" y="11904"/>
                  </a:cubicBezTo>
                  <a:cubicBezTo>
                    <a:pt x="12978" y="11904"/>
                    <a:pt x="12978" y="15737"/>
                    <a:pt x="11563" y="16467"/>
                  </a:cubicBezTo>
                  <a:cubicBezTo>
                    <a:pt x="10149" y="17197"/>
                    <a:pt x="12567" y="18840"/>
                    <a:pt x="12978" y="21030"/>
                  </a:cubicBezTo>
                  <a:cubicBezTo>
                    <a:pt x="13388" y="22444"/>
                    <a:pt x="13252" y="23959"/>
                    <a:pt x="12567" y="25273"/>
                  </a:cubicBezTo>
                  <a:cubicBezTo>
                    <a:pt x="12065" y="26688"/>
                    <a:pt x="11107" y="30521"/>
                    <a:pt x="11107" y="30521"/>
                  </a:cubicBezTo>
                  <a:cubicBezTo>
                    <a:pt x="9875" y="32296"/>
                    <a:pt x="8461" y="33906"/>
                    <a:pt x="6818" y="35312"/>
                  </a:cubicBezTo>
                  <a:cubicBezTo>
                    <a:pt x="4445" y="37091"/>
                    <a:pt x="6818" y="35312"/>
                    <a:pt x="2574" y="37684"/>
                  </a:cubicBezTo>
                  <a:cubicBezTo>
                    <a:pt x="-1669" y="40057"/>
                    <a:pt x="613" y="40103"/>
                    <a:pt x="613" y="46217"/>
                  </a:cubicBezTo>
                  <a:cubicBezTo>
                    <a:pt x="613" y="47951"/>
                    <a:pt x="4445" y="50506"/>
                    <a:pt x="6818" y="50780"/>
                  </a:cubicBezTo>
                  <a:cubicBezTo>
                    <a:pt x="9191" y="51054"/>
                    <a:pt x="12065" y="55343"/>
                    <a:pt x="13525" y="55343"/>
                  </a:cubicBezTo>
                  <a:cubicBezTo>
                    <a:pt x="15761" y="57040"/>
                    <a:pt x="17769" y="58952"/>
                    <a:pt x="19639" y="61046"/>
                  </a:cubicBezTo>
                  <a:cubicBezTo>
                    <a:pt x="20917" y="58363"/>
                    <a:pt x="21100" y="55274"/>
                    <a:pt x="20096" y="52468"/>
                  </a:cubicBezTo>
                  <a:cubicBezTo>
                    <a:pt x="18681" y="46810"/>
                    <a:pt x="19639" y="50141"/>
                    <a:pt x="19639" y="46263"/>
                  </a:cubicBezTo>
                  <a:cubicBezTo>
                    <a:pt x="19868" y="42462"/>
                    <a:pt x="20324" y="38679"/>
                    <a:pt x="21100" y="34947"/>
                  </a:cubicBezTo>
                  <a:cubicBezTo>
                    <a:pt x="21100" y="32985"/>
                    <a:pt x="27260" y="37730"/>
                    <a:pt x="27260" y="37730"/>
                  </a:cubicBezTo>
                  <a:lnTo>
                    <a:pt x="27260" y="45852"/>
                  </a:lnTo>
                  <a:cubicBezTo>
                    <a:pt x="27260" y="54476"/>
                    <a:pt x="27260" y="46399"/>
                    <a:pt x="28218" y="44529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9013DFF-EF6B-B8BE-53C5-0E41213A57AA}"/>
                </a:ext>
              </a:extLst>
            </p:cNvPr>
            <p:cNvSpPr/>
            <p:nvPr/>
          </p:nvSpPr>
          <p:spPr>
            <a:xfrm>
              <a:off x="9237757" y="4054313"/>
              <a:ext cx="25084" cy="22751"/>
            </a:xfrm>
            <a:custGeom>
              <a:avLst/>
              <a:gdLst>
                <a:gd name="connsiteX0" fmla="*/ 11188 w 25084"/>
                <a:gd name="connsiteY0" fmla="*/ 3770 h 22751"/>
                <a:gd name="connsiteX1" fmla="*/ 3523 w 25084"/>
                <a:gd name="connsiteY1" fmla="*/ 8971 h 22751"/>
                <a:gd name="connsiteX2" fmla="*/ 694 w 25084"/>
                <a:gd name="connsiteY2" fmla="*/ 13763 h 22751"/>
                <a:gd name="connsiteX3" fmla="*/ 3523 w 25084"/>
                <a:gd name="connsiteY3" fmla="*/ 19375 h 22751"/>
                <a:gd name="connsiteX4" fmla="*/ 8770 w 25084"/>
                <a:gd name="connsiteY4" fmla="*/ 22751 h 22751"/>
                <a:gd name="connsiteX5" fmla="*/ 14519 w 25084"/>
                <a:gd name="connsiteY5" fmla="*/ 20835 h 22751"/>
                <a:gd name="connsiteX6" fmla="*/ 20269 w 25084"/>
                <a:gd name="connsiteY6" fmla="*/ 16272 h 22751"/>
                <a:gd name="connsiteX7" fmla="*/ 24831 w 25084"/>
                <a:gd name="connsiteY7" fmla="*/ 11481 h 22751"/>
                <a:gd name="connsiteX8" fmla="*/ 21501 w 25084"/>
                <a:gd name="connsiteY8" fmla="*/ 986 h 22751"/>
                <a:gd name="connsiteX9" fmla="*/ 15341 w 25084"/>
                <a:gd name="connsiteY9" fmla="*/ 1990 h 22751"/>
                <a:gd name="connsiteX10" fmla="*/ 11188 w 25084"/>
                <a:gd name="connsiteY10" fmla="*/ 3770 h 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84" h="22751">
                  <a:moveTo>
                    <a:pt x="11188" y="3770"/>
                  </a:moveTo>
                  <a:cubicBezTo>
                    <a:pt x="8907" y="5896"/>
                    <a:pt x="6352" y="7653"/>
                    <a:pt x="3523" y="8971"/>
                  </a:cubicBezTo>
                  <a:cubicBezTo>
                    <a:pt x="3523" y="8971"/>
                    <a:pt x="2610" y="12850"/>
                    <a:pt x="694" y="13763"/>
                  </a:cubicBezTo>
                  <a:cubicBezTo>
                    <a:pt x="-1222" y="14675"/>
                    <a:pt x="1196" y="18964"/>
                    <a:pt x="3523" y="19375"/>
                  </a:cubicBezTo>
                  <a:cubicBezTo>
                    <a:pt x="5485" y="20100"/>
                    <a:pt x="7310" y="21255"/>
                    <a:pt x="8770" y="22751"/>
                  </a:cubicBezTo>
                  <a:lnTo>
                    <a:pt x="14519" y="20835"/>
                  </a:lnTo>
                  <a:cubicBezTo>
                    <a:pt x="16573" y="19475"/>
                    <a:pt x="18489" y="17947"/>
                    <a:pt x="20269" y="16272"/>
                  </a:cubicBezTo>
                  <a:cubicBezTo>
                    <a:pt x="23052" y="13352"/>
                    <a:pt x="24467" y="13899"/>
                    <a:pt x="24831" y="11481"/>
                  </a:cubicBezTo>
                  <a:cubicBezTo>
                    <a:pt x="25196" y="9063"/>
                    <a:pt x="25789" y="7192"/>
                    <a:pt x="21501" y="986"/>
                  </a:cubicBezTo>
                  <a:cubicBezTo>
                    <a:pt x="19767" y="-1523"/>
                    <a:pt x="19082" y="1488"/>
                    <a:pt x="15341" y="1990"/>
                  </a:cubicBezTo>
                  <a:cubicBezTo>
                    <a:pt x="11599" y="2492"/>
                    <a:pt x="12466" y="2310"/>
                    <a:pt x="11188" y="377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FC1B6E9-A503-1593-BF24-33F6AD7DA022}"/>
                </a:ext>
              </a:extLst>
            </p:cNvPr>
            <p:cNvSpPr/>
            <p:nvPr/>
          </p:nvSpPr>
          <p:spPr>
            <a:xfrm>
              <a:off x="9253076" y="3985603"/>
              <a:ext cx="38942" cy="76374"/>
            </a:xfrm>
            <a:custGeom>
              <a:avLst/>
              <a:gdLst>
                <a:gd name="connsiteX0" fmla="*/ 36113 w 38942"/>
                <a:gd name="connsiteY0" fmla="*/ 13026 h 76374"/>
                <a:gd name="connsiteX1" fmla="*/ 34243 w 38942"/>
                <a:gd name="connsiteY1" fmla="*/ 6364 h 76374"/>
                <a:gd name="connsiteX2" fmla="*/ 23338 w 38942"/>
                <a:gd name="connsiteY2" fmla="*/ 159 h 76374"/>
                <a:gd name="connsiteX3" fmla="*/ 17087 w 38942"/>
                <a:gd name="connsiteY3" fmla="*/ 660 h 76374"/>
                <a:gd name="connsiteX4" fmla="*/ 12843 w 38942"/>
                <a:gd name="connsiteY4" fmla="*/ 2121 h 76374"/>
                <a:gd name="connsiteX5" fmla="*/ 6181 w 38942"/>
                <a:gd name="connsiteY5" fmla="*/ 3946 h 76374"/>
                <a:gd name="connsiteX6" fmla="*/ 22 w 38942"/>
                <a:gd name="connsiteY6" fmla="*/ 3535 h 76374"/>
                <a:gd name="connsiteX7" fmla="*/ 2851 w 38942"/>
                <a:gd name="connsiteY7" fmla="*/ 10699 h 76374"/>
                <a:gd name="connsiteX8" fmla="*/ 9512 w 38942"/>
                <a:gd name="connsiteY8" fmla="*/ 15855 h 76374"/>
                <a:gd name="connsiteX9" fmla="*/ 10927 w 38942"/>
                <a:gd name="connsiteY9" fmla="*/ 23019 h 76374"/>
                <a:gd name="connsiteX10" fmla="*/ 11885 w 38942"/>
                <a:gd name="connsiteY10" fmla="*/ 25848 h 76374"/>
                <a:gd name="connsiteX11" fmla="*/ 7596 w 38942"/>
                <a:gd name="connsiteY11" fmla="*/ 28722 h 76374"/>
                <a:gd name="connsiteX12" fmla="*/ 4265 w 38942"/>
                <a:gd name="connsiteY12" fmla="*/ 34426 h 76374"/>
                <a:gd name="connsiteX13" fmla="*/ 2349 w 38942"/>
                <a:gd name="connsiteY13" fmla="*/ 41088 h 76374"/>
                <a:gd name="connsiteX14" fmla="*/ 1436 w 38942"/>
                <a:gd name="connsiteY14" fmla="*/ 48206 h 76374"/>
                <a:gd name="connsiteX15" fmla="*/ 9512 w 38942"/>
                <a:gd name="connsiteY15" fmla="*/ 53453 h 76374"/>
                <a:gd name="connsiteX16" fmla="*/ 14075 w 38942"/>
                <a:gd name="connsiteY16" fmla="*/ 53864 h 76374"/>
                <a:gd name="connsiteX17" fmla="*/ 15946 w 38942"/>
                <a:gd name="connsiteY17" fmla="*/ 61073 h 76374"/>
                <a:gd name="connsiteX18" fmla="*/ 13071 w 38942"/>
                <a:gd name="connsiteY18" fmla="*/ 70564 h 76374"/>
                <a:gd name="connsiteX19" fmla="*/ 16402 w 38942"/>
                <a:gd name="connsiteY19" fmla="*/ 76222 h 76374"/>
                <a:gd name="connsiteX20" fmla="*/ 23155 w 38942"/>
                <a:gd name="connsiteY20" fmla="*/ 73393 h 76374"/>
                <a:gd name="connsiteX21" fmla="*/ 27718 w 38942"/>
                <a:gd name="connsiteY21" fmla="*/ 67233 h 76374"/>
                <a:gd name="connsiteX22" fmla="*/ 28676 w 38942"/>
                <a:gd name="connsiteY22" fmla="*/ 61073 h 76374"/>
                <a:gd name="connsiteX23" fmla="*/ 26304 w 38942"/>
                <a:gd name="connsiteY23" fmla="*/ 55826 h 76374"/>
                <a:gd name="connsiteX24" fmla="*/ 23885 w 38942"/>
                <a:gd name="connsiteY24" fmla="*/ 44875 h 76374"/>
                <a:gd name="connsiteX25" fmla="*/ 34380 w 38942"/>
                <a:gd name="connsiteY25" fmla="*/ 46335 h 76374"/>
                <a:gd name="connsiteX26" fmla="*/ 38942 w 38942"/>
                <a:gd name="connsiteY26" fmla="*/ 42046 h 76374"/>
                <a:gd name="connsiteX27" fmla="*/ 36113 w 38942"/>
                <a:gd name="connsiteY27" fmla="*/ 33422 h 76374"/>
                <a:gd name="connsiteX28" fmla="*/ 35247 w 38942"/>
                <a:gd name="connsiteY28" fmla="*/ 20190 h 76374"/>
                <a:gd name="connsiteX29" fmla="*/ 36113 w 38942"/>
                <a:gd name="connsiteY29" fmla="*/ 13026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942" h="76374">
                  <a:moveTo>
                    <a:pt x="36113" y="13026"/>
                  </a:moveTo>
                  <a:cubicBezTo>
                    <a:pt x="35749" y="10740"/>
                    <a:pt x="35110" y="8509"/>
                    <a:pt x="34243" y="6364"/>
                  </a:cubicBezTo>
                  <a:cubicBezTo>
                    <a:pt x="28038" y="3079"/>
                    <a:pt x="24706" y="-298"/>
                    <a:pt x="23338" y="159"/>
                  </a:cubicBezTo>
                  <a:cubicBezTo>
                    <a:pt x="21969" y="615"/>
                    <a:pt x="18501" y="-754"/>
                    <a:pt x="17087" y="660"/>
                  </a:cubicBezTo>
                  <a:cubicBezTo>
                    <a:pt x="15672" y="2075"/>
                    <a:pt x="14258" y="1117"/>
                    <a:pt x="12843" y="2121"/>
                  </a:cubicBezTo>
                  <a:cubicBezTo>
                    <a:pt x="11429" y="3125"/>
                    <a:pt x="6181" y="-298"/>
                    <a:pt x="6181" y="3946"/>
                  </a:cubicBezTo>
                  <a:cubicBezTo>
                    <a:pt x="6181" y="6912"/>
                    <a:pt x="22" y="-1256"/>
                    <a:pt x="22" y="3535"/>
                  </a:cubicBezTo>
                  <a:cubicBezTo>
                    <a:pt x="22" y="8326"/>
                    <a:pt x="-435" y="8098"/>
                    <a:pt x="2851" y="10699"/>
                  </a:cubicBezTo>
                  <a:cubicBezTo>
                    <a:pt x="5314" y="12077"/>
                    <a:pt x="7550" y="13815"/>
                    <a:pt x="9512" y="15855"/>
                  </a:cubicBezTo>
                  <a:cubicBezTo>
                    <a:pt x="10927" y="17817"/>
                    <a:pt x="9968" y="20418"/>
                    <a:pt x="10927" y="23019"/>
                  </a:cubicBezTo>
                  <a:cubicBezTo>
                    <a:pt x="11885" y="25620"/>
                    <a:pt x="13756" y="23475"/>
                    <a:pt x="11885" y="25848"/>
                  </a:cubicBezTo>
                  <a:cubicBezTo>
                    <a:pt x="10014" y="28220"/>
                    <a:pt x="5223" y="25848"/>
                    <a:pt x="7596" y="28722"/>
                  </a:cubicBezTo>
                  <a:cubicBezTo>
                    <a:pt x="9968" y="31597"/>
                    <a:pt x="6637" y="31551"/>
                    <a:pt x="4265" y="34426"/>
                  </a:cubicBezTo>
                  <a:cubicBezTo>
                    <a:pt x="2576" y="36192"/>
                    <a:pt x="1847" y="38688"/>
                    <a:pt x="2349" y="41088"/>
                  </a:cubicBezTo>
                  <a:cubicBezTo>
                    <a:pt x="2349" y="43871"/>
                    <a:pt x="-937" y="47248"/>
                    <a:pt x="1436" y="48206"/>
                  </a:cubicBezTo>
                  <a:cubicBezTo>
                    <a:pt x="3809" y="49164"/>
                    <a:pt x="7596" y="54411"/>
                    <a:pt x="9512" y="53453"/>
                  </a:cubicBezTo>
                  <a:cubicBezTo>
                    <a:pt x="9512" y="53453"/>
                    <a:pt x="12843" y="51537"/>
                    <a:pt x="14075" y="53864"/>
                  </a:cubicBezTo>
                  <a:cubicBezTo>
                    <a:pt x="15307" y="56191"/>
                    <a:pt x="16904" y="57240"/>
                    <a:pt x="15946" y="61073"/>
                  </a:cubicBezTo>
                  <a:cubicBezTo>
                    <a:pt x="14987" y="64906"/>
                    <a:pt x="11383" y="67644"/>
                    <a:pt x="13071" y="70564"/>
                  </a:cubicBezTo>
                  <a:cubicBezTo>
                    <a:pt x="14760" y="73484"/>
                    <a:pt x="12661" y="75765"/>
                    <a:pt x="16402" y="76222"/>
                  </a:cubicBezTo>
                  <a:cubicBezTo>
                    <a:pt x="20143" y="76678"/>
                    <a:pt x="20235" y="76222"/>
                    <a:pt x="23155" y="73393"/>
                  </a:cubicBezTo>
                  <a:cubicBezTo>
                    <a:pt x="25117" y="71718"/>
                    <a:pt x="26714" y="69610"/>
                    <a:pt x="27718" y="67233"/>
                  </a:cubicBezTo>
                  <a:cubicBezTo>
                    <a:pt x="28357" y="65239"/>
                    <a:pt x="28676" y="63163"/>
                    <a:pt x="28676" y="61073"/>
                  </a:cubicBezTo>
                  <a:cubicBezTo>
                    <a:pt x="28676" y="61073"/>
                    <a:pt x="27170" y="57560"/>
                    <a:pt x="26304" y="55826"/>
                  </a:cubicBezTo>
                  <a:cubicBezTo>
                    <a:pt x="22471" y="48206"/>
                    <a:pt x="16265" y="44373"/>
                    <a:pt x="23885" y="44875"/>
                  </a:cubicBezTo>
                  <a:cubicBezTo>
                    <a:pt x="31505" y="45377"/>
                    <a:pt x="31460" y="47749"/>
                    <a:pt x="34380" y="46335"/>
                  </a:cubicBezTo>
                  <a:cubicBezTo>
                    <a:pt x="36205" y="45258"/>
                    <a:pt x="37757" y="43793"/>
                    <a:pt x="38942" y="42046"/>
                  </a:cubicBezTo>
                  <a:cubicBezTo>
                    <a:pt x="36616" y="35384"/>
                    <a:pt x="36616" y="42958"/>
                    <a:pt x="36113" y="33422"/>
                  </a:cubicBezTo>
                  <a:cubicBezTo>
                    <a:pt x="35475" y="29037"/>
                    <a:pt x="35201" y="24616"/>
                    <a:pt x="35247" y="20190"/>
                  </a:cubicBezTo>
                  <a:cubicBezTo>
                    <a:pt x="35703" y="17826"/>
                    <a:pt x="36023" y="15430"/>
                    <a:pt x="36113" y="1302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70C19AE-E3CB-492D-0604-7542B047D83E}"/>
                </a:ext>
              </a:extLst>
            </p:cNvPr>
            <p:cNvSpPr/>
            <p:nvPr/>
          </p:nvSpPr>
          <p:spPr>
            <a:xfrm>
              <a:off x="9182818" y="3960574"/>
              <a:ext cx="7788" cy="10020"/>
            </a:xfrm>
            <a:custGeom>
              <a:avLst/>
              <a:gdLst>
                <a:gd name="connsiteX0" fmla="*/ 1334 w 7788"/>
                <a:gd name="connsiteY0" fmla="*/ 0 h 10020"/>
                <a:gd name="connsiteX1" fmla="*/ 1334 w 7788"/>
                <a:gd name="connsiteY1" fmla="*/ 8076 h 10020"/>
                <a:gd name="connsiteX2" fmla="*/ 6536 w 7788"/>
                <a:gd name="connsiteY2" fmla="*/ 9491 h 10020"/>
                <a:gd name="connsiteX3" fmla="*/ 7494 w 7788"/>
                <a:gd name="connsiteY3" fmla="*/ 5247 h 10020"/>
                <a:gd name="connsiteX4" fmla="*/ 1334 w 7788"/>
                <a:gd name="connsiteY4" fmla="*/ 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8" h="10020">
                  <a:moveTo>
                    <a:pt x="1334" y="0"/>
                  </a:moveTo>
                  <a:cubicBezTo>
                    <a:pt x="330" y="3787"/>
                    <a:pt x="-1084" y="7118"/>
                    <a:pt x="1334" y="8076"/>
                  </a:cubicBezTo>
                  <a:cubicBezTo>
                    <a:pt x="3752" y="9034"/>
                    <a:pt x="5578" y="10951"/>
                    <a:pt x="6536" y="9491"/>
                  </a:cubicBezTo>
                  <a:cubicBezTo>
                    <a:pt x="7494" y="8030"/>
                    <a:pt x="6536" y="7118"/>
                    <a:pt x="7494" y="5247"/>
                  </a:cubicBezTo>
                  <a:cubicBezTo>
                    <a:pt x="9410" y="0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EA1E25D-A5A3-AABA-4481-059C2996609A}"/>
                </a:ext>
              </a:extLst>
            </p:cNvPr>
            <p:cNvSpPr/>
            <p:nvPr/>
          </p:nvSpPr>
          <p:spPr>
            <a:xfrm>
              <a:off x="9217277" y="3975817"/>
              <a:ext cx="30071" cy="35588"/>
            </a:xfrm>
            <a:custGeom>
              <a:avLst/>
              <a:gdLst>
                <a:gd name="connsiteX0" fmla="*/ 1143 w 30071"/>
                <a:gd name="connsiteY0" fmla="*/ 32804 h 35588"/>
                <a:gd name="connsiteX1" fmla="*/ 9675 w 30071"/>
                <a:gd name="connsiteY1" fmla="*/ 34675 h 35588"/>
                <a:gd name="connsiteX2" fmla="*/ 13006 w 30071"/>
                <a:gd name="connsiteY2" fmla="*/ 28469 h 35588"/>
                <a:gd name="connsiteX3" fmla="*/ 13006 w 30071"/>
                <a:gd name="connsiteY3" fmla="*/ 22811 h 35588"/>
                <a:gd name="connsiteX4" fmla="*/ 19622 w 30071"/>
                <a:gd name="connsiteY4" fmla="*/ 26599 h 35588"/>
                <a:gd name="connsiteX5" fmla="*/ 22953 w 30071"/>
                <a:gd name="connsiteY5" fmla="*/ 35131 h 35588"/>
                <a:gd name="connsiteX6" fmla="*/ 26740 w 30071"/>
                <a:gd name="connsiteY6" fmla="*/ 28469 h 35588"/>
                <a:gd name="connsiteX7" fmla="*/ 30071 w 30071"/>
                <a:gd name="connsiteY7" fmla="*/ 23268 h 35588"/>
                <a:gd name="connsiteX8" fmla="*/ 26284 w 30071"/>
                <a:gd name="connsiteY8" fmla="*/ 18979 h 35588"/>
                <a:gd name="connsiteX9" fmla="*/ 19166 w 30071"/>
                <a:gd name="connsiteY9" fmla="*/ 15191 h 35588"/>
                <a:gd name="connsiteX10" fmla="*/ 14603 w 30071"/>
                <a:gd name="connsiteY10" fmla="*/ 11404 h 35588"/>
                <a:gd name="connsiteX11" fmla="*/ 10359 w 30071"/>
                <a:gd name="connsiteY11" fmla="*/ 7663 h 35588"/>
                <a:gd name="connsiteX12" fmla="*/ 3196 w 30071"/>
                <a:gd name="connsiteY12" fmla="*/ 453 h 35588"/>
                <a:gd name="connsiteX13" fmla="*/ 5614 w 30071"/>
                <a:gd name="connsiteY13" fmla="*/ 12864 h 35588"/>
                <a:gd name="connsiteX14" fmla="*/ 6526 w 30071"/>
                <a:gd name="connsiteY14" fmla="*/ 23268 h 35588"/>
                <a:gd name="connsiteX15" fmla="*/ 1143 w 30071"/>
                <a:gd name="connsiteY15" fmla="*/ 32804 h 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71" h="35588">
                  <a:moveTo>
                    <a:pt x="1143" y="32804"/>
                  </a:moveTo>
                  <a:cubicBezTo>
                    <a:pt x="4884" y="34675"/>
                    <a:pt x="7759" y="35633"/>
                    <a:pt x="9675" y="34675"/>
                  </a:cubicBezTo>
                  <a:cubicBezTo>
                    <a:pt x="11957" y="33498"/>
                    <a:pt x="13279" y="31029"/>
                    <a:pt x="13006" y="28469"/>
                  </a:cubicBezTo>
                  <a:cubicBezTo>
                    <a:pt x="12504" y="25640"/>
                    <a:pt x="11546" y="22355"/>
                    <a:pt x="13006" y="22811"/>
                  </a:cubicBezTo>
                  <a:cubicBezTo>
                    <a:pt x="14466" y="23268"/>
                    <a:pt x="18664" y="23770"/>
                    <a:pt x="19622" y="26599"/>
                  </a:cubicBezTo>
                  <a:cubicBezTo>
                    <a:pt x="20580" y="29428"/>
                    <a:pt x="20626" y="37595"/>
                    <a:pt x="22953" y="35131"/>
                  </a:cubicBezTo>
                  <a:cubicBezTo>
                    <a:pt x="25280" y="32667"/>
                    <a:pt x="25326" y="29975"/>
                    <a:pt x="26740" y="28469"/>
                  </a:cubicBezTo>
                  <a:cubicBezTo>
                    <a:pt x="28337" y="27114"/>
                    <a:pt x="29524" y="25303"/>
                    <a:pt x="30071" y="23268"/>
                  </a:cubicBezTo>
                  <a:cubicBezTo>
                    <a:pt x="30071" y="21808"/>
                    <a:pt x="27698" y="18705"/>
                    <a:pt x="26284" y="18979"/>
                  </a:cubicBezTo>
                  <a:cubicBezTo>
                    <a:pt x="24869" y="19252"/>
                    <a:pt x="21721" y="16606"/>
                    <a:pt x="19166" y="15191"/>
                  </a:cubicBezTo>
                  <a:cubicBezTo>
                    <a:pt x="16610" y="13777"/>
                    <a:pt x="16291" y="12363"/>
                    <a:pt x="14603" y="11404"/>
                  </a:cubicBezTo>
                  <a:cubicBezTo>
                    <a:pt x="12960" y="10414"/>
                    <a:pt x="11546" y="9146"/>
                    <a:pt x="10359" y="7663"/>
                  </a:cubicBezTo>
                  <a:cubicBezTo>
                    <a:pt x="8443" y="5701"/>
                    <a:pt x="7987" y="-1919"/>
                    <a:pt x="3196" y="453"/>
                  </a:cubicBezTo>
                  <a:cubicBezTo>
                    <a:pt x="-637" y="2370"/>
                    <a:pt x="4154" y="9579"/>
                    <a:pt x="5614" y="12864"/>
                  </a:cubicBezTo>
                  <a:cubicBezTo>
                    <a:pt x="7074" y="16149"/>
                    <a:pt x="8899" y="18979"/>
                    <a:pt x="6526" y="23268"/>
                  </a:cubicBezTo>
                  <a:cubicBezTo>
                    <a:pt x="4154" y="27557"/>
                    <a:pt x="-2691" y="30888"/>
                    <a:pt x="1143" y="3280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41BDB4E-CF0C-5D40-8434-880C119823BF}"/>
                </a:ext>
              </a:extLst>
            </p:cNvPr>
            <p:cNvSpPr/>
            <p:nvPr/>
          </p:nvSpPr>
          <p:spPr>
            <a:xfrm>
              <a:off x="9277359" y="4190224"/>
              <a:ext cx="2293" cy="658"/>
            </a:xfrm>
            <a:custGeom>
              <a:avLst/>
              <a:gdLst>
                <a:gd name="connsiteX0" fmla="*/ 2294 w 2293"/>
                <a:gd name="connsiteY0" fmla="*/ 0 h 658"/>
                <a:gd name="connsiteX1" fmla="*/ 2294 w 2293"/>
                <a:gd name="connsiteY1" fmla="*/ 0 h 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3" h="658">
                  <a:moveTo>
                    <a:pt x="2294" y="0"/>
                  </a:moveTo>
                  <a:cubicBezTo>
                    <a:pt x="-2269" y="365"/>
                    <a:pt x="1199" y="1278"/>
                    <a:pt x="2294" y="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FD41DE8-1E88-DEA8-EC9B-AC7CFBEB23BC}"/>
                </a:ext>
              </a:extLst>
            </p:cNvPr>
            <p:cNvSpPr/>
            <p:nvPr/>
          </p:nvSpPr>
          <p:spPr>
            <a:xfrm>
              <a:off x="9186726" y="4068988"/>
              <a:ext cx="132311" cy="121372"/>
            </a:xfrm>
            <a:custGeom>
              <a:avLst/>
              <a:gdLst>
                <a:gd name="connsiteX0" fmla="*/ 92973 w 132311"/>
                <a:gd name="connsiteY0" fmla="*/ 121236 h 121372"/>
                <a:gd name="connsiteX1" fmla="*/ 101049 w 132311"/>
                <a:gd name="connsiteY1" fmla="*/ 117403 h 121372"/>
                <a:gd name="connsiteX2" fmla="*/ 103422 w 132311"/>
                <a:gd name="connsiteY2" fmla="*/ 110832 h 121372"/>
                <a:gd name="connsiteX3" fmla="*/ 107711 w 132311"/>
                <a:gd name="connsiteY3" fmla="*/ 103623 h 121372"/>
                <a:gd name="connsiteX4" fmla="*/ 104426 w 132311"/>
                <a:gd name="connsiteY4" fmla="*/ 95592 h 121372"/>
                <a:gd name="connsiteX5" fmla="*/ 102464 w 132311"/>
                <a:gd name="connsiteY5" fmla="*/ 91760 h 121372"/>
                <a:gd name="connsiteX6" fmla="*/ 100593 w 132311"/>
                <a:gd name="connsiteY6" fmla="*/ 85600 h 121372"/>
                <a:gd name="connsiteX7" fmla="*/ 103878 w 132311"/>
                <a:gd name="connsiteY7" fmla="*/ 78390 h 121372"/>
                <a:gd name="connsiteX8" fmla="*/ 108167 w 132311"/>
                <a:gd name="connsiteY8" fmla="*/ 80854 h 121372"/>
                <a:gd name="connsiteX9" fmla="*/ 109126 w 132311"/>
                <a:gd name="connsiteY9" fmla="*/ 75105 h 121372"/>
                <a:gd name="connsiteX10" fmla="*/ 113415 w 132311"/>
                <a:gd name="connsiteY10" fmla="*/ 72732 h 121372"/>
                <a:gd name="connsiteX11" fmla="*/ 114328 w 132311"/>
                <a:gd name="connsiteY11" fmla="*/ 79896 h 121372"/>
                <a:gd name="connsiteX12" fmla="*/ 115787 w 132311"/>
                <a:gd name="connsiteY12" fmla="*/ 88429 h 121372"/>
                <a:gd name="connsiteX13" fmla="*/ 118616 w 132311"/>
                <a:gd name="connsiteY13" fmla="*/ 96049 h 121372"/>
                <a:gd name="connsiteX14" fmla="*/ 126282 w 132311"/>
                <a:gd name="connsiteY14" fmla="*/ 77797 h 121372"/>
                <a:gd name="connsiteX15" fmla="*/ 131986 w 132311"/>
                <a:gd name="connsiteY15" fmla="*/ 72550 h 121372"/>
                <a:gd name="connsiteX16" fmla="*/ 131484 w 132311"/>
                <a:gd name="connsiteY16" fmla="*/ 66435 h 121372"/>
                <a:gd name="connsiteX17" fmla="*/ 129111 w 132311"/>
                <a:gd name="connsiteY17" fmla="*/ 59774 h 121372"/>
                <a:gd name="connsiteX18" fmla="*/ 127195 w 132311"/>
                <a:gd name="connsiteY18" fmla="*/ 54481 h 121372"/>
                <a:gd name="connsiteX19" fmla="*/ 126282 w 132311"/>
                <a:gd name="connsiteY19" fmla="*/ 49918 h 121372"/>
                <a:gd name="connsiteX20" fmla="*/ 125780 w 132311"/>
                <a:gd name="connsiteY20" fmla="*/ 43302 h 121372"/>
                <a:gd name="connsiteX21" fmla="*/ 124411 w 132311"/>
                <a:gd name="connsiteY21" fmla="*/ 37598 h 121372"/>
                <a:gd name="connsiteX22" fmla="*/ 123408 w 132311"/>
                <a:gd name="connsiteY22" fmla="*/ 32761 h 121372"/>
                <a:gd name="connsiteX23" fmla="*/ 123864 w 132311"/>
                <a:gd name="connsiteY23" fmla="*/ 27103 h 121372"/>
                <a:gd name="connsiteX24" fmla="*/ 123864 w 132311"/>
                <a:gd name="connsiteY24" fmla="*/ 24685 h 121372"/>
                <a:gd name="connsiteX25" fmla="*/ 120077 w 132311"/>
                <a:gd name="connsiteY25" fmla="*/ 18115 h 121372"/>
                <a:gd name="connsiteX26" fmla="*/ 117248 w 132311"/>
                <a:gd name="connsiteY26" fmla="*/ 10495 h 121372"/>
                <a:gd name="connsiteX27" fmla="*/ 112685 w 132311"/>
                <a:gd name="connsiteY27" fmla="*/ 3331 h 121372"/>
                <a:gd name="connsiteX28" fmla="*/ 107483 w 132311"/>
                <a:gd name="connsiteY28" fmla="*/ 0 h 121372"/>
                <a:gd name="connsiteX29" fmla="*/ 101278 w 132311"/>
                <a:gd name="connsiteY29" fmla="*/ 7620 h 121372"/>
                <a:gd name="connsiteX30" fmla="*/ 98905 w 132311"/>
                <a:gd name="connsiteY30" fmla="*/ 17111 h 121372"/>
                <a:gd name="connsiteX31" fmla="*/ 91787 w 132311"/>
                <a:gd name="connsiteY31" fmla="*/ 21674 h 121372"/>
                <a:gd name="connsiteX32" fmla="*/ 83163 w 132311"/>
                <a:gd name="connsiteY32" fmla="*/ 26237 h 121372"/>
                <a:gd name="connsiteX33" fmla="*/ 79832 w 132311"/>
                <a:gd name="connsiteY33" fmla="*/ 31530 h 121372"/>
                <a:gd name="connsiteX34" fmla="*/ 74676 w 132311"/>
                <a:gd name="connsiteY34" fmla="*/ 34359 h 121372"/>
                <a:gd name="connsiteX35" fmla="*/ 68470 w 132311"/>
                <a:gd name="connsiteY35" fmla="*/ 33811 h 121372"/>
                <a:gd name="connsiteX36" fmla="*/ 65094 w 132311"/>
                <a:gd name="connsiteY36" fmla="*/ 38374 h 121372"/>
                <a:gd name="connsiteX37" fmla="*/ 64683 w 132311"/>
                <a:gd name="connsiteY37" fmla="*/ 42937 h 121372"/>
                <a:gd name="connsiteX38" fmla="*/ 56105 w 132311"/>
                <a:gd name="connsiteY38" fmla="*/ 45264 h 121372"/>
                <a:gd name="connsiteX39" fmla="*/ 54645 w 132311"/>
                <a:gd name="connsiteY39" fmla="*/ 36686 h 121372"/>
                <a:gd name="connsiteX40" fmla="*/ 53276 w 132311"/>
                <a:gd name="connsiteY40" fmla="*/ 33811 h 121372"/>
                <a:gd name="connsiteX41" fmla="*/ 45702 w 132311"/>
                <a:gd name="connsiteY41" fmla="*/ 31940 h 121372"/>
                <a:gd name="connsiteX42" fmla="*/ 41139 w 132311"/>
                <a:gd name="connsiteY42" fmla="*/ 32442 h 121372"/>
                <a:gd name="connsiteX43" fmla="*/ 36576 w 132311"/>
                <a:gd name="connsiteY43" fmla="*/ 33811 h 121372"/>
                <a:gd name="connsiteX44" fmla="*/ 32332 w 132311"/>
                <a:gd name="connsiteY44" fmla="*/ 39560 h 121372"/>
                <a:gd name="connsiteX45" fmla="*/ 29367 w 132311"/>
                <a:gd name="connsiteY45" fmla="*/ 44123 h 121372"/>
                <a:gd name="connsiteX46" fmla="*/ 23709 w 132311"/>
                <a:gd name="connsiteY46" fmla="*/ 46906 h 121372"/>
                <a:gd name="connsiteX47" fmla="*/ 12804 w 132311"/>
                <a:gd name="connsiteY47" fmla="*/ 48823 h 121372"/>
                <a:gd name="connsiteX48" fmla="*/ 4727 w 132311"/>
                <a:gd name="connsiteY48" fmla="*/ 58359 h 121372"/>
                <a:gd name="connsiteX49" fmla="*/ 2309 w 132311"/>
                <a:gd name="connsiteY49" fmla="*/ 65979 h 121372"/>
                <a:gd name="connsiteX50" fmla="*/ 4225 w 132311"/>
                <a:gd name="connsiteY50" fmla="*/ 71181 h 121372"/>
                <a:gd name="connsiteX51" fmla="*/ 3724 w 132311"/>
                <a:gd name="connsiteY51" fmla="*/ 78755 h 121372"/>
                <a:gd name="connsiteX52" fmla="*/ 1807 w 132311"/>
                <a:gd name="connsiteY52" fmla="*/ 85919 h 121372"/>
                <a:gd name="connsiteX53" fmla="*/ 1351 w 132311"/>
                <a:gd name="connsiteY53" fmla="*/ 93083 h 121372"/>
                <a:gd name="connsiteX54" fmla="*/ 7054 w 132311"/>
                <a:gd name="connsiteY54" fmla="*/ 94999 h 121372"/>
                <a:gd name="connsiteX55" fmla="*/ 8970 w 132311"/>
                <a:gd name="connsiteY55" fmla="*/ 89797 h 121372"/>
                <a:gd name="connsiteX56" fmla="*/ 4408 w 132311"/>
                <a:gd name="connsiteY56" fmla="*/ 85234 h 121372"/>
                <a:gd name="connsiteX57" fmla="*/ 8651 w 132311"/>
                <a:gd name="connsiteY57" fmla="*/ 78481 h 121372"/>
                <a:gd name="connsiteX58" fmla="*/ 11572 w 132311"/>
                <a:gd name="connsiteY58" fmla="*/ 74786 h 121372"/>
                <a:gd name="connsiteX59" fmla="*/ 12028 w 132311"/>
                <a:gd name="connsiteY59" fmla="*/ 69493 h 121372"/>
                <a:gd name="connsiteX60" fmla="*/ 12484 w 132311"/>
                <a:gd name="connsiteY60" fmla="*/ 64930 h 121372"/>
                <a:gd name="connsiteX61" fmla="*/ 17686 w 132311"/>
                <a:gd name="connsiteY61" fmla="*/ 59682 h 121372"/>
                <a:gd name="connsiteX62" fmla="*/ 23891 w 132311"/>
                <a:gd name="connsiteY62" fmla="*/ 58314 h 121372"/>
                <a:gd name="connsiteX63" fmla="*/ 25306 w 132311"/>
                <a:gd name="connsiteY63" fmla="*/ 62603 h 121372"/>
                <a:gd name="connsiteX64" fmla="*/ 32515 w 132311"/>
                <a:gd name="connsiteY64" fmla="*/ 62603 h 121372"/>
                <a:gd name="connsiteX65" fmla="*/ 38127 w 132311"/>
                <a:gd name="connsiteY65" fmla="*/ 58770 h 121372"/>
                <a:gd name="connsiteX66" fmla="*/ 40546 w 132311"/>
                <a:gd name="connsiteY66" fmla="*/ 64428 h 121372"/>
                <a:gd name="connsiteX67" fmla="*/ 44744 w 132311"/>
                <a:gd name="connsiteY67" fmla="*/ 64930 h 121372"/>
                <a:gd name="connsiteX68" fmla="*/ 46295 w 132311"/>
                <a:gd name="connsiteY68" fmla="*/ 60686 h 121372"/>
                <a:gd name="connsiteX69" fmla="*/ 45747 w 132311"/>
                <a:gd name="connsiteY69" fmla="*/ 54435 h 121372"/>
                <a:gd name="connsiteX70" fmla="*/ 50995 w 132311"/>
                <a:gd name="connsiteY70" fmla="*/ 54435 h 121372"/>
                <a:gd name="connsiteX71" fmla="*/ 60987 w 132311"/>
                <a:gd name="connsiteY71" fmla="*/ 57812 h 121372"/>
                <a:gd name="connsiteX72" fmla="*/ 62904 w 132311"/>
                <a:gd name="connsiteY72" fmla="*/ 64930 h 121372"/>
                <a:gd name="connsiteX73" fmla="*/ 62904 w 132311"/>
                <a:gd name="connsiteY73" fmla="*/ 68763 h 121372"/>
                <a:gd name="connsiteX74" fmla="*/ 60029 w 132311"/>
                <a:gd name="connsiteY74" fmla="*/ 73006 h 121372"/>
                <a:gd name="connsiteX75" fmla="*/ 58113 w 132311"/>
                <a:gd name="connsiteY75" fmla="*/ 82543 h 121372"/>
                <a:gd name="connsiteX76" fmla="*/ 59573 w 132311"/>
                <a:gd name="connsiteY76" fmla="*/ 91668 h 121372"/>
                <a:gd name="connsiteX77" fmla="*/ 60029 w 132311"/>
                <a:gd name="connsiteY77" fmla="*/ 96870 h 121372"/>
                <a:gd name="connsiteX78" fmla="*/ 69520 w 132311"/>
                <a:gd name="connsiteY78" fmla="*/ 103988 h 121372"/>
                <a:gd name="connsiteX79" fmla="*/ 76684 w 132311"/>
                <a:gd name="connsiteY79" fmla="*/ 108551 h 121372"/>
                <a:gd name="connsiteX80" fmla="*/ 80015 w 132311"/>
                <a:gd name="connsiteY80" fmla="*/ 107638 h 121372"/>
                <a:gd name="connsiteX81" fmla="*/ 85262 w 132311"/>
                <a:gd name="connsiteY81" fmla="*/ 108551 h 121372"/>
                <a:gd name="connsiteX82" fmla="*/ 86676 w 132311"/>
                <a:gd name="connsiteY82" fmla="*/ 107547 h 121372"/>
                <a:gd name="connsiteX83" fmla="*/ 87178 w 132311"/>
                <a:gd name="connsiteY83" fmla="*/ 108049 h 121372"/>
                <a:gd name="connsiteX84" fmla="*/ 93338 w 132311"/>
                <a:gd name="connsiteY84" fmla="*/ 115715 h 121372"/>
                <a:gd name="connsiteX85" fmla="*/ 93795 w 132311"/>
                <a:gd name="connsiteY85" fmla="*/ 119502 h 121372"/>
                <a:gd name="connsiteX86" fmla="*/ 93795 w 132311"/>
                <a:gd name="connsiteY86" fmla="*/ 121373 h 1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32311" h="121372">
                  <a:moveTo>
                    <a:pt x="92973" y="121236"/>
                  </a:moveTo>
                  <a:cubicBezTo>
                    <a:pt x="99133" y="120779"/>
                    <a:pt x="99589" y="119775"/>
                    <a:pt x="101049" y="117403"/>
                  </a:cubicBezTo>
                  <a:cubicBezTo>
                    <a:pt x="102509" y="115030"/>
                    <a:pt x="102053" y="113114"/>
                    <a:pt x="103422" y="110832"/>
                  </a:cubicBezTo>
                  <a:cubicBezTo>
                    <a:pt x="107711" y="103623"/>
                    <a:pt x="110084" y="108870"/>
                    <a:pt x="107711" y="103623"/>
                  </a:cubicBezTo>
                  <a:cubicBezTo>
                    <a:pt x="105338" y="98376"/>
                    <a:pt x="104426" y="95592"/>
                    <a:pt x="104426" y="95592"/>
                  </a:cubicBezTo>
                  <a:cubicBezTo>
                    <a:pt x="103514" y="94474"/>
                    <a:pt x="102829" y="93165"/>
                    <a:pt x="102464" y="91760"/>
                  </a:cubicBezTo>
                  <a:cubicBezTo>
                    <a:pt x="101506" y="88885"/>
                    <a:pt x="100000" y="86877"/>
                    <a:pt x="100593" y="85600"/>
                  </a:cubicBezTo>
                  <a:cubicBezTo>
                    <a:pt x="102053" y="82269"/>
                    <a:pt x="102966" y="77249"/>
                    <a:pt x="103878" y="78390"/>
                  </a:cubicBezTo>
                  <a:cubicBezTo>
                    <a:pt x="107255" y="82953"/>
                    <a:pt x="108167" y="80854"/>
                    <a:pt x="108167" y="80854"/>
                  </a:cubicBezTo>
                  <a:cubicBezTo>
                    <a:pt x="108760" y="78993"/>
                    <a:pt x="109080" y="77058"/>
                    <a:pt x="109126" y="75105"/>
                  </a:cubicBezTo>
                  <a:cubicBezTo>
                    <a:pt x="109126" y="72322"/>
                    <a:pt x="112958" y="70862"/>
                    <a:pt x="113415" y="72732"/>
                  </a:cubicBezTo>
                  <a:cubicBezTo>
                    <a:pt x="113415" y="75151"/>
                    <a:pt x="113689" y="77560"/>
                    <a:pt x="114328" y="79896"/>
                  </a:cubicBezTo>
                  <a:cubicBezTo>
                    <a:pt x="115514" y="82575"/>
                    <a:pt x="116016" y="85509"/>
                    <a:pt x="115787" y="88429"/>
                  </a:cubicBezTo>
                  <a:cubicBezTo>
                    <a:pt x="115787" y="92261"/>
                    <a:pt x="117430" y="99288"/>
                    <a:pt x="118616" y="96049"/>
                  </a:cubicBezTo>
                  <a:cubicBezTo>
                    <a:pt x="124411" y="80854"/>
                    <a:pt x="123864" y="80398"/>
                    <a:pt x="126282" y="77797"/>
                  </a:cubicBezTo>
                  <a:cubicBezTo>
                    <a:pt x="128290" y="76145"/>
                    <a:pt x="130161" y="74393"/>
                    <a:pt x="131986" y="72550"/>
                  </a:cubicBezTo>
                  <a:cubicBezTo>
                    <a:pt x="132944" y="71135"/>
                    <a:pt x="131484" y="66435"/>
                    <a:pt x="131484" y="66435"/>
                  </a:cubicBezTo>
                  <a:cubicBezTo>
                    <a:pt x="131484" y="66435"/>
                    <a:pt x="130525" y="60686"/>
                    <a:pt x="129111" y="59774"/>
                  </a:cubicBezTo>
                  <a:cubicBezTo>
                    <a:pt x="127696" y="58861"/>
                    <a:pt x="127195" y="54481"/>
                    <a:pt x="127195" y="54481"/>
                  </a:cubicBezTo>
                  <a:cubicBezTo>
                    <a:pt x="126738" y="52989"/>
                    <a:pt x="126464" y="51460"/>
                    <a:pt x="126282" y="49918"/>
                  </a:cubicBezTo>
                  <a:cubicBezTo>
                    <a:pt x="126282" y="48503"/>
                    <a:pt x="125780" y="43302"/>
                    <a:pt x="125780" y="43302"/>
                  </a:cubicBezTo>
                  <a:cubicBezTo>
                    <a:pt x="125780" y="43302"/>
                    <a:pt x="124868" y="38967"/>
                    <a:pt x="124411" y="37598"/>
                  </a:cubicBezTo>
                  <a:cubicBezTo>
                    <a:pt x="123955" y="36015"/>
                    <a:pt x="123635" y="34395"/>
                    <a:pt x="123408" y="32761"/>
                  </a:cubicBezTo>
                  <a:cubicBezTo>
                    <a:pt x="123681" y="30886"/>
                    <a:pt x="123818" y="28997"/>
                    <a:pt x="123864" y="27103"/>
                  </a:cubicBezTo>
                  <a:cubicBezTo>
                    <a:pt x="123864" y="24685"/>
                    <a:pt x="127195" y="28062"/>
                    <a:pt x="123864" y="24685"/>
                  </a:cubicBezTo>
                  <a:cubicBezTo>
                    <a:pt x="120533" y="21309"/>
                    <a:pt x="120579" y="21446"/>
                    <a:pt x="120077" y="18115"/>
                  </a:cubicBezTo>
                  <a:cubicBezTo>
                    <a:pt x="119347" y="15500"/>
                    <a:pt x="118389" y="12954"/>
                    <a:pt x="117248" y="10495"/>
                  </a:cubicBezTo>
                  <a:cubicBezTo>
                    <a:pt x="116016" y="7940"/>
                    <a:pt x="114464" y="5540"/>
                    <a:pt x="112685" y="3331"/>
                  </a:cubicBezTo>
                  <a:cubicBezTo>
                    <a:pt x="111726" y="1314"/>
                    <a:pt x="109719" y="18"/>
                    <a:pt x="107483" y="0"/>
                  </a:cubicBezTo>
                  <a:cubicBezTo>
                    <a:pt x="103650" y="0"/>
                    <a:pt x="102282" y="1460"/>
                    <a:pt x="101278" y="7620"/>
                  </a:cubicBezTo>
                  <a:cubicBezTo>
                    <a:pt x="101004" y="10892"/>
                    <a:pt x="100182" y="14095"/>
                    <a:pt x="98905" y="17111"/>
                  </a:cubicBezTo>
                  <a:cubicBezTo>
                    <a:pt x="97490" y="20898"/>
                    <a:pt x="92608" y="20168"/>
                    <a:pt x="91787" y="21674"/>
                  </a:cubicBezTo>
                  <a:cubicBezTo>
                    <a:pt x="88456" y="26237"/>
                    <a:pt x="85216" y="25187"/>
                    <a:pt x="83163" y="26237"/>
                  </a:cubicBezTo>
                  <a:cubicBezTo>
                    <a:pt x="78600" y="29111"/>
                    <a:pt x="80836" y="28153"/>
                    <a:pt x="79832" y="31530"/>
                  </a:cubicBezTo>
                  <a:cubicBezTo>
                    <a:pt x="78828" y="34906"/>
                    <a:pt x="77049" y="33811"/>
                    <a:pt x="74676" y="34359"/>
                  </a:cubicBezTo>
                  <a:cubicBezTo>
                    <a:pt x="72303" y="34906"/>
                    <a:pt x="71801" y="29522"/>
                    <a:pt x="68470" y="33811"/>
                  </a:cubicBezTo>
                  <a:cubicBezTo>
                    <a:pt x="65140" y="38100"/>
                    <a:pt x="63908" y="33811"/>
                    <a:pt x="65094" y="38374"/>
                  </a:cubicBezTo>
                  <a:cubicBezTo>
                    <a:pt x="66280" y="42937"/>
                    <a:pt x="65641" y="41249"/>
                    <a:pt x="64683" y="42937"/>
                  </a:cubicBezTo>
                  <a:cubicBezTo>
                    <a:pt x="62402" y="45100"/>
                    <a:pt x="59162" y="45976"/>
                    <a:pt x="56105" y="45264"/>
                  </a:cubicBezTo>
                  <a:cubicBezTo>
                    <a:pt x="52683" y="43530"/>
                    <a:pt x="56105" y="39560"/>
                    <a:pt x="54645" y="36686"/>
                  </a:cubicBezTo>
                  <a:cubicBezTo>
                    <a:pt x="53185" y="33811"/>
                    <a:pt x="56561" y="35271"/>
                    <a:pt x="53276" y="33811"/>
                  </a:cubicBezTo>
                  <a:cubicBezTo>
                    <a:pt x="50903" y="32707"/>
                    <a:pt x="48302" y="32068"/>
                    <a:pt x="45702" y="31940"/>
                  </a:cubicBezTo>
                  <a:cubicBezTo>
                    <a:pt x="43785" y="31940"/>
                    <a:pt x="42781" y="30982"/>
                    <a:pt x="41139" y="32442"/>
                  </a:cubicBezTo>
                  <a:cubicBezTo>
                    <a:pt x="39496" y="33902"/>
                    <a:pt x="39679" y="30024"/>
                    <a:pt x="36576" y="33811"/>
                  </a:cubicBezTo>
                  <a:cubicBezTo>
                    <a:pt x="33473" y="37598"/>
                    <a:pt x="32332" y="37188"/>
                    <a:pt x="32332" y="39560"/>
                  </a:cubicBezTo>
                  <a:cubicBezTo>
                    <a:pt x="32332" y="41933"/>
                    <a:pt x="32743" y="41979"/>
                    <a:pt x="29367" y="44123"/>
                  </a:cubicBezTo>
                  <a:cubicBezTo>
                    <a:pt x="27769" y="45547"/>
                    <a:pt x="25808" y="46509"/>
                    <a:pt x="23709" y="46906"/>
                  </a:cubicBezTo>
                  <a:cubicBezTo>
                    <a:pt x="21792" y="47408"/>
                    <a:pt x="12804" y="48823"/>
                    <a:pt x="12804" y="48823"/>
                  </a:cubicBezTo>
                  <a:cubicBezTo>
                    <a:pt x="7556" y="52656"/>
                    <a:pt x="5138" y="55028"/>
                    <a:pt x="4727" y="58359"/>
                  </a:cubicBezTo>
                  <a:cubicBezTo>
                    <a:pt x="4317" y="61690"/>
                    <a:pt x="2309" y="63561"/>
                    <a:pt x="2309" y="65979"/>
                  </a:cubicBezTo>
                  <a:cubicBezTo>
                    <a:pt x="2309" y="68398"/>
                    <a:pt x="4225" y="68808"/>
                    <a:pt x="4225" y="71181"/>
                  </a:cubicBezTo>
                  <a:cubicBezTo>
                    <a:pt x="3678" y="73668"/>
                    <a:pt x="3495" y="76218"/>
                    <a:pt x="3724" y="78755"/>
                  </a:cubicBezTo>
                  <a:cubicBezTo>
                    <a:pt x="3724" y="87881"/>
                    <a:pt x="1807" y="82634"/>
                    <a:pt x="1807" y="85919"/>
                  </a:cubicBezTo>
                  <a:cubicBezTo>
                    <a:pt x="1807" y="89204"/>
                    <a:pt x="-1935" y="90482"/>
                    <a:pt x="1351" y="93083"/>
                  </a:cubicBezTo>
                  <a:cubicBezTo>
                    <a:pt x="4636" y="95684"/>
                    <a:pt x="5138" y="97646"/>
                    <a:pt x="7054" y="94999"/>
                  </a:cubicBezTo>
                  <a:cubicBezTo>
                    <a:pt x="8149" y="93471"/>
                    <a:pt x="8834" y="91673"/>
                    <a:pt x="8970" y="89797"/>
                  </a:cubicBezTo>
                  <a:lnTo>
                    <a:pt x="4408" y="85234"/>
                  </a:lnTo>
                  <a:lnTo>
                    <a:pt x="8651" y="78481"/>
                  </a:lnTo>
                  <a:cubicBezTo>
                    <a:pt x="11572" y="74786"/>
                    <a:pt x="11024" y="77569"/>
                    <a:pt x="11572" y="74786"/>
                  </a:cubicBezTo>
                  <a:cubicBezTo>
                    <a:pt x="11799" y="73029"/>
                    <a:pt x="11982" y="71263"/>
                    <a:pt x="12028" y="69493"/>
                  </a:cubicBezTo>
                  <a:cubicBezTo>
                    <a:pt x="12484" y="64930"/>
                    <a:pt x="9153" y="67120"/>
                    <a:pt x="12484" y="64930"/>
                  </a:cubicBezTo>
                  <a:cubicBezTo>
                    <a:pt x="15815" y="62740"/>
                    <a:pt x="13944" y="60686"/>
                    <a:pt x="17686" y="59682"/>
                  </a:cubicBezTo>
                  <a:cubicBezTo>
                    <a:pt x="21428" y="58679"/>
                    <a:pt x="22249" y="56899"/>
                    <a:pt x="23891" y="58314"/>
                  </a:cubicBezTo>
                  <a:cubicBezTo>
                    <a:pt x="24804" y="59550"/>
                    <a:pt x="25306" y="61056"/>
                    <a:pt x="25306" y="62603"/>
                  </a:cubicBezTo>
                  <a:lnTo>
                    <a:pt x="32515" y="62603"/>
                  </a:lnTo>
                  <a:cubicBezTo>
                    <a:pt x="35800" y="58314"/>
                    <a:pt x="36759" y="56352"/>
                    <a:pt x="38127" y="58770"/>
                  </a:cubicBezTo>
                  <a:cubicBezTo>
                    <a:pt x="39496" y="61188"/>
                    <a:pt x="39131" y="63013"/>
                    <a:pt x="40546" y="64428"/>
                  </a:cubicBezTo>
                  <a:cubicBezTo>
                    <a:pt x="41960" y="65842"/>
                    <a:pt x="43876" y="66390"/>
                    <a:pt x="44744" y="64930"/>
                  </a:cubicBezTo>
                  <a:cubicBezTo>
                    <a:pt x="45473" y="63611"/>
                    <a:pt x="46021" y="62178"/>
                    <a:pt x="46295" y="60686"/>
                  </a:cubicBezTo>
                  <a:lnTo>
                    <a:pt x="45747" y="54435"/>
                  </a:lnTo>
                  <a:cubicBezTo>
                    <a:pt x="47481" y="54212"/>
                    <a:pt x="49261" y="54212"/>
                    <a:pt x="50995" y="54435"/>
                  </a:cubicBezTo>
                  <a:cubicBezTo>
                    <a:pt x="54371" y="55361"/>
                    <a:pt x="57748" y="56488"/>
                    <a:pt x="60987" y="57812"/>
                  </a:cubicBezTo>
                  <a:cubicBezTo>
                    <a:pt x="62402" y="58770"/>
                    <a:pt x="61945" y="63013"/>
                    <a:pt x="62904" y="64930"/>
                  </a:cubicBezTo>
                  <a:cubicBezTo>
                    <a:pt x="63862" y="66846"/>
                    <a:pt x="65687" y="64428"/>
                    <a:pt x="62904" y="68763"/>
                  </a:cubicBezTo>
                  <a:cubicBezTo>
                    <a:pt x="60121" y="73097"/>
                    <a:pt x="61443" y="67302"/>
                    <a:pt x="60029" y="73006"/>
                  </a:cubicBezTo>
                  <a:cubicBezTo>
                    <a:pt x="58614" y="78710"/>
                    <a:pt x="57656" y="79166"/>
                    <a:pt x="58113" y="82543"/>
                  </a:cubicBezTo>
                  <a:cubicBezTo>
                    <a:pt x="58752" y="85559"/>
                    <a:pt x="59253" y="88602"/>
                    <a:pt x="59573" y="91668"/>
                  </a:cubicBezTo>
                  <a:cubicBezTo>
                    <a:pt x="60029" y="96870"/>
                    <a:pt x="56242" y="92124"/>
                    <a:pt x="60029" y="96870"/>
                  </a:cubicBezTo>
                  <a:cubicBezTo>
                    <a:pt x="62721" y="99827"/>
                    <a:pt x="65916" y="102241"/>
                    <a:pt x="69520" y="103988"/>
                  </a:cubicBezTo>
                  <a:cubicBezTo>
                    <a:pt x="71984" y="105904"/>
                    <a:pt x="73352" y="109692"/>
                    <a:pt x="76684" y="108551"/>
                  </a:cubicBezTo>
                  <a:cubicBezTo>
                    <a:pt x="80015" y="107410"/>
                    <a:pt x="74767" y="106680"/>
                    <a:pt x="80015" y="107638"/>
                  </a:cubicBezTo>
                  <a:cubicBezTo>
                    <a:pt x="85262" y="108597"/>
                    <a:pt x="80927" y="109464"/>
                    <a:pt x="85262" y="108551"/>
                  </a:cubicBezTo>
                  <a:cubicBezTo>
                    <a:pt x="86266" y="108551"/>
                    <a:pt x="86631" y="107958"/>
                    <a:pt x="86676" y="107547"/>
                  </a:cubicBezTo>
                  <a:lnTo>
                    <a:pt x="87178" y="108049"/>
                  </a:lnTo>
                  <a:cubicBezTo>
                    <a:pt x="91376" y="112384"/>
                    <a:pt x="92836" y="111882"/>
                    <a:pt x="93338" y="115715"/>
                  </a:cubicBezTo>
                  <a:cubicBezTo>
                    <a:pt x="93840" y="119547"/>
                    <a:pt x="91878" y="115715"/>
                    <a:pt x="93795" y="119502"/>
                  </a:cubicBezTo>
                  <a:cubicBezTo>
                    <a:pt x="94251" y="120414"/>
                    <a:pt x="94114" y="121008"/>
                    <a:pt x="93795" y="12137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3364810-AF8E-D561-43EF-5112CD5B371D}"/>
                </a:ext>
              </a:extLst>
            </p:cNvPr>
            <p:cNvSpPr/>
            <p:nvPr/>
          </p:nvSpPr>
          <p:spPr>
            <a:xfrm>
              <a:off x="9288489" y="4048205"/>
              <a:ext cx="6906" cy="14166"/>
            </a:xfrm>
            <a:custGeom>
              <a:avLst/>
              <a:gdLst>
                <a:gd name="connsiteX0" fmla="*/ 1158 w 6906"/>
                <a:gd name="connsiteY0" fmla="*/ 797 h 14166"/>
                <a:gd name="connsiteX1" fmla="*/ 701 w 6906"/>
                <a:gd name="connsiteY1" fmla="*/ 8874 h 14166"/>
                <a:gd name="connsiteX2" fmla="*/ 3986 w 6906"/>
                <a:gd name="connsiteY2" fmla="*/ 14167 h 14166"/>
                <a:gd name="connsiteX3" fmla="*/ 6907 w 6906"/>
                <a:gd name="connsiteY3" fmla="*/ 7459 h 14166"/>
                <a:gd name="connsiteX4" fmla="*/ 1158 w 6906"/>
                <a:gd name="connsiteY4" fmla="*/ 797 h 1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6" h="14166">
                  <a:moveTo>
                    <a:pt x="1158" y="797"/>
                  </a:moveTo>
                  <a:cubicBezTo>
                    <a:pt x="-349" y="-2260"/>
                    <a:pt x="-257" y="4129"/>
                    <a:pt x="701" y="8874"/>
                  </a:cubicBezTo>
                  <a:cubicBezTo>
                    <a:pt x="1659" y="13619"/>
                    <a:pt x="1659" y="13437"/>
                    <a:pt x="3986" y="14167"/>
                  </a:cubicBezTo>
                  <a:cubicBezTo>
                    <a:pt x="5309" y="12104"/>
                    <a:pt x="6314" y="9837"/>
                    <a:pt x="6907" y="7459"/>
                  </a:cubicBezTo>
                  <a:cubicBezTo>
                    <a:pt x="6907" y="5543"/>
                    <a:pt x="2116" y="2714"/>
                    <a:pt x="1158" y="797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2C357FC-F6B5-3C19-0D75-BB69A6F7E96D}"/>
                </a:ext>
              </a:extLst>
            </p:cNvPr>
            <p:cNvSpPr/>
            <p:nvPr/>
          </p:nvSpPr>
          <p:spPr>
            <a:xfrm>
              <a:off x="9300010" y="4060543"/>
              <a:ext cx="9469" cy="10877"/>
            </a:xfrm>
            <a:custGeom>
              <a:avLst/>
              <a:gdLst>
                <a:gd name="connsiteX0" fmla="*/ 5332 w 9469"/>
                <a:gd name="connsiteY0" fmla="*/ 10864 h 10877"/>
                <a:gd name="connsiteX1" fmla="*/ 8161 w 9469"/>
                <a:gd name="connsiteY1" fmla="*/ 6985 h 10877"/>
                <a:gd name="connsiteX2" fmla="*/ 8663 w 9469"/>
                <a:gd name="connsiteY2" fmla="*/ 2742 h 10877"/>
                <a:gd name="connsiteX3" fmla="*/ 2047 w 9469"/>
                <a:gd name="connsiteY3" fmla="*/ 826 h 10877"/>
                <a:gd name="connsiteX4" fmla="*/ 2047 w 9469"/>
                <a:gd name="connsiteY4" fmla="*/ 8446 h 10877"/>
                <a:gd name="connsiteX5" fmla="*/ 5332 w 9469"/>
                <a:gd name="connsiteY5" fmla="*/ 10864 h 1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9" h="10877">
                  <a:moveTo>
                    <a:pt x="5332" y="10864"/>
                  </a:moveTo>
                  <a:cubicBezTo>
                    <a:pt x="7796" y="10864"/>
                    <a:pt x="7796" y="11320"/>
                    <a:pt x="8161" y="6985"/>
                  </a:cubicBezTo>
                  <a:cubicBezTo>
                    <a:pt x="8526" y="2651"/>
                    <a:pt x="10579" y="4613"/>
                    <a:pt x="8663" y="2742"/>
                  </a:cubicBezTo>
                  <a:cubicBezTo>
                    <a:pt x="8663" y="2742"/>
                    <a:pt x="4830" y="-1821"/>
                    <a:pt x="2047" y="826"/>
                  </a:cubicBezTo>
                  <a:cubicBezTo>
                    <a:pt x="-7" y="2925"/>
                    <a:pt x="-1284" y="6073"/>
                    <a:pt x="2047" y="8446"/>
                  </a:cubicBezTo>
                  <a:cubicBezTo>
                    <a:pt x="5378" y="10818"/>
                    <a:pt x="3005" y="10864"/>
                    <a:pt x="5332" y="10864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42D51F9-C4A7-523D-7815-157925C1665D}"/>
                </a:ext>
              </a:extLst>
            </p:cNvPr>
            <p:cNvSpPr/>
            <p:nvPr/>
          </p:nvSpPr>
          <p:spPr>
            <a:xfrm>
              <a:off x="9156523" y="4170993"/>
              <a:ext cx="15123" cy="12804"/>
            </a:xfrm>
            <a:custGeom>
              <a:avLst/>
              <a:gdLst>
                <a:gd name="connsiteX0" fmla="*/ 4313 w 15123"/>
                <a:gd name="connsiteY0" fmla="*/ 2622 h 12804"/>
                <a:gd name="connsiteX1" fmla="*/ 24 w 15123"/>
                <a:gd name="connsiteY1" fmla="*/ 5496 h 12804"/>
                <a:gd name="connsiteX2" fmla="*/ 5682 w 15123"/>
                <a:gd name="connsiteY2" fmla="*/ 9740 h 12804"/>
                <a:gd name="connsiteX3" fmla="*/ 11887 w 15123"/>
                <a:gd name="connsiteY3" fmla="*/ 12614 h 12804"/>
                <a:gd name="connsiteX4" fmla="*/ 12846 w 15123"/>
                <a:gd name="connsiteY4" fmla="*/ 1162 h 12804"/>
                <a:gd name="connsiteX5" fmla="*/ 4313 w 15123"/>
                <a:gd name="connsiteY5" fmla="*/ 2622 h 1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3" h="12804">
                  <a:moveTo>
                    <a:pt x="4313" y="2622"/>
                  </a:moveTo>
                  <a:cubicBezTo>
                    <a:pt x="1895" y="5496"/>
                    <a:pt x="-250" y="1618"/>
                    <a:pt x="24" y="5496"/>
                  </a:cubicBezTo>
                  <a:cubicBezTo>
                    <a:pt x="298" y="9375"/>
                    <a:pt x="-432" y="8827"/>
                    <a:pt x="5682" y="9740"/>
                  </a:cubicBezTo>
                  <a:cubicBezTo>
                    <a:pt x="11796" y="10652"/>
                    <a:pt x="9012" y="13573"/>
                    <a:pt x="11887" y="12614"/>
                  </a:cubicBezTo>
                  <a:cubicBezTo>
                    <a:pt x="17636" y="10698"/>
                    <a:pt x="14260" y="3124"/>
                    <a:pt x="12846" y="1162"/>
                  </a:cubicBezTo>
                  <a:cubicBezTo>
                    <a:pt x="11431" y="-801"/>
                    <a:pt x="6640" y="-253"/>
                    <a:pt x="4313" y="2622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57BE47C-C070-3CA6-6AC9-B2A940B8F0DF}"/>
                </a:ext>
              </a:extLst>
            </p:cNvPr>
            <p:cNvSpPr/>
            <p:nvPr/>
          </p:nvSpPr>
          <p:spPr>
            <a:xfrm>
              <a:off x="9180998" y="4171470"/>
              <a:ext cx="6667" cy="12878"/>
            </a:xfrm>
            <a:custGeom>
              <a:avLst/>
              <a:gdLst>
                <a:gd name="connsiteX0" fmla="*/ 1740 w 6667"/>
                <a:gd name="connsiteY0" fmla="*/ 8350 h 12878"/>
                <a:gd name="connsiteX1" fmla="*/ 5482 w 6667"/>
                <a:gd name="connsiteY1" fmla="*/ 9765 h 12878"/>
                <a:gd name="connsiteX2" fmla="*/ 4067 w 6667"/>
                <a:gd name="connsiteY2" fmla="*/ 0 h 12878"/>
                <a:gd name="connsiteX3" fmla="*/ 1740 w 6667"/>
                <a:gd name="connsiteY3" fmla="*/ 8350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" h="12878">
                  <a:moveTo>
                    <a:pt x="1740" y="8350"/>
                  </a:moveTo>
                  <a:cubicBezTo>
                    <a:pt x="5482" y="9765"/>
                    <a:pt x="2150" y="16883"/>
                    <a:pt x="5482" y="9765"/>
                  </a:cubicBezTo>
                  <a:cubicBezTo>
                    <a:pt x="8813" y="2647"/>
                    <a:pt x="4067" y="0"/>
                    <a:pt x="4067" y="0"/>
                  </a:cubicBezTo>
                  <a:cubicBezTo>
                    <a:pt x="1192" y="3057"/>
                    <a:pt x="-2093" y="6844"/>
                    <a:pt x="1740" y="835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8DE45DE-C894-5C68-9822-CB15361C2659}"/>
                </a:ext>
              </a:extLst>
            </p:cNvPr>
            <p:cNvSpPr/>
            <p:nvPr/>
          </p:nvSpPr>
          <p:spPr>
            <a:xfrm>
              <a:off x="9319181" y="4219294"/>
              <a:ext cx="11975" cy="20412"/>
            </a:xfrm>
            <a:custGeom>
              <a:avLst/>
              <a:gdLst>
                <a:gd name="connsiteX0" fmla="*/ 2360 w 11975"/>
                <a:gd name="connsiteY0" fmla="*/ 19980 h 20412"/>
                <a:gd name="connsiteX1" fmla="*/ 8018 w 11975"/>
                <a:gd name="connsiteY1" fmla="*/ 11356 h 20412"/>
                <a:gd name="connsiteX2" fmla="*/ 11850 w 11975"/>
                <a:gd name="connsiteY2" fmla="*/ 5653 h 20412"/>
                <a:gd name="connsiteX3" fmla="*/ 9432 w 11975"/>
                <a:gd name="connsiteY3" fmla="*/ 406 h 20412"/>
                <a:gd name="connsiteX4" fmla="*/ 2360 w 11975"/>
                <a:gd name="connsiteY4" fmla="*/ 406 h 20412"/>
                <a:gd name="connsiteX5" fmla="*/ 1401 w 11975"/>
                <a:gd name="connsiteY5" fmla="*/ 14094 h 20412"/>
                <a:gd name="connsiteX6" fmla="*/ 2360 w 11975"/>
                <a:gd name="connsiteY6" fmla="*/ 19980 h 2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5" h="20412">
                  <a:moveTo>
                    <a:pt x="2360" y="19980"/>
                  </a:moveTo>
                  <a:cubicBezTo>
                    <a:pt x="7562" y="18520"/>
                    <a:pt x="6147" y="14231"/>
                    <a:pt x="8018" y="11356"/>
                  </a:cubicBezTo>
                  <a:cubicBezTo>
                    <a:pt x="9889" y="8482"/>
                    <a:pt x="11850" y="8527"/>
                    <a:pt x="11850" y="5653"/>
                  </a:cubicBezTo>
                  <a:cubicBezTo>
                    <a:pt x="11850" y="2778"/>
                    <a:pt x="12808" y="406"/>
                    <a:pt x="9432" y="406"/>
                  </a:cubicBezTo>
                  <a:cubicBezTo>
                    <a:pt x="6055" y="406"/>
                    <a:pt x="4230" y="-507"/>
                    <a:pt x="2360" y="406"/>
                  </a:cubicBezTo>
                  <a:cubicBezTo>
                    <a:pt x="-1473" y="2368"/>
                    <a:pt x="489" y="8527"/>
                    <a:pt x="1401" y="14094"/>
                  </a:cubicBezTo>
                  <a:cubicBezTo>
                    <a:pt x="2314" y="19661"/>
                    <a:pt x="-2842" y="21304"/>
                    <a:pt x="2360" y="19980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072C4CB-7805-F6D6-1383-23324A196C71}"/>
                </a:ext>
              </a:extLst>
            </p:cNvPr>
            <p:cNvSpPr/>
            <p:nvPr/>
          </p:nvSpPr>
          <p:spPr>
            <a:xfrm>
              <a:off x="9133688" y="3617918"/>
              <a:ext cx="51868" cy="95394"/>
            </a:xfrm>
            <a:custGeom>
              <a:avLst/>
              <a:gdLst>
                <a:gd name="connsiteX0" fmla="*/ 5292 w 51868"/>
                <a:gd name="connsiteY0" fmla="*/ 77326 h 95394"/>
                <a:gd name="connsiteX1" fmla="*/ 18068 w 51868"/>
                <a:gd name="connsiteY1" fmla="*/ 93068 h 95394"/>
                <a:gd name="connsiteX2" fmla="*/ 23817 w 51868"/>
                <a:gd name="connsiteY2" fmla="*/ 95395 h 95394"/>
                <a:gd name="connsiteX3" fmla="*/ 29064 w 51868"/>
                <a:gd name="connsiteY3" fmla="*/ 81706 h 95394"/>
                <a:gd name="connsiteX4" fmla="*/ 33627 w 51868"/>
                <a:gd name="connsiteY4" fmla="*/ 74086 h 95394"/>
                <a:gd name="connsiteX5" fmla="*/ 39878 w 51868"/>
                <a:gd name="connsiteY5" fmla="*/ 58390 h 95394"/>
                <a:gd name="connsiteX6" fmla="*/ 40335 w 51868"/>
                <a:gd name="connsiteY6" fmla="*/ 51226 h 95394"/>
                <a:gd name="connsiteX7" fmla="*/ 43666 w 51868"/>
                <a:gd name="connsiteY7" fmla="*/ 42100 h 95394"/>
                <a:gd name="connsiteX8" fmla="*/ 46038 w 51868"/>
                <a:gd name="connsiteY8" fmla="*/ 34526 h 95394"/>
                <a:gd name="connsiteX9" fmla="*/ 51240 w 51868"/>
                <a:gd name="connsiteY9" fmla="*/ 27316 h 95394"/>
                <a:gd name="connsiteX10" fmla="*/ 51240 w 51868"/>
                <a:gd name="connsiteY10" fmla="*/ 10206 h 95394"/>
                <a:gd name="connsiteX11" fmla="*/ 46997 w 51868"/>
                <a:gd name="connsiteY11" fmla="*/ 259 h 95394"/>
                <a:gd name="connsiteX12" fmla="*/ 36958 w 51868"/>
                <a:gd name="connsiteY12" fmla="*/ 2631 h 95394"/>
                <a:gd name="connsiteX13" fmla="*/ 27832 w 51868"/>
                <a:gd name="connsiteY13" fmla="*/ 6464 h 95394"/>
                <a:gd name="connsiteX14" fmla="*/ 23042 w 51868"/>
                <a:gd name="connsiteY14" fmla="*/ 14084 h 95394"/>
                <a:gd name="connsiteX15" fmla="*/ 17338 w 51868"/>
                <a:gd name="connsiteY15" fmla="*/ 23575 h 95394"/>
                <a:gd name="connsiteX16" fmla="*/ 11178 w 51868"/>
                <a:gd name="connsiteY16" fmla="*/ 33568 h 95394"/>
                <a:gd name="connsiteX17" fmla="*/ 5018 w 51868"/>
                <a:gd name="connsiteY17" fmla="*/ 44062 h 95394"/>
                <a:gd name="connsiteX18" fmla="*/ 2098 w 51868"/>
                <a:gd name="connsiteY18" fmla="*/ 54009 h 95394"/>
                <a:gd name="connsiteX19" fmla="*/ 2098 w 51868"/>
                <a:gd name="connsiteY19" fmla="*/ 63135 h 95394"/>
                <a:gd name="connsiteX20" fmla="*/ 5292 w 51868"/>
                <a:gd name="connsiteY20" fmla="*/ 77326 h 9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868" h="95394">
                  <a:moveTo>
                    <a:pt x="5292" y="77326"/>
                  </a:moveTo>
                  <a:cubicBezTo>
                    <a:pt x="15741" y="90649"/>
                    <a:pt x="14737" y="90649"/>
                    <a:pt x="18068" y="93068"/>
                  </a:cubicBezTo>
                  <a:cubicBezTo>
                    <a:pt x="19711" y="94368"/>
                    <a:pt x="21718" y="95176"/>
                    <a:pt x="23817" y="95395"/>
                  </a:cubicBezTo>
                  <a:cubicBezTo>
                    <a:pt x="28106" y="85447"/>
                    <a:pt x="27148" y="84900"/>
                    <a:pt x="29064" y="81706"/>
                  </a:cubicBezTo>
                  <a:cubicBezTo>
                    <a:pt x="30981" y="78512"/>
                    <a:pt x="27650" y="84991"/>
                    <a:pt x="33627" y="74086"/>
                  </a:cubicBezTo>
                  <a:cubicBezTo>
                    <a:pt x="39605" y="63181"/>
                    <a:pt x="39377" y="60808"/>
                    <a:pt x="39878" y="58390"/>
                  </a:cubicBezTo>
                  <a:cubicBezTo>
                    <a:pt x="40380" y="55971"/>
                    <a:pt x="38419" y="55561"/>
                    <a:pt x="40335" y="51226"/>
                  </a:cubicBezTo>
                  <a:cubicBezTo>
                    <a:pt x="42251" y="46891"/>
                    <a:pt x="41795" y="47028"/>
                    <a:pt x="43666" y="42100"/>
                  </a:cubicBezTo>
                  <a:cubicBezTo>
                    <a:pt x="45536" y="37172"/>
                    <a:pt x="41247" y="39728"/>
                    <a:pt x="46038" y="34526"/>
                  </a:cubicBezTo>
                  <a:cubicBezTo>
                    <a:pt x="50829" y="29324"/>
                    <a:pt x="51240" y="42557"/>
                    <a:pt x="51240" y="27316"/>
                  </a:cubicBezTo>
                  <a:cubicBezTo>
                    <a:pt x="51240" y="12077"/>
                    <a:pt x="52655" y="15499"/>
                    <a:pt x="51240" y="10206"/>
                  </a:cubicBezTo>
                  <a:cubicBezTo>
                    <a:pt x="49826" y="4913"/>
                    <a:pt x="49826" y="259"/>
                    <a:pt x="46997" y="259"/>
                  </a:cubicBezTo>
                  <a:cubicBezTo>
                    <a:pt x="44168" y="259"/>
                    <a:pt x="39377" y="-1156"/>
                    <a:pt x="36958" y="2631"/>
                  </a:cubicBezTo>
                  <a:cubicBezTo>
                    <a:pt x="34540" y="6419"/>
                    <a:pt x="30844" y="2631"/>
                    <a:pt x="27832" y="6464"/>
                  </a:cubicBezTo>
                  <a:cubicBezTo>
                    <a:pt x="26053" y="8878"/>
                    <a:pt x="24456" y="11424"/>
                    <a:pt x="23042" y="14084"/>
                  </a:cubicBezTo>
                  <a:cubicBezTo>
                    <a:pt x="20942" y="17118"/>
                    <a:pt x="19026" y="20290"/>
                    <a:pt x="17338" y="23575"/>
                  </a:cubicBezTo>
                  <a:cubicBezTo>
                    <a:pt x="14965" y="28138"/>
                    <a:pt x="12775" y="28822"/>
                    <a:pt x="11178" y="33568"/>
                  </a:cubicBezTo>
                  <a:cubicBezTo>
                    <a:pt x="9581" y="37314"/>
                    <a:pt x="7528" y="40836"/>
                    <a:pt x="5018" y="44062"/>
                  </a:cubicBezTo>
                  <a:cubicBezTo>
                    <a:pt x="3512" y="47197"/>
                    <a:pt x="2509" y="50555"/>
                    <a:pt x="2098" y="54009"/>
                  </a:cubicBezTo>
                  <a:cubicBezTo>
                    <a:pt x="1368" y="57007"/>
                    <a:pt x="1368" y="60137"/>
                    <a:pt x="2098" y="63135"/>
                  </a:cubicBezTo>
                  <a:cubicBezTo>
                    <a:pt x="3375" y="70253"/>
                    <a:pt x="-5203" y="64047"/>
                    <a:pt x="5292" y="7732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4A982E0-4ABD-E977-C4E2-BFB7B0C5C9C5}"/>
                </a:ext>
              </a:extLst>
            </p:cNvPr>
            <p:cNvSpPr/>
            <p:nvPr/>
          </p:nvSpPr>
          <p:spPr>
            <a:xfrm>
              <a:off x="7992804" y="4064927"/>
              <a:ext cx="60759" cy="114506"/>
            </a:xfrm>
            <a:custGeom>
              <a:avLst/>
              <a:gdLst>
                <a:gd name="connsiteX0" fmla="*/ 44424 w 60759"/>
                <a:gd name="connsiteY0" fmla="*/ 27605 h 114506"/>
                <a:gd name="connsiteX1" fmla="*/ 35709 w 60759"/>
                <a:gd name="connsiteY1" fmla="*/ 14510 h 114506"/>
                <a:gd name="connsiteX2" fmla="*/ 11070 w 60759"/>
                <a:gd name="connsiteY2" fmla="*/ 0 h 114506"/>
                <a:gd name="connsiteX3" fmla="*/ 11070 w 60759"/>
                <a:gd name="connsiteY3" fmla="*/ 21719 h 114506"/>
                <a:gd name="connsiteX4" fmla="*/ 895 w 60759"/>
                <a:gd name="connsiteY4" fmla="*/ 24639 h 114506"/>
                <a:gd name="connsiteX5" fmla="*/ 6690 w 60759"/>
                <a:gd name="connsiteY5" fmla="*/ 37735 h 114506"/>
                <a:gd name="connsiteX6" fmla="*/ 6690 w 60759"/>
                <a:gd name="connsiteY6" fmla="*/ 75424 h 114506"/>
                <a:gd name="connsiteX7" fmla="*/ 12484 w 60759"/>
                <a:gd name="connsiteY7" fmla="*/ 102801 h 114506"/>
                <a:gd name="connsiteX8" fmla="*/ 39861 w 60759"/>
                <a:gd name="connsiteY8" fmla="*/ 111517 h 114506"/>
                <a:gd name="connsiteX9" fmla="*/ 57246 w 60759"/>
                <a:gd name="connsiteY9" fmla="*/ 94132 h 114506"/>
                <a:gd name="connsiteX10" fmla="*/ 60212 w 60759"/>
                <a:gd name="connsiteY10" fmla="*/ 79577 h 114506"/>
                <a:gd name="connsiteX11" fmla="*/ 60212 w 60759"/>
                <a:gd name="connsiteY11" fmla="*/ 62237 h 114506"/>
                <a:gd name="connsiteX12" fmla="*/ 44424 w 60759"/>
                <a:gd name="connsiteY12" fmla="*/ 27605 h 1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59" h="114506">
                  <a:moveTo>
                    <a:pt x="44424" y="27605"/>
                  </a:moveTo>
                  <a:cubicBezTo>
                    <a:pt x="43010" y="22408"/>
                    <a:pt x="39953" y="17809"/>
                    <a:pt x="35709" y="14510"/>
                  </a:cubicBezTo>
                  <a:cubicBezTo>
                    <a:pt x="28409" y="8715"/>
                    <a:pt x="16819" y="4380"/>
                    <a:pt x="11070" y="0"/>
                  </a:cubicBezTo>
                  <a:cubicBezTo>
                    <a:pt x="11800" y="7223"/>
                    <a:pt x="11800" y="14496"/>
                    <a:pt x="11070" y="21719"/>
                  </a:cubicBezTo>
                  <a:cubicBezTo>
                    <a:pt x="9564" y="26282"/>
                    <a:pt x="-3486" y="21719"/>
                    <a:pt x="895" y="24639"/>
                  </a:cubicBezTo>
                  <a:cubicBezTo>
                    <a:pt x="5275" y="27560"/>
                    <a:pt x="2309" y="31894"/>
                    <a:pt x="6690" y="37735"/>
                  </a:cubicBezTo>
                  <a:cubicBezTo>
                    <a:pt x="11070" y="43575"/>
                    <a:pt x="5184" y="66709"/>
                    <a:pt x="6690" y="75424"/>
                  </a:cubicBezTo>
                  <a:cubicBezTo>
                    <a:pt x="8195" y="84139"/>
                    <a:pt x="4682" y="100566"/>
                    <a:pt x="12484" y="102801"/>
                  </a:cubicBezTo>
                  <a:cubicBezTo>
                    <a:pt x="39861" y="111517"/>
                    <a:pt x="31374" y="118817"/>
                    <a:pt x="39861" y="111517"/>
                  </a:cubicBezTo>
                  <a:cubicBezTo>
                    <a:pt x="46067" y="106141"/>
                    <a:pt x="51862" y="100333"/>
                    <a:pt x="57246" y="94132"/>
                  </a:cubicBezTo>
                  <a:lnTo>
                    <a:pt x="60212" y="79577"/>
                  </a:lnTo>
                  <a:cubicBezTo>
                    <a:pt x="60942" y="73818"/>
                    <a:pt x="60942" y="67996"/>
                    <a:pt x="60212" y="62237"/>
                  </a:cubicBezTo>
                  <a:cubicBezTo>
                    <a:pt x="58843" y="56351"/>
                    <a:pt x="44424" y="27605"/>
                    <a:pt x="44424" y="2760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5039B7F-3D16-77DA-68C5-BC423825A949}"/>
                </a:ext>
              </a:extLst>
            </p:cNvPr>
            <p:cNvSpPr/>
            <p:nvPr/>
          </p:nvSpPr>
          <p:spPr>
            <a:xfrm>
              <a:off x="8717507" y="4388923"/>
              <a:ext cx="35169" cy="43443"/>
            </a:xfrm>
            <a:custGeom>
              <a:avLst/>
              <a:gdLst>
                <a:gd name="connsiteX0" fmla="*/ 24458 w 35169"/>
                <a:gd name="connsiteY0" fmla="*/ 11421 h 43443"/>
                <a:gd name="connsiteX1" fmla="*/ 18982 w 35169"/>
                <a:gd name="connsiteY1" fmla="*/ 379 h 43443"/>
                <a:gd name="connsiteX2" fmla="*/ 3240 w 35169"/>
                <a:gd name="connsiteY2" fmla="*/ 4121 h 43443"/>
                <a:gd name="connsiteX3" fmla="*/ 2419 w 35169"/>
                <a:gd name="connsiteY3" fmla="*/ 11878 h 43443"/>
                <a:gd name="connsiteX4" fmla="*/ 10906 w 35169"/>
                <a:gd name="connsiteY4" fmla="*/ 16942 h 43443"/>
                <a:gd name="connsiteX5" fmla="*/ 18115 w 35169"/>
                <a:gd name="connsiteY5" fmla="*/ 27528 h 43443"/>
                <a:gd name="connsiteX6" fmla="*/ 28336 w 35169"/>
                <a:gd name="connsiteY6" fmla="*/ 36654 h 43443"/>
                <a:gd name="connsiteX7" fmla="*/ 34314 w 35169"/>
                <a:gd name="connsiteY7" fmla="*/ 40943 h 43443"/>
                <a:gd name="connsiteX8" fmla="*/ 32580 w 35169"/>
                <a:gd name="connsiteY8" fmla="*/ 29445 h 43443"/>
                <a:gd name="connsiteX9" fmla="*/ 25781 w 35169"/>
                <a:gd name="connsiteY9" fmla="*/ 20912 h 43443"/>
                <a:gd name="connsiteX10" fmla="*/ 24458 w 35169"/>
                <a:gd name="connsiteY10" fmla="*/ 11421 h 4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69" h="43443">
                  <a:moveTo>
                    <a:pt x="24458" y="11421"/>
                  </a:moveTo>
                  <a:cubicBezTo>
                    <a:pt x="23226" y="5033"/>
                    <a:pt x="23226" y="2022"/>
                    <a:pt x="18982" y="379"/>
                  </a:cubicBezTo>
                  <a:cubicBezTo>
                    <a:pt x="14739" y="-1263"/>
                    <a:pt x="4564" y="2889"/>
                    <a:pt x="3240" y="4121"/>
                  </a:cubicBezTo>
                  <a:cubicBezTo>
                    <a:pt x="913" y="6493"/>
                    <a:pt x="-2281" y="7589"/>
                    <a:pt x="2419" y="11878"/>
                  </a:cubicBezTo>
                  <a:cubicBezTo>
                    <a:pt x="7119" y="16167"/>
                    <a:pt x="6662" y="13064"/>
                    <a:pt x="10906" y="16942"/>
                  </a:cubicBezTo>
                  <a:cubicBezTo>
                    <a:pt x="15149" y="20821"/>
                    <a:pt x="13917" y="22007"/>
                    <a:pt x="18115" y="27528"/>
                  </a:cubicBezTo>
                  <a:cubicBezTo>
                    <a:pt x="20762" y="31311"/>
                    <a:pt x="24275" y="34436"/>
                    <a:pt x="28336" y="36654"/>
                  </a:cubicBezTo>
                  <a:cubicBezTo>
                    <a:pt x="34314" y="40943"/>
                    <a:pt x="32899" y="46875"/>
                    <a:pt x="34314" y="40943"/>
                  </a:cubicBezTo>
                  <a:cubicBezTo>
                    <a:pt x="35728" y="35011"/>
                    <a:pt x="35545" y="33232"/>
                    <a:pt x="32580" y="29445"/>
                  </a:cubicBezTo>
                  <a:cubicBezTo>
                    <a:pt x="29614" y="25658"/>
                    <a:pt x="25370" y="26479"/>
                    <a:pt x="25781" y="20912"/>
                  </a:cubicBezTo>
                  <a:cubicBezTo>
                    <a:pt x="26192" y="15345"/>
                    <a:pt x="25781" y="17809"/>
                    <a:pt x="24458" y="11421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5E2504E-C8A6-B22E-D719-B6758208D76A}"/>
                </a:ext>
              </a:extLst>
            </p:cNvPr>
            <p:cNvSpPr/>
            <p:nvPr/>
          </p:nvSpPr>
          <p:spPr>
            <a:xfrm>
              <a:off x="8782779" y="4416321"/>
              <a:ext cx="18563" cy="19885"/>
            </a:xfrm>
            <a:custGeom>
              <a:avLst/>
              <a:gdLst>
                <a:gd name="connsiteX0" fmla="*/ 18320 w 18563"/>
                <a:gd name="connsiteY0" fmla="*/ 14183 h 19885"/>
                <a:gd name="connsiteX1" fmla="*/ 16221 w 18563"/>
                <a:gd name="connsiteY1" fmla="*/ 3552 h 19885"/>
                <a:gd name="connsiteX2" fmla="*/ 1802 w 18563"/>
                <a:gd name="connsiteY2" fmla="*/ 1818 h 19885"/>
                <a:gd name="connsiteX3" fmla="*/ 2168 w 18563"/>
                <a:gd name="connsiteY3" fmla="*/ 15872 h 19885"/>
                <a:gd name="connsiteX4" fmla="*/ 10700 w 18563"/>
                <a:gd name="connsiteY4" fmla="*/ 19294 h 19885"/>
                <a:gd name="connsiteX5" fmla="*/ 18320 w 18563"/>
                <a:gd name="connsiteY5" fmla="*/ 14183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63" h="19885">
                  <a:moveTo>
                    <a:pt x="18320" y="14183"/>
                  </a:moveTo>
                  <a:cubicBezTo>
                    <a:pt x="19004" y="10501"/>
                    <a:pt x="18229" y="6700"/>
                    <a:pt x="16221" y="3552"/>
                  </a:cubicBezTo>
                  <a:cubicBezTo>
                    <a:pt x="14077" y="130"/>
                    <a:pt x="3445" y="-1513"/>
                    <a:pt x="1802" y="1818"/>
                  </a:cubicBezTo>
                  <a:cubicBezTo>
                    <a:pt x="-525" y="6381"/>
                    <a:pt x="-798" y="12951"/>
                    <a:pt x="2168" y="15872"/>
                  </a:cubicBezTo>
                  <a:cubicBezTo>
                    <a:pt x="5133" y="18792"/>
                    <a:pt x="3901" y="17560"/>
                    <a:pt x="10700" y="19294"/>
                  </a:cubicBezTo>
                  <a:cubicBezTo>
                    <a:pt x="17499" y="21028"/>
                    <a:pt x="17909" y="18837"/>
                    <a:pt x="18320" y="1418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1509D3E-C390-D619-2191-9873EE65A9D4}"/>
                </a:ext>
              </a:extLst>
            </p:cNvPr>
            <p:cNvSpPr/>
            <p:nvPr/>
          </p:nvSpPr>
          <p:spPr>
            <a:xfrm>
              <a:off x="9296536" y="4557161"/>
              <a:ext cx="31908" cy="14956"/>
            </a:xfrm>
            <a:custGeom>
              <a:avLst/>
              <a:gdLst>
                <a:gd name="connsiteX0" fmla="*/ 274 w 31908"/>
                <a:gd name="connsiteY0" fmla="*/ 14656 h 14956"/>
                <a:gd name="connsiteX1" fmla="*/ 23088 w 31908"/>
                <a:gd name="connsiteY1" fmla="*/ 11371 h 14956"/>
                <a:gd name="connsiteX2" fmla="*/ 30617 w 31908"/>
                <a:gd name="connsiteY2" fmla="*/ 3203 h 14956"/>
                <a:gd name="connsiteX3" fmla="*/ 9719 w 31908"/>
                <a:gd name="connsiteY3" fmla="*/ 602 h 14956"/>
                <a:gd name="connsiteX4" fmla="*/ 274 w 31908"/>
                <a:gd name="connsiteY4" fmla="*/ 14656 h 1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8" h="14956">
                  <a:moveTo>
                    <a:pt x="274" y="14656"/>
                  </a:moveTo>
                  <a:cubicBezTo>
                    <a:pt x="3468" y="8861"/>
                    <a:pt x="12366" y="13926"/>
                    <a:pt x="23088" y="11371"/>
                  </a:cubicBezTo>
                  <a:cubicBezTo>
                    <a:pt x="33811" y="8816"/>
                    <a:pt x="32534" y="8861"/>
                    <a:pt x="30617" y="3203"/>
                  </a:cubicBezTo>
                  <a:cubicBezTo>
                    <a:pt x="28701" y="-2455"/>
                    <a:pt x="15423" y="1241"/>
                    <a:pt x="9719" y="602"/>
                  </a:cubicBezTo>
                  <a:cubicBezTo>
                    <a:pt x="4016" y="-36"/>
                    <a:pt x="-1277" y="17439"/>
                    <a:pt x="274" y="1465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B25C18E-816B-2E14-4415-708E1BCAAD38}"/>
                </a:ext>
              </a:extLst>
            </p:cNvPr>
            <p:cNvSpPr/>
            <p:nvPr/>
          </p:nvSpPr>
          <p:spPr>
            <a:xfrm>
              <a:off x="9309244" y="3358800"/>
              <a:ext cx="18806" cy="13037"/>
            </a:xfrm>
            <a:custGeom>
              <a:avLst/>
              <a:gdLst>
                <a:gd name="connsiteX0" fmla="*/ 9102 w 18806"/>
                <a:gd name="connsiteY0" fmla="*/ 12799 h 13037"/>
                <a:gd name="connsiteX1" fmla="*/ 18685 w 18806"/>
                <a:gd name="connsiteY1" fmla="*/ 3947 h 13037"/>
                <a:gd name="connsiteX2" fmla="*/ 11612 w 18806"/>
                <a:gd name="connsiteY2" fmla="*/ 114 h 13037"/>
                <a:gd name="connsiteX3" fmla="*/ 251 w 18806"/>
                <a:gd name="connsiteY3" fmla="*/ 8418 h 13037"/>
                <a:gd name="connsiteX4" fmla="*/ 9102 w 18806"/>
                <a:gd name="connsiteY4" fmla="*/ 12799 h 1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06" h="13037">
                  <a:moveTo>
                    <a:pt x="9102" y="12799"/>
                  </a:moveTo>
                  <a:cubicBezTo>
                    <a:pt x="17955" y="12205"/>
                    <a:pt x="19278" y="7141"/>
                    <a:pt x="18685" y="3947"/>
                  </a:cubicBezTo>
                  <a:cubicBezTo>
                    <a:pt x="18092" y="753"/>
                    <a:pt x="16768" y="1437"/>
                    <a:pt x="11612" y="114"/>
                  </a:cubicBezTo>
                  <a:cubicBezTo>
                    <a:pt x="7916" y="-799"/>
                    <a:pt x="-1666" y="3947"/>
                    <a:pt x="251" y="8418"/>
                  </a:cubicBezTo>
                  <a:cubicBezTo>
                    <a:pt x="2167" y="12890"/>
                    <a:pt x="251" y="13483"/>
                    <a:pt x="9102" y="12799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831240F-3FC5-9A52-632D-549A82B079DD}"/>
                </a:ext>
              </a:extLst>
            </p:cNvPr>
            <p:cNvSpPr/>
            <p:nvPr/>
          </p:nvSpPr>
          <p:spPr>
            <a:xfrm>
              <a:off x="9658691" y="4551649"/>
              <a:ext cx="2828" cy="948"/>
            </a:xfrm>
            <a:custGeom>
              <a:avLst/>
              <a:gdLst>
                <a:gd name="connsiteX0" fmla="*/ 2829 w 2828"/>
                <a:gd name="connsiteY0" fmla="*/ 456 h 948"/>
                <a:gd name="connsiteX1" fmla="*/ 0 w 2828"/>
                <a:gd name="connsiteY1" fmla="*/ 0 h 948"/>
                <a:gd name="connsiteX2" fmla="*/ 2829 w 2828"/>
                <a:gd name="connsiteY2" fmla="*/ 456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" h="948">
                  <a:moveTo>
                    <a:pt x="2829" y="456"/>
                  </a:moveTo>
                  <a:cubicBezTo>
                    <a:pt x="2829" y="456"/>
                    <a:pt x="1597" y="182"/>
                    <a:pt x="0" y="0"/>
                  </a:cubicBezTo>
                  <a:cubicBezTo>
                    <a:pt x="548" y="1825"/>
                    <a:pt x="2829" y="456"/>
                    <a:pt x="2829" y="456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A7881DB-3F55-2734-8196-B0F17160DB57}"/>
                </a:ext>
              </a:extLst>
            </p:cNvPr>
            <p:cNvSpPr/>
            <p:nvPr/>
          </p:nvSpPr>
          <p:spPr>
            <a:xfrm>
              <a:off x="7250452" y="2976864"/>
              <a:ext cx="2912" cy="1803"/>
            </a:xfrm>
            <a:custGeom>
              <a:avLst/>
              <a:gdLst>
                <a:gd name="connsiteX0" fmla="*/ 2738 w 2912"/>
                <a:gd name="connsiteY0" fmla="*/ 1323 h 1803"/>
                <a:gd name="connsiteX1" fmla="*/ 0 w 2912"/>
                <a:gd name="connsiteY1" fmla="*/ 0 h 1803"/>
                <a:gd name="connsiteX2" fmla="*/ 2738 w 2912"/>
                <a:gd name="connsiteY2" fmla="*/ 1323 h 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2" h="1803">
                  <a:moveTo>
                    <a:pt x="2738" y="1323"/>
                  </a:moveTo>
                  <a:cubicBezTo>
                    <a:pt x="2007" y="584"/>
                    <a:pt x="1049" y="114"/>
                    <a:pt x="0" y="0"/>
                  </a:cubicBezTo>
                  <a:cubicBezTo>
                    <a:pt x="2007" y="1597"/>
                    <a:pt x="3422" y="2373"/>
                    <a:pt x="2738" y="1323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BF73532-E79C-A32D-3403-80588AD2ABE4}"/>
                </a:ext>
              </a:extLst>
            </p:cNvPr>
            <p:cNvSpPr/>
            <p:nvPr/>
          </p:nvSpPr>
          <p:spPr>
            <a:xfrm>
              <a:off x="8836370" y="2344769"/>
              <a:ext cx="496805" cy="589001"/>
            </a:xfrm>
            <a:custGeom>
              <a:avLst/>
              <a:gdLst>
                <a:gd name="connsiteX0" fmla="*/ 423161 w 496805"/>
                <a:gd name="connsiteY0" fmla="*/ 361334 h 589001"/>
                <a:gd name="connsiteX1" fmla="*/ 419055 w 496805"/>
                <a:gd name="connsiteY1" fmla="*/ 360057 h 589001"/>
                <a:gd name="connsiteX2" fmla="*/ 419055 w 496805"/>
                <a:gd name="connsiteY2" fmla="*/ 359326 h 589001"/>
                <a:gd name="connsiteX3" fmla="*/ 417093 w 496805"/>
                <a:gd name="connsiteY3" fmla="*/ 358916 h 589001"/>
                <a:gd name="connsiteX4" fmla="*/ 415222 w 496805"/>
                <a:gd name="connsiteY4" fmla="*/ 357045 h 589001"/>
                <a:gd name="connsiteX5" fmla="*/ 416043 w 496805"/>
                <a:gd name="connsiteY5" fmla="*/ 356589 h 589001"/>
                <a:gd name="connsiteX6" fmla="*/ 407738 w 496805"/>
                <a:gd name="connsiteY6" fmla="*/ 328710 h 589001"/>
                <a:gd name="connsiteX7" fmla="*/ 383693 w 496805"/>
                <a:gd name="connsiteY7" fmla="*/ 250776 h 589001"/>
                <a:gd name="connsiteX8" fmla="*/ 393411 w 496805"/>
                <a:gd name="connsiteY8" fmla="*/ 319721 h 589001"/>
                <a:gd name="connsiteX9" fmla="*/ 367905 w 496805"/>
                <a:gd name="connsiteY9" fmla="*/ 354171 h 589001"/>
                <a:gd name="connsiteX10" fmla="*/ 349653 w 496805"/>
                <a:gd name="connsiteY10" fmla="*/ 335508 h 589001"/>
                <a:gd name="connsiteX11" fmla="*/ 349653 w 496805"/>
                <a:gd name="connsiteY11" fmla="*/ 278700 h 589001"/>
                <a:gd name="connsiteX12" fmla="*/ 399845 w 496805"/>
                <a:gd name="connsiteY12" fmla="*/ 215459 h 589001"/>
                <a:gd name="connsiteX13" fmla="*/ 485764 w 496805"/>
                <a:gd name="connsiteY13" fmla="*/ 174895 h 589001"/>
                <a:gd name="connsiteX14" fmla="*/ 377396 w 496805"/>
                <a:gd name="connsiteY14" fmla="*/ 204143 h 589001"/>
                <a:gd name="connsiteX15" fmla="*/ 317257 w 496805"/>
                <a:gd name="connsiteY15" fmla="*/ 196523 h 589001"/>
                <a:gd name="connsiteX16" fmla="*/ 236768 w 496805"/>
                <a:gd name="connsiteY16" fmla="*/ 143001 h 589001"/>
                <a:gd name="connsiteX17" fmla="*/ 213953 w 496805"/>
                <a:gd name="connsiteY17" fmla="*/ 106863 h 589001"/>
                <a:gd name="connsiteX18" fmla="*/ 195702 w 496805"/>
                <a:gd name="connsiteY18" fmla="*/ 0 h 589001"/>
                <a:gd name="connsiteX19" fmla="*/ 187352 w 496805"/>
                <a:gd name="connsiteY19" fmla="*/ 14784 h 589001"/>
                <a:gd name="connsiteX20" fmla="*/ 199763 w 496805"/>
                <a:gd name="connsiteY20" fmla="*/ 148613 h 589001"/>
                <a:gd name="connsiteX21" fmla="*/ 172750 w 496805"/>
                <a:gd name="connsiteY21" fmla="*/ 175534 h 589001"/>
                <a:gd name="connsiteX22" fmla="*/ 0 w 496805"/>
                <a:gd name="connsiteY22" fmla="*/ 174576 h 589001"/>
                <a:gd name="connsiteX23" fmla="*/ 172614 w 496805"/>
                <a:gd name="connsiteY23" fmla="*/ 189816 h 589001"/>
                <a:gd name="connsiteX24" fmla="*/ 205603 w 496805"/>
                <a:gd name="connsiteY24" fmla="*/ 209162 h 589001"/>
                <a:gd name="connsiteX25" fmla="*/ 208569 w 496805"/>
                <a:gd name="connsiteY25" fmla="*/ 309135 h 589001"/>
                <a:gd name="connsiteX26" fmla="*/ 193968 w 496805"/>
                <a:gd name="connsiteY26" fmla="*/ 327751 h 589001"/>
                <a:gd name="connsiteX27" fmla="*/ 144142 w 496805"/>
                <a:gd name="connsiteY27" fmla="*/ 334596 h 589001"/>
                <a:gd name="connsiteX28" fmla="*/ 152537 w 496805"/>
                <a:gd name="connsiteY28" fmla="*/ 253331 h 589001"/>
                <a:gd name="connsiteX29" fmla="*/ 133555 w 496805"/>
                <a:gd name="connsiteY29" fmla="*/ 326017 h 589001"/>
                <a:gd name="connsiteX30" fmla="*/ 103760 w 496805"/>
                <a:gd name="connsiteY30" fmla="*/ 367677 h 589001"/>
                <a:gd name="connsiteX31" fmla="*/ 49005 w 496805"/>
                <a:gd name="connsiteY31" fmla="*/ 399982 h 589001"/>
                <a:gd name="connsiteX32" fmla="*/ 98056 w 496805"/>
                <a:gd name="connsiteY32" fmla="*/ 384331 h 589001"/>
                <a:gd name="connsiteX33" fmla="*/ 123335 w 496805"/>
                <a:gd name="connsiteY33" fmla="*/ 372604 h 589001"/>
                <a:gd name="connsiteX34" fmla="*/ 123335 w 496805"/>
                <a:gd name="connsiteY34" fmla="*/ 578481 h 589001"/>
                <a:gd name="connsiteX35" fmla="*/ 132460 w 496805"/>
                <a:gd name="connsiteY35" fmla="*/ 587607 h 589001"/>
                <a:gd name="connsiteX36" fmla="*/ 132460 w 496805"/>
                <a:gd name="connsiteY36" fmla="*/ 587607 h 589001"/>
                <a:gd name="connsiteX37" fmla="*/ 134057 w 496805"/>
                <a:gd name="connsiteY37" fmla="*/ 587607 h 589001"/>
                <a:gd name="connsiteX38" fmla="*/ 134057 w 496805"/>
                <a:gd name="connsiteY38" fmla="*/ 587607 h 589001"/>
                <a:gd name="connsiteX39" fmla="*/ 134057 w 496805"/>
                <a:gd name="connsiteY39" fmla="*/ 587607 h 589001"/>
                <a:gd name="connsiteX40" fmla="*/ 141221 w 496805"/>
                <a:gd name="connsiteY40" fmla="*/ 578846 h 589001"/>
                <a:gd name="connsiteX41" fmla="*/ 141221 w 496805"/>
                <a:gd name="connsiteY41" fmla="*/ 365076 h 589001"/>
                <a:gd name="connsiteX42" fmla="*/ 176036 w 496805"/>
                <a:gd name="connsiteY42" fmla="*/ 369639 h 589001"/>
                <a:gd name="connsiteX43" fmla="*/ 181283 w 496805"/>
                <a:gd name="connsiteY43" fmla="*/ 370825 h 589001"/>
                <a:gd name="connsiteX44" fmla="*/ 201178 w 496805"/>
                <a:gd name="connsiteY44" fmla="*/ 379403 h 589001"/>
                <a:gd name="connsiteX45" fmla="*/ 201178 w 496805"/>
                <a:gd name="connsiteY45" fmla="*/ 578390 h 589001"/>
                <a:gd name="connsiteX46" fmla="*/ 203869 w 496805"/>
                <a:gd name="connsiteY46" fmla="*/ 584732 h 589001"/>
                <a:gd name="connsiteX47" fmla="*/ 211946 w 496805"/>
                <a:gd name="connsiteY47" fmla="*/ 588976 h 589001"/>
                <a:gd name="connsiteX48" fmla="*/ 223170 w 496805"/>
                <a:gd name="connsiteY48" fmla="*/ 574648 h 589001"/>
                <a:gd name="connsiteX49" fmla="*/ 219292 w 496805"/>
                <a:gd name="connsiteY49" fmla="*/ 444880 h 589001"/>
                <a:gd name="connsiteX50" fmla="*/ 219292 w 496805"/>
                <a:gd name="connsiteY50" fmla="*/ 375205 h 589001"/>
                <a:gd name="connsiteX51" fmla="*/ 231931 w 496805"/>
                <a:gd name="connsiteY51" fmla="*/ 372239 h 589001"/>
                <a:gd name="connsiteX52" fmla="*/ 241650 w 496805"/>
                <a:gd name="connsiteY52" fmla="*/ 365030 h 589001"/>
                <a:gd name="connsiteX53" fmla="*/ 267020 w 496805"/>
                <a:gd name="connsiteY53" fmla="*/ 337060 h 589001"/>
                <a:gd name="connsiteX54" fmla="*/ 268571 w 496805"/>
                <a:gd name="connsiteY54" fmla="*/ 337060 h 589001"/>
                <a:gd name="connsiteX55" fmla="*/ 268571 w 496805"/>
                <a:gd name="connsiteY55" fmla="*/ 578436 h 589001"/>
                <a:gd name="connsiteX56" fmla="*/ 271719 w 496805"/>
                <a:gd name="connsiteY56" fmla="*/ 585189 h 589001"/>
                <a:gd name="connsiteX57" fmla="*/ 278883 w 496805"/>
                <a:gd name="connsiteY57" fmla="*/ 587972 h 589001"/>
                <a:gd name="connsiteX58" fmla="*/ 284496 w 496805"/>
                <a:gd name="connsiteY58" fmla="*/ 584231 h 589001"/>
                <a:gd name="connsiteX59" fmla="*/ 286640 w 496805"/>
                <a:gd name="connsiteY59" fmla="*/ 578436 h 589001"/>
                <a:gd name="connsiteX60" fmla="*/ 286640 w 496805"/>
                <a:gd name="connsiteY60" fmla="*/ 337653 h 589001"/>
                <a:gd name="connsiteX61" fmla="*/ 313698 w 496805"/>
                <a:gd name="connsiteY61" fmla="*/ 358688 h 589001"/>
                <a:gd name="connsiteX62" fmla="*/ 299142 w 496805"/>
                <a:gd name="connsiteY62" fmla="*/ 368817 h 589001"/>
                <a:gd name="connsiteX63" fmla="*/ 325379 w 496805"/>
                <a:gd name="connsiteY63" fmla="*/ 371783 h 589001"/>
                <a:gd name="connsiteX64" fmla="*/ 338429 w 496805"/>
                <a:gd name="connsiteY64" fmla="*/ 373152 h 589001"/>
                <a:gd name="connsiteX65" fmla="*/ 338429 w 496805"/>
                <a:gd name="connsiteY65" fmla="*/ 442462 h 589001"/>
                <a:gd name="connsiteX66" fmla="*/ 338429 w 496805"/>
                <a:gd name="connsiteY66" fmla="*/ 501779 h 589001"/>
                <a:gd name="connsiteX67" fmla="*/ 338429 w 496805"/>
                <a:gd name="connsiteY67" fmla="*/ 578618 h 589001"/>
                <a:gd name="connsiteX68" fmla="*/ 338748 w 496805"/>
                <a:gd name="connsiteY68" fmla="*/ 580900 h 589001"/>
                <a:gd name="connsiteX69" fmla="*/ 347098 w 496805"/>
                <a:gd name="connsiteY69" fmla="*/ 588898 h 589001"/>
                <a:gd name="connsiteX70" fmla="*/ 348239 w 496805"/>
                <a:gd name="connsiteY70" fmla="*/ 588794 h 589001"/>
                <a:gd name="connsiteX71" fmla="*/ 358277 w 496805"/>
                <a:gd name="connsiteY71" fmla="*/ 573189 h 589001"/>
                <a:gd name="connsiteX72" fmla="*/ 356497 w 496805"/>
                <a:gd name="connsiteY72" fmla="*/ 513871 h 589001"/>
                <a:gd name="connsiteX73" fmla="*/ 356497 w 496805"/>
                <a:gd name="connsiteY73" fmla="*/ 374886 h 589001"/>
                <a:gd name="connsiteX74" fmla="*/ 371008 w 496805"/>
                <a:gd name="connsiteY74" fmla="*/ 372741 h 589001"/>
                <a:gd name="connsiteX75" fmla="*/ 400438 w 496805"/>
                <a:gd name="connsiteY75" fmla="*/ 364391 h 589001"/>
                <a:gd name="connsiteX76" fmla="*/ 400438 w 496805"/>
                <a:gd name="connsiteY76" fmla="*/ 578390 h 589001"/>
                <a:gd name="connsiteX77" fmla="*/ 409564 w 496805"/>
                <a:gd name="connsiteY77" fmla="*/ 587516 h 589001"/>
                <a:gd name="connsiteX78" fmla="*/ 409564 w 496805"/>
                <a:gd name="connsiteY78" fmla="*/ 587516 h 589001"/>
                <a:gd name="connsiteX79" fmla="*/ 418689 w 496805"/>
                <a:gd name="connsiteY79" fmla="*/ 578390 h 589001"/>
                <a:gd name="connsiteX80" fmla="*/ 418689 w 496805"/>
                <a:gd name="connsiteY80" fmla="*/ 365532 h 589001"/>
                <a:gd name="connsiteX81" fmla="*/ 420013 w 496805"/>
                <a:gd name="connsiteY81" fmla="*/ 366581 h 589001"/>
                <a:gd name="connsiteX82" fmla="*/ 496806 w 496805"/>
                <a:gd name="connsiteY82" fmla="*/ 399799 h 589001"/>
                <a:gd name="connsiteX83" fmla="*/ 423800 w 496805"/>
                <a:gd name="connsiteY83" fmla="*/ 361653 h 589001"/>
                <a:gd name="connsiteX84" fmla="*/ 142179 w 496805"/>
                <a:gd name="connsiteY84" fmla="*/ 354399 h 589001"/>
                <a:gd name="connsiteX85" fmla="*/ 144050 w 496805"/>
                <a:gd name="connsiteY85" fmla="*/ 335326 h 589001"/>
                <a:gd name="connsiteX86" fmla="*/ 167686 w 496805"/>
                <a:gd name="connsiteY86" fmla="*/ 345319 h 589001"/>
                <a:gd name="connsiteX87" fmla="*/ 207155 w 496805"/>
                <a:gd name="connsiteY87" fmla="*/ 349608 h 589001"/>
                <a:gd name="connsiteX88" fmla="*/ 142179 w 496805"/>
                <a:gd name="connsiteY88" fmla="*/ 354399 h 589001"/>
                <a:gd name="connsiteX89" fmla="*/ 212083 w 496805"/>
                <a:gd name="connsiteY89" fmla="*/ 149754 h 589001"/>
                <a:gd name="connsiteX90" fmla="*/ 320496 w 496805"/>
                <a:gd name="connsiteY90" fmla="*/ 212128 h 589001"/>
                <a:gd name="connsiteX91" fmla="*/ 331903 w 496805"/>
                <a:gd name="connsiteY91" fmla="*/ 231110 h 589001"/>
                <a:gd name="connsiteX92" fmla="*/ 305895 w 496805"/>
                <a:gd name="connsiteY92" fmla="*/ 236038 h 589001"/>
                <a:gd name="connsiteX93" fmla="*/ 237133 w 496805"/>
                <a:gd name="connsiteY93" fmla="*/ 194515 h 589001"/>
                <a:gd name="connsiteX94" fmla="*/ 212083 w 496805"/>
                <a:gd name="connsiteY94" fmla="*/ 149754 h 589001"/>
                <a:gd name="connsiteX95" fmla="*/ 231749 w 496805"/>
                <a:gd name="connsiteY95" fmla="*/ 324512 h 589001"/>
                <a:gd name="connsiteX96" fmla="*/ 214227 w 496805"/>
                <a:gd name="connsiteY96" fmla="*/ 300055 h 589001"/>
                <a:gd name="connsiteX97" fmla="*/ 213634 w 496805"/>
                <a:gd name="connsiteY97" fmla="*/ 216417 h 589001"/>
                <a:gd name="connsiteX98" fmla="*/ 218790 w 496805"/>
                <a:gd name="connsiteY98" fmla="*/ 197755 h 589001"/>
                <a:gd name="connsiteX99" fmla="*/ 261544 w 496805"/>
                <a:gd name="connsiteY99" fmla="*/ 297499 h 589001"/>
                <a:gd name="connsiteX100" fmla="*/ 231749 w 496805"/>
                <a:gd name="connsiteY100" fmla="*/ 324512 h 589001"/>
                <a:gd name="connsiteX101" fmla="*/ 266061 w 496805"/>
                <a:gd name="connsiteY101" fmla="*/ 240737 h 589001"/>
                <a:gd name="connsiteX102" fmla="*/ 267658 w 496805"/>
                <a:gd name="connsiteY102" fmla="*/ 240737 h 589001"/>
                <a:gd name="connsiteX103" fmla="*/ 268206 w 496805"/>
                <a:gd name="connsiteY103" fmla="*/ 242015 h 589001"/>
                <a:gd name="connsiteX104" fmla="*/ 276237 w 496805"/>
                <a:gd name="connsiteY104" fmla="*/ 283218 h 589001"/>
                <a:gd name="connsiteX105" fmla="*/ 268890 w 496805"/>
                <a:gd name="connsiteY105" fmla="*/ 243292 h 589001"/>
                <a:gd name="connsiteX106" fmla="*/ 276237 w 496805"/>
                <a:gd name="connsiteY106" fmla="*/ 283218 h 589001"/>
                <a:gd name="connsiteX107" fmla="*/ 344680 w 496805"/>
                <a:gd name="connsiteY107" fmla="*/ 298321 h 589001"/>
                <a:gd name="connsiteX108" fmla="*/ 344451 w 496805"/>
                <a:gd name="connsiteY108" fmla="*/ 349379 h 589001"/>
                <a:gd name="connsiteX109" fmla="*/ 298229 w 496805"/>
                <a:gd name="connsiteY109" fmla="*/ 333136 h 589001"/>
                <a:gd name="connsiteX110" fmla="*/ 286822 w 496805"/>
                <a:gd name="connsiteY110" fmla="*/ 326656 h 589001"/>
                <a:gd name="connsiteX111" fmla="*/ 288054 w 496805"/>
                <a:gd name="connsiteY111" fmla="*/ 307337 h 589001"/>
                <a:gd name="connsiteX112" fmla="*/ 290747 w 496805"/>
                <a:gd name="connsiteY112" fmla="*/ 305485 h 589001"/>
                <a:gd name="connsiteX113" fmla="*/ 328025 w 496805"/>
                <a:gd name="connsiteY113" fmla="*/ 272586 h 589001"/>
                <a:gd name="connsiteX114" fmla="*/ 344771 w 496805"/>
                <a:gd name="connsiteY114" fmla="*/ 298138 h 5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96805" h="589001">
                  <a:moveTo>
                    <a:pt x="423161" y="361334"/>
                  </a:moveTo>
                  <a:cubicBezTo>
                    <a:pt x="421747" y="361079"/>
                    <a:pt x="420378" y="360650"/>
                    <a:pt x="419055" y="360057"/>
                  </a:cubicBezTo>
                  <a:lnTo>
                    <a:pt x="419055" y="359326"/>
                  </a:lnTo>
                  <a:lnTo>
                    <a:pt x="417093" y="358916"/>
                  </a:lnTo>
                  <a:cubicBezTo>
                    <a:pt x="416362" y="358414"/>
                    <a:pt x="415723" y="357780"/>
                    <a:pt x="415222" y="357045"/>
                  </a:cubicBezTo>
                  <a:lnTo>
                    <a:pt x="416043" y="356589"/>
                  </a:lnTo>
                  <a:cubicBezTo>
                    <a:pt x="409290" y="348467"/>
                    <a:pt x="409746" y="338337"/>
                    <a:pt x="407738" y="328710"/>
                  </a:cubicBezTo>
                  <a:cubicBezTo>
                    <a:pt x="402400" y="303021"/>
                    <a:pt x="401533" y="275826"/>
                    <a:pt x="383693" y="250776"/>
                  </a:cubicBezTo>
                  <a:cubicBezTo>
                    <a:pt x="379130" y="277149"/>
                    <a:pt x="386613" y="298595"/>
                    <a:pt x="393411" y="319721"/>
                  </a:cubicBezTo>
                  <a:cubicBezTo>
                    <a:pt x="405366" y="356771"/>
                    <a:pt x="405959" y="355676"/>
                    <a:pt x="367905" y="354171"/>
                  </a:cubicBezTo>
                  <a:cubicBezTo>
                    <a:pt x="353486" y="353623"/>
                    <a:pt x="349014" y="349288"/>
                    <a:pt x="349653" y="335508"/>
                  </a:cubicBezTo>
                  <a:cubicBezTo>
                    <a:pt x="350475" y="316618"/>
                    <a:pt x="349653" y="297636"/>
                    <a:pt x="349653" y="278700"/>
                  </a:cubicBezTo>
                  <a:cubicBezTo>
                    <a:pt x="349653" y="227140"/>
                    <a:pt x="349653" y="227688"/>
                    <a:pt x="399845" y="215459"/>
                  </a:cubicBezTo>
                  <a:cubicBezTo>
                    <a:pt x="431146" y="207885"/>
                    <a:pt x="460896" y="196249"/>
                    <a:pt x="485764" y="174895"/>
                  </a:cubicBezTo>
                  <a:cubicBezTo>
                    <a:pt x="447755" y="175438"/>
                    <a:pt x="410522" y="185495"/>
                    <a:pt x="377396" y="204143"/>
                  </a:cubicBezTo>
                  <a:cubicBezTo>
                    <a:pt x="354581" y="217375"/>
                    <a:pt x="335919" y="213269"/>
                    <a:pt x="317257" y="196523"/>
                  </a:cubicBezTo>
                  <a:cubicBezTo>
                    <a:pt x="293347" y="174630"/>
                    <a:pt x="266199" y="156575"/>
                    <a:pt x="236768" y="143001"/>
                  </a:cubicBezTo>
                  <a:cubicBezTo>
                    <a:pt x="219246" y="135244"/>
                    <a:pt x="213588" y="125525"/>
                    <a:pt x="213953" y="106863"/>
                  </a:cubicBezTo>
                  <a:cubicBezTo>
                    <a:pt x="215003" y="70360"/>
                    <a:pt x="211033" y="34222"/>
                    <a:pt x="195702" y="0"/>
                  </a:cubicBezTo>
                  <a:cubicBezTo>
                    <a:pt x="187169" y="3742"/>
                    <a:pt x="187625" y="9491"/>
                    <a:pt x="187352" y="14784"/>
                  </a:cubicBezTo>
                  <a:cubicBezTo>
                    <a:pt x="184614" y="59765"/>
                    <a:pt x="188812" y="104901"/>
                    <a:pt x="199763" y="148613"/>
                  </a:cubicBezTo>
                  <a:cubicBezTo>
                    <a:pt x="207611" y="178043"/>
                    <a:pt x="203687" y="181557"/>
                    <a:pt x="172750" y="175534"/>
                  </a:cubicBezTo>
                  <a:cubicBezTo>
                    <a:pt x="115806" y="163844"/>
                    <a:pt x="57082" y="163520"/>
                    <a:pt x="0" y="174576"/>
                  </a:cubicBezTo>
                  <a:cubicBezTo>
                    <a:pt x="61736" y="191869"/>
                    <a:pt x="116627" y="196934"/>
                    <a:pt x="172614" y="189816"/>
                  </a:cubicBezTo>
                  <a:cubicBezTo>
                    <a:pt x="188356" y="187808"/>
                    <a:pt x="204554" y="185663"/>
                    <a:pt x="205603" y="209162"/>
                  </a:cubicBezTo>
                  <a:cubicBezTo>
                    <a:pt x="206698" y="242471"/>
                    <a:pt x="207246" y="275780"/>
                    <a:pt x="208569" y="309135"/>
                  </a:cubicBezTo>
                  <a:cubicBezTo>
                    <a:pt x="208980" y="320040"/>
                    <a:pt x="204782" y="326246"/>
                    <a:pt x="193968" y="327751"/>
                  </a:cubicBezTo>
                  <a:cubicBezTo>
                    <a:pt x="177359" y="330124"/>
                    <a:pt x="160751" y="332314"/>
                    <a:pt x="144142" y="334596"/>
                  </a:cubicBezTo>
                  <a:cubicBezTo>
                    <a:pt x="145419" y="308405"/>
                    <a:pt x="162712" y="283628"/>
                    <a:pt x="152537" y="253331"/>
                  </a:cubicBezTo>
                  <a:cubicBezTo>
                    <a:pt x="140400" y="275662"/>
                    <a:pt x="133875" y="300607"/>
                    <a:pt x="133555" y="326017"/>
                  </a:cubicBezTo>
                  <a:cubicBezTo>
                    <a:pt x="133555" y="348193"/>
                    <a:pt x="125160" y="361106"/>
                    <a:pt x="103760" y="367677"/>
                  </a:cubicBezTo>
                  <a:cubicBezTo>
                    <a:pt x="83227" y="374037"/>
                    <a:pt x="64473" y="385098"/>
                    <a:pt x="49005" y="399982"/>
                  </a:cubicBezTo>
                  <a:cubicBezTo>
                    <a:pt x="71820" y="400255"/>
                    <a:pt x="84961" y="391677"/>
                    <a:pt x="98056" y="384331"/>
                  </a:cubicBezTo>
                  <a:cubicBezTo>
                    <a:pt x="111152" y="376985"/>
                    <a:pt x="118680" y="372787"/>
                    <a:pt x="123335" y="372604"/>
                  </a:cubicBezTo>
                  <a:lnTo>
                    <a:pt x="123335" y="578481"/>
                  </a:lnTo>
                  <a:cubicBezTo>
                    <a:pt x="123335" y="583523"/>
                    <a:pt x="127441" y="587607"/>
                    <a:pt x="132460" y="587607"/>
                  </a:cubicBezTo>
                  <a:lnTo>
                    <a:pt x="132460" y="587607"/>
                  </a:lnTo>
                  <a:cubicBezTo>
                    <a:pt x="133008" y="587676"/>
                    <a:pt x="133510" y="587676"/>
                    <a:pt x="134057" y="587607"/>
                  </a:cubicBezTo>
                  <a:lnTo>
                    <a:pt x="134057" y="587607"/>
                  </a:lnTo>
                  <a:lnTo>
                    <a:pt x="134057" y="587607"/>
                  </a:lnTo>
                  <a:cubicBezTo>
                    <a:pt x="138164" y="586699"/>
                    <a:pt x="141130" y="583072"/>
                    <a:pt x="141221" y="578846"/>
                  </a:cubicBezTo>
                  <a:lnTo>
                    <a:pt x="141221" y="365076"/>
                  </a:lnTo>
                  <a:cubicBezTo>
                    <a:pt x="147883" y="364482"/>
                    <a:pt x="158606" y="366399"/>
                    <a:pt x="176036" y="369639"/>
                  </a:cubicBezTo>
                  <a:cubicBezTo>
                    <a:pt x="177724" y="370227"/>
                    <a:pt x="179504" y="370624"/>
                    <a:pt x="181283" y="370825"/>
                  </a:cubicBezTo>
                  <a:cubicBezTo>
                    <a:pt x="192371" y="370323"/>
                    <a:pt x="198257" y="373289"/>
                    <a:pt x="201178" y="379403"/>
                  </a:cubicBezTo>
                  <a:lnTo>
                    <a:pt x="201178" y="578390"/>
                  </a:lnTo>
                  <a:cubicBezTo>
                    <a:pt x="201223" y="580776"/>
                    <a:pt x="202181" y="583053"/>
                    <a:pt x="203869" y="584732"/>
                  </a:cubicBezTo>
                  <a:cubicBezTo>
                    <a:pt x="204919" y="587060"/>
                    <a:pt x="207200" y="588748"/>
                    <a:pt x="211946" y="588976"/>
                  </a:cubicBezTo>
                  <a:cubicBezTo>
                    <a:pt x="222304" y="589478"/>
                    <a:pt x="223399" y="582451"/>
                    <a:pt x="223170" y="574648"/>
                  </a:cubicBezTo>
                  <a:cubicBezTo>
                    <a:pt x="221801" y="531392"/>
                    <a:pt x="221026" y="487954"/>
                    <a:pt x="219292" y="444880"/>
                  </a:cubicBezTo>
                  <a:lnTo>
                    <a:pt x="219292" y="375205"/>
                  </a:lnTo>
                  <a:cubicBezTo>
                    <a:pt x="221619" y="373015"/>
                    <a:pt x="225543" y="372285"/>
                    <a:pt x="231931" y="372239"/>
                  </a:cubicBezTo>
                  <a:cubicBezTo>
                    <a:pt x="241969" y="372239"/>
                    <a:pt x="242380" y="370871"/>
                    <a:pt x="241650" y="365030"/>
                  </a:cubicBezTo>
                  <a:cubicBezTo>
                    <a:pt x="239186" y="345729"/>
                    <a:pt x="256981" y="338109"/>
                    <a:pt x="267020" y="337060"/>
                  </a:cubicBezTo>
                  <a:cubicBezTo>
                    <a:pt x="267521" y="337014"/>
                    <a:pt x="268069" y="337014"/>
                    <a:pt x="268571" y="337060"/>
                  </a:cubicBezTo>
                  <a:lnTo>
                    <a:pt x="268571" y="578436"/>
                  </a:lnTo>
                  <a:cubicBezTo>
                    <a:pt x="268571" y="581041"/>
                    <a:pt x="269711" y="583514"/>
                    <a:pt x="271719" y="585189"/>
                  </a:cubicBezTo>
                  <a:cubicBezTo>
                    <a:pt x="273362" y="587448"/>
                    <a:pt x="276145" y="588538"/>
                    <a:pt x="278883" y="587972"/>
                  </a:cubicBezTo>
                  <a:cubicBezTo>
                    <a:pt x="281393" y="588145"/>
                    <a:pt x="283674" y="586608"/>
                    <a:pt x="284496" y="584231"/>
                  </a:cubicBezTo>
                  <a:cubicBezTo>
                    <a:pt x="285864" y="582606"/>
                    <a:pt x="286640" y="580558"/>
                    <a:pt x="286640" y="578436"/>
                  </a:cubicBezTo>
                  <a:lnTo>
                    <a:pt x="286640" y="337653"/>
                  </a:lnTo>
                  <a:cubicBezTo>
                    <a:pt x="298047" y="344725"/>
                    <a:pt x="307355" y="349881"/>
                    <a:pt x="313698" y="358688"/>
                  </a:cubicBezTo>
                  <a:cubicBezTo>
                    <a:pt x="309135" y="364482"/>
                    <a:pt x="299005" y="358186"/>
                    <a:pt x="299142" y="368817"/>
                  </a:cubicBezTo>
                  <a:cubicBezTo>
                    <a:pt x="307538" y="374110"/>
                    <a:pt x="316892" y="372741"/>
                    <a:pt x="325379" y="371783"/>
                  </a:cubicBezTo>
                  <a:cubicBezTo>
                    <a:pt x="329759" y="370985"/>
                    <a:pt x="334276" y="371459"/>
                    <a:pt x="338429" y="373152"/>
                  </a:cubicBezTo>
                  <a:lnTo>
                    <a:pt x="338429" y="442462"/>
                  </a:lnTo>
                  <a:cubicBezTo>
                    <a:pt x="337698" y="462174"/>
                    <a:pt x="337972" y="481840"/>
                    <a:pt x="338429" y="501779"/>
                  </a:cubicBezTo>
                  <a:lnTo>
                    <a:pt x="338429" y="578618"/>
                  </a:lnTo>
                  <a:cubicBezTo>
                    <a:pt x="338429" y="579389"/>
                    <a:pt x="338566" y="580156"/>
                    <a:pt x="338748" y="580900"/>
                  </a:cubicBezTo>
                  <a:cubicBezTo>
                    <a:pt x="338839" y="585408"/>
                    <a:pt x="342581" y="588990"/>
                    <a:pt x="347098" y="588898"/>
                  </a:cubicBezTo>
                  <a:cubicBezTo>
                    <a:pt x="347463" y="588894"/>
                    <a:pt x="347874" y="588857"/>
                    <a:pt x="348239" y="588794"/>
                  </a:cubicBezTo>
                  <a:cubicBezTo>
                    <a:pt x="358597" y="588794"/>
                    <a:pt x="358551" y="580489"/>
                    <a:pt x="358277" y="573189"/>
                  </a:cubicBezTo>
                  <a:cubicBezTo>
                    <a:pt x="357592" y="553477"/>
                    <a:pt x="357045" y="533720"/>
                    <a:pt x="356497" y="513871"/>
                  </a:cubicBezTo>
                  <a:lnTo>
                    <a:pt x="356497" y="374886"/>
                  </a:lnTo>
                  <a:cubicBezTo>
                    <a:pt x="361060" y="372938"/>
                    <a:pt x="366080" y="372198"/>
                    <a:pt x="371008" y="372741"/>
                  </a:cubicBezTo>
                  <a:cubicBezTo>
                    <a:pt x="379769" y="363981"/>
                    <a:pt x="389259" y="358414"/>
                    <a:pt x="400438" y="364391"/>
                  </a:cubicBezTo>
                  <a:lnTo>
                    <a:pt x="400438" y="578390"/>
                  </a:lnTo>
                  <a:cubicBezTo>
                    <a:pt x="400438" y="583432"/>
                    <a:pt x="404545" y="587516"/>
                    <a:pt x="409564" y="587516"/>
                  </a:cubicBezTo>
                  <a:lnTo>
                    <a:pt x="409564" y="587516"/>
                  </a:lnTo>
                  <a:cubicBezTo>
                    <a:pt x="414583" y="587516"/>
                    <a:pt x="418689" y="583432"/>
                    <a:pt x="418689" y="578390"/>
                  </a:cubicBezTo>
                  <a:lnTo>
                    <a:pt x="418689" y="365532"/>
                  </a:lnTo>
                  <a:lnTo>
                    <a:pt x="420013" y="366581"/>
                  </a:lnTo>
                  <a:cubicBezTo>
                    <a:pt x="442325" y="384085"/>
                    <a:pt x="468790" y="395528"/>
                    <a:pt x="496806" y="399799"/>
                  </a:cubicBezTo>
                  <a:cubicBezTo>
                    <a:pt x="472532" y="379357"/>
                    <a:pt x="450219" y="366125"/>
                    <a:pt x="423800" y="361653"/>
                  </a:cubicBezTo>
                  <a:close/>
                  <a:moveTo>
                    <a:pt x="142179" y="354399"/>
                  </a:moveTo>
                  <a:cubicBezTo>
                    <a:pt x="133875" y="352893"/>
                    <a:pt x="138894" y="341714"/>
                    <a:pt x="144050" y="335326"/>
                  </a:cubicBezTo>
                  <a:cubicBezTo>
                    <a:pt x="147381" y="348695"/>
                    <a:pt x="158651" y="344999"/>
                    <a:pt x="167686" y="345319"/>
                  </a:cubicBezTo>
                  <a:cubicBezTo>
                    <a:pt x="180781" y="345775"/>
                    <a:pt x="193876" y="345319"/>
                    <a:pt x="207155" y="349608"/>
                  </a:cubicBezTo>
                  <a:cubicBezTo>
                    <a:pt x="186028" y="359098"/>
                    <a:pt x="163534" y="358323"/>
                    <a:pt x="142179" y="354399"/>
                  </a:cubicBezTo>
                  <a:close/>
                  <a:moveTo>
                    <a:pt x="212083" y="149754"/>
                  </a:moveTo>
                  <a:cubicBezTo>
                    <a:pt x="249817" y="178043"/>
                    <a:pt x="283583" y="197938"/>
                    <a:pt x="320496" y="212128"/>
                  </a:cubicBezTo>
                  <a:cubicBezTo>
                    <a:pt x="329166" y="215413"/>
                    <a:pt x="338748" y="219840"/>
                    <a:pt x="331903" y="231110"/>
                  </a:cubicBezTo>
                  <a:cubicBezTo>
                    <a:pt x="326018" y="240783"/>
                    <a:pt x="318215" y="246441"/>
                    <a:pt x="305895" y="236038"/>
                  </a:cubicBezTo>
                  <a:cubicBezTo>
                    <a:pt x="285408" y="218516"/>
                    <a:pt x="261270" y="206379"/>
                    <a:pt x="237133" y="194515"/>
                  </a:cubicBezTo>
                  <a:cubicBezTo>
                    <a:pt x="221710" y="186941"/>
                    <a:pt x="216372" y="172842"/>
                    <a:pt x="212083" y="149754"/>
                  </a:cubicBezTo>
                  <a:close/>
                  <a:moveTo>
                    <a:pt x="231749" y="324512"/>
                  </a:moveTo>
                  <a:cubicBezTo>
                    <a:pt x="210622" y="325607"/>
                    <a:pt x="214364" y="312101"/>
                    <a:pt x="214227" y="300055"/>
                  </a:cubicBezTo>
                  <a:cubicBezTo>
                    <a:pt x="213908" y="272176"/>
                    <a:pt x="213406" y="244296"/>
                    <a:pt x="213634" y="216417"/>
                  </a:cubicBezTo>
                  <a:cubicBezTo>
                    <a:pt x="213634" y="210121"/>
                    <a:pt x="209573" y="201770"/>
                    <a:pt x="218790" y="197755"/>
                  </a:cubicBezTo>
                  <a:cubicBezTo>
                    <a:pt x="257666" y="220296"/>
                    <a:pt x="249544" y="263689"/>
                    <a:pt x="261544" y="297499"/>
                  </a:cubicBezTo>
                  <a:cubicBezTo>
                    <a:pt x="265697" y="309226"/>
                    <a:pt x="250958" y="323554"/>
                    <a:pt x="231749" y="324512"/>
                  </a:cubicBezTo>
                  <a:close/>
                  <a:moveTo>
                    <a:pt x="266061" y="240737"/>
                  </a:moveTo>
                  <a:cubicBezTo>
                    <a:pt x="266609" y="240737"/>
                    <a:pt x="267430" y="240737"/>
                    <a:pt x="267658" y="240737"/>
                  </a:cubicBezTo>
                  <a:cubicBezTo>
                    <a:pt x="267932" y="241130"/>
                    <a:pt x="268115" y="241559"/>
                    <a:pt x="268206" y="242015"/>
                  </a:cubicBezTo>
                  <a:close/>
                  <a:moveTo>
                    <a:pt x="276237" y="283218"/>
                  </a:moveTo>
                  <a:cubicBezTo>
                    <a:pt x="271948" y="270077"/>
                    <a:pt x="266199" y="257483"/>
                    <a:pt x="268890" y="243292"/>
                  </a:cubicBezTo>
                  <a:cubicBezTo>
                    <a:pt x="304846" y="258259"/>
                    <a:pt x="305074" y="259901"/>
                    <a:pt x="276237" y="283218"/>
                  </a:cubicBezTo>
                  <a:close/>
                  <a:moveTo>
                    <a:pt x="344680" y="298321"/>
                  </a:moveTo>
                  <a:cubicBezTo>
                    <a:pt x="343767" y="314428"/>
                    <a:pt x="344451" y="330626"/>
                    <a:pt x="344451" y="349379"/>
                  </a:cubicBezTo>
                  <a:cubicBezTo>
                    <a:pt x="326702" y="343220"/>
                    <a:pt x="312511" y="338383"/>
                    <a:pt x="298229" y="333136"/>
                  </a:cubicBezTo>
                  <a:cubicBezTo>
                    <a:pt x="293941" y="331995"/>
                    <a:pt x="290017" y="329764"/>
                    <a:pt x="286822" y="326656"/>
                  </a:cubicBezTo>
                  <a:cubicBezTo>
                    <a:pt x="281849" y="320980"/>
                    <a:pt x="282396" y="312334"/>
                    <a:pt x="288054" y="307337"/>
                  </a:cubicBezTo>
                  <a:cubicBezTo>
                    <a:pt x="288876" y="306612"/>
                    <a:pt x="289788" y="305991"/>
                    <a:pt x="290747" y="305485"/>
                  </a:cubicBezTo>
                  <a:cubicBezTo>
                    <a:pt x="304709" y="296039"/>
                    <a:pt x="304435" y="269894"/>
                    <a:pt x="328025" y="272586"/>
                  </a:cubicBezTo>
                  <a:cubicBezTo>
                    <a:pt x="342717" y="274229"/>
                    <a:pt x="345547" y="284952"/>
                    <a:pt x="344771" y="298138"/>
                  </a:cubicBezTo>
                  <a:close/>
                </a:path>
              </a:pathLst>
            </a:custGeom>
            <a:solidFill>
              <a:srgbClr val="FFFFFF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5C7E2A0-67DA-A6D1-FD03-8BCB3E7F360B}"/>
                </a:ext>
              </a:extLst>
            </p:cNvPr>
            <p:cNvSpPr/>
            <p:nvPr/>
          </p:nvSpPr>
          <p:spPr>
            <a:xfrm>
              <a:off x="7285540" y="2263641"/>
              <a:ext cx="1098131" cy="1310946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C61AD09-FB58-912B-B765-FD37A2680BE0}"/>
                </a:ext>
              </a:extLst>
            </p:cNvPr>
            <p:cNvSpPr/>
            <p:nvPr/>
          </p:nvSpPr>
          <p:spPr>
            <a:xfrm>
              <a:off x="7207873" y="2054372"/>
              <a:ext cx="784932" cy="392517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27EEA9E-8B0A-1A72-4BB9-F7737BFDB199}"/>
                </a:ext>
              </a:extLst>
            </p:cNvPr>
            <p:cNvSpPr/>
            <p:nvPr/>
          </p:nvSpPr>
          <p:spPr>
            <a:xfrm>
              <a:off x="8686948" y="2275346"/>
              <a:ext cx="784932" cy="723652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E8F4C34-C592-B6C8-121C-1E4353F65052}"/>
                </a:ext>
              </a:extLst>
            </p:cNvPr>
            <p:cNvSpPr/>
            <p:nvPr/>
          </p:nvSpPr>
          <p:spPr>
            <a:xfrm>
              <a:off x="7046081" y="2869960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D5FBBB3-0FA3-5AAF-8DA2-D1624590AA28}"/>
                </a:ext>
              </a:extLst>
            </p:cNvPr>
            <p:cNvSpPr/>
            <p:nvPr/>
          </p:nvSpPr>
          <p:spPr>
            <a:xfrm>
              <a:off x="7046081" y="3054387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9B3500D-6D82-6BBA-475C-37C30484A10E}"/>
                </a:ext>
              </a:extLst>
            </p:cNvPr>
            <p:cNvSpPr/>
            <p:nvPr/>
          </p:nvSpPr>
          <p:spPr>
            <a:xfrm>
              <a:off x="7146378" y="2389429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1AF0214-C3D9-D8BC-C668-A75197EB69CD}"/>
                </a:ext>
              </a:extLst>
            </p:cNvPr>
            <p:cNvSpPr/>
            <p:nvPr/>
          </p:nvSpPr>
          <p:spPr>
            <a:xfrm>
              <a:off x="7146378" y="3040933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3EC0196-0CBD-5AB6-30DF-5B28BE0F81FA}"/>
                </a:ext>
              </a:extLst>
            </p:cNvPr>
            <p:cNvSpPr/>
            <p:nvPr/>
          </p:nvSpPr>
          <p:spPr>
            <a:xfrm>
              <a:off x="6705370" y="2835970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BC6963EA-129A-29C5-040B-58CEE920BBA0}"/>
                </a:ext>
              </a:extLst>
            </p:cNvPr>
            <p:cNvSpPr/>
            <p:nvPr/>
          </p:nvSpPr>
          <p:spPr>
            <a:xfrm>
              <a:off x="6705370" y="2951064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7545CE5-19F1-52AD-42BD-04B00B854B58}"/>
                </a:ext>
              </a:extLst>
            </p:cNvPr>
            <p:cNvSpPr/>
            <p:nvPr/>
          </p:nvSpPr>
          <p:spPr>
            <a:xfrm>
              <a:off x="7656056" y="2484462"/>
              <a:ext cx="235825" cy="217414"/>
            </a:xfrm>
            <a:prstGeom prst="rect">
              <a:avLst/>
            </a:prstGeom>
            <a:solidFill>
              <a:srgbClr val="ACC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27F56BE-1990-2536-D6E2-F76A9C64748F}"/>
                </a:ext>
              </a:extLst>
            </p:cNvPr>
            <p:cNvSpPr/>
            <p:nvPr/>
          </p:nvSpPr>
          <p:spPr>
            <a:xfrm rot="14083603">
              <a:off x="5475870" y="2554741"/>
              <a:ext cx="300060" cy="233694"/>
            </a:xfrm>
            <a:custGeom>
              <a:avLst/>
              <a:gdLst>
                <a:gd name="connsiteX0" fmla="*/ 89530 w 186604"/>
                <a:gd name="connsiteY0" fmla="*/ 1745 h 180199"/>
                <a:gd name="connsiteX1" fmla="*/ 79948 w 186604"/>
                <a:gd name="connsiteY1" fmla="*/ 6719 h 180199"/>
                <a:gd name="connsiteX2" fmla="*/ 72191 w 186604"/>
                <a:gd name="connsiteY2" fmla="*/ 21868 h 180199"/>
                <a:gd name="connsiteX3" fmla="*/ 60054 w 186604"/>
                <a:gd name="connsiteY3" fmla="*/ 31906 h 180199"/>
                <a:gd name="connsiteX4" fmla="*/ 52389 w 186604"/>
                <a:gd name="connsiteY4" fmla="*/ 41351 h 180199"/>
                <a:gd name="connsiteX5" fmla="*/ 43263 w 186604"/>
                <a:gd name="connsiteY5" fmla="*/ 56454 h 180199"/>
                <a:gd name="connsiteX6" fmla="*/ 41255 w 186604"/>
                <a:gd name="connsiteY6" fmla="*/ 64028 h 180199"/>
                <a:gd name="connsiteX7" fmla="*/ 40525 w 186604"/>
                <a:gd name="connsiteY7" fmla="*/ 72287 h 180199"/>
                <a:gd name="connsiteX8" fmla="*/ 33453 w 186604"/>
                <a:gd name="connsiteY8" fmla="*/ 79177 h 180199"/>
                <a:gd name="connsiteX9" fmla="*/ 27064 w 186604"/>
                <a:gd name="connsiteY9" fmla="*/ 86706 h 180199"/>
                <a:gd name="connsiteX10" fmla="*/ 23779 w 186604"/>
                <a:gd name="connsiteY10" fmla="*/ 93642 h 180199"/>
                <a:gd name="connsiteX11" fmla="*/ 21224 w 186604"/>
                <a:gd name="connsiteY11" fmla="*/ 101170 h 180199"/>
                <a:gd name="connsiteX12" fmla="*/ 13513 w 186604"/>
                <a:gd name="connsiteY12" fmla="*/ 107467 h 180199"/>
                <a:gd name="connsiteX13" fmla="*/ 7718 w 186604"/>
                <a:gd name="connsiteY13" fmla="*/ 113764 h 180199"/>
                <a:gd name="connsiteX14" fmla="*/ 16844 w 186604"/>
                <a:gd name="connsiteY14" fmla="*/ 115087 h 180199"/>
                <a:gd name="connsiteX15" fmla="*/ 16114 w 186604"/>
                <a:gd name="connsiteY15" fmla="*/ 121475 h 180199"/>
                <a:gd name="connsiteX16" fmla="*/ 9726 w 186604"/>
                <a:gd name="connsiteY16" fmla="*/ 126403 h 180199"/>
                <a:gd name="connsiteX17" fmla="*/ 2699 w 186604"/>
                <a:gd name="connsiteY17" fmla="*/ 133384 h 180199"/>
                <a:gd name="connsiteX18" fmla="*/ 52 w 186604"/>
                <a:gd name="connsiteY18" fmla="*/ 143468 h 180199"/>
                <a:gd name="connsiteX19" fmla="*/ 11460 w 186604"/>
                <a:gd name="connsiteY19" fmla="*/ 144244 h 180199"/>
                <a:gd name="connsiteX20" fmla="*/ 28525 w 186604"/>
                <a:gd name="connsiteY20" fmla="*/ 146343 h 180199"/>
                <a:gd name="connsiteX21" fmla="*/ 51339 w 186604"/>
                <a:gd name="connsiteY21" fmla="*/ 145932 h 180199"/>
                <a:gd name="connsiteX22" fmla="*/ 63294 w 186604"/>
                <a:gd name="connsiteY22" fmla="*/ 147301 h 180199"/>
                <a:gd name="connsiteX23" fmla="*/ 73515 w 186604"/>
                <a:gd name="connsiteY23" fmla="*/ 146845 h 180199"/>
                <a:gd name="connsiteX24" fmla="*/ 85606 w 186604"/>
                <a:gd name="connsiteY24" fmla="*/ 143103 h 180199"/>
                <a:gd name="connsiteX25" fmla="*/ 97013 w 186604"/>
                <a:gd name="connsiteY25" fmla="*/ 138814 h 180199"/>
                <a:gd name="connsiteX26" fmla="*/ 98245 w 186604"/>
                <a:gd name="connsiteY26" fmla="*/ 147073 h 180199"/>
                <a:gd name="connsiteX27" fmla="*/ 101348 w 186604"/>
                <a:gd name="connsiteY27" fmla="*/ 152138 h 180199"/>
                <a:gd name="connsiteX28" fmla="*/ 106367 w 186604"/>
                <a:gd name="connsiteY28" fmla="*/ 159803 h 180199"/>
                <a:gd name="connsiteX29" fmla="*/ 99341 w 186604"/>
                <a:gd name="connsiteY29" fmla="*/ 164366 h 180199"/>
                <a:gd name="connsiteX30" fmla="*/ 92907 w 186604"/>
                <a:gd name="connsiteY30" fmla="*/ 169340 h 180199"/>
                <a:gd name="connsiteX31" fmla="*/ 98611 w 186604"/>
                <a:gd name="connsiteY31" fmla="*/ 171941 h 180199"/>
                <a:gd name="connsiteX32" fmla="*/ 106869 w 186604"/>
                <a:gd name="connsiteY32" fmla="*/ 171941 h 180199"/>
                <a:gd name="connsiteX33" fmla="*/ 115174 w 186604"/>
                <a:gd name="connsiteY33" fmla="*/ 166374 h 180199"/>
                <a:gd name="connsiteX34" fmla="*/ 124756 w 186604"/>
                <a:gd name="connsiteY34" fmla="*/ 158799 h 180199"/>
                <a:gd name="connsiteX35" fmla="*/ 133106 w 186604"/>
                <a:gd name="connsiteY35" fmla="*/ 151316 h 180199"/>
                <a:gd name="connsiteX36" fmla="*/ 145745 w 186604"/>
                <a:gd name="connsiteY36" fmla="*/ 153370 h 180199"/>
                <a:gd name="connsiteX37" fmla="*/ 145745 w 186604"/>
                <a:gd name="connsiteY37" fmla="*/ 157157 h 180199"/>
                <a:gd name="connsiteX38" fmla="*/ 146840 w 186604"/>
                <a:gd name="connsiteY38" fmla="*/ 172351 h 180199"/>
                <a:gd name="connsiteX39" fmla="*/ 158886 w 186604"/>
                <a:gd name="connsiteY39" fmla="*/ 167469 h 180199"/>
                <a:gd name="connsiteX40" fmla="*/ 166369 w 186604"/>
                <a:gd name="connsiteY40" fmla="*/ 180199 h 180199"/>
                <a:gd name="connsiteX41" fmla="*/ 177229 w 186604"/>
                <a:gd name="connsiteY41" fmla="*/ 175226 h 180199"/>
                <a:gd name="connsiteX42" fmla="*/ 179191 w 186604"/>
                <a:gd name="connsiteY42" fmla="*/ 168883 h 180199"/>
                <a:gd name="connsiteX43" fmla="*/ 181837 w 186604"/>
                <a:gd name="connsiteY43" fmla="*/ 160670 h 180199"/>
                <a:gd name="connsiteX44" fmla="*/ 186400 w 186604"/>
                <a:gd name="connsiteY44" fmla="*/ 155012 h 180199"/>
                <a:gd name="connsiteX45" fmla="*/ 185260 w 186604"/>
                <a:gd name="connsiteY45" fmla="*/ 145522 h 180199"/>
                <a:gd name="connsiteX46" fmla="*/ 173122 w 186604"/>
                <a:gd name="connsiteY46" fmla="*/ 149217 h 180199"/>
                <a:gd name="connsiteX47" fmla="*/ 175677 w 186604"/>
                <a:gd name="connsiteY47" fmla="*/ 144152 h 180199"/>
                <a:gd name="connsiteX48" fmla="*/ 176453 w 186604"/>
                <a:gd name="connsiteY48" fmla="*/ 130464 h 180199"/>
                <a:gd name="connsiteX49" fmla="*/ 167601 w 186604"/>
                <a:gd name="connsiteY49" fmla="*/ 134160 h 180199"/>
                <a:gd name="connsiteX50" fmla="*/ 159890 w 186604"/>
                <a:gd name="connsiteY50" fmla="*/ 145476 h 180199"/>
                <a:gd name="connsiteX51" fmla="*/ 151038 w 186604"/>
                <a:gd name="connsiteY51" fmla="*/ 140913 h 180199"/>
                <a:gd name="connsiteX52" fmla="*/ 160164 w 186604"/>
                <a:gd name="connsiteY52" fmla="*/ 127681 h 180199"/>
                <a:gd name="connsiteX53" fmla="*/ 172255 w 186604"/>
                <a:gd name="connsiteY53" fmla="*/ 119559 h 180199"/>
                <a:gd name="connsiteX54" fmla="*/ 178004 w 186604"/>
                <a:gd name="connsiteY54" fmla="*/ 112669 h 180199"/>
                <a:gd name="connsiteX55" fmla="*/ 169837 w 186604"/>
                <a:gd name="connsiteY55" fmla="*/ 114448 h 180199"/>
                <a:gd name="connsiteX56" fmla="*/ 161487 w 186604"/>
                <a:gd name="connsiteY56" fmla="*/ 120106 h 180199"/>
                <a:gd name="connsiteX57" fmla="*/ 151996 w 186604"/>
                <a:gd name="connsiteY57" fmla="*/ 117460 h 180199"/>
                <a:gd name="connsiteX58" fmla="*/ 153274 w 186604"/>
                <a:gd name="connsiteY58" fmla="*/ 114950 h 180199"/>
                <a:gd name="connsiteX59" fmla="*/ 152681 w 186604"/>
                <a:gd name="connsiteY59" fmla="*/ 110387 h 180199"/>
                <a:gd name="connsiteX60" fmla="*/ 152681 w 186604"/>
                <a:gd name="connsiteY60" fmla="*/ 99619 h 180199"/>
                <a:gd name="connsiteX61" fmla="*/ 159662 w 186604"/>
                <a:gd name="connsiteY61" fmla="*/ 96516 h 180199"/>
                <a:gd name="connsiteX62" fmla="*/ 164225 w 186604"/>
                <a:gd name="connsiteY62" fmla="*/ 89626 h 180199"/>
                <a:gd name="connsiteX63" fmla="*/ 152863 w 186604"/>
                <a:gd name="connsiteY63" fmla="*/ 83101 h 180199"/>
                <a:gd name="connsiteX64" fmla="*/ 147205 w 186604"/>
                <a:gd name="connsiteY64" fmla="*/ 81139 h 180199"/>
                <a:gd name="connsiteX65" fmla="*/ 137167 w 186604"/>
                <a:gd name="connsiteY65" fmla="*/ 73474 h 180199"/>
                <a:gd name="connsiteX66" fmla="*/ 131372 w 186604"/>
                <a:gd name="connsiteY66" fmla="*/ 78036 h 180199"/>
                <a:gd name="connsiteX67" fmla="*/ 124984 w 186604"/>
                <a:gd name="connsiteY67" fmla="*/ 84288 h 180199"/>
                <a:gd name="connsiteX68" fmla="*/ 119828 w 186604"/>
                <a:gd name="connsiteY68" fmla="*/ 91862 h 180199"/>
                <a:gd name="connsiteX69" fmla="*/ 114124 w 186604"/>
                <a:gd name="connsiteY69" fmla="*/ 93687 h 180199"/>
                <a:gd name="connsiteX70" fmla="*/ 110474 w 186604"/>
                <a:gd name="connsiteY70" fmla="*/ 80318 h 180199"/>
                <a:gd name="connsiteX71" fmla="*/ 99660 w 186604"/>
                <a:gd name="connsiteY71" fmla="*/ 80318 h 180199"/>
                <a:gd name="connsiteX72" fmla="*/ 92770 w 186604"/>
                <a:gd name="connsiteY72" fmla="*/ 77717 h 180199"/>
                <a:gd name="connsiteX73" fmla="*/ 96010 w 186604"/>
                <a:gd name="connsiteY73" fmla="*/ 70782 h 180199"/>
                <a:gd name="connsiteX74" fmla="*/ 101713 w 186604"/>
                <a:gd name="connsiteY74" fmla="*/ 66219 h 180199"/>
                <a:gd name="connsiteX75" fmla="*/ 104953 w 186604"/>
                <a:gd name="connsiteY75" fmla="*/ 59237 h 180199"/>
                <a:gd name="connsiteX76" fmla="*/ 94823 w 186604"/>
                <a:gd name="connsiteY76" fmla="*/ 59237 h 180199"/>
                <a:gd name="connsiteX77" fmla="*/ 87249 w 186604"/>
                <a:gd name="connsiteY77" fmla="*/ 56682 h 180199"/>
                <a:gd name="connsiteX78" fmla="*/ 80222 w 186604"/>
                <a:gd name="connsiteY78" fmla="*/ 62933 h 180199"/>
                <a:gd name="connsiteX79" fmla="*/ 68632 w 186604"/>
                <a:gd name="connsiteY79" fmla="*/ 74842 h 180199"/>
                <a:gd name="connsiteX80" fmla="*/ 71918 w 186604"/>
                <a:gd name="connsiteY80" fmla="*/ 66036 h 180199"/>
                <a:gd name="connsiteX81" fmla="*/ 75157 w 186604"/>
                <a:gd name="connsiteY81" fmla="*/ 59055 h 180199"/>
                <a:gd name="connsiteX82" fmla="*/ 76526 w 186604"/>
                <a:gd name="connsiteY82" fmla="*/ 50249 h 180199"/>
                <a:gd name="connsiteX83" fmla="*/ 84283 w 186604"/>
                <a:gd name="connsiteY83" fmla="*/ 40165 h 180199"/>
                <a:gd name="connsiteX84" fmla="*/ 99614 w 186604"/>
                <a:gd name="connsiteY84" fmla="*/ 24468 h 180199"/>
                <a:gd name="connsiteX85" fmla="*/ 95918 w 186604"/>
                <a:gd name="connsiteY85" fmla="*/ 14293 h 180199"/>
                <a:gd name="connsiteX86" fmla="*/ 104223 w 186604"/>
                <a:gd name="connsiteY86" fmla="*/ 9730 h 180199"/>
                <a:gd name="connsiteX87" fmla="*/ 106869 w 186604"/>
                <a:gd name="connsiteY87" fmla="*/ 833 h 180199"/>
                <a:gd name="connsiteX88" fmla="*/ 99249 w 186604"/>
                <a:gd name="connsiteY88" fmla="*/ 1380 h 180199"/>
                <a:gd name="connsiteX89" fmla="*/ 89530 w 186604"/>
                <a:gd name="connsiteY89" fmla="*/ 1745 h 18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6604" h="180199">
                  <a:moveTo>
                    <a:pt x="89530" y="1745"/>
                  </a:moveTo>
                  <a:cubicBezTo>
                    <a:pt x="84511" y="2339"/>
                    <a:pt x="84967" y="4255"/>
                    <a:pt x="79948" y="6719"/>
                  </a:cubicBezTo>
                  <a:cubicBezTo>
                    <a:pt x="74929" y="9183"/>
                    <a:pt x="74153" y="17442"/>
                    <a:pt x="72191" y="21868"/>
                  </a:cubicBezTo>
                  <a:cubicBezTo>
                    <a:pt x="70229" y="26294"/>
                    <a:pt x="61971" y="28757"/>
                    <a:pt x="60054" y="31906"/>
                  </a:cubicBezTo>
                  <a:cubicBezTo>
                    <a:pt x="58138" y="35054"/>
                    <a:pt x="55491" y="36880"/>
                    <a:pt x="52389" y="41351"/>
                  </a:cubicBezTo>
                  <a:cubicBezTo>
                    <a:pt x="49286" y="45823"/>
                    <a:pt x="48464" y="50157"/>
                    <a:pt x="43263" y="56454"/>
                  </a:cubicBezTo>
                  <a:cubicBezTo>
                    <a:pt x="40844" y="59283"/>
                    <a:pt x="40023" y="61017"/>
                    <a:pt x="41255" y="64028"/>
                  </a:cubicBezTo>
                  <a:cubicBezTo>
                    <a:pt x="41803" y="66794"/>
                    <a:pt x="41552" y="69659"/>
                    <a:pt x="40525" y="72287"/>
                  </a:cubicBezTo>
                  <a:lnTo>
                    <a:pt x="33453" y="79177"/>
                  </a:lnTo>
                  <a:lnTo>
                    <a:pt x="27064" y="86706"/>
                  </a:lnTo>
                  <a:cubicBezTo>
                    <a:pt x="24509" y="87345"/>
                    <a:pt x="23825" y="89809"/>
                    <a:pt x="23779" y="93642"/>
                  </a:cubicBezTo>
                  <a:cubicBezTo>
                    <a:pt x="23734" y="97474"/>
                    <a:pt x="22502" y="97474"/>
                    <a:pt x="21224" y="101170"/>
                  </a:cubicBezTo>
                  <a:cubicBezTo>
                    <a:pt x="19946" y="104866"/>
                    <a:pt x="16661" y="105733"/>
                    <a:pt x="13513" y="107467"/>
                  </a:cubicBezTo>
                  <a:cubicBezTo>
                    <a:pt x="11163" y="109137"/>
                    <a:pt x="9187" y="111282"/>
                    <a:pt x="7718" y="113764"/>
                  </a:cubicBezTo>
                  <a:cubicBezTo>
                    <a:pt x="10679" y="114644"/>
                    <a:pt x="13755" y="115092"/>
                    <a:pt x="16844" y="115087"/>
                  </a:cubicBezTo>
                  <a:cubicBezTo>
                    <a:pt x="21909" y="115087"/>
                    <a:pt x="16114" y="121475"/>
                    <a:pt x="16114" y="121475"/>
                  </a:cubicBezTo>
                  <a:cubicBezTo>
                    <a:pt x="16114" y="121475"/>
                    <a:pt x="12281" y="124578"/>
                    <a:pt x="9726" y="126403"/>
                  </a:cubicBezTo>
                  <a:cubicBezTo>
                    <a:pt x="7070" y="128392"/>
                    <a:pt x="4702" y="130742"/>
                    <a:pt x="2699" y="133384"/>
                  </a:cubicBezTo>
                  <a:cubicBezTo>
                    <a:pt x="696" y="136345"/>
                    <a:pt x="-240" y="139905"/>
                    <a:pt x="52" y="143468"/>
                  </a:cubicBezTo>
                  <a:cubicBezTo>
                    <a:pt x="3725" y="144691"/>
                    <a:pt x="7654" y="144960"/>
                    <a:pt x="11460" y="144244"/>
                  </a:cubicBezTo>
                  <a:cubicBezTo>
                    <a:pt x="17802" y="143057"/>
                    <a:pt x="25376" y="146297"/>
                    <a:pt x="28525" y="146343"/>
                  </a:cubicBezTo>
                  <a:cubicBezTo>
                    <a:pt x="31673" y="146389"/>
                    <a:pt x="42533" y="146343"/>
                    <a:pt x="51339" y="145932"/>
                  </a:cubicBezTo>
                  <a:cubicBezTo>
                    <a:pt x="60145" y="145522"/>
                    <a:pt x="55902" y="147210"/>
                    <a:pt x="63294" y="147301"/>
                  </a:cubicBezTo>
                  <a:cubicBezTo>
                    <a:pt x="70686" y="147392"/>
                    <a:pt x="71644" y="146799"/>
                    <a:pt x="73515" y="146845"/>
                  </a:cubicBezTo>
                  <a:cubicBezTo>
                    <a:pt x="77658" y="146001"/>
                    <a:pt x="81710" y="144746"/>
                    <a:pt x="85606" y="143103"/>
                  </a:cubicBezTo>
                  <a:cubicBezTo>
                    <a:pt x="92588" y="140685"/>
                    <a:pt x="92633" y="138768"/>
                    <a:pt x="97013" y="138814"/>
                  </a:cubicBezTo>
                  <a:cubicBezTo>
                    <a:pt x="101394" y="138860"/>
                    <a:pt x="98291" y="143377"/>
                    <a:pt x="98245" y="147073"/>
                  </a:cubicBezTo>
                  <a:cubicBezTo>
                    <a:pt x="98200" y="150769"/>
                    <a:pt x="98839" y="150221"/>
                    <a:pt x="101348" y="152138"/>
                  </a:cubicBezTo>
                  <a:cubicBezTo>
                    <a:pt x="103475" y="154364"/>
                    <a:pt x="105176" y="156965"/>
                    <a:pt x="106367" y="159803"/>
                  </a:cubicBezTo>
                  <a:cubicBezTo>
                    <a:pt x="104282" y="161688"/>
                    <a:pt x="101909" y="163226"/>
                    <a:pt x="99341" y="164366"/>
                  </a:cubicBezTo>
                  <a:cubicBezTo>
                    <a:pt x="94778" y="166237"/>
                    <a:pt x="94230" y="166876"/>
                    <a:pt x="92907" y="169340"/>
                  </a:cubicBezTo>
                  <a:cubicBezTo>
                    <a:pt x="91584" y="171804"/>
                    <a:pt x="95462" y="171302"/>
                    <a:pt x="98611" y="171941"/>
                  </a:cubicBezTo>
                  <a:cubicBezTo>
                    <a:pt x="101325" y="172589"/>
                    <a:pt x="104154" y="172589"/>
                    <a:pt x="106869" y="171941"/>
                  </a:cubicBezTo>
                  <a:cubicBezTo>
                    <a:pt x="110355" y="171489"/>
                    <a:pt x="113431" y="169426"/>
                    <a:pt x="115174" y="166374"/>
                  </a:cubicBezTo>
                  <a:cubicBezTo>
                    <a:pt x="117460" y="162874"/>
                    <a:pt x="120823" y="160214"/>
                    <a:pt x="124756" y="158799"/>
                  </a:cubicBezTo>
                  <a:cubicBezTo>
                    <a:pt x="129319" y="156974"/>
                    <a:pt x="134292" y="154237"/>
                    <a:pt x="133106" y="151316"/>
                  </a:cubicBezTo>
                  <a:cubicBezTo>
                    <a:pt x="131920" y="148396"/>
                    <a:pt x="136254" y="150039"/>
                    <a:pt x="145745" y="153370"/>
                  </a:cubicBezTo>
                  <a:lnTo>
                    <a:pt x="145745" y="157157"/>
                  </a:lnTo>
                  <a:cubicBezTo>
                    <a:pt x="145362" y="162249"/>
                    <a:pt x="145727" y="167368"/>
                    <a:pt x="146840" y="172351"/>
                  </a:cubicBezTo>
                  <a:lnTo>
                    <a:pt x="158886" y="167469"/>
                  </a:lnTo>
                  <a:lnTo>
                    <a:pt x="166369" y="180199"/>
                  </a:lnTo>
                  <a:cubicBezTo>
                    <a:pt x="170476" y="179935"/>
                    <a:pt x="174345" y="178164"/>
                    <a:pt x="177229" y="175226"/>
                  </a:cubicBezTo>
                  <a:cubicBezTo>
                    <a:pt x="182339" y="170207"/>
                    <a:pt x="178598" y="172123"/>
                    <a:pt x="179191" y="168883"/>
                  </a:cubicBezTo>
                  <a:cubicBezTo>
                    <a:pt x="179784" y="165644"/>
                    <a:pt x="180560" y="165142"/>
                    <a:pt x="181837" y="160670"/>
                  </a:cubicBezTo>
                  <a:cubicBezTo>
                    <a:pt x="183115" y="156199"/>
                    <a:pt x="185077" y="158252"/>
                    <a:pt x="186400" y="155012"/>
                  </a:cubicBezTo>
                  <a:cubicBezTo>
                    <a:pt x="186888" y="151804"/>
                    <a:pt x="186496" y="148524"/>
                    <a:pt x="185260" y="145522"/>
                  </a:cubicBezTo>
                  <a:lnTo>
                    <a:pt x="173122" y="149217"/>
                  </a:lnTo>
                  <a:cubicBezTo>
                    <a:pt x="173624" y="147374"/>
                    <a:pt x="174491" y="145649"/>
                    <a:pt x="175677" y="144152"/>
                  </a:cubicBezTo>
                  <a:cubicBezTo>
                    <a:pt x="177639" y="141689"/>
                    <a:pt x="178963" y="138540"/>
                    <a:pt x="176453" y="130464"/>
                  </a:cubicBezTo>
                  <a:cubicBezTo>
                    <a:pt x="173332" y="131240"/>
                    <a:pt x="170348" y="132485"/>
                    <a:pt x="167601" y="134160"/>
                  </a:cubicBezTo>
                  <a:cubicBezTo>
                    <a:pt x="163723" y="136670"/>
                    <a:pt x="163632" y="143012"/>
                    <a:pt x="159890" y="145476"/>
                  </a:cubicBezTo>
                  <a:cubicBezTo>
                    <a:pt x="156148" y="147940"/>
                    <a:pt x="151038" y="140913"/>
                    <a:pt x="151038" y="140913"/>
                  </a:cubicBezTo>
                  <a:cubicBezTo>
                    <a:pt x="150445" y="137719"/>
                    <a:pt x="151038" y="138404"/>
                    <a:pt x="160164" y="127681"/>
                  </a:cubicBezTo>
                  <a:cubicBezTo>
                    <a:pt x="163312" y="123893"/>
                    <a:pt x="165867" y="125171"/>
                    <a:pt x="172255" y="119559"/>
                  </a:cubicBezTo>
                  <a:cubicBezTo>
                    <a:pt x="178643" y="113946"/>
                    <a:pt x="177366" y="115817"/>
                    <a:pt x="178004" y="112669"/>
                  </a:cubicBezTo>
                  <a:cubicBezTo>
                    <a:pt x="178643" y="109520"/>
                    <a:pt x="172347" y="113901"/>
                    <a:pt x="169837" y="114448"/>
                  </a:cubicBezTo>
                  <a:cubicBezTo>
                    <a:pt x="167327" y="114996"/>
                    <a:pt x="164635" y="119011"/>
                    <a:pt x="161487" y="120106"/>
                  </a:cubicBezTo>
                  <a:cubicBezTo>
                    <a:pt x="158338" y="121201"/>
                    <a:pt x="151996" y="117460"/>
                    <a:pt x="151996" y="117460"/>
                  </a:cubicBezTo>
                  <a:cubicBezTo>
                    <a:pt x="151996" y="117460"/>
                    <a:pt x="147433" y="119969"/>
                    <a:pt x="153274" y="114950"/>
                  </a:cubicBezTo>
                  <a:cubicBezTo>
                    <a:pt x="159114" y="109931"/>
                    <a:pt x="153274" y="114950"/>
                    <a:pt x="152681" y="110387"/>
                  </a:cubicBezTo>
                  <a:cubicBezTo>
                    <a:pt x="152087" y="105825"/>
                    <a:pt x="148118" y="107832"/>
                    <a:pt x="152681" y="99619"/>
                  </a:cubicBezTo>
                  <a:cubicBezTo>
                    <a:pt x="154962" y="95558"/>
                    <a:pt x="158475" y="99619"/>
                    <a:pt x="159662" y="96516"/>
                  </a:cubicBezTo>
                  <a:cubicBezTo>
                    <a:pt x="160848" y="93413"/>
                    <a:pt x="164225" y="92775"/>
                    <a:pt x="164225" y="89626"/>
                  </a:cubicBezTo>
                  <a:cubicBezTo>
                    <a:pt x="164225" y="86478"/>
                    <a:pt x="155464" y="83786"/>
                    <a:pt x="152863" y="83101"/>
                  </a:cubicBezTo>
                  <a:cubicBezTo>
                    <a:pt x="150262" y="82417"/>
                    <a:pt x="149167" y="79907"/>
                    <a:pt x="147205" y="81139"/>
                  </a:cubicBezTo>
                  <a:cubicBezTo>
                    <a:pt x="145243" y="82371"/>
                    <a:pt x="138079" y="80455"/>
                    <a:pt x="137167" y="73474"/>
                  </a:cubicBezTo>
                  <a:cubicBezTo>
                    <a:pt x="136802" y="71192"/>
                    <a:pt x="131372" y="78036"/>
                    <a:pt x="131372" y="78036"/>
                  </a:cubicBezTo>
                  <a:cubicBezTo>
                    <a:pt x="129615" y="80469"/>
                    <a:pt x="127452" y="82586"/>
                    <a:pt x="124984" y="84288"/>
                  </a:cubicBezTo>
                  <a:cubicBezTo>
                    <a:pt x="121790" y="86159"/>
                    <a:pt x="121744" y="90584"/>
                    <a:pt x="119828" y="91862"/>
                  </a:cubicBezTo>
                  <a:cubicBezTo>
                    <a:pt x="118044" y="92788"/>
                    <a:pt x="116114" y="93404"/>
                    <a:pt x="114124" y="93687"/>
                  </a:cubicBezTo>
                  <a:cubicBezTo>
                    <a:pt x="114074" y="88992"/>
                    <a:pt x="112819" y="84388"/>
                    <a:pt x="110474" y="80318"/>
                  </a:cubicBezTo>
                  <a:cubicBezTo>
                    <a:pt x="109379" y="78630"/>
                    <a:pt x="104086" y="80318"/>
                    <a:pt x="99660" y="80318"/>
                  </a:cubicBezTo>
                  <a:cubicBezTo>
                    <a:pt x="95234" y="80318"/>
                    <a:pt x="92040" y="80318"/>
                    <a:pt x="92770" y="77717"/>
                  </a:cubicBezTo>
                  <a:cubicBezTo>
                    <a:pt x="93263" y="75171"/>
                    <a:pt x="94372" y="72789"/>
                    <a:pt x="96010" y="70782"/>
                  </a:cubicBezTo>
                  <a:cubicBezTo>
                    <a:pt x="97880" y="68272"/>
                    <a:pt x="96010" y="70782"/>
                    <a:pt x="101713" y="66219"/>
                  </a:cubicBezTo>
                  <a:cubicBezTo>
                    <a:pt x="107417" y="61656"/>
                    <a:pt x="104953" y="59237"/>
                    <a:pt x="104953" y="59237"/>
                  </a:cubicBezTo>
                  <a:cubicBezTo>
                    <a:pt x="103082" y="58599"/>
                    <a:pt x="98611" y="59831"/>
                    <a:pt x="94823" y="59237"/>
                  </a:cubicBezTo>
                  <a:cubicBezTo>
                    <a:pt x="91036" y="58644"/>
                    <a:pt x="90260" y="56728"/>
                    <a:pt x="87249" y="56682"/>
                  </a:cubicBezTo>
                  <a:cubicBezTo>
                    <a:pt x="84237" y="56637"/>
                    <a:pt x="87249" y="56682"/>
                    <a:pt x="80222" y="62933"/>
                  </a:cubicBezTo>
                  <a:cubicBezTo>
                    <a:pt x="76056" y="66598"/>
                    <a:pt x="72178" y="70576"/>
                    <a:pt x="68632" y="74842"/>
                  </a:cubicBezTo>
                  <a:cubicBezTo>
                    <a:pt x="69148" y="71722"/>
                    <a:pt x="70266" y="68733"/>
                    <a:pt x="71918" y="66036"/>
                  </a:cubicBezTo>
                  <a:cubicBezTo>
                    <a:pt x="75157" y="59694"/>
                    <a:pt x="75157" y="61473"/>
                    <a:pt x="75157" y="59055"/>
                  </a:cubicBezTo>
                  <a:cubicBezTo>
                    <a:pt x="75157" y="56637"/>
                    <a:pt x="76480" y="54492"/>
                    <a:pt x="76526" y="50249"/>
                  </a:cubicBezTo>
                  <a:cubicBezTo>
                    <a:pt x="76572" y="46005"/>
                    <a:pt x="79081" y="44545"/>
                    <a:pt x="84283" y="40165"/>
                  </a:cubicBezTo>
                  <a:cubicBezTo>
                    <a:pt x="89485" y="35784"/>
                    <a:pt x="96420" y="32043"/>
                    <a:pt x="99614" y="24468"/>
                  </a:cubicBezTo>
                  <a:cubicBezTo>
                    <a:pt x="102808" y="16894"/>
                    <a:pt x="98382" y="19404"/>
                    <a:pt x="95918" y="14293"/>
                  </a:cubicBezTo>
                  <a:cubicBezTo>
                    <a:pt x="93455" y="9183"/>
                    <a:pt x="98474" y="12422"/>
                    <a:pt x="104223" y="9730"/>
                  </a:cubicBezTo>
                  <a:cubicBezTo>
                    <a:pt x="109972" y="7038"/>
                    <a:pt x="109926" y="9137"/>
                    <a:pt x="106869" y="833"/>
                  </a:cubicBezTo>
                  <a:cubicBezTo>
                    <a:pt x="102307" y="-1084"/>
                    <a:pt x="106869" y="833"/>
                    <a:pt x="99249" y="1380"/>
                  </a:cubicBezTo>
                  <a:cubicBezTo>
                    <a:pt x="91629" y="1928"/>
                    <a:pt x="94595" y="1152"/>
                    <a:pt x="89530" y="1745"/>
                  </a:cubicBezTo>
                  <a:close/>
                </a:path>
              </a:pathLst>
            </a:custGeom>
            <a:solidFill>
              <a:srgbClr val="ACCC5E"/>
            </a:solidFill>
            <a:ln w="4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191" name="Picture 190">
            <a:extLst>
              <a:ext uri="{FF2B5EF4-FFF2-40B4-BE49-F238E27FC236}">
                <a16:creationId xmlns:a16="http://schemas.microsoft.com/office/drawing/2014/main" id="{81F17197-6346-4DAE-C236-CD7B21F5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60" y="4642820"/>
            <a:ext cx="618846" cy="367283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9147C81D-CC3F-F6AC-947C-BE83C2261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>
            <a:off x="6026155" y="4416634"/>
            <a:ext cx="618846" cy="31514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8DC70DC7-210D-DF2F-1FAB-F8B2EDADF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 rot="19784011">
            <a:off x="6467968" y="4515249"/>
            <a:ext cx="304738" cy="315143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D99A3EA-236F-5B31-1A1E-3392566D6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 rot="19439154">
            <a:off x="6531988" y="4610520"/>
            <a:ext cx="304738" cy="31514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2AB6FF2F-A811-E1C9-DAAC-9570B9EDD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 rot="18334395">
            <a:off x="6796596" y="4638292"/>
            <a:ext cx="103781" cy="169275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F4B648C0-E425-3160-0DB8-67F346AD3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 rot="18452386" flipH="1">
            <a:off x="6795204" y="4627068"/>
            <a:ext cx="181191" cy="131426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477D946B-2810-E8D0-9A72-CE4A15018E9E}"/>
              </a:ext>
            </a:extLst>
          </p:cNvPr>
          <p:cNvSpPr txBox="1"/>
          <p:nvPr/>
        </p:nvSpPr>
        <p:spPr>
          <a:xfrm>
            <a:off x="2121437" y="5517822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South </a:t>
            </a:r>
          </a:p>
          <a:p>
            <a:pPr algn="ctr"/>
            <a:r>
              <a:rPr lang="nb-NO" sz="2400" dirty="0"/>
              <a:t>America</a:t>
            </a:r>
            <a:endParaRPr lang="en-US" sz="240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EBD9D18-6CBE-8FE9-FD81-CFCF107FC450}"/>
              </a:ext>
            </a:extLst>
          </p:cNvPr>
          <p:cNvSpPr txBox="1"/>
          <p:nvPr/>
        </p:nvSpPr>
        <p:spPr>
          <a:xfrm>
            <a:off x="1126356" y="3731807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North </a:t>
            </a:r>
          </a:p>
          <a:p>
            <a:pPr algn="ctr"/>
            <a:r>
              <a:rPr lang="nb-NO" sz="2400" dirty="0"/>
              <a:t>America</a:t>
            </a:r>
            <a:endParaRPr lang="en-US" sz="2400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53421DE-A0B7-0DE4-3061-BF89783BF93B}"/>
              </a:ext>
            </a:extLst>
          </p:cNvPr>
          <p:cNvSpPr txBox="1"/>
          <p:nvPr/>
        </p:nvSpPr>
        <p:spPr>
          <a:xfrm>
            <a:off x="4288956" y="2986201"/>
            <a:ext cx="102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Europe</a:t>
            </a:r>
            <a:endParaRPr lang="en-US" sz="2400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C782A79F-353B-EAD3-F8C3-3F6E1E8EA0F1}"/>
              </a:ext>
            </a:extLst>
          </p:cNvPr>
          <p:cNvSpPr/>
          <p:nvPr/>
        </p:nvSpPr>
        <p:spPr>
          <a:xfrm>
            <a:off x="5303977" y="3027349"/>
            <a:ext cx="79850" cy="90840"/>
          </a:xfrm>
          <a:custGeom>
            <a:avLst/>
            <a:gdLst>
              <a:gd name="connsiteX0" fmla="*/ 12622 w 106466"/>
              <a:gd name="connsiteY0" fmla="*/ 40883 h 42623"/>
              <a:gd name="connsiteX1" fmla="*/ 21064 w 106466"/>
              <a:gd name="connsiteY1" fmla="*/ 42526 h 42623"/>
              <a:gd name="connsiteX2" fmla="*/ 27771 w 106466"/>
              <a:gd name="connsiteY2" fmla="*/ 34678 h 42623"/>
              <a:gd name="connsiteX3" fmla="*/ 33931 w 106466"/>
              <a:gd name="connsiteY3" fmla="*/ 30799 h 42623"/>
              <a:gd name="connsiteX4" fmla="*/ 41186 w 106466"/>
              <a:gd name="connsiteY4" fmla="*/ 38054 h 42623"/>
              <a:gd name="connsiteX5" fmla="*/ 50311 w 106466"/>
              <a:gd name="connsiteY5" fmla="*/ 38054 h 42623"/>
              <a:gd name="connsiteX6" fmla="*/ 58160 w 106466"/>
              <a:gd name="connsiteY6" fmla="*/ 36366 h 42623"/>
              <a:gd name="connsiteX7" fmla="*/ 69431 w 106466"/>
              <a:gd name="connsiteY7" fmla="*/ 36366 h 42623"/>
              <a:gd name="connsiteX8" fmla="*/ 76092 w 106466"/>
              <a:gd name="connsiteY8" fmla="*/ 34130 h 42623"/>
              <a:gd name="connsiteX9" fmla="*/ 86176 w 106466"/>
              <a:gd name="connsiteY9" fmla="*/ 31940 h 42623"/>
              <a:gd name="connsiteX10" fmla="*/ 99865 w 106466"/>
              <a:gd name="connsiteY10" fmla="*/ 29613 h 42623"/>
              <a:gd name="connsiteX11" fmla="*/ 106025 w 106466"/>
              <a:gd name="connsiteY11" fmla="*/ 21811 h 42623"/>
              <a:gd name="connsiteX12" fmla="*/ 100367 w 106466"/>
              <a:gd name="connsiteY12" fmla="*/ 16244 h 42623"/>
              <a:gd name="connsiteX13" fmla="*/ 86997 w 106466"/>
              <a:gd name="connsiteY13" fmla="*/ 3924 h 42623"/>
              <a:gd name="connsiteX14" fmla="*/ 78556 w 106466"/>
              <a:gd name="connsiteY14" fmla="*/ 1095 h 42623"/>
              <a:gd name="connsiteX15" fmla="*/ 60669 w 106466"/>
              <a:gd name="connsiteY15" fmla="*/ 0 h 42623"/>
              <a:gd name="connsiteX16" fmla="*/ 46114 w 106466"/>
              <a:gd name="connsiteY16" fmla="*/ 2236 h 42623"/>
              <a:gd name="connsiteX17" fmla="*/ 35436 w 106466"/>
              <a:gd name="connsiteY17" fmla="*/ 6160 h 42623"/>
              <a:gd name="connsiteX18" fmla="*/ 27588 w 106466"/>
              <a:gd name="connsiteY18" fmla="*/ 9536 h 42623"/>
              <a:gd name="connsiteX19" fmla="*/ 18463 w 106466"/>
              <a:gd name="connsiteY19" fmla="*/ 14556 h 42623"/>
              <a:gd name="connsiteX20" fmla="*/ 10068 w 106466"/>
              <a:gd name="connsiteY20" fmla="*/ 20168 h 42623"/>
              <a:gd name="connsiteX21" fmla="*/ 2767 w 106466"/>
              <a:gd name="connsiteY21" fmla="*/ 27423 h 42623"/>
              <a:gd name="connsiteX22" fmla="*/ 576 w 106466"/>
              <a:gd name="connsiteY22" fmla="*/ 36959 h 42623"/>
              <a:gd name="connsiteX23" fmla="*/ 12622 w 106466"/>
              <a:gd name="connsiteY23" fmla="*/ 40883 h 4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466" h="42623">
                <a:moveTo>
                  <a:pt x="12622" y="40883"/>
                </a:moveTo>
                <a:cubicBezTo>
                  <a:pt x="14858" y="40883"/>
                  <a:pt x="16501" y="41978"/>
                  <a:pt x="21064" y="42526"/>
                </a:cubicBezTo>
                <a:cubicBezTo>
                  <a:pt x="25627" y="43074"/>
                  <a:pt x="23802" y="41431"/>
                  <a:pt x="27771" y="34678"/>
                </a:cubicBezTo>
                <a:cubicBezTo>
                  <a:pt x="29778" y="31210"/>
                  <a:pt x="30555" y="33628"/>
                  <a:pt x="33931" y="30799"/>
                </a:cubicBezTo>
                <a:cubicBezTo>
                  <a:pt x="37308" y="27970"/>
                  <a:pt x="37262" y="31940"/>
                  <a:pt x="41186" y="38054"/>
                </a:cubicBezTo>
                <a:cubicBezTo>
                  <a:pt x="45110" y="44169"/>
                  <a:pt x="47300" y="39743"/>
                  <a:pt x="50311" y="38054"/>
                </a:cubicBezTo>
                <a:cubicBezTo>
                  <a:pt x="53324" y="36366"/>
                  <a:pt x="53141" y="38648"/>
                  <a:pt x="58160" y="36366"/>
                </a:cubicBezTo>
                <a:cubicBezTo>
                  <a:pt x="63179" y="34085"/>
                  <a:pt x="64959" y="38054"/>
                  <a:pt x="69431" y="36366"/>
                </a:cubicBezTo>
                <a:cubicBezTo>
                  <a:pt x="73902" y="34678"/>
                  <a:pt x="72168" y="35910"/>
                  <a:pt x="76092" y="34130"/>
                </a:cubicBezTo>
                <a:cubicBezTo>
                  <a:pt x="79423" y="33177"/>
                  <a:pt x="82754" y="32447"/>
                  <a:pt x="86176" y="31940"/>
                </a:cubicBezTo>
                <a:cubicBezTo>
                  <a:pt x="89552" y="30799"/>
                  <a:pt x="91788" y="31393"/>
                  <a:pt x="99865" y="29613"/>
                </a:cubicBezTo>
                <a:cubicBezTo>
                  <a:pt x="107941" y="27834"/>
                  <a:pt x="106572" y="26328"/>
                  <a:pt x="106025" y="21811"/>
                </a:cubicBezTo>
                <a:cubicBezTo>
                  <a:pt x="105477" y="17293"/>
                  <a:pt x="103789" y="19575"/>
                  <a:pt x="100367" y="16244"/>
                </a:cubicBezTo>
                <a:cubicBezTo>
                  <a:pt x="96214" y="11831"/>
                  <a:pt x="91743" y="7716"/>
                  <a:pt x="86997" y="3924"/>
                </a:cubicBezTo>
                <a:cubicBezTo>
                  <a:pt x="81385" y="-639"/>
                  <a:pt x="83074" y="1643"/>
                  <a:pt x="78556" y="1095"/>
                </a:cubicBezTo>
                <a:cubicBezTo>
                  <a:pt x="74039" y="548"/>
                  <a:pt x="60669" y="0"/>
                  <a:pt x="60669" y="0"/>
                </a:cubicBezTo>
                <a:cubicBezTo>
                  <a:pt x="60669" y="0"/>
                  <a:pt x="51543" y="1643"/>
                  <a:pt x="46114" y="2236"/>
                </a:cubicBezTo>
                <a:cubicBezTo>
                  <a:pt x="40684" y="2829"/>
                  <a:pt x="39361" y="5019"/>
                  <a:pt x="35436" y="6160"/>
                </a:cubicBezTo>
                <a:cubicBezTo>
                  <a:pt x="31513" y="7301"/>
                  <a:pt x="29824" y="8943"/>
                  <a:pt x="27588" y="9536"/>
                </a:cubicBezTo>
                <a:cubicBezTo>
                  <a:pt x="24395" y="10919"/>
                  <a:pt x="21338" y="12598"/>
                  <a:pt x="18463" y="14556"/>
                </a:cubicBezTo>
                <a:cubicBezTo>
                  <a:pt x="18463" y="14556"/>
                  <a:pt x="12850" y="18434"/>
                  <a:pt x="10068" y="20168"/>
                </a:cubicBezTo>
                <a:cubicBezTo>
                  <a:pt x="7284" y="21902"/>
                  <a:pt x="7238" y="23499"/>
                  <a:pt x="2767" y="27423"/>
                </a:cubicBezTo>
                <a:cubicBezTo>
                  <a:pt x="-1705" y="31347"/>
                  <a:pt x="2265" y="34039"/>
                  <a:pt x="576" y="36959"/>
                </a:cubicBezTo>
                <a:cubicBezTo>
                  <a:pt x="-1112" y="39879"/>
                  <a:pt x="348" y="41385"/>
                  <a:pt x="12622" y="40883"/>
                </a:cubicBezTo>
                <a:close/>
              </a:path>
            </a:pathLst>
          </a:custGeom>
          <a:solidFill>
            <a:srgbClr val="ACCC5E"/>
          </a:solidFill>
          <a:ln w="456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240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D1A07CD-AB4E-EE10-BF4C-90147BA31C8D}"/>
              </a:ext>
            </a:extLst>
          </p:cNvPr>
          <p:cNvSpPr txBox="1"/>
          <p:nvPr/>
        </p:nvSpPr>
        <p:spPr>
          <a:xfrm>
            <a:off x="6506269" y="5575644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/>
              <a:t>Africa</a:t>
            </a:r>
            <a:endParaRPr lang="en-US" sz="2400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4F2E4B3-0BA9-E869-864D-B506B398D8C9}"/>
              </a:ext>
            </a:extLst>
          </p:cNvPr>
          <p:cNvSpPr txBox="1"/>
          <p:nvPr/>
        </p:nvSpPr>
        <p:spPr>
          <a:xfrm>
            <a:off x="8828871" y="6198313"/>
            <a:ext cx="126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Australia</a:t>
            </a:r>
            <a:endParaRPr lang="en-US" sz="2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30E7060-267E-A442-8568-AF5ADDD8F37C}"/>
              </a:ext>
            </a:extLst>
          </p:cNvPr>
          <p:cNvSpPr txBox="1"/>
          <p:nvPr/>
        </p:nvSpPr>
        <p:spPr>
          <a:xfrm>
            <a:off x="9608786" y="3799483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Asia</a:t>
            </a:r>
            <a:endParaRPr lang="en-US" sz="2400" dirty="0"/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D490E064-5A6A-60EE-0BB8-2DFA1D9D2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 rot="19304709">
            <a:off x="6465783" y="4298281"/>
            <a:ext cx="268523" cy="47608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2FD2F58E-EE0E-D4FB-3B97-51DADC89A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-1"/>
          <a:stretch/>
        </p:blipFill>
        <p:spPr>
          <a:xfrm rot="18452386" flipH="1">
            <a:off x="6807832" y="4601193"/>
            <a:ext cx="65806" cy="50946"/>
          </a:xfrm>
          <a:prstGeom prst="rect">
            <a:avLst/>
          </a:prstGeom>
        </p:spPr>
      </p:pic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98424593-4992-4672-2F70-640A118BE13D}"/>
              </a:ext>
            </a:extLst>
          </p:cNvPr>
          <p:cNvSpPr>
            <a:spLocks/>
          </p:cNvSpPr>
          <p:nvPr/>
        </p:nvSpPr>
        <p:spPr>
          <a:xfrm rot="7481358">
            <a:off x="9341646" y="3772794"/>
            <a:ext cx="212714" cy="69138"/>
          </a:xfrm>
          <a:custGeom>
            <a:avLst/>
            <a:gdLst>
              <a:gd name="connsiteX0" fmla="*/ 125609 w 212714"/>
              <a:gd name="connsiteY0" fmla="*/ 559 h 69138"/>
              <a:gd name="connsiteX1" fmla="*/ 124149 w 212714"/>
              <a:gd name="connsiteY1" fmla="*/ 2430 h 69138"/>
              <a:gd name="connsiteX2" fmla="*/ 120772 w 212714"/>
              <a:gd name="connsiteY2" fmla="*/ 4620 h 69138"/>
              <a:gd name="connsiteX3" fmla="*/ 117989 w 212714"/>
              <a:gd name="connsiteY3" fmla="*/ 2247 h 69138"/>
              <a:gd name="connsiteX4" fmla="*/ 113699 w 212714"/>
              <a:gd name="connsiteY4" fmla="*/ 57 h 69138"/>
              <a:gd name="connsiteX5" fmla="*/ 108680 w 212714"/>
              <a:gd name="connsiteY5" fmla="*/ 1015 h 69138"/>
              <a:gd name="connsiteX6" fmla="*/ 103479 w 212714"/>
              <a:gd name="connsiteY6" fmla="*/ 1289 h 69138"/>
              <a:gd name="connsiteX7" fmla="*/ 98916 w 212714"/>
              <a:gd name="connsiteY7" fmla="*/ 1289 h 69138"/>
              <a:gd name="connsiteX8" fmla="*/ 95585 w 212714"/>
              <a:gd name="connsiteY8" fmla="*/ 3433 h 69138"/>
              <a:gd name="connsiteX9" fmla="*/ 93395 w 212714"/>
              <a:gd name="connsiteY9" fmla="*/ 3433 h 69138"/>
              <a:gd name="connsiteX10" fmla="*/ 89790 w 212714"/>
              <a:gd name="connsiteY10" fmla="*/ 3023 h 69138"/>
              <a:gd name="connsiteX11" fmla="*/ 87509 w 212714"/>
              <a:gd name="connsiteY11" fmla="*/ 3707 h 69138"/>
              <a:gd name="connsiteX12" fmla="*/ 85318 w 212714"/>
              <a:gd name="connsiteY12" fmla="*/ 5350 h 69138"/>
              <a:gd name="connsiteX13" fmla="*/ 80756 w 212714"/>
              <a:gd name="connsiteY13" fmla="*/ 6582 h 69138"/>
              <a:gd name="connsiteX14" fmla="*/ 78064 w 212714"/>
              <a:gd name="connsiteY14" fmla="*/ 6308 h 69138"/>
              <a:gd name="connsiteX15" fmla="*/ 74048 w 212714"/>
              <a:gd name="connsiteY15" fmla="*/ 5076 h 69138"/>
              <a:gd name="connsiteX16" fmla="*/ 71219 w 212714"/>
              <a:gd name="connsiteY16" fmla="*/ 5076 h 69138"/>
              <a:gd name="connsiteX17" fmla="*/ 70306 w 212714"/>
              <a:gd name="connsiteY17" fmla="*/ 7540 h 69138"/>
              <a:gd name="connsiteX18" fmla="*/ 67615 w 212714"/>
              <a:gd name="connsiteY18" fmla="*/ 7266 h 69138"/>
              <a:gd name="connsiteX19" fmla="*/ 63371 w 212714"/>
              <a:gd name="connsiteY19" fmla="*/ 7540 h 69138"/>
              <a:gd name="connsiteX20" fmla="*/ 62185 w 212714"/>
              <a:gd name="connsiteY20" fmla="*/ 5350 h 69138"/>
              <a:gd name="connsiteX21" fmla="*/ 58170 w 212714"/>
              <a:gd name="connsiteY21" fmla="*/ 5076 h 69138"/>
              <a:gd name="connsiteX22" fmla="*/ 57211 w 212714"/>
              <a:gd name="connsiteY22" fmla="*/ 7723 h 69138"/>
              <a:gd name="connsiteX23" fmla="*/ 53059 w 212714"/>
              <a:gd name="connsiteY23" fmla="*/ 12285 h 69138"/>
              <a:gd name="connsiteX24" fmla="*/ 44846 w 212714"/>
              <a:gd name="connsiteY24" fmla="*/ 19267 h 69138"/>
              <a:gd name="connsiteX25" fmla="*/ 37226 w 212714"/>
              <a:gd name="connsiteY25" fmla="*/ 24377 h 69138"/>
              <a:gd name="connsiteX26" fmla="*/ 31477 w 212714"/>
              <a:gd name="connsiteY26" fmla="*/ 26887 h 69138"/>
              <a:gd name="connsiteX27" fmla="*/ 24541 w 212714"/>
              <a:gd name="connsiteY27" fmla="*/ 32545 h 69138"/>
              <a:gd name="connsiteX28" fmla="*/ 19978 w 212714"/>
              <a:gd name="connsiteY28" fmla="*/ 37108 h 69138"/>
              <a:gd name="connsiteX29" fmla="*/ 11765 w 212714"/>
              <a:gd name="connsiteY29" fmla="*/ 43450 h 69138"/>
              <a:gd name="connsiteX30" fmla="*/ 951 w 212714"/>
              <a:gd name="connsiteY30" fmla="*/ 45960 h 69138"/>
              <a:gd name="connsiteX31" fmla="*/ 1590 w 212714"/>
              <a:gd name="connsiteY31" fmla="*/ 50979 h 69138"/>
              <a:gd name="connsiteX32" fmla="*/ 495 w 212714"/>
              <a:gd name="connsiteY32" fmla="*/ 54492 h 69138"/>
              <a:gd name="connsiteX33" fmla="*/ 3597 w 212714"/>
              <a:gd name="connsiteY33" fmla="*/ 54082 h 69138"/>
              <a:gd name="connsiteX34" fmla="*/ 7430 w 212714"/>
              <a:gd name="connsiteY34" fmla="*/ 55222 h 69138"/>
              <a:gd name="connsiteX35" fmla="*/ 12860 w 212714"/>
              <a:gd name="connsiteY35" fmla="*/ 56226 h 69138"/>
              <a:gd name="connsiteX36" fmla="*/ 19248 w 212714"/>
              <a:gd name="connsiteY36" fmla="*/ 57139 h 69138"/>
              <a:gd name="connsiteX37" fmla="*/ 24267 w 212714"/>
              <a:gd name="connsiteY37" fmla="*/ 55678 h 69138"/>
              <a:gd name="connsiteX38" fmla="*/ 29241 w 212714"/>
              <a:gd name="connsiteY38" fmla="*/ 56226 h 69138"/>
              <a:gd name="connsiteX39" fmla="*/ 34488 w 212714"/>
              <a:gd name="connsiteY39" fmla="*/ 58097 h 69138"/>
              <a:gd name="connsiteX40" fmla="*/ 40192 w 212714"/>
              <a:gd name="connsiteY40" fmla="*/ 59968 h 69138"/>
              <a:gd name="connsiteX41" fmla="*/ 40420 w 212714"/>
              <a:gd name="connsiteY41" fmla="*/ 55952 h 69138"/>
              <a:gd name="connsiteX42" fmla="*/ 40420 w 212714"/>
              <a:gd name="connsiteY42" fmla="*/ 50203 h 69138"/>
              <a:gd name="connsiteX43" fmla="*/ 40420 w 212714"/>
              <a:gd name="connsiteY43" fmla="*/ 45640 h 69138"/>
              <a:gd name="connsiteX44" fmla="*/ 45895 w 212714"/>
              <a:gd name="connsiteY44" fmla="*/ 43268 h 69138"/>
              <a:gd name="connsiteX45" fmla="*/ 48268 w 212714"/>
              <a:gd name="connsiteY45" fmla="*/ 46097 h 69138"/>
              <a:gd name="connsiteX46" fmla="*/ 53241 w 212714"/>
              <a:gd name="connsiteY46" fmla="*/ 45640 h 69138"/>
              <a:gd name="connsiteX47" fmla="*/ 57804 w 212714"/>
              <a:gd name="connsiteY47" fmla="*/ 46370 h 69138"/>
              <a:gd name="connsiteX48" fmla="*/ 60862 w 212714"/>
              <a:gd name="connsiteY48" fmla="*/ 43268 h 69138"/>
              <a:gd name="connsiteX49" fmla="*/ 66109 w 212714"/>
              <a:gd name="connsiteY49" fmla="*/ 40849 h 69138"/>
              <a:gd name="connsiteX50" fmla="*/ 70352 w 212714"/>
              <a:gd name="connsiteY50" fmla="*/ 42081 h 69138"/>
              <a:gd name="connsiteX51" fmla="*/ 76101 w 212714"/>
              <a:gd name="connsiteY51" fmla="*/ 40667 h 69138"/>
              <a:gd name="connsiteX52" fmla="*/ 79159 w 212714"/>
              <a:gd name="connsiteY52" fmla="*/ 38978 h 69138"/>
              <a:gd name="connsiteX53" fmla="*/ 82991 w 212714"/>
              <a:gd name="connsiteY53" fmla="*/ 39435 h 69138"/>
              <a:gd name="connsiteX54" fmla="*/ 87281 w 212714"/>
              <a:gd name="connsiteY54" fmla="*/ 38978 h 69138"/>
              <a:gd name="connsiteX55" fmla="*/ 94900 w 212714"/>
              <a:gd name="connsiteY55" fmla="*/ 35374 h 69138"/>
              <a:gd name="connsiteX56" fmla="*/ 96726 w 212714"/>
              <a:gd name="connsiteY56" fmla="*/ 35374 h 69138"/>
              <a:gd name="connsiteX57" fmla="*/ 100102 w 212714"/>
              <a:gd name="connsiteY57" fmla="*/ 34416 h 69138"/>
              <a:gd name="connsiteX58" fmla="*/ 107905 w 212714"/>
              <a:gd name="connsiteY58" fmla="*/ 33229 h 69138"/>
              <a:gd name="connsiteX59" fmla="*/ 111966 w 212714"/>
              <a:gd name="connsiteY59" fmla="*/ 33685 h 69138"/>
              <a:gd name="connsiteX60" fmla="*/ 124331 w 212714"/>
              <a:gd name="connsiteY60" fmla="*/ 33457 h 69138"/>
              <a:gd name="connsiteX61" fmla="*/ 127981 w 212714"/>
              <a:gd name="connsiteY61" fmla="*/ 38020 h 69138"/>
              <a:gd name="connsiteX62" fmla="*/ 127206 w 212714"/>
              <a:gd name="connsiteY62" fmla="*/ 41077 h 69138"/>
              <a:gd name="connsiteX63" fmla="*/ 125791 w 212714"/>
              <a:gd name="connsiteY63" fmla="*/ 44135 h 69138"/>
              <a:gd name="connsiteX64" fmla="*/ 122232 w 212714"/>
              <a:gd name="connsiteY64" fmla="*/ 51344 h 69138"/>
              <a:gd name="connsiteX65" fmla="*/ 122004 w 212714"/>
              <a:gd name="connsiteY65" fmla="*/ 55359 h 69138"/>
              <a:gd name="connsiteX66" fmla="*/ 125335 w 212714"/>
              <a:gd name="connsiteY66" fmla="*/ 58690 h 69138"/>
              <a:gd name="connsiteX67" fmla="*/ 128164 w 212714"/>
              <a:gd name="connsiteY67" fmla="*/ 61565 h 69138"/>
              <a:gd name="connsiteX68" fmla="*/ 131449 w 212714"/>
              <a:gd name="connsiteY68" fmla="*/ 64941 h 69138"/>
              <a:gd name="connsiteX69" fmla="*/ 133411 w 212714"/>
              <a:gd name="connsiteY69" fmla="*/ 67223 h 69138"/>
              <a:gd name="connsiteX70" fmla="*/ 138385 w 212714"/>
              <a:gd name="connsiteY70" fmla="*/ 69139 h 69138"/>
              <a:gd name="connsiteX71" fmla="*/ 142628 w 212714"/>
              <a:gd name="connsiteY71" fmla="*/ 66264 h 69138"/>
              <a:gd name="connsiteX72" fmla="*/ 146233 w 212714"/>
              <a:gd name="connsiteY72" fmla="*/ 62705 h 69138"/>
              <a:gd name="connsiteX73" fmla="*/ 148606 w 212714"/>
              <a:gd name="connsiteY73" fmla="*/ 59877 h 69138"/>
              <a:gd name="connsiteX74" fmla="*/ 154537 w 212714"/>
              <a:gd name="connsiteY74" fmla="*/ 53671 h 69138"/>
              <a:gd name="connsiteX75" fmla="*/ 156636 w 212714"/>
              <a:gd name="connsiteY75" fmla="*/ 50842 h 69138"/>
              <a:gd name="connsiteX76" fmla="*/ 160013 w 212714"/>
              <a:gd name="connsiteY76" fmla="*/ 48697 h 69138"/>
              <a:gd name="connsiteX77" fmla="*/ 165260 w 212714"/>
              <a:gd name="connsiteY77" fmla="*/ 48424 h 69138"/>
              <a:gd name="connsiteX78" fmla="*/ 166903 w 212714"/>
              <a:gd name="connsiteY78" fmla="*/ 46325 h 69138"/>
              <a:gd name="connsiteX79" fmla="*/ 169321 w 212714"/>
              <a:gd name="connsiteY79" fmla="*/ 40895 h 69138"/>
              <a:gd name="connsiteX80" fmla="*/ 166629 w 212714"/>
              <a:gd name="connsiteY80" fmla="*/ 37792 h 69138"/>
              <a:gd name="connsiteX81" fmla="*/ 162614 w 212714"/>
              <a:gd name="connsiteY81" fmla="*/ 34461 h 69138"/>
              <a:gd name="connsiteX82" fmla="*/ 163070 w 212714"/>
              <a:gd name="connsiteY82" fmla="*/ 31084 h 69138"/>
              <a:gd name="connsiteX83" fmla="*/ 166172 w 212714"/>
              <a:gd name="connsiteY83" fmla="*/ 26522 h 69138"/>
              <a:gd name="connsiteX84" fmla="*/ 175298 w 212714"/>
              <a:gd name="connsiteY84" fmla="*/ 33184 h 69138"/>
              <a:gd name="connsiteX85" fmla="*/ 181230 w 212714"/>
              <a:gd name="connsiteY85" fmla="*/ 35328 h 69138"/>
              <a:gd name="connsiteX86" fmla="*/ 184561 w 212714"/>
              <a:gd name="connsiteY86" fmla="*/ 38157 h 69138"/>
              <a:gd name="connsiteX87" fmla="*/ 191497 w 212714"/>
              <a:gd name="connsiteY87" fmla="*/ 37199 h 69138"/>
              <a:gd name="connsiteX88" fmla="*/ 199345 w 212714"/>
              <a:gd name="connsiteY88" fmla="*/ 38385 h 69138"/>
              <a:gd name="connsiteX89" fmla="*/ 204501 w 212714"/>
              <a:gd name="connsiteY89" fmla="*/ 37199 h 69138"/>
              <a:gd name="connsiteX90" fmla="*/ 208607 w 212714"/>
              <a:gd name="connsiteY90" fmla="*/ 35054 h 69138"/>
              <a:gd name="connsiteX91" fmla="*/ 210980 w 212714"/>
              <a:gd name="connsiteY91" fmla="*/ 30765 h 69138"/>
              <a:gd name="connsiteX92" fmla="*/ 212349 w 212714"/>
              <a:gd name="connsiteY92" fmla="*/ 25290 h 69138"/>
              <a:gd name="connsiteX93" fmla="*/ 212714 w 212714"/>
              <a:gd name="connsiteY93" fmla="*/ 24788 h 69138"/>
              <a:gd name="connsiteX94" fmla="*/ 126704 w 212714"/>
              <a:gd name="connsiteY94" fmla="*/ 19769 h 69138"/>
              <a:gd name="connsiteX95" fmla="*/ 126704 w 212714"/>
              <a:gd name="connsiteY95" fmla="*/ 2338 h 69138"/>
              <a:gd name="connsiteX96" fmla="*/ 125609 w 212714"/>
              <a:gd name="connsiteY96" fmla="*/ 559 h 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12714" h="69138">
                <a:moveTo>
                  <a:pt x="125609" y="559"/>
                </a:moveTo>
                <a:cubicBezTo>
                  <a:pt x="124377" y="-1403"/>
                  <a:pt x="124149" y="2430"/>
                  <a:pt x="124149" y="2430"/>
                </a:cubicBezTo>
                <a:lnTo>
                  <a:pt x="120772" y="4620"/>
                </a:lnTo>
                <a:cubicBezTo>
                  <a:pt x="120772" y="4620"/>
                  <a:pt x="118217" y="4620"/>
                  <a:pt x="117989" y="2247"/>
                </a:cubicBezTo>
                <a:cubicBezTo>
                  <a:pt x="117760" y="-125"/>
                  <a:pt x="113699" y="57"/>
                  <a:pt x="113699" y="57"/>
                </a:cubicBezTo>
                <a:cubicBezTo>
                  <a:pt x="113699" y="57"/>
                  <a:pt x="109137" y="1974"/>
                  <a:pt x="108680" y="1015"/>
                </a:cubicBezTo>
                <a:cubicBezTo>
                  <a:pt x="108224" y="57"/>
                  <a:pt x="105350" y="1745"/>
                  <a:pt x="103479" y="1289"/>
                </a:cubicBezTo>
                <a:cubicBezTo>
                  <a:pt x="102019" y="591"/>
                  <a:pt x="100376" y="591"/>
                  <a:pt x="98916" y="1289"/>
                </a:cubicBezTo>
                <a:cubicBezTo>
                  <a:pt x="98916" y="1289"/>
                  <a:pt x="96543" y="3433"/>
                  <a:pt x="95585" y="3433"/>
                </a:cubicBezTo>
                <a:lnTo>
                  <a:pt x="93395" y="3433"/>
                </a:lnTo>
                <a:cubicBezTo>
                  <a:pt x="93395" y="3433"/>
                  <a:pt x="91022" y="3433"/>
                  <a:pt x="89790" y="3023"/>
                </a:cubicBezTo>
                <a:cubicBezTo>
                  <a:pt x="88558" y="2612"/>
                  <a:pt x="88147" y="3707"/>
                  <a:pt x="87509" y="3707"/>
                </a:cubicBezTo>
                <a:cubicBezTo>
                  <a:pt x="86870" y="3707"/>
                  <a:pt x="85318" y="5350"/>
                  <a:pt x="85318" y="5350"/>
                </a:cubicBezTo>
                <a:cubicBezTo>
                  <a:pt x="85318" y="5350"/>
                  <a:pt x="81257" y="7266"/>
                  <a:pt x="80756" y="6582"/>
                </a:cubicBezTo>
                <a:cubicBezTo>
                  <a:pt x="80254" y="5898"/>
                  <a:pt x="78064" y="6308"/>
                  <a:pt x="78064" y="6308"/>
                </a:cubicBezTo>
                <a:cubicBezTo>
                  <a:pt x="76649" y="6162"/>
                  <a:pt x="75280" y="5742"/>
                  <a:pt x="74048" y="5076"/>
                </a:cubicBezTo>
                <a:cubicBezTo>
                  <a:pt x="73181" y="4529"/>
                  <a:pt x="72086" y="4529"/>
                  <a:pt x="71219" y="5076"/>
                </a:cubicBezTo>
                <a:cubicBezTo>
                  <a:pt x="70306" y="5578"/>
                  <a:pt x="70306" y="7540"/>
                  <a:pt x="70306" y="7540"/>
                </a:cubicBezTo>
                <a:lnTo>
                  <a:pt x="67615" y="7266"/>
                </a:lnTo>
                <a:lnTo>
                  <a:pt x="63371" y="7540"/>
                </a:lnTo>
                <a:lnTo>
                  <a:pt x="62185" y="5350"/>
                </a:lnTo>
                <a:cubicBezTo>
                  <a:pt x="60862" y="5368"/>
                  <a:pt x="59492" y="5272"/>
                  <a:pt x="58170" y="5076"/>
                </a:cubicBezTo>
                <a:cubicBezTo>
                  <a:pt x="57211" y="5076"/>
                  <a:pt x="57211" y="7723"/>
                  <a:pt x="57211" y="7723"/>
                </a:cubicBezTo>
                <a:lnTo>
                  <a:pt x="53059" y="12285"/>
                </a:lnTo>
                <a:lnTo>
                  <a:pt x="44846" y="19267"/>
                </a:lnTo>
                <a:lnTo>
                  <a:pt x="37226" y="24377"/>
                </a:lnTo>
                <a:lnTo>
                  <a:pt x="31477" y="26887"/>
                </a:lnTo>
                <a:lnTo>
                  <a:pt x="24541" y="32545"/>
                </a:lnTo>
                <a:cubicBezTo>
                  <a:pt x="22625" y="31267"/>
                  <a:pt x="19978" y="37108"/>
                  <a:pt x="19978" y="37108"/>
                </a:cubicBezTo>
                <a:lnTo>
                  <a:pt x="11765" y="43450"/>
                </a:lnTo>
                <a:cubicBezTo>
                  <a:pt x="8206" y="44495"/>
                  <a:pt x="4601" y="45335"/>
                  <a:pt x="951" y="45960"/>
                </a:cubicBezTo>
                <a:cubicBezTo>
                  <a:pt x="-1513" y="46416"/>
                  <a:pt x="1590" y="50979"/>
                  <a:pt x="1590" y="50979"/>
                </a:cubicBezTo>
                <a:cubicBezTo>
                  <a:pt x="1590" y="50979"/>
                  <a:pt x="-463" y="53853"/>
                  <a:pt x="495" y="54492"/>
                </a:cubicBezTo>
                <a:cubicBezTo>
                  <a:pt x="1453" y="55131"/>
                  <a:pt x="495" y="54492"/>
                  <a:pt x="3597" y="54082"/>
                </a:cubicBezTo>
                <a:cubicBezTo>
                  <a:pt x="6700" y="53671"/>
                  <a:pt x="4784" y="55222"/>
                  <a:pt x="7430" y="55222"/>
                </a:cubicBezTo>
                <a:cubicBezTo>
                  <a:pt x="10077" y="55222"/>
                  <a:pt x="10214" y="56682"/>
                  <a:pt x="12860" y="56226"/>
                </a:cubicBezTo>
                <a:cubicBezTo>
                  <a:pt x="15004" y="56130"/>
                  <a:pt x="17195" y="56440"/>
                  <a:pt x="19248" y="57139"/>
                </a:cubicBezTo>
                <a:cubicBezTo>
                  <a:pt x="21028" y="57230"/>
                  <a:pt x="22807" y="56714"/>
                  <a:pt x="24267" y="55678"/>
                </a:cubicBezTo>
                <a:cubicBezTo>
                  <a:pt x="26184" y="54264"/>
                  <a:pt x="26868" y="55678"/>
                  <a:pt x="29241" y="56226"/>
                </a:cubicBezTo>
                <a:cubicBezTo>
                  <a:pt x="30838" y="57225"/>
                  <a:pt x="32618" y="57864"/>
                  <a:pt x="34488" y="58097"/>
                </a:cubicBezTo>
                <a:cubicBezTo>
                  <a:pt x="36131" y="57823"/>
                  <a:pt x="38047" y="61200"/>
                  <a:pt x="40192" y="59968"/>
                </a:cubicBezTo>
                <a:cubicBezTo>
                  <a:pt x="42337" y="58736"/>
                  <a:pt x="40192" y="58553"/>
                  <a:pt x="40420" y="55952"/>
                </a:cubicBezTo>
                <a:cubicBezTo>
                  <a:pt x="40648" y="53351"/>
                  <a:pt x="40420" y="52165"/>
                  <a:pt x="40420" y="50203"/>
                </a:cubicBezTo>
                <a:cubicBezTo>
                  <a:pt x="40420" y="48241"/>
                  <a:pt x="39234" y="47374"/>
                  <a:pt x="40420" y="45640"/>
                </a:cubicBezTo>
                <a:cubicBezTo>
                  <a:pt x="41424" y="43601"/>
                  <a:pt x="43751" y="42588"/>
                  <a:pt x="45895" y="43268"/>
                </a:cubicBezTo>
                <a:lnTo>
                  <a:pt x="48268" y="46097"/>
                </a:lnTo>
                <a:cubicBezTo>
                  <a:pt x="49911" y="45695"/>
                  <a:pt x="51553" y="45540"/>
                  <a:pt x="53241" y="45640"/>
                </a:cubicBezTo>
                <a:cubicBezTo>
                  <a:pt x="54702" y="46197"/>
                  <a:pt x="56253" y="46443"/>
                  <a:pt x="57804" y="46370"/>
                </a:cubicBezTo>
                <a:cubicBezTo>
                  <a:pt x="59447" y="45868"/>
                  <a:pt x="59904" y="44226"/>
                  <a:pt x="60862" y="43268"/>
                </a:cubicBezTo>
                <a:cubicBezTo>
                  <a:pt x="62367" y="42003"/>
                  <a:pt x="64192" y="41169"/>
                  <a:pt x="66109" y="40849"/>
                </a:cubicBezTo>
                <a:cubicBezTo>
                  <a:pt x="69211" y="39982"/>
                  <a:pt x="68482" y="43039"/>
                  <a:pt x="70352" y="42081"/>
                </a:cubicBezTo>
                <a:cubicBezTo>
                  <a:pt x="72223" y="41123"/>
                  <a:pt x="74185" y="42081"/>
                  <a:pt x="76101" y="40667"/>
                </a:cubicBezTo>
                <a:cubicBezTo>
                  <a:pt x="78018" y="39252"/>
                  <a:pt x="77242" y="39663"/>
                  <a:pt x="79159" y="38978"/>
                </a:cubicBezTo>
                <a:cubicBezTo>
                  <a:pt x="81075" y="38294"/>
                  <a:pt x="81531" y="39663"/>
                  <a:pt x="82991" y="39435"/>
                </a:cubicBezTo>
                <a:cubicBezTo>
                  <a:pt x="84452" y="39207"/>
                  <a:pt x="85547" y="39982"/>
                  <a:pt x="87281" y="38978"/>
                </a:cubicBezTo>
                <a:cubicBezTo>
                  <a:pt x="89973" y="38162"/>
                  <a:pt x="92573" y="36948"/>
                  <a:pt x="94900" y="35374"/>
                </a:cubicBezTo>
                <a:cubicBezTo>
                  <a:pt x="97273" y="34461"/>
                  <a:pt x="94900" y="35374"/>
                  <a:pt x="96726" y="35374"/>
                </a:cubicBezTo>
                <a:cubicBezTo>
                  <a:pt x="97912" y="35323"/>
                  <a:pt x="99053" y="34995"/>
                  <a:pt x="100102" y="34416"/>
                </a:cubicBezTo>
                <a:cubicBezTo>
                  <a:pt x="102658" y="33727"/>
                  <a:pt x="105258" y="33325"/>
                  <a:pt x="107905" y="33229"/>
                </a:cubicBezTo>
                <a:cubicBezTo>
                  <a:pt x="109274" y="33147"/>
                  <a:pt x="110643" y="33302"/>
                  <a:pt x="111966" y="33685"/>
                </a:cubicBezTo>
                <a:cubicBezTo>
                  <a:pt x="116027" y="34717"/>
                  <a:pt x="120316" y="34639"/>
                  <a:pt x="124331" y="33457"/>
                </a:cubicBezTo>
                <a:cubicBezTo>
                  <a:pt x="130263" y="31267"/>
                  <a:pt x="126247" y="34872"/>
                  <a:pt x="127981" y="38020"/>
                </a:cubicBezTo>
                <a:cubicBezTo>
                  <a:pt x="127890" y="39074"/>
                  <a:pt x="127616" y="40106"/>
                  <a:pt x="127206" y="41077"/>
                </a:cubicBezTo>
                <a:cubicBezTo>
                  <a:pt x="126521" y="41985"/>
                  <a:pt x="126065" y="43026"/>
                  <a:pt x="125791" y="44135"/>
                </a:cubicBezTo>
                <a:cubicBezTo>
                  <a:pt x="124833" y="46635"/>
                  <a:pt x="123601" y="49049"/>
                  <a:pt x="122232" y="51344"/>
                </a:cubicBezTo>
                <a:cubicBezTo>
                  <a:pt x="121228" y="53215"/>
                  <a:pt x="121776" y="53443"/>
                  <a:pt x="122004" y="55359"/>
                </a:cubicBezTo>
                <a:cubicBezTo>
                  <a:pt x="122278" y="57079"/>
                  <a:pt x="123601" y="58430"/>
                  <a:pt x="125335" y="58690"/>
                </a:cubicBezTo>
                <a:cubicBezTo>
                  <a:pt x="126476" y="58690"/>
                  <a:pt x="127434" y="61291"/>
                  <a:pt x="128164" y="61565"/>
                </a:cubicBezTo>
                <a:cubicBezTo>
                  <a:pt x="128894" y="61839"/>
                  <a:pt x="130765" y="64941"/>
                  <a:pt x="131449" y="64941"/>
                </a:cubicBezTo>
                <a:cubicBezTo>
                  <a:pt x="132134" y="64941"/>
                  <a:pt x="133411" y="67223"/>
                  <a:pt x="133411" y="67223"/>
                </a:cubicBezTo>
                <a:lnTo>
                  <a:pt x="138385" y="69139"/>
                </a:lnTo>
                <a:lnTo>
                  <a:pt x="142628" y="66264"/>
                </a:lnTo>
                <a:cubicBezTo>
                  <a:pt x="143951" y="65224"/>
                  <a:pt x="145183" y="64029"/>
                  <a:pt x="146233" y="62705"/>
                </a:cubicBezTo>
                <a:cubicBezTo>
                  <a:pt x="146233" y="62705"/>
                  <a:pt x="147875" y="60835"/>
                  <a:pt x="148606" y="59877"/>
                </a:cubicBezTo>
                <a:cubicBezTo>
                  <a:pt x="150476" y="57691"/>
                  <a:pt x="152438" y="55619"/>
                  <a:pt x="154537" y="53671"/>
                </a:cubicBezTo>
                <a:cubicBezTo>
                  <a:pt x="156226" y="52256"/>
                  <a:pt x="155952" y="51846"/>
                  <a:pt x="156636" y="50842"/>
                </a:cubicBezTo>
                <a:cubicBezTo>
                  <a:pt x="157640" y="49957"/>
                  <a:pt x="158781" y="49236"/>
                  <a:pt x="160013" y="48697"/>
                </a:cubicBezTo>
                <a:cubicBezTo>
                  <a:pt x="161747" y="48862"/>
                  <a:pt x="163526" y="48770"/>
                  <a:pt x="165260" y="48424"/>
                </a:cubicBezTo>
                <a:cubicBezTo>
                  <a:pt x="166036" y="47954"/>
                  <a:pt x="166629" y="47205"/>
                  <a:pt x="166903" y="46325"/>
                </a:cubicBezTo>
                <a:cubicBezTo>
                  <a:pt x="167816" y="44573"/>
                  <a:pt x="168637" y="42761"/>
                  <a:pt x="169321" y="40895"/>
                </a:cubicBezTo>
                <a:cubicBezTo>
                  <a:pt x="169777" y="38705"/>
                  <a:pt x="168135" y="39207"/>
                  <a:pt x="166629" y="37792"/>
                </a:cubicBezTo>
                <a:cubicBezTo>
                  <a:pt x="165123" y="36378"/>
                  <a:pt x="162887" y="36560"/>
                  <a:pt x="162614" y="34461"/>
                </a:cubicBezTo>
                <a:cubicBezTo>
                  <a:pt x="162340" y="32362"/>
                  <a:pt x="161929" y="33275"/>
                  <a:pt x="163070" y="31084"/>
                </a:cubicBezTo>
                <a:cubicBezTo>
                  <a:pt x="163800" y="29378"/>
                  <a:pt x="164850" y="27827"/>
                  <a:pt x="166172" y="26522"/>
                </a:cubicBezTo>
                <a:cubicBezTo>
                  <a:pt x="167587" y="25290"/>
                  <a:pt x="175298" y="33184"/>
                  <a:pt x="175298" y="33184"/>
                </a:cubicBezTo>
                <a:cubicBezTo>
                  <a:pt x="177215" y="34046"/>
                  <a:pt x="179223" y="34762"/>
                  <a:pt x="181230" y="35328"/>
                </a:cubicBezTo>
                <a:cubicBezTo>
                  <a:pt x="182143" y="35328"/>
                  <a:pt x="183329" y="38157"/>
                  <a:pt x="184561" y="38157"/>
                </a:cubicBezTo>
                <a:cubicBezTo>
                  <a:pt x="186888" y="37979"/>
                  <a:pt x="189215" y="37660"/>
                  <a:pt x="191497" y="37199"/>
                </a:cubicBezTo>
                <a:cubicBezTo>
                  <a:pt x="194143" y="37427"/>
                  <a:pt x="196744" y="37824"/>
                  <a:pt x="199345" y="38385"/>
                </a:cubicBezTo>
                <a:lnTo>
                  <a:pt x="204501" y="37199"/>
                </a:lnTo>
                <a:cubicBezTo>
                  <a:pt x="205961" y="36669"/>
                  <a:pt x="207330" y="35949"/>
                  <a:pt x="208607" y="35054"/>
                </a:cubicBezTo>
                <a:cubicBezTo>
                  <a:pt x="209885" y="33968"/>
                  <a:pt x="210752" y="32440"/>
                  <a:pt x="210980" y="30765"/>
                </a:cubicBezTo>
                <a:cubicBezTo>
                  <a:pt x="211072" y="28867"/>
                  <a:pt x="211528" y="27005"/>
                  <a:pt x="212349" y="25290"/>
                </a:cubicBezTo>
                <a:lnTo>
                  <a:pt x="212714" y="24788"/>
                </a:lnTo>
                <a:cubicBezTo>
                  <a:pt x="184013" y="23647"/>
                  <a:pt x="154811" y="30811"/>
                  <a:pt x="126704" y="19769"/>
                </a:cubicBezTo>
                <a:lnTo>
                  <a:pt x="126704" y="2338"/>
                </a:lnTo>
                <a:cubicBezTo>
                  <a:pt x="126247" y="1823"/>
                  <a:pt x="125837" y="1216"/>
                  <a:pt x="125609" y="559"/>
                </a:cubicBezTo>
                <a:close/>
              </a:path>
            </a:pathLst>
          </a:custGeom>
          <a:solidFill>
            <a:srgbClr val="ACCC5E"/>
          </a:solidFill>
          <a:ln w="456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BB2807EA-864E-0FEC-9106-E589E90EAC92}"/>
              </a:ext>
            </a:extLst>
          </p:cNvPr>
          <p:cNvSpPr>
            <a:spLocks/>
          </p:cNvSpPr>
          <p:nvPr/>
        </p:nvSpPr>
        <p:spPr>
          <a:xfrm rot="7481358">
            <a:off x="9389914" y="3707953"/>
            <a:ext cx="212714" cy="69138"/>
          </a:xfrm>
          <a:custGeom>
            <a:avLst/>
            <a:gdLst>
              <a:gd name="connsiteX0" fmla="*/ 125609 w 212714"/>
              <a:gd name="connsiteY0" fmla="*/ 559 h 69138"/>
              <a:gd name="connsiteX1" fmla="*/ 124149 w 212714"/>
              <a:gd name="connsiteY1" fmla="*/ 2430 h 69138"/>
              <a:gd name="connsiteX2" fmla="*/ 120772 w 212714"/>
              <a:gd name="connsiteY2" fmla="*/ 4620 h 69138"/>
              <a:gd name="connsiteX3" fmla="*/ 117989 w 212714"/>
              <a:gd name="connsiteY3" fmla="*/ 2247 h 69138"/>
              <a:gd name="connsiteX4" fmla="*/ 113699 w 212714"/>
              <a:gd name="connsiteY4" fmla="*/ 57 h 69138"/>
              <a:gd name="connsiteX5" fmla="*/ 108680 w 212714"/>
              <a:gd name="connsiteY5" fmla="*/ 1015 h 69138"/>
              <a:gd name="connsiteX6" fmla="*/ 103479 w 212714"/>
              <a:gd name="connsiteY6" fmla="*/ 1289 h 69138"/>
              <a:gd name="connsiteX7" fmla="*/ 98916 w 212714"/>
              <a:gd name="connsiteY7" fmla="*/ 1289 h 69138"/>
              <a:gd name="connsiteX8" fmla="*/ 95585 w 212714"/>
              <a:gd name="connsiteY8" fmla="*/ 3433 h 69138"/>
              <a:gd name="connsiteX9" fmla="*/ 93395 w 212714"/>
              <a:gd name="connsiteY9" fmla="*/ 3433 h 69138"/>
              <a:gd name="connsiteX10" fmla="*/ 89790 w 212714"/>
              <a:gd name="connsiteY10" fmla="*/ 3023 h 69138"/>
              <a:gd name="connsiteX11" fmla="*/ 87509 w 212714"/>
              <a:gd name="connsiteY11" fmla="*/ 3707 h 69138"/>
              <a:gd name="connsiteX12" fmla="*/ 85318 w 212714"/>
              <a:gd name="connsiteY12" fmla="*/ 5350 h 69138"/>
              <a:gd name="connsiteX13" fmla="*/ 80756 w 212714"/>
              <a:gd name="connsiteY13" fmla="*/ 6582 h 69138"/>
              <a:gd name="connsiteX14" fmla="*/ 78064 w 212714"/>
              <a:gd name="connsiteY14" fmla="*/ 6308 h 69138"/>
              <a:gd name="connsiteX15" fmla="*/ 74048 w 212714"/>
              <a:gd name="connsiteY15" fmla="*/ 5076 h 69138"/>
              <a:gd name="connsiteX16" fmla="*/ 71219 w 212714"/>
              <a:gd name="connsiteY16" fmla="*/ 5076 h 69138"/>
              <a:gd name="connsiteX17" fmla="*/ 70306 w 212714"/>
              <a:gd name="connsiteY17" fmla="*/ 7540 h 69138"/>
              <a:gd name="connsiteX18" fmla="*/ 67615 w 212714"/>
              <a:gd name="connsiteY18" fmla="*/ 7266 h 69138"/>
              <a:gd name="connsiteX19" fmla="*/ 63371 w 212714"/>
              <a:gd name="connsiteY19" fmla="*/ 7540 h 69138"/>
              <a:gd name="connsiteX20" fmla="*/ 62185 w 212714"/>
              <a:gd name="connsiteY20" fmla="*/ 5350 h 69138"/>
              <a:gd name="connsiteX21" fmla="*/ 58170 w 212714"/>
              <a:gd name="connsiteY21" fmla="*/ 5076 h 69138"/>
              <a:gd name="connsiteX22" fmla="*/ 57211 w 212714"/>
              <a:gd name="connsiteY22" fmla="*/ 7723 h 69138"/>
              <a:gd name="connsiteX23" fmla="*/ 53059 w 212714"/>
              <a:gd name="connsiteY23" fmla="*/ 12285 h 69138"/>
              <a:gd name="connsiteX24" fmla="*/ 44846 w 212714"/>
              <a:gd name="connsiteY24" fmla="*/ 19267 h 69138"/>
              <a:gd name="connsiteX25" fmla="*/ 37226 w 212714"/>
              <a:gd name="connsiteY25" fmla="*/ 24377 h 69138"/>
              <a:gd name="connsiteX26" fmla="*/ 31477 w 212714"/>
              <a:gd name="connsiteY26" fmla="*/ 26887 h 69138"/>
              <a:gd name="connsiteX27" fmla="*/ 24541 w 212714"/>
              <a:gd name="connsiteY27" fmla="*/ 32545 h 69138"/>
              <a:gd name="connsiteX28" fmla="*/ 19978 w 212714"/>
              <a:gd name="connsiteY28" fmla="*/ 37108 h 69138"/>
              <a:gd name="connsiteX29" fmla="*/ 11765 w 212714"/>
              <a:gd name="connsiteY29" fmla="*/ 43450 h 69138"/>
              <a:gd name="connsiteX30" fmla="*/ 951 w 212714"/>
              <a:gd name="connsiteY30" fmla="*/ 45960 h 69138"/>
              <a:gd name="connsiteX31" fmla="*/ 1590 w 212714"/>
              <a:gd name="connsiteY31" fmla="*/ 50979 h 69138"/>
              <a:gd name="connsiteX32" fmla="*/ 495 w 212714"/>
              <a:gd name="connsiteY32" fmla="*/ 54492 h 69138"/>
              <a:gd name="connsiteX33" fmla="*/ 3597 w 212714"/>
              <a:gd name="connsiteY33" fmla="*/ 54082 h 69138"/>
              <a:gd name="connsiteX34" fmla="*/ 7430 w 212714"/>
              <a:gd name="connsiteY34" fmla="*/ 55222 h 69138"/>
              <a:gd name="connsiteX35" fmla="*/ 12860 w 212714"/>
              <a:gd name="connsiteY35" fmla="*/ 56226 h 69138"/>
              <a:gd name="connsiteX36" fmla="*/ 19248 w 212714"/>
              <a:gd name="connsiteY36" fmla="*/ 57139 h 69138"/>
              <a:gd name="connsiteX37" fmla="*/ 24267 w 212714"/>
              <a:gd name="connsiteY37" fmla="*/ 55678 h 69138"/>
              <a:gd name="connsiteX38" fmla="*/ 29241 w 212714"/>
              <a:gd name="connsiteY38" fmla="*/ 56226 h 69138"/>
              <a:gd name="connsiteX39" fmla="*/ 34488 w 212714"/>
              <a:gd name="connsiteY39" fmla="*/ 58097 h 69138"/>
              <a:gd name="connsiteX40" fmla="*/ 40192 w 212714"/>
              <a:gd name="connsiteY40" fmla="*/ 59968 h 69138"/>
              <a:gd name="connsiteX41" fmla="*/ 40420 w 212714"/>
              <a:gd name="connsiteY41" fmla="*/ 55952 h 69138"/>
              <a:gd name="connsiteX42" fmla="*/ 40420 w 212714"/>
              <a:gd name="connsiteY42" fmla="*/ 50203 h 69138"/>
              <a:gd name="connsiteX43" fmla="*/ 40420 w 212714"/>
              <a:gd name="connsiteY43" fmla="*/ 45640 h 69138"/>
              <a:gd name="connsiteX44" fmla="*/ 45895 w 212714"/>
              <a:gd name="connsiteY44" fmla="*/ 43268 h 69138"/>
              <a:gd name="connsiteX45" fmla="*/ 48268 w 212714"/>
              <a:gd name="connsiteY45" fmla="*/ 46097 h 69138"/>
              <a:gd name="connsiteX46" fmla="*/ 53241 w 212714"/>
              <a:gd name="connsiteY46" fmla="*/ 45640 h 69138"/>
              <a:gd name="connsiteX47" fmla="*/ 57804 w 212714"/>
              <a:gd name="connsiteY47" fmla="*/ 46370 h 69138"/>
              <a:gd name="connsiteX48" fmla="*/ 60862 w 212714"/>
              <a:gd name="connsiteY48" fmla="*/ 43268 h 69138"/>
              <a:gd name="connsiteX49" fmla="*/ 66109 w 212714"/>
              <a:gd name="connsiteY49" fmla="*/ 40849 h 69138"/>
              <a:gd name="connsiteX50" fmla="*/ 70352 w 212714"/>
              <a:gd name="connsiteY50" fmla="*/ 42081 h 69138"/>
              <a:gd name="connsiteX51" fmla="*/ 76101 w 212714"/>
              <a:gd name="connsiteY51" fmla="*/ 40667 h 69138"/>
              <a:gd name="connsiteX52" fmla="*/ 79159 w 212714"/>
              <a:gd name="connsiteY52" fmla="*/ 38978 h 69138"/>
              <a:gd name="connsiteX53" fmla="*/ 82991 w 212714"/>
              <a:gd name="connsiteY53" fmla="*/ 39435 h 69138"/>
              <a:gd name="connsiteX54" fmla="*/ 87281 w 212714"/>
              <a:gd name="connsiteY54" fmla="*/ 38978 h 69138"/>
              <a:gd name="connsiteX55" fmla="*/ 94900 w 212714"/>
              <a:gd name="connsiteY55" fmla="*/ 35374 h 69138"/>
              <a:gd name="connsiteX56" fmla="*/ 96726 w 212714"/>
              <a:gd name="connsiteY56" fmla="*/ 35374 h 69138"/>
              <a:gd name="connsiteX57" fmla="*/ 100102 w 212714"/>
              <a:gd name="connsiteY57" fmla="*/ 34416 h 69138"/>
              <a:gd name="connsiteX58" fmla="*/ 107905 w 212714"/>
              <a:gd name="connsiteY58" fmla="*/ 33229 h 69138"/>
              <a:gd name="connsiteX59" fmla="*/ 111966 w 212714"/>
              <a:gd name="connsiteY59" fmla="*/ 33685 h 69138"/>
              <a:gd name="connsiteX60" fmla="*/ 124331 w 212714"/>
              <a:gd name="connsiteY60" fmla="*/ 33457 h 69138"/>
              <a:gd name="connsiteX61" fmla="*/ 127981 w 212714"/>
              <a:gd name="connsiteY61" fmla="*/ 38020 h 69138"/>
              <a:gd name="connsiteX62" fmla="*/ 127206 w 212714"/>
              <a:gd name="connsiteY62" fmla="*/ 41077 h 69138"/>
              <a:gd name="connsiteX63" fmla="*/ 125791 w 212714"/>
              <a:gd name="connsiteY63" fmla="*/ 44135 h 69138"/>
              <a:gd name="connsiteX64" fmla="*/ 122232 w 212714"/>
              <a:gd name="connsiteY64" fmla="*/ 51344 h 69138"/>
              <a:gd name="connsiteX65" fmla="*/ 122004 w 212714"/>
              <a:gd name="connsiteY65" fmla="*/ 55359 h 69138"/>
              <a:gd name="connsiteX66" fmla="*/ 125335 w 212714"/>
              <a:gd name="connsiteY66" fmla="*/ 58690 h 69138"/>
              <a:gd name="connsiteX67" fmla="*/ 128164 w 212714"/>
              <a:gd name="connsiteY67" fmla="*/ 61565 h 69138"/>
              <a:gd name="connsiteX68" fmla="*/ 131449 w 212714"/>
              <a:gd name="connsiteY68" fmla="*/ 64941 h 69138"/>
              <a:gd name="connsiteX69" fmla="*/ 133411 w 212714"/>
              <a:gd name="connsiteY69" fmla="*/ 67223 h 69138"/>
              <a:gd name="connsiteX70" fmla="*/ 138385 w 212714"/>
              <a:gd name="connsiteY70" fmla="*/ 69139 h 69138"/>
              <a:gd name="connsiteX71" fmla="*/ 142628 w 212714"/>
              <a:gd name="connsiteY71" fmla="*/ 66264 h 69138"/>
              <a:gd name="connsiteX72" fmla="*/ 146233 w 212714"/>
              <a:gd name="connsiteY72" fmla="*/ 62705 h 69138"/>
              <a:gd name="connsiteX73" fmla="*/ 148606 w 212714"/>
              <a:gd name="connsiteY73" fmla="*/ 59877 h 69138"/>
              <a:gd name="connsiteX74" fmla="*/ 154537 w 212714"/>
              <a:gd name="connsiteY74" fmla="*/ 53671 h 69138"/>
              <a:gd name="connsiteX75" fmla="*/ 156636 w 212714"/>
              <a:gd name="connsiteY75" fmla="*/ 50842 h 69138"/>
              <a:gd name="connsiteX76" fmla="*/ 160013 w 212714"/>
              <a:gd name="connsiteY76" fmla="*/ 48697 h 69138"/>
              <a:gd name="connsiteX77" fmla="*/ 165260 w 212714"/>
              <a:gd name="connsiteY77" fmla="*/ 48424 h 69138"/>
              <a:gd name="connsiteX78" fmla="*/ 166903 w 212714"/>
              <a:gd name="connsiteY78" fmla="*/ 46325 h 69138"/>
              <a:gd name="connsiteX79" fmla="*/ 169321 w 212714"/>
              <a:gd name="connsiteY79" fmla="*/ 40895 h 69138"/>
              <a:gd name="connsiteX80" fmla="*/ 166629 w 212714"/>
              <a:gd name="connsiteY80" fmla="*/ 37792 h 69138"/>
              <a:gd name="connsiteX81" fmla="*/ 162614 w 212714"/>
              <a:gd name="connsiteY81" fmla="*/ 34461 h 69138"/>
              <a:gd name="connsiteX82" fmla="*/ 163070 w 212714"/>
              <a:gd name="connsiteY82" fmla="*/ 31084 h 69138"/>
              <a:gd name="connsiteX83" fmla="*/ 166172 w 212714"/>
              <a:gd name="connsiteY83" fmla="*/ 26522 h 69138"/>
              <a:gd name="connsiteX84" fmla="*/ 175298 w 212714"/>
              <a:gd name="connsiteY84" fmla="*/ 33184 h 69138"/>
              <a:gd name="connsiteX85" fmla="*/ 181230 w 212714"/>
              <a:gd name="connsiteY85" fmla="*/ 35328 h 69138"/>
              <a:gd name="connsiteX86" fmla="*/ 184561 w 212714"/>
              <a:gd name="connsiteY86" fmla="*/ 38157 h 69138"/>
              <a:gd name="connsiteX87" fmla="*/ 191497 w 212714"/>
              <a:gd name="connsiteY87" fmla="*/ 37199 h 69138"/>
              <a:gd name="connsiteX88" fmla="*/ 199345 w 212714"/>
              <a:gd name="connsiteY88" fmla="*/ 38385 h 69138"/>
              <a:gd name="connsiteX89" fmla="*/ 204501 w 212714"/>
              <a:gd name="connsiteY89" fmla="*/ 37199 h 69138"/>
              <a:gd name="connsiteX90" fmla="*/ 208607 w 212714"/>
              <a:gd name="connsiteY90" fmla="*/ 35054 h 69138"/>
              <a:gd name="connsiteX91" fmla="*/ 210980 w 212714"/>
              <a:gd name="connsiteY91" fmla="*/ 30765 h 69138"/>
              <a:gd name="connsiteX92" fmla="*/ 212349 w 212714"/>
              <a:gd name="connsiteY92" fmla="*/ 25290 h 69138"/>
              <a:gd name="connsiteX93" fmla="*/ 212714 w 212714"/>
              <a:gd name="connsiteY93" fmla="*/ 24788 h 69138"/>
              <a:gd name="connsiteX94" fmla="*/ 126704 w 212714"/>
              <a:gd name="connsiteY94" fmla="*/ 19769 h 69138"/>
              <a:gd name="connsiteX95" fmla="*/ 126704 w 212714"/>
              <a:gd name="connsiteY95" fmla="*/ 2338 h 69138"/>
              <a:gd name="connsiteX96" fmla="*/ 125609 w 212714"/>
              <a:gd name="connsiteY96" fmla="*/ 559 h 6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12714" h="69138">
                <a:moveTo>
                  <a:pt x="125609" y="559"/>
                </a:moveTo>
                <a:cubicBezTo>
                  <a:pt x="124377" y="-1403"/>
                  <a:pt x="124149" y="2430"/>
                  <a:pt x="124149" y="2430"/>
                </a:cubicBezTo>
                <a:lnTo>
                  <a:pt x="120772" y="4620"/>
                </a:lnTo>
                <a:cubicBezTo>
                  <a:pt x="120772" y="4620"/>
                  <a:pt x="118217" y="4620"/>
                  <a:pt x="117989" y="2247"/>
                </a:cubicBezTo>
                <a:cubicBezTo>
                  <a:pt x="117760" y="-125"/>
                  <a:pt x="113699" y="57"/>
                  <a:pt x="113699" y="57"/>
                </a:cubicBezTo>
                <a:cubicBezTo>
                  <a:pt x="113699" y="57"/>
                  <a:pt x="109137" y="1974"/>
                  <a:pt x="108680" y="1015"/>
                </a:cubicBezTo>
                <a:cubicBezTo>
                  <a:pt x="108224" y="57"/>
                  <a:pt x="105350" y="1745"/>
                  <a:pt x="103479" y="1289"/>
                </a:cubicBezTo>
                <a:cubicBezTo>
                  <a:pt x="102019" y="591"/>
                  <a:pt x="100376" y="591"/>
                  <a:pt x="98916" y="1289"/>
                </a:cubicBezTo>
                <a:cubicBezTo>
                  <a:pt x="98916" y="1289"/>
                  <a:pt x="96543" y="3433"/>
                  <a:pt x="95585" y="3433"/>
                </a:cubicBezTo>
                <a:lnTo>
                  <a:pt x="93395" y="3433"/>
                </a:lnTo>
                <a:cubicBezTo>
                  <a:pt x="93395" y="3433"/>
                  <a:pt x="91022" y="3433"/>
                  <a:pt x="89790" y="3023"/>
                </a:cubicBezTo>
                <a:cubicBezTo>
                  <a:pt x="88558" y="2612"/>
                  <a:pt x="88147" y="3707"/>
                  <a:pt x="87509" y="3707"/>
                </a:cubicBezTo>
                <a:cubicBezTo>
                  <a:pt x="86870" y="3707"/>
                  <a:pt x="85318" y="5350"/>
                  <a:pt x="85318" y="5350"/>
                </a:cubicBezTo>
                <a:cubicBezTo>
                  <a:pt x="85318" y="5350"/>
                  <a:pt x="81257" y="7266"/>
                  <a:pt x="80756" y="6582"/>
                </a:cubicBezTo>
                <a:cubicBezTo>
                  <a:pt x="80254" y="5898"/>
                  <a:pt x="78064" y="6308"/>
                  <a:pt x="78064" y="6308"/>
                </a:cubicBezTo>
                <a:cubicBezTo>
                  <a:pt x="76649" y="6162"/>
                  <a:pt x="75280" y="5742"/>
                  <a:pt x="74048" y="5076"/>
                </a:cubicBezTo>
                <a:cubicBezTo>
                  <a:pt x="73181" y="4529"/>
                  <a:pt x="72086" y="4529"/>
                  <a:pt x="71219" y="5076"/>
                </a:cubicBezTo>
                <a:cubicBezTo>
                  <a:pt x="70306" y="5578"/>
                  <a:pt x="70306" y="7540"/>
                  <a:pt x="70306" y="7540"/>
                </a:cubicBezTo>
                <a:lnTo>
                  <a:pt x="67615" y="7266"/>
                </a:lnTo>
                <a:lnTo>
                  <a:pt x="63371" y="7540"/>
                </a:lnTo>
                <a:lnTo>
                  <a:pt x="62185" y="5350"/>
                </a:lnTo>
                <a:cubicBezTo>
                  <a:pt x="60862" y="5368"/>
                  <a:pt x="59492" y="5272"/>
                  <a:pt x="58170" y="5076"/>
                </a:cubicBezTo>
                <a:cubicBezTo>
                  <a:pt x="57211" y="5076"/>
                  <a:pt x="57211" y="7723"/>
                  <a:pt x="57211" y="7723"/>
                </a:cubicBezTo>
                <a:lnTo>
                  <a:pt x="53059" y="12285"/>
                </a:lnTo>
                <a:lnTo>
                  <a:pt x="44846" y="19267"/>
                </a:lnTo>
                <a:lnTo>
                  <a:pt x="37226" y="24377"/>
                </a:lnTo>
                <a:lnTo>
                  <a:pt x="31477" y="26887"/>
                </a:lnTo>
                <a:lnTo>
                  <a:pt x="24541" y="32545"/>
                </a:lnTo>
                <a:cubicBezTo>
                  <a:pt x="22625" y="31267"/>
                  <a:pt x="19978" y="37108"/>
                  <a:pt x="19978" y="37108"/>
                </a:cubicBezTo>
                <a:lnTo>
                  <a:pt x="11765" y="43450"/>
                </a:lnTo>
                <a:cubicBezTo>
                  <a:pt x="8206" y="44495"/>
                  <a:pt x="4601" y="45335"/>
                  <a:pt x="951" y="45960"/>
                </a:cubicBezTo>
                <a:cubicBezTo>
                  <a:pt x="-1513" y="46416"/>
                  <a:pt x="1590" y="50979"/>
                  <a:pt x="1590" y="50979"/>
                </a:cubicBezTo>
                <a:cubicBezTo>
                  <a:pt x="1590" y="50979"/>
                  <a:pt x="-463" y="53853"/>
                  <a:pt x="495" y="54492"/>
                </a:cubicBezTo>
                <a:cubicBezTo>
                  <a:pt x="1453" y="55131"/>
                  <a:pt x="495" y="54492"/>
                  <a:pt x="3597" y="54082"/>
                </a:cubicBezTo>
                <a:cubicBezTo>
                  <a:pt x="6700" y="53671"/>
                  <a:pt x="4784" y="55222"/>
                  <a:pt x="7430" y="55222"/>
                </a:cubicBezTo>
                <a:cubicBezTo>
                  <a:pt x="10077" y="55222"/>
                  <a:pt x="10214" y="56682"/>
                  <a:pt x="12860" y="56226"/>
                </a:cubicBezTo>
                <a:cubicBezTo>
                  <a:pt x="15004" y="56130"/>
                  <a:pt x="17195" y="56440"/>
                  <a:pt x="19248" y="57139"/>
                </a:cubicBezTo>
                <a:cubicBezTo>
                  <a:pt x="21028" y="57230"/>
                  <a:pt x="22807" y="56714"/>
                  <a:pt x="24267" y="55678"/>
                </a:cubicBezTo>
                <a:cubicBezTo>
                  <a:pt x="26184" y="54264"/>
                  <a:pt x="26868" y="55678"/>
                  <a:pt x="29241" y="56226"/>
                </a:cubicBezTo>
                <a:cubicBezTo>
                  <a:pt x="30838" y="57225"/>
                  <a:pt x="32618" y="57864"/>
                  <a:pt x="34488" y="58097"/>
                </a:cubicBezTo>
                <a:cubicBezTo>
                  <a:pt x="36131" y="57823"/>
                  <a:pt x="38047" y="61200"/>
                  <a:pt x="40192" y="59968"/>
                </a:cubicBezTo>
                <a:cubicBezTo>
                  <a:pt x="42337" y="58736"/>
                  <a:pt x="40192" y="58553"/>
                  <a:pt x="40420" y="55952"/>
                </a:cubicBezTo>
                <a:cubicBezTo>
                  <a:pt x="40648" y="53351"/>
                  <a:pt x="40420" y="52165"/>
                  <a:pt x="40420" y="50203"/>
                </a:cubicBezTo>
                <a:cubicBezTo>
                  <a:pt x="40420" y="48241"/>
                  <a:pt x="39234" y="47374"/>
                  <a:pt x="40420" y="45640"/>
                </a:cubicBezTo>
                <a:cubicBezTo>
                  <a:pt x="41424" y="43601"/>
                  <a:pt x="43751" y="42588"/>
                  <a:pt x="45895" y="43268"/>
                </a:cubicBezTo>
                <a:lnTo>
                  <a:pt x="48268" y="46097"/>
                </a:lnTo>
                <a:cubicBezTo>
                  <a:pt x="49911" y="45695"/>
                  <a:pt x="51553" y="45540"/>
                  <a:pt x="53241" y="45640"/>
                </a:cubicBezTo>
                <a:cubicBezTo>
                  <a:pt x="54702" y="46197"/>
                  <a:pt x="56253" y="46443"/>
                  <a:pt x="57804" y="46370"/>
                </a:cubicBezTo>
                <a:cubicBezTo>
                  <a:pt x="59447" y="45868"/>
                  <a:pt x="59904" y="44226"/>
                  <a:pt x="60862" y="43268"/>
                </a:cubicBezTo>
                <a:cubicBezTo>
                  <a:pt x="62367" y="42003"/>
                  <a:pt x="64192" y="41169"/>
                  <a:pt x="66109" y="40849"/>
                </a:cubicBezTo>
                <a:cubicBezTo>
                  <a:pt x="69211" y="39982"/>
                  <a:pt x="68482" y="43039"/>
                  <a:pt x="70352" y="42081"/>
                </a:cubicBezTo>
                <a:cubicBezTo>
                  <a:pt x="72223" y="41123"/>
                  <a:pt x="74185" y="42081"/>
                  <a:pt x="76101" y="40667"/>
                </a:cubicBezTo>
                <a:cubicBezTo>
                  <a:pt x="78018" y="39252"/>
                  <a:pt x="77242" y="39663"/>
                  <a:pt x="79159" y="38978"/>
                </a:cubicBezTo>
                <a:cubicBezTo>
                  <a:pt x="81075" y="38294"/>
                  <a:pt x="81531" y="39663"/>
                  <a:pt x="82991" y="39435"/>
                </a:cubicBezTo>
                <a:cubicBezTo>
                  <a:pt x="84452" y="39207"/>
                  <a:pt x="85547" y="39982"/>
                  <a:pt x="87281" y="38978"/>
                </a:cubicBezTo>
                <a:cubicBezTo>
                  <a:pt x="89973" y="38162"/>
                  <a:pt x="92573" y="36948"/>
                  <a:pt x="94900" y="35374"/>
                </a:cubicBezTo>
                <a:cubicBezTo>
                  <a:pt x="97273" y="34461"/>
                  <a:pt x="94900" y="35374"/>
                  <a:pt x="96726" y="35374"/>
                </a:cubicBezTo>
                <a:cubicBezTo>
                  <a:pt x="97912" y="35323"/>
                  <a:pt x="99053" y="34995"/>
                  <a:pt x="100102" y="34416"/>
                </a:cubicBezTo>
                <a:cubicBezTo>
                  <a:pt x="102658" y="33727"/>
                  <a:pt x="105258" y="33325"/>
                  <a:pt x="107905" y="33229"/>
                </a:cubicBezTo>
                <a:cubicBezTo>
                  <a:pt x="109274" y="33147"/>
                  <a:pt x="110643" y="33302"/>
                  <a:pt x="111966" y="33685"/>
                </a:cubicBezTo>
                <a:cubicBezTo>
                  <a:pt x="116027" y="34717"/>
                  <a:pt x="120316" y="34639"/>
                  <a:pt x="124331" y="33457"/>
                </a:cubicBezTo>
                <a:cubicBezTo>
                  <a:pt x="130263" y="31267"/>
                  <a:pt x="126247" y="34872"/>
                  <a:pt x="127981" y="38020"/>
                </a:cubicBezTo>
                <a:cubicBezTo>
                  <a:pt x="127890" y="39074"/>
                  <a:pt x="127616" y="40106"/>
                  <a:pt x="127206" y="41077"/>
                </a:cubicBezTo>
                <a:cubicBezTo>
                  <a:pt x="126521" y="41985"/>
                  <a:pt x="126065" y="43026"/>
                  <a:pt x="125791" y="44135"/>
                </a:cubicBezTo>
                <a:cubicBezTo>
                  <a:pt x="124833" y="46635"/>
                  <a:pt x="123601" y="49049"/>
                  <a:pt x="122232" y="51344"/>
                </a:cubicBezTo>
                <a:cubicBezTo>
                  <a:pt x="121228" y="53215"/>
                  <a:pt x="121776" y="53443"/>
                  <a:pt x="122004" y="55359"/>
                </a:cubicBezTo>
                <a:cubicBezTo>
                  <a:pt x="122278" y="57079"/>
                  <a:pt x="123601" y="58430"/>
                  <a:pt x="125335" y="58690"/>
                </a:cubicBezTo>
                <a:cubicBezTo>
                  <a:pt x="126476" y="58690"/>
                  <a:pt x="127434" y="61291"/>
                  <a:pt x="128164" y="61565"/>
                </a:cubicBezTo>
                <a:cubicBezTo>
                  <a:pt x="128894" y="61839"/>
                  <a:pt x="130765" y="64941"/>
                  <a:pt x="131449" y="64941"/>
                </a:cubicBezTo>
                <a:cubicBezTo>
                  <a:pt x="132134" y="64941"/>
                  <a:pt x="133411" y="67223"/>
                  <a:pt x="133411" y="67223"/>
                </a:cubicBezTo>
                <a:lnTo>
                  <a:pt x="138385" y="69139"/>
                </a:lnTo>
                <a:lnTo>
                  <a:pt x="142628" y="66264"/>
                </a:lnTo>
                <a:cubicBezTo>
                  <a:pt x="143951" y="65224"/>
                  <a:pt x="145183" y="64029"/>
                  <a:pt x="146233" y="62705"/>
                </a:cubicBezTo>
                <a:cubicBezTo>
                  <a:pt x="146233" y="62705"/>
                  <a:pt x="147875" y="60835"/>
                  <a:pt x="148606" y="59877"/>
                </a:cubicBezTo>
                <a:cubicBezTo>
                  <a:pt x="150476" y="57691"/>
                  <a:pt x="152438" y="55619"/>
                  <a:pt x="154537" y="53671"/>
                </a:cubicBezTo>
                <a:cubicBezTo>
                  <a:pt x="156226" y="52256"/>
                  <a:pt x="155952" y="51846"/>
                  <a:pt x="156636" y="50842"/>
                </a:cubicBezTo>
                <a:cubicBezTo>
                  <a:pt x="157640" y="49957"/>
                  <a:pt x="158781" y="49236"/>
                  <a:pt x="160013" y="48697"/>
                </a:cubicBezTo>
                <a:cubicBezTo>
                  <a:pt x="161747" y="48862"/>
                  <a:pt x="163526" y="48770"/>
                  <a:pt x="165260" y="48424"/>
                </a:cubicBezTo>
                <a:cubicBezTo>
                  <a:pt x="166036" y="47954"/>
                  <a:pt x="166629" y="47205"/>
                  <a:pt x="166903" y="46325"/>
                </a:cubicBezTo>
                <a:cubicBezTo>
                  <a:pt x="167816" y="44573"/>
                  <a:pt x="168637" y="42761"/>
                  <a:pt x="169321" y="40895"/>
                </a:cubicBezTo>
                <a:cubicBezTo>
                  <a:pt x="169777" y="38705"/>
                  <a:pt x="168135" y="39207"/>
                  <a:pt x="166629" y="37792"/>
                </a:cubicBezTo>
                <a:cubicBezTo>
                  <a:pt x="165123" y="36378"/>
                  <a:pt x="162887" y="36560"/>
                  <a:pt x="162614" y="34461"/>
                </a:cubicBezTo>
                <a:cubicBezTo>
                  <a:pt x="162340" y="32362"/>
                  <a:pt x="161929" y="33275"/>
                  <a:pt x="163070" y="31084"/>
                </a:cubicBezTo>
                <a:cubicBezTo>
                  <a:pt x="163800" y="29378"/>
                  <a:pt x="164850" y="27827"/>
                  <a:pt x="166172" y="26522"/>
                </a:cubicBezTo>
                <a:cubicBezTo>
                  <a:pt x="167587" y="25290"/>
                  <a:pt x="175298" y="33184"/>
                  <a:pt x="175298" y="33184"/>
                </a:cubicBezTo>
                <a:cubicBezTo>
                  <a:pt x="177215" y="34046"/>
                  <a:pt x="179223" y="34762"/>
                  <a:pt x="181230" y="35328"/>
                </a:cubicBezTo>
                <a:cubicBezTo>
                  <a:pt x="182143" y="35328"/>
                  <a:pt x="183329" y="38157"/>
                  <a:pt x="184561" y="38157"/>
                </a:cubicBezTo>
                <a:cubicBezTo>
                  <a:pt x="186888" y="37979"/>
                  <a:pt x="189215" y="37660"/>
                  <a:pt x="191497" y="37199"/>
                </a:cubicBezTo>
                <a:cubicBezTo>
                  <a:pt x="194143" y="37427"/>
                  <a:pt x="196744" y="37824"/>
                  <a:pt x="199345" y="38385"/>
                </a:cubicBezTo>
                <a:lnTo>
                  <a:pt x="204501" y="37199"/>
                </a:lnTo>
                <a:cubicBezTo>
                  <a:pt x="205961" y="36669"/>
                  <a:pt x="207330" y="35949"/>
                  <a:pt x="208607" y="35054"/>
                </a:cubicBezTo>
                <a:cubicBezTo>
                  <a:pt x="209885" y="33968"/>
                  <a:pt x="210752" y="32440"/>
                  <a:pt x="210980" y="30765"/>
                </a:cubicBezTo>
                <a:cubicBezTo>
                  <a:pt x="211072" y="28867"/>
                  <a:pt x="211528" y="27005"/>
                  <a:pt x="212349" y="25290"/>
                </a:cubicBezTo>
                <a:lnTo>
                  <a:pt x="212714" y="24788"/>
                </a:lnTo>
                <a:cubicBezTo>
                  <a:pt x="184013" y="23647"/>
                  <a:pt x="154811" y="30811"/>
                  <a:pt x="126704" y="19769"/>
                </a:cubicBezTo>
                <a:lnTo>
                  <a:pt x="126704" y="2338"/>
                </a:lnTo>
                <a:cubicBezTo>
                  <a:pt x="126247" y="1823"/>
                  <a:pt x="125837" y="1216"/>
                  <a:pt x="125609" y="559"/>
                </a:cubicBezTo>
                <a:close/>
              </a:path>
            </a:pathLst>
          </a:custGeom>
          <a:solidFill>
            <a:srgbClr val="ACCC5E"/>
          </a:solidFill>
          <a:ln w="456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AD8DA4C-4F96-EDFD-F42F-9B131F6636F2}"/>
              </a:ext>
            </a:extLst>
          </p:cNvPr>
          <p:cNvGrpSpPr>
            <a:grpSpLocks/>
          </p:cNvGrpSpPr>
          <p:nvPr/>
        </p:nvGrpSpPr>
        <p:grpSpPr>
          <a:xfrm>
            <a:off x="5877034" y="3406978"/>
            <a:ext cx="350268" cy="169277"/>
            <a:chOff x="6080286" y="2922487"/>
            <a:chExt cx="350268" cy="169277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90605EC-6FEA-10F0-F08F-253AF4C2346C}"/>
                </a:ext>
              </a:extLst>
            </p:cNvPr>
            <p:cNvSpPr txBox="1">
              <a:spLocks/>
            </p:cNvSpPr>
            <p:nvPr/>
          </p:nvSpPr>
          <p:spPr>
            <a:xfrm>
              <a:off x="6080286" y="2922487"/>
              <a:ext cx="3502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 err="1">
                  <a:latin typeface="Abadi Extra Light" panose="020B0604020202020204" pitchFamily="34" charset="0"/>
                </a:rPr>
                <a:t>Venice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3CA56F7-7FC6-1734-7232-012F67BC7570}"/>
                </a:ext>
              </a:extLst>
            </p:cNvPr>
            <p:cNvSpPr>
              <a:spLocks/>
            </p:cNvSpPr>
            <p:nvPr/>
          </p:nvSpPr>
          <p:spPr>
            <a:xfrm>
              <a:off x="6113253" y="298492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4ECD640-E305-2E88-0168-9D09CCB32CC7}"/>
              </a:ext>
            </a:extLst>
          </p:cNvPr>
          <p:cNvGrpSpPr>
            <a:grpSpLocks/>
          </p:cNvGrpSpPr>
          <p:nvPr/>
        </p:nvGrpSpPr>
        <p:grpSpPr>
          <a:xfrm>
            <a:off x="5812015" y="3064220"/>
            <a:ext cx="350268" cy="169277"/>
            <a:chOff x="6095761" y="2970312"/>
            <a:chExt cx="350268" cy="169277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408BB30-D62F-2FA5-AA28-92C48C363F0F}"/>
                </a:ext>
              </a:extLst>
            </p:cNvPr>
            <p:cNvSpPr txBox="1">
              <a:spLocks/>
            </p:cNvSpPr>
            <p:nvPr/>
          </p:nvSpPr>
          <p:spPr>
            <a:xfrm>
              <a:off x="6095761" y="2970312"/>
              <a:ext cx="3502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CPH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660A631-3A2F-62FB-E65F-E786E208C670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3F5A428-99E9-4212-FCE5-30EB5997C75C}"/>
              </a:ext>
            </a:extLst>
          </p:cNvPr>
          <p:cNvGrpSpPr>
            <a:grpSpLocks/>
          </p:cNvGrpSpPr>
          <p:nvPr/>
        </p:nvGrpSpPr>
        <p:grpSpPr>
          <a:xfrm>
            <a:off x="5907453" y="3224651"/>
            <a:ext cx="350268" cy="169277"/>
            <a:chOff x="5969464" y="2536077"/>
            <a:chExt cx="350268" cy="169277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DC7BB2C7-6E27-6BF5-F47D-2295931AD562}"/>
                </a:ext>
              </a:extLst>
            </p:cNvPr>
            <p:cNvSpPr txBox="1">
              <a:spLocks/>
            </p:cNvSpPr>
            <p:nvPr/>
          </p:nvSpPr>
          <p:spPr>
            <a:xfrm>
              <a:off x="5969464" y="2536077"/>
              <a:ext cx="3502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Berlin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1B6BD13-6090-4608-B406-9DD449DA62F8}"/>
                </a:ext>
              </a:extLst>
            </p:cNvPr>
            <p:cNvSpPr>
              <a:spLocks/>
            </p:cNvSpPr>
            <p:nvPr/>
          </p:nvSpPr>
          <p:spPr>
            <a:xfrm>
              <a:off x="5991413" y="260240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13A721D-459D-021A-A493-BDCB91414B4A}"/>
              </a:ext>
            </a:extLst>
          </p:cNvPr>
          <p:cNvGrpSpPr>
            <a:grpSpLocks/>
          </p:cNvGrpSpPr>
          <p:nvPr/>
        </p:nvGrpSpPr>
        <p:grpSpPr>
          <a:xfrm>
            <a:off x="6178556" y="2750130"/>
            <a:ext cx="491505" cy="169277"/>
            <a:chOff x="6082074" y="2969997"/>
            <a:chExt cx="491505" cy="169277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19F6554D-F981-8024-9961-CE3A7F56DC62}"/>
                </a:ext>
              </a:extLst>
            </p:cNvPr>
            <p:cNvSpPr txBox="1">
              <a:spLocks/>
            </p:cNvSpPr>
            <p:nvPr/>
          </p:nvSpPr>
          <p:spPr>
            <a:xfrm>
              <a:off x="6082074" y="2969997"/>
              <a:ext cx="49150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Tampere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2C1A462-EC49-523E-455C-CF6C2FE2A4B5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781A0FA-E06D-7AB8-49D4-E55576ED9197}"/>
              </a:ext>
            </a:extLst>
          </p:cNvPr>
          <p:cNvGrpSpPr>
            <a:grpSpLocks/>
          </p:cNvGrpSpPr>
          <p:nvPr/>
        </p:nvGrpSpPr>
        <p:grpSpPr>
          <a:xfrm>
            <a:off x="5807906" y="3347692"/>
            <a:ext cx="447548" cy="169277"/>
            <a:chOff x="6082075" y="2969997"/>
            <a:chExt cx="447548" cy="169277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9CF1BC8-2C5A-D6FA-7169-AED4386715A4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44754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Frankfurt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6142B95-2EBF-F7EA-9E08-41F2A78D0C37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97999D7-BF92-8A8E-6FB7-FF23ED35799B}"/>
              </a:ext>
            </a:extLst>
          </p:cNvPr>
          <p:cNvGrpSpPr>
            <a:grpSpLocks/>
          </p:cNvGrpSpPr>
          <p:nvPr/>
        </p:nvGrpSpPr>
        <p:grpSpPr>
          <a:xfrm>
            <a:off x="3435105" y="3368661"/>
            <a:ext cx="446885" cy="169277"/>
            <a:chOff x="6082075" y="2969997"/>
            <a:chExt cx="389640" cy="144866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9CB4B549-64E3-1786-B819-F74444154C52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389640" cy="1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dirty="0">
                  <a:latin typeface="Abadi Extra Light" panose="020B0604020202020204" pitchFamily="34" charset="0"/>
                </a:rPr>
                <a:t> </a:t>
              </a:r>
              <a:r>
                <a:rPr lang="nb-NO" sz="500" b="1" dirty="0">
                  <a:latin typeface="Abadi Extra Light" panose="020B0604020202020204" pitchFamily="34" charset="0"/>
                </a:rPr>
                <a:t>Montreal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236833C-DC99-E156-F6D8-70434AE21F20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E02C6B1-3827-E050-BC03-23C9D7D1EEEB}"/>
              </a:ext>
            </a:extLst>
          </p:cNvPr>
          <p:cNvGrpSpPr>
            <a:grpSpLocks/>
          </p:cNvGrpSpPr>
          <p:nvPr/>
        </p:nvGrpSpPr>
        <p:grpSpPr>
          <a:xfrm>
            <a:off x="3021185" y="3537234"/>
            <a:ext cx="389640" cy="169277"/>
            <a:chOff x="6082075" y="2969997"/>
            <a:chExt cx="389640" cy="1692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6711286-FE3A-E5A5-1144-0B1DB3C3C976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Chicago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7B7CF2F-0664-ED42-1F16-F2381FB6737B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19EE812-D015-F552-0083-7FEB4D1E6A2C}"/>
              </a:ext>
            </a:extLst>
          </p:cNvPr>
          <p:cNvGrpSpPr/>
          <p:nvPr/>
        </p:nvGrpSpPr>
        <p:grpSpPr>
          <a:xfrm>
            <a:off x="8655725" y="4738646"/>
            <a:ext cx="446221" cy="169277"/>
            <a:chOff x="6082074" y="2969997"/>
            <a:chExt cx="446221" cy="169277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8415FB-55C7-81FA-EF61-AD8E10044058}"/>
                </a:ext>
              </a:extLst>
            </p:cNvPr>
            <p:cNvSpPr txBox="1"/>
            <p:nvPr/>
          </p:nvSpPr>
          <p:spPr>
            <a:xfrm>
              <a:off x="6082074" y="2969997"/>
              <a:ext cx="44622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Sharawak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E3F3A0F-ACA8-5E45-6601-8116C569E759}"/>
                </a:ext>
              </a:extLst>
            </p:cNvPr>
            <p:cNvSpPr/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FA33A81-35A3-0331-2290-16A76ACD6B0D}"/>
              </a:ext>
            </a:extLst>
          </p:cNvPr>
          <p:cNvGrpSpPr/>
          <p:nvPr/>
        </p:nvGrpSpPr>
        <p:grpSpPr>
          <a:xfrm>
            <a:off x="5533897" y="4509967"/>
            <a:ext cx="389640" cy="169277"/>
            <a:chOff x="6082075" y="2969997"/>
            <a:chExt cx="389640" cy="169277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A232CD0-4843-9520-00B6-86A17B48FB5A}"/>
                </a:ext>
              </a:extLst>
            </p:cNvPr>
            <p:cNvSpPr txBox="1"/>
            <p:nvPr/>
          </p:nvSpPr>
          <p:spPr>
            <a:xfrm>
              <a:off x="6082075" y="2969997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dirty="0">
                  <a:latin typeface="Abadi Extra Light" panose="020B0604020202020204" pitchFamily="34" charset="0"/>
                </a:rPr>
                <a:t>Ibadan</a:t>
              </a:r>
              <a:endParaRPr lang="en-US" sz="500" dirty="0">
                <a:latin typeface="Abadi Extra Light" panose="020B0604020202020204" pitchFamily="34" charset="0"/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286223F-3CFF-D766-6F88-19585FB082ED}"/>
                </a:ext>
              </a:extLst>
            </p:cNvPr>
            <p:cNvSpPr/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9415444-305A-A51A-AB97-029A8F453301}"/>
              </a:ext>
            </a:extLst>
          </p:cNvPr>
          <p:cNvGrpSpPr>
            <a:grpSpLocks/>
          </p:cNvGrpSpPr>
          <p:nvPr/>
        </p:nvGrpSpPr>
        <p:grpSpPr>
          <a:xfrm>
            <a:off x="5877826" y="3473244"/>
            <a:ext cx="396603" cy="181871"/>
            <a:chOff x="6088015" y="2980461"/>
            <a:chExt cx="389640" cy="169277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19EC461-6963-991D-B55E-346A2E55B104}"/>
                </a:ext>
              </a:extLst>
            </p:cNvPr>
            <p:cNvSpPr txBox="1">
              <a:spLocks/>
            </p:cNvSpPr>
            <p:nvPr/>
          </p:nvSpPr>
          <p:spPr>
            <a:xfrm>
              <a:off x="6088015" y="2980461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Bologna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8FADD5D7-3C9B-17E0-1916-7D9CA5853F43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BAB86C0-037A-76E0-76BD-104073FA8217}"/>
              </a:ext>
            </a:extLst>
          </p:cNvPr>
          <p:cNvGrpSpPr>
            <a:grpSpLocks/>
          </p:cNvGrpSpPr>
          <p:nvPr/>
        </p:nvGrpSpPr>
        <p:grpSpPr>
          <a:xfrm>
            <a:off x="5792286" y="3165963"/>
            <a:ext cx="461845" cy="169277"/>
            <a:chOff x="6082074" y="2969997"/>
            <a:chExt cx="461845" cy="169277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AD5ED2A-1B54-4A4E-607B-03E20CAD71F4}"/>
                </a:ext>
              </a:extLst>
            </p:cNvPr>
            <p:cNvSpPr txBox="1">
              <a:spLocks/>
            </p:cNvSpPr>
            <p:nvPr/>
          </p:nvSpPr>
          <p:spPr>
            <a:xfrm>
              <a:off x="6082074" y="2969997"/>
              <a:ext cx="46184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 err="1">
                  <a:latin typeface="Abadi Extra Light" panose="020B0604020202020204" pitchFamily="34" charset="0"/>
                </a:rPr>
                <a:t>Hannofer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9D83515-7230-C176-8264-EFC50D79529B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4FFE3BC-F821-8A8E-33C1-16647E76C267}"/>
              </a:ext>
            </a:extLst>
          </p:cNvPr>
          <p:cNvGrpSpPr>
            <a:grpSpLocks/>
          </p:cNvGrpSpPr>
          <p:nvPr/>
        </p:nvGrpSpPr>
        <p:grpSpPr>
          <a:xfrm>
            <a:off x="5875226" y="3535780"/>
            <a:ext cx="389640" cy="169277"/>
            <a:chOff x="6082075" y="2969997"/>
            <a:chExt cx="389640" cy="169277"/>
          </a:xfrm>
        </p:grpSpPr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B5EA731-8388-F025-C9A4-95FAAEBFF559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Pisa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E2CB3DC2-B580-5773-9EBD-E1A995C0E12B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79F3980-879C-E2DA-F194-11E45CE99670}"/>
              </a:ext>
            </a:extLst>
          </p:cNvPr>
          <p:cNvGrpSpPr>
            <a:grpSpLocks/>
          </p:cNvGrpSpPr>
          <p:nvPr/>
        </p:nvGrpSpPr>
        <p:grpSpPr>
          <a:xfrm>
            <a:off x="6273640" y="2821774"/>
            <a:ext cx="389640" cy="169277"/>
            <a:chOff x="6082075" y="2969997"/>
            <a:chExt cx="389640" cy="169277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0BBE69B-A508-1F84-C37F-63AC2F0753C4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Helsinki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1E569D6-8B8D-4A6D-9034-BF42576F58AD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10C1432-40AB-0271-46A6-119730DDFECE}"/>
              </a:ext>
            </a:extLst>
          </p:cNvPr>
          <p:cNvGrpSpPr/>
          <p:nvPr/>
        </p:nvGrpSpPr>
        <p:grpSpPr>
          <a:xfrm>
            <a:off x="9139451" y="3707543"/>
            <a:ext cx="389640" cy="169277"/>
            <a:chOff x="6082075" y="2969997"/>
            <a:chExt cx="389640" cy="169277"/>
          </a:xfrm>
        </p:grpSpPr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6EFA1D42-C7D6-55DD-3342-C195FCA377FD}"/>
                </a:ext>
              </a:extLst>
            </p:cNvPr>
            <p:cNvSpPr txBox="1"/>
            <p:nvPr/>
          </p:nvSpPr>
          <p:spPr>
            <a:xfrm>
              <a:off x="6082075" y="2969997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Soul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C739E6C-C237-50EB-15B6-B04DC8373A73}"/>
                </a:ext>
              </a:extLst>
            </p:cNvPr>
            <p:cNvSpPr/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49B2B81-E557-A778-23BA-C548985C4377}"/>
              </a:ext>
            </a:extLst>
          </p:cNvPr>
          <p:cNvGrpSpPr>
            <a:grpSpLocks/>
          </p:cNvGrpSpPr>
          <p:nvPr/>
        </p:nvGrpSpPr>
        <p:grpSpPr>
          <a:xfrm>
            <a:off x="5742603" y="3284683"/>
            <a:ext cx="447548" cy="169277"/>
            <a:chOff x="6082075" y="2969997"/>
            <a:chExt cx="447548" cy="169277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EA85115A-91DA-0348-DC3D-D86C4F6310E0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44754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Strasbourg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5CE38CC-8276-3FBB-D582-29F7AC2B608A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FFFFD96-9B90-32C0-A073-4B13F466CC0F}"/>
              </a:ext>
            </a:extLst>
          </p:cNvPr>
          <p:cNvGrpSpPr>
            <a:grpSpLocks/>
          </p:cNvGrpSpPr>
          <p:nvPr/>
        </p:nvGrpSpPr>
        <p:grpSpPr>
          <a:xfrm>
            <a:off x="5841302" y="2877503"/>
            <a:ext cx="505923" cy="246221"/>
            <a:chOff x="6095761" y="2970312"/>
            <a:chExt cx="350268" cy="246221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4E7AC50-67D8-F49C-D800-A9BE543C538C}"/>
                </a:ext>
              </a:extLst>
            </p:cNvPr>
            <p:cNvSpPr txBox="1">
              <a:spLocks/>
            </p:cNvSpPr>
            <p:nvPr/>
          </p:nvSpPr>
          <p:spPr>
            <a:xfrm>
              <a:off x="6095761" y="2970312"/>
              <a:ext cx="3502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latin typeface="Abadi Extra Light" panose="020B0604020202020204" pitchFamily="34" charset="0"/>
                </a:rPr>
                <a:t>Fredrikstad</a:t>
              </a:r>
              <a:endParaRPr lang="en-US" sz="500" b="1" dirty="0">
                <a:latin typeface="Abadi Extra Light" panose="020B060402020202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9D0127D-611A-CE6F-44E0-DE4DC7C5E7FD}"/>
                </a:ext>
              </a:extLst>
            </p:cNvPr>
            <p:cNvSpPr>
              <a:spLocks/>
            </p:cNvSpPr>
            <p:nvPr/>
          </p:nvSpPr>
          <p:spPr>
            <a:xfrm>
              <a:off x="6106017" y="3023630"/>
              <a:ext cx="39723" cy="568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0F0B7D01-5F43-C384-9E3D-F7F71701ED90}"/>
              </a:ext>
            </a:extLst>
          </p:cNvPr>
          <p:cNvSpPr txBox="1">
            <a:spLocks/>
          </p:cNvSpPr>
          <p:nvPr/>
        </p:nvSpPr>
        <p:spPr>
          <a:xfrm>
            <a:off x="6109765" y="3160148"/>
            <a:ext cx="401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b="1" dirty="0">
                <a:latin typeface="Abadi Extra Light" panose="020B0604020202020204" pitchFamily="34" charset="0"/>
              </a:rPr>
              <a:t>Poznan</a:t>
            </a:r>
            <a:endParaRPr lang="en-US" sz="500" b="1" dirty="0">
              <a:latin typeface="Abadi Extra Light" panose="020B0604020202020204" pitchFamily="34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CFE3671-69B9-9F59-D082-2D2CA0EA699D}"/>
              </a:ext>
            </a:extLst>
          </p:cNvPr>
          <p:cNvSpPr>
            <a:spLocks/>
          </p:cNvSpPr>
          <p:nvPr/>
        </p:nvSpPr>
        <p:spPr>
          <a:xfrm>
            <a:off x="6135698" y="322667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0C77C3B5-1555-47DE-65C5-9F019D024EAD}"/>
              </a:ext>
            </a:extLst>
          </p:cNvPr>
          <p:cNvSpPr>
            <a:spLocks/>
          </p:cNvSpPr>
          <p:nvPr/>
        </p:nvSpPr>
        <p:spPr>
          <a:xfrm>
            <a:off x="3369415" y="349016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979C8B1-5762-253A-1B68-54A2372ADB3F}"/>
              </a:ext>
            </a:extLst>
          </p:cNvPr>
          <p:cNvSpPr txBox="1"/>
          <p:nvPr/>
        </p:nvSpPr>
        <p:spPr>
          <a:xfrm>
            <a:off x="3326518" y="3471171"/>
            <a:ext cx="45958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500" b="1" dirty="0">
                <a:latin typeface="Abadi Extra Light" panose="020B0604020202020204" pitchFamily="34" charset="0"/>
              </a:rPr>
              <a:t>Ottawa</a:t>
            </a:r>
            <a:endParaRPr lang="en-US" sz="5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26666E8-28D3-069A-B8F0-CE66725B2132}"/>
              </a:ext>
            </a:extLst>
          </p:cNvPr>
          <p:cNvSpPr txBox="1">
            <a:spLocks/>
          </p:cNvSpPr>
          <p:nvPr/>
        </p:nvSpPr>
        <p:spPr>
          <a:xfrm>
            <a:off x="9402059" y="3744890"/>
            <a:ext cx="5059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b="1" dirty="0">
                <a:latin typeface="Abadi Extra Light" panose="020B0604020202020204" pitchFamily="34" charset="0"/>
              </a:rPr>
              <a:t>Kyoto</a:t>
            </a:r>
            <a:endParaRPr lang="en-US" sz="500" b="1" dirty="0">
              <a:latin typeface="Abadi Extra Light" panose="020B0604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81633D3-22A8-4AFD-750D-CB25B3E97D99}"/>
              </a:ext>
            </a:extLst>
          </p:cNvPr>
          <p:cNvSpPr txBox="1">
            <a:spLocks/>
          </p:cNvSpPr>
          <p:nvPr/>
        </p:nvSpPr>
        <p:spPr>
          <a:xfrm>
            <a:off x="5314514" y="3216884"/>
            <a:ext cx="5059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b="1" dirty="0">
                <a:latin typeface="Abadi Extra Light" panose="020B0604020202020204" pitchFamily="34" charset="0"/>
              </a:rPr>
              <a:t>Den Haag</a:t>
            </a:r>
            <a:endParaRPr lang="en-US" sz="500" b="1" dirty="0">
              <a:latin typeface="Abadi Extra Light" panose="020B0604020202020204" pitchFamily="34" charset="0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3B8270D1-BF1D-E2C6-4879-3866F9755EB5}"/>
              </a:ext>
            </a:extLst>
          </p:cNvPr>
          <p:cNvSpPr>
            <a:spLocks/>
          </p:cNvSpPr>
          <p:nvPr/>
        </p:nvSpPr>
        <p:spPr>
          <a:xfrm>
            <a:off x="9405655" y="3809134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161F5B76-A36A-87CC-F19D-502F7EF71176}"/>
              </a:ext>
            </a:extLst>
          </p:cNvPr>
          <p:cNvSpPr>
            <a:spLocks/>
          </p:cNvSpPr>
          <p:nvPr/>
        </p:nvSpPr>
        <p:spPr>
          <a:xfrm>
            <a:off x="5677857" y="3283258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85DB926-C2B5-ABCA-A2A4-05C5CFA25EBD}"/>
              </a:ext>
            </a:extLst>
          </p:cNvPr>
          <p:cNvSpPr>
            <a:spLocks/>
          </p:cNvSpPr>
          <p:nvPr/>
        </p:nvSpPr>
        <p:spPr>
          <a:xfrm>
            <a:off x="5682998" y="3370948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8989661-2C93-2486-0369-65E5C98E145F}"/>
              </a:ext>
            </a:extLst>
          </p:cNvPr>
          <p:cNvSpPr txBox="1">
            <a:spLocks/>
          </p:cNvSpPr>
          <p:nvPr/>
        </p:nvSpPr>
        <p:spPr>
          <a:xfrm>
            <a:off x="5251795" y="3310917"/>
            <a:ext cx="5059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b="1" dirty="0">
                <a:latin typeface="Abadi Extra Light" panose="020B0604020202020204" pitchFamily="34" charset="0"/>
              </a:rPr>
              <a:t>Luxembourg</a:t>
            </a:r>
            <a:endParaRPr lang="en-US" sz="500" b="1" dirty="0">
              <a:latin typeface="Abadi Extra Light" panose="020B0604020202020204" pitchFamily="34" charset="0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4B6CACC4-185D-B8FA-C2AC-1941C84C22B4}"/>
              </a:ext>
            </a:extLst>
          </p:cNvPr>
          <p:cNvSpPr>
            <a:spLocks/>
          </p:cNvSpPr>
          <p:nvPr/>
        </p:nvSpPr>
        <p:spPr>
          <a:xfrm>
            <a:off x="6173487" y="3698549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A65B208E-7762-B92F-D00A-04CB64C4BC4A}"/>
              </a:ext>
            </a:extLst>
          </p:cNvPr>
          <p:cNvSpPr txBox="1">
            <a:spLocks/>
          </p:cNvSpPr>
          <p:nvPr/>
        </p:nvSpPr>
        <p:spPr>
          <a:xfrm>
            <a:off x="6154753" y="3637446"/>
            <a:ext cx="4010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b="1" dirty="0" err="1">
                <a:latin typeface="Abadi Extra Light" panose="020B0604020202020204" pitchFamily="34" charset="0"/>
              </a:rPr>
              <a:t>Greece</a:t>
            </a:r>
            <a:endParaRPr lang="en-US" sz="500" b="1" dirty="0">
              <a:latin typeface="Abadi Extra Light" panose="020B0604020202020204" pitchFamily="34" charset="0"/>
            </a:endParaRPr>
          </a:p>
        </p:txBody>
      </p:sp>
      <p:sp>
        <p:nvSpPr>
          <p:cNvPr id="268" name="Title 4">
            <a:extLst>
              <a:ext uri="{FF2B5EF4-FFF2-40B4-BE49-F238E27FC236}">
                <a16:creationId xmlns:a16="http://schemas.microsoft.com/office/drawing/2014/main" id="{07EE24CC-394D-2ACB-D835-9D449B7B00AA}"/>
              </a:ext>
            </a:extLst>
          </p:cNvPr>
          <p:cNvSpPr txBox="1">
            <a:spLocks/>
          </p:cNvSpPr>
          <p:nvPr/>
        </p:nvSpPr>
        <p:spPr>
          <a:xfrm>
            <a:off x="1424598" y="601617"/>
            <a:ext cx="9144000" cy="743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w Cen MT (Headings)"/>
            </a:endParaRP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4BA70E2-2B30-F432-FA75-D732410BAA9F}"/>
              </a:ext>
            </a:extLst>
          </p:cNvPr>
          <p:cNvGrpSpPr>
            <a:grpSpLocks/>
          </p:cNvGrpSpPr>
          <p:nvPr/>
        </p:nvGrpSpPr>
        <p:grpSpPr>
          <a:xfrm>
            <a:off x="3440237" y="3358870"/>
            <a:ext cx="446885" cy="169277"/>
            <a:chOff x="6082075" y="2969997"/>
            <a:chExt cx="389640" cy="144866"/>
          </a:xfrm>
        </p:grpSpPr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998ED13-50AC-B6F0-A862-294597638887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389640" cy="1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dirty="0">
                  <a:solidFill>
                    <a:srgbClr val="FFFF00"/>
                  </a:solidFill>
                  <a:latin typeface="Abadi Extra Light" panose="020B0604020202020204" pitchFamily="34" charset="0"/>
                </a:rPr>
                <a:t> </a:t>
              </a:r>
              <a:r>
                <a:rPr lang="nb-NO" sz="500" b="1" dirty="0">
                  <a:solidFill>
                    <a:srgbClr val="FFFF00"/>
                  </a:solidFill>
                  <a:latin typeface="Abadi Extra Light" panose="020B0604020202020204" pitchFamily="34" charset="0"/>
                </a:rPr>
                <a:t>Montreal</a:t>
              </a:r>
              <a:endParaRPr lang="en-US" sz="500" b="1" dirty="0">
                <a:solidFill>
                  <a:srgbClr val="FFFF00"/>
                </a:solidFill>
                <a:latin typeface="Abadi Extra Light" panose="020B0604020202020204" pitchFamily="34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C62682B9-2C19-C7D8-8DD2-1BD7332BA960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313D19F4-CEEA-551F-03C2-995333B05351}"/>
              </a:ext>
            </a:extLst>
          </p:cNvPr>
          <p:cNvGrpSpPr>
            <a:grpSpLocks/>
          </p:cNvGrpSpPr>
          <p:nvPr/>
        </p:nvGrpSpPr>
        <p:grpSpPr>
          <a:xfrm>
            <a:off x="3026317" y="3527443"/>
            <a:ext cx="389640" cy="169277"/>
            <a:chOff x="6082075" y="2969997"/>
            <a:chExt cx="389640" cy="169277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1DB182B-41BB-85F9-548A-E787B1FDC46D}"/>
                </a:ext>
              </a:extLst>
            </p:cNvPr>
            <p:cNvSpPr txBox="1">
              <a:spLocks/>
            </p:cNvSpPr>
            <p:nvPr/>
          </p:nvSpPr>
          <p:spPr>
            <a:xfrm>
              <a:off x="6082075" y="2969997"/>
              <a:ext cx="3896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b="1" dirty="0">
                  <a:solidFill>
                    <a:srgbClr val="FFFF00"/>
                  </a:solidFill>
                  <a:latin typeface="Abadi Extra Light" panose="020B0604020202020204" pitchFamily="34" charset="0"/>
                </a:rPr>
                <a:t>Chicago</a:t>
              </a:r>
              <a:endParaRPr lang="en-US" sz="500" b="1" dirty="0">
                <a:solidFill>
                  <a:srgbClr val="FFFF00"/>
                </a:solidFill>
                <a:latin typeface="Abadi Extra Light" panose="020B0604020202020204" pitchFamily="34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4E45D4D0-0713-23D9-BBE2-3B2F73F394B4}"/>
                </a:ext>
              </a:extLst>
            </p:cNvPr>
            <p:cNvSpPr>
              <a:spLocks/>
            </p:cNvSpPr>
            <p:nvPr/>
          </p:nvSpPr>
          <p:spPr>
            <a:xfrm>
              <a:off x="6113253" y="303445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275" name="Oval 274">
            <a:extLst>
              <a:ext uri="{FF2B5EF4-FFF2-40B4-BE49-F238E27FC236}">
                <a16:creationId xmlns:a16="http://schemas.microsoft.com/office/drawing/2014/main" id="{07151062-5107-28DE-8D13-7A583F50F798}"/>
              </a:ext>
            </a:extLst>
          </p:cNvPr>
          <p:cNvSpPr>
            <a:spLocks/>
          </p:cNvSpPr>
          <p:nvPr/>
        </p:nvSpPr>
        <p:spPr>
          <a:xfrm>
            <a:off x="3374547" y="348037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1871570-331D-8521-B9CE-11E13E1A7D98}"/>
              </a:ext>
            </a:extLst>
          </p:cNvPr>
          <p:cNvSpPr txBox="1"/>
          <p:nvPr/>
        </p:nvSpPr>
        <p:spPr>
          <a:xfrm>
            <a:off x="3331650" y="3461380"/>
            <a:ext cx="45958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500" b="1" dirty="0">
                <a:solidFill>
                  <a:srgbClr val="FFFF00"/>
                </a:solidFill>
                <a:latin typeface="Abadi Extra Light" panose="020B0604020202020204" pitchFamily="34" charset="0"/>
              </a:rPr>
              <a:t>Ottawa</a:t>
            </a:r>
            <a:endParaRPr lang="en-US" sz="500" dirty="0">
              <a:solidFill>
                <a:srgbClr val="FFFF00"/>
              </a:solidFill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2154C8F5-C95D-C3C4-3753-302FFAF5D652}"/>
              </a:ext>
            </a:extLst>
          </p:cNvPr>
          <p:cNvSpPr txBox="1">
            <a:spLocks/>
          </p:cNvSpPr>
          <p:nvPr/>
        </p:nvSpPr>
        <p:spPr>
          <a:xfrm>
            <a:off x="9671670" y="5918153"/>
            <a:ext cx="5059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b="1" dirty="0">
                <a:latin typeface="Abadi Extra Light" panose="020B0604020202020204" pitchFamily="34" charset="0"/>
              </a:rPr>
              <a:t>MElbourne</a:t>
            </a:r>
            <a:endParaRPr lang="en-US" sz="500" b="1" dirty="0">
              <a:latin typeface="Abadi Extra Light" panose="020B0604020202020204" pitchFamily="34" charset="0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606BC46-4BC8-8BD9-CAC4-D3DF838754D6}"/>
              </a:ext>
            </a:extLst>
          </p:cNvPr>
          <p:cNvSpPr>
            <a:spLocks/>
          </p:cNvSpPr>
          <p:nvPr/>
        </p:nvSpPr>
        <p:spPr>
          <a:xfrm>
            <a:off x="9675266" y="5982397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3" name="Freeform: Shape 106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0DE7-6141-1AEB-5C32-6914062E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0" u="none" strike="noStrike">
                <a:solidFill>
                  <a:srgbClr val="FFFFFF"/>
                </a:solidFill>
                <a:effectLst/>
                <a:latin typeface="+mj-lt"/>
              </a:rPr>
              <a:t>Why Trustworthy AI?</a:t>
            </a:r>
            <a:br>
              <a:rPr lang="en-US" sz="4000" b="1" i="0" u="none" strike="noStrike">
                <a:solidFill>
                  <a:srgbClr val="FFFFFF"/>
                </a:solidFill>
                <a:effectLst/>
                <a:latin typeface="+mj-lt"/>
              </a:rPr>
            </a:b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1050" name="Content Placeholder 2">
            <a:extLst>
              <a:ext uri="{FF2B5EF4-FFF2-40B4-BE49-F238E27FC236}">
                <a16:creationId xmlns:a16="http://schemas.microsoft.com/office/drawing/2014/main" id="{E5DB8941-2A0D-D8CF-A3CB-C7BE6414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598434"/>
            <a:ext cx="5236803" cy="5546047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b="0" i="0" u="none" strike="noStrike" dirty="0">
                <a:effectLst/>
                <a:latin typeface="+mj-lt"/>
              </a:rPr>
              <a:t>“Everything we love about civilization is a product of intelligence, so amplifying our human intelligence with artificial intelligence has the potential of helping civilization flourish like never before </a:t>
            </a:r>
          </a:p>
          <a:p>
            <a:pPr marL="0" indent="0" rtl="0">
              <a:spcBef>
                <a:spcPts val="560"/>
              </a:spcBef>
              <a:spcAft>
                <a:spcPts val="0"/>
              </a:spcAft>
              <a:buNone/>
            </a:pPr>
            <a:endParaRPr lang="en-US" sz="3000" dirty="0">
              <a:latin typeface="+mj-lt"/>
            </a:endParaRPr>
          </a:p>
          <a:p>
            <a:pPr mar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b="0" i="0" u="none" strike="noStrike" dirty="0">
                <a:effectLst/>
                <a:latin typeface="+mj-lt"/>
              </a:rPr>
              <a:t>– </a:t>
            </a:r>
            <a:r>
              <a:rPr lang="en-US" sz="3000" b="1" i="0" u="sng" strike="noStrike" dirty="0">
                <a:effectLst/>
                <a:latin typeface="+mj-lt"/>
              </a:rPr>
              <a:t>as long as we manage to keep the technology</a:t>
            </a:r>
            <a:r>
              <a:rPr lang="en-US" sz="3000" b="0" i="0" u="sng" strike="noStrike" dirty="0">
                <a:effectLst/>
                <a:latin typeface="+mj-lt"/>
              </a:rPr>
              <a:t> </a:t>
            </a:r>
            <a:r>
              <a:rPr lang="en-US" sz="3000" b="1" i="1" u="sng" strike="noStrike" dirty="0">
                <a:effectLst/>
                <a:latin typeface="+mj-lt"/>
              </a:rPr>
              <a:t>beneficial.</a:t>
            </a:r>
            <a:r>
              <a:rPr lang="en-US" sz="3000" b="0" i="0" u="sng" strike="noStrike" dirty="0">
                <a:effectLst/>
                <a:latin typeface="+mj-lt"/>
              </a:rPr>
              <a:t>“</a:t>
            </a:r>
            <a:endParaRPr lang="en-US" sz="3000" b="0" u="sng" dirty="0">
              <a:effectLst/>
              <a:latin typeface="+mj-lt"/>
            </a:endParaRPr>
          </a:p>
          <a:p>
            <a:pPr marL="0" indent="0">
              <a:buNone/>
            </a:pPr>
            <a:endParaRPr lang="en-US" sz="2400" b="0" dirty="0">
              <a:effectLst/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b="0" dirty="0">
              <a:effectLst/>
              <a:latin typeface="+mj-lt"/>
            </a:endParaRPr>
          </a:p>
          <a:p>
            <a:pPr marL="0" indent="0">
              <a:buNone/>
            </a:pPr>
            <a:endParaRPr lang="en-US" sz="2400" b="0" dirty="0">
              <a:effectLst/>
              <a:latin typeface="+mj-lt"/>
            </a:endParaRPr>
          </a:p>
          <a:p>
            <a:pPr marL="0" indent="0">
              <a:buNone/>
            </a:pPr>
            <a:endParaRPr lang="en-US" sz="2400" b="0" dirty="0">
              <a:effectLst/>
              <a:latin typeface="+mj-lt"/>
            </a:endParaRPr>
          </a:p>
          <a:p>
            <a:pPr marL="0" indent="0">
              <a:buNone/>
            </a:pPr>
            <a:br>
              <a:rPr lang="en-US" sz="2400" b="0" dirty="0">
                <a:effectLst/>
                <a:latin typeface="+mj-lt"/>
              </a:rPr>
            </a:br>
            <a:r>
              <a:rPr lang="en-US" sz="2400" b="1" i="0" u="none" strike="noStrike" dirty="0">
                <a:effectLst/>
                <a:latin typeface="+mj-lt"/>
              </a:rPr>
              <a:t> </a:t>
            </a:r>
            <a:r>
              <a:rPr lang="en-US" sz="1800" b="1" i="0" u="none" strike="noStrike" dirty="0">
                <a:effectLst/>
                <a:latin typeface="+mj-lt"/>
              </a:rPr>
              <a:t> - Max </a:t>
            </a:r>
            <a:r>
              <a:rPr lang="en-US" sz="1800" b="1" i="0" u="none" strike="noStrike" dirty="0" err="1">
                <a:effectLst/>
                <a:latin typeface="+mj-lt"/>
              </a:rPr>
              <a:t>Tegmark</a:t>
            </a:r>
            <a:r>
              <a:rPr lang="en-US" sz="1800" b="0" i="0" u="none" strike="noStrike" dirty="0">
                <a:effectLst/>
                <a:latin typeface="+mj-lt"/>
              </a:rPr>
              <a:t>, President of the Future of Life Institute, </a:t>
            </a:r>
            <a:r>
              <a:rPr lang="en-GB" sz="1800" b="0" i="0" u="none" strike="noStrike" dirty="0">
                <a:effectLst/>
                <a:latin typeface="+mj-lt"/>
              </a:rPr>
              <a:t>Royal Institute of Technology UC Berkeley</a:t>
            </a:r>
            <a:endParaRPr lang="en-US" sz="1800" b="0" i="0" u="none" strike="noStrike" dirty="0">
              <a:effectLst/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017724-0B85-8051-A80A-5E0C9E6F4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r="15473"/>
          <a:stretch/>
        </p:blipFill>
        <p:spPr bwMode="auto">
          <a:xfrm>
            <a:off x="9221002" y="2260235"/>
            <a:ext cx="2708824" cy="37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0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0" name="Rectangle 208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8" name="Freeform: Shape 209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0DE7-6141-1AEB-5C32-6914062E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u="none" strike="noStrike" dirty="0">
                <a:solidFill>
                  <a:srgbClr val="FFFFFF"/>
                </a:solidFill>
                <a:effectLst/>
              </a:rPr>
              <a:t>Why Trustworthy AI?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04740-BEF0-2116-CD61-C4A4F0CD17A5}"/>
              </a:ext>
            </a:extLst>
          </p:cNvPr>
          <p:cNvSpPr txBox="1"/>
          <p:nvPr/>
        </p:nvSpPr>
        <p:spPr>
          <a:xfrm>
            <a:off x="4134810" y="-169250"/>
            <a:ext cx="8523912" cy="1169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Ethical and societal implications of AI require rigorous scrutiny</a:t>
            </a:r>
          </a:p>
        </p:txBody>
      </p:sp>
      <p:pic>
        <p:nvPicPr>
          <p:cNvPr id="2050" name="Picture 2" descr="Technology Predictions 2022: Trustworthy Artificial Intelligence – IEEE  Future Directions">
            <a:extLst>
              <a:ext uri="{FF2B5EF4-FFF2-40B4-BE49-F238E27FC236}">
                <a16:creationId xmlns:a16="http://schemas.microsoft.com/office/drawing/2014/main" id="{9E8F30F5-273B-F62B-CBB5-FD1F0C212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5094" r="7515" b="2929"/>
          <a:stretch/>
        </p:blipFill>
        <p:spPr bwMode="auto">
          <a:xfrm>
            <a:off x="7969581" y="1550477"/>
            <a:ext cx="4275320" cy="43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CF0CB-F578-C032-8EC2-E7193A37579C}"/>
              </a:ext>
            </a:extLst>
          </p:cNvPr>
          <p:cNvSpPr txBox="1"/>
          <p:nvPr/>
        </p:nvSpPr>
        <p:spPr>
          <a:xfrm>
            <a:off x="4283205" y="1184052"/>
            <a:ext cx="36255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ethical and societal implications of AI within many domains are significant and require thorough investigation.</a:t>
            </a:r>
          </a:p>
          <a:p>
            <a:endParaRPr lang="en-US" sz="2400" dirty="0"/>
          </a:p>
          <a:p>
            <a:r>
              <a:rPr lang="en-US" sz="2400" dirty="0"/>
              <a:t>Issues such as algorithmic bias, data privacy, and the potential for job displacement due to automation have already begun to emerge as challenges.</a:t>
            </a:r>
          </a:p>
        </p:txBody>
      </p:sp>
    </p:spTree>
    <p:extLst>
      <p:ext uri="{BB962C8B-B14F-4D97-AF65-F5344CB8AC3E}">
        <p14:creationId xmlns:p14="http://schemas.microsoft.com/office/powerpoint/2010/main" val="416023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682578-30B2-5EEF-F710-5713DC74756B}"/>
              </a:ext>
            </a:extLst>
          </p:cNvPr>
          <p:cNvSpPr txBox="1">
            <a:spLocks/>
          </p:cNvSpPr>
          <p:nvPr/>
        </p:nvSpPr>
        <p:spPr>
          <a:xfrm>
            <a:off x="2185506" y="-216813"/>
            <a:ext cx="7974922" cy="1478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What is a Trustworthy AI Lab?  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C0398DF-7ADD-09C0-6967-49DB72431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323559"/>
              </p:ext>
            </p:extLst>
          </p:nvPr>
        </p:nvGraphicFramePr>
        <p:xfrm>
          <a:off x="500062" y="1154709"/>
          <a:ext cx="11191875" cy="528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88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17F344-C7A3-7EDB-5AF8-251A8FAE43B9}"/>
              </a:ext>
            </a:extLst>
          </p:cNvPr>
          <p:cNvSpPr txBox="1">
            <a:spLocks/>
          </p:cNvSpPr>
          <p:nvPr/>
        </p:nvSpPr>
        <p:spPr>
          <a:xfrm>
            <a:off x="2333249" y="433514"/>
            <a:ext cx="7974922" cy="819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What is a Trustworthy AI Lab?  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B9F4434-F7D5-2F72-17FD-125BB8602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34106"/>
              </p:ext>
            </p:extLst>
          </p:nvPr>
        </p:nvGraphicFramePr>
        <p:xfrm>
          <a:off x="500062" y="1140524"/>
          <a:ext cx="11191875" cy="528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68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76ECD-B88A-8222-25B6-01D629AEE135}"/>
              </a:ext>
            </a:extLst>
          </p:cNvPr>
          <p:cNvSpPr txBox="1">
            <a:spLocks/>
          </p:cNvSpPr>
          <p:nvPr/>
        </p:nvSpPr>
        <p:spPr>
          <a:xfrm>
            <a:off x="2108539" y="440115"/>
            <a:ext cx="7974922" cy="7931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What is a Trustworthy AI Lab?  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078DD7-FC6F-CDE1-9062-2B3A6F1D4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055965"/>
              </p:ext>
            </p:extLst>
          </p:nvPr>
        </p:nvGraphicFramePr>
        <p:xfrm>
          <a:off x="427050" y="1003455"/>
          <a:ext cx="11191875" cy="528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38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</TotalTime>
  <Words>907</Words>
  <Application>Microsoft Office PowerPoint</Application>
  <PresentationFormat>Widescreen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Abadi Extra Light</vt:lpstr>
      <vt:lpstr>Arial</vt:lpstr>
      <vt:lpstr>Book Antiqua</vt:lpstr>
      <vt:lpstr>Calibri</vt:lpstr>
      <vt:lpstr>Calibri Light</vt:lpstr>
      <vt:lpstr>cormorant garamond</vt:lpstr>
      <vt:lpstr>Söhne</vt:lpstr>
      <vt:lpstr>Tw Cen MT (Headings)</vt:lpstr>
      <vt:lpstr>Office Theme</vt:lpstr>
      <vt:lpstr>Trustworthy AI lab ved Høgskolen i Østfold og bruk av Z-Inspection®</vt:lpstr>
      <vt:lpstr>What is Z-Inspection®?</vt:lpstr>
      <vt:lpstr>Who are we? The Norwegian AI Lab</vt:lpstr>
      <vt:lpstr>Where are we?  A global community working together</vt:lpstr>
      <vt:lpstr>Why Trustworthy AI? </vt:lpstr>
      <vt:lpstr>Why Trustworthy AI?</vt:lpstr>
      <vt:lpstr>PowerPoint Presentation</vt:lpstr>
      <vt:lpstr>PowerPoint Presentation</vt:lpstr>
      <vt:lpstr>PowerPoint Presentation</vt:lpstr>
      <vt:lpstr>AI - good or bad?</vt:lpstr>
      <vt:lpstr>We use the EU Framework for reviewing Artificial Intelligence</vt:lpstr>
      <vt:lpstr>Z-Inspection®</vt:lpstr>
      <vt:lpstr>Z-Inspection® uses Four Ethical Principles</vt:lpstr>
      <vt:lpstr>We use seven requirements for Trustworthy AI </vt:lpstr>
      <vt:lpstr>Z-inspection®  Process in a Nutshell</vt:lpstr>
      <vt:lpstr>Z-inspection® can be applied to the Entire AI Life Cycle</vt:lpstr>
      <vt:lpstr>Some publications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- Inspection®</dc:title>
  <dc:creator>Pedro Kringen</dc:creator>
  <cp:lastModifiedBy>Daniel Alexander</cp:lastModifiedBy>
  <cp:revision>122</cp:revision>
  <cp:lastPrinted>2023-09-18T09:46:10Z</cp:lastPrinted>
  <dcterms:created xsi:type="dcterms:W3CDTF">2023-03-14T11:44:35Z</dcterms:created>
  <dcterms:modified xsi:type="dcterms:W3CDTF">2023-09-26T08:48:09Z</dcterms:modified>
</cp:coreProperties>
</file>