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32"/>
  </p:notesMasterIdLst>
  <p:handoutMasterIdLst>
    <p:handoutMasterId r:id="rId33"/>
  </p:handoutMasterIdLst>
  <p:sldIdLst>
    <p:sldId id="371" r:id="rId5"/>
    <p:sldId id="372" r:id="rId6"/>
    <p:sldId id="414" r:id="rId7"/>
    <p:sldId id="373" r:id="rId8"/>
    <p:sldId id="412" r:id="rId9"/>
    <p:sldId id="419" r:id="rId10"/>
    <p:sldId id="420" r:id="rId11"/>
    <p:sldId id="426" r:id="rId12"/>
    <p:sldId id="421" r:id="rId13"/>
    <p:sldId id="374" r:id="rId14"/>
    <p:sldId id="415" r:id="rId15"/>
    <p:sldId id="416" r:id="rId16"/>
    <p:sldId id="429" r:id="rId17"/>
    <p:sldId id="417" r:id="rId18"/>
    <p:sldId id="400" r:id="rId19"/>
    <p:sldId id="404" r:id="rId20"/>
    <p:sldId id="398" r:id="rId21"/>
    <p:sldId id="401" r:id="rId22"/>
    <p:sldId id="427" r:id="rId23"/>
    <p:sldId id="428" r:id="rId24"/>
    <p:sldId id="399" r:id="rId25"/>
    <p:sldId id="423" r:id="rId26"/>
    <p:sldId id="403" r:id="rId27"/>
    <p:sldId id="422" r:id="rId28"/>
    <p:sldId id="418" r:id="rId29"/>
    <p:sldId id="425" r:id="rId30"/>
    <p:sldId id="379" r:id="rId31"/>
  </p:sldIdLst>
  <p:sldSz cx="24382413" cy="13716000"/>
  <p:notesSz cx="6858000" cy="9144000"/>
  <p:embeddedFontLst>
    <p:embeddedFont>
      <p:font typeface="TID" pitchFamily="2" charset="77"/>
      <p:regular r:id="rId34"/>
      <p:bold r:id="rId35"/>
      <p:italic r:id="rId36"/>
      <p:boldItalic r:id="rId37"/>
    </p:embeddedFont>
    <p:embeddedFont>
      <p:font typeface="TID UI" panose="020F0502020204030204" pitchFamily="34" charset="0"/>
      <p:regular r:id="rId38"/>
      <p:bold r:id="rId39"/>
      <p:italic r:id="rId40"/>
      <p:boldItalic r:id="rId41"/>
    </p:embeddedFont>
    <p:embeddedFont>
      <p:font typeface="TID UI Medium" panose="020F0502020204030204" pitchFamily="34" charset="0"/>
      <p:regular r:id="rId42"/>
      <p:italic r:id="rId4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198C6C83-7946-D944-9BF7-D8C939A3A846}">
          <p14:sldIdLst>
            <p14:sldId id="371"/>
            <p14:sldId id="372"/>
            <p14:sldId id="414"/>
            <p14:sldId id="373"/>
            <p14:sldId id="412"/>
            <p14:sldId id="419"/>
            <p14:sldId id="420"/>
            <p14:sldId id="426"/>
            <p14:sldId id="421"/>
            <p14:sldId id="374"/>
            <p14:sldId id="415"/>
            <p14:sldId id="416"/>
            <p14:sldId id="429"/>
            <p14:sldId id="417"/>
            <p14:sldId id="400"/>
            <p14:sldId id="404"/>
            <p14:sldId id="398"/>
            <p14:sldId id="401"/>
            <p14:sldId id="427"/>
            <p14:sldId id="428"/>
            <p14:sldId id="399"/>
            <p14:sldId id="423"/>
            <p14:sldId id="403"/>
            <p14:sldId id="422"/>
            <p14:sldId id="418"/>
            <p14:sldId id="425"/>
            <p14:sldId id="379"/>
          </p14:sldIdLst>
        </p14:section>
        <p14:section name="Repository" id="{66D3925B-80F7-ED48-8396-B9060B818183}">
          <p14:sldIdLst/>
        </p14:section>
      </p14:sectionLst>
    </p:ext>
    <p:ext uri="{EFAFB233-063F-42B5-8137-9DF3F51BA10A}">
      <p15:sldGuideLst xmlns:p15="http://schemas.microsoft.com/office/powerpoint/2012/main">
        <p15:guide id="1" orient="horz" pos="4252" userDrawn="1">
          <p15:clr>
            <a:srgbClr val="A4A3A4"/>
          </p15:clr>
        </p15:guide>
        <p15:guide id="2" pos="75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EFE2"/>
    <a:srgbClr val="F3F4FA"/>
    <a:srgbClr val="E1F4FF"/>
    <a:srgbClr val="FAF9F8"/>
    <a:srgbClr val="F9F6F0"/>
    <a:srgbClr val="EBF5FF"/>
    <a:srgbClr val="D9117E"/>
    <a:srgbClr val="CDCFE0"/>
    <a:srgbClr val="FC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8F2A4-BA71-4F41-864F-60DF2977570A}" v="70" dt="2023-08-29T11:49:23.444"/>
    <p1510:client id="{2C443CB0-E815-479E-BEA8-C0AA2D6B4A1A}" v="1744" dt="2023-08-25T13:09:39.276"/>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1"/>
    <p:restoredTop sz="94785"/>
  </p:normalViewPr>
  <p:slideViewPr>
    <p:cSldViewPr snapToGrid="0">
      <p:cViewPr varScale="1">
        <p:scale>
          <a:sx n="77" d="100"/>
          <a:sy n="77" d="100"/>
        </p:scale>
        <p:origin x="632" y="224"/>
      </p:cViewPr>
      <p:guideLst>
        <p:guide orient="horz" pos="4252"/>
        <p:guide pos="754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font" Target="fonts/font5.fntdata"/><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E6AF7197-970A-DD91-9869-FEE9DA38C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latin typeface="TID UI" panose="02000503000000020004" pitchFamily="2" charset="0"/>
            </a:endParaRPr>
          </a:p>
        </p:txBody>
      </p:sp>
      <p:sp>
        <p:nvSpPr>
          <p:cNvPr id="3" name="Plassholder for dato 2">
            <a:extLst>
              <a:ext uri="{FF2B5EF4-FFF2-40B4-BE49-F238E27FC236}">
                <a16:creationId xmlns:a16="http://schemas.microsoft.com/office/drawing/2014/main" id="{17C72EF7-A594-4206-D11C-A6DE95E545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FF5467-352A-F142-8A27-D472C9227D35}" type="datetimeFigureOut">
              <a:rPr lang="nb-NO" smtClean="0">
                <a:latin typeface="TID UI" panose="02000503000000020004" pitchFamily="2" charset="0"/>
              </a:rPr>
              <a:t>20.09.2023</a:t>
            </a:fld>
            <a:endParaRPr lang="nb-NO">
              <a:latin typeface="TID UI" panose="02000503000000020004" pitchFamily="2" charset="0"/>
            </a:endParaRPr>
          </a:p>
        </p:txBody>
      </p:sp>
      <p:sp>
        <p:nvSpPr>
          <p:cNvPr id="4" name="Plassholder for bunntekst 3">
            <a:extLst>
              <a:ext uri="{FF2B5EF4-FFF2-40B4-BE49-F238E27FC236}">
                <a16:creationId xmlns:a16="http://schemas.microsoft.com/office/drawing/2014/main" id="{6E14F002-CDF6-C069-D4B4-EB5C6F3C79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latin typeface="TID UI" panose="02000503000000020004" pitchFamily="2" charset="0"/>
            </a:endParaRPr>
          </a:p>
        </p:txBody>
      </p:sp>
      <p:sp>
        <p:nvSpPr>
          <p:cNvPr id="5" name="Plassholder for lysbildenummer 4">
            <a:extLst>
              <a:ext uri="{FF2B5EF4-FFF2-40B4-BE49-F238E27FC236}">
                <a16:creationId xmlns:a16="http://schemas.microsoft.com/office/drawing/2014/main" id="{77F6070B-82AA-2DA6-6D64-424E8AEF52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16CF13-6EE8-3F45-B6C3-16552754849B}" type="slidenum">
              <a:rPr lang="nb-NO" smtClean="0">
                <a:latin typeface="TID UI" panose="02000503000000020004" pitchFamily="2" charset="0"/>
              </a:rPr>
              <a:t>‹#›</a:t>
            </a:fld>
            <a:endParaRPr lang="nb-NO">
              <a:latin typeface="TID UI" panose="02000503000000020004" pitchFamily="2" charset="0"/>
            </a:endParaRPr>
          </a:p>
        </p:txBody>
      </p:sp>
    </p:spTree>
    <p:extLst>
      <p:ext uri="{BB962C8B-B14F-4D97-AF65-F5344CB8AC3E}">
        <p14:creationId xmlns:p14="http://schemas.microsoft.com/office/powerpoint/2010/main" val="1646938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TID UI" panose="02000503000000020004" pitchFamily="2" charset="0"/>
              </a:defRPr>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ID UI" panose="02000503000000020004" pitchFamily="2" charset="0"/>
              </a:defRPr>
            </a:lvl1pPr>
          </a:lstStyle>
          <a:p>
            <a:fld id="{F0E214B6-BBA4-4E01-A571-30F27A021236}" type="datetimeFigureOut">
              <a:rPr lang="nb-NO" smtClean="0"/>
              <a:pPr/>
              <a:t>20.09.2023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ID UI" panose="02000503000000020004" pitchFamily="2" charset="0"/>
              </a:defRPr>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TID UI" panose="02000503000000020004" pitchFamily="2" charset="0"/>
              </a:defRPr>
            </a:lvl1pPr>
          </a:lstStyle>
          <a:p>
            <a:fld id="{D100FF62-FA8D-4AE6-9B6C-E72099D2A038}" type="slidenum">
              <a:rPr lang="nb-NO" smtClean="0"/>
              <a:pPr/>
              <a:t>‹#›</a:t>
            </a:fld>
            <a:endParaRPr lang="nb-NO"/>
          </a:p>
        </p:txBody>
      </p:sp>
    </p:spTree>
    <p:extLst>
      <p:ext uri="{BB962C8B-B14F-4D97-AF65-F5344CB8AC3E}">
        <p14:creationId xmlns:p14="http://schemas.microsoft.com/office/powerpoint/2010/main" val="342993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TID UI" panose="02000503000000020004" pitchFamily="2" charset="0"/>
        <a:ea typeface="+mn-ea"/>
        <a:cs typeface="+mn-cs"/>
      </a:defRPr>
    </a:lvl1pPr>
    <a:lvl2pPr marL="457200" algn="l" defTabSz="914400" rtl="0" eaLnBrk="1" latinLnBrk="0" hangingPunct="1">
      <a:defRPr sz="1200" b="0" i="0" kern="1200">
        <a:solidFill>
          <a:schemeClr val="tx1"/>
        </a:solidFill>
        <a:latin typeface="TID UI" panose="02000503000000020004" pitchFamily="2" charset="0"/>
        <a:ea typeface="+mn-ea"/>
        <a:cs typeface="+mn-cs"/>
      </a:defRPr>
    </a:lvl2pPr>
    <a:lvl3pPr marL="914400" algn="l" defTabSz="914400" rtl="0" eaLnBrk="1" latinLnBrk="0" hangingPunct="1">
      <a:defRPr sz="1200" b="0" i="0" kern="1200">
        <a:solidFill>
          <a:schemeClr val="tx1"/>
        </a:solidFill>
        <a:latin typeface="TID UI" panose="02000503000000020004" pitchFamily="2" charset="0"/>
        <a:ea typeface="+mn-ea"/>
        <a:cs typeface="+mn-cs"/>
      </a:defRPr>
    </a:lvl3pPr>
    <a:lvl4pPr marL="1371600" algn="l" defTabSz="914400" rtl="0" eaLnBrk="1" latinLnBrk="0" hangingPunct="1">
      <a:defRPr sz="1200" b="0" i="0" kern="1200">
        <a:solidFill>
          <a:schemeClr val="tx1"/>
        </a:solidFill>
        <a:latin typeface="TID UI" panose="02000503000000020004" pitchFamily="2" charset="0"/>
        <a:ea typeface="+mn-ea"/>
        <a:cs typeface="+mn-cs"/>
      </a:defRPr>
    </a:lvl4pPr>
    <a:lvl5pPr marL="1828800" algn="l" defTabSz="914400" rtl="0" eaLnBrk="1" latinLnBrk="0" hangingPunct="1">
      <a:defRPr sz="1200" b="0" i="0" kern="1200">
        <a:solidFill>
          <a:schemeClr val="tx1"/>
        </a:solidFill>
        <a:latin typeface="TID UI"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2</a:t>
            </a:fld>
            <a:endParaRPr lang="nb-NO"/>
          </a:p>
        </p:txBody>
      </p:sp>
    </p:spTree>
    <p:extLst>
      <p:ext uri="{BB962C8B-B14F-4D97-AF65-F5344CB8AC3E}">
        <p14:creationId xmlns:p14="http://schemas.microsoft.com/office/powerpoint/2010/main" val="3650374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20</a:t>
            </a:fld>
            <a:endParaRPr lang="nb-NO"/>
          </a:p>
        </p:txBody>
      </p:sp>
    </p:spTree>
    <p:extLst>
      <p:ext uri="{BB962C8B-B14F-4D97-AF65-F5344CB8AC3E}">
        <p14:creationId xmlns:p14="http://schemas.microsoft.com/office/powerpoint/2010/main" val="235989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D100FF62-FA8D-4AE6-9B6C-E72099D2A038}" type="slidenum">
              <a:rPr lang="nb-NO" smtClean="0"/>
              <a:pPr/>
              <a:t>25</a:t>
            </a:fld>
            <a:endParaRPr lang="nb-NO"/>
          </a:p>
        </p:txBody>
      </p:sp>
    </p:spTree>
    <p:extLst>
      <p:ext uri="{BB962C8B-B14F-4D97-AF65-F5344CB8AC3E}">
        <p14:creationId xmlns:p14="http://schemas.microsoft.com/office/powerpoint/2010/main" val="3005010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3</a:t>
            </a:fld>
            <a:endParaRPr lang="nb-NO"/>
          </a:p>
        </p:txBody>
      </p:sp>
    </p:spTree>
    <p:extLst>
      <p:ext uri="{BB962C8B-B14F-4D97-AF65-F5344CB8AC3E}">
        <p14:creationId xmlns:p14="http://schemas.microsoft.com/office/powerpoint/2010/main" val="402630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5</a:t>
            </a:fld>
            <a:endParaRPr lang="nb-NO"/>
          </a:p>
        </p:txBody>
      </p:sp>
    </p:spTree>
    <p:extLst>
      <p:ext uri="{BB962C8B-B14F-4D97-AF65-F5344CB8AC3E}">
        <p14:creationId xmlns:p14="http://schemas.microsoft.com/office/powerpoint/2010/main" val="2594065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7</a:t>
            </a:fld>
            <a:endParaRPr lang="nb-NO"/>
          </a:p>
        </p:txBody>
      </p:sp>
    </p:spTree>
    <p:extLst>
      <p:ext uri="{BB962C8B-B14F-4D97-AF65-F5344CB8AC3E}">
        <p14:creationId xmlns:p14="http://schemas.microsoft.com/office/powerpoint/2010/main" val="338129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0FF62-FA8D-4AE6-9B6C-E72099D2A038}" type="slidenum">
              <a:rPr kumimoji="0" lang="nb-NO" sz="1200" b="0" i="0" u="none" strike="noStrike" kern="1200" cap="none" spc="0" normalizeH="0" baseline="0" noProof="0" smtClean="0">
                <a:ln>
                  <a:noFill/>
                </a:ln>
                <a:solidFill>
                  <a:prstClr val="black"/>
                </a:solidFill>
                <a:effectLst/>
                <a:uLnTx/>
                <a:uFillTx/>
                <a:latin typeface="TID UI"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TID UI" panose="02000503000000020004" pitchFamily="2" charset="0"/>
              <a:ea typeface="+mn-ea"/>
              <a:cs typeface="+mn-cs"/>
            </a:endParaRPr>
          </a:p>
        </p:txBody>
      </p:sp>
    </p:spTree>
    <p:extLst>
      <p:ext uri="{BB962C8B-B14F-4D97-AF65-F5344CB8AC3E}">
        <p14:creationId xmlns:p14="http://schemas.microsoft.com/office/powerpoint/2010/main" val="256632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9</a:t>
            </a:fld>
            <a:endParaRPr lang="nb-NO"/>
          </a:p>
        </p:txBody>
      </p:sp>
    </p:spTree>
    <p:extLst>
      <p:ext uri="{BB962C8B-B14F-4D97-AF65-F5344CB8AC3E}">
        <p14:creationId xmlns:p14="http://schemas.microsoft.com/office/powerpoint/2010/main" val="2577020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17</a:t>
            </a:fld>
            <a:endParaRPr lang="nb-NO"/>
          </a:p>
        </p:txBody>
      </p:sp>
    </p:spTree>
    <p:extLst>
      <p:ext uri="{BB962C8B-B14F-4D97-AF65-F5344CB8AC3E}">
        <p14:creationId xmlns:p14="http://schemas.microsoft.com/office/powerpoint/2010/main" val="61724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D100FF62-FA8D-4AE6-9B6C-E72099D2A038}" type="slidenum">
              <a:rPr lang="nb-NO" smtClean="0"/>
              <a:pPr/>
              <a:t>18</a:t>
            </a:fld>
            <a:endParaRPr lang="nb-NO"/>
          </a:p>
        </p:txBody>
      </p:sp>
    </p:spTree>
    <p:extLst>
      <p:ext uri="{BB962C8B-B14F-4D97-AF65-F5344CB8AC3E}">
        <p14:creationId xmlns:p14="http://schemas.microsoft.com/office/powerpoint/2010/main" val="416000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00FF62-FA8D-4AE6-9B6C-E72099D2A038}" type="slidenum">
              <a:rPr kumimoji="0" lang="nb-NO" sz="1200" b="0" i="0" u="none" strike="noStrike" kern="1200" cap="none" spc="0" normalizeH="0" baseline="0" noProof="0" smtClean="0">
                <a:ln>
                  <a:noFill/>
                </a:ln>
                <a:solidFill>
                  <a:prstClr val="black"/>
                </a:solidFill>
                <a:effectLst/>
                <a:uLnTx/>
                <a:uFillTx/>
                <a:latin typeface="TID UI" panose="02000503000000020004" pitchFamily="2"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TID UI" panose="02000503000000020004" pitchFamily="2" charset="0"/>
              <a:ea typeface="+mn-ea"/>
              <a:cs typeface="+mn-cs"/>
            </a:endParaRPr>
          </a:p>
        </p:txBody>
      </p:sp>
    </p:spTree>
    <p:extLst>
      <p:ext uri="{BB962C8B-B14F-4D97-AF65-F5344CB8AC3E}">
        <p14:creationId xmlns:p14="http://schemas.microsoft.com/office/powerpoint/2010/main" val="327251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emf"/><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 midtstilt">
    <p:bg>
      <p:bgPr>
        <a:solidFill>
          <a:srgbClr val="1B1F4A"/>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7386" y="5289130"/>
            <a:ext cx="23007637" cy="1551194"/>
          </a:xfrm>
        </p:spPr>
        <p:txBody>
          <a:bodyPr wrap="square" anchor="b" anchorCtr="0">
            <a:spAutoFit/>
          </a:bodyPr>
          <a:lstStyle>
            <a:lvl1pPr algn="ctr">
              <a:lnSpc>
                <a:spcPct val="90000"/>
              </a:lnSpc>
              <a:spcBef>
                <a:spcPts val="0"/>
              </a:spcBef>
              <a:defRPr sz="11200" b="0" i="0">
                <a:solidFill>
                  <a:schemeClr val="lt1"/>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err="1"/>
              <a:t>Click</a:t>
            </a:r>
            <a:r>
              <a:rPr lang="nb-NO"/>
              <a:t> to </a:t>
            </a:r>
            <a:r>
              <a:rPr lang="nb-NO" err="1"/>
              <a:t>add</a:t>
            </a:r>
            <a:r>
              <a:rPr lang="nb-NO"/>
              <a:t> </a:t>
            </a:r>
            <a:r>
              <a:rPr lang="nb-NO" err="1"/>
              <a:t>title</a:t>
            </a:r>
            <a:r>
              <a:rPr lang="nb-NO"/>
              <a:t> </a:t>
            </a:r>
            <a:endParaRPr lang="en-US"/>
          </a:p>
        </p:txBody>
      </p:sp>
      <p:sp>
        <p:nvSpPr>
          <p:cNvPr id="3" name="Subtitle 2"/>
          <p:cNvSpPr>
            <a:spLocks noGrp="1"/>
          </p:cNvSpPr>
          <p:nvPr>
            <p:ph type="subTitle" idx="1" hasCustomPrompt="1"/>
          </p:nvPr>
        </p:nvSpPr>
        <p:spPr>
          <a:xfrm>
            <a:off x="687390" y="6808444"/>
            <a:ext cx="23007637" cy="915187"/>
          </a:xfrm>
        </p:spPr>
        <p:txBody>
          <a:bodyPr anchor="t" anchorCtr="1">
            <a:spAutoFit/>
          </a:bodyPr>
          <a:lstStyle>
            <a:lvl1pPr marL="0" indent="0" algn="ctr">
              <a:lnSpc>
                <a:spcPct val="100000"/>
              </a:lnSpc>
              <a:spcBef>
                <a:spcPts val="0"/>
              </a:spcBef>
              <a:buNone/>
              <a:defRPr sz="6000" b="0" i="0">
                <a:solidFill>
                  <a:schemeClr val="accent1"/>
                </a:solidFill>
                <a:latin typeface="TID UI" panose="02000503000000020004" pitchFamily="2" charset="0"/>
                <a:ea typeface="TID UI" panose="02000503000000020004" pitchFamily="2" charset="0"/>
                <a:cs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pPr marL="0" marR="0" lvl="0" indent="0" algn="ctr" defTabSz="1828709" rtl="0" eaLnBrk="1" fontAlgn="auto" latinLnBrk="0" hangingPunct="1">
              <a:lnSpc>
                <a:spcPts val="7600"/>
              </a:lnSpc>
              <a:spcBef>
                <a:spcPts val="0"/>
              </a:spcBef>
              <a:spcAft>
                <a:spcPts val="0"/>
              </a:spcAft>
              <a:buClrTx/>
              <a:buSzTx/>
              <a:buFont typeface="Arial" panose="020B0604020202020204" pitchFamily="34" charset="0"/>
              <a:buNone/>
              <a:tabLst/>
              <a:defRPr/>
            </a:pPr>
            <a:r>
              <a:rPr lang="nb-NO" err="1"/>
              <a:t>Click</a:t>
            </a:r>
            <a:r>
              <a:rPr lang="nb-NO"/>
              <a:t> to </a:t>
            </a:r>
            <a:r>
              <a:rPr lang="nb-NO" err="1"/>
              <a:t>add</a:t>
            </a:r>
            <a:r>
              <a:rPr lang="nb-NO"/>
              <a:t> </a:t>
            </a:r>
            <a:r>
              <a:rPr lang="nb-NO" err="1"/>
              <a:t>subtitle</a:t>
            </a:r>
            <a:endParaRPr lang="nb-NO"/>
          </a:p>
        </p:txBody>
      </p:sp>
      <p:pic>
        <p:nvPicPr>
          <p:cNvPr id="6" name="Grafikk 5">
            <a:extLst>
              <a:ext uri="{FF2B5EF4-FFF2-40B4-BE49-F238E27FC236}">
                <a16:creationId xmlns:a16="http://schemas.microsoft.com/office/drawing/2014/main" id="{D8C49B59-4206-E512-B2BA-50B1E52541A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547157" y="12346625"/>
            <a:ext cx="3160568" cy="680400"/>
          </a:xfrm>
          <a:prstGeom prst="rect">
            <a:avLst/>
          </a:prstGeom>
        </p:spPr>
      </p:pic>
    </p:spTree>
    <p:extLst>
      <p:ext uri="{BB962C8B-B14F-4D97-AF65-F5344CB8AC3E}">
        <p14:creationId xmlns:p14="http://schemas.microsoft.com/office/powerpoint/2010/main" val="271702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ngress - blå">
    <p:bg>
      <p:bgPr>
        <a:solidFill>
          <a:srgbClr val="1B1F4A"/>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E27C06AE-6AA7-F8D6-8514-ADE0600CD92C}"/>
              </a:ext>
            </a:extLst>
          </p:cNvPr>
          <p:cNvPicPr>
            <a:picLocks noChangeAspect="1"/>
          </p:cNvPicPr>
          <p:nvPr userDrawn="1"/>
        </p:nvPicPr>
        <p:blipFill>
          <a:blip r:embed="rId2">
            <a:alphaModFix amt="15000"/>
          </a:blip>
          <a:stretch>
            <a:fillRect/>
          </a:stretch>
        </p:blipFill>
        <p:spPr>
          <a:xfrm rot="7702695">
            <a:off x="14701764" y="-8195875"/>
            <a:ext cx="12191205" cy="15384140"/>
          </a:xfrm>
          <a:prstGeom prst="rect">
            <a:avLst/>
          </a:prstGeom>
        </p:spPr>
      </p:pic>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13" name="Grafikk 12">
            <a:extLst>
              <a:ext uri="{FF2B5EF4-FFF2-40B4-BE49-F238E27FC236}">
                <a16:creationId xmlns:a16="http://schemas.microsoft.com/office/drawing/2014/main" id="{B268CA55-A5E1-4834-224C-3FCACDA7EE8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40498" y="12346625"/>
            <a:ext cx="784728" cy="680400"/>
          </a:xfrm>
          <a:prstGeom prst="rect">
            <a:avLst/>
          </a:prstGeom>
        </p:spPr>
      </p:pic>
      <p:sp>
        <p:nvSpPr>
          <p:cNvPr id="5" name="Tittel 9">
            <a:extLst>
              <a:ext uri="{FF2B5EF4-FFF2-40B4-BE49-F238E27FC236}">
                <a16:creationId xmlns:a16="http://schemas.microsoft.com/office/drawing/2014/main" id="{788710C9-1969-4324-AF07-9E87278E87BF}"/>
              </a:ext>
            </a:extLst>
          </p:cNvPr>
          <p:cNvSpPr>
            <a:spLocks noGrp="1"/>
          </p:cNvSpPr>
          <p:nvPr>
            <p:ph type="title" hasCustomPrompt="1"/>
          </p:nvPr>
        </p:nvSpPr>
        <p:spPr>
          <a:xfrm>
            <a:off x="1348541" y="3784614"/>
            <a:ext cx="16866434" cy="1906356"/>
          </a:xfrm>
        </p:spPr>
        <p:txBody>
          <a:bodyPr anchor="t" anchorCtr="0">
            <a:normAutofit/>
          </a:bodyPr>
          <a:lstStyle>
            <a:lvl1pPr>
              <a:lnSpc>
                <a:spcPct val="85000"/>
              </a:lnSpc>
              <a:defRPr>
                <a:solidFill>
                  <a:schemeClr val="accent1"/>
                </a:solidFill>
              </a:defRPr>
            </a:lvl1pPr>
          </a:lstStyle>
          <a:p>
            <a:pPr algn="l"/>
            <a:r>
              <a:rPr lang="nb-NO" sz="8000"/>
              <a:t>Overskrift  </a:t>
            </a:r>
          </a:p>
        </p:txBody>
      </p:sp>
      <p:sp>
        <p:nvSpPr>
          <p:cNvPr id="9" name="Plassholder for tekst 8">
            <a:extLst>
              <a:ext uri="{FF2B5EF4-FFF2-40B4-BE49-F238E27FC236}">
                <a16:creationId xmlns:a16="http://schemas.microsoft.com/office/drawing/2014/main" id="{EA32EE54-F0E9-83BF-BD9C-3C1D8462A148}"/>
              </a:ext>
            </a:extLst>
          </p:cNvPr>
          <p:cNvSpPr>
            <a:spLocks noGrp="1"/>
          </p:cNvSpPr>
          <p:nvPr>
            <p:ph type="body" sz="quarter" idx="20" hasCustomPrompt="1"/>
          </p:nvPr>
        </p:nvSpPr>
        <p:spPr>
          <a:xfrm>
            <a:off x="1317625" y="6317383"/>
            <a:ext cx="16897350" cy="6245225"/>
          </a:xfrm>
        </p:spPr>
        <p:txBody>
          <a:bodyPr>
            <a:normAutofit/>
          </a:bodyPr>
          <a:lstStyle>
            <a:lvl1pPr marL="0" indent="0">
              <a:lnSpc>
                <a:spcPct val="130000"/>
              </a:lnSpc>
              <a:buNone/>
              <a:tabLst/>
              <a:defRPr sz="3600" b="0" i="0">
                <a:solidFill>
                  <a:schemeClr val="bg1"/>
                </a:solidFill>
                <a:latin typeface="TID UI" panose="02000503000000020004" pitchFamily="2" charset="0"/>
              </a:defRPr>
            </a:lvl1pPr>
          </a:lstStyle>
          <a:p>
            <a:pPr lvl="0"/>
            <a:r>
              <a:rPr lang="nb-NO"/>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lvl="0"/>
            <a:endParaRPr lang="nb-NO" err="1"/>
          </a:p>
        </p:txBody>
      </p:sp>
      <p:sp>
        <p:nvSpPr>
          <p:cNvPr id="11" name="Plassholder for tekst 10">
            <a:extLst>
              <a:ext uri="{FF2B5EF4-FFF2-40B4-BE49-F238E27FC236}">
                <a16:creationId xmlns:a16="http://schemas.microsoft.com/office/drawing/2014/main" id="{FCFAE3FD-55EB-32F0-C307-982316D7480C}"/>
              </a:ext>
            </a:extLst>
          </p:cNvPr>
          <p:cNvSpPr>
            <a:spLocks noGrp="1"/>
          </p:cNvSpPr>
          <p:nvPr>
            <p:ph type="body" sz="quarter" idx="21" hasCustomPrompt="1"/>
          </p:nvPr>
        </p:nvSpPr>
        <p:spPr>
          <a:xfrm>
            <a:off x="1317625" y="2508138"/>
            <a:ext cx="16897350" cy="985837"/>
          </a:xfrm>
        </p:spPr>
        <p:txBody>
          <a:bodyPr>
            <a:noAutofit/>
          </a:bodyPr>
          <a:lstStyle>
            <a:lvl1pPr marL="0" indent="0">
              <a:lnSpc>
                <a:spcPct val="130000"/>
              </a:lnSpc>
              <a:buNone/>
              <a:defRPr sz="4000" b="0" i="0">
                <a:solidFill>
                  <a:schemeClr val="bg1"/>
                </a:solidFill>
                <a:latin typeface="TID UI" panose="02000503000000020004" pitchFamily="2" charset="0"/>
              </a:defRPr>
            </a:lvl1pPr>
            <a:lvl2pPr marL="450000" indent="0">
              <a:buNone/>
              <a:defRPr sz="3200">
                <a:solidFill>
                  <a:schemeClr val="bg1"/>
                </a:solidFill>
              </a:defRPr>
            </a:lvl2pPr>
            <a:lvl3pPr marL="900000" indent="0">
              <a:buNone/>
              <a:defRPr sz="3200">
                <a:solidFill>
                  <a:schemeClr val="bg1"/>
                </a:solidFill>
              </a:defRPr>
            </a:lvl3pPr>
            <a:lvl4pPr marL="1350000" indent="0">
              <a:buNone/>
              <a:defRPr sz="3200">
                <a:solidFill>
                  <a:schemeClr val="bg1"/>
                </a:solidFill>
              </a:defRPr>
            </a:lvl4pPr>
            <a:lvl5pPr marL="1800000" indent="0">
              <a:buNone/>
              <a:defRPr sz="3200">
                <a:solidFill>
                  <a:schemeClr val="bg1"/>
                </a:solidFill>
              </a:defRPr>
            </a:lvl5pPr>
          </a:lstStyle>
          <a:p>
            <a:pPr lvl="0"/>
            <a:r>
              <a:rPr lang="nb-NO"/>
              <a:t>En kort ingress her</a:t>
            </a:r>
          </a:p>
        </p:txBody>
      </p:sp>
    </p:spTree>
    <p:extLst>
      <p:ext uri="{BB962C8B-B14F-4D97-AF65-F5344CB8AC3E}">
        <p14:creationId xmlns:p14="http://schemas.microsoft.com/office/powerpoint/2010/main" val="158660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gress - Hvit">
    <p:bg>
      <p:bgPr>
        <a:solidFill>
          <a:schemeClr val="bg1"/>
        </a:solidFill>
        <a:effectLst/>
      </p:bgPr>
    </p:bg>
    <p:spTree>
      <p:nvGrpSpPr>
        <p:cNvPr id="1" name=""/>
        <p:cNvGrpSpPr/>
        <p:nvPr/>
      </p:nvGrpSpPr>
      <p:grpSpPr>
        <a:xfrm>
          <a:off x="0" y="0"/>
          <a:ext cx="0" cy="0"/>
          <a:chOff x="0" y="0"/>
          <a:chExt cx="0" cy="0"/>
        </a:xfrm>
      </p:grpSpPr>
      <p:sp>
        <p:nvSpPr>
          <p:cNvPr id="11" name="Plassholder for lysbildenummer 10">
            <a:extLst>
              <a:ext uri="{FF2B5EF4-FFF2-40B4-BE49-F238E27FC236}">
                <a16:creationId xmlns:a16="http://schemas.microsoft.com/office/drawing/2014/main" id="{F05715D1-7A7E-4708-AA30-862180BC1F2A}"/>
              </a:ext>
            </a:extLst>
          </p:cNvPr>
          <p:cNvSpPr>
            <a:spLocks noGrp="1"/>
          </p:cNvSpPr>
          <p:nvPr>
            <p:ph type="sldNum" sz="quarter" idx="19"/>
          </p:nvPr>
        </p:nvSpPr>
        <p:spPr/>
        <p:txBody>
          <a:bodyPr/>
          <a:lstStyle>
            <a:lvl1pPr>
              <a:defRPr b="0" i="0">
                <a:latin typeface="TID UI" panose="02000503000000020004" pitchFamily="2" charset="0"/>
              </a:defRPr>
            </a:lvl1pPr>
          </a:lstStyle>
          <a:p>
            <a:fld id="{B579C9E0-A277-48DD-90E0-9FF5EF9655C7}" type="slidenum">
              <a:rPr lang="nb-NO" smtClean="0"/>
              <a:pPr/>
              <a:t>‹#›</a:t>
            </a:fld>
            <a:endParaRPr lang="nb-NO"/>
          </a:p>
        </p:txBody>
      </p:sp>
      <p:sp>
        <p:nvSpPr>
          <p:cNvPr id="6" name="Title 1">
            <a:extLst>
              <a:ext uri="{FF2B5EF4-FFF2-40B4-BE49-F238E27FC236}">
                <a16:creationId xmlns:a16="http://schemas.microsoft.com/office/drawing/2014/main" id="{DF1AB002-9959-B0D9-B058-96CCDDC1CC31}"/>
              </a:ext>
            </a:extLst>
          </p:cNvPr>
          <p:cNvSpPr>
            <a:spLocks noGrp="1"/>
          </p:cNvSpPr>
          <p:nvPr>
            <p:ph type="title" hasCustomPrompt="1"/>
          </p:nvPr>
        </p:nvSpPr>
        <p:spPr>
          <a:xfrm>
            <a:off x="1317625" y="3796739"/>
            <a:ext cx="22409150" cy="948978"/>
          </a:xfrm>
        </p:spPr>
        <p:txBody>
          <a:bodyPr>
            <a:normAutofit/>
          </a:bodyPr>
          <a:lstStyle>
            <a:lvl1pPr>
              <a:lnSpc>
                <a:spcPct val="85000"/>
              </a:lnSpc>
              <a:defRPr sz="7200">
                <a:solidFill>
                  <a:schemeClr val="tx2"/>
                </a:solidFill>
              </a:defRPr>
            </a:lvl1pPr>
          </a:lstStyle>
          <a:p>
            <a:r>
              <a:rPr lang="nb-NO" err="1"/>
              <a:t>Click</a:t>
            </a:r>
            <a:r>
              <a:rPr lang="nb-NO"/>
              <a:t> to </a:t>
            </a:r>
            <a:r>
              <a:rPr lang="nb-NO" err="1"/>
              <a:t>add</a:t>
            </a:r>
            <a:r>
              <a:rPr lang="nb-NO"/>
              <a:t> </a:t>
            </a:r>
            <a:r>
              <a:rPr lang="nb-NO" err="1"/>
              <a:t>title</a:t>
            </a:r>
            <a:endParaRPr lang="en-US"/>
          </a:p>
        </p:txBody>
      </p:sp>
      <p:pic>
        <p:nvPicPr>
          <p:cNvPr id="2" name="Grafikk 1">
            <a:extLst>
              <a:ext uri="{FF2B5EF4-FFF2-40B4-BE49-F238E27FC236}">
                <a16:creationId xmlns:a16="http://schemas.microsoft.com/office/drawing/2014/main" id="{B0C4FE8B-71F8-22AC-D250-9B5B077D5F1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4" name="Plassholder for tekst 3">
            <a:extLst>
              <a:ext uri="{FF2B5EF4-FFF2-40B4-BE49-F238E27FC236}">
                <a16:creationId xmlns:a16="http://schemas.microsoft.com/office/drawing/2014/main" id="{9FAD2F64-E9D8-ECD4-9383-13F77BEA207C}"/>
              </a:ext>
            </a:extLst>
          </p:cNvPr>
          <p:cNvSpPr>
            <a:spLocks noGrp="1"/>
          </p:cNvSpPr>
          <p:nvPr>
            <p:ph type="body" sz="quarter" idx="21" hasCustomPrompt="1"/>
          </p:nvPr>
        </p:nvSpPr>
        <p:spPr>
          <a:xfrm>
            <a:off x="1317625" y="2480199"/>
            <a:ext cx="11017250" cy="952500"/>
          </a:xfrm>
        </p:spPr>
        <p:txBody>
          <a:bodyPr anchor="b" anchorCtr="0">
            <a:normAutofit/>
          </a:bodyPr>
          <a:lstStyle>
            <a:lvl1pPr marL="0" indent="0">
              <a:lnSpc>
                <a:spcPct val="130000"/>
              </a:lnSpc>
              <a:buNone/>
              <a:defRPr sz="4000" b="0" i="0">
                <a:solidFill>
                  <a:schemeClr val="accent2"/>
                </a:solidFill>
                <a:latin typeface="TID UI" panose="02000503000000020004" pitchFamily="2" charset="0"/>
              </a:defRPr>
            </a:lvl1pPr>
          </a:lstStyle>
          <a:p>
            <a:pPr lvl="0"/>
            <a:r>
              <a:rPr lang="nb-NO"/>
              <a:t>En kort tekst her</a:t>
            </a:r>
          </a:p>
        </p:txBody>
      </p:sp>
      <p:sp>
        <p:nvSpPr>
          <p:cNvPr id="8" name="Plassholder for tekst 3">
            <a:extLst>
              <a:ext uri="{FF2B5EF4-FFF2-40B4-BE49-F238E27FC236}">
                <a16:creationId xmlns:a16="http://schemas.microsoft.com/office/drawing/2014/main" id="{1F9EAAE4-A63D-9EBB-29E0-919BC91EB545}"/>
              </a:ext>
            </a:extLst>
          </p:cNvPr>
          <p:cNvSpPr>
            <a:spLocks noGrp="1"/>
          </p:cNvSpPr>
          <p:nvPr>
            <p:ph type="body" sz="quarter" idx="22" hasCustomPrompt="1"/>
          </p:nvPr>
        </p:nvSpPr>
        <p:spPr>
          <a:xfrm>
            <a:off x="1343026" y="5958368"/>
            <a:ext cx="16897349" cy="5471631"/>
          </a:xfrm>
        </p:spPr>
        <p:txBody>
          <a:bodyPr anchor="t" anchorCtr="0">
            <a:normAutofit/>
          </a:bodyPr>
          <a:lstStyle>
            <a:lvl1pPr marL="0" indent="0">
              <a:lnSpc>
                <a:spcPct val="130000"/>
              </a:lnSpc>
              <a:buNone/>
              <a:defRPr sz="3600" b="0" i="0">
                <a:solidFill>
                  <a:schemeClr val="tx2"/>
                </a:solidFill>
                <a:latin typeface="TID UI" panose="02000503000000020004" pitchFamily="2" charset="0"/>
              </a:defRPr>
            </a:lvl1pPr>
          </a:lstStyle>
          <a:p>
            <a:pPr lvl="0"/>
            <a:r>
              <a:rPr lang="nb-NO"/>
              <a:t>Lorem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sed do </a:t>
            </a:r>
            <a:r>
              <a:rPr lang="nb-NO" err="1"/>
              <a:t>eiusmod</a:t>
            </a:r>
            <a:r>
              <a:rPr lang="nb-NO"/>
              <a:t> </a:t>
            </a:r>
            <a:r>
              <a:rPr lang="nb-NO" err="1"/>
              <a:t>tempor</a:t>
            </a:r>
            <a:r>
              <a:rPr lang="nb-NO"/>
              <a:t> </a:t>
            </a:r>
            <a:r>
              <a:rPr lang="nb-NO" err="1"/>
              <a:t>incididunt</a:t>
            </a:r>
            <a:r>
              <a:rPr lang="nb-NO"/>
              <a:t> ut </a:t>
            </a:r>
            <a:r>
              <a:rPr lang="nb-NO" err="1"/>
              <a:t>labore</a:t>
            </a:r>
            <a:r>
              <a:rPr lang="nb-NO"/>
              <a:t> et </a:t>
            </a:r>
            <a:r>
              <a:rPr lang="nb-NO" err="1"/>
              <a:t>dolore</a:t>
            </a:r>
            <a:r>
              <a:rPr lang="nb-NO"/>
              <a:t> </a:t>
            </a:r>
            <a:r>
              <a:rPr lang="nb-NO" err="1"/>
              <a:t>magna</a:t>
            </a:r>
            <a:r>
              <a:rPr lang="nb-NO"/>
              <a:t> </a:t>
            </a:r>
            <a:r>
              <a:rPr lang="nb-NO" err="1"/>
              <a:t>aliqua</a:t>
            </a:r>
            <a:r>
              <a:rPr lang="nb-NO"/>
              <a:t>. Ut </a:t>
            </a:r>
            <a:r>
              <a:rPr lang="nb-NO" err="1"/>
              <a:t>enim</a:t>
            </a:r>
            <a:r>
              <a:rPr lang="nb-NO"/>
              <a:t> ad </a:t>
            </a:r>
            <a:r>
              <a:rPr lang="nb-NO" err="1"/>
              <a:t>minim</a:t>
            </a:r>
            <a:r>
              <a:rPr lang="nb-NO"/>
              <a:t> </a:t>
            </a:r>
            <a:r>
              <a:rPr lang="nb-NO" err="1"/>
              <a:t>veniam</a:t>
            </a:r>
            <a:r>
              <a:rPr lang="nb-NO"/>
              <a:t>, </a:t>
            </a:r>
            <a:r>
              <a:rPr lang="nb-NO" err="1"/>
              <a:t>quis</a:t>
            </a:r>
            <a:r>
              <a:rPr lang="nb-NO"/>
              <a:t> </a:t>
            </a:r>
            <a:r>
              <a:rPr lang="nb-NO" err="1"/>
              <a:t>nostrud</a:t>
            </a:r>
            <a:r>
              <a:rPr lang="nb-NO"/>
              <a:t> </a:t>
            </a:r>
            <a:r>
              <a:rPr lang="nb-NO" err="1"/>
              <a:t>exercitation</a:t>
            </a:r>
            <a:r>
              <a:rPr lang="nb-NO"/>
              <a:t> </a:t>
            </a:r>
            <a:r>
              <a:rPr lang="nb-NO" err="1"/>
              <a:t>ullamco</a:t>
            </a:r>
            <a:r>
              <a:rPr lang="nb-NO"/>
              <a:t> </a:t>
            </a:r>
            <a:r>
              <a:rPr lang="nb-NO" err="1"/>
              <a:t>laboris</a:t>
            </a:r>
            <a:r>
              <a:rPr lang="nb-NO"/>
              <a:t> </a:t>
            </a:r>
            <a:r>
              <a:rPr lang="nb-NO" err="1"/>
              <a:t>nisi</a:t>
            </a:r>
            <a:r>
              <a:rPr lang="nb-NO"/>
              <a:t> ut </a:t>
            </a:r>
            <a:r>
              <a:rPr lang="nb-NO" err="1"/>
              <a:t>aliquip</a:t>
            </a:r>
            <a:r>
              <a:rPr lang="nb-NO"/>
              <a:t> ex </a:t>
            </a:r>
            <a:r>
              <a:rPr lang="nb-NO" err="1"/>
              <a:t>ea</a:t>
            </a:r>
            <a:r>
              <a:rPr lang="nb-NO"/>
              <a:t> </a:t>
            </a:r>
            <a:r>
              <a:rPr lang="nb-NO" err="1"/>
              <a:t>commodo</a:t>
            </a:r>
            <a:r>
              <a:rPr lang="nb-NO"/>
              <a:t> </a:t>
            </a:r>
            <a:r>
              <a:rPr lang="nb-NO" err="1"/>
              <a:t>consequat</a:t>
            </a:r>
            <a:r>
              <a:rPr lang="nb-NO"/>
              <a:t>. </a:t>
            </a:r>
            <a:r>
              <a:rPr lang="nb-NO" err="1"/>
              <a:t>Duis</a:t>
            </a:r>
            <a:r>
              <a:rPr lang="nb-NO"/>
              <a:t> </a:t>
            </a:r>
            <a:r>
              <a:rPr lang="nb-NO" err="1"/>
              <a:t>aute</a:t>
            </a:r>
            <a:r>
              <a:rPr lang="nb-NO"/>
              <a:t> </a:t>
            </a:r>
            <a:r>
              <a:rPr lang="nb-NO" err="1"/>
              <a:t>irure</a:t>
            </a:r>
            <a:r>
              <a:rPr lang="nb-NO"/>
              <a:t> </a:t>
            </a:r>
            <a:r>
              <a:rPr lang="nb-NO" err="1"/>
              <a:t>dolor</a:t>
            </a:r>
            <a:r>
              <a:rPr lang="nb-NO"/>
              <a:t> in </a:t>
            </a:r>
            <a:r>
              <a:rPr lang="nb-NO" err="1"/>
              <a:t>reprehenderit</a:t>
            </a:r>
            <a:r>
              <a:rPr lang="nb-NO"/>
              <a:t> in </a:t>
            </a:r>
            <a:r>
              <a:rPr lang="nb-NO" err="1"/>
              <a:t>voluptate</a:t>
            </a:r>
            <a:r>
              <a:rPr lang="nb-NO"/>
              <a:t> </a:t>
            </a:r>
            <a:r>
              <a:rPr lang="nb-NO" err="1"/>
              <a:t>velit</a:t>
            </a:r>
            <a:r>
              <a:rPr lang="nb-NO"/>
              <a:t> esse </a:t>
            </a:r>
            <a:r>
              <a:rPr lang="nb-NO" err="1"/>
              <a:t>cillum</a:t>
            </a:r>
            <a:r>
              <a:rPr lang="nb-NO"/>
              <a:t> </a:t>
            </a:r>
            <a:r>
              <a:rPr lang="nb-NO" err="1"/>
              <a:t>dolore</a:t>
            </a:r>
            <a:r>
              <a:rPr lang="nb-NO"/>
              <a:t> </a:t>
            </a:r>
            <a:r>
              <a:rPr lang="nb-NO" err="1"/>
              <a:t>eu</a:t>
            </a:r>
            <a:r>
              <a:rPr lang="nb-NO"/>
              <a:t> </a:t>
            </a:r>
            <a:r>
              <a:rPr lang="nb-NO" err="1"/>
              <a:t>fugiat</a:t>
            </a:r>
            <a:r>
              <a:rPr lang="nb-NO"/>
              <a:t> nulla pariatur. Lorem </a:t>
            </a:r>
            <a:r>
              <a:rPr lang="nb-NO" err="1"/>
              <a:t>ipsum</a:t>
            </a:r>
            <a:r>
              <a:rPr lang="nb-NO"/>
              <a:t> </a:t>
            </a:r>
            <a:r>
              <a:rPr lang="nb-NO" err="1"/>
              <a:t>dolor</a:t>
            </a:r>
            <a:r>
              <a:rPr lang="nb-NO"/>
              <a:t> </a:t>
            </a:r>
            <a:r>
              <a:rPr lang="nb-NO" err="1"/>
              <a:t>sit</a:t>
            </a:r>
            <a:r>
              <a:rPr lang="nb-NO"/>
              <a:t> </a:t>
            </a:r>
            <a:r>
              <a:rPr lang="nb-NO" err="1"/>
              <a:t>amet</a:t>
            </a:r>
            <a:r>
              <a:rPr lang="nb-NO"/>
              <a:t>. </a:t>
            </a:r>
            <a:r>
              <a:rPr lang="nb-NO" err="1"/>
              <a:t>Excepteur</a:t>
            </a:r>
            <a:r>
              <a:rPr lang="nb-NO"/>
              <a:t> ad sint </a:t>
            </a:r>
            <a:r>
              <a:rPr lang="nb-NO" err="1"/>
              <a:t>occaecat</a:t>
            </a:r>
            <a:r>
              <a:rPr lang="nb-NO"/>
              <a:t> </a:t>
            </a:r>
            <a:r>
              <a:rPr lang="nb-NO" err="1"/>
              <a:t>cupidatat</a:t>
            </a:r>
            <a:r>
              <a:rPr lang="nb-NO"/>
              <a:t> non </a:t>
            </a:r>
            <a:r>
              <a:rPr lang="nb-NO" err="1"/>
              <a:t>magna</a:t>
            </a:r>
            <a:r>
              <a:rPr lang="nb-NO"/>
              <a:t> </a:t>
            </a:r>
            <a:r>
              <a:rPr lang="nb-NO" err="1"/>
              <a:t>commodo</a:t>
            </a:r>
            <a:r>
              <a:rPr lang="nb-NO"/>
              <a:t> </a:t>
            </a:r>
            <a:r>
              <a:rPr lang="nb-NO" err="1"/>
              <a:t>proident</a:t>
            </a:r>
            <a:r>
              <a:rPr lang="nb-NO"/>
              <a:t>, sunt in culpa </a:t>
            </a:r>
            <a:r>
              <a:rPr lang="nb-NO" err="1"/>
              <a:t>qui</a:t>
            </a:r>
            <a:r>
              <a:rPr lang="nb-NO"/>
              <a:t> officia </a:t>
            </a:r>
            <a:r>
              <a:rPr lang="nb-NO" err="1"/>
              <a:t>deserunt</a:t>
            </a:r>
            <a:r>
              <a:rPr lang="nb-NO"/>
              <a:t> </a:t>
            </a:r>
            <a:r>
              <a:rPr lang="nb-NO" err="1"/>
              <a:t>mollit</a:t>
            </a:r>
            <a:r>
              <a:rPr lang="nb-NO"/>
              <a:t> in </a:t>
            </a:r>
            <a:r>
              <a:rPr lang="nb-NO" err="1"/>
              <a:t>anim</a:t>
            </a:r>
            <a:r>
              <a:rPr lang="nb-NO"/>
              <a:t> id est </a:t>
            </a:r>
            <a:r>
              <a:rPr lang="nb-NO" err="1"/>
              <a:t>laborum</a:t>
            </a:r>
            <a:r>
              <a:rPr lang="nb-NO"/>
              <a:t>. </a:t>
            </a:r>
            <a:br>
              <a:rPr lang="nb-NO"/>
            </a:br>
            <a:endParaRPr lang="nb-NO"/>
          </a:p>
        </p:txBody>
      </p:sp>
    </p:spTree>
    <p:extLst>
      <p:ext uri="{BB962C8B-B14F-4D97-AF65-F5344CB8AC3E}">
        <p14:creationId xmlns:p14="http://schemas.microsoft.com/office/powerpoint/2010/main" val="3284955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llustrasjon venstre, punktliste">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8A22237-FF85-AD05-9D91-D45813AE24B7}"/>
              </a:ext>
            </a:extLst>
          </p:cNvPr>
          <p:cNvSpPr/>
          <p:nvPr userDrawn="1"/>
        </p:nvSpPr>
        <p:spPr>
          <a:xfrm>
            <a:off x="0" y="0"/>
            <a:ext cx="12028488" cy="13716000"/>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
        <p:nvSpPr>
          <p:cNvPr id="2" name="Title 1"/>
          <p:cNvSpPr>
            <a:spLocks noGrp="1"/>
          </p:cNvSpPr>
          <p:nvPr>
            <p:ph type="ctrTitle" hasCustomPrompt="1"/>
          </p:nvPr>
        </p:nvSpPr>
        <p:spPr>
          <a:xfrm>
            <a:off x="13075866" y="1651837"/>
            <a:ext cx="10295311" cy="1231106"/>
          </a:xfrm>
        </p:spPr>
        <p:txBody>
          <a:bodyPr anchor="b" anchorCtr="0">
            <a:normAutofit/>
          </a:bodyPr>
          <a:lstStyle>
            <a:lvl1pPr algn="l">
              <a:lnSpc>
                <a:spcPct val="100000"/>
              </a:lnSpc>
              <a:spcBef>
                <a:spcPts val="0"/>
              </a:spcBef>
              <a:defRPr sz="7200">
                <a:solidFill>
                  <a:schemeClr val="tx2"/>
                </a:solidFill>
                <a:latin typeface="+mj-lt"/>
              </a:defRPr>
            </a:lvl1pPr>
          </a:lstStyle>
          <a:p>
            <a:r>
              <a:rPr lang="nb-NO"/>
              <a:t>Har vi nådd målene? </a:t>
            </a:r>
            <a:endParaRPr lang="en-US"/>
          </a:p>
        </p:txBody>
      </p:sp>
      <p:pic>
        <p:nvPicPr>
          <p:cNvPr id="10" name="Grafikk 9">
            <a:extLst>
              <a:ext uri="{FF2B5EF4-FFF2-40B4-BE49-F238E27FC236}">
                <a16:creationId xmlns:a16="http://schemas.microsoft.com/office/drawing/2014/main" id="{CD7285CD-5F72-30CA-EA00-B7E575884CA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13" name="Plassholder for lysbildenummer 10">
            <a:extLst>
              <a:ext uri="{FF2B5EF4-FFF2-40B4-BE49-F238E27FC236}">
                <a16:creationId xmlns:a16="http://schemas.microsoft.com/office/drawing/2014/main" id="{2A415211-C6C4-E7DE-4E2F-04CF3B6048C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7" name="Plassholder for tekst 6">
            <a:extLst>
              <a:ext uri="{FF2B5EF4-FFF2-40B4-BE49-F238E27FC236}">
                <a16:creationId xmlns:a16="http://schemas.microsoft.com/office/drawing/2014/main" id="{5EFB07C1-A8A4-B0F8-0E42-647767217A4E}"/>
              </a:ext>
            </a:extLst>
          </p:cNvPr>
          <p:cNvSpPr>
            <a:spLocks noGrp="1"/>
          </p:cNvSpPr>
          <p:nvPr>
            <p:ph type="body" sz="quarter" idx="20" hasCustomPrompt="1"/>
          </p:nvPr>
        </p:nvSpPr>
        <p:spPr>
          <a:xfrm>
            <a:off x="13047291" y="3557500"/>
            <a:ext cx="10323886" cy="8184090"/>
          </a:xfrm>
        </p:spPr>
        <p:txBody>
          <a:bodyPr>
            <a:normAutofit/>
          </a:bodyPr>
          <a:lstStyle>
            <a:lvl1pPr marL="534988" indent="-527050">
              <a:lnSpc>
                <a:spcPct val="120000"/>
              </a:lnSpc>
              <a:spcAft>
                <a:spcPts val="3000"/>
              </a:spcAft>
              <a:buFontTx/>
              <a:buBlip>
                <a:blip r:embed="rId4">
                  <a:extLst>
                    <a:ext uri="{96DAC541-7B7A-43D3-8B79-37D633B846F1}">
                      <asvg:svgBlip xmlns:asvg="http://schemas.microsoft.com/office/drawing/2016/SVG/main" r:embed="rId5"/>
                    </a:ext>
                  </a:extLst>
                </a:blip>
              </a:buBlip>
              <a:tabLst/>
              <a:defRPr sz="3400" b="0" i="0">
                <a:latin typeface="TID UI" panose="02000503000000020004" pitchFamily="2" charset="0"/>
              </a:defRPr>
            </a:lvl1pPr>
            <a:lvl2pPr marL="0" indent="-450000">
              <a:lnSpc>
                <a:spcPts val="4800"/>
              </a:lnSpc>
              <a:spcAft>
                <a:spcPts val="3600"/>
              </a:spcAft>
              <a:buFontTx/>
              <a:buNone/>
              <a:defRPr sz="3400"/>
            </a:lvl2pPr>
            <a:lvl3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a:t>
            </a:r>
            <a:r>
              <a:rPr lang="nb-NO" err="1"/>
              <a:t>laborum</a:t>
            </a:r>
            <a:r>
              <a:rPr lang="nb-NO"/>
              <a:t>.</a:t>
            </a:r>
          </a:p>
        </p:txBody>
      </p:sp>
      <p:sp>
        <p:nvSpPr>
          <p:cNvPr id="5" name="Plassholder for bilde 4">
            <a:extLst>
              <a:ext uri="{FF2B5EF4-FFF2-40B4-BE49-F238E27FC236}">
                <a16:creationId xmlns:a16="http://schemas.microsoft.com/office/drawing/2014/main" id="{EEEB97C7-B7F3-84D4-D866-780184D12219}"/>
              </a:ext>
            </a:extLst>
          </p:cNvPr>
          <p:cNvSpPr>
            <a:spLocks noGrp="1"/>
          </p:cNvSpPr>
          <p:nvPr>
            <p:ph type="pic" sz="quarter" idx="21"/>
          </p:nvPr>
        </p:nvSpPr>
        <p:spPr>
          <a:xfrm>
            <a:off x="1317625" y="1652588"/>
            <a:ext cx="9102725" cy="10628312"/>
          </a:xfrm>
          <a:no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Tree>
    <p:extLst>
      <p:ext uri="{BB962C8B-B14F-4D97-AF65-F5344CB8AC3E}">
        <p14:creationId xmlns:p14="http://schemas.microsoft.com/office/powerpoint/2010/main" val="1423933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kst, Illustration høyr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30327" y="2617788"/>
            <a:ext cx="9718675" cy="1107996"/>
          </a:xfrm>
        </p:spPr>
        <p:txBody>
          <a:bodyPr anchor="b" anchorCtr="0"/>
          <a:lstStyle>
            <a:lvl1pPr algn="l">
              <a:lnSpc>
                <a:spcPct val="100000"/>
              </a:lnSpc>
              <a:spcBef>
                <a:spcPts val="0"/>
              </a:spcBef>
              <a:defRPr sz="7200">
                <a:solidFill>
                  <a:schemeClr val="tx2"/>
                </a:solidFill>
                <a:latin typeface="+mj-lt"/>
              </a:defRPr>
            </a:lvl1pPr>
          </a:lstStyle>
          <a:p>
            <a:r>
              <a:rPr lang="nb-NO"/>
              <a:t>En overskrift her</a:t>
            </a:r>
            <a:endParaRPr lang="en-US"/>
          </a:p>
        </p:txBody>
      </p:sp>
      <p:sp>
        <p:nvSpPr>
          <p:cNvPr id="4" name="Rektangel 3">
            <a:extLst>
              <a:ext uri="{FF2B5EF4-FFF2-40B4-BE49-F238E27FC236}">
                <a16:creationId xmlns:a16="http://schemas.microsoft.com/office/drawing/2014/main" id="{88A22237-FF85-AD05-9D91-D45813AE24B7}"/>
              </a:ext>
            </a:extLst>
          </p:cNvPr>
          <p:cNvSpPr/>
          <p:nvPr userDrawn="1"/>
        </p:nvSpPr>
        <p:spPr>
          <a:xfrm>
            <a:off x="12374342" y="0"/>
            <a:ext cx="12028488" cy="13716000"/>
          </a:xfrm>
          <a:prstGeom prst="rect">
            <a:avLst/>
          </a:prstGeom>
          <a:solidFill>
            <a:srgbClr val="FFE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
        <p:nvSpPr>
          <p:cNvPr id="7" name="Plassholder for bilde 6">
            <a:extLst>
              <a:ext uri="{FF2B5EF4-FFF2-40B4-BE49-F238E27FC236}">
                <a16:creationId xmlns:a16="http://schemas.microsoft.com/office/drawing/2014/main" id="{940C8001-7917-63D5-D22E-898E7C3AB04D}"/>
              </a:ext>
            </a:extLst>
          </p:cNvPr>
          <p:cNvSpPr>
            <a:spLocks noGrp="1" noChangeAspect="1"/>
          </p:cNvSpPr>
          <p:nvPr>
            <p:ph type="pic" sz="quarter" idx="22"/>
          </p:nvPr>
        </p:nvSpPr>
        <p:spPr>
          <a:xfrm>
            <a:off x="13491687" y="1685925"/>
            <a:ext cx="9774237" cy="10607675"/>
          </a:xfrm>
          <a:noFill/>
        </p:spPr>
        <p:txBody>
          <a:bodyPr wrap="none">
            <a:noAutofit/>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9" name="Plassholder for tekst 8">
            <a:extLst>
              <a:ext uri="{FF2B5EF4-FFF2-40B4-BE49-F238E27FC236}">
                <a16:creationId xmlns:a16="http://schemas.microsoft.com/office/drawing/2014/main" id="{5694A168-5757-AFD3-7F44-7752C106A8FA}"/>
              </a:ext>
            </a:extLst>
          </p:cNvPr>
          <p:cNvSpPr>
            <a:spLocks noGrp="1"/>
          </p:cNvSpPr>
          <p:nvPr>
            <p:ph type="body" sz="quarter" idx="23" hasCustomPrompt="1"/>
          </p:nvPr>
        </p:nvSpPr>
        <p:spPr>
          <a:xfrm>
            <a:off x="1330327" y="4319485"/>
            <a:ext cx="9731375" cy="8231187"/>
          </a:xfrm>
        </p:spPr>
        <p:txBody>
          <a:bodyPr>
            <a:normAutofit/>
          </a:bodyPr>
          <a:lstStyle>
            <a:lvl1pPr marL="0" indent="0">
              <a:lnSpc>
                <a:spcPct val="120000"/>
              </a:lnSpc>
              <a:spcAft>
                <a:spcPts val="2400"/>
              </a:spcAft>
              <a:buNone/>
              <a:tabLst>
                <a:tab pos="881063" algn="l"/>
                <a:tab pos="1763713" algn="l"/>
                <a:tab pos="2646363" algn="l"/>
                <a:tab pos="3551238" algn="l"/>
                <a:tab pos="4476750" algn="l"/>
              </a:tabLst>
              <a:defRPr sz="3200" b="0" i="0">
                <a:latin typeface="TID UI" panose="02000503000000020004" pitchFamily="2" charset="0"/>
              </a:defRPr>
            </a:lvl1pPr>
            <a:lvl2pPr marL="450000" indent="0">
              <a:lnSpc>
                <a:spcPct val="120000"/>
              </a:lnSpc>
              <a:spcAft>
                <a:spcPts val="2400"/>
              </a:spcAft>
              <a:buNone/>
              <a:defRPr sz="3200"/>
            </a:lvl2pPr>
            <a:lvl3pPr marL="900000" indent="0">
              <a:lnSpc>
                <a:spcPct val="120000"/>
              </a:lnSpc>
              <a:spcAft>
                <a:spcPts val="2400"/>
              </a:spcAft>
              <a:buNone/>
              <a:defRPr sz="3200"/>
            </a:lvl3pPr>
            <a:lvl4pPr marL="1350000" indent="0">
              <a:lnSpc>
                <a:spcPct val="120000"/>
              </a:lnSpc>
              <a:spcAft>
                <a:spcPts val="2400"/>
              </a:spcAft>
              <a:buNone/>
              <a:defRPr sz="3200"/>
            </a:lvl4pPr>
            <a:lvl5pPr marL="1800000" indent="0">
              <a:lnSpc>
                <a:spcPct val="120000"/>
              </a:lnSpc>
              <a:spcAft>
                <a:spcPts val="2400"/>
              </a:spcAft>
              <a:buNone/>
              <a:defRPr sz="3200"/>
            </a:lvl5pPr>
          </a:lstStyle>
          <a:p>
            <a:pPr lvl="0"/>
            <a:r>
              <a:rPr lang="nb-NO"/>
              <a:t>Lorem </a:t>
            </a:r>
            <a:r>
              <a:rPr lang="nb-NO" err="1"/>
              <a:t>ipsum</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adipiscing</a:t>
            </a:r>
            <a:r>
              <a:rPr lang="nb-NO"/>
              <a:t> </a:t>
            </a:r>
            <a:r>
              <a:rPr lang="nb-NO" err="1"/>
              <a:t>elit</a:t>
            </a:r>
            <a:r>
              <a:rPr lang="nb-NO"/>
              <a:t>, sed do </a:t>
            </a:r>
            <a:r>
              <a:rPr lang="nb-NO" err="1"/>
              <a:t>eiusmod</a:t>
            </a:r>
            <a:r>
              <a:rPr lang="nb-NO"/>
              <a:t> </a:t>
            </a:r>
            <a:r>
              <a:rPr lang="nb-NO" err="1"/>
              <a:t>tempor</a:t>
            </a:r>
            <a:r>
              <a:rPr lang="nb-NO"/>
              <a:t> </a:t>
            </a:r>
            <a:r>
              <a:rPr lang="nb-NO" err="1"/>
              <a:t>incididunt</a:t>
            </a:r>
            <a:r>
              <a:rPr lang="nb-NO"/>
              <a:t> ut </a:t>
            </a:r>
            <a:r>
              <a:rPr lang="nb-NO" err="1"/>
              <a:t>labore</a:t>
            </a:r>
            <a:r>
              <a:rPr lang="nb-NO"/>
              <a:t> et </a:t>
            </a:r>
            <a:r>
              <a:rPr lang="nb-NO" err="1"/>
              <a:t>dolore</a:t>
            </a:r>
            <a:r>
              <a:rPr lang="nb-NO"/>
              <a:t> </a:t>
            </a:r>
            <a:r>
              <a:rPr lang="nb-NO" err="1"/>
              <a:t>magna</a:t>
            </a:r>
            <a:r>
              <a:rPr lang="nb-NO"/>
              <a:t> </a:t>
            </a:r>
            <a:r>
              <a:rPr lang="nb-NO" err="1"/>
              <a:t>aliqua</a:t>
            </a:r>
            <a:r>
              <a:rPr lang="nb-NO"/>
              <a:t>. Ut </a:t>
            </a:r>
            <a:r>
              <a:rPr lang="nb-NO" err="1"/>
              <a:t>enim</a:t>
            </a:r>
            <a:r>
              <a:rPr lang="nb-NO"/>
              <a:t> ad </a:t>
            </a:r>
            <a:r>
              <a:rPr lang="nb-NO" err="1"/>
              <a:t>minim</a:t>
            </a:r>
            <a:r>
              <a:rPr lang="nb-NO"/>
              <a:t> </a:t>
            </a:r>
            <a:r>
              <a:rPr lang="nb-NO" err="1"/>
              <a:t>veniam</a:t>
            </a:r>
            <a:r>
              <a:rPr lang="nb-NO"/>
              <a:t>, </a:t>
            </a:r>
            <a:r>
              <a:rPr lang="nb-NO" err="1"/>
              <a:t>quis</a:t>
            </a:r>
            <a:r>
              <a:rPr lang="nb-NO"/>
              <a:t> </a:t>
            </a:r>
            <a:r>
              <a:rPr lang="nb-NO" err="1"/>
              <a:t>nostrud</a:t>
            </a:r>
            <a:r>
              <a:rPr lang="nb-NO"/>
              <a:t> </a:t>
            </a:r>
            <a:r>
              <a:rPr lang="nb-NO" err="1"/>
              <a:t>exercitation</a:t>
            </a:r>
            <a:r>
              <a:rPr lang="nb-NO"/>
              <a:t> </a:t>
            </a:r>
            <a:r>
              <a:rPr lang="nb-NO" err="1"/>
              <a:t>ullamco</a:t>
            </a:r>
            <a:r>
              <a:rPr lang="nb-NO"/>
              <a:t> </a:t>
            </a:r>
            <a:r>
              <a:rPr lang="nb-NO" err="1"/>
              <a:t>laboris</a:t>
            </a:r>
            <a:r>
              <a:rPr lang="nb-NO"/>
              <a:t> </a:t>
            </a:r>
            <a:r>
              <a:rPr lang="nb-NO" err="1"/>
              <a:t>nisi</a:t>
            </a:r>
            <a:r>
              <a:rPr lang="nb-NO"/>
              <a:t> ut </a:t>
            </a:r>
            <a:r>
              <a:rPr lang="nb-NO" err="1"/>
              <a:t>aliquip</a:t>
            </a:r>
            <a:r>
              <a:rPr lang="nb-NO"/>
              <a:t> ex </a:t>
            </a:r>
            <a:r>
              <a:rPr lang="nb-NO" err="1"/>
              <a:t>ea</a:t>
            </a:r>
            <a:r>
              <a:rPr lang="nb-NO"/>
              <a:t> </a:t>
            </a:r>
            <a:r>
              <a:rPr lang="nb-NO" err="1"/>
              <a:t>commodo</a:t>
            </a:r>
            <a:r>
              <a:rPr lang="nb-NO"/>
              <a:t> </a:t>
            </a:r>
            <a:r>
              <a:rPr lang="nb-NO" err="1"/>
              <a:t>consequat</a:t>
            </a:r>
            <a:r>
              <a:rPr lang="nb-NO"/>
              <a:t>. </a:t>
            </a:r>
          </a:p>
          <a:p>
            <a:pPr lvl="0"/>
            <a:r>
              <a:rPr lang="nb-NO" err="1"/>
              <a:t>Duis</a:t>
            </a:r>
            <a:r>
              <a:rPr lang="nb-NO"/>
              <a:t> </a:t>
            </a:r>
            <a:r>
              <a:rPr lang="nb-NO" err="1"/>
              <a:t>aute</a:t>
            </a:r>
            <a:r>
              <a:rPr lang="nb-NO"/>
              <a:t> </a:t>
            </a:r>
            <a:r>
              <a:rPr lang="nb-NO" err="1"/>
              <a:t>irure</a:t>
            </a:r>
            <a:r>
              <a:rPr lang="nb-NO"/>
              <a:t> </a:t>
            </a:r>
            <a:r>
              <a:rPr lang="nb-NO" err="1"/>
              <a:t>dolor</a:t>
            </a:r>
            <a:r>
              <a:rPr lang="nb-NO"/>
              <a:t> in </a:t>
            </a:r>
            <a:r>
              <a:rPr lang="nb-NO" err="1"/>
              <a:t>reprehenderit</a:t>
            </a:r>
            <a:r>
              <a:rPr lang="nb-NO"/>
              <a:t> in </a:t>
            </a:r>
            <a:r>
              <a:rPr lang="nb-NO" err="1"/>
              <a:t>voluptate</a:t>
            </a:r>
            <a:r>
              <a:rPr lang="nb-NO"/>
              <a:t> </a:t>
            </a:r>
            <a:r>
              <a:rPr lang="nb-NO" err="1"/>
              <a:t>velit</a:t>
            </a:r>
            <a:r>
              <a:rPr lang="nb-NO"/>
              <a:t> esse </a:t>
            </a:r>
            <a:r>
              <a:rPr lang="nb-NO" err="1"/>
              <a:t>cillum</a:t>
            </a:r>
            <a:r>
              <a:rPr lang="nb-NO"/>
              <a:t> </a:t>
            </a:r>
            <a:r>
              <a:rPr lang="nb-NO" err="1"/>
              <a:t>dolore</a:t>
            </a:r>
            <a:r>
              <a:rPr lang="nb-NO"/>
              <a:t> </a:t>
            </a:r>
            <a:r>
              <a:rPr lang="nb-NO" err="1"/>
              <a:t>eu</a:t>
            </a:r>
            <a:r>
              <a:rPr lang="nb-NO"/>
              <a:t> </a:t>
            </a:r>
            <a:r>
              <a:rPr lang="nb-NO" err="1"/>
              <a:t>fugiat</a:t>
            </a:r>
            <a:r>
              <a:rPr lang="nb-NO"/>
              <a:t> nulla pariatur. </a:t>
            </a:r>
            <a:r>
              <a:rPr lang="nb-NO" err="1"/>
              <a:t>Excepteur</a:t>
            </a:r>
            <a:r>
              <a:rPr lang="nb-NO"/>
              <a:t> sint </a:t>
            </a:r>
            <a:r>
              <a:rPr lang="nb-NO" err="1"/>
              <a:t>occaecat</a:t>
            </a:r>
            <a:r>
              <a:rPr lang="nb-NO"/>
              <a:t> </a:t>
            </a:r>
            <a:r>
              <a:rPr lang="nb-NO" err="1"/>
              <a:t>cupidatat</a:t>
            </a:r>
            <a:r>
              <a:rPr lang="nb-NO"/>
              <a:t> non </a:t>
            </a:r>
            <a:r>
              <a:rPr lang="nb-NO" err="1"/>
              <a:t>proident</a:t>
            </a:r>
            <a:r>
              <a:rPr lang="nb-NO"/>
              <a:t>, sunt in culpa </a:t>
            </a:r>
            <a:r>
              <a:rPr lang="nb-NO" err="1"/>
              <a:t>qui</a:t>
            </a:r>
            <a:r>
              <a:rPr lang="nb-NO"/>
              <a:t> officia </a:t>
            </a:r>
            <a:r>
              <a:rPr lang="nb-NO" err="1"/>
              <a:t>deserunt</a:t>
            </a:r>
            <a:r>
              <a:rPr lang="nb-NO"/>
              <a:t> </a:t>
            </a:r>
            <a:r>
              <a:rPr lang="nb-NO" err="1"/>
              <a:t>mollit</a:t>
            </a:r>
            <a:r>
              <a:rPr lang="nb-NO"/>
              <a:t> </a:t>
            </a:r>
            <a:r>
              <a:rPr lang="nb-NO" err="1"/>
              <a:t>anim</a:t>
            </a:r>
            <a:r>
              <a:rPr lang="nb-NO"/>
              <a:t> id est </a:t>
            </a:r>
            <a:r>
              <a:rPr lang="nb-NO" err="1"/>
              <a:t>laborum</a:t>
            </a:r>
            <a:endParaRPr lang="nb-NO"/>
          </a:p>
          <a:p>
            <a:pPr lvl="0"/>
            <a:r>
              <a:rPr lang="nb-NO" err="1"/>
              <a:t>Excepteur</a:t>
            </a:r>
            <a:r>
              <a:rPr lang="nb-NO"/>
              <a:t> sint </a:t>
            </a:r>
            <a:r>
              <a:rPr lang="nb-NO" err="1"/>
              <a:t>occaecat</a:t>
            </a:r>
            <a:r>
              <a:rPr lang="nb-NO"/>
              <a:t> </a:t>
            </a:r>
            <a:r>
              <a:rPr lang="nb-NO" err="1"/>
              <a:t>cupidatat</a:t>
            </a:r>
            <a:r>
              <a:rPr lang="nb-NO"/>
              <a:t> non </a:t>
            </a:r>
            <a:r>
              <a:rPr lang="nb-NO" err="1"/>
              <a:t>proident</a:t>
            </a:r>
            <a:r>
              <a:rPr lang="nb-NO"/>
              <a:t>.</a:t>
            </a:r>
          </a:p>
          <a:p>
            <a:pPr lvl="0"/>
            <a:endParaRPr lang="nb-NO"/>
          </a:p>
        </p:txBody>
      </p:sp>
    </p:spTree>
    <p:extLst>
      <p:ext uri="{BB962C8B-B14F-4D97-AF65-F5344CB8AC3E}">
        <p14:creationId xmlns:p14="http://schemas.microsoft.com/office/powerpoint/2010/main" val="291478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venstre, punktlist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2" y="0"/>
            <a:ext cx="9360000" cy="13716000"/>
          </a:xfrm>
          <a:solidFill>
            <a:srgbClr val="F9F6F0"/>
          </a:solidFill>
        </p:spPr>
        <p:txBody>
          <a:bodyPr anchor="ctr" anchorCtr="0">
            <a:normAutofit/>
          </a:bodyPr>
          <a:lstStyle>
            <a:lvl1pPr marL="0" indent="0">
              <a:buNone/>
              <a:defRPr sz="2400" b="0" i="0">
                <a:noFill/>
                <a:latin typeface="TID UI" panose="02000503000000020004" pitchFamily="2" charset="0"/>
              </a:defRPr>
            </a:lvl1pPr>
          </a:lstStyle>
          <a:p>
            <a:r>
              <a:rPr lang="en-GB"/>
              <a:t>Click icon to add picture</a:t>
            </a:r>
            <a:endParaRPr lang="nb-NO"/>
          </a:p>
        </p:txBody>
      </p:sp>
      <p:sp>
        <p:nvSpPr>
          <p:cNvPr id="2" name="Title 1"/>
          <p:cNvSpPr>
            <a:spLocks noGrp="1"/>
          </p:cNvSpPr>
          <p:nvPr>
            <p:ph type="ctrTitle" hasCustomPrompt="1"/>
          </p:nvPr>
        </p:nvSpPr>
        <p:spPr>
          <a:xfrm>
            <a:off x="10609233" y="1756079"/>
            <a:ext cx="12716286" cy="1107996"/>
          </a:xfrm>
        </p:spPr>
        <p:txBody>
          <a:bodyPr anchor="b" anchorCtr="0">
            <a:normAutofit/>
          </a:bodyPr>
          <a:lstStyle>
            <a:lvl1pPr algn="l">
              <a:lnSpc>
                <a:spcPct val="100000"/>
              </a:lnSpc>
              <a:spcBef>
                <a:spcPts val="0"/>
              </a:spcBef>
              <a:defRPr sz="7200">
                <a:solidFill>
                  <a:schemeClr val="tx2"/>
                </a:solidFill>
                <a:latin typeface="+mj-lt"/>
              </a:defRPr>
            </a:lvl1pPr>
          </a:lstStyle>
          <a:p>
            <a:r>
              <a:rPr lang="nb-NO"/>
              <a:t>Har vi nådd målene?</a:t>
            </a:r>
            <a:endParaRPr lang="en-US"/>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6" name="Plassholder for tekst 6">
            <a:extLst>
              <a:ext uri="{FF2B5EF4-FFF2-40B4-BE49-F238E27FC236}">
                <a16:creationId xmlns:a16="http://schemas.microsoft.com/office/drawing/2014/main" id="{E5E66A36-6643-6CB2-A695-E1A6C4D11258}"/>
              </a:ext>
            </a:extLst>
          </p:cNvPr>
          <p:cNvSpPr>
            <a:spLocks noGrp="1"/>
          </p:cNvSpPr>
          <p:nvPr>
            <p:ph type="body" sz="quarter" idx="20" hasCustomPrompt="1"/>
          </p:nvPr>
        </p:nvSpPr>
        <p:spPr>
          <a:xfrm>
            <a:off x="10609233" y="3566587"/>
            <a:ext cx="12472584" cy="8321145"/>
          </a:xfrm>
        </p:spPr>
        <p:txBody>
          <a:bodyPr>
            <a:normAutofit/>
          </a:bodyPr>
          <a:lstStyle>
            <a:lvl1pPr marL="578925" indent="-578925">
              <a:lnSpc>
                <a:spcPct val="125000"/>
              </a:lnSpc>
              <a:spcAft>
                <a:spcPts val="3000"/>
              </a:spcAft>
              <a:buFontTx/>
              <a:buBlip>
                <a:blip r:embed="rId4">
                  <a:extLst>
                    <a:ext uri="{96DAC541-7B7A-43D3-8B79-37D633B846F1}">
                      <asvg:svgBlip xmlns:asvg="http://schemas.microsoft.com/office/drawing/2016/SVG/main" r:embed="rId5"/>
                    </a:ext>
                  </a:extLst>
                </a:blip>
              </a:buBlip>
              <a:tabLst>
                <a:tab pos="1103313" algn="l"/>
                <a:tab pos="1893888" algn="l"/>
                <a:tab pos="2663825" algn="l"/>
                <a:tab pos="3725863" algn="l"/>
                <a:tab pos="4559300" algn="l"/>
                <a:tab pos="5495925" algn="l"/>
                <a:tab pos="6391275" algn="l"/>
              </a:tabLst>
              <a:defRPr sz="3200" b="0" i="0">
                <a:latin typeface="TID UI" panose="02000503000000020004" pitchFamily="2" charset="0"/>
              </a:defRPr>
            </a:lvl1pPr>
            <a:lvl2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2pPr>
            <a:lvl3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laborum.</a:t>
            </a:r>
          </a:p>
          <a:p>
            <a:pPr lvl="0"/>
            <a:r>
              <a:rPr lang="nb-NO"/>
              <a:t>dolore eu fugiat nulla pariatur. Excepteur sint occaecat cupidatat non proident, sunt in culpa qui officia deserunt mollit anim id est </a:t>
            </a:r>
            <a:r>
              <a:rPr lang="nb-NO" err="1"/>
              <a:t>laborum</a:t>
            </a:r>
            <a:r>
              <a:rPr lang="nb-NO"/>
              <a:t>.</a:t>
            </a:r>
          </a:p>
          <a:p>
            <a:pPr lvl="0"/>
            <a:endParaRPr lang="nb-NO"/>
          </a:p>
        </p:txBody>
      </p:sp>
    </p:spTree>
    <p:extLst>
      <p:ext uri="{BB962C8B-B14F-4D97-AF65-F5344CB8AC3E}">
        <p14:creationId xmlns:p14="http://schemas.microsoft.com/office/powerpoint/2010/main" val="406789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unktliste, bildebok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49156" y="1731219"/>
            <a:ext cx="12333061" cy="1107996"/>
          </a:xfrm>
        </p:spPr>
        <p:txBody>
          <a:bodyPr anchor="b" anchorCtr="0">
            <a:normAutofit/>
          </a:bodyPr>
          <a:lstStyle>
            <a:lvl1pPr algn="l">
              <a:lnSpc>
                <a:spcPct val="100000"/>
              </a:lnSpc>
              <a:spcBef>
                <a:spcPts val="0"/>
              </a:spcBef>
              <a:defRPr sz="7200">
                <a:solidFill>
                  <a:schemeClr val="tx2"/>
                </a:solidFill>
                <a:latin typeface="+mj-lt"/>
              </a:defRPr>
            </a:lvl1pPr>
          </a:lstStyle>
          <a:p>
            <a:r>
              <a:rPr lang="nb-NO"/>
              <a:t>Har vi nådd målene?</a:t>
            </a:r>
            <a:endParaRPr lang="en-US"/>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5" name="Plassholder for lysbildenummer 10">
            <a:extLst>
              <a:ext uri="{FF2B5EF4-FFF2-40B4-BE49-F238E27FC236}">
                <a16:creationId xmlns:a16="http://schemas.microsoft.com/office/drawing/2014/main" id="{FFF2F2BE-96A0-6FDA-B16C-8A704CE9A46E}"/>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4" name="Plassholder for bilde 7">
            <a:extLst>
              <a:ext uri="{FF2B5EF4-FFF2-40B4-BE49-F238E27FC236}">
                <a16:creationId xmlns:a16="http://schemas.microsoft.com/office/drawing/2014/main" id="{E74981A1-7DB2-545C-EC41-2DFBF317219F}"/>
              </a:ext>
            </a:extLst>
          </p:cNvPr>
          <p:cNvSpPr>
            <a:spLocks noGrp="1"/>
          </p:cNvSpPr>
          <p:nvPr>
            <p:ph type="pic" sz="quarter" idx="44"/>
          </p:nvPr>
        </p:nvSpPr>
        <p:spPr>
          <a:xfrm>
            <a:off x="14726775" y="1731219"/>
            <a:ext cx="9000000" cy="9928713"/>
          </a:xfrm>
          <a:prstGeom prst="roundRect">
            <a:avLst>
              <a:gd name="adj" fmla="val 4779"/>
            </a:avLst>
          </a:prstGeom>
          <a:solidFill>
            <a:srgbClr val="F9F6F0"/>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8" name="Plassholder for tekst 6">
            <a:extLst>
              <a:ext uri="{FF2B5EF4-FFF2-40B4-BE49-F238E27FC236}">
                <a16:creationId xmlns:a16="http://schemas.microsoft.com/office/drawing/2014/main" id="{081E0EDF-0285-0D44-A8A8-506A545E878D}"/>
              </a:ext>
            </a:extLst>
          </p:cNvPr>
          <p:cNvSpPr>
            <a:spLocks noGrp="1"/>
          </p:cNvSpPr>
          <p:nvPr>
            <p:ph type="body" sz="quarter" idx="20" hasCustomPrompt="1"/>
          </p:nvPr>
        </p:nvSpPr>
        <p:spPr>
          <a:xfrm>
            <a:off x="1349156" y="3524299"/>
            <a:ext cx="12361636" cy="8321145"/>
          </a:xfrm>
        </p:spPr>
        <p:txBody>
          <a:bodyPr>
            <a:normAutofit/>
          </a:bodyPr>
          <a:lstStyle>
            <a:lvl1pPr marL="457200" indent="-457200">
              <a:lnSpc>
                <a:spcPct val="125000"/>
              </a:lnSpc>
              <a:spcAft>
                <a:spcPts val="3000"/>
              </a:spcAft>
              <a:buFontTx/>
              <a:buBlip>
                <a:blip r:embed="rId4">
                  <a:extLst>
                    <a:ext uri="{96DAC541-7B7A-43D3-8B79-37D633B846F1}">
                      <asvg:svgBlip xmlns:asvg="http://schemas.microsoft.com/office/drawing/2016/SVG/main" r:embed="rId5"/>
                    </a:ext>
                  </a:extLst>
                </a:blip>
              </a:buBlip>
              <a:tabLst>
                <a:tab pos="1103313" algn="l"/>
                <a:tab pos="2705100" algn="l"/>
                <a:tab pos="4475163" algn="l"/>
                <a:tab pos="6391275" algn="l"/>
              </a:tabLst>
              <a:defRPr sz="3200" b="0" i="0">
                <a:latin typeface="TID UI" panose="02000503000000020004" pitchFamily="2" charset="0"/>
              </a:defRPr>
            </a:lvl1pPr>
            <a:lvl2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2pPr>
            <a:lvl3pPr marL="0" indent="0">
              <a:lnSpc>
                <a:spcPts val="4800"/>
              </a:lnSpc>
              <a:spcAft>
                <a:spcPts val="3600"/>
              </a:spcAft>
              <a:buFontTx/>
              <a:buNone/>
              <a:defRPr sz="3400"/>
            </a:lvl3pPr>
            <a:lvl4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4pPr>
            <a:lvl5pPr marL="457200" indent="-457200">
              <a:lnSpc>
                <a:spcPts val="4800"/>
              </a:lnSpc>
              <a:spcAft>
                <a:spcPts val="3600"/>
              </a:spcAft>
              <a:buFontTx/>
              <a:buBlip>
                <a:blip r:embed="rId4">
                  <a:extLst>
                    <a:ext uri="{96DAC541-7B7A-43D3-8B79-37D633B846F1}">
                      <asvg:svgBlip xmlns:asvg="http://schemas.microsoft.com/office/drawing/2016/SVG/main" r:embed="rId5"/>
                    </a:ext>
                  </a:extLst>
                </a:blip>
              </a:buBlip>
              <a:defRPr sz="3400"/>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laborum.</a:t>
            </a:r>
          </a:p>
          <a:p>
            <a:pPr lvl="0"/>
            <a:r>
              <a:rPr lang="nb-NO"/>
              <a:t>Dolore eu fugiat nulla pariatur. Excepteur sint occaecat cupidatat non proident, sunt in culpa qui officia deserunt mollit anim id est </a:t>
            </a:r>
            <a:r>
              <a:rPr lang="nb-NO" err="1"/>
              <a:t>laborum</a:t>
            </a:r>
            <a:r>
              <a:rPr lang="nb-NO"/>
              <a:t>.</a:t>
            </a:r>
          </a:p>
        </p:txBody>
      </p:sp>
    </p:spTree>
    <p:extLst>
      <p:ext uri="{BB962C8B-B14F-4D97-AF65-F5344CB8AC3E}">
        <p14:creationId xmlns:p14="http://schemas.microsoft.com/office/powerpoint/2010/main" val="3653604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unktliste, bilde (utfallende)">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15022413" y="0"/>
            <a:ext cx="9360000" cy="13716000"/>
          </a:xfrm>
          <a:solidFill>
            <a:srgbClr val="F9F6F0"/>
          </a:solidFill>
        </p:spPr>
        <p:txBody>
          <a:bodyPr anchor="ctr" anchorCtr="0">
            <a:normAutofit/>
          </a:bodyPr>
          <a:lstStyle>
            <a:lvl1pPr marL="0" indent="0">
              <a:buNone/>
              <a:defRPr sz="2400" b="0" i="0">
                <a:noFill/>
                <a:latin typeface="TID UI" panose="02000503000000020004" pitchFamily="2" charset="0"/>
              </a:defRPr>
            </a:lvl1pPr>
          </a:lstStyle>
          <a:p>
            <a:r>
              <a:rPr lang="en-GB"/>
              <a:t>Click icon to add picture</a:t>
            </a:r>
            <a:endParaRPr lang="nb-NO"/>
          </a:p>
        </p:txBody>
      </p:sp>
      <p:sp>
        <p:nvSpPr>
          <p:cNvPr id="2" name="Title 1"/>
          <p:cNvSpPr>
            <a:spLocks noGrp="1"/>
          </p:cNvSpPr>
          <p:nvPr>
            <p:ph type="ctrTitle" hasCustomPrompt="1"/>
          </p:nvPr>
        </p:nvSpPr>
        <p:spPr>
          <a:xfrm>
            <a:off x="1349156" y="1759901"/>
            <a:ext cx="12716286" cy="1107996"/>
          </a:xfrm>
        </p:spPr>
        <p:txBody>
          <a:bodyPr anchor="t">
            <a:normAutofit/>
          </a:bodyPr>
          <a:lstStyle>
            <a:lvl1pPr algn="l">
              <a:lnSpc>
                <a:spcPct val="100000"/>
              </a:lnSpc>
              <a:spcBef>
                <a:spcPts val="0"/>
              </a:spcBef>
              <a:defRPr sz="7200">
                <a:solidFill>
                  <a:schemeClr val="tx2"/>
                </a:solidFill>
                <a:latin typeface="+mj-lt"/>
              </a:defRPr>
            </a:lvl1pPr>
          </a:lstStyle>
          <a:p>
            <a:r>
              <a:rPr lang="nb-NO"/>
              <a:t>Har vi nådd målene?</a:t>
            </a:r>
            <a:endParaRPr lang="en-US"/>
          </a:p>
        </p:txBody>
      </p:sp>
      <p:sp>
        <p:nvSpPr>
          <p:cNvPr id="4" name="Plassholder for tekst 6">
            <a:extLst>
              <a:ext uri="{FF2B5EF4-FFF2-40B4-BE49-F238E27FC236}">
                <a16:creationId xmlns:a16="http://schemas.microsoft.com/office/drawing/2014/main" id="{32C0F572-A9F8-68CE-DB32-C248FB044282}"/>
              </a:ext>
            </a:extLst>
          </p:cNvPr>
          <p:cNvSpPr>
            <a:spLocks noGrp="1"/>
          </p:cNvSpPr>
          <p:nvPr>
            <p:ph type="body" sz="quarter" idx="20" hasCustomPrompt="1"/>
          </p:nvPr>
        </p:nvSpPr>
        <p:spPr>
          <a:xfrm>
            <a:off x="1349156" y="3524299"/>
            <a:ext cx="12361636" cy="8321145"/>
          </a:xfrm>
        </p:spPr>
        <p:txBody>
          <a:bodyPr>
            <a:normAutofit/>
          </a:bodyPr>
          <a:lstStyle>
            <a:lvl1pPr marL="457200" indent="-457200">
              <a:lnSpc>
                <a:spcPct val="125000"/>
              </a:lnSpc>
              <a:spcAft>
                <a:spcPts val="3000"/>
              </a:spcAft>
              <a:buFontTx/>
              <a:buBlip>
                <a:blip r:embed="rId2">
                  <a:extLst>
                    <a:ext uri="{96DAC541-7B7A-43D3-8B79-37D633B846F1}">
                      <asvg:svgBlip xmlns:asvg="http://schemas.microsoft.com/office/drawing/2016/SVG/main" r:embed="rId3"/>
                    </a:ext>
                  </a:extLst>
                </a:blip>
              </a:buBlip>
              <a:tabLst>
                <a:tab pos="1060450" algn="l"/>
                <a:tab pos="2705100" algn="l"/>
                <a:tab pos="4559300" algn="l"/>
                <a:tab pos="6350000" algn="l"/>
              </a:tabLst>
              <a:defRPr sz="3200" b="0" i="0">
                <a:latin typeface="TID UI" panose="02000503000000020004" pitchFamily="2" charset="0"/>
              </a:defRPr>
            </a:lvl1pPr>
            <a:lvl2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2pPr>
            <a:lvl3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3pPr>
            <a:lvl4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4pPr>
            <a:lvl5pPr marL="457200" indent="-457200">
              <a:lnSpc>
                <a:spcPts val="4800"/>
              </a:lnSpc>
              <a:spcAft>
                <a:spcPts val="3600"/>
              </a:spcAft>
              <a:buFontTx/>
              <a:buBlip>
                <a:blip r:embed="rId2">
                  <a:extLst>
                    <a:ext uri="{96DAC541-7B7A-43D3-8B79-37D633B846F1}">
                      <asvg:svgBlip xmlns:asvg="http://schemas.microsoft.com/office/drawing/2016/SVG/main" r:embed="rId3"/>
                    </a:ext>
                  </a:extLst>
                </a:blip>
              </a:buBlip>
              <a:defRPr sz="3400"/>
            </a:lvl5pPr>
          </a:lstStyle>
          <a:p>
            <a:pPr lvl="0"/>
            <a:r>
              <a:rPr lang="nb-NO"/>
              <a:t>Lorem ipsum dolor sit amet, consectetur </a:t>
            </a:r>
            <a:r>
              <a:rPr lang="nb-NO">
                <a:solidFill>
                  <a:srgbClr val="2F3561"/>
                </a:solidFill>
                <a:effectLst/>
                <a:latin typeface="TID" pitchFamily="2" charset="77"/>
              </a:rPr>
              <a:t>sed</a:t>
            </a:r>
            <a:r>
              <a:rPr lang="nb-NO"/>
              <a:t> adipiscing elit, sed eiusmod tempor incididunt ut labore et dolore magna aliqua.</a:t>
            </a:r>
          </a:p>
          <a:p>
            <a:pPr lvl="0"/>
            <a:r>
              <a:rPr lang="nb-NO"/>
              <a:t>Duis aute irure dolor in reprehenderit in voluptate velit esse cillum dolore eu fugiat nulla pariatur. Excepteur sint occaecat cupidatat non proident, sunt in culpa qui officia deserunt mollit anim id est laborum.</a:t>
            </a:r>
          </a:p>
          <a:p>
            <a:pPr lvl="0"/>
            <a:r>
              <a:rPr lang="nb-NO"/>
              <a:t>Dolore eu fugiat nulla pariatur. Excepteur sint occaecat cupidatat non proident, sunt in culpa qui officia deserunt mollit anim id est laborum.</a:t>
            </a:r>
          </a:p>
          <a:p>
            <a:pPr lvl="0"/>
            <a:endParaRPr lang="nb-NO"/>
          </a:p>
        </p:txBody>
      </p:sp>
    </p:spTree>
    <p:extLst>
      <p:ext uri="{BB962C8B-B14F-4D97-AF65-F5344CB8AC3E}">
        <p14:creationId xmlns:p14="http://schemas.microsoft.com/office/powerpoint/2010/main" val="3016586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og innhold venstrestil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55213" y="1852297"/>
            <a:ext cx="22358862" cy="948978"/>
          </a:xfrm>
        </p:spPr>
        <p:txBody>
          <a:bodyPr/>
          <a:lstStyle>
            <a:lvl1pPr>
              <a:defRPr>
                <a:solidFill>
                  <a:schemeClr val="tx2"/>
                </a:solidFill>
              </a:defRPr>
            </a:lvl1pPr>
          </a:lstStyle>
          <a:p>
            <a:r>
              <a:rPr lang="nb-NO" err="1"/>
              <a:t>Click</a:t>
            </a:r>
            <a:r>
              <a:rPr lang="nb-NO"/>
              <a:t> to </a:t>
            </a:r>
            <a:r>
              <a:rPr lang="nb-NO" err="1"/>
              <a:t>add</a:t>
            </a:r>
            <a:r>
              <a:rPr lang="nb-NO"/>
              <a:t> </a:t>
            </a:r>
            <a:r>
              <a:rPr lang="nb-NO" err="1"/>
              <a:t>title</a:t>
            </a:r>
            <a:endParaRPr lang="en-US"/>
          </a:p>
        </p:txBody>
      </p:sp>
      <p:sp>
        <p:nvSpPr>
          <p:cNvPr id="3" name="Content Placeholder 2"/>
          <p:cNvSpPr>
            <a:spLocks noGrp="1"/>
          </p:cNvSpPr>
          <p:nvPr>
            <p:ph idx="1"/>
          </p:nvPr>
        </p:nvSpPr>
        <p:spPr>
          <a:xfrm>
            <a:off x="1344518" y="3230813"/>
            <a:ext cx="13826209" cy="9413137"/>
          </a:xfrm>
        </p:spPr>
        <p:txBody>
          <a:bodyPr>
            <a:normAutofit/>
          </a:bodyPr>
          <a:lstStyle>
            <a:lvl1pPr marL="0" indent="0">
              <a:lnSpc>
                <a:spcPts val="4000"/>
              </a:lnSpc>
              <a:spcAft>
                <a:spcPts val="3000"/>
              </a:spcAft>
              <a:buNone/>
              <a:tabLst>
                <a:tab pos="831850" algn="l"/>
                <a:tab pos="2705100" algn="l"/>
                <a:tab pos="4516438" algn="l"/>
                <a:tab pos="6391275" algn="l"/>
              </a:tabLst>
              <a:defRPr sz="3000" b="0" i="0">
                <a:solidFill>
                  <a:schemeClr val="tx2"/>
                </a:solidFill>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en-GB"/>
              <a:t>Click to edit Master text styles</a:t>
            </a:r>
          </a:p>
        </p:txBody>
      </p:sp>
      <p:sp>
        <p:nvSpPr>
          <p:cNvPr id="11" name="Plassholder for lysbildenummer 10">
            <a:extLst>
              <a:ext uri="{FF2B5EF4-FFF2-40B4-BE49-F238E27FC236}">
                <a16:creationId xmlns:a16="http://schemas.microsoft.com/office/drawing/2014/main" id="{7807E362-8104-44CC-86A1-2B45D6BBD5E4}"/>
              </a:ext>
            </a:extLst>
          </p:cNvPr>
          <p:cNvSpPr>
            <a:spLocks noGrp="1"/>
          </p:cNvSpPr>
          <p:nvPr>
            <p:ph type="sldNum" sz="quarter" idx="19"/>
          </p:nvPr>
        </p:nvSpPr>
        <p:spPr/>
        <p:txBody>
          <a:bodyPr/>
          <a:lstStyle>
            <a:lvl1pPr>
              <a:defRPr b="0" i="0">
                <a:latin typeface="TID UI" panose="02000503000000020004" pitchFamily="2" charset="0"/>
              </a:defRPr>
            </a:lvl1pPr>
          </a:lstStyle>
          <a:p>
            <a:fld id="{6D65A19B-F501-47C9-98E5-3946BFE4C503}" type="slidenum">
              <a:rPr lang="nb-NO" smtClean="0"/>
              <a:pPr/>
              <a:t>‹#›</a:t>
            </a:fld>
            <a:endParaRPr lang="nb-NO"/>
          </a:p>
        </p:txBody>
      </p:sp>
      <p:pic>
        <p:nvPicPr>
          <p:cNvPr id="5" name="Grafikk 4">
            <a:extLst>
              <a:ext uri="{FF2B5EF4-FFF2-40B4-BE49-F238E27FC236}">
                <a16:creationId xmlns:a16="http://schemas.microsoft.com/office/drawing/2014/main" id="{0B141B0E-0120-69E6-7478-B13C2D6A091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407083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ildeslide, liten tekst">
    <p:bg>
      <p:bgPr>
        <a:solidFill>
          <a:schemeClr val="bg1"/>
        </a:solidFill>
        <a:effectLst/>
      </p:bgPr>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6573838" y="25400"/>
            <a:ext cx="17808575" cy="13716000"/>
          </a:xfrm>
          <a:solidFill>
            <a:schemeClr val="accent3"/>
          </a:solidFill>
        </p:spPr>
        <p:txBody>
          <a:bodyPr anchor="ctr" anchorCtr="0">
            <a:normAutofit/>
          </a:bodyPr>
          <a:lstStyle>
            <a:lvl1pPr marL="0" indent="0">
              <a:buNone/>
              <a:defRPr sz="2400" b="0" i="0">
                <a:noFill/>
                <a:latin typeface="TID UI" panose="02000503000000020004" pitchFamily="2" charset="0"/>
              </a:defRPr>
            </a:lvl1pPr>
          </a:lstStyle>
          <a:p>
            <a:r>
              <a:rPr lang="en-GB"/>
              <a:t>Click icon to add picture</a:t>
            </a:r>
            <a:endParaRPr lang="nb-NO"/>
          </a:p>
        </p:txBody>
      </p:sp>
      <p:sp>
        <p:nvSpPr>
          <p:cNvPr id="2" name="Title 1"/>
          <p:cNvSpPr>
            <a:spLocks noGrp="1"/>
          </p:cNvSpPr>
          <p:nvPr>
            <p:ph type="ctrTitle" hasCustomPrompt="1"/>
          </p:nvPr>
        </p:nvSpPr>
        <p:spPr>
          <a:xfrm>
            <a:off x="706049" y="2231725"/>
            <a:ext cx="5499100" cy="492443"/>
          </a:xfrm>
        </p:spPr>
        <p:txBody>
          <a:bodyPr anchor="t"/>
          <a:lstStyle>
            <a:lvl1pPr algn="l">
              <a:lnSpc>
                <a:spcPct val="100000"/>
              </a:lnSpc>
              <a:spcBef>
                <a:spcPts val="0"/>
              </a:spcBef>
              <a:defRPr sz="3200">
                <a:solidFill>
                  <a:schemeClr val="tx2"/>
                </a:solidFill>
                <a:latin typeface="+mj-lt"/>
              </a:defRPr>
            </a:lvl1pPr>
          </a:lstStyle>
          <a:p>
            <a:r>
              <a:rPr lang="nb-NO"/>
              <a:t>Har vi nådd målene?</a:t>
            </a:r>
            <a:endParaRPr lang="en-US"/>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6" name="Plassholder for tekst 5">
            <a:extLst>
              <a:ext uri="{FF2B5EF4-FFF2-40B4-BE49-F238E27FC236}">
                <a16:creationId xmlns:a16="http://schemas.microsoft.com/office/drawing/2014/main" id="{A681A725-D6E6-923B-F2D9-FF749F44FB1C}"/>
              </a:ext>
            </a:extLst>
          </p:cNvPr>
          <p:cNvSpPr>
            <a:spLocks noGrp="1"/>
          </p:cNvSpPr>
          <p:nvPr>
            <p:ph type="body" sz="quarter" idx="20" hasCustomPrompt="1"/>
          </p:nvPr>
        </p:nvSpPr>
        <p:spPr>
          <a:xfrm>
            <a:off x="706049" y="3861248"/>
            <a:ext cx="5324475" cy="8013252"/>
          </a:xfrm>
        </p:spPr>
        <p:txBody>
          <a:bodyPr>
            <a:normAutofit/>
          </a:bodyPr>
          <a:lstStyle>
            <a:lvl1pPr marL="0" indent="0">
              <a:lnSpc>
                <a:spcPct val="130000"/>
              </a:lnSpc>
              <a:spcAft>
                <a:spcPts val="2400"/>
              </a:spcAft>
              <a:buNone/>
              <a:tabLst>
                <a:tab pos="515938" algn="l"/>
              </a:tabLst>
              <a:defRPr sz="2000" b="0" i="0">
                <a:latin typeface="TID UI" panose="02000503000000020004" pitchFamily="2" charset="0"/>
              </a:defRPr>
            </a:lvl1pPr>
          </a:lstStyle>
          <a:p>
            <a:pPr lvl="0"/>
            <a:r>
              <a:rPr lang="nb-NO"/>
              <a:t>En bildetekst her. </a:t>
            </a:r>
            <a:r>
              <a:rPr lang="nb-NO" err="1"/>
              <a:t>Lorem</a:t>
            </a:r>
            <a:r>
              <a:rPr lang="nb-NO"/>
              <a:t> ipsum dolor sit amet, consectetur adipiscing </a:t>
            </a:r>
            <a:r>
              <a:rPr lang="nb-NO" err="1"/>
              <a:t>elit</a:t>
            </a:r>
            <a:r>
              <a:rPr lang="nb-NO"/>
              <a:t>, do eiusmod tempor ad </a:t>
            </a:r>
            <a:r>
              <a:rPr lang="nb-NO" err="1"/>
              <a:t>aliqua</a:t>
            </a:r>
            <a:r>
              <a:rPr lang="nb-NO"/>
              <a:t>. Ut commodo consequat. </a:t>
            </a:r>
          </a:p>
        </p:txBody>
      </p:sp>
    </p:spTree>
    <p:extLst>
      <p:ext uri="{BB962C8B-B14F-4D97-AF65-F5344CB8AC3E}">
        <p14:creationId xmlns:p14="http://schemas.microsoft.com/office/powerpoint/2010/main" val="1443886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ilde på blå bakgrunn, liten tekst">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1A36563-40E6-AEF1-CCD9-AA50DF66C60C}"/>
              </a:ext>
            </a:extLst>
          </p:cNvPr>
          <p:cNvSpPr/>
          <p:nvPr userDrawn="1"/>
        </p:nvSpPr>
        <p:spPr>
          <a:xfrm>
            <a:off x="6573838" y="0"/>
            <a:ext cx="17808575" cy="13716000"/>
          </a:xfrm>
          <a:prstGeom prst="rect">
            <a:avLst/>
          </a:prstGeom>
          <a:solidFill>
            <a:srgbClr val="EB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solidFill>
                <a:schemeClr val="tx2"/>
              </a:solidFill>
              <a:latin typeface="TID UI" panose="02000503000000020004" pitchFamily="2" charset="0"/>
            </a:endParaRPr>
          </a:p>
        </p:txBody>
      </p:sp>
      <p:sp>
        <p:nvSpPr>
          <p:cNvPr id="7" name="Plassholder for bilde 6">
            <a:extLst>
              <a:ext uri="{FF2B5EF4-FFF2-40B4-BE49-F238E27FC236}">
                <a16:creationId xmlns:a16="http://schemas.microsoft.com/office/drawing/2014/main" id="{C3B9A300-EFB9-410E-4386-A60E3DA2A5C9}"/>
              </a:ext>
            </a:extLst>
          </p:cNvPr>
          <p:cNvSpPr>
            <a:spLocks noGrp="1"/>
          </p:cNvSpPr>
          <p:nvPr>
            <p:ph type="pic" sz="quarter" idx="16"/>
          </p:nvPr>
        </p:nvSpPr>
        <p:spPr>
          <a:xfrm>
            <a:off x="11515725" y="1431925"/>
            <a:ext cx="7924800" cy="10852150"/>
          </a:xfrm>
          <a:noFill/>
        </p:spPr>
        <p:txBody>
          <a:bodyPr anchor="ctr" anchorCtr="0">
            <a:normAutofit/>
          </a:bodyPr>
          <a:lstStyle>
            <a:lvl1pPr marL="0" indent="0">
              <a:buNone/>
              <a:defRPr sz="2400" b="0" i="0">
                <a:noFill/>
                <a:latin typeface="TID UI" panose="02000503000000020004" pitchFamily="2" charset="0"/>
              </a:defRPr>
            </a:lvl1pPr>
          </a:lstStyle>
          <a:p>
            <a:r>
              <a:rPr lang="en-GB"/>
              <a:t>Click icon to add picture</a:t>
            </a:r>
            <a:endParaRPr lang="nb-NO"/>
          </a:p>
        </p:txBody>
      </p:sp>
      <p:sp>
        <p:nvSpPr>
          <p:cNvPr id="15" name="Plassholder for lysbildenummer 10">
            <a:extLst>
              <a:ext uri="{FF2B5EF4-FFF2-40B4-BE49-F238E27FC236}">
                <a16:creationId xmlns:a16="http://schemas.microsoft.com/office/drawing/2014/main" id="{3D215E5B-BA3A-7D14-C150-BB69948E310D}"/>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
        <p:nvSpPr>
          <p:cNvPr id="6" name="Title 1">
            <a:extLst>
              <a:ext uri="{FF2B5EF4-FFF2-40B4-BE49-F238E27FC236}">
                <a16:creationId xmlns:a16="http://schemas.microsoft.com/office/drawing/2014/main" id="{20EB1950-A600-C37D-707A-2112FD3D25B7}"/>
              </a:ext>
            </a:extLst>
          </p:cNvPr>
          <p:cNvSpPr>
            <a:spLocks noGrp="1"/>
          </p:cNvSpPr>
          <p:nvPr>
            <p:ph type="ctrTitle" hasCustomPrompt="1"/>
          </p:nvPr>
        </p:nvSpPr>
        <p:spPr>
          <a:xfrm>
            <a:off x="706049" y="2231725"/>
            <a:ext cx="5499100" cy="492443"/>
          </a:xfrm>
        </p:spPr>
        <p:txBody>
          <a:bodyPr anchor="t">
            <a:normAutofit/>
          </a:bodyPr>
          <a:lstStyle>
            <a:lvl1pPr algn="l">
              <a:lnSpc>
                <a:spcPct val="100000"/>
              </a:lnSpc>
              <a:spcBef>
                <a:spcPts val="0"/>
              </a:spcBef>
              <a:defRPr sz="3200">
                <a:solidFill>
                  <a:schemeClr val="tx2"/>
                </a:solidFill>
                <a:latin typeface="+mj-lt"/>
              </a:defRPr>
            </a:lvl1pPr>
          </a:lstStyle>
          <a:p>
            <a:r>
              <a:rPr lang="nb-NO"/>
              <a:t>Har vi nådd målene?</a:t>
            </a:r>
            <a:endParaRPr lang="en-US"/>
          </a:p>
        </p:txBody>
      </p:sp>
      <p:sp>
        <p:nvSpPr>
          <p:cNvPr id="3" name="Plassholder for tekst 5">
            <a:extLst>
              <a:ext uri="{FF2B5EF4-FFF2-40B4-BE49-F238E27FC236}">
                <a16:creationId xmlns:a16="http://schemas.microsoft.com/office/drawing/2014/main" id="{3164D0A8-0CA2-6ABD-B94C-BD1698F8F094}"/>
              </a:ext>
            </a:extLst>
          </p:cNvPr>
          <p:cNvSpPr>
            <a:spLocks noGrp="1"/>
          </p:cNvSpPr>
          <p:nvPr>
            <p:ph type="body" sz="quarter" idx="20" hasCustomPrompt="1"/>
          </p:nvPr>
        </p:nvSpPr>
        <p:spPr>
          <a:xfrm>
            <a:off x="706049" y="9387840"/>
            <a:ext cx="5324475" cy="2893060"/>
          </a:xfrm>
        </p:spPr>
        <p:txBody>
          <a:bodyPr anchor="b" anchorCtr="0">
            <a:normAutofit/>
          </a:bodyPr>
          <a:lstStyle>
            <a:lvl1pPr marL="0" indent="0">
              <a:lnSpc>
                <a:spcPct val="130000"/>
              </a:lnSpc>
              <a:spcAft>
                <a:spcPts val="2400"/>
              </a:spcAft>
              <a:buNone/>
              <a:tabLst>
                <a:tab pos="693738" algn="l"/>
              </a:tabLst>
              <a:defRPr sz="2000" b="0" i="0">
                <a:latin typeface="TID UI" panose="02000503000000020004" pitchFamily="2" charset="0"/>
              </a:defRPr>
            </a:lvl1pPr>
          </a:lstStyle>
          <a:p>
            <a:pPr lvl="0"/>
            <a:r>
              <a:rPr lang="nb-NO"/>
              <a:t>Lorem ipsum dolor sit amet, </a:t>
            </a:r>
            <a:r>
              <a:rPr lang="nb-NO" err="1"/>
              <a:t>consectetur</a:t>
            </a:r>
            <a:r>
              <a:rPr lang="nb-NO"/>
              <a:t> </a:t>
            </a:r>
            <a:r>
              <a:rPr lang="nb-NO" err="1"/>
              <a:t>adipiscing</a:t>
            </a:r>
            <a:r>
              <a:rPr lang="nb-NO"/>
              <a:t> </a:t>
            </a:r>
            <a:r>
              <a:rPr lang="nb-NO" err="1"/>
              <a:t>elit</a:t>
            </a:r>
            <a:r>
              <a:rPr lang="nb-NO"/>
              <a:t>, sed do </a:t>
            </a:r>
            <a:r>
              <a:rPr lang="nb-NO" err="1"/>
              <a:t>eiusmod</a:t>
            </a:r>
            <a:r>
              <a:rPr lang="nb-NO"/>
              <a:t> </a:t>
            </a:r>
            <a:r>
              <a:rPr lang="nb-NO" err="1"/>
              <a:t>tempor</a:t>
            </a:r>
            <a:r>
              <a:rPr lang="nb-NO"/>
              <a:t> ad </a:t>
            </a:r>
            <a:r>
              <a:rPr lang="nb-NO" err="1"/>
              <a:t>ea</a:t>
            </a:r>
            <a:r>
              <a:rPr lang="nb-NO"/>
              <a:t> commodo consequat. </a:t>
            </a:r>
          </a:p>
        </p:txBody>
      </p:sp>
    </p:spTree>
    <p:extLst>
      <p:ext uri="{BB962C8B-B14F-4D97-AF65-F5344CB8AC3E}">
        <p14:creationId xmlns:p14="http://schemas.microsoft.com/office/powerpoint/2010/main" val="1488598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 Venstrestilt">
    <p:bg>
      <p:bgPr>
        <a:solidFill>
          <a:srgbClr val="F3F4FA"/>
        </a:solidFill>
        <a:effectLst/>
      </p:bgPr>
    </p:bg>
    <p:spTree>
      <p:nvGrpSpPr>
        <p:cNvPr id="1" name=""/>
        <p:cNvGrpSpPr/>
        <p:nvPr/>
      </p:nvGrpSpPr>
      <p:grpSpPr>
        <a:xfrm>
          <a:off x="0" y="0"/>
          <a:ext cx="0" cy="0"/>
          <a:chOff x="0" y="0"/>
          <a:chExt cx="0" cy="0"/>
        </a:xfrm>
      </p:grpSpPr>
      <p:pic>
        <p:nvPicPr>
          <p:cNvPr id="11" name="Grafikk 10">
            <a:extLst>
              <a:ext uri="{FF2B5EF4-FFF2-40B4-BE49-F238E27FC236}">
                <a16:creationId xmlns:a16="http://schemas.microsoft.com/office/drawing/2014/main" id="{B1701389-CECB-B998-6EF3-0E893064D29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73607" y="2320789"/>
            <a:ext cx="8630832" cy="8630832"/>
          </a:xfrm>
          <a:prstGeom prst="rect">
            <a:avLst/>
          </a:prstGeom>
        </p:spPr>
      </p:pic>
      <p:sp>
        <p:nvSpPr>
          <p:cNvPr id="2" name="Title 1"/>
          <p:cNvSpPr>
            <a:spLocks noGrp="1"/>
          </p:cNvSpPr>
          <p:nvPr>
            <p:ph type="ctrTitle" hasCustomPrompt="1"/>
          </p:nvPr>
        </p:nvSpPr>
        <p:spPr>
          <a:xfrm>
            <a:off x="1339922" y="4293087"/>
            <a:ext cx="10688566" cy="2954655"/>
          </a:xfrm>
        </p:spPr>
        <p:txBody>
          <a:bodyPr anchor="b" anchorCtr="0">
            <a:normAutofit/>
          </a:bodyPr>
          <a:lstStyle>
            <a:lvl1pPr algn="l">
              <a:lnSpc>
                <a:spcPct val="100000"/>
              </a:lnSpc>
              <a:spcBef>
                <a:spcPts val="0"/>
              </a:spcBef>
              <a:defRPr sz="9600">
                <a:solidFill>
                  <a:schemeClr val="tx2"/>
                </a:solidFill>
              </a:defRPr>
            </a:lvl1pPr>
          </a:lstStyle>
          <a:p>
            <a:r>
              <a:rPr lang="nb-NO"/>
              <a:t>Plass til din </a:t>
            </a:r>
            <a:br>
              <a:rPr lang="nb-NO"/>
            </a:br>
            <a:r>
              <a:rPr lang="nb-NO"/>
              <a:t>tittel her</a:t>
            </a:r>
            <a:endParaRPr lang="en-US"/>
          </a:p>
        </p:txBody>
      </p:sp>
      <p:sp>
        <p:nvSpPr>
          <p:cNvPr id="3" name="Subtitle 2"/>
          <p:cNvSpPr>
            <a:spLocks noGrp="1"/>
          </p:cNvSpPr>
          <p:nvPr>
            <p:ph type="subTitle" idx="1" hasCustomPrompt="1"/>
          </p:nvPr>
        </p:nvSpPr>
        <p:spPr>
          <a:xfrm>
            <a:off x="1339922" y="7766221"/>
            <a:ext cx="11660685" cy="1205458"/>
          </a:xfrm>
        </p:spPr>
        <p:txBody>
          <a:bodyPr>
            <a:noAutofit/>
          </a:bodyPr>
          <a:lstStyle>
            <a:lvl1pPr marL="0" indent="0" algn="l">
              <a:lnSpc>
                <a:spcPct val="110000"/>
              </a:lnSpc>
              <a:spcBef>
                <a:spcPts val="0"/>
              </a:spcBef>
              <a:buNone/>
              <a:defRPr sz="5400" b="0" i="0">
                <a:solidFill>
                  <a:schemeClr val="accent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err="1"/>
              <a:t>Click</a:t>
            </a:r>
            <a:r>
              <a:rPr lang="nb-NO"/>
              <a:t> to </a:t>
            </a:r>
            <a:r>
              <a:rPr lang="nb-NO" err="1"/>
              <a:t>add</a:t>
            </a:r>
            <a:r>
              <a:rPr lang="nb-NO"/>
              <a:t> </a:t>
            </a:r>
            <a:r>
              <a:rPr lang="nb-NO" err="1"/>
              <a:t>subtitle</a:t>
            </a:r>
            <a:endParaRPr lang="en-US"/>
          </a:p>
        </p:txBody>
      </p:sp>
      <p:pic>
        <p:nvPicPr>
          <p:cNvPr id="6" name="Grafikk 5">
            <a:extLst>
              <a:ext uri="{FF2B5EF4-FFF2-40B4-BE49-F238E27FC236}">
                <a16:creationId xmlns:a16="http://schemas.microsoft.com/office/drawing/2014/main" id="{6B1E9B2A-3276-2D89-DFA7-06596D39372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66647" y="12364709"/>
            <a:ext cx="3160565" cy="680400"/>
          </a:xfrm>
          <a:prstGeom prst="rect">
            <a:avLst/>
          </a:prstGeom>
        </p:spPr>
      </p:pic>
      <p:sp>
        <p:nvSpPr>
          <p:cNvPr id="9" name="Plassholder for tekst 8">
            <a:extLst>
              <a:ext uri="{FF2B5EF4-FFF2-40B4-BE49-F238E27FC236}">
                <a16:creationId xmlns:a16="http://schemas.microsoft.com/office/drawing/2014/main" id="{43C48362-3C50-5FCE-0F65-92C41E8C8C2C}"/>
              </a:ext>
            </a:extLst>
          </p:cNvPr>
          <p:cNvSpPr>
            <a:spLocks noGrp="1"/>
          </p:cNvSpPr>
          <p:nvPr>
            <p:ph type="body" sz="quarter" idx="10" hasCustomPrompt="1"/>
          </p:nvPr>
        </p:nvSpPr>
        <p:spPr>
          <a:xfrm>
            <a:off x="1339851" y="10603523"/>
            <a:ext cx="10688638" cy="1789761"/>
          </a:xfrm>
        </p:spPr>
        <p:txBody>
          <a:bodyPr anchor="b" anchorCtr="0">
            <a:normAutofit/>
          </a:bodyPr>
          <a:lstStyle>
            <a:lvl1pPr marL="0" indent="0">
              <a:buNone/>
              <a:defRPr sz="3200" baseline="0">
                <a:solidFill>
                  <a:schemeClr val="accent2"/>
                </a:solidFill>
                <a:latin typeface="TID UI" panose="02000503000000020004" pitchFamily="2" charset="0"/>
              </a:defRPr>
            </a:lvl1pPr>
          </a:lstStyle>
          <a:p>
            <a:pPr lvl="0"/>
            <a:r>
              <a:rPr lang="nb-NO"/>
              <a:t>Navn / dato / versjonsnummer</a:t>
            </a:r>
          </a:p>
        </p:txBody>
      </p:sp>
    </p:spTree>
    <p:extLst>
      <p:ext uri="{BB962C8B-B14F-4D97-AF65-F5344CB8AC3E}">
        <p14:creationId xmlns:p14="http://schemas.microsoft.com/office/powerpoint/2010/main" val="24560416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all og illustrasjon">
    <p:bg>
      <p:bgPr>
        <a:solidFill>
          <a:srgbClr val="EBF5FF"/>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12334875" y="6893548"/>
            <a:ext cx="11379200" cy="3760164"/>
          </a:xfrm>
        </p:spPr>
        <p:txBody>
          <a:bodyPr anchor="t" anchorCtr="0">
            <a:normAutofit/>
          </a:bodyPr>
          <a:lstStyle>
            <a:lvl1pPr algn="l">
              <a:lnSpc>
                <a:spcPct val="100000"/>
              </a:lnSpc>
              <a:spcBef>
                <a:spcPts val="0"/>
              </a:spcBef>
              <a:defRPr sz="5500" b="0" i="0" spc="-40" baseline="0">
                <a:solidFill>
                  <a:schemeClr val="tx2"/>
                </a:solidFill>
                <a:latin typeface="TID UI" panose="02000503000000020004" pitchFamily="2" charset="0"/>
              </a:defRPr>
            </a:lvl1pPr>
          </a:lstStyle>
          <a:p>
            <a:r>
              <a:rPr lang="nb-NO"/>
              <a:t>periodebilletter solgt i </a:t>
            </a:r>
            <a:br>
              <a:rPr lang="nb-NO"/>
            </a:br>
            <a:r>
              <a:rPr lang="nb-NO"/>
              <a:t>kampanje-perioden</a:t>
            </a:r>
            <a:endParaRPr lang="en-US"/>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1345334" y="2244437"/>
            <a:ext cx="9505572" cy="9358152"/>
          </a:xfrm>
          <a:noFill/>
        </p:spPr>
        <p:txBody>
          <a:bodyPr/>
          <a:lstStyle>
            <a:lvl1pPr marL="0" indent="0">
              <a:buNone/>
              <a:defRPr b="0" i="0">
                <a:solidFill>
                  <a:schemeClr val="dk2">
                    <a:alpha val="0"/>
                  </a:schemeClr>
                </a:solidFill>
                <a:latin typeface="TID UI" panose="02000503000000020004" pitchFamily="2" charset="0"/>
              </a:defRPr>
            </a:lvl1pPr>
          </a:lstStyle>
          <a:p>
            <a:r>
              <a:rPr lang="en-GB"/>
              <a:t>Click icon to add picture</a:t>
            </a:r>
            <a:endParaRPr lang="nb-NO"/>
          </a:p>
        </p:txBody>
      </p:sp>
      <p:sp>
        <p:nvSpPr>
          <p:cNvPr id="10" name="Plassholder for tekst 9">
            <a:extLst>
              <a:ext uri="{FF2B5EF4-FFF2-40B4-BE49-F238E27FC236}">
                <a16:creationId xmlns:a16="http://schemas.microsoft.com/office/drawing/2014/main" id="{5E7CE277-762B-A99B-C4EC-0D2DF267114E}"/>
              </a:ext>
            </a:extLst>
          </p:cNvPr>
          <p:cNvSpPr>
            <a:spLocks noGrp="1"/>
          </p:cNvSpPr>
          <p:nvPr>
            <p:ph type="body" sz="quarter" idx="21" hasCustomPrompt="1"/>
          </p:nvPr>
        </p:nvSpPr>
        <p:spPr>
          <a:xfrm>
            <a:off x="12334875" y="2617788"/>
            <a:ext cx="11391900" cy="4176955"/>
          </a:xfrm>
        </p:spPr>
        <p:txBody>
          <a:bodyPr anchor="b" anchorCtr="0">
            <a:noAutofit/>
          </a:bodyPr>
          <a:lstStyle>
            <a:lvl1pPr marL="0" indent="0">
              <a:buNone/>
              <a:defRPr sz="16000" b="0" i="0">
                <a:latin typeface="TID UI" panose="02000503000000020004" pitchFamily="2" charset="0"/>
                <a:ea typeface="TID UI" panose="02000503000000020004" pitchFamily="2" charset="0"/>
                <a:cs typeface="TID UI" panose="02000503000000020004" pitchFamily="2" charset="0"/>
              </a:defRPr>
            </a:lvl1pPr>
          </a:lstStyle>
          <a:p>
            <a:pPr algn="l">
              <a:lnSpc>
                <a:spcPct val="100000"/>
              </a:lnSpc>
            </a:pPr>
            <a:r>
              <a:rPr lang="nb-NO" sz="9600" b="1" i="0">
                <a:solidFill>
                  <a:schemeClr val="tx1"/>
                </a:solidFill>
                <a:latin typeface="TID UI" panose="02000503000000020004" pitchFamily="2" charset="0"/>
                <a:ea typeface="TID UI" panose="02000503000000020004" pitchFamily="2" charset="0"/>
                <a:cs typeface="TID UI" panose="02000503000000020004" pitchFamily="2" charset="0"/>
              </a:rPr>
              <a:t>532 188</a:t>
            </a:r>
            <a:endParaRPr lang="en-US" sz="9600" b="1" i="0">
              <a:solidFill>
                <a:schemeClr val="tx1"/>
              </a:solidFill>
              <a:latin typeface="TID UI" panose="02000503000000020004" pitchFamily="2" charset="0"/>
              <a:ea typeface="TID UI" panose="02000503000000020004" pitchFamily="2" charset="0"/>
              <a:cs typeface="TID UI" panose="02000503000000020004" pitchFamily="2" charset="0"/>
            </a:endParaRPr>
          </a:p>
        </p:txBody>
      </p:sp>
    </p:spTree>
    <p:extLst>
      <p:ext uri="{BB962C8B-B14F-4D97-AF65-F5344CB8AC3E}">
        <p14:creationId xmlns:p14="http://schemas.microsoft.com/office/powerpoint/2010/main" val="3278787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blå)">
    <p:bg>
      <p:bgPr>
        <a:solidFill>
          <a:srgbClr val="F3F4F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317625" y="3001425"/>
            <a:ext cx="10710863" cy="8947484"/>
          </a:xfrm>
        </p:spPr>
        <p:txBody>
          <a:bodyPr>
            <a:normAutofit/>
          </a:bodyPr>
          <a:lstStyle>
            <a:lvl1pPr marL="714375" indent="-714375">
              <a:lnSpc>
                <a:spcPct val="120000"/>
              </a:lnSpc>
              <a:buNone/>
              <a:tabLst>
                <a:tab pos="1270000" algn="l"/>
                <a:tab pos="2705100" algn="l"/>
                <a:tab pos="4516438" algn="l"/>
                <a:tab pos="6391275" algn="l"/>
              </a:tabLst>
              <a:defRPr sz="3600" b="0" i="0">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nb-NO"/>
              <a:t>Click to </a:t>
            </a:r>
            <a:r>
              <a:rPr lang="nb-NO" err="1"/>
              <a:t>add</a:t>
            </a:r>
            <a:r>
              <a:rPr lang="nb-NO"/>
              <a:t> </a:t>
            </a:r>
            <a:r>
              <a:rPr lang="nb-NO" err="1"/>
              <a:t>text</a:t>
            </a:r>
            <a:endParaRPr lang="nb-NO"/>
          </a:p>
        </p:txBody>
      </p:sp>
      <p:sp>
        <p:nvSpPr>
          <p:cNvPr id="9" name="Title 1">
            <a:extLst>
              <a:ext uri="{FF2B5EF4-FFF2-40B4-BE49-F238E27FC236}">
                <a16:creationId xmlns:a16="http://schemas.microsoft.com/office/drawing/2014/main" id="{66D70B22-D3C9-434D-97E7-EF024D59518E}"/>
              </a:ext>
            </a:extLst>
          </p:cNvPr>
          <p:cNvSpPr>
            <a:spLocks noGrp="1"/>
          </p:cNvSpPr>
          <p:nvPr>
            <p:ph type="title" hasCustomPrompt="1"/>
          </p:nvPr>
        </p:nvSpPr>
        <p:spPr>
          <a:xfrm>
            <a:off x="1317625" y="2183965"/>
            <a:ext cx="10710863" cy="567528"/>
          </a:xfrm>
        </p:spPr>
        <p:txBody>
          <a:bodyPr anchor="b" anchorCtr="0"/>
          <a:lstStyle>
            <a:lvl1pPr>
              <a:lnSpc>
                <a:spcPct val="110000"/>
              </a:lnSpc>
              <a:spcBef>
                <a:spcPts val="0"/>
              </a:spcBef>
              <a:defRPr sz="3600" b="0" i="0">
                <a:latin typeface="TID UI Medium" panose="02000503000000020004" pitchFamily="2" charset="0"/>
                <a:ea typeface="TID UI Medium" panose="02000503000000020004" pitchFamily="2" charset="0"/>
                <a:cs typeface="TID UI Medium" panose="02000503000000020004" pitchFamily="2" charset="0"/>
              </a:defRPr>
            </a:lvl1pPr>
          </a:lstStyle>
          <a:p>
            <a:r>
              <a:rPr lang="nb-NO"/>
              <a:t>Click to </a:t>
            </a:r>
            <a:r>
              <a:rPr lang="nb-NO" err="1"/>
              <a:t>add</a:t>
            </a:r>
            <a:r>
              <a:rPr lang="nb-NO"/>
              <a:t> </a:t>
            </a:r>
            <a:r>
              <a:rPr lang="nb-NO" err="1"/>
              <a:t>title</a:t>
            </a:r>
            <a:r>
              <a:rPr lang="nb-NO"/>
              <a:t> </a:t>
            </a:r>
            <a:endParaRPr lang="en-US"/>
          </a:p>
        </p:txBody>
      </p:sp>
      <p:sp>
        <p:nvSpPr>
          <p:cNvPr id="11" name="Plassholder for lysbildenummer 10">
            <a:extLst>
              <a:ext uri="{FF2B5EF4-FFF2-40B4-BE49-F238E27FC236}">
                <a16:creationId xmlns:a16="http://schemas.microsoft.com/office/drawing/2014/main" id="{09942071-0290-4703-BE96-47194AC003EA}"/>
              </a:ext>
            </a:extLst>
          </p:cNvPr>
          <p:cNvSpPr>
            <a:spLocks noGrp="1"/>
          </p:cNvSpPr>
          <p:nvPr>
            <p:ph type="sldNum" sz="quarter" idx="19"/>
          </p:nvPr>
        </p:nvSpPr>
        <p:spPr/>
        <p:txBody>
          <a:bodyPr/>
          <a:lstStyle>
            <a:lvl1pPr>
              <a:defRPr b="0" i="0">
                <a:latin typeface="TID UI" panose="02000503000000020004" pitchFamily="2" charset="0"/>
              </a:defRPr>
            </a:lvl1pPr>
          </a:lstStyle>
          <a:p>
            <a:fld id="{BA04BF58-AA71-4686-AB03-E285AF66F369}" type="slidenum">
              <a:rPr lang="nb-NO" smtClean="0"/>
              <a:pPr/>
              <a:t>‹#›</a:t>
            </a:fld>
            <a:endParaRPr lang="nb-NO"/>
          </a:p>
        </p:txBody>
      </p:sp>
      <p:pic>
        <p:nvPicPr>
          <p:cNvPr id="6" name="Grafikk 5">
            <a:extLst>
              <a:ext uri="{FF2B5EF4-FFF2-40B4-BE49-F238E27FC236}">
                <a16:creationId xmlns:a16="http://schemas.microsoft.com/office/drawing/2014/main" id="{739C8436-0637-DF21-6466-A5DF141C11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2" name="Content Placeholder 2">
            <a:extLst>
              <a:ext uri="{FF2B5EF4-FFF2-40B4-BE49-F238E27FC236}">
                <a16:creationId xmlns:a16="http://schemas.microsoft.com/office/drawing/2014/main" id="{ACF6A738-B7A4-A649-3811-6FD0742F09C3}"/>
              </a:ext>
            </a:extLst>
          </p:cNvPr>
          <p:cNvSpPr>
            <a:spLocks noGrp="1"/>
          </p:cNvSpPr>
          <p:nvPr>
            <p:ph idx="20" hasCustomPrompt="1"/>
          </p:nvPr>
        </p:nvSpPr>
        <p:spPr>
          <a:xfrm>
            <a:off x="13008882" y="3001425"/>
            <a:ext cx="10710863" cy="8947484"/>
          </a:xfrm>
        </p:spPr>
        <p:txBody>
          <a:bodyPr>
            <a:normAutofit/>
          </a:bodyPr>
          <a:lstStyle>
            <a:lvl1pPr marL="714375" indent="-695325">
              <a:lnSpc>
                <a:spcPct val="120000"/>
              </a:lnSpc>
              <a:buNone/>
              <a:tabLst>
                <a:tab pos="1270000" algn="l"/>
                <a:tab pos="2663825" algn="l"/>
                <a:tab pos="4516438" algn="l"/>
              </a:tabLst>
              <a:defRPr sz="3600" b="0" i="0">
                <a:latin typeface="TID UI" panose="02000503000000020004" pitchFamily="2" charset="0"/>
              </a:defRPr>
            </a:lvl1pPr>
            <a:lvl2pPr marL="450000" indent="0">
              <a:buNone/>
              <a:defRPr/>
            </a:lvl2pPr>
            <a:lvl3pPr marL="900000" indent="0">
              <a:buNone/>
              <a:defRPr/>
            </a:lvl3pPr>
            <a:lvl4pPr marL="1350000" indent="0">
              <a:buNone/>
              <a:defRPr/>
            </a:lvl4pPr>
            <a:lvl5pPr marL="1800000" indent="0">
              <a:buNone/>
              <a:defRPr/>
            </a:lvl5pPr>
          </a:lstStyle>
          <a:p>
            <a:pPr lvl="0"/>
            <a:r>
              <a:rPr lang="nb-NO" err="1"/>
              <a:t>Click</a:t>
            </a:r>
            <a:r>
              <a:rPr lang="nb-NO"/>
              <a:t> to </a:t>
            </a:r>
            <a:r>
              <a:rPr lang="nb-NO" err="1"/>
              <a:t>add</a:t>
            </a:r>
            <a:r>
              <a:rPr lang="nb-NO"/>
              <a:t> </a:t>
            </a:r>
            <a:r>
              <a:rPr lang="nb-NO" err="1"/>
              <a:t>text</a:t>
            </a:r>
            <a:endParaRPr lang="nb-NO"/>
          </a:p>
        </p:txBody>
      </p:sp>
      <p:sp>
        <p:nvSpPr>
          <p:cNvPr id="7" name="Plassholder for tekst 6">
            <a:extLst>
              <a:ext uri="{FF2B5EF4-FFF2-40B4-BE49-F238E27FC236}">
                <a16:creationId xmlns:a16="http://schemas.microsoft.com/office/drawing/2014/main" id="{3B3C0C66-76C6-959C-6887-191B0DF9E0FD}"/>
              </a:ext>
            </a:extLst>
          </p:cNvPr>
          <p:cNvSpPr>
            <a:spLocks noGrp="1"/>
          </p:cNvSpPr>
          <p:nvPr>
            <p:ph type="body" sz="quarter" idx="21" hasCustomPrompt="1"/>
          </p:nvPr>
        </p:nvSpPr>
        <p:spPr>
          <a:xfrm>
            <a:off x="13008882" y="2181194"/>
            <a:ext cx="10717893" cy="567528"/>
          </a:xfrm>
        </p:spPr>
        <p:txBody>
          <a:bodyPr>
            <a:noAutofit/>
          </a:bodyPr>
          <a:lstStyle>
            <a:lvl1pPr marL="0" indent="0">
              <a:buNone/>
              <a:defRPr sz="3600">
                <a:latin typeface="+mj-lt"/>
              </a:defRPr>
            </a:lvl1pPr>
            <a:lvl2pPr>
              <a:defRPr sz="3600"/>
            </a:lvl2pPr>
            <a:lvl3pPr>
              <a:defRPr sz="3600"/>
            </a:lvl3pPr>
            <a:lvl4pPr>
              <a:defRPr sz="3600"/>
            </a:lvl4pPr>
            <a:lvl5pPr>
              <a:defRPr sz="3600"/>
            </a:lvl5pPr>
          </a:lstStyle>
          <a:p>
            <a:pPr lvl="0"/>
            <a:r>
              <a:rPr lang="nb-NO"/>
              <a:t>Click to add </a:t>
            </a:r>
            <a:r>
              <a:rPr lang="nb-NO" err="1"/>
              <a:t>title</a:t>
            </a:r>
            <a:r>
              <a:rPr lang="nb-NO"/>
              <a:t> </a:t>
            </a:r>
          </a:p>
        </p:txBody>
      </p:sp>
    </p:spTree>
    <p:extLst>
      <p:ext uri="{BB962C8B-B14F-4D97-AF65-F5344CB8AC3E}">
        <p14:creationId xmlns:p14="http://schemas.microsoft.com/office/powerpoint/2010/main" val="3842763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 innholdsdeler (Hvit)">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E75FA5-C223-498F-A120-C4171443D97A}"/>
              </a:ext>
            </a:extLst>
          </p:cNvPr>
          <p:cNvSpPr>
            <a:spLocks noGrp="1"/>
          </p:cNvSpPr>
          <p:nvPr>
            <p:ph type="title" hasCustomPrompt="1"/>
          </p:nvPr>
        </p:nvSpPr>
        <p:spPr>
          <a:xfrm>
            <a:off x="1350282" y="2157836"/>
            <a:ext cx="21782377" cy="567528"/>
          </a:xfrm>
        </p:spPr>
        <p:txBody>
          <a:bodyPr anchor="b" anchorCtr="0"/>
          <a:lstStyle>
            <a:lvl1pPr>
              <a:lnSpc>
                <a:spcPct val="110000"/>
              </a:lnSpc>
              <a:spcBef>
                <a:spcPts val="0"/>
              </a:spcBef>
              <a:defRPr sz="3600"/>
            </a:lvl1pPr>
          </a:lstStyle>
          <a:p>
            <a:r>
              <a:rPr lang="nb-NO"/>
              <a:t>Click to </a:t>
            </a:r>
            <a:r>
              <a:rPr lang="nb-NO" err="1"/>
              <a:t>add</a:t>
            </a:r>
            <a:r>
              <a:rPr lang="nb-NO"/>
              <a:t> </a:t>
            </a:r>
            <a:r>
              <a:rPr lang="nb-NO" err="1"/>
              <a:t>add</a:t>
            </a:r>
            <a:r>
              <a:rPr lang="nb-NO"/>
              <a:t> </a:t>
            </a:r>
            <a:r>
              <a:rPr lang="nb-NO" err="1"/>
              <a:t>title</a:t>
            </a:r>
            <a:endParaRPr lang="en-US"/>
          </a:p>
        </p:txBody>
      </p:sp>
      <p:sp>
        <p:nvSpPr>
          <p:cNvPr id="12" name="Content Placeholder 2">
            <a:extLst>
              <a:ext uri="{FF2B5EF4-FFF2-40B4-BE49-F238E27FC236}">
                <a16:creationId xmlns:a16="http://schemas.microsoft.com/office/drawing/2014/main" id="{C776D556-4387-448B-9A09-99BC3B68312D}"/>
              </a:ext>
            </a:extLst>
          </p:cNvPr>
          <p:cNvSpPr>
            <a:spLocks noGrp="1"/>
          </p:cNvSpPr>
          <p:nvPr>
            <p:ph sz="half" idx="1" hasCustomPrompt="1"/>
          </p:nvPr>
        </p:nvSpPr>
        <p:spPr>
          <a:xfrm>
            <a:off x="1317625" y="3319615"/>
            <a:ext cx="10720800" cy="8959544"/>
          </a:xfrm>
        </p:spPr>
        <p:txBody>
          <a:bodyPr>
            <a:normAutofit/>
          </a:bodyPr>
          <a:lstStyle>
            <a:lvl1pPr marL="287338" indent="-287338">
              <a:lnSpc>
                <a:spcPct val="120000"/>
              </a:lnSpc>
              <a:spcBef>
                <a:spcPts val="0"/>
              </a:spcBef>
              <a:tabLst>
                <a:tab pos="957263" algn="l"/>
                <a:tab pos="1905000" algn="l"/>
                <a:tab pos="2705100" algn="l"/>
                <a:tab pos="3686175" algn="l"/>
                <a:tab pos="4516438" algn="l"/>
                <a:tab pos="6350000" algn="l"/>
              </a:tabLst>
              <a:defRPr sz="3600" b="0" i="0">
                <a:latin typeface="TID UI" panose="02000503000000020004" pitchFamily="2" charset="0"/>
                <a:ea typeface="TID UI" panose="02000503000000020004" pitchFamily="2" charset="0"/>
                <a:cs typeface="TID UI" panose="02000503000000020004" pitchFamily="2" charset="0"/>
              </a:defRPr>
            </a:lvl1pPr>
            <a:lvl2pPr marL="72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2pPr>
            <a:lvl3pPr marL="108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3pPr>
            <a:lvl4pPr marL="144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4pPr>
            <a:lvl5pPr marL="180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5pPr>
            <a:lvl6pPr marL="2320925" indent="-534988">
              <a:lnSpc>
                <a:spcPct val="120000"/>
              </a:lnSpc>
              <a:tabLst/>
              <a:defRPr b="0" i="0">
                <a:latin typeface="TID UI" panose="02000503000000020004" pitchFamily="2" charset="0"/>
                <a:ea typeface="TID UI" panose="02000503000000020004" pitchFamily="2" charset="0"/>
                <a:cs typeface="TID UI" panose="02000503000000020004" pitchFamily="2" charset="0"/>
              </a:defRPr>
            </a:lvl6pPr>
          </a:lstStyle>
          <a:p>
            <a:pPr lvl="0"/>
            <a:r>
              <a:rPr lang="nb-NO"/>
              <a:t>Click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a:p>
            <a:pPr lvl="5"/>
            <a:endParaRPr lang="en-US"/>
          </a:p>
        </p:txBody>
      </p:sp>
      <p:sp>
        <p:nvSpPr>
          <p:cNvPr id="13" name="Content Placeholder 2">
            <a:extLst>
              <a:ext uri="{FF2B5EF4-FFF2-40B4-BE49-F238E27FC236}">
                <a16:creationId xmlns:a16="http://schemas.microsoft.com/office/drawing/2014/main" id="{2EB0C2B7-3620-438F-A17E-77E866D5ED99}"/>
              </a:ext>
            </a:extLst>
          </p:cNvPr>
          <p:cNvSpPr>
            <a:spLocks noGrp="1"/>
          </p:cNvSpPr>
          <p:nvPr>
            <p:ph sz="half" idx="13" hasCustomPrompt="1"/>
          </p:nvPr>
        </p:nvSpPr>
        <p:spPr>
          <a:xfrm>
            <a:off x="12221686" y="3319615"/>
            <a:ext cx="10720800" cy="8973985"/>
          </a:xfrm>
        </p:spPr>
        <p:txBody>
          <a:bodyPr>
            <a:normAutofit/>
          </a:bodyPr>
          <a:lstStyle>
            <a:lvl1pPr marL="287338" indent="-287338">
              <a:lnSpc>
                <a:spcPct val="120000"/>
              </a:lnSpc>
              <a:spcBef>
                <a:spcPts val="0"/>
              </a:spcBef>
              <a:tabLst>
                <a:tab pos="1004888" algn="l"/>
                <a:tab pos="1816100" algn="l"/>
                <a:tab pos="2698750" algn="l"/>
                <a:tab pos="3632200" algn="l"/>
                <a:tab pos="4532313" algn="l"/>
              </a:tabLst>
              <a:defRPr sz="3600" b="0" i="0">
                <a:latin typeface="TID UI" panose="02000503000000020004" pitchFamily="2" charset="0"/>
                <a:ea typeface="TID UI" panose="02000503000000020004" pitchFamily="2" charset="0"/>
                <a:cs typeface="TID UI" panose="02000503000000020004" pitchFamily="2" charset="0"/>
              </a:defRPr>
            </a:lvl1pPr>
            <a:lvl2pPr marL="72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2pPr>
            <a:lvl3pPr marL="1079500" indent="-358775">
              <a:lnSpc>
                <a:spcPct val="120000"/>
              </a:lnSpc>
              <a:spcBef>
                <a:spcPts val="0"/>
              </a:spcBef>
              <a:tabLst>
                <a:tab pos="2663825" algn="l"/>
                <a:tab pos="4559300" algn="l"/>
              </a:tabLst>
              <a:defRPr sz="3600" b="0" i="0">
                <a:latin typeface="TID UI" panose="02000503000000020004" pitchFamily="2" charset="0"/>
                <a:ea typeface="TID UI" panose="02000503000000020004" pitchFamily="2" charset="0"/>
                <a:cs typeface="TID UI" panose="02000503000000020004" pitchFamily="2" charset="0"/>
              </a:defRPr>
            </a:lvl3pPr>
            <a:lvl4pPr marL="144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4pPr>
            <a:lvl5pPr marL="1800000" indent="-360000">
              <a:lnSpc>
                <a:spcPct val="120000"/>
              </a:lnSpc>
              <a:spcBef>
                <a:spcPts val="0"/>
              </a:spcBef>
              <a:defRPr sz="3600" b="0" i="0">
                <a:latin typeface="TID UI" panose="02000503000000020004" pitchFamily="2" charset="0"/>
                <a:ea typeface="TID UI" panose="02000503000000020004" pitchFamily="2" charset="0"/>
                <a:cs typeface="TID UI" panose="02000503000000020004" pitchFamily="2" charset="0"/>
              </a:defRPr>
            </a:lvl5pPr>
          </a:lstStyle>
          <a:p>
            <a:pPr lvl="0"/>
            <a:r>
              <a:rPr lang="nb-NO"/>
              <a:t>Click to add text</a:t>
            </a:r>
          </a:p>
          <a:p>
            <a:pPr lvl="1"/>
            <a:r>
              <a:rPr lang="nb-NO"/>
              <a:t>Andre nivå</a:t>
            </a:r>
          </a:p>
          <a:p>
            <a:pPr lvl="2"/>
            <a:r>
              <a:rPr lang="nb-NO"/>
              <a:t>Tredje nivå</a:t>
            </a:r>
          </a:p>
          <a:p>
            <a:pPr lvl="3"/>
            <a:r>
              <a:rPr lang="nb-NO"/>
              <a:t>Fjerde nivå</a:t>
            </a:r>
          </a:p>
          <a:p>
            <a:pPr lvl="4"/>
            <a:r>
              <a:rPr lang="nb-NO"/>
              <a:t>Femte nivå</a:t>
            </a:r>
            <a:endParaRPr lang="en-US"/>
          </a:p>
        </p:txBody>
      </p:sp>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50147080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702"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og punktliste">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5E75FA5-C223-498F-A120-C4171443D97A}"/>
              </a:ext>
            </a:extLst>
          </p:cNvPr>
          <p:cNvSpPr>
            <a:spLocks noGrp="1"/>
          </p:cNvSpPr>
          <p:nvPr>
            <p:ph type="title" hasCustomPrompt="1"/>
          </p:nvPr>
        </p:nvSpPr>
        <p:spPr>
          <a:xfrm>
            <a:off x="1350282" y="1855997"/>
            <a:ext cx="10984593" cy="997196"/>
          </a:xfrm>
        </p:spPr>
        <p:txBody>
          <a:bodyPr anchor="b" anchorCtr="0"/>
          <a:lstStyle>
            <a:lvl1pPr>
              <a:lnSpc>
                <a:spcPct val="90000"/>
              </a:lnSpc>
              <a:spcBef>
                <a:spcPts val="0"/>
              </a:spcBef>
              <a:defRPr sz="7200"/>
            </a:lvl1pPr>
          </a:lstStyle>
          <a:p>
            <a:r>
              <a:rPr lang="nb-NO"/>
              <a:t>Click to </a:t>
            </a:r>
            <a:r>
              <a:rPr lang="nb-NO" err="1"/>
              <a:t>add</a:t>
            </a:r>
            <a:endParaRPr lang="en-US"/>
          </a:p>
        </p:txBody>
      </p:sp>
      <p:sp>
        <p:nvSpPr>
          <p:cNvPr id="8" name="Plassholder for lysbildenummer 7">
            <a:extLst>
              <a:ext uri="{FF2B5EF4-FFF2-40B4-BE49-F238E27FC236}">
                <a16:creationId xmlns:a16="http://schemas.microsoft.com/office/drawing/2014/main" id="{22B5982B-6322-4389-806E-5F9A5662F6B2}"/>
              </a:ext>
            </a:extLst>
          </p:cNvPr>
          <p:cNvSpPr>
            <a:spLocks noGrp="1"/>
          </p:cNvSpPr>
          <p:nvPr>
            <p:ph type="sldNum" sz="quarter" idx="19"/>
          </p:nvPr>
        </p:nvSpPr>
        <p:spPr/>
        <p:txBody>
          <a:bodyPr/>
          <a:lstStyle>
            <a:lvl1pPr>
              <a:defRPr b="0" i="0">
                <a:latin typeface="TID UI" panose="02000503000000020004" pitchFamily="2" charset="0"/>
              </a:defRPr>
            </a:lvl1pPr>
          </a:lstStyle>
          <a:p>
            <a:fld id="{5E9836C9-296F-4D48-9D11-2B1B9E521275}" type="slidenum">
              <a:rPr lang="nb-NO" smtClean="0"/>
              <a:pPr/>
              <a:t>‹#›</a:t>
            </a:fld>
            <a:endParaRPr lang="nb-NO"/>
          </a:p>
        </p:txBody>
      </p:sp>
      <p:pic>
        <p:nvPicPr>
          <p:cNvPr id="5" name="Grafikk 4">
            <a:extLst>
              <a:ext uri="{FF2B5EF4-FFF2-40B4-BE49-F238E27FC236}">
                <a16:creationId xmlns:a16="http://schemas.microsoft.com/office/drawing/2014/main" id="{BC187FA0-031A-7731-9FE4-7089FF7114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3" name="Plassholder for tekst 2">
            <a:extLst>
              <a:ext uri="{FF2B5EF4-FFF2-40B4-BE49-F238E27FC236}">
                <a16:creationId xmlns:a16="http://schemas.microsoft.com/office/drawing/2014/main" id="{1B376D59-6EED-4F9B-2371-02B050D60B63}"/>
              </a:ext>
            </a:extLst>
          </p:cNvPr>
          <p:cNvSpPr>
            <a:spLocks noGrp="1"/>
          </p:cNvSpPr>
          <p:nvPr>
            <p:ph type="body" sz="quarter" idx="21" hasCustomPrompt="1"/>
          </p:nvPr>
        </p:nvSpPr>
        <p:spPr>
          <a:xfrm>
            <a:off x="1368216" y="3336508"/>
            <a:ext cx="10674350" cy="1540292"/>
          </a:xfrm>
        </p:spPr>
        <p:txBody>
          <a:bodyPr>
            <a:noAutofit/>
          </a:bodyPr>
          <a:lstStyle>
            <a:lvl1pPr marL="0" indent="0">
              <a:lnSpc>
                <a:spcPct val="110000"/>
              </a:lnSpc>
              <a:buNone/>
              <a:defRPr sz="4200" b="0" i="0">
                <a:latin typeface="TID UI" panose="02000503000000020004" pitchFamily="2" charset="0"/>
                <a:ea typeface="TID UI" panose="02000503000000020004" pitchFamily="2" charset="0"/>
                <a:cs typeface="TID UI" panose="02000503000000020004" pitchFamily="2" charset="0"/>
              </a:defRPr>
            </a:lvl1pPr>
            <a:lvl2pPr marL="450000" indent="0">
              <a:buNone/>
              <a:defRPr sz="4200" b="0" i="0">
                <a:latin typeface="TID UI" panose="02000503000000020004" pitchFamily="2" charset="0"/>
                <a:ea typeface="TID UI" panose="02000503000000020004" pitchFamily="2" charset="0"/>
                <a:cs typeface="TID UI" panose="02000503000000020004" pitchFamily="2" charset="0"/>
              </a:defRPr>
            </a:lvl2pPr>
            <a:lvl3pPr marL="900000" indent="0">
              <a:buNone/>
              <a:defRPr sz="4200" b="0" i="0">
                <a:latin typeface="TID UI" panose="02000503000000020004" pitchFamily="2" charset="0"/>
                <a:ea typeface="TID UI" panose="02000503000000020004" pitchFamily="2" charset="0"/>
                <a:cs typeface="TID UI" panose="02000503000000020004" pitchFamily="2" charset="0"/>
              </a:defRPr>
            </a:lvl3pPr>
            <a:lvl4pPr marL="1350000" indent="0">
              <a:buNone/>
              <a:defRPr sz="4200" b="0" i="0">
                <a:latin typeface="TID UI" panose="02000503000000020004" pitchFamily="2" charset="0"/>
                <a:ea typeface="TID UI" panose="02000503000000020004" pitchFamily="2" charset="0"/>
                <a:cs typeface="TID UI" panose="02000503000000020004" pitchFamily="2" charset="0"/>
              </a:defRPr>
            </a:lvl4pPr>
            <a:lvl5pPr marL="1800000" indent="0">
              <a:buNone/>
              <a:defRPr sz="4200" b="0" i="0">
                <a:latin typeface="TID UI" panose="02000503000000020004" pitchFamily="2" charset="0"/>
                <a:ea typeface="TID UI" panose="02000503000000020004" pitchFamily="2" charset="0"/>
                <a:cs typeface="TID UI" panose="02000503000000020004" pitchFamily="2" charset="0"/>
              </a:defRPr>
            </a:lvl5pPr>
          </a:lstStyle>
          <a:p>
            <a:pPr lvl="0"/>
            <a:r>
              <a:rPr lang="nb-NO"/>
              <a:t>Undertittel </a:t>
            </a:r>
          </a:p>
        </p:txBody>
      </p:sp>
      <p:sp>
        <p:nvSpPr>
          <p:cNvPr id="6" name="Plassholder for tekst 5">
            <a:extLst>
              <a:ext uri="{FF2B5EF4-FFF2-40B4-BE49-F238E27FC236}">
                <a16:creationId xmlns:a16="http://schemas.microsoft.com/office/drawing/2014/main" id="{B4D2C97A-B562-99AD-0B70-5E28810BC8E5}"/>
              </a:ext>
            </a:extLst>
          </p:cNvPr>
          <p:cNvSpPr>
            <a:spLocks noGrp="1"/>
          </p:cNvSpPr>
          <p:nvPr>
            <p:ph type="body" sz="quarter" idx="22"/>
          </p:nvPr>
        </p:nvSpPr>
        <p:spPr>
          <a:xfrm>
            <a:off x="12222099" y="3336508"/>
            <a:ext cx="10720387" cy="8530450"/>
          </a:xfrm>
        </p:spPr>
        <p:txBody>
          <a:bodyPr>
            <a:noAutofit/>
          </a:bodyPr>
          <a:lstStyle>
            <a:lvl1pPr marL="449263" indent="-449263">
              <a:lnSpc>
                <a:spcPct val="130000"/>
              </a:lnSpc>
              <a:spcAft>
                <a:spcPts val="1800"/>
              </a:spcAft>
              <a:tabLst>
                <a:tab pos="1103313" algn="l"/>
                <a:tab pos="2705100" algn="l"/>
                <a:tab pos="4475163" algn="l"/>
                <a:tab pos="6307138" algn="l"/>
              </a:tabLst>
              <a:defRPr sz="3600" b="0" i="0">
                <a:latin typeface="TID UI" panose="02000503000000020004" pitchFamily="2" charset="0"/>
              </a:defRPr>
            </a:lvl1pPr>
            <a:lvl2pPr>
              <a:lnSpc>
                <a:spcPct val="130000"/>
              </a:lnSpc>
              <a:spcAft>
                <a:spcPts val="1800"/>
              </a:spcAft>
              <a:defRPr sz="3600" b="0" i="0">
                <a:latin typeface="TID UI" panose="02000503000000020004" pitchFamily="2" charset="0"/>
              </a:defRPr>
            </a:lvl2pPr>
            <a:lvl3pPr>
              <a:lnSpc>
                <a:spcPct val="130000"/>
              </a:lnSpc>
              <a:spcAft>
                <a:spcPts val="1800"/>
              </a:spcAft>
              <a:defRPr sz="3600" b="0" i="0">
                <a:latin typeface="TID UI" panose="02000503000000020004" pitchFamily="2" charset="0"/>
              </a:defRPr>
            </a:lvl3pPr>
            <a:lvl4pPr>
              <a:lnSpc>
                <a:spcPct val="130000"/>
              </a:lnSpc>
              <a:spcAft>
                <a:spcPts val="1800"/>
              </a:spcAft>
              <a:defRPr sz="3600" b="0" i="0">
                <a:latin typeface="TID UI" panose="02000503000000020004" pitchFamily="2" charset="0"/>
              </a:defRPr>
            </a:lvl4pPr>
            <a:lvl5pPr>
              <a:lnSpc>
                <a:spcPct val="130000"/>
              </a:lnSpc>
              <a:spcAft>
                <a:spcPts val="1800"/>
              </a:spcAft>
              <a:defRPr sz="3600" b="0" i="0">
                <a:latin typeface="TID UI"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b-NO"/>
          </a:p>
        </p:txBody>
      </p:sp>
    </p:spTree>
    <p:extLst>
      <p:ext uri="{BB962C8B-B14F-4D97-AF65-F5344CB8AC3E}">
        <p14:creationId xmlns:p14="http://schemas.microsoft.com/office/powerpoint/2010/main" val="2593064154"/>
      </p:ext>
    </p:extLst>
  </p:cSld>
  <p:clrMapOvr>
    <a:masterClrMapping/>
  </p:clrMapOvr>
  <p:extLst>
    <p:ext uri="{DCECCB84-F9BA-43D5-87BE-67443E8EF086}">
      <p15:sldGuideLst xmlns:p15="http://schemas.microsoft.com/office/powerpoint/2012/main">
        <p15:guide id="1" orient="horz" pos="4320">
          <p15:clr>
            <a:srgbClr val="FBAE40"/>
          </p15:clr>
        </p15:guide>
        <p15:guide id="2" pos="770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e helside">
    <p:spTree>
      <p:nvGrpSpPr>
        <p:cNvPr id="1" name=""/>
        <p:cNvGrpSpPr/>
        <p:nvPr/>
      </p:nvGrpSpPr>
      <p:grpSpPr>
        <a:xfrm>
          <a:off x="0" y="0"/>
          <a:ext cx="0" cy="0"/>
          <a:chOff x="0" y="0"/>
          <a:chExt cx="0" cy="0"/>
        </a:xfrm>
      </p:grpSpPr>
      <p:sp>
        <p:nvSpPr>
          <p:cNvPr id="9" name="Plassholder for bilde 8">
            <a:extLst>
              <a:ext uri="{FF2B5EF4-FFF2-40B4-BE49-F238E27FC236}">
                <a16:creationId xmlns:a16="http://schemas.microsoft.com/office/drawing/2014/main" id="{27AE6E39-9D43-441B-9718-0423EEA22FAD}"/>
              </a:ext>
            </a:extLst>
          </p:cNvPr>
          <p:cNvSpPr>
            <a:spLocks noGrp="1"/>
          </p:cNvSpPr>
          <p:nvPr>
            <p:ph type="pic" sz="quarter" idx="13"/>
          </p:nvPr>
        </p:nvSpPr>
        <p:spPr>
          <a:xfrm>
            <a:off x="0" y="0"/>
            <a:ext cx="24404161" cy="13716000"/>
          </a:xfrm>
          <a:solidFill>
            <a:schemeClr val="bg1">
              <a:lumMod val="85000"/>
            </a:schemeClr>
          </a:solidFill>
        </p:spPr>
        <p:txBody>
          <a:bodyPr/>
          <a:lstStyle>
            <a:lvl1pPr>
              <a:defRPr b="0" i="0">
                <a:noFill/>
                <a:latin typeface="TID UI" panose="02000503000000020004" pitchFamily="2" charset="0"/>
              </a:defRPr>
            </a:lvl1pPr>
          </a:lstStyle>
          <a:p>
            <a:r>
              <a:rPr lang="en-GB"/>
              <a:t>Click icon to add picture</a:t>
            </a:r>
            <a:endParaRPr lang="nb-NO"/>
          </a:p>
        </p:txBody>
      </p:sp>
      <p:pic>
        <p:nvPicPr>
          <p:cNvPr id="4" name="Grafikk 3">
            <a:extLst>
              <a:ext uri="{FF2B5EF4-FFF2-40B4-BE49-F238E27FC236}">
                <a16:creationId xmlns:a16="http://schemas.microsoft.com/office/drawing/2014/main" id="{6F2A9EE3-2B42-AF5D-AD3C-C0E784CA30D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spTree>
    <p:extLst>
      <p:ext uri="{BB962C8B-B14F-4D97-AF65-F5344CB8AC3E}">
        <p14:creationId xmlns:p14="http://schemas.microsoft.com/office/powerpoint/2010/main" val="1454194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og innho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7625" y="976928"/>
            <a:ext cx="22387502" cy="1840790"/>
          </a:xfrm>
        </p:spPr>
        <p:txBody>
          <a:bodyPr anchor="b" anchorCtr="0">
            <a:normAutofit/>
          </a:bodyPr>
          <a:lstStyle>
            <a:lvl1pPr>
              <a:lnSpc>
                <a:spcPct val="100000"/>
              </a:lnSpc>
              <a:defRPr baseline="0">
                <a:solidFill>
                  <a:schemeClr val="tx1"/>
                </a:solidFill>
              </a:defRPr>
            </a:lvl1pPr>
          </a:lstStyle>
          <a:p>
            <a:r>
              <a:rPr lang="en-GB"/>
              <a:t>Click to edit Master title style</a:t>
            </a:r>
            <a:endParaRPr lang="en-US"/>
          </a:p>
        </p:txBody>
      </p:sp>
      <p:sp>
        <p:nvSpPr>
          <p:cNvPr id="3" name="Content Placeholder 2"/>
          <p:cNvSpPr>
            <a:spLocks noGrp="1"/>
          </p:cNvSpPr>
          <p:nvPr>
            <p:ph idx="1" hasCustomPrompt="1"/>
          </p:nvPr>
        </p:nvSpPr>
        <p:spPr>
          <a:xfrm>
            <a:off x="1317624" y="3235537"/>
            <a:ext cx="21757563" cy="8463116"/>
          </a:xfrm>
        </p:spPr>
        <p:txBody>
          <a:bodyPr wrap="square" numCol="1">
            <a:normAutofit/>
          </a:bodyPr>
          <a:lstStyle>
            <a:lvl1pPr marL="641250" indent="-6408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1pPr>
            <a:lvl2pPr marL="898525" indent="-449263">
              <a:lnSpc>
                <a:spcPct val="120000"/>
              </a:lnSpc>
              <a:spcAft>
                <a:spcPts val="3000"/>
              </a:spcAft>
              <a:buSzPct val="100000"/>
              <a:buFontTx/>
              <a:buBlip>
                <a:blip r:embed="rId2">
                  <a:extLst>
                    <a:ext uri="{96DAC541-7B7A-43D3-8B79-37D633B846F1}">
                      <asvg:svgBlip xmlns:asvg="http://schemas.microsoft.com/office/drawing/2016/SVG/main" r:embed="rId3"/>
                    </a:ext>
                  </a:extLst>
                </a:blip>
              </a:buBlip>
              <a:tabLst>
                <a:tab pos="2646363" algn="l"/>
                <a:tab pos="4433888" algn="l"/>
                <a:tab pos="6262688" algn="l"/>
              </a:tabLst>
              <a:defRPr sz="3800" b="0" i="0">
                <a:latin typeface="TID UI" panose="02000503000000020004" pitchFamily="2" charset="0"/>
              </a:defRPr>
            </a:lvl2pPr>
            <a:lvl3pPr marL="1350000" indent="-4500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3pPr>
            <a:lvl4pPr marL="1798638" indent="-449263">
              <a:lnSpc>
                <a:spcPct val="120000"/>
              </a:lnSpc>
              <a:spcAft>
                <a:spcPts val="3000"/>
              </a:spcAft>
              <a:buSzPct val="100000"/>
              <a:buFontTx/>
              <a:buBlip>
                <a:blip r:embed="rId2">
                  <a:extLst>
                    <a:ext uri="{96DAC541-7B7A-43D3-8B79-37D633B846F1}">
                      <asvg:svgBlip xmlns:asvg="http://schemas.microsoft.com/office/drawing/2016/SVG/main" r:embed="rId3"/>
                    </a:ext>
                  </a:extLst>
                </a:blip>
              </a:buBlip>
              <a:tabLst>
                <a:tab pos="2663825" algn="l"/>
                <a:tab pos="4516438" algn="l"/>
                <a:tab pos="6350000" algn="l"/>
                <a:tab pos="8202613" algn="l"/>
              </a:tabLst>
              <a:defRPr sz="3800" b="0" i="0">
                <a:latin typeface="TID UI" panose="02000503000000020004" pitchFamily="2" charset="0"/>
              </a:defRPr>
            </a:lvl4pPr>
            <a:lvl5pPr marL="2250000" indent="-450000">
              <a:lnSpc>
                <a:spcPct val="120000"/>
              </a:lnSpc>
              <a:spcAft>
                <a:spcPts val="3000"/>
              </a:spcAft>
              <a:buSzPct val="100000"/>
              <a:buFontTx/>
              <a:buBlip>
                <a:blip r:embed="rId2">
                  <a:extLst>
                    <a:ext uri="{96DAC541-7B7A-43D3-8B79-37D633B846F1}">
                      <asvg:svgBlip xmlns:asvg="http://schemas.microsoft.com/office/drawing/2016/SVG/main" r:embed="rId3"/>
                    </a:ext>
                  </a:extLst>
                </a:blip>
              </a:buBlip>
              <a:defRPr sz="3800" b="0" i="0">
                <a:latin typeface="TID UI" panose="02000503000000020004" pitchFamily="2" charset="0"/>
              </a:defRPr>
            </a:lvl5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endParaRPr lang="en-US"/>
          </a:p>
        </p:txBody>
      </p:sp>
      <p:sp>
        <p:nvSpPr>
          <p:cNvPr id="11" name="Plassholder for lysbildenummer 10">
            <a:extLst>
              <a:ext uri="{FF2B5EF4-FFF2-40B4-BE49-F238E27FC236}">
                <a16:creationId xmlns:a16="http://schemas.microsoft.com/office/drawing/2014/main" id="{FC17120C-7617-4772-8446-9844541283DD}"/>
              </a:ext>
            </a:extLst>
          </p:cNvPr>
          <p:cNvSpPr>
            <a:spLocks noGrp="1"/>
          </p:cNvSpPr>
          <p:nvPr>
            <p:ph type="sldNum" sz="quarter" idx="19"/>
          </p:nvPr>
        </p:nvSpPr>
        <p:spPr/>
        <p:txBody>
          <a:bodyPr/>
          <a:lstStyle>
            <a:lvl1pPr>
              <a:defRPr b="0" i="0">
                <a:latin typeface="TID UI" panose="02000503000000020004" pitchFamily="2" charset="0"/>
              </a:defRPr>
            </a:lvl1pPr>
          </a:lstStyle>
          <a:p>
            <a:fld id="{99A50625-6FC4-47A0-A809-3A0B4628D5E7}" type="slidenum">
              <a:rPr lang="nb-NO" smtClean="0"/>
              <a:pPr/>
              <a:t>‹#›</a:t>
            </a:fld>
            <a:endParaRPr lang="nb-NO"/>
          </a:p>
        </p:txBody>
      </p:sp>
      <p:pic>
        <p:nvPicPr>
          <p:cNvPr id="13" name="Grafikk 12">
            <a:extLst>
              <a:ext uri="{FF2B5EF4-FFF2-40B4-BE49-F238E27FC236}">
                <a16:creationId xmlns:a16="http://schemas.microsoft.com/office/drawing/2014/main" id="{52515392-7AA4-ABDE-8723-F210496939A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836453680"/>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to kolonn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7625" y="1844374"/>
            <a:ext cx="22387502" cy="984885"/>
          </a:xfrm>
        </p:spPr>
        <p:txBody>
          <a:bodyPr/>
          <a:lstStyle>
            <a:lvl1pPr>
              <a:lnSpc>
                <a:spcPct val="100000"/>
              </a:lnSpc>
              <a:spcBef>
                <a:spcPts val="0"/>
              </a:spcBef>
              <a:defRPr sz="6400">
                <a:solidFill>
                  <a:schemeClr val="tx2"/>
                </a:solidFill>
              </a:defRPr>
            </a:lvl1pPr>
          </a:lstStyle>
          <a:p>
            <a:r>
              <a:rPr lang="nb-NO"/>
              <a:t>Click to </a:t>
            </a:r>
            <a:r>
              <a:rPr lang="nb-NO" err="1"/>
              <a:t>add</a:t>
            </a:r>
            <a:r>
              <a:rPr lang="nb-NO"/>
              <a:t> </a:t>
            </a:r>
            <a:r>
              <a:rPr lang="nb-NO" err="1"/>
              <a:t>title</a:t>
            </a:r>
            <a:endParaRPr lang="en-US"/>
          </a:p>
        </p:txBody>
      </p:sp>
      <p:sp>
        <p:nvSpPr>
          <p:cNvPr id="12" name="Plassholder for lysbildenummer 11">
            <a:extLst>
              <a:ext uri="{FF2B5EF4-FFF2-40B4-BE49-F238E27FC236}">
                <a16:creationId xmlns:a16="http://schemas.microsoft.com/office/drawing/2014/main" id="{8AC4C74F-2769-4861-96C2-153E2D38882D}"/>
              </a:ext>
            </a:extLst>
          </p:cNvPr>
          <p:cNvSpPr>
            <a:spLocks noGrp="1"/>
          </p:cNvSpPr>
          <p:nvPr>
            <p:ph type="sldNum" sz="quarter" idx="19"/>
          </p:nvPr>
        </p:nvSpPr>
        <p:spPr/>
        <p:txBody>
          <a:bodyPr/>
          <a:lstStyle>
            <a:lvl1pPr>
              <a:defRPr b="0" i="0">
                <a:latin typeface="TID UI" panose="02000503000000020004" pitchFamily="2" charset="0"/>
              </a:defRPr>
            </a:lvl1pPr>
          </a:lstStyle>
          <a:p>
            <a:fld id="{D3A706A2-D6FB-4B8F-AD25-D41D4CF43D8A}" type="slidenum">
              <a:rPr lang="nb-NO" smtClean="0"/>
              <a:pPr/>
              <a:t>‹#›</a:t>
            </a:fld>
            <a:endParaRPr lang="nb-NO"/>
          </a:p>
        </p:txBody>
      </p:sp>
      <p:pic>
        <p:nvPicPr>
          <p:cNvPr id="6" name="Grafikk 5">
            <a:extLst>
              <a:ext uri="{FF2B5EF4-FFF2-40B4-BE49-F238E27FC236}">
                <a16:creationId xmlns:a16="http://schemas.microsoft.com/office/drawing/2014/main" id="{54AE50FF-3797-8AA7-3DFC-87837D9FD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4" name="Plassholder for tekst 3">
            <a:extLst>
              <a:ext uri="{FF2B5EF4-FFF2-40B4-BE49-F238E27FC236}">
                <a16:creationId xmlns:a16="http://schemas.microsoft.com/office/drawing/2014/main" id="{15F990E5-E36F-D117-3E53-101079E6AE9B}"/>
              </a:ext>
            </a:extLst>
          </p:cNvPr>
          <p:cNvSpPr>
            <a:spLocks noGrp="1"/>
          </p:cNvSpPr>
          <p:nvPr>
            <p:ph type="body" sz="quarter" idx="20" hasCustomPrompt="1"/>
          </p:nvPr>
        </p:nvSpPr>
        <p:spPr>
          <a:xfrm>
            <a:off x="1317625" y="3586395"/>
            <a:ext cx="21752335" cy="8694505"/>
          </a:xfrm>
        </p:spPr>
        <p:txBody>
          <a:bodyPr numCol="2" spcCol="720000">
            <a:normAutofit/>
          </a:bodyPr>
          <a:lstStyle>
            <a:lvl1pPr marL="514350" indent="-514350">
              <a:lnSpc>
                <a:spcPct val="130000"/>
              </a:lnSpc>
              <a:buFont typeface="+mj-lt"/>
              <a:buAutoNum type="arabicPeriod"/>
              <a:defRPr sz="2800" b="0" i="0">
                <a:latin typeface="TID UI" panose="02000503000000020004" pitchFamily="2" charset="0"/>
              </a:defRPr>
            </a:lvl1pPr>
            <a:lvl2pPr>
              <a:defRPr sz="2800"/>
            </a:lvl2pPr>
            <a:lvl3pPr>
              <a:defRPr sz="2800"/>
            </a:lvl3pPr>
            <a:lvl4pPr>
              <a:defRPr sz="2800"/>
            </a:lvl4pPr>
            <a:lvl5pPr>
              <a:defRPr sz="2800"/>
            </a:lvl5pPr>
          </a:lstStyle>
          <a:p>
            <a:pPr lvl="0"/>
            <a:r>
              <a:rPr lang="nb-NO"/>
              <a:t>Sed ut </a:t>
            </a:r>
            <a:r>
              <a:rPr lang="nb-NO" err="1"/>
              <a:t>perspiciatis</a:t>
            </a:r>
            <a:r>
              <a:rPr lang="nb-NO"/>
              <a:t> </a:t>
            </a:r>
            <a:r>
              <a:rPr lang="nb-NO" err="1"/>
              <a:t>unde</a:t>
            </a:r>
            <a:r>
              <a:rPr lang="nb-NO"/>
              <a:t> </a:t>
            </a:r>
            <a:r>
              <a:rPr lang="nb-NO" err="1"/>
              <a:t>omnis</a:t>
            </a:r>
            <a:r>
              <a:rPr lang="nb-NO"/>
              <a:t> iste </a:t>
            </a:r>
            <a:r>
              <a:rPr lang="nb-NO" err="1"/>
              <a:t>natus</a:t>
            </a:r>
            <a:r>
              <a:rPr lang="nb-NO"/>
              <a:t> </a:t>
            </a:r>
            <a:r>
              <a:rPr lang="nb-NO" err="1"/>
              <a:t>error</a:t>
            </a:r>
            <a:r>
              <a:rPr lang="nb-NO"/>
              <a:t> </a:t>
            </a:r>
            <a:r>
              <a:rPr lang="nb-NO" err="1"/>
              <a:t>sit</a:t>
            </a:r>
            <a:r>
              <a:rPr lang="nb-NO"/>
              <a:t> </a:t>
            </a:r>
            <a:r>
              <a:rPr lang="nb-NO" err="1"/>
              <a:t>voluptatem</a:t>
            </a:r>
            <a:r>
              <a:rPr lang="nb-NO"/>
              <a:t> </a:t>
            </a:r>
            <a:r>
              <a:rPr lang="nb-NO" err="1"/>
              <a:t>accusantium</a:t>
            </a:r>
            <a:r>
              <a:rPr lang="nb-NO"/>
              <a:t> </a:t>
            </a:r>
            <a:r>
              <a:rPr lang="nb-NO" err="1"/>
              <a:t>doloremque</a:t>
            </a:r>
            <a:r>
              <a:rPr lang="nb-NO"/>
              <a:t> </a:t>
            </a:r>
            <a:r>
              <a:rPr lang="nb-NO" err="1"/>
              <a:t>laudantium</a:t>
            </a:r>
            <a:r>
              <a:rPr lang="nb-NO"/>
              <a:t>, </a:t>
            </a:r>
            <a:r>
              <a:rPr lang="nb-NO" err="1"/>
              <a:t>totam</a:t>
            </a:r>
            <a:r>
              <a:rPr lang="nb-NO"/>
              <a:t> rem </a:t>
            </a:r>
            <a:r>
              <a:rPr lang="nb-NO" err="1"/>
              <a:t>aperiam</a:t>
            </a:r>
            <a:r>
              <a:rPr lang="nb-NO"/>
              <a:t>, </a:t>
            </a:r>
            <a:r>
              <a:rPr lang="nb-NO" err="1"/>
              <a:t>eaque</a:t>
            </a:r>
            <a:r>
              <a:rPr lang="nb-NO"/>
              <a:t> </a:t>
            </a:r>
            <a:r>
              <a:rPr lang="nb-NO" err="1"/>
              <a:t>ipsa</a:t>
            </a:r>
            <a:r>
              <a:rPr lang="nb-NO"/>
              <a:t> </a:t>
            </a:r>
            <a:r>
              <a:rPr lang="nb-NO" err="1"/>
              <a:t>quae</a:t>
            </a:r>
            <a:r>
              <a:rPr lang="nb-NO"/>
              <a:t> ab </a:t>
            </a:r>
            <a:r>
              <a:rPr lang="nb-NO" err="1"/>
              <a:t>illo</a:t>
            </a:r>
            <a:r>
              <a:rPr lang="nb-NO"/>
              <a:t> </a:t>
            </a:r>
            <a:r>
              <a:rPr lang="nb-NO" err="1"/>
              <a:t>inventore</a:t>
            </a:r>
            <a:r>
              <a:rPr lang="nb-NO"/>
              <a:t> </a:t>
            </a:r>
            <a:r>
              <a:rPr lang="nb-NO" err="1"/>
              <a:t>veritatis</a:t>
            </a:r>
            <a:r>
              <a:rPr lang="nb-NO"/>
              <a:t> et </a:t>
            </a:r>
            <a:r>
              <a:rPr lang="nb-NO" err="1"/>
              <a:t>quasi</a:t>
            </a:r>
            <a:r>
              <a:rPr lang="nb-NO"/>
              <a:t> </a:t>
            </a:r>
            <a:r>
              <a:rPr lang="nb-NO" err="1"/>
              <a:t>architecto</a:t>
            </a:r>
            <a:r>
              <a:rPr lang="nb-NO"/>
              <a:t> </a:t>
            </a:r>
            <a:r>
              <a:rPr lang="nb-NO" err="1"/>
              <a:t>beatae</a:t>
            </a:r>
            <a:r>
              <a:rPr lang="nb-NO"/>
              <a:t> vitae dicta sunt </a:t>
            </a:r>
            <a:r>
              <a:rPr lang="nb-NO" err="1"/>
              <a:t>explicabo</a:t>
            </a:r>
            <a:r>
              <a:rPr lang="nb-NO"/>
              <a:t>. </a:t>
            </a:r>
          </a:p>
          <a:p>
            <a:pPr lvl="0"/>
            <a:endParaRPr lang="nb-NO"/>
          </a:p>
          <a:p>
            <a:pPr lvl="0"/>
            <a:r>
              <a:rPr lang="nb-NO"/>
              <a:t>Nemo </a:t>
            </a:r>
            <a:r>
              <a:rPr lang="nb-NO" err="1"/>
              <a:t>enim</a:t>
            </a:r>
            <a:r>
              <a:rPr lang="nb-NO"/>
              <a:t> </a:t>
            </a:r>
            <a:r>
              <a:rPr lang="nb-NO" err="1"/>
              <a:t>ipsam</a:t>
            </a:r>
            <a:r>
              <a:rPr lang="nb-NO"/>
              <a:t> </a:t>
            </a:r>
            <a:r>
              <a:rPr lang="nb-NO" err="1"/>
              <a:t>voluptatem</a:t>
            </a:r>
            <a:r>
              <a:rPr lang="nb-NO"/>
              <a:t> </a:t>
            </a:r>
            <a:r>
              <a:rPr lang="nb-NO" err="1"/>
              <a:t>quia</a:t>
            </a:r>
            <a:r>
              <a:rPr lang="nb-NO"/>
              <a:t> </a:t>
            </a:r>
            <a:r>
              <a:rPr lang="nb-NO" err="1"/>
              <a:t>voluptas</a:t>
            </a:r>
            <a:r>
              <a:rPr lang="nb-NO"/>
              <a:t> </a:t>
            </a:r>
            <a:r>
              <a:rPr lang="nb-NO" err="1"/>
              <a:t>sit</a:t>
            </a:r>
            <a:r>
              <a:rPr lang="nb-NO"/>
              <a:t> </a:t>
            </a:r>
            <a:r>
              <a:rPr lang="nb-NO" err="1"/>
              <a:t>aspernatur</a:t>
            </a:r>
            <a:r>
              <a:rPr lang="nb-NO"/>
              <a:t> </a:t>
            </a:r>
            <a:r>
              <a:rPr lang="nb-NO" err="1"/>
              <a:t>aut</a:t>
            </a:r>
            <a:r>
              <a:rPr lang="nb-NO"/>
              <a:t> </a:t>
            </a:r>
            <a:r>
              <a:rPr lang="nb-NO" err="1"/>
              <a:t>odit</a:t>
            </a:r>
            <a:r>
              <a:rPr lang="nb-NO"/>
              <a:t> </a:t>
            </a:r>
            <a:r>
              <a:rPr lang="nb-NO" err="1"/>
              <a:t>aut</a:t>
            </a:r>
            <a:r>
              <a:rPr lang="nb-NO"/>
              <a:t> </a:t>
            </a:r>
            <a:r>
              <a:rPr lang="nb-NO" err="1"/>
              <a:t>fugit</a:t>
            </a:r>
            <a:r>
              <a:rPr lang="nb-NO"/>
              <a:t>, sed </a:t>
            </a:r>
            <a:r>
              <a:rPr lang="nb-NO" err="1"/>
              <a:t>quia</a:t>
            </a:r>
            <a:r>
              <a:rPr lang="nb-NO"/>
              <a:t> </a:t>
            </a:r>
            <a:r>
              <a:rPr lang="nb-NO" err="1"/>
              <a:t>consequuntur</a:t>
            </a:r>
            <a:r>
              <a:rPr lang="nb-NO"/>
              <a:t> </a:t>
            </a:r>
            <a:r>
              <a:rPr lang="nb-NO" err="1"/>
              <a:t>magni</a:t>
            </a:r>
            <a:r>
              <a:rPr lang="nb-NO"/>
              <a:t> </a:t>
            </a:r>
            <a:r>
              <a:rPr lang="nb-NO" err="1"/>
              <a:t>dolores</a:t>
            </a:r>
            <a:r>
              <a:rPr lang="nb-NO"/>
              <a:t> </a:t>
            </a:r>
            <a:r>
              <a:rPr lang="nb-NO" err="1"/>
              <a:t>eos</a:t>
            </a:r>
            <a:r>
              <a:rPr lang="nb-NO"/>
              <a:t> </a:t>
            </a:r>
            <a:r>
              <a:rPr lang="nb-NO" err="1"/>
              <a:t>qui</a:t>
            </a:r>
            <a:r>
              <a:rPr lang="nb-NO"/>
              <a:t> </a:t>
            </a:r>
            <a:r>
              <a:rPr lang="nb-NO" err="1"/>
              <a:t>ratione</a:t>
            </a:r>
            <a:r>
              <a:rPr lang="nb-NO"/>
              <a:t> </a:t>
            </a:r>
            <a:r>
              <a:rPr lang="nb-NO" err="1"/>
              <a:t>voluptatem</a:t>
            </a:r>
            <a:r>
              <a:rPr lang="nb-NO"/>
              <a:t> </a:t>
            </a:r>
            <a:r>
              <a:rPr lang="nb-NO" err="1"/>
              <a:t>sequi</a:t>
            </a:r>
            <a:r>
              <a:rPr lang="nb-NO"/>
              <a:t> </a:t>
            </a:r>
            <a:r>
              <a:rPr lang="nb-NO" err="1"/>
              <a:t>nesciunt</a:t>
            </a:r>
            <a:r>
              <a:rPr lang="nb-NO"/>
              <a:t>. </a:t>
            </a:r>
            <a:r>
              <a:rPr lang="nb-NO" err="1"/>
              <a:t>Neque</a:t>
            </a:r>
            <a:r>
              <a:rPr lang="nb-NO"/>
              <a:t> </a:t>
            </a:r>
            <a:r>
              <a:rPr lang="nb-NO" err="1"/>
              <a:t>porro</a:t>
            </a:r>
            <a:r>
              <a:rPr lang="nb-NO"/>
              <a:t> </a:t>
            </a:r>
            <a:r>
              <a:rPr lang="nb-NO" err="1"/>
              <a:t>quisquam</a:t>
            </a:r>
            <a:r>
              <a:rPr lang="nb-NO"/>
              <a:t> est, </a:t>
            </a:r>
            <a:r>
              <a:rPr lang="nb-NO" err="1"/>
              <a:t>qui</a:t>
            </a:r>
            <a:r>
              <a:rPr lang="nb-NO"/>
              <a:t> </a:t>
            </a:r>
            <a:r>
              <a:rPr lang="nb-NO" err="1"/>
              <a:t>dolorem</a:t>
            </a:r>
            <a:r>
              <a:rPr lang="nb-NO"/>
              <a:t> </a:t>
            </a:r>
            <a:r>
              <a:rPr lang="nb-NO" err="1"/>
              <a:t>ipsum</a:t>
            </a:r>
            <a:r>
              <a:rPr lang="nb-NO"/>
              <a:t> </a:t>
            </a:r>
            <a:r>
              <a:rPr lang="nb-NO" err="1"/>
              <a:t>quia</a:t>
            </a:r>
            <a:r>
              <a:rPr lang="nb-NO"/>
              <a:t> </a:t>
            </a:r>
            <a:r>
              <a:rPr lang="nb-NO" err="1"/>
              <a:t>dolor</a:t>
            </a:r>
            <a:r>
              <a:rPr lang="nb-NO"/>
              <a:t> </a:t>
            </a:r>
            <a:r>
              <a:rPr lang="nb-NO" err="1"/>
              <a:t>sit</a:t>
            </a:r>
            <a:r>
              <a:rPr lang="nb-NO"/>
              <a:t> </a:t>
            </a:r>
            <a:r>
              <a:rPr lang="nb-NO" err="1"/>
              <a:t>amet</a:t>
            </a:r>
            <a:r>
              <a:rPr lang="nb-NO"/>
              <a:t>, </a:t>
            </a:r>
            <a:r>
              <a:rPr lang="nb-NO" err="1"/>
              <a:t>consectetur</a:t>
            </a:r>
            <a:r>
              <a:rPr lang="nb-NO"/>
              <a:t>, </a:t>
            </a:r>
            <a:r>
              <a:rPr lang="nb-NO" err="1"/>
              <a:t>adipisci</a:t>
            </a:r>
            <a:r>
              <a:rPr lang="nb-NO"/>
              <a:t> </a:t>
            </a:r>
            <a:r>
              <a:rPr lang="nb-NO" err="1"/>
              <a:t>velit</a:t>
            </a:r>
            <a:r>
              <a:rPr lang="nb-NO"/>
              <a:t>, sed </a:t>
            </a:r>
            <a:r>
              <a:rPr lang="nb-NO" err="1"/>
              <a:t>quia</a:t>
            </a:r>
            <a:r>
              <a:rPr lang="nb-NO"/>
              <a:t> non.</a:t>
            </a:r>
          </a:p>
          <a:p>
            <a:pPr lvl="0"/>
            <a:endParaRPr lang="nb-NO"/>
          </a:p>
          <a:p>
            <a:pPr lvl="0"/>
            <a:r>
              <a:rPr lang="nb-NO"/>
              <a:t> </a:t>
            </a:r>
            <a:r>
              <a:rPr lang="nb-NO" err="1"/>
              <a:t>Onumquam</a:t>
            </a:r>
            <a:r>
              <a:rPr lang="nb-NO"/>
              <a:t> </a:t>
            </a:r>
            <a:r>
              <a:rPr lang="nb-NO" err="1"/>
              <a:t>eius</a:t>
            </a:r>
            <a:r>
              <a:rPr lang="nb-NO"/>
              <a:t> modi tempora </a:t>
            </a:r>
            <a:r>
              <a:rPr lang="nb-NO" err="1"/>
              <a:t>incidunt</a:t>
            </a:r>
            <a:r>
              <a:rPr lang="nb-NO"/>
              <a:t> ut </a:t>
            </a:r>
            <a:r>
              <a:rPr lang="nb-NO" err="1"/>
              <a:t>labore</a:t>
            </a:r>
            <a:r>
              <a:rPr lang="nb-NO"/>
              <a:t> et </a:t>
            </a:r>
            <a:r>
              <a:rPr lang="nb-NO" err="1"/>
              <a:t>dolore</a:t>
            </a:r>
            <a:r>
              <a:rPr lang="nb-NO"/>
              <a:t> </a:t>
            </a:r>
            <a:r>
              <a:rPr lang="nb-NO" err="1"/>
              <a:t>magnam</a:t>
            </a:r>
            <a:r>
              <a:rPr lang="nb-NO"/>
              <a:t> </a:t>
            </a:r>
            <a:r>
              <a:rPr lang="nb-NO" err="1"/>
              <a:t>aliquam</a:t>
            </a:r>
            <a:r>
              <a:rPr lang="nb-NO"/>
              <a:t> </a:t>
            </a:r>
            <a:r>
              <a:rPr lang="nb-NO" err="1"/>
              <a:t>quaerat</a:t>
            </a:r>
            <a:r>
              <a:rPr lang="nb-NO"/>
              <a:t> </a:t>
            </a:r>
            <a:r>
              <a:rPr lang="nb-NO" err="1"/>
              <a:t>voluptatem</a:t>
            </a:r>
            <a:r>
              <a:rPr lang="nb-NO"/>
              <a:t>. Ut </a:t>
            </a:r>
            <a:r>
              <a:rPr lang="nb-NO" err="1"/>
              <a:t>enim</a:t>
            </a:r>
            <a:r>
              <a:rPr lang="nb-NO"/>
              <a:t> ad minima </a:t>
            </a:r>
            <a:r>
              <a:rPr lang="nb-NO" err="1"/>
              <a:t>veniam</a:t>
            </a:r>
            <a:r>
              <a:rPr lang="nb-NO"/>
              <a:t>, </a:t>
            </a:r>
            <a:r>
              <a:rPr lang="nb-NO" err="1"/>
              <a:t>quis</a:t>
            </a:r>
            <a:r>
              <a:rPr lang="nb-NO"/>
              <a:t> </a:t>
            </a:r>
            <a:r>
              <a:rPr lang="nb-NO" err="1"/>
              <a:t>nostrum</a:t>
            </a:r>
            <a:r>
              <a:rPr lang="nb-NO"/>
              <a:t> </a:t>
            </a:r>
            <a:r>
              <a:rPr lang="nb-NO" err="1"/>
              <a:t>exercitationem</a:t>
            </a:r>
            <a:r>
              <a:rPr lang="nb-NO"/>
              <a:t> </a:t>
            </a:r>
            <a:r>
              <a:rPr lang="nb-NO" err="1"/>
              <a:t>ullam</a:t>
            </a:r>
            <a:r>
              <a:rPr lang="nb-NO"/>
              <a:t> </a:t>
            </a:r>
            <a:r>
              <a:rPr lang="nb-NO" err="1"/>
              <a:t>corporis</a:t>
            </a:r>
            <a:r>
              <a:rPr lang="nb-NO"/>
              <a:t> </a:t>
            </a:r>
            <a:r>
              <a:rPr lang="nb-NO" err="1"/>
              <a:t>suscipit</a:t>
            </a:r>
            <a:r>
              <a:rPr lang="nb-NO"/>
              <a:t> </a:t>
            </a:r>
            <a:r>
              <a:rPr lang="nb-NO" err="1"/>
              <a:t>laboriosam</a:t>
            </a:r>
            <a:r>
              <a:rPr lang="nb-NO"/>
              <a:t>, </a:t>
            </a:r>
            <a:r>
              <a:rPr lang="nb-NO" err="1"/>
              <a:t>nisi</a:t>
            </a:r>
            <a:r>
              <a:rPr lang="nb-NO"/>
              <a:t> ut </a:t>
            </a:r>
            <a:r>
              <a:rPr lang="nb-NO" err="1"/>
              <a:t>aliquid</a:t>
            </a:r>
            <a:r>
              <a:rPr lang="nb-NO"/>
              <a:t> ex </a:t>
            </a:r>
            <a:r>
              <a:rPr lang="nb-NO" err="1"/>
              <a:t>ea</a:t>
            </a:r>
            <a:r>
              <a:rPr lang="nb-NO"/>
              <a:t>.</a:t>
            </a:r>
          </a:p>
          <a:p>
            <a:pPr lvl="0"/>
            <a:r>
              <a:rPr lang="nb-NO" err="1"/>
              <a:t>Reprehenderit</a:t>
            </a:r>
            <a:r>
              <a:rPr lang="nb-NO"/>
              <a:t> </a:t>
            </a:r>
            <a:r>
              <a:rPr lang="nb-NO" err="1"/>
              <a:t>qui</a:t>
            </a:r>
            <a:r>
              <a:rPr lang="nb-NO"/>
              <a:t> in </a:t>
            </a:r>
            <a:r>
              <a:rPr lang="nb-NO" err="1"/>
              <a:t>ea</a:t>
            </a:r>
            <a:r>
              <a:rPr lang="nb-NO"/>
              <a:t> </a:t>
            </a:r>
            <a:r>
              <a:rPr lang="nb-NO" err="1"/>
              <a:t>voluptate</a:t>
            </a:r>
            <a:r>
              <a:rPr lang="nb-NO"/>
              <a:t> </a:t>
            </a:r>
            <a:r>
              <a:rPr lang="nb-NO" err="1"/>
              <a:t>velit</a:t>
            </a:r>
            <a:r>
              <a:rPr lang="nb-NO"/>
              <a:t> esse </a:t>
            </a:r>
            <a:r>
              <a:rPr lang="nb-NO" err="1"/>
              <a:t>quam</a:t>
            </a:r>
            <a:r>
              <a:rPr lang="nb-NO"/>
              <a:t> </a:t>
            </a:r>
            <a:r>
              <a:rPr lang="nb-NO" err="1"/>
              <a:t>nihil</a:t>
            </a:r>
            <a:r>
              <a:rPr lang="nb-NO"/>
              <a:t> </a:t>
            </a:r>
            <a:r>
              <a:rPr lang="nb-NO" err="1"/>
              <a:t>molestiae</a:t>
            </a:r>
            <a:r>
              <a:rPr lang="nb-NO"/>
              <a:t> </a:t>
            </a:r>
            <a:r>
              <a:rPr lang="nb-NO" err="1"/>
              <a:t>consequatur</a:t>
            </a:r>
            <a:r>
              <a:rPr lang="nb-NO"/>
              <a:t>, vel </a:t>
            </a:r>
            <a:r>
              <a:rPr lang="nb-NO" err="1"/>
              <a:t>illum</a:t>
            </a:r>
            <a:r>
              <a:rPr lang="nb-NO"/>
              <a:t> </a:t>
            </a:r>
            <a:r>
              <a:rPr lang="nb-NO" err="1"/>
              <a:t>qui</a:t>
            </a:r>
            <a:r>
              <a:rPr lang="nb-NO"/>
              <a:t> </a:t>
            </a:r>
            <a:r>
              <a:rPr lang="nb-NO" err="1"/>
              <a:t>dolorem</a:t>
            </a:r>
            <a:r>
              <a:rPr lang="nb-NO"/>
              <a:t> </a:t>
            </a:r>
            <a:r>
              <a:rPr lang="nb-NO" err="1"/>
              <a:t>eum</a:t>
            </a:r>
            <a:r>
              <a:rPr lang="nb-NO"/>
              <a:t> </a:t>
            </a:r>
            <a:r>
              <a:rPr lang="nb-NO" err="1"/>
              <a:t>fugiat</a:t>
            </a:r>
            <a:r>
              <a:rPr lang="nb-NO"/>
              <a:t> </a:t>
            </a:r>
            <a:r>
              <a:rPr lang="nb-NO" err="1"/>
              <a:t>quo</a:t>
            </a:r>
            <a:r>
              <a:rPr lang="nb-NO"/>
              <a:t> </a:t>
            </a:r>
            <a:r>
              <a:rPr lang="nb-NO" err="1"/>
              <a:t>voluptas</a:t>
            </a:r>
            <a:r>
              <a:rPr lang="nb-NO"/>
              <a:t> nulla pariatur?</a:t>
            </a:r>
          </a:p>
          <a:p>
            <a:pPr lvl="0"/>
            <a:endParaRPr lang="nb-NO"/>
          </a:p>
          <a:p>
            <a:pPr lvl="0"/>
            <a:r>
              <a:rPr lang="nb-NO"/>
              <a:t>Sed ut </a:t>
            </a:r>
            <a:r>
              <a:rPr lang="nb-NO" err="1"/>
              <a:t>perspiciatis</a:t>
            </a:r>
            <a:r>
              <a:rPr lang="nb-NO"/>
              <a:t> </a:t>
            </a:r>
            <a:r>
              <a:rPr lang="nb-NO" err="1"/>
              <a:t>unde</a:t>
            </a:r>
            <a:r>
              <a:rPr lang="nb-NO"/>
              <a:t> </a:t>
            </a:r>
            <a:r>
              <a:rPr lang="nb-NO" err="1"/>
              <a:t>omnis</a:t>
            </a:r>
            <a:r>
              <a:rPr lang="nb-NO"/>
              <a:t> iste </a:t>
            </a:r>
            <a:r>
              <a:rPr lang="nb-NO" err="1"/>
              <a:t>natus</a:t>
            </a:r>
            <a:r>
              <a:rPr lang="nb-NO"/>
              <a:t> </a:t>
            </a:r>
            <a:r>
              <a:rPr lang="nb-NO" err="1"/>
              <a:t>error</a:t>
            </a:r>
            <a:r>
              <a:rPr lang="nb-NO"/>
              <a:t> </a:t>
            </a:r>
            <a:r>
              <a:rPr lang="nb-NO" err="1"/>
              <a:t>sit</a:t>
            </a:r>
            <a:r>
              <a:rPr lang="nb-NO"/>
              <a:t> </a:t>
            </a:r>
            <a:r>
              <a:rPr lang="nb-NO" err="1"/>
              <a:t>voluptatem</a:t>
            </a:r>
            <a:r>
              <a:rPr lang="nb-NO"/>
              <a:t> </a:t>
            </a:r>
            <a:r>
              <a:rPr lang="nb-NO" err="1"/>
              <a:t>accusantium</a:t>
            </a:r>
            <a:r>
              <a:rPr lang="nb-NO"/>
              <a:t> </a:t>
            </a:r>
            <a:r>
              <a:rPr lang="nb-NO" err="1"/>
              <a:t>doloremque</a:t>
            </a:r>
            <a:r>
              <a:rPr lang="nb-NO"/>
              <a:t> </a:t>
            </a:r>
            <a:r>
              <a:rPr lang="nb-NO" err="1"/>
              <a:t>laudantium</a:t>
            </a:r>
            <a:r>
              <a:rPr lang="nb-NO"/>
              <a:t>, </a:t>
            </a:r>
            <a:r>
              <a:rPr lang="nb-NO" err="1"/>
              <a:t>totam</a:t>
            </a:r>
            <a:r>
              <a:rPr lang="nb-NO"/>
              <a:t> rem </a:t>
            </a:r>
            <a:r>
              <a:rPr lang="nb-NO" err="1"/>
              <a:t>aperiam</a:t>
            </a:r>
            <a:r>
              <a:rPr lang="nb-NO"/>
              <a:t>, </a:t>
            </a:r>
            <a:r>
              <a:rPr lang="nb-NO" err="1"/>
              <a:t>eaque</a:t>
            </a:r>
            <a:r>
              <a:rPr lang="nb-NO"/>
              <a:t> </a:t>
            </a:r>
            <a:r>
              <a:rPr lang="nb-NO" err="1"/>
              <a:t>ipsa</a:t>
            </a:r>
            <a:r>
              <a:rPr lang="nb-NO"/>
              <a:t> </a:t>
            </a:r>
            <a:r>
              <a:rPr lang="nb-NO" err="1"/>
              <a:t>quae</a:t>
            </a:r>
            <a:r>
              <a:rPr lang="nb-NO"/>
              <a:t> ab </a:t>
            </a:r>
            <a:r>
              <a:rPr lang="nb-NO" err="1"/>
              <a:t>illo</a:t>
            </a:r>
            <a:r>
              <a:rPr lang="nb-NO"/>
              <a:t> </a:t>
            </a:r>
            <a:r>
              <a:rPr lang="nb-NO" err="1"/>
              <a:t>inventore</a:t>
            </a:r>
            <a:r>
              <a:rPr lang="nb-NO"/>
              <a:t> </a:t>
            </a:r>
            <a:r>
              <a:rPr lang="nb-NO" err="1"/>
              <a:t>veritatis</a:t>
            </a:r>
            <a:r>
              <a:rPr lang="nb-NO"/>
              <a:t> et </a:t>
            </a:r>
            <a:r>
              <a:rPr lang="nb-NO" err="1"/>
              <a:t>quasi</a:t>
            </a:r>
            <a:r>
              <a:rPr lang="nb-NO"/>
              <a:t> </a:t>
            </a:r>
            <a:r>
              <a:rPr lang="nb-NO" err="1"/>
              <a:t>architecto</a:t>
            </a:r>
            <a:r>
              <a:rPr lang="nb-NO"/>
              <a:t> </a:t>
            </a:r>
            <a:r>
              <a:rPr lang="nb-NO" err="1"/>
              <a:t>beatae</a:t>
            </a:r>
            <a:r>
              <a:rPr lang="nb-NO"/>
              <a:t> vitae dicta sunt </a:t>
            </a:r>
            <a:r>
              <a:rPr lang="nb-NO" err="1"/>
              <a:t>explicabo</a:t>
            </a:r>
            <a:endParaRPr lang="nb-NO"/>
          </a:p>
          <a:p>
            <a:pPr lvl="0"/>
            <a:endParaRPr lang="nb-NO"/>
          </a:p>
          <a:p>
            <a:pPr lvl="0"/>
            <a:r>
              <a:rPr lang="nb-NO" err="1"/>
              <a:t>Lorem</a:t>
            </a:r>
            <a:r>
              <a:rPr lang="nb-NO"/>
              <a:t> </a:t>
            </a:r>
            <a:r>
              <a:rPr lang="nb-NO" err="1"/>
              <a:t>Ipsum</a:t>
            </a:r>
            <a:r>
              <a:rPr lang="nb-NO"/>
              <a:t> </a:t>
            </a:r>
            <a:r>
              <a:rPr lang="nb-NO" err="1"/>
              <a:t>dolor</a:t>
            </a:r>
            <a:r>
              <a:rPr lang="nb-NO"/>
              <a:t> </a:t>
            </a:r>
            <a:r>
              <a:rPr lang="nb-NO" err="1"/>
              <a:t>ipsam</a:t>
            </a:r>
            <a:r>
              <a:rPr lang="nb-NO"/>
              <a:t> </a:t>
            </a:r>
            <a:r>
              <a:rPr lang="nb-NO" err="1"/>
              <a:t>voluptatem</a:t>
            </a:r>
            <a:r>
              <a:rPr lang="nb-NO"/>
              <a:t> sed </a:t>
            </a:r>
            <a:r>
              <a:rPr lang="nb-NO" err="1"/>
              <a:t>quia</a:t>
            </a:r>
            <a:r>
              <a:rPr lang="nb-NO"/>
              <a:t> </a:t>
            </a:r>
            <a:r>
              <a:rPr lang="nb-NO" err="1"/>
              <a:t>consequuntur</a:t>
            </a:r>
            <a:r>
              <a:rPr lang="nb-NO"/>
              <a:t> </a:t>
            </a:r>
            <a:r>
              <a:rPr lang="nb-NO" err="1"/>
              <a:t>ratione</a:t>
            </a:r>
            <a:r>
              <a:rPr lang="nb-NO"/>
              <a:t> </a:t>
            </a:r>
            <a:r>
              <a:rPr lang="nb-NO" err="1"/>
              <a:t>voluptatem</a:t>
            </a:r>
            <a:r>
              <a:rPr lang="nb-NO"/>
              <a:t> </a:t>
            </a:r>
            <a:r>
              <a:rPr lang="nb-NO" err="1"/>
              <a:t>sequi</a:t>
            </a:r>
            <a:r>
              <a:rPr lang="nb-NO"/>
              <a:t> ad </a:t>
            </a:r>
            <a:r>
              <a:rPr lang="nb-NO" err="1"/>
              <a:t>etun</a:t>
            </a:r>
            <a:r>
              <a:rPr lang="nb-NO"/>
              <a:t>. </a:t>
            </a:r>
          </a:p>
          <a:p>
            <a:pPr lvl="0"/>
            <a:endParaRPr lang="nb-NO"/>
          </a:p>
        </p:txBody>
      </p:sp>
    </p:spTree>
    <p:extLst>
      <p:ext uri="{BB962C8B-B14F-4D97-AF65-F5344CB8AC3E}">
        <p14:creationId xmlns:p14="http://schemas.microsoft.com/office/powerpoint/2010/main" val="2178482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felter med Illustrasjon">
    <p:bg>
      <p:bgPr>
        <a:solidFill>
          <a:schemeClr val="bg1"/>
        </a:solidFill>
        <a:effectLst/>
      </p:bgPr>
    </p:bg>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D74B0311-FF91-619D-4215-919F55606D2B}"/>
              </a:ext>
            </a:extLst>
          </p:cNvPr>
          <p:cNvSpPr/>
          <p:nvPr userDrawn="1"/>
        </p:nvSpPr>
        <p:spPr>
          <a:xfrm>
            <a:off x="16810060"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
        <p:nvSpPr>
          <p:cNvPr id="8" name="Avrundet rektangel 7">
            <a:extLst>
              <a:ext uri="{FF2B5EF4-FFF2-40B4-BE49-F238E27FC236}">
                <a16:creationId xmlns:a16="http://schemas.microsoft.com/office/drawing/2014/main" id="{24726465-955F-7ACD-5997-6BE5D479A6F3}"/>
              </a:ext>
            </a:extLst>
          </p:cNvPr>
          <p:cNvSpPr/>
          <p:nvPr userDrawn="1"/>
        </p:nvSpPr>
        <p:spPr>
          <a:xfrm>
            <a:off x="8749465"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
        <p:nvSpPr>
          <p:cNvPr id="7" name="Avrundet rektangel 6">
            <a:extLst>
              <a:ext uri="{FF2B5EF4-FFF2-40B4-BE49-F238E27FC236}">
                <a16:creationId xmlns:a16="http://schemas.microsoft.com/office/drawing/2014/main" id="{676E3BB7-5333-FA31-76A7-0139A5EF8354}"/>
              </a:ext>
            </a:extLst>
          </p:cNvPr>
          <p:cNvSpPr/>
          <p:nvPr userDrawn="1"/>
        </p:nvSpPr>
        <p:spPr>
          <a:xfrm>
            <a:off x="706438" y="712410"/>
            <a:ext cx="6929478" cy="6040083"/>
          </a:xfrm>
          <a:prstGeom prst="roundRect">
            <a:avLst>
              <a:gd name="adj" fmla="val 436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2" name="Title 1"/>
          <p:cNvSpPr>
            <a:spLocks noGrp="1"/>
          </p:cNvSpPr>
          <p:nvPr>
            <p:ph type="title" hasCustomPrompt="1"/>
          </p:nvPr>
        </p:nvSpPr>
        <p:spPr>
          <a:xfrm>
            <a:off x="711517" y="7812136"/>
            <a:ext cx="6870291" cy="615553"/>
          </a:xfrm>
        </p:spPr>
        <p:txBody>
          <a:bodyPr>
            <a:spAutoFit/>
          </a:bodyPr>
          <a:lstStyle>
            <a:lvl1pPr>
              <a:lnSpc>
                <a:spcPct val="100000"/>
              </a:lnSpc>
              <a:defRPr sz="4000" spc="-60" baseline="0">
                <a:solidFill>
                  <a:schemeClr val="tx2"/>
                </a:solidFill>
                <a:latin typeface="+mj-lt"/>
              </a:defRPr>
            </a:lvl1pPr>
          </a:lstStyle>
          <a:p>
            <a:r>
              <a:rPr lang="nb-NO"/>
              <a:t>1. Click to </a:t>
            </a:r>
            <a:r>
              <a:rPr lang="nb-NO" err="1"/>
              <a:t>add</a:t>
            </a:r>
            <a:r>
              <a:rPr lang="nb-NO"/>
              <a:t> </a:t>
            </a:r>
            <a:r>
              <a:rPr lang="nb-NO" err="1"/>
              <a:t>title</a:t>
            </a:r>
            <a:endParaRPr lang="en-US"/>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hasCustomPrompt="1"/>
          </p:nvPr>
        </p:nvSpPr>
        <p:spPr>
          <a:xfrm>
            <a:off x="8741568" y="8963070"/>
            <a:ext cx="6899275" cy="3345578"/>
          </a:xfrm>
        </p:spPr>
        <p:txBody>
          <a:bodyPr>
            <a:noAutofit/>
          </a:bodyPr>
          <a:lstStyle>
            <a:lvl1pPr marL="0" indent="0">
              <a:lnSpc>
                <a:spcPct val="114000"/>
              </a:lnSpc>
              <a:buNone/>
              <a:tabLst>
                <a:tab pos="831850" algn="l"/>
                <a:tab pos="1768475"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hasCustomPrompt="1"/>
          </p:nvPr>
        </p:nvSpPr>
        <p:spPr>
          <a:xfrm>
            <a:off x="711517"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hasCustomPrompt="1"/>
          </p:nvPr>
        </p:nvSpPr>
        <p:spPr>
          <a:xfrm>
            <a:off x="1679971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1301344" y="1234950"/>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9380989" y="1227237"/>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17441584" y="1234951"/>
            <a:ext cx="5726841" cy="4976011"/>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hasCustomPrompt="1"/>
          </p:nvPr>
        </p:nvSpPr>
        <p:spPr>
          <a:xfrm>
            <a:off x="8730456" y="7809040"/>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a:t>2. </a:t>
            </a:r>
            <a:r>
              <a:rPr lang="nb-NO" err="1"/>
              <a:t>Click</a:t>
            </a:r>
            <a:r>
              <a:rPr lang="nb-NO"/>
              <a:t> to </a:t>
            </a:r>
            <a:r>
              <a:rPr lang="nb-NO" err="1"/>
              <a:t>add</a:t>
            </a:r>
            <a:r>
              <a:rPr lang="nb-NO"/>
              <a:t> </a:t>
            </a:r>
            <a:r>
              <a:rPr lang="nb-NO" err="1"/>
              <a:t>title</a:t>
            </a:r>
            <a:endParaRPr lang="nb-NO"/>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hasCustomPrompt="1"/>
          </p:nvPr>
        </p:nvSpPr>
        <p:spPr>
          <a:xfrm>
            <a:off x="16827591" y="7799785"/>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a:t>3. </a:t>
            </a:r>
            <a:r>
              <a:rPr lang="nb-NO" err="1"/>
              <a:t>Click</a:t>
            </a:r>
            <a:r>
              <a:rPr lang="nb-NO"/>
              <a:t> to </a:t>
            </a:r>
            <a:r>
              <a:rPr lang="nb-NO" err="1"/>
              <a:t>add</a:t>
            </a:r>
            <a:r>
              <a:rPr lang="nb-NO"/>
              <a:t> </a:t>
            </a:r>
            <a:r>
              <a:rPr lang="nb-NO" err="1"/>
              <a:t>title</a:t>
            </a:r>
            <a:endParaRPr lang="nb-NO"/>
          </a:p>
        </p:txBody>
      </p:sp>
    </p:spTree>
    <p:extLst>
      <p:ext uri="{BB962C8B-B14F-4D97-AF65-F5344CB8AC3E}">
        <p14:creationId xmlns:p14="http://schemas.microsoft.com/office/powerpoint/2010/main" val="2017669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felter med bilder">
    <p:bg>
      <p:bgPr>
        <a:solidFill>
          <a:schemeClr val="bg1"/>
        </a:solidFill>
        <a:effectLst/>
      </p:bgPr>
    </p:bg>
    <p:spTree>
      <p:nvGrpSpPr>
        <p:cNvPr id="1" name=""/>
        <p:cNvGrpSpPr/>
        <p:nvPr/>
      </p:nvGrpSpPr>
      <p:grpSpPr>
        <a:xfrm>
          <a:off x="0" y="0"/>
          <a:ext cx="0" cy="0"/>
          <a:chOff x="0" y="0"/>
          <a:chExt cx="0" cy="0"/>
        </a:xfrm>
      </p:grpSpPr>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2" name="Title 1"/>
          <p:cNvSpPr>
            <a:spLocks noGrp="1"/>
          </p:cNvSpPr>
          <p:nvPr>
            <p:ph type="title" hasCustomPrompt="1"/>
          </p:nvPr>
        </p:nvSpPr>
        <p:spPr>
          <a:xfrm>
            <a:off x="711517" y="7812136"/>
            <a:ext cx="6870291" cy="615553"/>
          </a:xfrm>
        </p:spPr>
        <p:txBody>
          <a:bodyPr>
            <a:spAutoFit/>
          </a:bodyPr>
          <a:lstStyle>
            <a:lvl1pPr>
              <a:lnSpc>
                <a:spcPct val="100000"/>
              </a:lnSpc>
              <a:defRPr sz="4000" spc="-60" baseline="0">
                <a:solidFill>
                  <a:schemeClr val="tx2"/>
                </a:solidFill>
                <a:latin typeface="+mj-lt"/>
              </a:defRPr>
            </a:lvl1pPr>
          </a:lstStyle>
          <a:p>
            <a:r>
              <a:rPr lang="nb-NO"/>
              <a:t>1. Click to </a:t>
            </a:r>
            <a:r>
              <a:rPr lang="nb-NO" err="1"/>
              <a:t>add</a:t>
            </a:r>
            <a:r>
              <a:rPr lang="nb-NO"/>
              <a:t> </a:t>
            </a:r>
            <a:r>
              <a:rPr lang="nb-NO" err="1"/>
              <a:t>title</a:t>
            </a:r>
            <a:endParaRPr lang="en-US"/>
          </a:p>
        </p:txBody>
      </p:sp>
      <p:sp>
        <p:nvSpPr>
          <p:cNvPr id="28" name="Plassholder for tekst 27">
            <a:extLst>
              <a:ext uri="{FF2B5EF4-FFF2-40B4-BE49-F238E27FC236}">
                <a16:creationId xmlns:a16="http://schemas.microsoft.com/office/drawing/2014/main" id="{95571738-59BA-6C11-2C6C-344D7020245A}"/>
              </a:ext>
            </a:extLst>
          </p:cNvPr>
          <p:cNvSpPr>
            <a:spLocks noGrp="1"/>
          </p:cNvSpPr>
          <p:nvPr>
            <p:ph type="body" sz="quarter" idx="38" hasCustomPrompt="1"/>
          </p:nvPr>
        </p:nvSpPr>
        <p:spPr>
          <a:xfrm>
            <a:off x="874156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0" name="Plassholder for tekst 27">
            <a:extLst>
              <a:ext uri="{FF2B5EF4-FFF2-40B4-BE49-F238E27FC236}">
                <a16:creationId xmlns:a16="http://schemas.microsoft.com/office/drawing/2014/main" id="{CF639DD2-BCF7-D666-9062-5A151C33CB34}"/>
              </a:ext>
            </a:extLst>
          </p:cNvPr>
          <p:cNvSpPr>
            <a:spLocks noGrp="1"/>
          </p:cNvSpPr>
          <p:nvPr>
            <p:ph type="body" sz="quarter" idx="39" hasCustomPrompt="1"/>
          </p:nvPr>
        </p:nvSpPr>
        <p:spPr>
          <a:xfrm>
            <a:off x="711517"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31" name="Plassholder for tekst 27">
            <a:extLst>
              <a:ext uri="{FF2B5EF4-FFF2-40B4-BE49-F238E27FC236}">
                <a16:creationId xmlns:a16="http://schemas.microsoft.com/office/drawing/2014/main" id="{D55C6C97-FEFE-F39B-E16C-D33410D3B7F9}"/>
              </a:ext>
            </a:extLst>
          </p:cNvPr>
          <p:cNvSpPr>
            <a:spLocks noGrp="1"/>
          </p:cNvSpPr>
          <p:nvPr>
            <p:ph type="body" sz="quarter" idx="40" hasCustomPrompt="1"/>
          </p:nvPr>
        </p:nvSpPr>
        <p:spPr>
          <a:xfrm>
            <a:off x="16799718" y="8963070"/>
            <a:ext cx="6899275" cy="3345578"/>
          </a:xfrm>
        </p:spPr>
        <p:txBody>
          <a:bodyPr>
            <a:noAutofit/>
          </a:bodyPr>
          <a:lstStyle>
            <a:lvl1pPr marL="0" indent="0">
              <a:lnSpc>
                <a:spcPct val="114000"/>
              </a:lnSpc>
              <a:buNone/>
              <a:tabLst>
                <a:tab pos="831850" algn="l"/>
                <a:tab pos="2663825" algn="l"/>
              </a:tabLst>
              <a:defRPr sz="2400" b="0" i="0">
                <a:latin typeface="TID UI" panose="02000503000000020004" pitchFamily="2" charset="0"/>
              </a:defRPr>
            </a:lvl1pPr>
            <a:lvl2pPr>
              <a:defRPr sz="2400"/>
            </a:lvl2pPr>
            <a:lvl3pPr>
              <a:defRPr sz="2400"/>
            </a:lvl3pPr>
            <a:lvl4pPr>
              <a:defRPr sz="2400"/>
            </a:lvl4pPr>
            <a:lvl5pPr>
              <a:defRPr sz="2400"/>
            </a:lvl5pPr>
          </a:lstStyle>
          <a:p>
            <a:pPr lvl="0"/>
            <a:r>
              <a:rPr lang="nb-NO" err="1"/>
              <a:t>Click</a:t>
            </a:r>
            <a:r>
              <a:rPr lang="nb-NO"/>
              <a:t> to add </a:t>
            </a:r>
            <a:r>
              <a:rPr lang="nb-NO" err="1"/>
              <a:t>text</a:t>
            </a:r>
            <a:r>
              <a:rPr lang="nb-NO"/>
              <a:t>. Sed ut perspiciatis unde omnis iste natus error sit voluptatem accusantium doloremque laudantium, totam rem aperiam, eaque ipsa quae ab illo inventore veritatis et quasi architecto beatae vitae dicta sunt. Enda en underoverskrift. Nemo enim ipsam aut voluptatem quia voluptas sit aspernatur.</a:t>
            </a:r>
          </a:p>
        </p:txBody>
      </p:sp>
      <p:sp>
        <p:nvSpPr>
          <p:cNvPr id="11" name="Plassholder for bilde 7">
            <a:extLst>
              <a:ext uri="{FF2B5EF4-FFF2-40B4-BE49-F238E27FC236}">
                <a16:creationId xmlns:a16="http://schemas.microsoft.com/office/drawing/2014/main" id="{F7C962A4-85C0-6512-8598-F9B311D9E5AD}"/>
              </a:ext>
            </a:extLst>
          </p:cNvPr>
          <p:cNvSpPr>
            <a:spLocks noGrp="1"/>
          </p:cNvSpPr>
          <p:nvPr>
            <p:ph type="pic" sz="quarter" idx="44"/>
          </p:nvPr>
        </p:nvSpPr>
        <p:spPr>
          <a:xfrm>
            <a:off x="700025" y="690166"/>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2" name="Plassholder for bilde 7">
            <a:extLst>
              <a:ext uri="{FF2B5EF4-FFF2-40B4-BE49-F238E27FC236}">
                <a16:creationId xmlns:a16="http://schemas.microsoft.com/office/drawing/2014/main" id="{EB414CD0-4CEB-80D7-C623-9F7842D8B77F}"/>
              </a:ext>
            </a:extLst>
          </p:cNvPr>
          <p:cNvSpPr>
            <a:spLocks noGrp="1"/>
          </p:cNvSpPr>
          <p:nvPr>
            <p:ph type="pic" sz="quarter" idx="45"/>
          </p:nvPr>
        </p:nvSpPr>
        <p:spPr>
          <a:xfrm>
            <a:off x="8779670" y="682453"/>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3" name="Plassholder for bilde 7">
            <a:extLst>
              <a:ext uri="{FF2B5EF4-FFF2-40B4-BE49-F238E27FC236}">
                <a16:creationId xmlns:a16="http://schemas.microsoft.com/office/drawing/2014/main" id="{7A565A2B-E6F0-8078-7E50-C3B80B7A0AE7}"/>
              </a:ext>
            </a:extLst>
          </p:cNvPr>
          <p:cNvSpPr>
            <a:spLocks noGrp="1"/>
          </p:cNvSpPr>
          <p:nvPr>
            <p:ph type="pic" sz="quarter" idx="46"/>
          </p:nvPr>
        </p:nvSpPr>
        <p:spPr>
          <a:xfrm>
            <a:off x="16840265" y="690167"/>
            <a:ext cx="6929478" cy="6048000"/>
          </a:xfrm>
          <a:prstGeom prst="roundRect">
            <a:avLst>
              <a:gd name="adj" fmla="val 4779"/>
            </a:avLst>
          </a:prstGeom>
          <a:solidFill>
            <a:srgbClr val="FAF9F8"/>
          </a:solidFill>
        </p:spPr>
        <p:txBody>
          <a:bodyPr/>
          <a:lstStyle>
            <a:lvl1pPr marL="0" indent="0">
              <a:buNone/>
              <a:defRPr b="0" i="0">
                <a:noFill/>
                <a:latin typeface="TID UI" panose="02000503000000020004" pitchFamily="2" charset="0"/>
              </a:defRPr>
            </a:lvl1pPr>
          </a:lstStyle>
          <a:p>
            <a:r>
              <a:rPr lang="en-GB"/>
              <a:t>Click icon to add picture</a:t>
            </a:r>
            <a:endParaRPr lang="nb-NO"/>
          </a:p>
        </p:txBody>
      </p:sp>
      <p:sp>
        <p:nvSpPr>
          <p:cNvPr id="17" name="Plassholder for tekst 16">
            <a:extLst>
              <a:ext uri="{FF2B5EF4-FFF2-40B4-BE49-F238E27FC236}">
                <a16:creationId xmlns:a16="http://schemas.microsoft.com/office/drawing/2014/main" id="{7E3ABB62-A885-6243-D615-074BC6579D75}"/>
              </a:ext>
            </a:extLst>
          </p:cNvPr>
          <p:cNvSpPr>
            <a:spLocks noGrp="1"/>
          </p:cNvSpPr>
          <p:nvPr>
            <p:ph type="body" sz="quarter" idx="47" hasCustomPrompt="1"/>
          </p:nvPr>
        </p:nvSpPr>
        <p:spPr>
          <a:xfrm>
            <a:off x="8730456" y="7809040"/>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a:t>2. </a:t>
            </a:r>
            <a:r>
              <a:rPr lang="nb-NO" err="1"/>
              <a:t>Click</a:t>
            </a:r>
            <a:r>
              <a:rPr lang="nb-NO"/>
              <a:t> to </a:t>
            </a:r>
            <a:r>
              <a:rPr lang="nb-NO" err="1"/>
              <a:t>add</a:t>
            </a:r>
            <a:r>
              <a:rPr lang="nb-NO"/>
              <a:t> </a:t>
            </a:r>
            <a:r>
              <a:rPr lang="nb-NO" err="1"/>
              <a:t>title</a:t>
            </a:r>
            <a:endParaRPr lang="nb-NO"/>
          </a:p>
        </p:txBody>
      </p:sp>
      <p:sp>
        <p:nvSpPr>
          <p:cNvPr id="18" name="Plassholder for tekst 16">
            <a:extLst>
              <a:ext uri="{FF2B5EF4-FFF2-40B4-BE49-F238E27FC236}">
                <a16:creationId xmlns:a16="http://schemas.microsoft.com/office/drawing/2014/main" id="{908DAB03-12FE-FECA-71EE-5EF3480D5FE2}"/>
              </a:ext>
            </a:extLst>
          </p:cNvPr>
          <p:cNvSpPr>
            <a:spLocks noGrp="1"/>
          </p:cNvSpPr>
          <p:nvPr>
            <p:ph type="body" sz="quarter" idx="48" hasCustomPrompt="1"/>
          </p:nvPr>
        </p:nvSpPr>
        <p:spPr>
          <a:xfrm>
            <a:off x="16827591" y="7799785"/>
            <a:ext cx="6948487" cy="615553"/>
          </a:xfrm>
        </p:spPr>
        <p:txBody>
          <a:bodyPr anchor="b" anchorCtr="0">
            <a:spAutoFit/>
          </a:bodyPr>
          <a:lstStyle>
            <a:lvl1pPr marL="0" indent="0">
              <a:lnSpc>
                <a:spcPct val="100000"/>
              </a:lnSpc>
              <a:buFont typeface="+mj-lt"/>
              <a:buNone/>
              <a:defRPr sz="4000" b="0" i="0">
                <a:latin typeface="TID UI Medium" panose="02000503000000020004" pitchFamily="2" charset="0"/>
                <a:ea typeface="TID UI Medium" panose="02000503000000020004" pitchFamily="2" charset="0"/>
                <a:cs typeface="TID UI Medium" panose="02000503000000020004" pitchFamily="2" charset="0"/>
              </a:defRPr>
            </a:lvl1pPr>
            <a:lvl2pPr marL="450000" indent="0">
              <a:buFont typeface="+mj-lt"/>
              <a:buNone/>
              <a:defRPr sz="4000"/>
            </a:lvl2pPr>
            <a:lvl3pPr marL="900000" indent="0">
              <a:buFont typeface="+mj-lt"/>
              <a:buNone/>
              <a:defRPr sz="4000"/>
            </a:lvl3pPr>
            <a:lvl4pPr marL="1350000" indent="0">
              <a:buFont typeface="+mj-lt"/>
              <a:buNone/>
              <a:defRPr sz="4000"/>
            </a:lvl4pPr>
            <a:lvl5pPr marL="1800000" indent="0">
              <a:buFont typeface="+mj-lt"/>
              <a:buNone/>
              <a:defRPr sz="4000"/>
            </a:lvl5pPr>
          </a:lstStyle>
          <a:p>
            <a:pPr lvl="0"/>
            <a:r>
              <a:rPr lang="nb-NO"/>
              <a:t>3. </a:t>
            </a:r>
            <a:r>
              <a:rPr lang="nb-NO" err="1"/>
              <a:t>Click</a:t>
            </a:r>
            <a:r>
              <a:rPr lang="nb-NO"/>
              <a:t> to </a:t>
            </a:r>
            <a:r>
              <a:rPr lang="nb-NO" err="1"/>
              <a:t>add</a:t>
            </a:r>
            <a:r>
              <a:rPr lang="nb-NO"/>
              <a:t> </a:t>
            </a:r>
            <a:r>
              <a:rPr lang="nb-NO" err="1"/>
              <a:t>title</a:t>
            </a:r>
            <a:endParaRPr lang="nb-NO"/>
          </a:p>
        </p:txBody>
      </p:sp>
    </p:spTree>
    <p:extLst>
      <p:ext uri="{BB962C8B-B14F-4D97-AF65-F5344CB8AC3E}">
        <p14:creationId xmlns:p14="http://schemas.microsoft.com/office/powerpoint/2010/main" val="2192888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innholdsfelt (hvit)">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688499" y="3250855"/>
            <a:ext cx="11313862" cy="8568015"/>
          </a:xfrm>
          <a:prstGeom prst="roundRect">
            <a:avLst>
              <a:gd name="adj" fmla="val 1760"/>
            </a:avLst>
          </a:prstGeom>
          <a:solidFill>
            <a:schemeClr val="bg2"/>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12365340" y="3247787"/>
            <a:ext cx="11313862" cy="8568015"/>
          </a:xfrm>
          <a:prstGeom prst="roundRect">
            <a:avLst>
              <a:gd name="adj" fmla="val 1760"/>
            </a:avLst>
          </a:prstGeom>
          <a:solidFill>
            <a:schemeClr val="bg2"/>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2" name="Title 1"/>
          <p:cNvSpPr>
            <a:spLocks noGrp="1"/>
          </p:cNvSpPr>
          <p:nvPr>
            <p:ph type="title" hasCustomPrompt="1"/>
          </p:nvPr>
        </p:nvSpPr>
        <p:spPr>
          <a:xfrm>
            <a:off x="1305430" y="3787909"/>
            <a:ext cx="10080000" cy="552972"/>
          </a:xfrm>
        </p:spPr>
        <p:txBody>
          <a:bodyPr>
            <a:normAutofit/>
          </a:bodyPr>
          <a:lstStyle>
            <a:lvl1pPr>
              <a:lnSpc>
                <a:spcPct val="100000"/>
              </a:lnSpc>
              <a:spcBef>
                <a:spcPts val="0"/>
              </a:spcBef>
              <a:defRPr sz="3600"/>
            </a:lvl1pPr>
          </a:lstStyle>
          <a:p>
            <a:r>
              <a:rPr lang="nb-NO"/>
              <a:t>Click to </a:t>
            </a:r>
            <a:r>
              <a:rPr lang="nb-NO" err="1"/>
              <a:t>add</a:t>
            </a:r>
            <a:r>
              <a:rPr lang="nb-NO"/>
              <a:t> </a:t>
            </a:r>
            <a:r>
              <a:rPr lang="nb-NO" err="1"/>
              <a:t>title</a:t>
            </a:r>
            <a:endParaRPr lang="en-US"/>
          </a:p>
        </p:txBody>
      </p:sp>
      <p:sp>
        <p:nvSpPr>
          <p:cNvPr id="3" name="Content Placeholder 2"/>
          <p:cNvSpPr>
            <a:spLocks noGrp="1"/>
          </p:cNvSpPr>
          <p:nvPr>
            <p:ph idx="1" hasCustomPrompt="1"/>
          </p:nvPr>
        </p:nvSpPr>
        <p:spPr>
          <a:xfrm>
            <a:off x="1305430" y="4607041"/>
            <a:ext cx="10080000" cy="6741565"/>
          </a:xfrm>
        </p:spPr>
        <p:txBody>
          <a:bodyPr>
            <a:normAutofit/>
          </a:bodyPr>
          <a:lstStyle>
            <a:lvl1pPr marL="0" indent="-338138">
              <a:lnSpc>
                <a:spcPct val="114000"/>
              </a:lnSpc>
              <a:spcBef>
                <a:spcPts val="0"/>
              </a:spcBef>
              <a:buNone/>
              <a:tabLst>
                <a:tab pos="881063" algn="l"/>
                <a:tab pos="2689225" algn="l"/>
                <a:tab pos="443388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t>
            </a:r>
            <a:r>
              <a:rPr lang="nb-NO" err="1"/>
              <a:t>add</a:t>
            </a:r>
            <a:r>
              <a:rPr lang="nb-NO"/>
              <a:t> </a:t>
            </a:r>
            <a:r>
              <a:rPr lang="nb-NO" err="1"/>
              <a:t>text</a:t>
            </a:r>
            <a:endParaRPr lang="nb-NO"/>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hasCustomPrompt="1"/>
          </p:nvPr>
        </p:nvSpPr>
        <p:spPr>
          <a:xfrm>
            <a:off x="12982271" y="4607041"/>
            <a:ext cx="10080000" cy="6741565"/>
          </a:xfrm>
        </p:spPr>
        <p:txBody>
          <a:bodyPr>
            <a:normAutofit/>
          </a:bodyPr>
          <a:lstStyle>
            <a:lvl1pPr marL="357188" indent="-338138">
              <a:lnSpc>
                <a:spcPts val="4600"/>
              </a:lnSpc>
              <a:spcBef>
                <a:spcPts val="0"/>
              </a:spcBef>
              <a:buNone/>
              <a:tabLst>
                <a:tab pos="881063" algn="l"/>
                <a:tab pos="2646363" algn="l"/>
                <a:tab pos="443388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add text</a:t>
            </a:r>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hasCustomPrompt="1"/>
          </p:nvPr>
        </p:nvSpPr>
        <p:spPr>
          <a:xfrm>
            <a:off x="12982271" y="3771523"/>
            <a:ext cx="10080000" cy="564322"/>
          </a:xfrm>
        </p:spPr>
        <p:txBody>
          <a:bodyPr>
            <a:normAutofit/>
          </a:bodyPr>
          <a:lstStyle>
            <a:lvl1pPr marL="0" indent="0">
              <a:lnSpc>
                <a:spcPct val="100000"/>
              </a:lnSpc>
              <a:buNone/>
              <a:defRPr sz="3600">
                <a:solidFill>
                  <a:schemeClr val="tx1"/>
                </a:solidFill>
                <a:latin typeface="+mj-lt"/>
              </a:defRPr>
            </a:lvl1pPr>
          </a:lstStyle>
          <a:p>
            <a:pPr lvl="0"/>
            <a:r>
              <a:rPr lang="nb-NO"/>
              <a:t>Click to add title</a:t>
            </a:r>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a:p>
        </p:txBody>
      </p:sp>
      <p:sp>
        <p:nvSpPr>
          <p:cNvPr id="13" name="Plassholder for tekst 10">
            <a:extLst>
              <a:ext uri="{FF2B5EF4-FFF2-40B4-BE49-F238E27FC236}">
                <a16:creationId xmlns:a16="http://schemas.microsoft.com/office/drawing/2014/main" id="{7E2F4D02-A19D-823B-487F-2AD75ADB9B9F}"/>
              </a:ext>
            </a:extLst>
          </p:cNvPr>
          <p:cNvSpPr>
            <a:spLocks noGrp="1"/>
          </p:cNvSpPr>
          <p:nvPr>
            <p:ph type="body" sz="quarter" idx="27" hasCustomPrompt="1"/>
          </p:nvPr>
        </p:nvSpPr>
        <p:spPr>
          <a:xfrm>
            <a:off x="687388" y="1875490"/>
            <a:ext cx="22991814" cy="915988"/>
          </a:xfrm>
        </p:spPr>
        <p:txBody>
          <a:bodyPr anchor="b" anchorCtr="0">
            <a:noAutofit/>
          </a:bodyPr>
          <a:lstStyle>
            <a:lvl1pPr marL="0" indent="0">
              <a:lnSpc>
                <a:spcPct val="100000"/>
              </a:lnSpc>
              <a:buNone/>
              <a:defRPr sz="5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a:t>Overskrift</a:t>
            </a:r>
          </a:p>
        </p:txBody>
      </p:sp>
      <p:pic>
        <p:nvPicPr>
          <p:cNvPr id="4" name="Grafikk 3">
            <a:extLst>
              <a:ext uri="{FF2B5EF4-FFF2-40B4-BE49-F238E27FC236}">
                <a16:creationId xmlns:a16="http://schemas.microsoft.com/office/drawing/2014/main" id="{D1B910A3-B258-B057-E452-9159E65766C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28816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 Høyrestilt">
    <p:bg>
      <p:bgPr>
        <a:solidFill>
          <a:srgbClr val="FFEFE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334878" y="3853009"/>
            <a:ext cx="11379200" cy="2954655"/>
          </a:xfrm>
        </p:spPr>
        <p:txBody>
          <a:bodyPr anchor="b" anchorCtr="0">
            <a:normAutofit/>
          </a:bodyPr>
          <a:lstStyle>
            <a:lvl1pPr algn="l">
              <a:lnSpc>
                <a:spcPct val="100000"/>
              </a:lnSpc>
              <a:spcBef>
                <a:spcPts val="0"/>
              </a:spcBef>
              <a:defRPr sz="9600">
                <a:solidFill>
                  <a:schemeClr val="tx2"/>
                </a:solidFill>
              </a:defRPr>
            </a:lvl1pPr>
          </a:lstStyle>
          <a:p>
            <a:r>
              <a:rPr lang="nb-NO"/>
              <a:t>Plass til din </a:t>
            </a:r>
            <a:br>
              <a:rPr lang="nb-NO"/>
            </a:br>
            <a:r>
              <a:rPr lang="nb-NO"/>
              <a:t>tittel her</a:t>
            </a:r>
            <a:endParaRPr lang="en-US"/>
          </a:p>
        </p:txBody>
      </p:sp>
      <p:sp>
        <p:nvSpPr>
          <p:cNvPr id="3" name="Subtitle 2"/>
          <p:cNvSpPr>
            <a:spLocks noGrp="1"/>
          </p:cNvSpPr>
          <p:nvPr>
            <p:ph type="subTitle" idx="1" hasCustomPrompt="1"/>
          </p:nvPr>
        </p:nvSpPr>
        <p:spPr>
          <a:xfrm>
            <a:off x="12334876" y="7761094"/>
            <a:ext cx="11391900" cy="1205458"/>
          </a:xfrm>
        </p:spPr>
        <p:txBody>
          <a:bodyPr>
            <a:noAutofit/>
          </a:bodyPr>
          <a:lstStyle>
            <a:lvl1pPr marL="0" indent="0" algn="l">
              <a:lnSpc>
                <a:spcPct val="110000"/>
              </a:lnSpc>
              <a:spcBef>
                <a:spcPts val="0"/>
              </a:spcBef>
              <a:buNone/>
              <a:defRPr sz="5400" b="0" i="0">
                <a:solidFill>
                  <a:schemeClr val="accent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a:t>Undertittel her</a:t>
            </a:r>
            <a:endParaRPr lang="en-US"/>
          </a:p>
        </p:txBody>
      </p:sp>
      <p:pic>
        <p:nvPicPr>
          <p:cNvPr id="12" name="Grafikk 11">
            <a:extLst>
              <a:ext uri="{FF2B5EF4-FFF2-40B4-BE49-F238E27FC236}">
                <a16:creationId xmlns:a16="http://schemas.microsoft.com/office/drawing/2014/main" id="{2943192C-0B99-5D78-AA62-75E7BF96EA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11161" y="2401643"/>
            <a:ext cx="6349689" cy="9289355"/>
          </a:xfrm>
          <a:prstGeom prst="rect">
            <a:avLst/>
          </a:prstGeom>
        </p:spPr>
      </p:pic>
      <p:pic>
        <p:nvPicPr>
          <p:cNvPr id="13" name="Grafikk 12">
            <a:extLst>
              <a:ext uri="{FF2B5EF4-FFF2-40B4-BE49-F238E27FC236}">
                <a16:creationId xmlns:a16="http://schemas.microsoft.com/office/drawing/2014/main" id="{3F981E0C-1672-38DB-EE07-9E12D156FDA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566647" y="12364709"/>
            <a:ext cx="3160565" cy="680400"/>
          </a:xfrm>
          <a:prstGeom prst="rect">
            <a:avLst/>
          </a:prstGeom>
        </p:spPr>
      </p:pic>
    </p:spTree>
    <p:extLst>
      <p:ext uri="{BB962C8B-B14F-4D97-AF65-F5344CB8AC3E}">
        <p14:creationId xmlns:p14="http://schemas.microsoft.com/office/powerpoint/2010/main" val="1460090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innholdsfelt (blå)">
    <p:bg>
      <p:bgPr>
        <a:solidFill>
          <a:schemeClr val="lt1"/>
        </a:solidFill>
        <a:effectLst/>
      </p:bgPr>
    </p:bg>
    <p:spTree>
      <p:nvGrpSpPr>
        <p:cNvPr id="1" name=""/>
        <p:cNvGrpSpPr/>
        <p:nvPr/>
      </p:nvGrpSpPr>
      <p:grpSpPr>
        <a:xfrm>
          <a:off x="0" y="0"/>
          <a:ext cx="0" cy="0"/>
          <a:chOff x="0" y="0"/>
          <a:chExt cx="0" cy="0"/>
        </a:xfrm>
      </p:grpSpPr>
      <p:sp>
        <p:nvSpPr>
          <p:cNvPr id="21" name="Plassholder for tekst 12">
            <a:extLst>
              <a:ext uri="{FF2B5EF4-FFF2-40B4-BE49-F238E27FC236}">
                <a16:creationId xmlns:a16="http://schemas.microsoft.com/office/drawing/2014/main" id="{80714AFC-0B28-43E0-96AA-D2AD51DFB5F9}"/>
              </a:ext>
            </a:extLst>
          </p:cNvPr>
          <p:cNvSpPr>
            <a:spLocks noGrp="1"/>
          </p:cNvSpPr>
          <p:nvPr>
            <p:ph type="body" sz="quarter" idx="24" hasCustomPrompt="1"/>
          </p:nvPr>
        </p:nvSpPr>
        <p:spPr>
          <a:xfrm>
            <a:off x="688499" y="3250855"/>
            <a:ext cx="11313862" cy="8568015"/>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22" name="Plassholder for tekst 12">
            <a:extLst>
              <a:ext uri="{FF2B5EF4-FFF2-40B4-BE49-F238E27FC236}">
                <a16:creationId xmlns:a16="http://schemas.microsoft.com/office/drawing/2014/main" id="{809E7333-D3E7-4270-A967-0DE4D0A18EF2}"/>
              </a:ext>
            </a:extLst>
          </p:cNvPr>
          <p:cNvSpPr>
            <a:spLocks noGrp="1"/>
          </p:cNvSpPr>
          <p:nvPr>
            <p:ph type="body" sz="quarter" idx="25" hasCustomPrompt="1"/>
          </p:nvPr>
        </p:nvSpPr>
        <p:spPr>
          <a:xfrm>
            <a:off x="12365340" y="3247787"/>
            <a:ext cx="11313862" cy="8568015"/>
          </a:xfrm>
          <a:prstGeom prst="roundRect">
            <a:avLst>
              <a:gd name="adj" fmla="val 1760"/>
            </a:avLst>
          </a:prstGeom>
          <a:solidFill>
            <a:srgbClr val="F3F4FA"/>
          </a:solidFill>
          <a:ln w="12685" cap="flat">
            <a:noFill/>
            <a:prstDash val="solid"/>
            <a:miter/>
          </a:ln>
          <a:effectLst/>
        </p:spPr>
        <p:txBody>
          <a:bodyPr/>
          <a:lstStyle>
            <a:lvl1pPr marL="0" indent="0">
              <a:buNone/>
              <a:defRPr b="0" i="0">
                <a:solidFill>
                  <a:schemeClr val="bg1"/>
                </a:solidFill>
                <a:latin typeface="TID UI" panose="02000503000000020004" pitchFamily="2" charset="0"/>
              </a:defRPr>
            </a:lvl1pPr>
          </a:lstStyle>
          <a:p>
            <a:pPr lvl="0"/>
            <a:r>
              <a:rPr lang="nb-NO"/>
              <a:t> </a:t>
            </a:r>
          </a:p>
        </p:txBody>
      </p:sp>
      <p:sp>
        <p:nvSpPr>
          <p:cNvPr id="2" name="Title 1"/>
          <p:cNvSpPr>
            <a:spLocks noGrp="1"/>
          </p:cNvSpPr>
          <p:nvPr>
            <p:ph type="title" hasCustomPrompt="1"/>
          </p:nvPr>
        </p:nvSpPr>
        <p:spPr>
          <a:xfrm>
            <a:off x="1305430" y="3771523"/>
            <a:ext cx="10080000" cy="552972"/>
          </a:xfrm>
        </p:spPr>
        <p:txBody>
          <a:bodyPr>
            <a:normAutofit/>
          </a:bodyPr>
          <a:lstStyle>
            <a:lvl1pPr>
              <a:lnSpc>
                <a:spcPct val="100000"/>
              </a:lnSpc>
              <a:spcBef>
                <a:spcPts val="0"/>
              </a:spcBef>
              <a:defRPr sz="3600"/>
            </a:lvl1pPr>
          </a:lstStyle>
          <a:p>
            <a:r>
              <a:rPr lang="nb-NO" err="1"/>
              <a:t>Click</a:t>
            </a:r>
            <a:r>
              <a:rPr lang="nb-NO"/>
              <a:t> to </a:t>
            </a:r>
            <a:r>
              <a:rPr lang="nb-NO" err="1"/>
              <a:t>add</a:t>
            </a:r>
            <a:r>
              <a:rPr lang="nb-NO"/>
              <a:t> </a:t>
            </a:r>
            <a:r>
              <a:rPr lang="nb-NO" err="1"/>
              <a:t>title</a:t>
            </a:r>
            <a:endParaRPr lang="en-US"/>
          </a:p>
        </p:txBody>
      </p:sp>
      <p:sp>
        <p:nvSpPr>
          <p:cNvPr id="3" name="Content Placeholder 2"/>
          <p:cNvSpPr>
            <a:spLocks noGrp="1"/>
          </p:cNvSpPr>
          <p:nvPr>
            <p:ph idx="1" hasCustomPrompt="1"/>
          </p:nvPr>
        </p:nvSpPr>
        <p:spPr>
          <a:xfrm>
            <a:off x="1305430" y="4607041"/>
            <a:ext cx="10080000" cy="6741565"/>
          </a:xfrm>
        </p:spPr>
        <p:txBody>
          <a:bodyPr>
            <a:normAutofit/>
          </a:bodyPr>
          <a:lstStyle>
            <a:lvl1pPr marL="0" indent="-357188">
              <a:lnSpc>
                <a:spcPct val="114000"/>
              </a:lnSpc>
              <a:spcBef>
                <a:spcPts val="0"/>
              </a:spcBef>
              <a:buNone/>
              <a:tabLst>
                <a:tab pos="1019175" algn="l"/>
                <a:tab pos="2705100" algn="l"/>
                <a:tab pos="4475163" algn="l"/>
                <a:tab pos="6307138"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add text</a:t>
            </a:r>
          </a:p>
        </p:txBody>
      </p:sp>
      <p:sp>
        <p:nvSpPr>
          <p:cNvPr id="25" name="Content Placeholder 2">
            <a:extLst>
              <a:ext uri="{FF2B5EF4-FFF2-40B4-BE49-F238E27FC236}">
                <a16:creationId xmlns:a16="http://schemas.microsoft.com/office/drawing/2014/main" id="{1A530C78-E017-44A1-88C0-C99FDD94BBC3}"/>
              </a:ext>
            </a:extLst>
          </p:cNvPr>
          <p:cNvSpPr>
            <a:spLocks noGrp="1"/>
          </p:cNvSpPr>
          <p:nvPr>
            <p:ph idx="13" hasCustomPrompt="1"/>
          </p:nvPr>
        </p:nvSpPr>
        <p:spPr>
          <a:xfrm>
            <a:off x="12982271" y="4607041"/>
            <a:ext cx="10080000" cy="6741565"/>
          </a:xfrm>
        </p:spPr>
        <p:txBody>
          <a:bodyPr>
            <a:normAutofit/>
          </a:bodyPr>
          <a:lstStyle>
            <a:lvl1pPr marL="0" indent="-338138">
              <a:lnSpc>
                <a:spcPct val="114000"/>
              </a:lnSpc>
              <a:spcBef>
                <a:spcPts val="0"/>
              </a:spcBef>
              <a:buNone/>
              <a:tabLst>
                <a:tab pos="1060450" algn="l"/>
                <a:tab pos="1768475" algn="l"/>
                <a:tab pos="2646363" algn="l"/>
                <a:tab pos="3579813" algn="l"/>
                <a:tab pos="4476750" algn="l"/>
              </a:tabLst>
              <a:defRPr sz="3600" b="0" i="0">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26" name="Plassholder for tekst 15">
            <a:extLst>
              <a:ext uri="{FF2B5EF4-FFF2-40B4-BE49-F238E27FC236}">
                <a16:creationId xmlns:a16="http://schemas.microsoft.com/office/drawing/2014/main" id="{83DBB647-9DA2-4FD6-A3B5-4FFAA2449864}"/>
              </a:ext>
            </a:extLst>
          </p:cNvPr>
          <p:cNvSpPr>
            <a:spLocks noGrp="1"/>
          </p:cNvSpPr>
          <p:nvPr>
            <p:ph type="body" sz="quarter" idx="14" hasCustomPrompt="1"/>
          </p:nvPr>
        </p:nvSpPr>
        <p:spPr>
          <a:xfrm>
            <a:off x="12982271" y="3771523"/>
            <a:ext cx="10080000" cy="564322"/>
          </a:xfrm>
        </p:spPr>
        <p:txBody>
          <a:bodyPr>
            <a:normAutofit/>
          </a:bodyPr>
          <a:lstStyle>
            <a:lvl1pPr marL="0" indent="0">
              <a:lnSpc>
                <a:spcPct val="100000"/>
              </a:lnSpc>
              <a:buNone/>
              <a:defRPr sz="3600">
                <a:solidFill>
                  <a:schemeClr val="tx1"/>
                </a:solidFill>
                <a:latin typeface="+mj-lt"/>
              </a:defRPr>
            </a:lvl1pPr>
          </a:lstStyle>
          <a:p>
            <a:pPr lvl="0"/>
            <a:r>
              <a:rPr lang="nb-NO"/>
              <a:t>Click to add title</a:t>
            </a:r>
          </a:p>
        </p:txBody>
      </p:sp>
      <p:sp>
        <p:nvSpPr>
          <p:cNvPr id="9" name="Plassholder for lysbildenummer 8">
            <a:extLst>
              <a:ext uri="{FF2B5EF4-FFF2-40B4-BE49-F238E27FC236}">
                <a16:creationId xmlns:a16="http://schemas.microsoft.com/office/drawing/2014/main" id="{14E82668-0C9C-463E-8484-6B36EE9DD1D3}"/>
              </a:ext>
            </a:extLst>
          </p:cNvPr>
          <p:cNvSpPr>
            <a:spLocks noGrp="1"/>
          </p:cNvSpPr>
          <p:nvPr>
            <p:ph type="sldNum" sz="quarter" idx="19"/>
          </p:nvPr>
        </p:nvSpPr>
        <p:spPr/>
        <p:txBody>
          <a:bodyPr/>
          <a:lstStyle>
            <a:lvl1pPr>
              <a:defRPr b="0" i="0">
                <a:latin typeface="TID UI" panose="02000503000000020004" pitchFamily="2" charset="0"/>
              </a:defRPr>
            </a:lvl1pPr>
          </a:lstStyle>
          <a:p>
            <a:fld id="{5BED8B3D-DD6F-4F15-AFB3-D382970B1B89}" type="slidenum">
              <a:rPr lang="nb-NO" smtClean="0"/>
              <a:pPr/>
              <a:t>‹#›</a:t>
            </a:fld>
            <a:endParaRPr lang="nb-NO"/>
          </a:p>
        </p:txBody>
      </p:sp>
      <p:sp>
        <p:nvSpPr>
          <p:cNvPr id="11" name="Plassholder for tekst 10">
            <a:extLst>
              <a:ext uri="{FF2B5EF4-FFF2-40B4-BE49-F238E27FC236}">
                <a16:creationId xmlns:a16="http://schemas.microsoft.com/office/drawing/2014/main" id="{10B3C4E8-F376-B972-1D85-414EEDB81CE0}"/>
              </a:ext>
            </a:extLst>
          </p:cNvPr>
          <p:cNvSpPr>
            <a:spLocks noGrp="1"/>
          </p:cNvSpPr>
          <p:nvPr>
            <p:ph type="body" sz="quarter" idx="26" hasCustomPrompt="1"/>
          </p:nvPr>
        </p:nvSpPr>
        <p:spPr>
          <a:xfrm>
            <a:off x="687686" y="1878478"/>
            <a:ext cx="22991516" cy="915988"/>
          </a:xfrm>
        </p:spPr>
        <p:txBody>
          <a:bodyPr anchor="b" anchorCtr="0">
            <a:noAutofit/>
          </a:bodyPr>
          <a:lstStyle>
            <a:lvl1pPr marL="0" indent="0">
              <a:lnSpc>
                <a:spcPct val="100000"/>
              </a:lnSpc>
              <a:buNone/>
              <a:defRPr sz="5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a:t>Overskrift</a:t>
            </a:r>
          </a:p>
        </p:txBody>
      </p:sp>
      <p:pic>
        <p:nvPicPr>
          <p:cNvPr id="4" name="Grafikk 3">
            <a:extLst>
              <a:ext uri="{FF2B5EF4-FFF2-40B4-BE49-F238E27FC236}">
                <a16:creationId xmlns:a16="http://schemas.microsoft.com/office/drawing/2014/main" id="{AF0D7D22-D550-3B22-35DF-3ADFA51BF1E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2913658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felt - hvit">
    <p:bg>
      <p:bgPr>
        <a:solidFill>
          <a:schemeClr val="bg1"/>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708537" y="2632569"/>
            <a:ext cx="7317586" cy="9288001"/>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8532413" y="2620370"/>
            <a:ext cx="7380000" cy="9288000"/>
          </a:xfrm>
          <a:prstGeom prst="roundRect">
            <a:avLst>
              <a:gd name="adj" fmla="val 2323"/>
            </a:avLst>
          </a:prstGeom>
          <a:solidFill>
            <a:schemeClr val="bg2"/>
          </a:solidFill>
          <a:ln w="12685" cap="flat">
            <a:noFill/>
            <a:prstDash val="solid"/>
            <a:miter/>
          </a:ln>
          <a:effectLst/>
        </p:spPr>
        <p:txBody>
          <a:bodyPr anchor="t" anchorCtr="0"/>
          <a:lstStyle>
            <a:lvl1pPr marL="0" indent="0">
              <a:buNone/>
              <a:defRPr b="0" i="0">
                <a:solidFill>
                  <a:srgbClr val="F7F7FD"/>
                </a:solidFill>
                <a:latin typeface="TID UI" panose="02000503000000020004" pitchFamily="2" charset="0"/>
              </a:defRPr>
            </a:lvl1pPr>
          </a:lstStyle>
          <a:p>
            <a:pPr lvl="0"/>
            <a:r>
              <a:rPr lang="nb-NO"/>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16356290" y="2620370"/>
            <a:ext cx="7380000" cy="9288000"/>
          </a:xfrm>
          <a:prstGeom prst="roundRect">
            <a:avLst>
              <a:gd name="adj" fmla="val 2323"/>
            </a:avLst>
          </a:prstGeom>
          <a:solidFill>
            <a:schemeClr val="bg2"/>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 name="Title 1"/>
          <p:cNvSpPr>
            <a:spLocks noGrp="1"/>
          </p:cNvSpPr>
          <p:nvPr>
            <p:ph type="title" hasCustomPrompt="1"/>
          </p:nvPr>
        </p:nvSpPr>
        <p:spPr>
          <a:xfrm>
            <a:off x="1293198" y="3142435"/>
            <a:ext cx="6191999" cy="626388"/>
          </a:xfrm>
        </p:spPr>
        <p:txBody>
          <a:bodyPr anchor="t" anchorCtr="0">
            <a:normAutofit/>
          </a:bodyPr>
          <a:lstStyle>
            <a:lvl1pPr>
              <a:lnSpc>
                <a:spcPct val="100000"/>
              </a:lnSpc>
              <a:defRPr sz="3400">
                <a:solidFill>
                  <a:schemeClr val="tx2"/>
                </a:solidFill>
              </a:defRPr>
            </a:lvl1pPr>
          </a:lstStyle>
          <a:p>
            <a:r>
              <a:rPr lang="nb-NO"/>
              <a:t>Click to </a:t>
            </a:r>
            <a:r>
              <a:rPr lang="nb-NO" err="1"/>
              <a:t>add</a:t>
            </a:r>
            <a:endParaRPr lang="en-US"/>
          </a:p>
        </p:txBody>
      </p:sp>
      <p:sp>
        <p:nvSpPr>
          <p:cNvPr id="3" name="Content Placeholder 2"/>
          <p:cNvSpPr>
            <a:spLocks noGrp="1"/>
          </p:cNvSpPr>
          <p:nvPr>
            <p:ph idx="1" hasCustomPrompt="1"/>
          </p:nvPr>
        </p:nvSpPr>
        <p:spPr>
          <a:xfrm>
            <a:off x="1293199" y="4549775"/>
            <a:ext cx="6192000" cy="6782254"/>
          </a:xfrm>
        </p:spPr>
        <p:txBody>
          <a:bodyPr>
            <a:normAutofit/>
          </a:bodyPr>
          <a:lstStyle>
            <a:lvl1pPr marL="0" indent="-357188">
              <a:lnSpc>
                <a:spcPct val="120000"/>
              </a:lnSpc>
              <a:buNone/>
              <a:tabLst>
                <a:tab pos="1060450" algn="l"/>
                <a:tab pos="2747963"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latin typeface="TID UI" panose="02000503000000020004" pitchFamily="2" charset="0"/>
              </a:defRPr>
            </a:lvl1pPr>
          </a:lstStyle>
          <a:p>
            <a:fld id="{66F151DC-B5E5-497C-BC65-BC7F54A16411}" type="slidenum">
              <a:rPr lang="nb-NO" smtClean="0"/>
              <a:pPr/>
              <a:t>‹#›</a:t>
            </a:fld>
            <a:endParaRPr lang="nb-NO"/>
          </a:p>
        </p:txBody>
      </p:sp>
      <p:pic>
        <p:nvPicPr>
          <p:cNvPr id="5" name="Grafikk 4">
            <a:extLst>
              <a:ext uri="{FF2B5EF4-FFF2-40B4-BE49-F238E27FC236}">
                <a16:creationId xmlns:a16="http://schemas.microsoft.com/office/drawing/2014/main" id="{948C9B9A-5EDF-C7C2-48EA-766DC2FE41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9104787" y="4549775"/>
            <a:ext cx="6313805" cy="6782254"/>
          </a:xfrm>
        </p:spPr>
        <p:txBody>
          <a:bodyPr>
            <a:normAutofit/>
          </a:bodyPr>
          <a:lstStyle>
            <a:lvl1pPr marL="0" indent="-357188">
              <a:lnSpc>
                <a:spcPct val="120000"/>
              </a:lnSpc>
              <a:buNone/>
              <a:tabLst>
                <a:tab pos="1060450" algn="l"/>
                <a:tab pos="2705100"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16916375" y="4549775"/>
            <a:ext cx="6313805" cy="6782254"/>
          </a:xfrm>
        </p:spPr>
        <p:txBody>
          <a:bodyPr>
            <a:normAutofit/>
          </a:bodyPr>
          <a:lstStyle>
            <a:lvl1pPr marL="0" indent="-357188">
              <a:lnSpc>
                <a:spcPct val="120000"/>
              </a:lnSpc>
              <a:buNone/>
              <a:tabLst>
                <a:tab pos="1060450" algn="l"/>
                <a:tab pos="2747963" algn="l"/>
              </a:tabLst>
              <a:defRPr sz="30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25" name="Plassholder for tekst 10">
            <a:extLst>
              <a:ext uri="{FF2B5EF4-FFF2-40B4-BE49-F238E27FC236}">
                <a16:creationId xmlns:a16="http://schemas.microsoft.com/office/drawing/2014/main" id="{37E339A3-3D37-EDE2-CEBC-A917A6726F96}"/>
              </a:ext>
            </a:extLst>
          </p:cNvPr>
          <p:cNvSpPr>
            <a:spLocks noGrp="1"/>
          </p:cNvSpPr>
          <p:nvPr>
            <p:ph type="body" sz="quarter" idx="27" hasCustomPrompt="1"/>
          </p:nvPr>
        </p:nvSpPr>
        <p:spPr>
          <a:xfrm>
            <a:off x="687686" y="1330344"/>
            <a:ext cx="23032465" cy="915988"/>
          </a:xfrm>
        </p:spPr>
        <p:txBody>
          <a:bodyPr anchor="b" anchorCtr="0">
            <a:noAutofit/>
          </a:bodyPr>
          <a:lstStyle>
            <a:lvl1pPr marL="0" indent="0">
              <a:lnSpc>
                <a:spcPts val="5600"/>
              </a:lnSpc>
              <a:buNone/>
              <a:tabLst>
                <a:tab pos="5899150" algn="l"/>
              </a:tabLst>
              <a:defRPr sz="4400" b="0" i="0" spc="-20" baseline="0">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a:t>Overskrift</a:t>
            </a:r>
          </a:p>
        </p:txBody>
      </p:sp>
      <p:sp>
        <p:nvSpPr>
          <p:cNvPr id="6" name="Plassholder for tekst 15">
            <a:extLst>
              <a:ext uri="{FF2B5EF4-FFF2-40B4-BE49-F238E27FC236}">
                <a16:creationId xmlns:a16="http://schemas.microsoft.com/office/drawing/2014/main" id="{5C450155-274F-D9C5-E8C5-1CC30A7F0FFF}"/>
              </a:ext>
            </a:extLst>
          </p:cNvPr>
          <p:cNvSpPr>
            <a:spLocks noGrp="1"/>
          </p:cNvSpPr>
          <p:nvPr>
            <p:ph type="body" sz="quarter" idx="14" hasCustomPrompt="1"/>
          </p:nvPr>
        </p:nvSpPr>
        <p:spPr>
          <a:xfrm>
            <a:off x="9075290" y="3259165"/>
            <a:ext cx="6343302" cy="527580"/>
          </a:xfrm>
        </p:spPr>
        <p:txBody>
          <a:bodyPr wrap="square">
            <a:normAutofit/>
          </a:bodyPr>
          <a:lstStyle>
            <a:lvl1pPr marL="0" indent="0">
              <a:lnSpc>
                <a:spcPct val="100000"/>
              </a:lnSpc>
              <a:buNone/>
              <a:defRPr sz="3400">
                <a:solidFill>
                  <a:schemeClr val="tx1"/>
                </a:solidFill>
                <a:latin typeface="+mj-lt"/>
              </a:defRPr>
            </a:lvl1pPr>
          </a:lstStyle>
          <a:p>
            <a:pPr lvl="0"/>
            <a:r>
              <a:rPr lang="nb-NO"/>
              <a:t>Click to </a:t>
            </a:r>
            <a:r>
              <a:rPr lang="nb-NO" err="1"/>
              <a:t>add</a:t>
            </a:r>
            <a:endParaRPr lang="nb-NO"/>
          </a:p>
        </p:txBody>
      </p:sp>
      <p:sp>
        <p:nvSpPr>
          <p:cNvPr id="9" name="Plassholder for tekst 15">
            <a:extLst>
              <a:ext uri="{FF2B5EF4-FFF2-40B4-BE49-F238E27FC236}">
                <a16:creationId xmlns:a16="http://schemas.microsoft.com/office/drawing/2014/main" id="{257CCF33-7D12-DD90-7B4E-5F92CB1D1EE6}"/>
              </a:ext>
            </a:extLst>
          </p:cNvPr>
          <p:cNvSpPr>
            <a:spLocks noGrp="1"/>
          </p:cNvSpPr>
          <p:nvPr>
            <p:ph type="body" sz="quarter" idx="28" hasCustomPrompt="1"/>
          </p:nvPr>
        </p:nvSpPr>
        <p:spPr>
          <a:xfrm>
            <a:off x="16862439" y="3259165"/>
            <a:ext cx="6343302" cy="546816"/>
          </a:xfrm>
        </p:spPr>
        <p:txBody>
          <a:bodyPr wrap="square">
            <a:normAutofit/>
          </a:bodyPr>
          <a:lstStyle>
            <a:lvl1pPr marL="0" indent="0">
              <a:lnSpc>
                <a:spcPts val="4400"/>
              </a:lnSpc>
              <a:buNone/>
              <a:defRPr sz="3400">
                <a:solidFill>
                  <a:schemeClr val="tx1"/>
                </a:solidFill>
                <a:latin typeface="+mj-lt"/>
              </a:defRPr>
            </a:lvl1pPr>
          </a:lstStyle>
          <a:p>
            <a:pPr lvl="0"/>
            <a:r>
              <a:rPr lang="nb-NO"/>
              <a:t>Click to </a:t>
            </a:r>
            <a:r>
              <a:rPr lang="nb-NO" err="1"/>
              <a:t>add</a:t>
            </a:r>
            <a:r>
              <a:rPr lang="nb-NO"/>
              <a:t> </a:t>
            </a:r>
            <a:r>
              <a:rPr lang="nb-NO" err="1"/>
              <a:t>title</a:t>
            </a:r>
            <a:endParaRPr lang="nb-NO"/>
          </a:p>
        </p:txBody>
      </p:sp>
    </p:spTree>
    <p:extLst>
      <p:ext uri="{BB962C8B-B14F-4D97-AF65-F5344CB8AC3E}">
        <p14:creationId xmlns:p14="http://schemas.microsoft.com/office/powerpoint/2010/main" val="37576148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felt - champagne">
    <p:bg>
      <p:bgPr>
        <a:solidFill>
          <a:srgbClr val="FFEFE2"/>
        </a:solidFill>
        <a:effectLst/>
      </p:bgPr>
    </p:bg>
    <p:spTree>
      <p:nvGrpSpPr>
        <p:cNvPr id="1" name=""/>
        <p:cNvGrpSpPr/>
        <p:nvPr/>
      </p:nvGrpSpPr>
      <p:grpSpPr>
        <a:xfrm>
          <a:off x="0" y="0"/>
          <a:ext cx="0" cy="0"/>
          <a:chOff x="0" y="0"/>
          <a:chExt cx="0" cy="0"/>
        </a:xfrm>
      </p:grpSpPr>
      <p:sp>
        <p:nvSpPr>
          <p:cNvPr id="26" name="Plassholder for tekst 12">
            <a:extLst>
              <a:ext uri="{FF2B5EF4-FFF2-40B4-BE49-F238E27FC236}">
                <a16:creationId xmlns:a16="http://schemas.microsoft.com/office/drawing/2014/main" id="{C57B31C1-4153-4115-BBBC-22386B04CC81}"/>
              </a:ext>
            </a:extLst>
          </p:cNvPr>
          <p:cNvSpPr>
            <a:spLocks noGrp="1"/>
          </p:cNvSpPr>
          <p:nvPr>
            <p:ph type="body" sz="quarter" idx="22" hasCustomPrompt="1"/>
          </p:nvPr>
        </p:nvSpPr>
        <p:spPr>
          <a:xfrm>
            <a:off x="708537" y="2632571"/>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7" name="Plassholder for tekst 12">
            <a:extLst>
              <a:ext uri="{FF2B5EF4-FFF2-40B4-BE49-F238E27FC236}">
                <a16:creationId xmlns:a16="http://schemas.microsoft.com/office/drawing/2014/main" id="{29483328-371F-4094-B2C6-194A6F9CBED4}"/>
              </a:ext>
            </a:extLst>
          </p:cNvPr>
          <p:cNvSpPr>
            <a:spLocks noGrp="1"/>
          </p:cNvSpPr>
          <p:nvPr>
            <p:ph type="body" sz="quarter" idx="23" hasCustomPrompt="1"/>
          </p:nvPr>
        </p:nvSpPr>
        <p:spPr>
          <a:xfrm>
            <a:off x="8584665" y="2620370"/>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8" name="Plassholder for tekst 12">
            <a:extLst>
              <a:ext uri="{FF2B5EF4-FFF2-40B4-BE49-F238E27FC236}">
                <a16:creationId xmlns:a16="http://schemas.microsoft.com/office/drawing/2014/main" id="{570327FA-CFB3-4796-8727-D5B1F03209D0}"/>
              </a:ext>
            </a:extLst>
          </p:cNvPr>
          <p:cNvSpPr>
            <a:spLocks noGrp="1"/>
          </p:cNvSpPr>
          <p:nvPr>
            <p:ph type="body" sz="quarter" idx="24" hasCustomPrompt="1"/>
          </p:nvPr>
        </p:nvSpPr>
        <p:spPr>
          <a:xfrm>
            <a:off x="16460794" y="2620370"/>
            <a:ext cx="7259385" cy="913620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2" name="Title 1"/>
          <p:cNvSpPr>
            <a:spLocks noGrp="1"/>
          </p:cNvSpPr>
          <p:nvPr>
            <p:ph type="title" hasCustomPrompt="1"/>
          </p:nvPr>
        </p:nvSpPr>
        <p:spPr>
          <a:xfrm>
            <a:off x="1292400" y="3161456"/>
            <a:ext cx="6210614" cy="522424"/>
          </a:xfrm>
        </p:spPr>
        <p:txBody>
          <a:bodyPr anchor="t" anchorCtr="0">
            <a:normAutofit/>
          </a:bodyPr>
          <a:lstStyle>
            <a:lvl1pPr>
              <a:lnSpc>
                <a:spcPct val="100000"/>
              </a:lnSpc>
              <a:defRPr sz="3200" b="0" i="0">
                <a:solidFill>
                  <a:schemeClr val="tx1"/>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a:t>Overskrift 1</a:t>
            </a:r>
            <a:endParaRPr lang="en-US"/>
          </a:p>
        </p:txBody>
      </p:sp>
      <p:sp>
        <p:nvSpPr>
          <p:cNvPr id="3" name="Content Placeholder 2"/>
          <p:cNvSpPr>
            <a:spLocks noGrp="1"/>
          </p:cNvSpPr>
          <p:nvPr>
            <p:ph idx="1" hasCustomPrompt="1"/>
          </p:nvPr>
        </p:nvSpPr>
        <p:spPr>
          <a:xfrm>
            <a:off x="1293198" y="3785175"/>
            <a:ext cx="6210615" cy="7481331"/>
          </a:xfrm>
        </p:spPr>
        <p:txBody>
          <a:bodyPr>
            <a:normAutofit/>
          </a:bodyPr>
          <a:lstStyle>
            <a:lvl1pPr marL="0" indent="-357188">
              <a:lnSpc>
                <a:spcPct val="120000"/>
              </a:lnSpc>
              <a:buNone/>
              <a:tabLst>
                <a:tab pos="831850" algn="l"/>
                <a:tab pos="2705100"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10" name="Plassholder for lysbildenummer 9">
            <a:extLst>
              <a:ext uri="{FF2B5EF4-FFF2-40B4-BE49-F238E27FC236}">
                <a16:creationId xmlns:a16="http://schemas.microsoft.com/office/drawing/2014/main" id="{7C2E3982-A914-40A2-86EC-BBE5F0B61A37}"/>
              </a:ext>
            </a:extLst>
          </p:cNvPr>
          <p:cNvSpPr>
            <a:spLocks noGrp="1"/>
          </p:cNvSpPr>
          <p:nvPr>
            <p:ph type="sldNum" sz="quarter" idx="21"/>
          </p:nvPr>
        </p:nvSpPr>
        <p:spPr/>
        <p:txBody>
          <a:bodyPr/>
          <a:lstStyle>
            <a:lvl1pPr>
              <a:defRPr b="0" i="0">
                <a:solidFill>
                  <a:schemeClr val="accent2"/>
                </a:solidFill>
                <a:latin typeface="TID UI" panose="02000503000000020004" pitchFamily="2" charset="0"/>
              </a:defRPr>
            </a:lvl1pPr>
          </a:lstStyle>
          <a:p>
            <a:fld id="{66F151DC-B5E5-497C-BC65-BC7F54A16411}" type="slidenum">
              <a:rPr lang="nb-NO" smtClean="0"/>
              <a:pPr/>
              <a:t>‹#›</a:t>
            </a:fld>
            <a:endParaRPr lang="nb-NO"/>
          </a:p>
        </p:txBody>
      </p:sp>
      <p:sp>
        <p:nvSpPr>
          <p:cNvPr id="12" name="Content Placeholder 2">
            <a:extLst>
              <a:ext uri="{FF2B5EF4-FFF2-40B4-BE49-F238E27FC236}">
                <a16:creationId xmlns:a16="http://schemas.microsoft.com/office/drawing/2014/main" id="{4CF562DD-6A77-CDC8-BB40-D317CACE4649}"/>
              </a:ext>
            </a:extLst>
          </p:cNvPr>
          <p:cNvSpPr>
            <a:spLocks noGrp="1"/>
          </p:cNvSpPr>
          <p:nvPr>
            <p:ph idx="25" hasCustomPrompt="1"/>
          </p:nvPr>
        </p:nvSpPr>
        <p:spPr>
          <a:xfrm>
            <a:off x="9157039" y="3785175"/>
            <a:ext cx="6210615" cy="7481331"/>
          </a:xfrm>
        </p:spPr>
        <p:txBody>
          <a:bodyPr>
            <a:normAutofit/>
          </a:bodyPr>
          <a:lstStyle>
            <a:lvl1pPr marL="0" indent="-415925">
              <a:lnSpc>
                <a:spcPct val="120000"/>
              </a:lnSpc>
              <a:buNone/>
              <a:tabLst>
                <a:tab pos="1060450" algn="l"/>
                <a:tab pos="2663825"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21" name="Content Placeholder 2">
            <a:extLst>
              <a:ext uri="{FF2B5EF4-FFF2-40B4-BE49-F238E27FC236}">
                <a16:creationId xmlns:a16="http://schemas.microsoft.com/office/drawing/2014/main" id="{A356DE1F-F31E-38D0-7916-759FEDFB170E}"/>
              </a:ext>
            </a:extLst>
          </p:cNvPr>
          <p:cNvSpPr>
            <a:spLocks noGrp="1"/>
          </p:cNvSpPr>
          <p:nvPr>
            <p:ph idx="26" hasCustomPrompt="1"/>
          </p:nvPr>
        </p:nvSpPr>
        <p:spPr>
          <a:xfrm>
            <a:off x="17020879" y="3785175"/>
            <a:ext cx="6210615" cy="7481331"/>
          </a:xfrm>
          <a:effectLst/>
        </p:spPr>
        <p:txBody>
          <a:bodyPr>
            <a:normAutofit/>
          </a:bodyPr>
          <a:lstStyle>
            <a:lvl1pPr marL="0" indent="-357188">
              <a:lnSpc>
                <a:spcPct val="120000"/>
              </a:lnSpc>
              <a:buNone/>
              <a:tabLst>
                <a:tab pos="1060450" algn="l"/>
                <a:tab pos="2663825" algn="l"/>
              </a:tabLst>
              <a:defRPr sz="2600" b="0" i="0">
                <a:solidFill>
                  <a:schemeClr val="tx1"/>
                </a:solidFill>
                <a:latin typeface="TID UI" panose="02000503000000020004" pitchFamily="2" charset="0"/>
                <a:ea typeface="TID UI" panose="02000503000000020004" pitchFamily="2" charset="0"/>
                <a:cs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err="1"/>
              <a:t>Click</a:t>
            </a:r>
            <a:r>
              <a:rPr lang="nb-NO"/>
              <a:t> to </a:t>
            </a:r>
            <a:r>
              <a:rPr lang="nb-NO" err="1"/>
              <a:t>add</a:t>
            </a:r>
            <a:r>
              <a:rPr lang="nb-NO"/>
              <a:t> </a:t>
            </a:r>
            <a:r>
              <a:rPr lang="nb-NO" err="1"/>
              <a:t>text</a:t>
            </a:r>
            <a:endParaRPr lang="nb-NO"/>
          </a:p>
        </p:txBody>
      </p:sp>
      <p:sp>
        <p:nvSpPr>
          <p:cNvPr id="22" name="Plassholder for tekst 21">
            <a:extLst>
              <a:ext uri="{FF2B5EF4-FFF2-40B4-BE49-F238E27FC236}">
                <a16:creationId xmlns:a16="http://schemas.microsoft.com/office/drawing/2014/main" id="{AFD74FA9-07F0-60FA-8895-90F02C7A5140}"/>
              </a:ext>
            </a:extLst>
          </p:cNvPr>
          <p:cNvSpPr>
            <a:spLocks noGrp="1"/>
          </p:cNvSpPr>
          <p:nvPr>
            <p:ph type="body" sz="quarter" idx="27" hasCustomPrompt="1"/>
          </p:nvPr>
        </p:nvSpPr>
        <p:spPr>
          <a:xfrm>
            <a:off x="9157038" y="3168203"/>
            <a:ext cx="6210615" cy="509964"/>
          </a:xfrm>
        </p:spPr>
        <p:txBody>
          <a:bodyPr>
            <a:noAutofit/>
          </a:bodyPr>
          <a:lstStyle>
            <a:lvl1pPr marL="0" indent="0">
              <a:lnSpc>
                <a:spcPct val="100000"/>
              </a:lnSpc>
              <a:buNone/>
              <a:defRPr sz="3200" b="0" i="0">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a:t>Overskrift 2</a:t>
            </a:r>
          </a:p>
        </p:txBody>
      </p:sp>
      <p:sp>
        <p:nvSpPr>
          <p:cNvPr id="23" name="Plassholder for tekst 21">
            <a:extLst>
              <a:ext uri="{FF2B5EF4-FFF2-40B4-BE49-F238E27FC236}">
                <a16:creationId xmlns:a16="http://schemas.microsoft.com/office/drawing/2014/main" id="{157ADD1B-58C7-983C-6315-D1C32AD269F7}"/>
              </a:ext>
            </a:extLst>
          </p:cNvPr>
          <p:cNvSpPr>
            <a:spLocks noGrp="1"/>
          </p:cNvSpPr>
          <p:nvPr>
            <p:ph type="body" sz="quarter" idx="28" hasCustomPrompt="1"/>
          </p:nvPr>
        </p:nvSpPr>
        <p:spPr>
          <a:xfrm>
            <a:off x="17047949" y="3168203"/>
            <a:ext cx="5916612" cy="509964"/>
          </a:xfrm>
        </p:spPr>
        <p:txBody>
          <a:bodyPr>
            <a:noAutofit/>
          </a:bodyPr>
          <a:lstStyle>
            <a:lvl1pPr marL="0" indent="0">
              <a:lnSpc>
                <a:spcPct val="100000"/>
              </a:lnSpc>
              <a:buNone/>
              <a:defRPr sz="3200" b="0" i="0">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a:t>Overskrift 2</a:t>
            </a:r>
          </a:p>
        </p:txBody>
      </p:sp>
      <p:sp>
        <p:nvSpPr>
          <p:cNvPr id="5" name="Plassholder for tekst 10">
            <a:extLst>
              <a:ext uri="{FF2B5EF4-FFF2-40B4-BE49-F238E27FC236}">
                <a16:creationId xmlns:a16="http://schemas.microsoft.com/office/drawing/2014/main" id="{26DBAF74-512E-AA68-E2B9-F9F1A170D910}"/>
              </a:ext>
            </a:extLst>
          </p:cNvPr>
          <p:cNvSpPr>
            <a:spLocks noGrp="1"/>
          </p:cNvSpPr>
          <p:nvPr>
            <p:ph type="body" sz="quarter" idx="29" hasCustomPrompt="1"/>
          </p:nvPr>
        </p:nvSpPr>
        <p:spPr>
          <a:xfrm>
            <a:off x="687686" y="1330344"/>
            <a:ext cx="23032465" cy="915988"/>
          </a:xfrm>
        </p:spPr>
        <p:txBody>
          <a:bodyPr anchor="b" anchorCtr="0">
            <a:noAutofit/>
          </a:bodyPr>
          <a:lstStyle>
            <a:lvl1pPr marL="0" indent="0">
              <a:lnSpc>
                <a:spcPts val="5600"/>
              </a:lnSpc>
              <a:buNone/>
              <a:defRPr sz="4400" b="0" i="0" spc="-20" baseline="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vl2pPr>
              <a:defRPr sz="5400" b="0" i="0">
                <a:latin typeface="TID UI Medium" panose="02000503000000020004" pitchFamily="2" charset="0"/>
                <a:ea typeface="TID UI Medium" panose="02000503000000020004" pitchFamily="2" charset="0"/>
                <a:cs typeface="TID UI Medium" panose="02000503000000020004" pitchFamily="2" charset="0"/>
              </a:defRPr>
            </a:lvl2pPr>
            <a:lvl3pPr>
              <a:defRPr sz="5400" b="0" i="0">
                <a:latin typeface="TID UI Medium" panose="02000503000000020004" pitchFamily="2" charset="0"/>
                <a:ea typeface="TID UI Medium" panose="02000503000000020004" pitchFamily="2" charset="0"/>
                <a:cs typeface="TID UI Medium" panose="02000503000000020004" pitchFamily="2" charset="0"/>
              </a:defRPr>
            </a:lvl3pPr>
            <a:lvl4pPr>
              <a:defRPr sz="5400" b="0" i="0">
                <a:latin typeface="TID UI Medium" panose="02000503000000020004" pitchFamily="2" charset="0"/>
                <a:ea typeface="TID UI Medium" panose="02000503000000020004" pitchFamily="2" charset="0"/>
                <a:cs typeface="TID UI Medium" panose="02000503000000020004" pitchFamily="2" charset="0"/>
              </a:defRPr>
            </a:lvl4pPr>
            <a:lvl5pPr>
              <a:defRPr sz="5400" b="0" i="0">
                <a:latin typeface="TID UI Medium" panose="02000503000000020004" pitchFamily="2" charset="0"/>
                <a:ea typeface="TID UI Medium" panose="02000503000000020004" pitchFamily="2" charset="0"/>
                <a:cs typeface="TID UI Medium" panose="02000503000000020004" pitchFamily="2" charset="0"/>
              </a:defRPr>
            </a:lvl5pPr>
          </a:lstStyle>
          <a:p>
            <a:pPr lvl="0"/>
            <a:r>
              <a:rPr lang="nb-NO"/>
              <a:t>Overskrift</a:t>
            </a:r>
          </a:p>
        </p:txBody>
      </p:sp>
      <p:pic>
        <p:nvPicPr>
          <p:cNvPr id="7" name="Grafikk 6">
            <a:extLst>
              <a:ext uri="{FF2B5EF4-FFF2-40B4-BE49-F238E27FC236}">
                <a16:creationId xmlns:a16="http://schemas.microsoft.com/office/drawing/2014/main" id="{6E030E23-2060-A008-0CD3-750CB37273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3695498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felt">
    <p:bg>
      <p:bgPr>
        <a:solidFill>
          <a:schemeClr val="accent3"/>
        </a:solidFill>
        <a:effectLst/>
      </p:bgPr>
    </p:bg>
    <p:spTree>
      <p:nvGrpSpPr>
        <p:cNvPr id="1" name=""/>
        <p:cNvGrpSpPr/>
        <p:nvPr/>
      </p:nvGrpSpPr>
      <p:grpSpPr>
        <a:xfrm>
          <a:off x="0" y="0"/>
          <a:ext cx="0" cy="0"/>
          <a:chOff x="0" y="0"/>
          <a:chExt cx="0" cy="0"/>
        </a:xfrm>
      </p:grpSpPr>
      <p:sp>
        <p:nvSpPr>
          <p:cNvPr id="5" name="Plassholder for tekst 12">
            <a:extLst>
              <a:ext uri="{FF2B5EF4-FFF2-40B4-BE49-F238E27FC236}">
                <a16:creationId xmlns:a16="http://schemas.microsoft.com/office/drawing/2014/main" id="{6DD31331-9A08-758C-937B-CCE6E1D0BBC4}"/>
              </a:ext>
            </a:extLst>
          </p:cNvPr>
          <p:cNvSpPr>
            <a:spLocks noGrp="1"/>
          </p:cNvSpPr>
          <p:nvPr>
            <p:ph type="body" sz="quarter" idx="33" hasCustomPrompt="1"/>
          </p:nvPr>
        </p:nvSpPr>
        <p:spPr>
          <a:xfrm>
            <a:off x="6538952" y="4521161"/>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37" name="Plassholder for tekst 12">
            <a:extLst>
              <a:ext uri="{FF2B5EF4-FFF2-40B4-BE49-F238E27FC236}">
                <a16:creationId xmlns:a16="http://schemas.microsoft.com/office/drawing/2014/main" id="{68B20D47-A77C-411F-BC59-EF0A6C57A645}"/>
              </a:ext>
            </a:extLst>
          </p:cNvPr>
          <p:cNvSpPr>
            <a:spLocks noGrp="1"/>
          </p:cNvSpPr>
          <p:nvPr>
            <p:ph type="body" sz="quarter" idx="29" hasCustomPrompt="1"/>
          </p:nvPr>
        </p:nvSpPr>
        <p:spPr>
          <a:xfrm>
            <a:off x="687686" y="4521161"/>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39" name="Plassholder for tekst 12">
            <a:extLst>
              <a:ext uri="{FF2B5EF4-FFF2-40B4-BE49-F238E27FC236}">
                <a16:creationId xmlns:a16="http://schemas.microsoft.com/office/drawing/2014/main" id="{4B6BEA6B-647D-4BF2-AC1E-E0EF584CCD43}"/>
              </a:ext>
            </a:extLst>
          </p:cNvPr>
          <p:cNvSpPr>
            <a:spLocks noGrp="1"/>
          </p:cNvSpPr>
          <p:nvPr>
            <p:ph type="body" sz="quarter" idx="31" hasCustomPrompt="1"/>
          </p:nvPr>
        </p:nvSpPr>
        <p:spPr>
          <a:xfrm>
            <a:off x="12353062" y="4510810"/>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40" name="Plassholder for tekst 12">
            <a:extLst>
              <a:ext uri="{FF2B5EF4-FFF2-40B4-BE49-F238E27FC236}">
                <a16:creationId xmlns:a16="http://schemas.microsoft.com/office/drawing/2014/main" id="{2FACDC4F-5F40-4CD9-83D2-DF0926180E33}"/>
              </a:ext>
            </a:extLst>
          </p:cNvPr>
          <p:cNvSpPr>
            <a:spLocks noGrp="1"/>
          </p:cNvSpPr>
          <p:nvPr>
            <p:ph type="body" sz="quarter" idx="32" hasCustomPrompt="1"/>
          </p:nvPr>
        </p:nvSpPr>
        <p:spPr>
          <a:xfrm>
            <a:off x="18204328" y="4510810"/>
            <a:ext cx="5500800" cy="7736691"/>
          </a:xfrm>
          <a:prstGeom prst="roundRect">
            <a:avLst>
              <a:gd name="adj" fmla="val 2323"/>
            </a:avLst>
          </a:prstGeom>
          <a:solidFill>
            <a:schemeClr val="bg1"/>
          </a:solidFill>
          <a:ln w="12685" cap="flat">
            <a:noFill/>
            <a:prstDash val="solid"/>
            <a:miter/>
          </a:ln>
          <a:effectLst/>
        </p:spPr>
        <p:txBody>
          <a:bodyPr/>
          <a:lstStyle>
            <a:lvl1pPr marL="0" indent="0">
              <a:buNone/>
              <a:defRPr b="0" i="0">
                <a:solidFill>
                  <a:srgbClr val="F7F7FD"/>
                </a:solidFill>
                <a:latin typeface="TID UI" panose="02000503000000020004" pitchFamily="2" charset="0"/>
              </a:defRPr>
            </a:lvl1pPr>
          </a:lstStyle>
          <a:p>
            <a:pPr lvl="0"/>
            <a:r>
              <a:rPr lang="nb-NO"/>
              <a:t> </a:t>
            </a:r>
          </a:p>
        </p:txBody>
      </p:sp>
      <p:sp>
        <p:nvSpPr>
          <p:cNvPr id="3" name="Content Placeholder 2"/>
          <p:cNvSpPr>
            <a:spLocks noGrp="1"/>
          </p:cNvSpPr>
          <p:nvPr>
            <p:ph idx="1" hasCustomPrompt="1"/>
          </p:nvPr>
        </p:nvSpPr>
        <p:spPr>
          <a:xfrm>
            <a:off x="1096553" y="8758992"/>
            <a:ext cx="4699074" cy="3154605"/>
          </a:xfrm>
        </p:spPr>
        <p:txBody>
          <a:bodyPr/>
          <a:lstStyle>
            <a:lvl1pPr marL="0" indent="-357188">
              <a:lnSpc>
                <a:spcPct val="120000"/>
              </a:lnSpc>
              <a:buNone/>
              <a:tabLst>
                <a:tab pos="873125" algn="l"/>
                <a:tab pos="2705100"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t>
            </a:r>
            <a:r>
              <a:rPr lang="nb-NO" err="1"/>
              <a:t>add</a:t>
            </a:r>
            <a:r>
              <a:rPr lang="nb-NO"/>
              <a:t> </a:t>
            </a:r>
            <a:r>
              <a:rPr lang="nb-NO" err="1"/>
              <a:t>text</a:t>
            </a:r>
            <a:endParaRPr lang="nb-NO"/>
          </a:p>
        </p:txBody>
      </p:sp>
      <p:sp>
        <p:nvSpPr>
          <p:cNvPr id="10" name="Plassholder for bilde 9">
            <a:extLst>
              <a:ext uri="{FF2B5EF4-FFF2-40B4-BE49-F238E27FC236}">
                <a16:creationId xmlns:a16="http://schemas.microsoft.com/office/drawing/2014/main" id="{F8FDC62E-2422-420A-AF2D-989C444AD7FD}"/>
              </a:ext>
            </a:extLst>
          </p:cNvPr>
          <p:cNvSpPr>
            <a:spLocks noGrp="1"/>
          </p:cNvSpPr>
          <p:nvPr>
            <p:ph type="pic" sz="quarter" idx="13" hasCustomPrompt="1"/>
          </p:nvPr>
        </p:nvSpPr>
        <p:spPr>
          <a:xfrm>
            <a:off x="2273071" y="5299502"/>
            <a:ext cx="2210400" cy="2210400"/>
          </a:xfrm>
        </p:spPr>
        <p:txBody>
          <a:bodyPr>
            <a:normAutofit/>
          </a:bodyPr>
          <a:lstStyle>
            <a:lvl1pPr marL="0" indent="0">
              <a:buNone/>
              <a:defRPr sz="2400" b="0" i="0">
                <a:latin typeface="TID UI" panose="02000503000000020004" pitchFamily="2" charset="0"/>
              </a:defRPr>
            </a:lvl1pPr>
          </a:lstStyle>
          <a:p>
            <a:r>
              <a:rPr lang="nb-NO"/>
              <a:t>Pictogram</a:t>
            </a:r>
          </a:p>
        </p:txBody>
      </p:sp>
      <p:sp>
        <p:nvSpPr>
          <p:cNvPr id="17" name="Content Placeholder 2">
            <a:extLst>
              <a:ext uri="{FF2B5EF4-FFF2-40B4-BE49-F238E27FC236}">
                <a16:creationId xmlns:a16="http://schemas.microsoft.com/office/drawing/2014/main" id="{C2D9D85F-E1B8-4568-8224-5424E38CD61A}"/>
              </a:ext>
            </a:extLst>
          </p:cNvPr>
          <p:cNvSpPr>
            <a:spLocks noGrp="1"/>
          </p:cNvSpPr>
          <p:nvPr>
            <p:ph idx="14" hasCustomPrompt="1"/>
          </p:nvPr>
        </p:nvSpPr>
        <p:spPr>
          <a:xfrm>
            <a:off x="6937419" y="8748641"/>
            <a:ext cx="4699074" cy="3154605"/>
          </a:xfrm>
        </p:spPr>
        <p:txBody>
          <a:bodyPr/>
          <a:lstStyle>
            <a:lvl1pPr marL="0" indent="-357188">
              <a:lnSpc>
                <a:spcPct val="120000"/>
              </a:lnSpc>
              <a:buNone/>
              <a:tabLst>
                <a:tab pos="873125" algn="l"/>
                <a:tab pos="2663825"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add text</a:t>
            </a:r>
          </a:p>
        </p:txBody>
      </p:sp>
      <p:sp>
        <p:nvSpPr>
          <p:cNvPr id="18" name="Plassholder for bilde 9">
            <a:extLst>
              <a:ext uri="{FF2B5EF4-FFF2-40B4-BE49-F238E27FC236}">
                <a16:creationId xmlns:a16="http://schemas.microsoft.com/office/drawing/2014/main" id="{F4C38455-2550-4D37-9753-BC79EC25694C}"/>
              </a:ext>
            </a:extLst>
          </p:cNvPr>
          <p:cNvSpPr>
            <a:spLocks noGrp="1"/>
          </p:cNvSpPr>
          <p:nvPr>
            <p:ph type="pic" sz="quarter" idx="15" hasCustomPrompt="1"/>
          </p:nvPr>
        </p:nvSpPr>
        <p:spPr>
          <a:xfrm>
            <a:off x="8113937" y="5289151"/>
            <a:ext cx="2210400" cy="2210400"/>
          </a:xfrm>
        </p:spPr>
        <p:txBody>
          <a:bodyPr>
            <a:normAutofit/>
          </a:bodyPr>
          <a:lstStyle>
            <a:lvl1pPr marL="0" indent="0">
              <a:buNone/>
              <a:defRPr sz="2400" b="0" i="0">
                <a:latin typeface="TID UI" panose="02000503000000020004" pitchFamily="2" charset="0"/>
              </a:defRPr>
            </a:lvl1pPr>
          </a:lstStyle>
          <a:p>
            <a:r>
              <a:rPr lang="nb-NO"/>
              <a:t>Pictogram</a:t>
            </a:r>
          </a:p>
        </p:txBody>
      </p:sp>
      <p:sp>
        <p:nvSpPr>
          <p:cNvPr id="21" name="Content Placeholder 2">
            <a:extLst>
              <a:ext uri="{FF2B5EF4-FFF2-40B4-BE49-F238E27FC236}">
                <a16:creationId xmlns:a16="http://schemas.microsoft.com/office/drawing/2014/main" id="{B5BE8940-BF69-4936-9393-7C1BC24EC3DF}"/>
              </a:ext>
            </a:extLst>
          </p:cNvPr>
          <p:cNvSpPr>
            <a:spLocks noGrp="1"/>
          </p:cNvSpPr>
          <p:nvPr>
            <p:ph idx="16" hasCustomPrompt="1"/>
          </p:nvPr>
        </p:nvSpPr>
        <p:spPr>
          <a:xfrm>
            <a:off x="12778285" y="8738290"/>
            <a:ext cx="4699074" cy="3154605"/>
          </a:xfrm>
        </p:spPr>
        <p:txBody>
          <a:bodyPr/>
          <a:lstStyle>
            <a:lvl1pPr marL="0" indent="-357188">
              <a:lnSpc>
                <a:spcPct val="120000"/>
              </a:lnSpc>
              <a:buNone/>
              <a:tabLst>
                <a:tab pos="873125" algn="l"/>
                <a:tab pos="2705100"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add text</a:t>
            </a:r>
          </a:p>
        </p:txBody>
      </p:sp>
      <p:sp>
        <p:nvSpPr>
          <p:cNvPr id="22" name="Plassholder for bilde 9">
            <a:extLst>
              <a:ext uri="{FF2B5EF4-FFF2-40B4-BE49-F238E27FC236}">
                <a16:creationId xmlns:a16="http://schemas.microsoft.com/office/drawing/2014/main" id="{F7478839-298B-4A27-BC5D-0DD3FB4A4E76}"/>
              </a:ext>
            </a:extLst>
          </p:cNvPr>
          <p:cNvSpPr>
            <a:spLocks noGrp="1"/>
          </p:cNvSpPr>
          <p:nvPr>
            <p:ph type="pic" sz="quarter" idx="17" hasCustomPrompt="1"/>
          </p:nvPr>
        </p:nvSpPr>
        <p:spPr>
          <a:xfrm>
            <a:off x="13954803" y="5278800"/>
            <a:ext cx="2210400" cy="2210400"/>
          </a:xfrm>
        </p:spPr>
        <p:txBody>
          <a:bodyPr>
            <a:normAutofit/>
          </a:bodyPr>
          <a:lstStyle>
            <a:lvl1pPr marL="0" indent="0">
              <a:buNone/>
              <a:defRPr sz="2400" b="0" i="0">
                <a:latin typeface="TID UI" panose="02000503000000020004" pitchFamily="2" charset="0"/>
              </a:defRPr>
            </a:lvl1pPr>
          </a:lstStyle>
          <a:p>
            <a:r>
              <a:rPr lang="nb-NO"/>
              <a:t>Pictogram</a:t>
            </a:r>
          </a:p>
        </p:txBody>
      </p:sp>
      <p:sp>
        <p:nvSpPr>
          <p:cNvPr id="24" name="Plassholder for tekst 15">
            <a:extLst>
              <a:ext uri="{FF2B5EF4-FFF2-40B4-BE49-F238E27FC236}">
                <a16:creationId xmlns:a16="http://schemas.microsoft.com/office/drawing/2014/main" id="{02C01FD7-CEC9-47A4-82D5-34D112ED19E3}"/>
              </a:ext>
            </a:extLst>
          </p:cNvPr>
          <p:cNvSpPr>
            <a:spLocks noGrp="1"/>
          </p:cNvSpPr>
          <p:nvPr>
            <p:ph type="body" sz="quarter" idx="18" hasCustomPrompt="1"/>
          </p:nvPr>
        </p:nvSpPr>
        <p:spPr>
          <a:xfrm>
            <a:off x="6937419" y="8150565"/>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marL="0" marR="0" lvl="0" indent="0" algn="l" defTabSz="1828709" rtl="0" eaLnBrk="1" fontAlgn="auto" latinLnBrk="0" hangingPunct="1">
              <a:lnSpc>
                <a:spcPts val="3400"/>
              </a:lnSpc>
              <a:spcBef>
                <a:spcPts val="0"/>
              </a:spcBef>
              <a:spcAft>
                <a:spcPts val="0"/>
              </a:spcAft>
              <a:buClrTx/>
              <a:buSzTx/>
              <a:buFont typeface="Arial" panose="020B0604020202020204" pitchFamily="34" charset="0"/>
              <a:buNone/>
              <a:tabLst/>
              <a:defRPr/>
            </a:pPr>
            <a:r>
              <a:rPr lang="nb-NO"/>
              <a:t>Click to </a:t>
            </a:r>
            <a:r>
              <a:rPr lang="nb-NO" err="1"/>
              <a:t>add</a:t>
            </a:r>
            <a:r>
              <a:rPr lang="nb-NO"/>
              <a:t> </a:t>
            </a:r>
            <a:r>
              <a:rPr lang="nb-NO" err="1"/>
              <a:t>title</a:t>
            </a:r>
            <a:endParaRPr lang="nb-NO"/>
          </a:p>
          <a:p>
            <a:pPr lvl="0"/>
            <a:endParaRPr lang="nb-NO"/>
          </a:p>
        </p:txBody>
      </p:sp>
      <p:sp>
        <p:nvSpPr>
          <p:cNvPr id="26" name="Plassholder for tekst 15">
            <a:extLst>
              <a:ext uri="{FF2B5EF4-FFF2-40B4-BE49-F238E27FC236}">
                <a16:creationId xmlns:a16="http://schemas.microsoft.com/office/drawing/2014/main" id="{982A97D6-2590-43C5-AD62-986CDDC6D4BE}"/>
              </a:ext>
            </a:extLst>
          </p:cNvPr>
          <p:cNvSpPr>
            <a:spLocks noGrp="1"/>
          </p:cNvSpPr>
          <p:nvPr>
            <p:ph type="body" sz="quarter" idx="19" hasCustomPrompt="1"/>
          </p:nvPr>
        </p:nvSpPr>
        <p:spPr>
          <a:xfrm>
            <a:off x="12778284" y="8140214"/>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a:t>Click to </a:t>
            </a:r>
            <a:r>
              <a:rPr lang="nb-NO" err="1"/>
              <a:t>add</a:t>
            </a:r>
            <a:r>
              <a:rPr lang="nb-NO"/>
              <a:t> </a:t>
            </a:r>
            <a:r>
              <a:rPr lang="nb-NO" err="1"/>
              <a:t>title</a:t>
            </a:r>
            <a:endParaRPr lang="nb-NO"/>
          </a:p>
        </p:txBody>
      </p:sp>
      <p:sp>
        <p:nvSpPr>
          <p:cNvPr id="23" name="Content Placeholder 2">
            <a:extLst>
              <a:ext uri="{FF2B5EF4-FFF2-40B4-BE49-F238E27FC236}">
                <a16:creationId xmlns:a16="http://schemas.microsoft.com/office/drawing/2014/main" id="{5939ADBD-3E3C-400D-B2F1-BA2215DED7B6}"/>
              </a:ext>
            </a:extLst>
          </p:cNvPr>
          <p:cNvSpPr>
            <a:spLocks noGrp="1"/>
          </p:cNvSpPr>
          <p:nvPr>
            <p:ph idx="20" hasCustomPrompt="1"/>
          </p:nvPr>
        </p:nvSpPr>
        <p:spPr>
          <a:xfrm>
            <a:off x="18613194" y="8748641"/>
            <a:ext cx="4699074" cy="3154605"/>
          </a:xfrm>
        </p:spPr>
        <p:txBody>
          <a:bodyPr/>
          <a:lstStyle>
            <a:lvl1pPr marL="0" indent="-357188">
              <a:lnSpc>
                <a:spcPct val="120000"/>
              </a:lnSpc>
              <a:buNone/>
              <a:tabLst>
                <a:tab pos="831850" algn="l"/>
                <a:tab pos="2663825" algn="l"/>
              </a:tabLst>
              <a:defRPr sz="2400" b="0" i="0">
                <a:solidFill>
                  <a:schemeClr val="tx2"/>
                </a:solidFill>
                <a:latin typeface="TID UI" panose="02000503000000020004" pitchFamily="2" charset="0"/>
              </a:defRPr>
            </a:lvl1pPr>
            <a:lvl2pPr>
              <a:lnSpc>
                <a:spcPts val="3400"/>
              </a:lnSpc>
              <a:defRPr sz="2400"/>
            </a:lvl2pPr>
            <a:lvl3pPr>
              <a:lnSpc>
                <a:spcPts val="3400"/>
              </a:lnSpc>
              <a:defRPr sz="2400"/>
            </a:lvl3pPr>
            <a:lvl4pPr>
              <a:lnSpc>
                <a:spcPts val="3400"/>
              </a:lnSpc>
              <a:defRPr sz="2400"/>
            </a:lvl4pPr>
            <a:lvl5pPr>
              <a:lnSpc>
                <a:spcPts val="3400"/>
              </a:lnSpc>
              <a:defRPr sz="2400"/>
            </a:lvl5pPr>
          </a:lstStyle>
          <a:p>
            <a:pPr lvl="0"/>
            <a:r>
              <a:rPr lang="nb-NO"/>
              <a:t>Click to add text</a:t>
            </a:r>
          </a:p>
        </p:txBody>
      </p:sp>
      <p:sp>
        <p:nvSpPr>
          <p:cNvPr id="25" name="Plassholder for bilde 9">
            <a:extLst>
              <a:ext uri="{FF2B5EF4-FFF2-40B4-BE49-F238E27FC236}">
                <a16:creationId xmlns:a16="http://schemas.microsoft.com/office/drawing/2014/main" id="{19B61C03-183A-448D-9EE8-704958532375}"/>
              </a:ext>
            </a:extLst>
          </p:cNvPr>
          <p:cNvSpPr>
            <a:spLocks noGrp="1"/>
          </p:cNvSpPr>
          <p:nvPr>
            <p:ph type="pic" sz="quarter" idx="21" hasCustomPrompt="1"/>
          </p:nvPr>
        </p:nvSpPr>
        <p:spPr>
          <a:xfrm>
            <a:off x="19789712" y="5289151"/>
            <a:ext cx="2210400" cy="2210400"/>
          </a:xfrm>
        </p:spPr>
        <p:txBody>
          <a:bodyPr>
            <a:normAutofit/>
          </a:bodyPr>
          <a:lstStyle>
            <a:lvl1pPr marL="0" indent="0">
              <a:buNone/>
              <a:defRPr sz="2400" b="0" i="0">
                <a:latin typeface="TID UI" panose="02000503000000020004" pitchFamily="2" charset="0"/>
              </a:defRPr>
            </a:lvl1pPr>
          </a:lstStyle>
          <a:p>
            <a:r>
              <a:rPr lang="nb-NO"/>
              <a:t>Pictogram</a:t>
            </a:r>
          </a:p>
        </p:txBody>
      </p:sp>
      <p:sp>
        <p:nvSpPr>
          <p:cNvPr id="27" name="Plassholder for tekst 15">
            <a:extLst>
              <a:ext uri="{FF2B5EF4-FFF2-40B4-BE49-F238E27FC236}">
                <a16:creationId xmlns:a16="http://schemas.microsoft.com/office/drawing/2014/main" id="{3FB7AB56-2C52-442C-9295-91EED17F7C18}"/>
              </a:ext>
            </a:extLst>
          </p:cNvPr>
          <p:cNvSpPr>
            <a:spLocks noGrp="1"/>
          </p:cNvSpPr>
          <p:nvPr>
            <p:ph type="body" sz="quarter" idx="22" hasCustomPrompt="1"/>
          </p:nvPr>
        </p:nvSpPr>
        <p:spPr>
          <a:xfrm>
            <a:off x="18613193" y="8150565"/>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a:t>Click to add title</a:t>
            </a:r>
          </a:p>
        </p:txBody>
      </p:sp>
      <p:sp>
        <p:nvSpPr>
          <p:cNvPr id="31" name="Plassholder for tekst 15">
            <a:extLst>
              <a:ext uri="{FF2B5EF4-FFF2-40B4-BE49-F238E27FC236}">
                <a16:creationId xmlns:a16="http://schemas.microsoft.com/office/drawing/2014/main" id="{9E185D81-552F-4965-B4D6-F3875A9BCC97}"/>
              </a:ext>
            </a:extLst>
          </p:cNvPr>
          <p:cNvSpPr>
            <a:spLocks noGrp="1"/>
          </p:cNvSpPr>
          <p:nvPr>
            <p:ph type="body" sz="quarter" idx="24" hasCustomPrompt="1"/>
          </p:nvPr>
        </p:nvSpPr>
        <p:spPr>
          <a:xfrm>
            <a:off x="1096553" y="8140213"/>
            <a:ext cx="4699074" cy="408253"/>
          </a:xfrm>
        </p:spPr>
        <p:txBody>
          <a:bodyPr>
            <a:normAutofit/>
          </a:bodyPr>
          <a:lstStyle>
            <a:lvl1pPr marL="0" indent="0">
              <a:lnSpc>
                <a:spcPct val="100000"/>
              </a:lnSpc>
              <a:buNone/>
              <a:defRPr sz="26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pPr lvl="0"/>
            <a:r>
              <a:rPr lang="nb-NO"/>
              <a:t>Click to </a:t>
            </a:r>
            <a:r>
              <a:rPr lang="nb-NO" err="1"/>
              <a:t>add</a:t>
            </a:r>
            <a:r>
              <a:rPr lang="nb-NO"/>
              <a:t> </a:t>
            </a:r>
            <a:r>
              <a:rPr lang="nb-NO" err="1"/>
              <a:t>title</a:t>
            </a:r>
            <a:endParaRPr lang="nb-NO"/>
          </a:p>
        </p:txBody>
      </p:sp>
      <p:sp>
        <p:nvSpPr>
          <p:cNvPr id="32" name="Title 1">
            <a:extLst>
              <a:ext uri="{FF2B5EF4-FFF2-40B4-BE49-F238E27FC236}">
                <a16:creationId xmlns:a16="http://schemas.microsoft.com/office/drawing/2014/main" id="{D15A4C43-18BE-4225-8A8F-E5A0F8195B71}"/>
              </a:ext>
            </a:extLst>
          </p:cNvPr>
          <p:cNvSpPr>
            <a:spLocks noGrp="1"/>
          </p:cNvSpPr>
          <p:nvPr>
            <p:ph type="title" hasCustomPrompt="1"/>
          </p:nvPr>
        </p:nvSpPr>
        <p:spPr>
          <a:xfrm>
            <a:off x="692617" y="2468012"/>
            <a:ext cx="23012510" cy="948978"/>
          </a:xfrm>
        </p:spPr>
        <p:txBody>
          <a:bodyPr anchor="b" anchorCtr="0">
            <a:normAutofit/>
          </a:bodyPr>
          <a:lstStyle>
            <a:lvl1pPr>
              <a:defRPr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a:t>Click to </a:t>
            </a:r>
            <a:r>
              <a:rPr lang="nb-NO" err="1"/>
              <a:t>add</a:t>
            </a:r>
            <a:r>
              <a:rPr lang="nb-NO"/>
              <a:t> </a:t>
            </a:r>
            <a:r>
              <a:rPr lang="nb-NO" err="1"/>
              <a:t>title</a:t>
            </a:r>
            <a:endParaRPr lang="en-US"/>
          </a:p>
        </p:txBody>
      </p:sp>
      <p:sp>
        <p:nvSpPr>
          <p:cNvPr id="8" name="Plassholder for lysbildenummer 7">
            <a:extLst>
              <a:ext uri="{FF2B5EF4-FFF2-40B4-BE49-F238E27FC236}">
                <a16:creationId xmlns:a16="http://schemas.microsoft.com/office/drawing/2014/main" id="{A753F71C-7770-4D05-A314-E8E0BC3407AB}"/>
              </a:ext>
            </a:extLst>
          </p:cNvPr>
          <p:cNvSpPr>
            <a:spLocks noGrp="1"/>
          </p:cNvSpPr>
          <p:nvPr>
            <p:ph type="sldNum" sz="quarter" idx="28"/>
          </p:nvPr>
        </p:nvSpPr>
        <p:spPr/>
        <p:txBody>
          <a:bodyPr/>
          <a:lstStyle>
            <a:lvl1pPr>
              <a:defRPr b="0" i="0">
                <a:latin typeface="TID UI" panose="02000503000000020004" pitchFamily="2" charset="0"/>
              </a:defRPr>
            </a:lvl1pPr>
          </a:lstStyle>
          <a:p>
            <a:fld id="{971044C8-A430-4791-9EA8-011DF172B2C3}" type="slidenum">
              <a:rPr lang="nb-NO" smtClean="0"/>
              <a:pPr/>
              <a:t>‹#›</a:t>
            </a:fld>
            <a:endParaRPr lang="nb-NO"/>
          </a:p>
        </p:txBody>
      </p:sp>
    </p:spTree>
    <p:extLst>
      <p:ext uri="{BB962C8B-B14F-4D97-AF65-F5344CB8AC3E}">
        <p14:creationId xmlns:p14="http://schemas.microsoft.com/office/powerpoint/2010/main" val="25639085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Kun tittel">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1749" y="1723102"/>
            <a:ext cx="22368402" cy="1107996"/>
          </a:xfrm>
        </p:spPr>
        <p:txBody>
          <a:bodyPr anchor="b" anchorCtr="0">
            <a:normAutofit/>
          </a:bodyPr>
          <a:lstStyle>
            <a:lvl1pPr algn="l">
              <a:lnSpc>
                <a:spcPct val="100000"/>
              </a:lnSpc>
              <a:spcBef>
                <a:spcPts val="0"/>
              </a:spcBef>
              <a:defRPr sz="7200" b="0" i="0">
                <a:solidFill>
                  <a:schemeClr val="tx2"/>
                </a:solidFill>
                <a:latin typeface="TID UI Medium" panose="02000503000000020004" pitchFamily="2" charset="0"/>
                <a:ea typeface="TID UI Medium" panose="02000503000000020004" pitchFamily="2" charset="0"/>
                <a:cs typeface="TID UI Medium" panose="02000503000000020004" pitchFamily="2" charset="0"/>
              </a:defRPr>
            </a:lvl1pPr>
          </a:lstStyle>
          <a:p>
            <a:r>
              <a:rPr lang="nb-NO"/>
              <a:t>Overskrift</a:t>
            </a:r>
            <a:endParaRPr lang="en-US"/>
          </a:p>
        </p:txBody>
      </p:sp>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Tree>
    <p:extLst>
      <p:ext uri="{BB962C8B-B14F-4D97-AF65-F5344CB8AC3E}">
        <p14:creationId xmlns:p14="http://schemas.microsoft.com/office/powerpoint/2010/main" val="746780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itat - Lys">
    <p:bg>
      <p:bgPr>
        <a:solidFill>
          <a:schemeClr val="bg2"/>
        </a:solidFill>
        <a:effectLst/>
      </p:bgPr>
    </p:bg>
    <p:spTree>
      <p:nvGrpSpPr>
        <p:cNvPr id="1" name=""/>
        <p:cNvGrpSpPr/>
        <p:nvPr/>
      </p:nvGrpSpPr>
      <p:grpSpPr>
        <a:xfrm>
          <a:off x="0" y="0"/>
          <a:ext cx="0" cy="0"/>
          <a:chOff x="0" y="0"/>
          <a:chExt cx="0" cy="0"/>
        </a:xfrm>
      </p:grpSpPr>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1296459" y="3024619"/>
            <a:ext cx="21789494" cy="7755969"/>
          </a:xfrm>
        </p:spPr>
        <p:txBody>
          <a:bodyPr anchor="ctr" anchorCtr="1"/>
          <a:lstStyle>
            <a:lvl1pPr algn="ctr">
              <a:lnSpc>
                <a:spcPct val="100000"/>
              </a:lnSpc>
              <a:spcBef>
                <a:spcPts val="0"/>
              </a:spcBef>
              <a:defRPr sz="7200" spc="-40" baseline="0">
                <a:solidFill>
                  <a:schemeClr val="tx2"/>
                </a:solidFill>
                <a:latin typeface="+mj-lt"/>
              </a:defRPr>
            </a:lvl1pPr>
          </a:lstStyle>
          <a:p>
            <a:r>
              <a:rPr lang="nb-NO"/>
              <a:t>«Ruter gjør det superenkelt å reise rundt i hovedstadsregionen. De vet hva som er viktig </a:t>
            </a:r>
            <a:br>
              <a:rPr lang="nb-NO"/>
            </a:br>
            <a:r>
              <a:rPr lang="nb-NO"/>
              <a:t>for meg og løser opp floker i hverdagen. </a:t>
            </a:r>
            <a:br>
              <a:rPr lang="nb-NO"/>
            </a:br>
            <a:br>
              <a:rPr lang="nb-NO"/>
            </a:br>
            <a:r>
              <a:rPr lang="nb-NO"/>
              <a:t>De viser også at når jeg reiser med Ruter, </a:t>
            </a:r>
            <a:br>
              <a:rPr lang="nb-NO"/>
            </a:br>
            <a:r>
              <a:rPr lang="nb-NO"/>
              <a:t>er det bra både for meg, miljøet og </a:t>
            </a:r>
            <a:br>
              <a:rPr lang="nb-NO"/>
            </a:br>
            <a:r>
              <a:rPr lang="nb-NO"/>
              <a:t>folkene som bor her.»</a:t>
            </a:r>
            <a:endParaRPr lang="en-US"/>
          </a:p>
        </p:txBody>
      </p:sp>
      <p:sp>
        <p:nvSpPr>
          <p:cNvPr id="7" name="Plassholder for lysbildenummer 10">
            <a:extLst>
              <a:ext uri="{FF2B5EF4-FFF2-40B4-BE49-F238E27FC236}">
                <a16:creationId xmlns:a16="http://schemas.microsoft.com/office/drawing/2014/main" id="{C605D26E-5E08-23C4-1B8B-9E2FD9EC527C}"/>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accent2"/>
                </a:solidFill>
                <a:latin typeface="TID UI" panose="02000503000000020004" pitchFamily="2" charset="0"/>
              </a:defRPr>
            </a:lvl1pPr>
          </a:lstStyle>
          <a:p>
            <a:fld id="{6D65A19B-F501-47C9-98E5-3946BFE4C503}" type="slidenum">
              <a:rPr lang="nb-NO" smtClean="0"/>
              <a:pPr/>
              <a:t>‹#›</a:t>
            </a:fld>
            <a:endParaRPr lang="nb-NO"/>
          </a:p>
        </p:txBody>
      </p:sp>
    </p:spTree>
    <p:extLst>
      <p:ext uri="{BB962C8B-B14F-4D97-AF65-F5344CB8AC3E}">
        <p14:creationId xmlns:p14="http://schemas.microsoft.com/office/powerpoint/2010/main" val="1438648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itat - Blå">
    <p:bg>
      <p:bgPr>
        <a:solidFill>
          <a:srgbClr val="1B1F49"/>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C3E059F-2BF1-6945-1D30-C4EE224138B8}"/>
              </a:ext>
            </a:extLst>
          </p:cNvPr>
          <p:cNvSpPr>
            <a:spLocks noGrp="1"/>
          </p:cNvSpPr>
          <p:nvPr>
            <p:ph type="ctrTitle" hasCustomPrompt="1"/>
          </p:nvPr>
        </p:nvSpPr>
        <p:spPr>
          <a:xfrm>
            <a:off x="1296459" y="3024619"/>
            <a:ext cx="21789494" cy="7755969"/>
          </a:xfrm>
        </p:spPr>
        <p:txBody>
          <a:bodyPr anchor="ctr" anchorCtr="1"/>
          <a:lstStyle>
            <a:lvl1pPr algn="ctr">
              <a:lnSpc>
                <a:spcPct val="100000"/>
              </a:lnSpc>
              <a:spcBef>
                <a:spcPts val="0"/>
              </a:spcBef>
              <a:defRPr sz="7200" b="0" i="0" spc="-40" baseline="0">
                <a:solidFill>
                  <a:schemeClr val="accent1"/>
                </a:solidFill>
                <a:latin typeface="TID UI" panose="02000503000000020004" pitchFamily="2" charset="0"/>
                <a:ea typeface="TID UI" panose="02000503000000020004" pitchFamily="2" charset="0"/>
                <a:cs typeface="TID UI" panose="02000503000000020004" pitchFamily="2" charset="0"/>
              </a:defRPr>
            </a:lvl1pPr>
          </a:lstStyle>
          <a:p>
            <a:r>
              <a:rPr lang="nb-NO"/>
              <a:t>«Ruter gjør det superenkelt å reise rundt i hovedstadsregionen. De vet hva som er viktig </a:t>
            </a:r>
            <a:br>
              <a:rPr lang="nb-NO"/>
            </a:br>
            <a:r>
              <a:rPr lang="nb-NO"/>
              <a:t>for meg og løser opp floker i hverdagen. </a:t>
            </a:r>
            <a:br>
              <a:rPr lang="nb-NO"/>
            </a:br>
            <a:br>
              <a:rPr lang="nb-NO"/>
            </a:br>
            <a:r>
              <a:rPr lang="nb-NO"/>
              <a:t>De viser også at når jeg reiser med Ruter, </a:t>
            </a:r>
            <a:br>
              <a:rPr lang="nb-NO"/>
            </a:br>
            <a:r>
              <a:rPr lang="nb-NO"/>
              <a:t>er det bra både for meg, miljøet og </a:t>
            </a:r>
            <a:br>
              <a:rPr lang="nb-NO"/>
            </a:br>
            <a:r>
              <a:rPr lang="nb-NO"/>
              <a:t>folkene som bor her.»</a:t>
            </a:r>
            <a:endParaRPr lang="en-US"/>
          </a:p>
        </p:txBody>
      </p:sp>
      <p:sp>
        <p:nvSpPr>
          <p:cNvPr id="7" name="Plassholder for lysbildenummer 10">
            <a:extLst>
              <a:ext uri="{FF2B5EF4-FFF2-40B4-BE49-F238E27FC236}">
                <a16:creationId xmlns:a16="http://schemas.microsoft.com/office/drawing/2014/main" id="{C605D26E-5E08-23C4-1B8B-9E2FD9EC527C}"/>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rgbClr val="DBDFFF"/>
                </a:solidFill>
                <a:latin typeface="TID UI" panose="02000503000000020004" pitchFamily="2" charset="0"/>
              </a:defRPr>
            </a:lvl1pPr>
          </a:lstStyle>
          <a:p>
            <a:fld id="{6D65A19B-F501-47C9-98E5-3946BFE4C503}" type="slidenum">
              <a:rPr lang="nb-NO" smtClean="0"/>
              <a:pPr/>
              <a:t>‹#›</a:t>
            </a:fld>
            <a:endParaRPr lang="nb-NO"/>
          </a:p>
        </p:txBody>
      </p:sp>
      <p:pic>
        <p:nvPicPr>
          <p:cNvPr id="2" name="Grafikk 1">
            <a:extLst>
              <a:ext uri="{FF2B5EF4-FFF2-40B4-BE49-F238E27FC236}">
                <a16:creationId xmlns:a16="http://schemas.microsoft.com/office/drawing/2014/main" id="{6AD5F842-C9B6-810A-AEF8-298DEDA4DD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spTree>
    <p:extLst>
      <p:ext uri="{BB962C8B-B14F-4D97-AF65-F5344CB8AC3E}">
        <p14:creationId xmlns:p14="http://schemas.microsoft.com/office/powerpoint/2010/main" val="2639856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itat med illustrasjon">
    <p:bg>
      <p:bgPr>
        <a:solidFill>
          <a:srgbClr val="E1F4FF">
            <a:alpha val="50030"/>
          </a:srgbClr>
        </a:solidFill>
        <a:effectLst/>
      </p:bgPr>
    </p:bg>
    <p:spTree>
      <p:nvGrpSpPr>
        <p:cNvPr id="1" name=""/>
        <p:cNvGrpSpPr/>
        <p:nvPr/>
      </p:nvGrpSpPr>
      <p:grpSpPr>
        <a:xfrm>
          <a:off x="0" y="0"/>
          <a:ext cx="0" cy="0"/>
          <a:chOff x="0" y="0"/>
          <a:chExt cx="0" cy="0"/>
        </a:xfrm>
      </p:grpSpPr>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sp>
        <p:nvSpPr>
          <p:cNvPr id="8" name="Title 1">
            <a:extLst>
              <a:ext uri="{FF2B5EF4-FFF2-40B4-BE49-F238E27FC236}">
                <a16:creationId xmlns:a16="http://schemas.microsoft.com/office/drawing/2014/main" id="{AB71A0FD-D9B7-167C-54BE-7C39C15AD3A5}"/>
              </a:ext>
            </a:extLst>
          </p:cNvPr>
          <p:cNvSpPr>
            <a:spLocks noGrp="1"/>
          </p:cNvSpPr>
          <p:nvPr>
            <p:ph type="ctrTitle" hasCustomPrompt="1"/>
          </p:nvPr>
        </p:nvSpPr>
        <p:spPr>
          <a:xfrm>
            <a:off x="814668" y="3256038"/>
            <a:ext cx="12063095" cy="7520328"/>
          </a:xfrm>
        </p:spPr>
        <p:txBody>
          <a:bodyPr anchor="ctr" anchorCtr="1">
            <a:normAutofit/>
          </a:bodyPr>
          <a:lstStyle>
            <a:lvl1pPr algn="l">
              <a:lnSpc>
                <a:spcPct val="113000"/>
              </a:lnSpc>
              <a:spcBef>
                <a:spcPts val="0"/>
              </a:spcBef>
              <a:defRPr sz="5400" b="0" i="0" spc="-40" baseline="0">
                <a:solidFill>
                  <a:schemeClr val="tx2"/>
                </a:solidFill>
                <a:latin typeface="TID UI" panose="02000503000000020004" pitchFamily="2" charset="0"/>
              </a:defRPr>
            </a:lvl1pPr>
          </a:lstStyle>
          <a:p>
            <a:r>
              <a:rPr lang="nb-NO"/>
              <a:t>«Ruter gjør det superenkelt å reise rundt i hovedstadsregionen. De vet hva som er viktig for meg og løser opp floker i hverdagen. </a:t>
            </a:r>
            <a:br>
              <a:rPr lang="nb-NO"/>
            </a:br>
            <a:br>
              <a:rPr lang="nb-NO"/>
            </a:br>
            <a:r>
              <a:rPr lang="nb-NO"/>
              <a:t>De viser også at når jeg reiser med Ruter, er det bra både for meg, miljøet og folkene som bor her.»</a:t>
            </a:r>
            <a:endParaRPr lang="en-US"/>
          </a:p>
        </p:txBody>
      </p:sp>
      <p:sp>
        <p:nvSpPr>
          <p:cNvPr id="3" name="Plassholder for bilde 2">
            <a:extLst>
              <a:ext uri="{FF2B5EF4-FFF2-40B4-BE49-F238E27FC236}">
                <a16:creationId xmlns:a16="http://schemas.microsoft.com/office/drawing/2014/main" id="{DD08023D-C75F-A873-47D1-826FBE936317}"/>
              </a:ext>
            </a:extLst>
          </p:cNvPr>
          <p:cNvSpPr>
            <a:spLocks noGrp="1"/>
          </p:cNvSpPr>
          <p:nvPr>
            <p:ph type="pic" sz="quarter" idx="20"/>
          </p:nvPr>
        </p:nvSpPr>
        <p:spPr>
          <a:xfrm>
            <a:off x="13621703" y="2059260"/>
            <a:ext cx="10031412" cy="9875837"/>
          </a:xfrm>
          <a:noFill/>
        </p:spPr>
        <p:txBody>
          <a:bodyPr/>
          <a:lstStyle>
            <a:lvl1pPr marL="0" indent="0">
              <a:buNone/>
              <a:defRPr b="0" i="0">
                <a:solidFill>
                  <a:schemeClr val="dk2">
                    <a:alpha val="0"/>
                  </a:schemeClr>
                </a:solidFill>
                <a:latin typeface="TID UI" panose="02000503000000020004" pitchFamily="2" charset="0"/>
              </a:defRPr>
            </a:lvl1pPr>
          </a:lstStyle>
          <a:p>
            <a:r>
              <a:rPr lang="en-GB"/>
              <a:t>Click icon to add picture</a:t>
            </a:r>
            <a:endParaRPr lang="nb-NO"/>
          </a:p>
        </p:txBody>
      </p:sp>
    </p:spTree>
    <p:extLst>
      <p:ext uri="{BB962C8B-B14F-4D97-AF65-F5344CB8AC3E}">
        <p14:creationId xmlns:p14="http://schemas.microsoft.com/office/powerpoint/2010/main" val="1055121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om slide - Hvi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40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m slide - Blå">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841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 enkel">
    <p:bg>
      <p:bgPr>
        <a:solidFill>
          <a:schemeClr val="bg1"/>
        </a:solidFill>
        <a:effectLst/>
      </p:bgPr>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50C726D-B190-3BAD-B8FF-EFC4379A1B7F}"/>
              </a:ext>
            </a:extLst>
          </p:cNvPr>
          <p:cNvSpPr/>
          <p:nvPr userDrawn="1"/>
        </p:nvSpPr>
        <p:spPr>
          <a:xfrm>
            <a:off x="2" y="0"/>
            <a:ext cx="9332257" cy="13716000"/>
          </a:xfrm>
          <a:prstGeom prst="rect">
            <a:avLst/>
          </a:prstGeom>
          <a:solidFill>
            <a:srgbClr val="F9F6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b="0" i="0">
              <a:latin typeface="TID UI" panose="02000503000000020004" pitchFamily="2" charset="0"/>
            </a:endParaRPr>
          </a:p>
        </p:txBody>
      </p:sp>
      <p:pic>
        <p:nvPicPr>
          <p:cNvPr id="14" name="Grafikk 13">
            <a:extLst>
              <a:ext uri="{FF2B5EF4-FFF2-40B4-BE49-F238E27FC236}">
                <a16:creationId xmlns:a16="http://schemas.microsoft.com/office/drawing/2014/main" id="{BA71A24A-D2AE-6609-0FEF-06D0A3AE9B3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67018" y="3068243"/>
            <a:ext cx="7475677" cy="7475677"/>
          </a:xfrm>
          <a:prstGeom prst="rect">
            <a:avLst/>
          </a:prstGeom>
        </p:spPr>
      </p:pic>
      <p:sp>
        <p:nvSpPr>
          <p:cNvPr id="2" name="Title 1"/>
          <p:cNvSpPr>
            <a:spLocks noGrp="1"/>
          </p:cNvSpPr>
          <p:nvPr>
            <p:ph type="ctrTitle" hasCustomPrompt="1"/>
          </p:nvPr>
        </p:nvSpPr>
        <p:spPr>
          <a:xfrm>
            <a:off x="11221663" y="3395201"/>
            <a:ext cx="11908501" cy="1477328"/>
          </a:xfrm>
        </p:spPr>
        <p:txBody>
          <a:bodyPr anchor="b" anchorCtr="0"/>
          <a:lstStyle>
            <a:lvl1pPr algn="l">
              <a:lnSpc>
                <a:spcPct val="100000"/>
              </a:lnSpc>
              <a:spcBef>
                <a:spcPts val="0"/>
              </a:spcBef>
              <a:defRPr sz="9600">
                <a:solidFill>
                  <a:schemeClr val="tx2"/>
                </a:solidFill>
                <a:latin typeface="+mj-lt"/>
              </a:defRPr>
            </a:lvl1pPr>
          </a:lstStyle>
          <a:p>
            <a:r>
              <a:rPr lang="nb-NO"/>
              <a:t>Agenda</a:t>
            </a:r>
            <a:endParaRPr lang="en-US"/>
          </a:p>
        </p:txBody>
      </p:sp>
      <p:sp>
        <p:nvSpPr>
          <p:cNvPr id="3" name="Subtitle 2"/>
          <p:cNvSpPr>
            <a:spLocks noGrp="1"/>
          </p:cNvSpPr>
          <p:nvPr>
            <p:ph type="subTitle" idx="1" hasCustomPrompt="1"/>
          </p:nvPr>
        </p:nvSpPr>
        <p:spPr>
          <a:xfrm>
            <a:off x="11221665" y="5930822"/>
            <a:ext cx="12492409" cy="6350078"/>
          </a:xfrm>
        </p:spPr>
        <p:txBody>
          <a:bodyPr>
            <a:normAutofit/>
          </a:bodyPr>
          <a:lstStyle>
            <a:lvl1pPr marL="914400" indent="-914400" algn="l">
              <a:lnSpc>
                <a:spcPct val="114000"/>
              </a:lnSpc>
              <a:spcBef>
                <a:spcPts val="0"/>
              </a:spcBef>
              <a:spcAft>
                <a:spcPts val="3600"/>
              </a:spcAft>
              <a:buAutoNum type="arabicPeriod"/>
              <a:defRPr sz="4400" b="0" i="0">
                <a:solidFill>
                  <a:schemeClr val="tx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a:t>Introduksjon og bakgrunn</a:t>
            </a:r>
          </a:p>
          <a:p>
            <a:r>
              <a:rPr lang="nb-NO"/>
              <a:t>Demografi, kjennskap og reisefrekvens</a:t>
            </a:r>
          </a:p>
          <a:p>
            <a:r>
              <a:rPr lang="nb-NO"/>
              <a:t>Markører som har blitt testet</a:t>
            </a:r>
          </a:p>
          <a:p>
            <a:r>
              <a:rPr lang="nb-NO"/>
              <a:t>Resultat</a:t>
            </a:r>
            <a:endParaRPr lang="en-US"/>
          </a:p>
        </p:txBody>
      </p:sp>
      <p:pic>
        <p:nvPicPr>
          <p:cNvPr id="12" name="Grafikk 11">
            <a:extLst>
              <a:ext uri="{FF2B5EF4-FFF2-40B4-BE49-F238E27FC236}">
                <a16:creationId xmlns:a16="http://schemas.microsoft.com/office/drawing/2014/main" id="{1EB043B9-4396-C4C6-D9A5-46CAB0E4CA68}"/>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30887" y="12353251"/>
            <a:ext cx="789264" cy="680400"/>
          </a:xfrm>
          <a:prstGeom prst="rect">
            <a:avLst/>
          </a:prstGeom>
        </p:spPr>
      </p:pic>
      <p:sp>
        <p:nvSpPr>
          <p:cNvPr id="15" name="Plassholder for lysbildenummer 10">
            <a:extLst>
              <a:ext uri="{FF2B5EF4-FFF2-40B4-BE49-F238E27FC236}">
                <a16:creationId xmlns:a16="http://schemas.microsoft.com/office/drawing/2014/main" id="{5419CBA7-3544-7BCC-6322-F903D964EE7B}"/>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spTree>
    <p:extLst>
      <p:ext uri="{BB962C8B-B14F-4D97-AF65-F5344CB8AC3E}">
        <p14:creationId xmlns:p14="http://schemas.microsoft.com/office/powerpoint/2010/main" val="2563690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kside">
    <p:bg>
      <p:bgPr>
        <a:solidFill>
          <a:schemeClr val="tx1"/>
        </a:solidFill>
        <a:effectLst/>
      </p:bgPr>
    </p:bg>
    <p:spTree>
      <p:nvGrpSpPr>
        <p:cNvPr id="1" name=""/>
        <p:cNvGrpSpPr/>
        <p:nvPr/>
      </p:nvGrpSpPr>
      <p:grpSpPr>
        <a:xfrm>
          <a:off x="0" y="0"/>
          <a:ext cx="0" cy="0"/>
          <a:chOff x="0" y="0"/>
          <a:chExt cx="0" cy="0"/>
        </a:xfrm>
      </p:grpSpPr>
      <p:pic>
        <p:nvPicPr>
          <p:cNvPr id="3" name="Grafikk 2">
            <a:extLst>
              <a:ext uri="{FF2B5EF4-FFF2-40B4-BE49-F238E27FC236}">
                <a16:creationId xmlns:a16="http://schemas.microsoft.com/office/drawing/2014/main" id="{0C0ECA08-7A60-BE28-D402-DD89BFA0D92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78865" y="2361194"/>
            <a:ext cx="9224683" cy="9058926"/>
          </a:xfrm>
          <a:prstGeom prst="rect">
            <a:avLst/>
          </a:prstGeom>
        </p:spPr>
      </p:pic>
    </p:spTree>
    <p:extLst>
      <p:ext uri="{BB962C8B-B14F-4D97-AF65-F5344CB8AC3E}">
        <p14:creationId xmlns:p14="http://schemas.microsoft.com/office/powerpoint/2010/main" val="3257787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 reis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46853" y="3395201"/>
            <a:ext cx="15867219" cy="1477328"/>
          </a:xfrm>
        </p:spPr>
        <p:txBody>
          <a:bodyPr anchor="b" anchorCtr="0"/>
          <a:lstStyle>
            <a:lvl1pPr algn="l">
              <a:lnSpc>
                <a:spcPct val="100000"/>
              </a:lnSpc>
              <a:spcBef>
                <a:spcPts val="0"/>
              </a:spcBef>
              <a:defRPr sz="9600">
                <a:solidFill>
                  <a:schemeClr val="tx2"/>
                </a:solidFill>
                <a:latin typeface="+mj-lt"/>
              </a:defRPr>
            </a:lvl1pPr>
          </a:lstStyle>
          <a:p>
            <a:r>
              <a:rPr lang="nb-NO"/>
              <a:t>Agenda</a:t>
            </a:r>
            <a:endParaRPr lang="en-US"/>
          </a:p>
        </p:txBody>
      </p:sp>
      <p:sp>
        <p:nvSpPr>
          <p:cNvPr id="3" name="Subtitle 2"/>
          <p:cNvSpPr>
            <a:spLocks noGrp="1"/>
          </p:cNvSpPr>
          <p:nvPr>
            <p:ph type="subTitle" idx="1" hasCustomPrompt="1"/>
          </p:nvPr>
        </p:nvSpPr>
        <p:spPr>
          <a:xfrm>
            <a:off x="7821838" y="5600622"/>
            <a:ext cx="15892237" cy="6680278"/>
          </a:xfrm>
        </p:spPr>
        <p:txBody>
          <a:bodyPr>
            <a:noAutofit/>
          </a:bodyPr>
          <a:lstStyle>
            <a:lvl1pPr marL="714375" indent="-714375" algn="l">
              <a:lnSpc>
                <a:spcPct val="113000"/>
              </a:lnSpc>
              <a:spcBef>
                <a:spcPts val="0"/>
              </a:spcBef>
              <a:spcAft>
                <a:spcPts val="3600"/>
              </a:spcAft>
              <a:buNone/>
              <a:tabLst/>
              <a:defRPr sz="4400" b="0" i="0">
                <a:solidFill>
                  <a:schemeClr val="tx2"/>
                </a:solidFill>
                <a:latin typeface="TID UI" panose="02000503000000020004" pitchFamily="2"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2" indent="0" algn="ctr">
              <a:buNone/>
              <a:defRPr sz="3200"/>
            </a:lvl9pPr>
          </a:lstStyle>
          <a:p>
            <a:r>
              <a:rPr lang="nb-NO"/>
              <a:t>1. Introduksjon og bakgrunn</a:t>
            </a:r>
          </a:p>
          <a:p>
            <a:r>
              <a:rPr lang="nb-NO"/>
              <a:t>2. Demografi, kjennskap og reisefrekvens</a:t>
            </a:r>
          </a:p>
          <a:p>
            <a:r>
              <a:rPr lang="nb-NO"/>
              <a:t>3. Markører som har blitt testet</a:t>
            </a:r>
          </a:p>
          <a:p>
            <a:r>
              <a:rPr lang="nb-NO"/>
              <a:t>4. Resultat</a:t>
            </a:r>
          </a:p>
          <a:p>
            <a:endParaRPr lang="en-US"/>
          </a:p>
        </p:txBody>
      </p:sp>
      <p:cxnSp>
        <p:nvCxnSpPr>
          <p:cNvPr id="20" name="Rett linje 19">
            <a:extLst>
              <a:ext uri="{FF2B5EF4-FFF2-40B4-BE49-F238E27FC236}">
                <a16:creationId xmlns:a16="http://schemas.microsoft.com/office/drawing/2014/main" id="{E121303E-EE40-72FD-9C65-DA837FE3AA11}"/>
              </a:ext>
            </a:extLst>
          </p:cNvPr>
          <p:cNvCxnSpPr>
            <a:cxnSpLocks/>
          </p:cNvCxnSpPr>
          <p:nvPr userDrawn="1"/>
        </p:nvCxnSpPr>
        <p:spPr>
          <a:xfrm>
            <a:off x="4122684" y="0"/>
            <a:ext cx="0" cy="13716000"/>
          </a:xfrm>
          <a:prstGeom prst="line">
            <a:avLst/>
          </a:prstGeom>
          <a:ln w="3048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5" name="Grafikk 4">
            <a:extLst>
              <a:ext uri="{FF2B5EF4-FFF2-40B4-BE49-F238E27FC236}">
                <a16:creationId xmlns:a16="http://schemas.microsoft.com/office/drawing/2014/main" id="{B8F88507-39B8-1DE5-A15B-82DC403F97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30887" y="12353251"/>
            <a:ext cx="789264" cy="680400"/>
          </a:xfrm>
          <a:prstGeom prst="rect">
            <a:avLst/>
          </a:prstGeom>
        </p:spPr>
      </p:pic>
      <p:sp>
        <p:nvSpPr>
          <p:cNvPr id="4" name="Ellipse 3">
            <a:extLst>
              <a:ext uri="{FF2B5EF4-FFF2-40B4-BE49-F238E27FC236}">
                <a16:creationId xmlns:a16="http://schemas.microsoft.com/office/drawing/2014/main" id="{9BE1EDE3-5A19-3B7E-F1A2-90103DF88E28}"/>
              </a:ext>
            </a:extLst>
          </p:cNvPr>
          <p:cNvSpPr/>
          <p:nvPr userDrawn="1"/>
        </p:nvSpPr>
        <p:spPr>
          <a:xfrm>
            <a:off x="3868528" y="4038552"/>
            <a:ext cx="496957" cy="496957"/>
          </a:xfrm>
          <a:prstGeom prst="ellipse">
            <a:avLst/>
          </a:prstGeom>
          <a:solidFill>
            <a:schemeClr val="bg2"/>
          </a:solidFill>
          <a:ln w="190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
        <p:nvSpPr>
          <p:cNvPr id="6" name="Ellipse 5">
            <a:extLst>
              <a:ext uri="{FF2B5EF4-FFF2-40B4-BE49-F238E27FC236}">
                <a16:creationId xmlns:a16="http://schemas.microsoft.com/office/drawing/2014/main" id="{C3EF7377-AF6C-FFEE-C74A-AB806220032A}"/>
              </a:ext>
            </a:extLst>
          </p:cNvPr>
          <p:cNvSpPr/>
          <p:nvPr userDrawn="1"/>
        </p:nvSpPr>
        <p:spPr>
          <a:xfrm>
            <a:off x="3868528" y="5706132"/>
            <a:ext cx="496957" cy="496957"/>
          </a:xfrm>
          <a:prstGeom prst="ellipse">
            <a:avLst/>
          </a:prstGeom>
          <a:solidFill>
            <a:schemeClr val="bg2"/>
          </a:solidFill>
          <a:ln w="190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b="0" i="0">
              <a:latin typeface="TID UI" panose="02000503000000020004" pitchFamily="2" charset="0"/>
            </a:endParaRPr>
          </a:p>
        </p:txBody>
      </p:sp>
    </p:spTree>
    <p:extLst>
      <p:ext uri="{BB962C8B-B14F-4D97-AF65-F5344CB8AC3E}">
        <p14:creationId xmlns:p14="http://schemas.microsoft.com/office/powerpoint/2010/main" val="86451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pittelslide - Mørk blå">
    <p:bg>
      <p:bgPr>
        <a:solidFill>
          <a:srgbClr val="1B1F4A"/>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830" y="5949545"/>
            <a:ext cx="22990541" cy="1440394"/>
          </a:xfrm>
        </p:spPr>
        <p:txBody>
          <a:bodyPr anchor="ctr" anchorCtr="0"/>
          <a:lstStyle>
            <a:lvl1pPr algn="ctr">
              <a:lnSpc>
                <a:spcPct val="90000"/>
              </a:lnSpc>
              <a:defRPr sz="10400" b="0" i="0" spc="-20" baseline="0">
                <a:solidFill>
                  <a:schemeClr val="accent1"/>
                </a:solidFill>
                <a:latin typeface="TID UI" panose="02000503000000020004" pitchFamily="2" charset="0"/>
              </a:defRPr>
            </a:lvl1pPr>
          </a:lstStyle>
          <a:p>
            <a:r>
              <a:rPr lang="nb-NO"/>
              <a:t>1. Introduksjon og bakgrunn</a:t>
            </a:r>
            <a:endParaRPr lang="en-US"/>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bg1"/>
                </a:solidFill>
                <a:latin typeface="TID UI" panose="02000503000000020004" pitchFamily="2" charset="0"/>
              </a:defRPr>
            </a:lvl1pPr>
          </a:lstStyle>
          <a:p>
            <a:fld id="{6D65A19B-F501-47C9-98E5-3946BFE4C503}" type="slidenum">
              <a:rPr lang="nb-NO" smtClean="0"/>
              <a:pPr/>
              <a:t>‹#›</a:t>
            </a:fld>
            <a:endParaRPr lang="nb-NO"/>
          </a:p>
        </p:txBody>
      </p:sp>
      <p:pic>
        <p:nvPicPr>
          <p:cNvPr id="13" name="Grafikk 12">
            <a:extLst>
              <a:ext uri="{FF2B5EF4-FFF2-40B4-BE49-F238E27FC236}">
                <a16:creationId xmlns:a16="http://schemas.microsoft.com/office/drawing/2014/main" id="{B268CA55-A5E1-4834-224C-3FCACDA7EE8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40498" y="12346625"/>
            <a:ext cx="784728" cy="680400"/>
          </a:xfrm>
          <a:prstGeom prst="rect">
            <a:avLst/>
          </a:prstGeom>
        </p:spPr>
      </p:pic>
      <p:pic>
        <p:nvPicPr>
          <p:cNvPr id="3" name="Bilde 2">
            <a:extLst>
              <a:ext uri="{FF2B5EF4-FFF2-40B4-BE49-F238E27FC236}">
                <a16:creationId xmlns:a16="http://schemas.microsoft.com/office/drawing/2014/main" id="{37DE6ECE-36A2-B46D-780B-B19A340E4F7B}"/>
              </a:ext>
            </a:extLst>
          </p:cNvPr>
          <p:cNvPicPr>
            <a:picLocks noChangeAspect="1"/>
          </p:cNvPicPr>
          <p:nvPr userDrawn="1"/>
        </p:nvPicPr>
        <p:blipFill>
          <a:blip r:embed="rId4">
            <a:alphaModFix amt="15000"/>
          </a:blip>
          <a:stretch>
            <a:fillRect/>
          </a:stretch>
        </p:blipFill>
        <p:spPr>
          <a:xfrm rot="3080627">
            <a:off x="12058446" y="-62159"/>
            <a:ext cx="18752176" cy="23568659"/>
          </a:xfrm>
          <a:prstGeom prst="rect">
            <a:avLst/>
          </a:prstGeom>
        </p:spPr>
      </p:pic>
    </p:spTree>
    <p:extLst>
      <p:ext uri="{BB962C8B-B14F-4D97-AF65-F5344CB8AC3E}">
        <p14:creationId xmlns:p14="http://schemas.microsoft.com/office/powerpoint/2010/main" val="325385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p:bg>
      <p:bgPr>
        <a:solidFill>
          <a:srgbClr val="F9F6F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536" y="5941722"/>
            <a:ext cx="22990541" cy="1436291"/>
          </a:xfrm>
        </p:spPr>
        <p:txBody>
          <a:bodyPr anchor="ctr" anchorCtr="0"/>
          <a:lstStyle>
            <a:lvl1pPr algn="ctr">
              <a:lnSpc>
                <a:spcPct val="90000"/>
              </a:lnSpc>
              <a:defRPr sz="10400" b="0" i="0" spc="-20" baseline="0">
                <a:solidFill>
                  <a:schemeClr val="tx2"/>
                </a:solidFill>
                <a:latin typeface="TID UI" panose="02000503000000020004" pitchFamily="2" charset="0"/>
              </a:defRPr>
            </a:lvl1pPr>
          </a:lstStyle>
          <a:p>
            <a:r>
              <a:rPr lang="nb-NO"/>
              <a:t>1. Introduksjon og bakgrunn</a:t>
            </a:r>
            <a:endParaRPr lang="en-US"/>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9258E6D3-7D36-FF9C-522F-E98D6A518A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924811" y="12359325"/>
            <a:ext cx="789264" cy="680400"/>
          </a:xfrm>
          <a:prstGeom prst="rect">
            <a:avLst/>
          </a:prstGeom>
        </p:spPr>
      </p:pic>
      <p:pic>
        <p:nvPicPr>
          <p:cNvPr id="5" name="Bilde 4">
            <a:extLst>
              <a:ext uri="{FF2B5EF4-FFF2-40B4-BE49-F238E27FC236}">
                <a16:creationId xmlns:a16="http://schemas.microsoft.com/office/drawing/2014/main" id="{37FE3928-9771-2CCB-834F-81761BC024FF}"/>
              </a:ext>
            </a:extLst>
          </p:cNvPr>
          <p:cNvPicPr>
            <a:picLocks noChangeAspect="1"/>
          </p:cNvPicPr>
          <p:nvPr userDrawn="1"/>
        </p:nvPicPr>
        <p:blipFill>
          <a:blip r:embed="rId4">
            <a:alphaModFix amt="15000"/>
          </a:blip>
          <a:stretch>
            <a:fillRect/>
          </a:stretch>
        </p:blipFill>
        <p:spPr>
          <a:xfrm rot="2971806">
            <a:off x="10029013" y="-4545588"/>
            <a:ext cx="20807612" cy="19705222"/>
          </a:xfrm>
          <a:prstGeom prst="rect">
            <a:avLst/>
          </a:prstGeom>
        </p:spPr>
      </p:pic>
    </p:spTree>
    <p:extLst>
      <p:ext uri="{BB962C8B-B14F-4D97-AF65-F5344CB8AC3E}">
        <p14:creationId xmlns:p14="http://schemas.microsoft.com/office/powerpoint/2010/main" val="238070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telslide - Lys blå">
    <p:bg>
      <p:bgPr>
        <a:solidFill>
          <a:srgbClr val="E1F4FF"/>
        </a:solidFill>
        <a:effectLst/>
      </p:bgPr>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57F237EC-213E-18F7-3F85-A352ECB6000E}"/>
              </a:ext>
            </a:extLst>
          </p:cNvPr>
          <p:cNvPicPr>
            <a:picLocks noChangeAspect="1"/>
          </p:cNvPicPr>
          <p:nvPr userDrawn="1"/>
        </p:nvPicPr>
        <p:blipFill>
          <a:blip r:embed="rId2">
            <a:alphaModFix amt="30000"/>
          </a:blip>
          <a:stretch>
            <a:fillRect/>
          </a:stretch>
        </p:blipFill>
        <p:spPr>
          <a:xfrm rot="4497496">
            <a:off x="-9280971" y="5837627"/>
            <a:ext cx="31820030" cy="16613996"/>
          </a:xfrm>
          <a:prstGeom prst="rect">
            <a:avLst/>
          </a:prstGeom>
        </p:spPr>
      </p:pic>
      <p:sp>
        <p:nvSpPr>
          <p:cNvPr id="2" name="Title 1"/>
          <p:cNvSpPr>
            <a:spLocks noGrp="1"/>
          </p:cNvSpPr>
          <p:nvPr>
            <p:ph type="title" hasCustomPrompt="1"/>
          </p:nvPr>
        </p:nvSpPr>
        <p:spPr>
          <a:xfrm>
            <a:off x="723536" y="5941722"/>
            <a:ext cx="22990541" cy="1436291"/>
          </a:xfrm>
        </p:spPr>
        <p:txBody>
          <a:bodyPr anchor="ctr" anchorCtr="0"/>
          <a:lstStyle>
            <a:lvl1pPr algn="ctr">
              <a:lnSpc>
                <a:spcPct val="90000"/>
              </a:lnSpc>
              <a:defRPr sz="10400" b="0" i="0" spc="-20" baseline="0">
                <a:solidFill>
                  <a:schemeClr val="tx2"/>
                </a:solidFill>
                <a:latin typeface="TID UI" panose="02000503000000020004" pitchFamily="2" charset="0"/>
              </a:defRPr>
            </a:lvl1pPr>
          </a:lstStyle>
          <a:p>
            <a:r>
              <a:rPr lang="nb-NO"/>
              <a:t>1. Introduksjon og bakgrunn</a:t>
            </a:r>
            <a:endParaRPr lang="en-US"/>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solidFill>
                  <a:schemeClr val="tx2"/>
                </a:solidFill>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8ACB97FF-F3EF-CB35-AF8B-DC31BACADD2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369621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telslide - med illustrasjon">
    <p:bg>
      <p:bgPr>
        <a:solidFill>
          <a:schemeClr val="bg2"/>
        </a:solidFill>
        <a:effectLst/>
      </p:bgPr>
    </p:bg>
    <p:spTree>
      <p:nvGrpSpPr>
        <p:cNvPr id="1" name=""/>
        <p:cNvGrpSpPr/>
        <p:nvPr/>
      </p:nvGrpSpPr>
      <p:grpSpPr>
        <a:xfrm>
          <a:off x="0" y="0"/>
          <a:ext cx="0" cy="0"/>
          <a:chOff x="0" y="0"/>
          <a:chExt cx="0" cy="0"/>
        </a:xfrm>
      </p:grpSpPr>
      <p:pic>
        <p:nvPicPr>
          <p:cNvPr id="9" name="Grafikk 8">
            <a:extLst>
              <a:ext uri="{FF2B5EF4-FFF2-40B4-BE49-F238E27FC236}">
                <a16:creationId xmlns:a16="http://schemas.microsoft.com/office/drawing/2014/main" id="{456B0605-953D-3384-5E23-9C7975A7108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75727" y="2309694"/>
            <a:ext cx="10038067" cy="10038067"/>
          </a:xfrm>
          <a:prstGeom prst="rect">
            <a:avLst/>
          </a:prstGeom>
        </p:spPr>
      </p:pic>
      <p:sp>
        <p:nvSpPr>
          <p:cNvPr id="2" name="Title 1"/>
          <p:cNvSpPr>
            <a:spLocks noGrp="1"/>
          </p:cNvSpPr>
          <p:nvPr>
            <p:ph type="title" hasCustomPrompt="1"/>
          </p:nvPr>
        </p:nvSpPr>
        <p:spPr>
          <a:xfrm>
            <a:off x="1317625" y="5232165"/>
            <a:ext cx="12373929" cy="3201133"/>
          </a:xfrm>
        </p:spPr>
        <p:txBody>
          <a:bodyPr anchor="t">
            <a:normAutofit/>
          </a:bodyPr>
          <a:lstStyle>
            <a:lvl1pPr algn="l">
              <a:lnSpc>
                <a:spcPct val="90000"/>
              </a:lnSpc>
              <a:defRPr sz="10400" b="0" i="0" spc="-20" baseline="0">
                <a:solidFill>
                  <a:schemeClr val="tx2"/>
                </a:solidFill>
                <a:latin typeface="TID UI" panose="02000503000000020004" pitchFamily="2" charset="0"/>
              </a:defRPr>
            </a:lvl1pPr>
          </a:lstStyle>
          <a:p>
            <a:r>
              <a:rPr lang="nb-NO"/>
              <a:t>1. Introduksjon </a:t>
            </a:r>
            <a:br>
              <a:rPr lang="nb-NO"/>
            </a:br>
            <a:r>
              <a:rPr lang="nb-NO"/>
              <a:t>og bakgrunn</a:t>
            </a:r>
            <a:endParaRPr lang="en-US"/>
          </a:p>
        </p:txBody>
      </p:sp>
      <p:sp>
        <p:nvSpPr>
          <p:cNvPr id="4" name="Plassholder for lysbildenummer 10">
            <a:extLst>
              <a:ext uri="{FF2B5EF4-FFF2-40B4-BE49-F238E27FC236}">
                <a16:creationId xmlns:a16="http://schemas.microsoft.com/office/drawing/2014/main" id="{1E46A2B9-BE73-1718-BBBE-3E6A45DE8898}"/>
              </a:ext>
            </a:extLst>
          </p:cNvPr>
          <p:cNvSpPr>
            <a:spLocks noGrp="1"/>
          </p:cNvSpPr>
          <p:nvPr>
            <p:ph type="sldNum" sz="quarter" idx="19"/>
          </p:nvPr>
        </p:nvSpPr>
        <p:spPr>
          <a:xfrm>
            <a:off x="22634761" y="578378"/>
            <a:ext cx="1092014" cy="382032"/>
          </a:xfrm>
        </p:spPr>
        <p:txBody>
          <a:bodyPr wrap="square" anchor="b" anchorCtr="0">
            <a:noAutofit/>
          </a:bodyPr>
          <a:lstStyle>
            <a:lvl1pPr algn="r">
              <a:defRPr b="0" i="0">
                <a:latin typeface="TID UI" panose="02000503000000020004" pitchFamily="2" charset="0"/>
              </a:defRPr>
            </a:lvl1pPr>
          </a:lstStyle>
          <a:p>
            <a:fld id="{6D65A19B-F501-47C9-98E5-3946BFE4C503}" type="slidenum">
              <a:rPr lang="nb-NO" smtClean="0"/>
              <a:pPr/>
              <a:t>‹#›</a:t>
            </a:fld>
            <a:endParaRPr lang="nb-NO"/>
          </a:p>
        </p:txBody>
      </p:sp>
      <p:pic>
        <p:nvPicPr>
          <p:cNvPr id="6" name="Grafikk 5">
            <a:extLst>
              <a:ext uri="{FF2B5EF4-FFF2-40B4-BE49-F238E27FC236}">
                <a16:creationId xmlns:a16="http://schemas.microsoft.com/office/drawing/2014/main" id="{98A09691-10FE-D10D-B809-374474C122B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24811" y="12359325"/>
            <a:ext cx="789264" cy="680400"/>
          </a:xfrm>
          <a:prstGeom prst="rect">
            <a:avLst/>
          </a:prstGeom>
        </p:spPr>
      </p:pic>
    </p:spTree>
    <p:extLst>
      <p:ext uri="{BB962C8B-B14F-4D97-AF65-F5344CB8AC3E}">
        <p14:creationId xmlns:p14="http://schemas.microsoft.com/office/powerpoint/2010/main" val="27928250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7625" y="2432105"/>
            <a:ext cx="22387502" cy="984885"/>
          </a:xfrm>
          <a:prstGeom prst="rect">
            <a:avLst/>
          </a:prstGeom>
        </p:spPr>
        <p:txBody>
          <a:bodyPr vert="horz" wrap="square" lIns="0" tIns="0" rIns="0" bIns="0" rtlCol="0" anchor="b" anchorCtr="0">
            <a:spAutoFit/>
          </a:bodyPr>
          <a:lstStyle/>
          <a:p>
            <a:r>
              <a:rPr lang="nb-NO" err="1"/>
              <a:t>Click</a:t>
            </a:r>
            <a:r>
              <a:rPr lang="nb-NO"/>
              <a:t> to </a:t>
            </a:r>
            <a:r>
              <a:rPr lang="nb-NO" err="1"/>
              <a:t>add</a:t>
            </a:r>
            <a:r>
              <a:rPr lang="nb-NO"/>
              <a:t> </a:t>
            </a:r>
            <a:r>
              <a:rPr lang="nb-NO" err="1"/>
              <a:t>title</a:t>
            </a:r>
            <a:endParaRPr lang="en-US"/>
          </a:p>
        </p:txBody>
      </p:sp>
      <p:sp>
        <p:nvSpPr>
          <p:cNvPr id="3" name="Text Placeholder 2"/>
          <p:cNvSpPr>
            <a:spLocks noGrp="1"/>
          </p:cNvSpPr>
          <p:nvPr>
            <p:ph type="body" idx="1"/>
          </p:nvPr>
        </p:nvSpPr>
        <p:spPr>
          <a:xfrm>
            <a:off x="1317625" y="3805084"/>
            <a:ext cx="22387502" cy="8463116"/>
          </a:xfrm>
          <a:prstGeom prst="rect">
            <a:avLst/>
          </a:prstGeom>
        </p:spPr>
        <p:txBody>
          <a:bodyPr vert="horz" lIns="0" tIns="0" rIns="0" bIns="0" rtlCol="0">
            <a:normAutofit/>
          </a:body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endParaRPr lang="en-US"/>
          </a:p>
        </p:txBody>
      </p:sp>
      <p:sp>
        <p:nvSpPr>
          <p:cNvPr id="8" name="Plassholder for lysbildenummer 7">
            <a:extLst>
              <a:ext uri="{FF2B5EF4-FFF2-40B4-BE49-F238E27FC236}">
                <a16:creationId xmlns:a16="http://schemas.microsoft.com/office/drawing/2014/main" id="{A50CEB8A-2F21-4A4D-B437-95739152A0F1}"/>
              </a:ext>
            </a:extLst>
          </p:cNvPr>
          <p:cNvSpPr>
            <a:spLocks noGrp="1"/>
          </p:cNvSpPr>
          <p:nvPr>
            <p:ph type="sldNum" sz="quarter" idx="4"/>
          </p:nvPr>
        </p:nvSpPr>
        <p:spPr>
          <a:xfrm>
            <a:off x="18240375" y="637321"/>
            <a:ext cx="5486400" cy="369332"/>
          </a:xfrm>
          <a:prstGeom prst="rect">
            <a:avLst/>
          </a:prstGeom>
        </p:spPr>
        <p:txBody>
          <a:bodyPr vert="horz" lIns="0" tIns="0" rIns="0" bIns="0" rtlCol="0" anchor="ctr">
            <a:normAutofit/>
          </a:bodyPr>
          <a:lstStyle>
            <a:lvl1pPr algn="r">
              <a:defRPr sz="2400" b="0" i="0">
                <a:solidFill>
                  <a:schemeClr val="accent2"/>
                </a:solidFill>
                <a:latin typeface="TID UI" panose="02000503000000020004" pitchFamily="2" charset="0"/>
              </a:defRPr>
            </a:lvl1pPr>
          </a:lstStyle>
          <a:p>
            <a:fld id="{A88D26A2-7148-442F-8F36-8B5BCA08B80B}" type="slidenum">
              <a:rPr lang="nb-NO" smtClean="0"/>
              <a:pPr/>
              <a:t>‹#›</a:t>
            </a:fld>
            <a:endParaRPr lang="nb-NO"/>
          </a:p>
        </p:txBody>
      </p:sp>
    </p:spTree>
    <p:extLst>
      <p:ext uri="{BB962C8B-B14F-4D97-AF65-F5344CB8AC3E}">
        <p14:creationId xmlns:p14="http://schemas.microsoft.com/office/powerpoint/2010/main" val="2341814015"/>
      </p:ext>
    </p:extLst>
  </p:cSld>
  <p:clrMap bg1="lt1" tx1="dk1" bg2="lt2" tx2="dk2" accent1="accent1" accent2="accent2" accent3="accent3" accent4="accent4" accent5="accent5" accent6="accent6" hlink="hlink" folHlink="folHlink"/>
  <p:sldLayoutIdLst>
    <p:sldLayoutId id="2147483661" r:id="rId1"/>
    <p:sldLayoutId id="2147483707" r:id="rId2"/>
    <p:sldLayoutId id="2147483708" r:id="rId3"/>
    <p:sldLayoutId id="2147483711" r:id="rId4"/>
    <p:sldLayoutId id="2147483775" r:id="rId5"/>
    <p:sldLayoutId id="2147483680" r:id="rId6"/>
    <p:sldLayoutId id="2147483807" r:id="rId7"/>
    <p:sldLayoutId id="2147483805" r:id="rId8"/>
    <p:sldLayoutId id="2147483717" r:id="rId9"/>
    <p:sldLayoutId id="2147483791" r:id="rId10"/>
    <p:sldLayoutId id="2147483709" r:id="rId11"/>
    <p:sldLayoutId id="2147483752" r:id="rId12"/>
    <p:sldLayoutId id="2147483753" r:id="rId13"/>
    <p:sldLayoutId id="2147483751" r:id="rId14"/>
    <p:sldLayoutId id="2147483759" r:id="rId15"/>
    <p:sldLayoutId id="2147483761" r:id="rId16"/>
    <p:sldLayoutId id="2147483662" r:id="rId17"/>
    <p:sldLayoutId id="2147483793" r:id="rId18"/>
    <p:sldLayoutId id="2147483795" r:id="rId19"/>
    <p:sldLayoutId id="2147483812" r:id="rId20"/>
    <p:sldLayoutId id="2147483701" r:id="rId21"/>
    <p:sldLayoutId id="2147483698" r:id="rId22"/>
    <p:sldLayoutId id="2147483810" r:id="rId23"/>
    <p:sldLayoutId id="2147483674" r:id="rId24"/>
    <p:sldLayoutId id="2147483809" r:id="rId25"/>
    <p:sldLayoutId id="2147483673" r:id="rId26"/>
    <p:sldLayoutId id="2147483758" r:id="rId27"/>
    <p:sldLayoutId id="2147483811" r:id="rId28"/>
    <p:sldLayoutId id="2147483764" r:id="rId29"/>
    <p:sldLayoutId id="2147483685" r:id="rId30"/>
    <p:sldLayoutId id="2147483784" r:id="rId31"/>
    <p:sldLayoutId id="2147483785" r:id="rId32"/>
    <p:sldLayoutId id="2147483687" r:id="rId33"/>
    <p:sldLayoutId id="2147483796" r:id="rId34"/>
    <p:sldLayoutId id="2147483781" r:id="rId35"/>
    <p:sldLayoutId id="2147483782" r:id="rId36"/>
    <p:sldLayoutId id="2147483763" r:id="rId37"/>
    <p:sldLayoutId id="2147483749" r:id="rId38"/>
    <p:sldLayoutId id="2147483750" r:id="rId39"/>
    <p:sldLayoutId id="2147483787" r:id="rId40"/>
  </p:sldLayoutIdLst>
  <p:hf hdr="0" dt="0"/>
  <p:txStyles>
    <p:titleStyle>
      <a:lvl1pPr algn="l" defTabSz="1828709" rtl="0" eaLnBrk="1" latinLnBrk="0" hangingPunct="1">
        <a:lnSpc>
          <a:spcPct val="100000"/>
        </a:lnSpc>
        <a:spcBef>
          <a:spcPct val="0"/>
        </a:spcBef>
        <a:buNone/>
        <a:defRPr sz="6400" kern="1200">
          <a:solidFill>
            <a:schemeClr val="tx1"/>
          </a:solidFill>
          <a:latin typeface="+mj-lt"/>
          <a:ea typeface="+mj-ea"/>
          <a:cs typeface="+mj-cs"/>
        </a:defRPr>
      </a:lvl1pPr>
    </p:titleStyle>
    <p:body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2"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1">
          <p15:clr>
            <a:srgbClr val="F26B43"/>
          </p15:clr>
        </p15:guide>
        <p15:guide id="2" orient="horz" pos="1649">
          <p15:clr>
            <a:srgbClr val="F26B43"/>
          </p15:clr>
        </p15:guide>
        <p15:guide id="3" pos="11474">
          <p15:clr>
            <a:srgbClr val="F26B43"/>
          </p15:clr>
        </p15:guide>
        <p15:guide id="4" pos="14938">
          <p15:clr>
            <a:srgbClr val="F26B43"/>
          </p15:clr>
        </p15:guide>
        <p15:guide id="5" pos="7770">
          <p15:clr>
            <a:srgbClr val="F26B43"/>
          </p15:clr>
        </p15:guide>
        <p15:guide id="6" pos="11257">
          <p15:clr>
            <a:srgbClr val="F26B43"/>
          </p15:clr>
        </p15:guide>
        <p15:guide id="7" pos="4141">
          <p15:clr>
            <a:srgbClr val="F26B43"/>
          </p15:clr>
        </p15:guide>
        <p15:guide id="8" pos="7577">
          <p15:clr>
            <a:srgbClr val="F26B43"/>
          </p15:clr>
        </p15:guide>
        <p15:guide id="9" pos="433">
          <p15:clr>
            <a:srgbClr val="F26B43"/>
          </p15:clr>
        </p15:guide>
        <p15:guide id="10" pos="3897">
          <p15:clr>
            <a:srgbClr val="F26B43"/>
          </p15:clr>
        </p15:guide>
        <p15:guide id="11" orient="horz" pos="2866">
          <p15:clr>
            <a:srgbClr val="F26B43"/>
          </p15:clr>
        </p15:guide>
        <p15:guide id="12" orient="horz" pos="4084">
          <p15:clr>
            <a:srgbClr val="F26B43"/>
          </p15:clr>
        </p15:guide>
        <p15:guide id="13" orient="horz" pos="5301">
          <p15:clr>
            <a:srgbClr val="F26B43"/>
          </p15:clr>
        </p15:guide>
        <p15:guide id="14" orient="horz" pos="6519">
          <p15:clr>
            <a:srgbClr val="F26B43"/>
          </p15:clr>
        </p15:guide>
        <p15:guide id="15" orient="horz" pos="7736">
          <p15:clr>
            <a:srgbClr val="F26B43"/>
          </p15:clr>
        </p15:guide>
        <p15:guide id="17" orient="horz" pos="439">
          <p15:clr>
            <a:srgbClr val="F26B43"/>
          </p15:clr>
        </p15:guide>
        <p15:guide id="18">
          <p15:clr>
            <a:srgbClr val="F26B43"/>
          </p15:clr>
        </p15:guide>
        <p15:guide id="19" pos="15359">
          <p15:clr>
            <a:srgbClr val="F26B43"/>
          </p15:clr>
        </p15:guide>
        <p15:guide id="20" orient="horz" pos="7744">
          <p15:clr>
            <a:srgbClr val="F26B43"/>
          </p15:clr>
        </p15:guide>
        <p15:guide id="21" orient="horz" pos="8206">
          <p15:clr>
            <a:srgbClr val="F26B43"/>
          </p15:clr>
        </p15:guide>
        <p15:guide id="22" orient="horz" pos="8214">
          <p15:clr>
            <a:srgbClr val="F26B43"/>
          </p15:clr>
        </p15:guide>
        <p15:guide id="27" pos="83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6.png"/><Relationship Id="rId4" Type="http://schemas.openxmlformats.org/officeDocument/2006/relationships/image" Target="../media/image35.sv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C3B7AA-8FFD-3831-C0A7-2388FE525EC4}"/>
              </a:ext>
            </a:extLst>
          </p:cNvPr>
          <p:cNvSpPr>
            <a:spLocks noGrp="1"/>
          </p:cNvSpPr>
          <p:nvPr>
            <p:ph type="ctrTitle"/>
          </p:nvPr>
        </p:nvSpPr>
        <p:spPr>
          <a:xfrm>
            <a:off x="1339922" y="4235937"/>
            <a:ext cx="10688566" cy="2954655"/>
          </a:xfrm>
        </p:spPr>
        <p:txBody>
          <a:bodyPr anchor="b" anchorCtr="0"/>
          <a:lstStyle/>
          <a:p>
            <a:pPr>
              <a:lnSpc>
                <a:spcPct val="100000"/>
              </a:lnSpc>
            </a:pPr>
            <a:r>
              <a:rPr lang="nb-NO" dirty="0" err="1">
                <a:solidFill>
                  <a:schemeClr val="tx2"/>
                </a:solidFill>
              </a:rPr>
              <a:t>RuterGPT</a:t>
            </a:r>
            <a:endParaRPr lang="nb-NO" dirty="0">
              <a:solidFill>
                <a:schemeClr val="tx2"/>
              </a:solidFill>
            </a:endParaRPr>
          </a:p>
        </p:txBody>
      </p:sp>
      <p:sp>
        <p:nvSpPr>
          <p:cNvPr id="5" name="Tittel 1">
            <a:extLst>
              <a:ext uri="{FF2B5EF4-FFF2-40B4-BE49-F238E27FC236}">
                <a16:creationId xmlns:a16="http://schemas.microsoft.com/office/drawing/2014/main" id="{CF13CC07-EA44-F782-4F40-0C2DDBD63EC7}"/>
              </a:ext>
            </a:extLst>
          </p:cNvPr>
          <p:cNvSpPr txBox="1">
            <a:spLocks/>
          </p:cNvSpPr>
          <p:nvPr/>
        </p:nvSpPr>
        <p:spPr>
          <a:xfrm>
            <a:off x="1339922" y="8960336"/>
            <a:ext cx="10688566" cy="2954655"/>
          </a:xfrm>
          <a:prstGeom prst="rect">
            <a:avLst/>
          </a:prstGeom>
        </p:spPr>
        <p:txBody>
          <a:bodyPr vert="horz" wrap="square" lIns="0" tIns="0" rIns="0" bIns="0" rtlCol="0" anchor="b" anchorCtr="0">
            <a:normAutofit/>
          </a:bodyPr>
          <a:lstStyle>
            <a:lvl1pPr algn="l" defTabSz="1828709" rtl="0" eaLnBrk="1" latinLnBrk="0" hangingPunct="1">
              <a:lnSpc>
                <a:spcPct val="100000"/>
              </a:lnSpc>
              <a:spcBef>
                <a:spcPts val="0"/>
              </a:spcBef>
              <a:buNone/>
              <a:defRPr sz="9600" kern="1200">
                <a:solidFill>
                  <a:schemeClr val="tx2"/>
                </a:solidFill>
                <a:latin typeface="+mj-lt"/>
                <a:ea typeface="+mj-ea"/>
                <a:cs typeface="+mj-cs"/>
              </a:defRPr>
            </a:lvl1pPr>
          </a:lstStyle>
          <a:p>
            <a:r>
              <a:rPr lang="nb-NO" sz="4000" dirty="0"/>
              <a:t>Jawad </a:t>
            </a:r>
            <a:r>
              <a:rPr lang="nb-NO" sz="4000" dirty="0" err="1"/>
              <a:t>Saleemi</a:t>
            </a:r>
            <a:r>
              <a:rPr lang="nb-NO" sz="4000" dirty="0"/>
              <a:t>,</a:t>
            </a:r>
          </a:p>
          <a:p>
            <a:r>
              <a:rPr lang="nb-NO" sz="4000" dirty="0"/>
              <a:t>Teamleder, Data &amp; AI, Ruter</a:t>
            </a:r>
          </a:p>
        </p:txBody>
      </p:sp>
    </p:spTree>
    <p:extLst>
      <p:ext uri="{BB962C8B-B14F-4D97-AF65-F5344CB8AC3E}">
        <p14:creationId xmlns:p14="http://schemas.microsoft.com/office/powerpoint/2010/main" val="3819090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116EC5-8A5F-CF18-92D5-B61010D9CF35}"/>
              </a:ext>
            </a:extLst>
          </p:cNvPr>
          <p:cNvSpPr>
            <a:spLocks noGrp="1"/>
          </p:cNvSpPr>
          <p:nvPr>
            <p:ph type="title"/>
          </p:nvPr>
        </p:nvSpPr>
        <p:spPr>
          <a:xfrm>
            <a:off x="723536" y="5920940"/>
            <a:ext cx="22990541" cy="1436291"/>
          </a:xfrm>
        </p:spPr>
        <p:txBody>
          <a:bodyPr anchor="ctr" anchorCtr="0"/>
          <a:lstStyle/>
          <a:p>
            <a:r>
              <a:rPr lang="nb-NO" dirty="0"/>
              <a:t>Hva har vi gjort?</a:t>
            </a:r>
          </a:p>
        </p:txBody>
      </p:sp>
      <p:sp>
        <p:nvSpPr>
          <p:cNvPr id="4" name="Plassholder for lysbildenummer 3">
            <a:extLst>
              <a:ext uri="{FF2B5EF4-FFF2-40B4-BE49-F238E27FC236}">
                <a16:creationId xmlns:a16="http://schemas.microsoft.com/office/drawing/2014/main" id="{26B36DDD-1BAD-9B87-BA27-692271510C80}"/>
              </a:ext>
            </a:extLst>
          </p:cNvPr>
          <p:cNvSpPr>
            <a:spLocks noGrp="1"/>
          </p:cNvSpPr>
          <p:nvPr>
            <p:ph type="sldNum" sz="quarter" idx="19"/>
          </p:nvPr>
        </p:nvSpPr>
        <p:spPr/>
        <p:txBody>
          <a:bodyPr/>
          <a:lstStyle/>
          <a:p>
            <a:fld id="{6D65A19B-F501-47C9-98E5-3946BFE4C503}" type="slidenum">
              <a:rPr lang="nb-NO" smtClean="0"/>
              <a:pPr/>
              <a:t>10</a:t>
            </a:fld>
            <a:endParaRPr lang="nb-NO"/>
          </a:p>
        </p:txBody>
      </p:sp>
    </p:spTree>
    <p:extLst>
      <p:ext uri="{BB962C8B-B14F-4D97-AF65-F5344CB8AC3E}">
        <p14:creationId xmlns:p14="http://schemas.microsoft.com/office/powerpoint/2010/main" val="85883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D55C28F-4ADA-D096-18CC-F323123690D2}"/>
              </a:ext>
            </a:extLst>
          </p:cNvPr>
          <p:cNvSpPr/>
          <p:nvPr/>
        </p:nvSpPr>
        <p:spPr>
          <a:xfrm>
            <a:off x="12334875" y="0"/>
            <a:ext cx="12047538" cy="13716000"/>
          </a:xfrm>
          <a:prstGeom prst="rect">
            <a:avLst/>
          </a:prstGeom>
          <a:solidFill>
            <a:srgbClr val="F3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ID UI" panose="02000503000000020004" pitchFamily="2" charset="0"/>
            </a:endParaRPr>
          </a:p>
        </p:txBody>
      </p:sp>
      <p:sp>
        <p:nvSpPr>
          <p:cNvPr id="2" name="Tittel 1">
            <a:extLst>
              <a:ext uri="{FF2B5EF4-FFF2-40B4-BE49-F238E27FC236}">
                <a16:creationId xmlns:a16="http://schemas.microsoft.com/office/drawing/2014/main" id="{57F9C81D-7904-DD1B-0123-B23B0EE00354}"/>
              </a:ext>
            </a:extLst>
          </p:cNvPr>
          <p:cNvSpPr>
            <a:spLocks noGrp="1"/>
          </p:cNvSpPr>
          <p:nvPr>
            <p:ph type="ctrTitle"/>
          </p:nvPr>
        </p:nvSpPr>
        <p:spPr>
          <a:xfrm>
            <a:off x="1330327" y="2494678"/>
            <a:ext cx="9718675" cy="1231106"/>
          </a:xfrm>
        </p:spPr>
        <p:txBody>
          <a:bodyPr/>
          <a:lstStyle/>
          <a:p>
            <a:r>
              <a:rPr lang="nb-NO" sz="8000" dirty="0"/>
              <a:t>R&amp;D</a:t>
            </a:r>
          </a:p>
        </p:txBody>
      </p:sp>
      <p:sp>
        <p:nvSpPr>
          <p:cNvPr id="5" name="Text Placeholder 4">
            <a:extLst>
              <a:ext uri="{FF2B5EF4-FFF2-40B4-BE49-F238E27FC236}">
                <a16:creationId xmlns:a16="http://schemas.microsoft.com/office/drawing/2014/main" id="{D717AEF3-DEFB-F366-AB3C-22FCF553DD6C}"/>
              </a:ext>
            </a:extLst>
          </p:cNvPr>
          <p:cNvSpPr>
            <a:spLocks noGrp="1"/>
          </p:cNvSpPr>
          <p:nvPr>
            <p:ph type="body" sz="quarter" idx="23"/>
          </p:nvPr>
        </p:nvSpPr>
        <p:spPr/>
        <p:txBody>
          <a:bodyPr>
            <a:normAutofit/>
          </a:bodyPr>
          <a:lstStyle/>
          <a:p>
            <a:pPr marL="457200" indent="-457200">
              <a:buFont typeface="Arial" panose="020B0604020202020204" pitchFamily="34" charset="0"/>
              <a:buChar char="•"/>
            </a:pPr>
            <a:r>
              <a:rPr lang="nb-NO" sz="4000" dirty="0"/>
              <a:t>Kartlagt og testet modeller</a:t>
            </a:r>
          </a:p>
          <a:p>
            <a:pPr marL="907200" lvl="1" indent="-457200">
              <a:buFont typeface="Wingdings" pitchFamily="2" charset="2"/>
              <a:buChar char="§"/>
            </a:pPr>
            <a:r>
              <a:rPr lang="nb-NO" sz="4000" dirty="0"/>
              <a:t>Bestemt oss for å bruke Meta.</a:t>
            </a:r>
          </a:p>
          <a:p>
            <a:pPr marL="457200" indent="-457200">
              <a:buFont typeface="Arial" panose="020B0604020202020204" pitchFamily="34" charset="0"/>
              <a:buChar char="•"/>
            </a:pPr>
            <a:r>
              <a:rPr lang="nb-NO" sz="4000" dirty="0"/>
              <a:t>Undersøkt hvordan man trener på ett nytt språk</a:t>
            </a:r>
          </a:p>
          <a:p>
            <a:pPr marL="907200" lvl="1" indent="-457200">
              <a:buFont typeface="Wingdings" pitchFamily="2" charset="2"/>
              <a:buChar char="§"/>
            </a:pPr>
            <a:r>
              <a:rPr lang="nb-NO" sz="4000" dirty="0" err="1"/>
              <a:t>Finetune</a:t>
            </a:r>
            <a:r>
              <a:rPr lang="nb-NO" sz="4000" dirty="0"/>
              <a:t> med oversatt datasett</a:t>
            </a:r>
          </a:p>
          <a:p>
            <a:pPr marL="457200" indent="-457200">
              <a:buFont typeface="Arial" panose="020B0604020202020204" pitchFamily="34" charset="0"/>
              <a:buChar char="•"/>
            </a:pPr>
            <a:r>
              <a:rPr lang="nb-NO" sz="4000" dirty="0"/>
              <a:t>Hvordan gjøre modellen tilgjengelig? </a:t>
            </a:r>
          </a:p>
          <a:p>
            <a:pPr marL="907200" lvl="1" indent="-457200">
              <a:buFont typeface="Wingdings" pitchFamily="2" charset="2"/>
              <a:buChar char="§"/>
            </a:pPr>
            <a:r>
              <a:rPr lang="nb-NO" sz="4000" dirty="0" err="1"/>
              <a:t>Slack</a:t>
            </a:r>
            <a:r>
              <a:rPr lang="nb-NO" sz="4000" dirty="0"/>
              <a:t> bot</a:t>
            </a:r>
          </a:p>
          <a:p>
            <a:pPr marL="457200" indent="-457200">
              <a:buFont typeface="Arial" panose="020B0604020202020204" pitchFamily="34" charset="0"/>
              <a:buChar char="•"/>
            </a:pPr>
            <a:endParaRPr lang="nb-NO" sz="4000" dirty="0"/>
          </a:p>
          <a:p>
            <a:pPr marL="457200" indent="-457200">
              <a:buFont typeface="Arial" panose="020B0604020202020204" pitchFamily="34" charset="0"/>
              <a:buChar char="•"/>
            </a:pPr>
            <a:endParaRPr lang="en-NO" sz="4000" dirty="0"/>
          </a:p>
        </p:txBody>
      </p:sp>
      <p:pic>
        <p:nvPicPr>
          <p:cNvPr id="3" name="Grafikk 2">
            <a:extLst>
              <a:ext uri="{FF2B5EF4-FFF2-40B4-BE49-F238E27FC236}">
                <a16:creationId xmlns:a16="http://schemas.microsoft.com/office/drawing/2014/main" id="{66FF9CEA-EE31-5C5A-F16A-66072EFFE7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847856" y="2286315"/>
            <a:ext cx="8567983" cy="8532431"/>
          </a:xfrm>
          <a:prstGeom prst="rect">
            <a:avLst/>
          </a:prstGeom>
        </p:spPr>
      </p:pic>
    </p:spTree>
    <p:extLst>
      <p:ext uri="{BB962C8B-B14F-4D97-AF65-F5344CB8AC3E}">
        <p14:creationId xmlns:p14="http://schemas.microsoft.com/office/powerpoint/2010/main" val="2806775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D55C28F-4ADA-D096-18CC-F323123690D2}"/>
              </a:ext>
            </a:extLst>
          </p:cNvPr>
          <p:cNvSpPr/>
          <p:nvPr/>
        </p:nvSpPr>
        <p:spPr>
          <a:xfrm>
            <a:off x="12334875" y="0"/>
            <a:ext cx="12047538" cy="13716000"/>
          </a:xfrm>
          <a:prstGeom prst="rect">
            <a:avLst/>
          </a:prstGeom>
          <a:solidFill>
            <a:srgbClr val="F3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ID UI" panose="02000503000000020004" pitchFamily="2" charset="0"/>
            </a:endParaRPr>
          </a:p>
        </p:txBody>
      </p:sp>
      <p:sp>
        <p:nvSpPr>
          <p:cNvPr id="2" name="Tittel 1">
            <a:extLst>
              <a:ext uri="{FF2B5EF4-FFF2-40B4-BE49-F238E27FC236}">
                <a16:creationId xmlns:a16="http://schemas.microsoft.com/office/drawing/2014/main" id="{57F9C81D-7904-DD1B-0123-B23B0EE00354}"/>
              </a:ext>
            </a:extLst>
          </p:cNvPr>
          <p:cNvSpPr>
            <a:spLocks noGrp="1"/>
          </p:cNvSpPr>
          <p:nvPr>
            <p:ph type="ctrTitle"/>
          </p:nvPr>
        </p:nvSpPr>
        <p:spPr>
          <a:xfrm>
            <a:off x="1330327" y="2494678"/>
            <a:ext cx="9718675" cy="1231106"/>
          </a:xfrm>
        </p:spPr>
        <p:txBody>
          <a:bodyPr/>
          <a:lstStyle/>
          <a:p>
            <a:r>
              <a:rPr lang="nb-NO" sz="8000" dirty="0"/>
              <a:t>Treningsdata</a:t>
            </a:r>
          </a:p>
        </p:txBody>
      </p:sp>
      <p:sp>
        <p:nvSpPr>
          <p:cNvPr id="4" name="Text Placeholder 3">
            <a:extLst>
              <a:ext uri="{FF2B5EF4-FFF2-40B4-BE49-F238E27FC236}">
                <a16:creationId xmlns:a16="http://schemas.microsoft.com/office/drawing/2014/main" id="{2A6FD23F-E32F-60DC-3DB8-0D778FE072B6}"/>
              </a:ext>
            </a:extLst>
          </p:cNvPr>
          <p:cNvSpPr>
            <a:spLocks noGrp="1"/>
          </p:cNvSpPr>
          <p:nvPr>
            <p:ph type="body" sz="quarter" idx="23"/>
          </p:nvPr>
        </p:nvSpPr>
        <p:spPr/>
        <p:txBody>
          <a:bodyPr>
            <a:normAutofit/>
          </a:bodyPr>
          <a:lstStyle/>
          <a:p>
            <a:pPr marL="571500" indent="-571500">
              <a:buFont typeface="Arial" panose="020B0604020202020204" pitchFamily="34" charset="0"/>
              <a:buChar char="•"/>
            </a:pPr>
            <a:r>
              <a:rPr lang="nb-NO" sz="4400" dirty="0"/>
              <a:t>Datasett på 50k linjer oversatt av </a:t>
            </a:r>
            <a:r>
              <a:rPr lang="nb-NO" sz="4400" dirty="0" err="1"/>
              <a:t>NbAiLab</a:t>
            </a:r>
            <a:r>
              <a:rPr lang="nb-NO" sz="4400" dirty="0"/>
              <a:t> (Språkbanken)</a:t>
            </a:r>
          </a:p>
          <a:p>
            <a:pPr marL="571500" indent="-571500">
              <a:buFont typeface="Arial" panose="020B0604020202020204" pitchFamily="34" charset="0"/>
              <a:buChar char="•"/>
            </a:pPr>
            <a:r>
              <a:rPr lang="nb-NO" sz="4400" dirty="0"/>
              <a:t>15000 linjer fra et </a:t>
            </a:r>
            <a:r>
              <a:rPr lang="nb-NO" sz="4400" dirty="0" err="1"/>
              <a:t>opensource</a:t>
            </a:r>
            <a:r>
              <a:rPr lang="nb-NO" sz="4400" dirty="0"/>
              <a:t> datasett (</a:t>
            </a:r>
            <a:r>
              <a:rPr lang="nb-NO" sz="4400" dirty="0" err="1"/>
              <a:t>OpenOrca</a:t>
            </a:r>
            <a:r>
              <a:rPr lang="nb-NO" sz="4400" dirty="0"/>
              <a:t>)</a:t>
            </a:r>
          </a:p>
          <a:p>
            <a:pPr marL="571500" indent="-571500">
              <a:buFont typeface="Arial" panose="020B0604020202020204" pitchFamily="34" charset="0"/>
              <a:buChar char="•"/>
            </a:pPr>
            <a:r>
              <a:rPr lang="nb-NO" sz="4400" dirty="0"/>
              <a:t>200 Ruter og Oslo spørsmål/svar</a:t>
            </a:r>
            <a:r>
              <a:rPr lang="nb-NO" sz="4800" dirty="0"/>
              <a:t>	</a:t>
            </a:r>
          </a:p>
          <a:p>
            <a:pPr marL="1021500" lvl="1" indent="-571500">
              <a:buFont typeface="Wingdings" pitchFamily="2" charset="2"/>
              <a:buChar char="§"/>
            </a:pPr>
            <a:r>
              <a:rPr lang="nb-NO" sz="4000" dirty="0"/>
              <a:t>Har liten innvirkning på modellen</a:t>
            </a:r>
          </a:p>
          <a:p>
            <a:pPr marL="1021500" lvl="1" indent="-571500">
              <a:buFont typeface="Arial" panose="020B0604020202020204" pitchFamily="34" charset="0"/>
              <a:buChar char="•"/>
            </a:pPr>
            <a:endParaRPr lang="nb-NO" sz="4800" dirty="0"/>
          </a:p>
          <a:p>
            <a:pPr marL="907200" lvl="1" indent="-457200">
              <a:buFont typeface="Arial" panose="020B0604020202020204" pitchFamily="34" charset="0"/>
              <a:buChar char="•"/>
            </a:pPr>
            <a:endParaRPr lang="nb-NO" sz="4000" dirty="0"/>
          </a:p>
          <a:p>
            <a:pPr marL="457200" indent="-457200">
              <a:buFont typeface="Arial" panose="020B0604020202020204" pitchFamily="34" charset="0"/>
              <a:buChar char="•"/>
            </a:pPr>
            <a:endParaRPr lang="nb-NO" sz="4000" dirty="0"/>
          </a:p>
          <a:p>
            <a:pPr marL="457200" indent="-457200">
              <a:buFont typeface="Arial" panose="020B0604020202020204" pitchFamily="34" charset="0"/>
              <a:buChar char="•"/>
            </a:pPr>
            <a:endParaRPr lang="nb-NO" sz="4000" dirty="0"/>
          </a:p>
          <a:p>
            <a:pPr marL="457200" indent="-457200">
              <a:buFont typeface="Arial" panose="020B0604020202020204" pitchFamily="34" charset="0"/>
              <a:buChar char="•"/>
            </a:pPr>
            <a:endParaRPr lang="en-NO" sz="4000" dirty="0"/>
          </a:p>
        </p:txBody>
      </p:sp>
      <p:pic>
        <p:nvPicPr>
          <p:cNvPr id="8" name="Grafikk 7">
            <a:extLst>
              <a:ext uri="{FF2B5EF4-FFF2-40B4-BE49-F238E27FC236}">
                <a16:creationId xmlns:a16="http://schemas.microsoft.com/office/drawing/2014/main" id="{B130F534-41F5-DEC7-910D-ED716675D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787751" y="3195402"/>
            <a:ext cx="7542250" cy="7542250"/>
          </a:xfrm>
          <a:prstGeom prst="rect">
            <a:avLst/>
          </a:prstGeom>
        </p:spPr>
      </p:pic>
    </p:spTree>
    <p:extLst>
      <p:ext uri="{BB962C8B-B14F-4D97-AF65-F5344CB8AC3E}">
        <p14:creationId xmlns:p14="http://schemas.microsoft.com/office/powerpoint/2010/main" val="435826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D55C28F-4ADA-D096-18CC-F323123690D2}"/>
              </a:ext>
            </a:extLst>
          </p:cNvPr>
          <p:cNvSpPr/>
          <p:nvPr/>
        </p:nvSpPr>
        <p:spPr>
          <a:xfrm>
            <a:off x="12334875" y="0"/>
            <a:ext cx="12047538" cy="13716000"/>
          </a:xfrm>
          <a:prstGeom prst="rect">
            <a:avLst/>
          </a:prstGeom>
          <a:solidFill>
            <a:srgbClr val="F3F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latin typeface="TID UI" panose="02000503000000020004" pitchFamily="2" charset="0"/>
            </a:endParaRPr>
          </a:p>
        </p:txBody>
      </p:sp>
      <p:pic>
        <p:nvPicPr>
          <p:cNvPr id="8" name="Grafikk 7">
            <a:extLst>
              <a:ext uri="{FF2B5EF4-FFF2-40B4-BE49-F238E27FC236}">
                <a16:creationId xmlns:a16="http://schemas.microsoft.com/office/drawing/2014/main" id="{B130F534-41F5-DEC7-910D-ED716675D0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787751" y="3195402"/>
            <a:ext cx="7542250" cy="7542250"/>
          </a:xfrm>
          <a:prstGeom prst="rect">
            <a:avLst/>
          </a:prstGeom>
        </p:spPr>
      </p:pic>
      <p:pic>
        <p:nvPicPr>
          <p:cNvPr id="5" name="Picture 4" descr="A white and blue grid with black text&#10;&#10;Description automatically generated">
            <a:extLst>
              <a:ext uri="{FF2B5EF4-FFF2-40B4-BE49-F238E27FC236}">
                <a16:creationId xmlns:a16="http://schemas.microsoft.com/office/drawing/2014/main" id="{8C1612A8-B8CF-1476-FAC6-E9437B776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2621" y="1093498"/>
            <a:ext cx="20487626" cy="11746057"/>
          </a:xfrm>
          <a:prstGeom prst="rect">
            <a:avLst/>
          </a:prstGeom>
        </p:spPr>
      </p:pic>
    </p:spTree>
    <p:extLst>
      <p:ext uri="{BB962C8B-B14F-4D97-AF65-F5344CB8AC3E}">
        <p14:creationId xmlns:p14="http://schemas.microsoft.com/office/powerpoint/2010/main" val="2348282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7F9C81D-7904-DD1B-0123-B23B0EE00354}"/>
              </a:ext>
            </a:extLst>
          </p:cNvPr>
          <p:cNvSpPr>
            <a:spLocks noGrp="1"/>
          </p:cNvSpPr>
          <p:nvPr>
            <p:ph type="ctrTitle"/>
          </p:nvPr>
        </p:nvSpPr>
        <p:spPr/>
        <p:txBody>
          <a:bodyPr>
            <a:normAutofit fontScale="90000"/>
          </a:bodyPr>
          <a:lstStyle/>
          <a:p>
            <a:r>
              <a:rPr lang="nb-NO" sz="8800" dirty="0"/>
              <a:t>Trening</a:t>
            </a:r>
          </a:p>
        </p:txBody>
      </p:sp>
      <p:sp>
        <p:nvSpPr>
          <p:cNvPr id="3" name="Text Placeholder 2">
            <a:extLst>
              <a:ext uri="{FF2B5EF4-FFF2-40B4-BE49-F238E27FC236}">
                <a16:creationId xmlns:a16="http://schemas.microsoft.com/office/drawing/2014/main" id="{AFC07A39-15ED-40D2-8C50-70073B3D4DEF}"/>
              </a:ext>
            </a:extLst>
          </p:cNvPr>
          <p:cNvSpPr>
            <a:spLocks noGrp="1"/>
          </p:cNvSpPr>
          <p:nvPr>
            <p:ph type="body" sz="quarter" idx="20"/>
          </p:nvPr>
        </p:nvSpPr>
        <p:spPr/>
        <p:txBody>
          <a:bodyPr>
            <a:normAutofit/>
          </a:bodyPr>
          <a:lstStyle/>
          <a:p>
            <a:pPr>
              <a:buFont typeface="Arial" panose="020B0604020202020204" pitchFamily="34" charset="0"/>
              <a:buChar char="•"/>
            </a:pPr>
            <a:r>
              <a:rPr lang="nb-NO" sz="4800" dirty="0"/>
              <a:t>Trent på Ruters ML plattform </a:t>
            </a:r>
          </a:p>
          <a:p>
            <a:pPr marL="1135800" lvl="1" indent="-685800">
              <a:buFont typeface="Wingdings" pitchFamily="2" charset="2"/>
              <a:buChar char="§"/>
            </a:pPr>
            <a:r>
              <a:rPr lang="nb-NO" sz="4800" dirty="0"/>
              <a:t>Brukt teknikker for å gjøre trening billigere og rasker</a:t>
            </a:r>
          </a:p>
          <a:p>
            <a:pPr marL="1135800" lvl="1" indent="-685800">
              <a:buFont typeface="Wingdings" pitchFamily="2" charset="2"/>
              <a:buChar char="§"/>
            </a:pPr>
            <a:endParaRPr lang="nb-NO" sz="4800" dirty="0"/>
          </a:p>
          <a:p>
            <a:pPr marL="1135800" lvl="1" indent="-685800">
              <a:buFont typeface="Wingdings" pitchFamily="2" charset="2"/>
              <a:buChar char="§"/>
            </a:pPr>
            <a:r>
              <a:rPr lang="nb-NO" sz="4800" dirty="0"/>
              <a:t>Trent på datamaskiner fra AWS med kraftig GPU.</a:t>
            </a:r>
          </a:p>
        </p:txBody>
      </p:sp>
      <p:pic>
        <p:nvPicPr>
          <p:cNvPr id="4" name="Bilde 3">
            <a:extLst>
              <a:ext uri="{FF2B5EF4-FFF2-40B4-BE49-F238E27FC236}">
                <a16:creationId xmlns:a16="http://schemas.microsoft.com/office/drawing/2014/main" id="{F15BF21D-1FD2-DB6B-7093-3C7717E2FADB}"/>
              </a:ext>
            </a:extLst>
          </p:cNvPr>
          <p:cNvPicPr>
            <a:picLocks noChangeAspect="1"/>
          </p:cNvPicPr>
          <p:nvPr/>
        </p:nvPicPr>
        <p:blipFill rotWithShape="1">
          <a:blip r:embed="rId2">
            <a:extLst>
              <a:ext uri="{28A0092B-C50C-407E-A947-70E740481C1C}">
                <a14:useLocalDpi xmlns:a14="http://schemas.microsoft.com/office/drawing/2010/main" val="0"/>
              </a:ext>
            </a:extLst>
          </a:blip>
          <a:srcRect r="43143"/>
          <a:stretch/>
        </p:blipFill>
        <p:spPr>
          <a:xfrm>
            <a:off x="254000" y="2882943"/>
            <a:ext cx="11617696" cy="7508008"/>
          </a:xfrm>
          <a:prstGeom prst="rect">
            <a:avLst/>
          </a:prstGeom>
          <a:ln w="3175">
            <a:solidFill>
              <a:srgbClr val="000000"/>
            </a:solidFill>
          </a:ln>
        </p:spPr>
      </p:pic>
    </p:spTree>
    <p:extLst>
      <p:ext uri="{BB962C8B-B14F-4D97-AF65-F5344CB8AC3E}">
        <p14:creationId xmlns:p14="http://schemas.microsoft.com/office/powerpoint/2010/main" val="346906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933F2B-2C9A-8766-882C-0088FEE8B4C7}"/>
              </a:ext>
            </a:extLst>
          </p:cNvPr>
          <p:cNvSpPr>
            <a:spLocks noGrp="1"/>
          </p:cNvSpPr>
          <p:nvPr>
            <p:ph type="sldNum" sz="quarter" idx="19"/>
          </p:nvPr>
        </p:nvSpPr>
        <p:spPr/>
        <p:txBody>
          <a:bodyPr/>
          <a:lstStyle/>
          <a:p>
            <a:fld id="{66F151DC-B5E5-497C-BC65-BC7F54A16411}" type="slidenum">
              <a:rPr lang="nb-NO" smtClean="0"/>
              <a:pPr/>
              <a:t>15</a:t>
            </a:fld>
            <a:endParaRPr lang="nb-NO"/>
          </a:p>
        </p:txBody>
      </p:sp>
      <p:sp>
        <p:nvSpPr>
          <p:cNvPr id="24" name="Text Placeholder 23">
            <a:extLst>
              <a:ext uri="{FF2B5EF4-FFF2-40B4-BE49-F238E27FC236}">
                <a16:creationId xmlns:a16="http://schemas.microsoft.com/office/drawing/2014/main" id="{0ACEA299-1E00-AFAB-8EF9-5B5F2230A2A0}"/>
              </a:ext>
            </a:extLst>
          </p:cNvPr>
          <p:cNvSpPr>
            <a:spLocks noGrp="1"/>
          </p:cNvSpPr>
          <p:nvPr>
            <p:ph type="body" sz="quarter" idx="27"/>
          </p:nvPr>
        </p:nvSpPr>
        <p:spPr>
          <a:xfrm>
            <a:off x="1052572" y="1875490"/>
            <a:ext cx="22626629" cy="915988"/>
          </a:xfrm>
        </p:spPr>
        <p:txBody>
          <a:bodyPr/>
          <a:lstStyle/>
          <a:p>
            <a:r>
              <a:rPr lang="en-US" sz="5400" dirty="0" err="1">
                <a:latin typeface="+mj-lt"/>
              </a:rPr>
              <a:t>RuterGPT</a:t>
            </a:r>
            <a:endParaRPr lang="en-NO" dirty="0"/>
          </a:p>
        </p:txBody>
      </p:sp>
      <p:pic>
        <p:nvPicPr>
          <p:cNvPr id="3" name="Picture 2" descr="A screenshot of a phone&#10;&#10;Description automatically generated">
            <a:extLst>
              <a:ext uri="{FF2B5EF4-FFF2-40B4-BE49-F238E27FC236}">
                <a16:creationId xmlns:a16="http://schemas.microsoft.com/office/drawing/2014/main" id="{EA96BF7F-749B-3573-4F32-B0209821D8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602" y="4216584"/>
            <a:ext cx="22202506" cy="7623926"/>
          </a:xfrm>
          <a:prstGeom prst="rect">
            <a:avLst/>
          </a:prstGeom>
        </p:spPr>
      </p:pic>
    </p:spTree>
    <p:extLst>
      <p:ext uri="{BB962C8B-B14F-4D97-AF65-F5344CB8AC3E}">
        <p14:creationId xmlns:p14="http://schemas.microsoft.com/office/powerpoint/2010/main" val="352778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52A2C1A-4A90-E514-4E27-EFF2F62EBE20}"/>
              </a:ext>
            </a:extLst>
          </p:cNvPr>
          <p:cNvSpPr>
            <a:spLocks noGrp="1"/>
          </p:cNvSpPr>
          <p:nvPr>
            <p:ph type="title"/>
          </p:nvPr>
        </p:nvSpPr>
        <p:spPr>
          <a:xfrm>
            <a:off x="1317625" y="5232165"/>
            <a:ext cx="12373929" cy="3201133"/>
          </a:xfrm>
        </p:spPr>
        <p:txBody>
          <a:bodyPr wrap="square" anchor="t">
            <a:normAutofit/>
          </a:bodyPr>
          <a:lstStyle/>
          <a:p>
            <a:pPr algn="ctr"/>
            <a:r>
              <a:rPr lang="en-NO" dirty="0"/>
              <a:t>HR Use Case</a:t>
            </a:r>
          </a:p>
        </p:txBody>
      </p:sp>
      <p:sp>
        <p:nvSpPr>
          <p:cNvPr id="8" name="Slide Number Placeholder 7">
            <a:extLst>
              <a:ext uri="{FF2B5EF4-FFF2-40B4-BE49-F238E27FC236}">
                <a16:creationId xmlns:a16="http://schemas.microsoft.com/office/drawing/2014/main" id="{C11FEABA-A9D3-E180-940B-BA352D9E8B9B}"/>
              </a:ext>
            </a:extLst>
          </p:cNvPr>
          <p:cNvSpPr>
            <a:spLocks noGrp="1"/>
          </p:cNvSpPr>
          <p:nvPr>
            <p:ph type="sldNum" sz="quarter" idx="19"/>
          </p:nvPr>
        </p:nvSpPr>
        <p:spPr>
          <a:xfrm>
            <a:off x="22634761" y="578378"/>
            <a:ext cx="1092014" cy="382032"/>
          </a:xfrm>
        </p:spPr>
        <p:txBody>
          <a:bodyPr wrap="square" anchor="b">
            <a:normAutofit/>
          </a:bodyPr>
          <a:lstStyle/>
          <a:p>
            <a:pPr>
              <a:spcAft>
                <a:spcPts val="600"/>
              </a:spcAft>
            </a:pPr>
            <a:fld id="{5BED8B3D-DD6F-4F15-AFB3-D382970B1B89}" type="slidenum">
              <a:rPr lang="nb-NO" smtClean="0"/>
              <a:pPr>
                <a:spcAft>
                  <a:spcPts val="600"/>
                </a:spcAft>
              </a:pPr>
              <a:t>16</a:t>
            </a:fld>
            <a:endParaRPr lang="nb-NO"/>
          </a:p>
        </p:txBody>
      </p:sp>
    </p:spTree>
    <p:extLst>
      <p:ext uri="{BB962C8B-B14F-4D97-AF65-F5344CB8AC3E}">
        <p14:creationId xmlns:p14="http://schemas.microsoft.com/office/powerpoint/2010/main" val="306099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371567"/>
            <a:ext cx="11670778" cy="1354217"/>
          </a:xfrm>
        </p:spPr>
        <p:txBody>
          <a:bodyPr/>
          <a:lstStyle/>
          <a:p>
            <a:r>
              <a:rPr lang="nb-NO" sz="8800" dirty="0">
                <a:solidFill>
                  <a:schemeClr val="tx2"/>
                </a:solidFill>
              </a:rPr>
              <a:t>HR - Henry</a:t>
            </a:r>
          </a:p>
        </p:txBody>
      </p:sp>
      <p:sp>
        <p:nvSpPr>
          <p:cNvPr id="7" name="Picture Placeholder 6">
            <a:extLst>
              <a:ext uri="{FF2B5EF4-FFF2-40B4-BE49-F238E27FC236}">
                <a16:creationId xmlns:a16="http://schemas.microsoft.com/office/drawing/2014/main" id="{429E342F-A289-638D-5B18-8D59AE373018}"/>
              </a:ext>
            </a:extLst>
          </p:cNvPr>
          <p:cNvSpPr>
            <a:spLocks noGrp="1"/>
          </p:cNvSpPr>
          <p:nvPr>
            <p:ph type="pic" sz="quarter" idx="22"/>
          </p:nvPr>
        </p:nvSpPr>
        <p:spPr/>
      </p:sp>
      <p:sp>
        <p:nvSpPr>
          <p:cNvPr id="8" name="Text Placeholder 7">
            <a:extLst>
              <a:ext uri="{FF2B5EF4-FFF2-40B4-BE49-F238E27FC236}">
                <a16:creationId xmlns:a16="http://schemas.microsoft.com/office/drawing/2014/main" id="{3921BC7D-4802-622E-1FED-B274D36541FA}"/>
              </a:ext>
            </a:extLst>
          </p:cNvPr>
          <p:cNvSpPr>
            <a:spLocks noGrp="1"/>
          </p:cNvSpPr>
          <p:nvPr>
            <p:ph type="body" sz="quarter" idx="23"/>
          </p:nvPr>
        </p:nvSpPr>
        <p:spPr/>
        <p:txBody>
          <a:bodyPr>
            <a:normAutofit/>
          </a:bodyPr>
          <a:lstStyle/>
          <a:p>
            <a:pPr marL="907200" lvl="1" indent="-457200">
              <a:buFont typeface="Arial" panose="020B0604020202020204" pitchFamily="34" charset="0"/>
              <a:buChar char="•"/>
            </a:pPr>
            <a:r>
              <a:rPr lang="nb-NO" sz="6000" dirty="0"/>
              <a:t>Regelbasert</a:t>
            </a:r>
          </a:p>
          <a:p>
            <a:pPr marL="907200" lvl="1" indent="-457200">
              <a:buFont typeface="Arial" panose="020B0604020202020204" pitchFamily="34" charset="0"/>
              <a:buChar char="•"/>
            </a:pPr>
            <a:r>
              <a:rPr lang="nb-NO" sz="6000" dirty="0"/>
              <a:t>Krever manuelt arbeid av leverandøren for å oppgradere</a:t>
            </a:r>
          </a:p>
          <a:p>
            <a:endParaRPr lang="nb-NO" sz="6000" dirty="0"/>
          </a:p>
          <a:p>
            <a:endParaRPr lang="en-NO" sz="6000" dirty="0"/>
          </a:p>
        </p:txBody>
      </p:sp>
      <p:pic>
        <p:nvPicPr>
          <p:cNvPr id="6" name="Grafikk 13">
            <a:extLst>
              <a:ext uri="{FF2B5EF4-FFF2-40B4-BE49-F238E27FC236}">
                <a16:creationId xmlns:a16="http://schemas.microsoft.com/office/drawing/2014/main" id="{0BB8A368-26F9-BE69-B4A4-B88B8F9E1F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942683" y="2765955"/>
            <a:ext cx="7302725" cy="8184090"/>
          </a:xfrm>
          <a:prstGeom prst="rect">
            <a:avLst/>
          </a:prstGeom>
        </p:spPr>
      </p:pic>
      <p:pic>
        <p:nvPicPr>
          <p:cNvPr id="3" name="Picture 2" descr="A screenshot of a chat&#10;&#10;Description automatically generated">
            <a:extLst>
              <a:ext uri="{FF2B5EF4-FFF2-40B4-BE49-F238E27FC236}">
                <a16:creationId xmlns:a16="http://schemas.microsoft.com/office/drawing/2014/main" id="{FEDDD9CD-B905-B020-F378-92E7004938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20712" y="1577860"/>
            <a:ext cx="10699663" cy="10987879"/>
          </a:xfrm>
          <a:prstGeom prst="rect">
            <a:avLst/>
          </a:prstGeom>
        </p:spPr>
      </p:pic>
    </p:spTree>
    <p:extLst>
      <p:ext uri="{BB962C8B-B14F-4D97-AF65-F5344CB8AC3E}">
        <p14:creationId xmlns:p14="http://schemas.microsoft.com/office/powerpoint/2010/main" val="394460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1263572"/>
            <a:ext cx="9718675" cy="2462213"/>
          </a:xfrm>
        </p:spPr>
        <p:txBody>
          <a:bodyPr/>
          <a:lstStyle/>
          <a:p>
            <a:r>
              <a:rPr lang="nb-NO" sz="8000" dirty="0" err="1">
                <a:solidFill>
                  <a:schemeClr val="tx2"/>
                </a:solidFill>
              </a:rPr>
              <a:t>RuterGPT</a:t>
            </a:r>
            <a:r>
              <a:rPr lang="nb-NO" sz="8000" dirty="0">
                <a:solidFill>
                  <a:schemeClr val="tx2"/>
                </a:solidFill>
              </a:rPr>
              <a:t> som   </a:t>
            </a:r>
            <a:br>
              <a:rPr lang="nb-NO" sz="8000" dirty="0">
                <a:solidFill>
                  <a:schemeClr val="tx2"/>
                </a:solidFill>
              </a:rPr>
            </a:br>
            <a:r>
              <a:rPr lang="nb-NO" sz="8000" dirty="0">
                <a:solidFill>
                  <a:schemeClr val="tx2"/>
                </a:solidFill>
              </a:rPr>
              <a:t>HR Bot</a:t>
            </a:r>
          </a:p>
        </p:txBody>
      </p:sp>
      <p:sp>
        <p:nvSpPr>
          <p:cNvPr id="7" name="Text Placeholder 6">
            <a:extLst>
              <a:ext uri="{FF2B5EF4-FFF2-40B4-BE49-F238E27FC236}">
                <a16:creationId xmlns:a16="http://schemas.microsoft.com/office/drawing/2014/main" id="{5703DDEB-B712-6BA6-C15E-AAA3CDC856EE}"/>
              </a:ext>
            </a:extLst>
          </p:cNvPr>
          <p:cNvSpPr>
            <a:spLocks noGrp="1"/>
          </p:cNvSpPr>
          <p:nvPr>
            <p:ph type="body" sz="quarter" idx="23"/>
          </p:nvPr>
        </p:nvSpPr>
        <p:spPr/>
        <p:txBody>
          <a:bodyPr>
            <a:normAutofit/>
          </a:bodyPr>
          <a:lstStyle/>
          <a:p>
            <a:endParaRPr lang="nb-NO" sz="4800" dirty="0"/>
          </a:p>
          <a:p>
            <a:r>
              <a:rPr lang="nb-NO" sz="4800" dirty="0">
                <a:solidFill>
                  <a:srgbClr val="FF0000"/>
                </a:solidFill>
              </a:rPr>
              <a:t>Knowledge </a:t>
            </a:r>
            <a:r>
              <a:rPr lang="nb-NO" sz="4800" dirty="0" err="1">
                <a:solidFill>
                  <a:srgbClr val="FF0000"/>
                </a:solidFill>
              </a:rPr>
              <a:t>Grounding</a:t>
            </a:r>
            <a:endParaRPr lang="nb-NO" sz="4800" dirty="0">
              <a:solidFill>
                <a:srgbClr val="FF0000"/>
              </a:solidFill>
            </a:endParaRPr>
          </a:p>
          <a:p>
            <a:r>
              <a:rPr lang="nb-NO" sz="4800" dirty="0"/>
              <a:t>Bruker personalhåndboka som kontekst. </a:t>
            </a:r>
          </a:p>
          <a:p>
            <a:pPr marL="685800" indent="-685800">
              <a:buFont typeface="Arial" panose="020B0604020202020204" pitchFamily="34" charset="0"/>
              <a:buChar char="•"/>
            </a:pPr>
            <a:endParaRPr lang="nb-NO" sz="4800" dirty="0"/>
          </a:p>
          <a:p>
            <a:pPr marL="457200" indent="-457200">
              <a:buFont typeface="Arial" panose="020B0604020202020204" pitchFamily="34" charset="0"/>
              <a:buChar char="•"/>
            </a:pPr>
            <a:endParaRPr lang="en-NO" dirty="0"/>
          </a:p>
        </p:txBody>
      </p:sp>
      <p:pic>
        <p:nvPicPr>
          <p:cNvPr id="4" name="Picture 3" descr="A screenshot of a black and white screen&#10;&#10;Description automatically generated'">
            <a:extLst>
              <a:ext uri="{FF2B5EF4-FFF2-40B4-BE49-F238E27FC236}">
                <a16:creationId xmlns:a16="http://schemas.microsoft.com/office/drawing/2014/main" id="{41693047-F391-AE96-D259-311E02A6D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9337" y="4717127"/>
            <a:ext cx="10825228" cy="4609754"/>
          </a:xfrm>
          <a:prstGeom prst="rect">
            <a:avLst/>
          </a:prstGeom>
        </p:spPr>
      </p:pic>
    </p:spTree>
    <p:extLst>
      <p:ext uri="{BB962C8B-B14F-4D97-AF65-F5344CB8AC3E}">
        <p14:creationId xmlns:p14="http://schemas.microsoft.com/office/powerpoint/2010/main" val="400949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014444" y="2112294"/>
            <a:ext cx="9718675" cy="1231106"/>
          </a:xfrm>
        </p:spPr>
        <p:txBody>
          <a:bodyPr/>
          <a:lstStyle/>
          <a:p>
            <a:r>
              <a:rPr lang="nb-NO" sz="8000" dirty="0">
                <a:solidFill>
                  <a:schemeClr val="tx1"/>
                </a:solidFill>
              </a:rPr>
              <a:t>Knowledge </a:t>
            </a:r>
            <a:r>
              <a:rPr lang="nb-NO" sz="8000" dirty="0" err="1">
                <a:solidFill>
                  <a:schemeClr val="tx1"/>
                </a:solidFill>
              </a:rPr>
              <a:t>Grounding</a:t>
            </a:r>
            <a:endParaRPr lang="nb-NO" sz="8000" dirty="0">
              <a:solidFill>
                <a:schemeClr val="tx1"/>
              </a:solidFill>
            </a:endParaRPr>
          </a:p>
        </p:txBody>
      </p:sp>
      <p:sp>
        <p:nvSpPr>
          <p:cNvPr id="3" name="Oval 2">
            <a:extLst>
              <a:ext uri="{FF2B5EF4-FFF2-40B4-BE49-F238E27FC236}">
                <a16:creationId xmlns:a16="http://schemas.microsoft.com/office/drawing/2014/main" id="{93EF7DAE-9CEF-D05D-BBA3-0F34FE4EBC15}"/>
              </a:ext>
            </a:extLst>
          </p:cNvPr>
          <p:cNvSpPr/>
          <p:nvPr/>
        </p:nvSpPr>
        <p:spPr>
          <a:xfrm>
            <a:off x="9531381" y="6296889"/>
            <a:ext cx="4638502" cy="438912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6600" dirty="0"/>
              <a:t>Model</a:t>
            </a:r>
          </a:p>
        </p:txBody>
      </p:sp>
      <p:sp>
        <p:nvSpPr>
          <p:cNvPr id="8" name="Rounded Rectangle 7">
            <a:extLst>
              <a:ext uri="{FF2B5EF4-FFF2-40B4-BE49-F238E27FC236}">
                <a16:creationId xmlns:a16="http://schemas.microsoft.com/office/drawing/2014/main" id="{0C1B3527-1520-2584-B241-B1FFD065BFF4}"/>
              </a:ext>
            </a:extLst>
          </p:cNvPr>
          <p:cNvSpPr/>
          <p:nvPr/>
        </p:nvSpPr>
        <p:spPr>
          <a:xfrm>
            <a:off x="5456181" y="7743303"/>
            <a:ext cx="2078182" cy="1496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800" dirty="0"/>
              <a:t>Kontekst</a:t>
            </a:r>
          </a:p>
        </p:txBody>
      </p:sp>
      <p:sp>
        <p:nvSpPr>
          <p:cNvPr id="9" name="Rounded Rectangle 8">
            <a:extLst>
              <a:ext uri="{FF2B5EF4-FFF2-40B4-BE49-F238E27FC236}">
                <a16:creationId xmlns:a16="http://schemas.microsoft.com/office/drawing/2014/main" id="{60CE0A2B-7579-E4E3-6E4C-C2684E2F7759}"/>
              </a:ext>
            </a:extLst>
          </p:cNvPr>
          <p:cNvSpPr/>
          <p:nvPr/>
        </p:nvSpPr>
        <p:spPr>
          <a:xfrm>
            <a:off x="5456181" y="4397432"/>
            <a:ext cx="2078182" cy="1496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3200" dirty="0"/>
              <a:t>Spørsmål</a:t>
            </a:r>
          </a:p>
        </p:txBody>
      </p:sp>
      <p:sp>
        <p:nvSpPr>
          <p:cNvPr id="10" name="Rounded Rectangle 9">
            <a:extLst>
              <a:ext uri="{FF2B5EF4-FFF2-40B4-BE49-F238E27FC236}">
                <a16:creationId xmlns:a16="http://schemas.microsoft.com/office/drawing/2014/main" id="{FB4DB639-24BB-2D0D-6848-2146BDCC842A}"/>
              </a:ext>
            </a:extLst>
          </p:cNvPr>
          <p:cNvSpPr/>
          <p:nvPr/>
        </p:nvSpPr>
        <p:spPr>
          <a:xfrm>
            <a:off x="5415599" y="11089174"/>
            <a:ext cx="2078182" cy="14962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2400" dirty="0"/>
              <a:t>Prompt Engineering</a:t>
            </a:r>
          </a:p>
        </p:txBody>
      </p:sp>
      <p:cxnSp>
        <p:nvCxnSpPr>
          <p:cNvPr id="14" name="Elbow Connector 13">
            <a:extLst>
              <a:ext uri="{FF2B5EF4-FFF2-40B4-BE49-F238E27FC236}">
                <a16:creationId xmlns:a16="http://schemas.microsoft.com/office/drawing/2014/main" id="{09DA91DC-037D-EB38-9553-CCE632B198D5}"/>
              </a:ext>
            </a:extLst>
          </p:cNvPr>
          <p:cNvCxnSpPr>
            <a:stCxn id="9" idx="3"/>
            <a:endCxn id="3" idx="0"/>
          </p:cNvCxnSpPr>
          <p:nvPr/>
        </p:nvCxnSpPr>
        <p:spPr>
          <a:xfrm>
            <a:off x="7534363" y="5145578"/>
            <a:ext cx="4316269" cy="11513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073A6143-2562-E246-4AFE-658F40847A65}"/>
              </a:ext>
            </a:extLst>
          </p:cNvPr>
          <p:cNvCxnSpPr>
            <a:cxnSpLocks/>
            <a:endCxn id="3" idx="2"/>
          </p:cNvCxnSpPr>
          <p:nvPr/>
        </p:nvCxnSpPr>
        <p:spPr>
          <a:xfrm>
            <a:off x="7493781" y="8491449"/>
            <a:ext cx="2037600"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a:extLst>
              <a:ext uri="{FF2B5EF4-FFF2-40B4-BE49-F238E27FC236}">
                <a16:creationId xmlns:a16="http://schemas.microsoft.com/office/drawing/2014/main" id="{F4B9D716-7B49-14F9-A7D5-1303F999CBD5}"/>
              </a:ext>
            </a:extLst>
          </p:cNvPr>
          <p:cNvCxnSpPr>
            <a:cxnSpLocks/>
            <a:stCxn id="10" idx="3"/>
            <a:endCxn id="3" idx="4"/>
          </p:cNvCxnSpPr>
          <p:nvPr/>
        </p:nvCxnSpPr>
        <p:spPr>
          <a:xfrm flipV="1">
            <a:off x="7493781" y="10686009"/>
            <a:ext cx="4356851" cy="1151311"/>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3F2432C0-80F2-CCEF-C3F6-2EF6EF289913}"/>
              </a:ext>
            </a:extLst>
          </p:cNvPr>
          <p:cNvCxnSpPr>
            <a:cxnSpLocks/>
            <a:endCxn id="25" idx="1"/>
          </p:cNvCxnSpPr>
          <p:nvPr/>
        </p:nvCxnSpPr>
        <p:spPr>
          <a:xfrm flipV="1">
            <a:off x="14169883" y="8491448"/>
            <a:ext cx="1828552" cy="188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70765A3C-AD84-1B3C-405D-5C13278672E8}"/>
              </a:ext>
            </a:extLst>
          </p:cNvPr>
          <p:cNvSpPr/>
          <p:nvPr/>
        </p:nvSpPr>
        <p:spPr>
          <a:xfrm>
            <a:off x="15998435" y="7726677"/>
            <a:ext cx="1999556" cy="15295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O" sz="4000" dirty="0"/>
              <a:t>Svar</a:t>
            </a:r>
          </a:p>
        </p:txBody>
      </p:sp>
    </p:spTree>
    <p:extLst>
      <p:ext uri="{BB962C8B-B14F-4D97-AF65-F5344CB8AC3E}">
        <p14:creationId xmlns:p14="http://schemas.microsoft.com/office/powerpoint/2010/main" val="394607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B2020B-F247-DD27-FF90-826AFF4F4A21}"/>
              </a:ext>
            </a:extLst>
          </p:cNvPr>
          <p:cNvSpPr>
            <a:spLocks noGrp="1"/>
          </p:cNvSpPr>
          <p:nvPr>
            <p:ph type="ctrTitle"/>
          </p:nvPr>
        </p:nvSpPr>
        <p:spPr/>
        <p:txBody>
          <a:bodyPr/>
          <a:lstStyle/>
          <a:p>
            <a:r>
              <a:rPr lang="nb-NO"/>
              <a:t>Oversikt</a:t>
            </a:r>
            <a:endParaRPr lang="nb-NO" dirty="0"/>
          </a:p>
        </p:txBody>
      </p:sp>
      <p:sp>
        <p:nvSpPr>
          <p:cNvPr id="3" name="Undertittel 2">
            <a:extLst>
              <a:ext uri="{FF2B5EF4-FFF2-40B4-BE49-F238E27FC236}">
                <a16:creationId xmlns:a16="http://schemas.microsoft.com/office/drawing/2014/main" id="{C88BFE9B-94B9-87A1-F032-39F796103F29}"/>
              </a:ext>
            </a:extLst>
          </p:cNvPr>
          <p:cNvSpPr>
            <a:spLocks noGrp="1"/>
          </p:cNvSpPr>
          <p:nvPr>
            <p:ph type="subTitle" idx="1"/>
          </p:nvPr>
        </p:nvSpPr>
        <p:spPr/>
        <p:txBody>
          <a:bodyPr>
            <a:normAutofit fontScale="92500" lnSpcReduction="10000"/>
          </a:bodyPr>
          <a:lstStyle/>
          <a:p>
            <a:r>
              <a:rPr lang="nb-NO" dirty="0"/>
              <a:t>Hva er </a:t>
            </a:r>
            <a:r>
              <a:rPr lang="nb-NO" dirty="0" err="1"/>
              <a:t>RuterGPT</a:t>
            </a:r>
            <a:r>
              <a:rPr lang="nb-NO" dirty="0"/>
              <a:t>?</a:t>
            </a:r>
          </a:p>
          <a:p>
            <a:r>
              <a:rPr lang="nb-NO" dirty="0"/>
              <a:t>Hvorfor trenger vi </a:t>
            </a:r>
            <a:r>
              <a:rPr lang="nb-NO" dirty="0" err="1"/>
              <a:t>RuterGPT</a:t>
            </a:r>
            <a:r>
              <a:rPr lang="nb-NO" dirty="0"/>
              <a:t>?</a:t>
            </a:r>
          </a:p>
          <a:p>
            <a:r>
              <a:rPr lang="nb-NO" dirty="0"/>
              <a:t>Jobben vi har gjort.</a:t>
            </a:r>
          </a:p>
          <a:p>
            <a:r>
              <a:rPr lang="nb-NO" dirty="0" err="1"/>
              <a:t>Use</a:t>
            </a:r>
            <a:r>
              <a:rPr lang="nb-NO" dirty="0"/>
              <a:t>-case. </a:t>
            </a:r>
          </a:p>
          <a:p>
            <a:r>
              <a:rPr lang="nb-NO" dirty="0"/>
              <a:t>Veien videre</a:t>
            </a:r>
          </a:p>
          <a:p>
            <a:r>
              <a:rPr lang="nb-NO" dirty="0"/>
              <a:t>Q &amp;A</a:t>
            </a:r>
          </a:p>
        </p:txBody>
      </p:sp>
      <p:sp>
        <p:nvSpPr>
          <p:cNvPr id="4" name="Plassholder for lysbildenummer 3">
            <a:extLst>
              <a:ext uri="{FF2B5EF4-FFF2-40B4-BE49-F238E27FC236}">
                <a16:creationId xmlns:a16="http://schemas.microsoft.com/office/drawing/2014/main" id="{208A0DCC-0DF6-9761-2AFE-D5337BC0DEED}"/>
              </a:ext>
            </a:extLst>
          </p:cNvPr>
          <p:cNvSpPr>
            <a:spLocks noGrp="1"/>
          </p:cNvSpPr>
          <p:nvPr>
            <p:ph type="sldNum" sz="quarter" idx="19"/>
          </p:nvPr>
        </p:nvSpPr>
        <p:spPr/>
        <p:txBody>
          <a:bodyPr/>
          <a:lstStyle/>
          <a:p>
            <a:fld id="{6D65A19B-F501-47C9-98E5-3946BFE4C503}" type="slidenum">
              <a:rPr lang="nb-NO" smtClean="0"/>
              <a:pPr/>
              <a:t>2</a:t>
            </a:fld>
            <a:endParaRPr lang="nb-NO"/>
          </a:p>
        </p:txBody>
      </p:sp>
    </p:spTree>
    <p:extLst>
      <p:ext uri="{BB962C8B-B14F-4D97-AF65-F5344CB8AC3E}">
        <p14:creationId xmlns:p14="http://schemas.microsoft.com/office/powerpoint/2010/main" val="145243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1263572"/>
            <a:ext cx="9718675" cy="2462213"/>
          </a:xfrm>
        </p:spPr>
        <p:txBody>
          <a:bodyPr/>
          <a:lstStyle/>
          <a:p>
            <a:r>
              <a:rPr lang="nb-NO" sz="8000" dirty="0" err="1">
                <a:solidFill>
                  <a:schemeClr val="tx2"/>
                </a:solidFill>
              </a:rPr>
              <a:t>RuterGPT</a:t>
            </a:r>
            <a:r>
              <a:rPr lang="nb-NO" sz="8000" dirty="0">
                <a:solidFill>
                  <a:schemeClr val="tx2"/>
                </a:solidFill>
              </a:rPr>
              <a:t> som   </a:t>
            </a:r>
            <a:br>
              <a:rPr lang="nb-NO" sz="8000" dirty="0">
                <a:solidFill>
                  <a:schemeClr val="tx2"/>
                </a:solidFill>
              </a:rPr>
            </a:br>
            <a:r>
              <a:rPr lang="nb-NO" sz="8000" dirty="0">
                <a:solidFill>
                  <a:schemeClr val="tx2"/>
                </a:solidFill>
              </a:rPr>
              <a:t>HR Bot</a:t>
            </a:r>
          </a:p>
        </p:txBody>
      </p:sp>
      <p:sp>
        <p:nvSpPr>
          <p:cNvPr id="7" name="Text Placeholder 6">
            <a:extLst>
              <a:ext uri="{FF2B5EF4-FFF2-40B4-BE49-F238E27FC236}">
                <a16:creationId xmlns:a16="http://schemas.microsoft.com/office/drawing/2014/main" id="{5703DDEB-B712-6BA6-C15E-AAA3CDC856EE}"/>
              </a:ext>
            </a:extLst>
          </p:cNvPr>
          <p:cNvSpPr>
            <a:spLocks noGrp="1"/>
          </p:cNvSpPr>
          <p:nvPr>
            <p:ph type="body" sz="quarter" idx="23"/>
          </p:nvPr>
        </p:nvSpPr>
        <p:spPr/>
        <p:txBody>
          <a:bodyPr>
            <a:normAutofit/>
          </a:bodyPr>
          <a:lstStyle/>
          <a:p>
            <a:endParaRPr lang="nb-NO" sz="4800" dirty="0"/>
          </a:p>
          <a:p>
            <a:r>
              <a:rPr lang="nb-NO" sz="4800" dirty="0">
                <a:solidFill>
                  <a:srgbClr val="FF0000"/>
                </a:solidFill>
              </a:rPr>
              <a:t>Knowledge </a:t>
            </a:r>
            <a:r>
              <a:rPr lang="nb-NO" sz="4800" dirty="0" err="1">
                <a:solidFill>
                  <a:srgbClr val="FF0000"/>
                </a:solidFill>
              </a:rPr>
              <a:t>Grounding</a:t>
            </a:r>
            <a:endParaRPr lang="nb-NO" sz="4800" dirty="0">
              <a:solidFill>
                <a:srgbClr val="FF0000"/>
              </a:solidFill>
            </a:endParaRPr>
          </a:p>
          <a:p>
            <a:r>
              <a:rPr lang="nb-NO" sz="4800" dirty="0"/>
              <a:t>Bruker personalhåndboka som kontekst. </a:t>
            </a:r>
          </a:p>
          <a:p>
            <a:pPr marL="685800" indent="-685800">
              <a:buFont typeface="Arial" panose="020B0604020202020204" pitchFamily="34" charset="0"/>
              <a:buChar char="•"/>
            </a:pPr>
            <a:endParaRPr lang="nb-NO" sz="4800" dirty="0"/>
          </a:p>
          <a:p>
            <a:pPr marL="457200" indent="-457200">
              <a:buFont typeface="Arial" panose="020B0604020202020204" pitchFamily="34" charset="0"/>
              <a:buChar char="•"/>
            </a:pPr>
            <a:endParaRPr lang="en-NO" dirty="0"/>
          </a:p>
        </p:txBody>
      </p:sp>
      <p:pic>
        <p:nvPicPr>
          <p:cNvPr id="4" name="Picture 3" descr="A screenshot of a black and white screen&#10;&#10;Description automatically generated'">
            <a:extLst>
              <a:ext uri="{FF2B5EF4-FFF2-40B4-BE49-F238E27FC236}">
                <a16:creationId xmlns:a16="http://schemas.microsoft.com/office/drawing/2014/main" id="{41693047-F391-AE96-D259-311E02A6D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9337" y="4717127"/>
            <a:ext cx="10825228" cy="4609754"/>
          </a:xfrm>
          <a:prstGeom prst="rect">
            <a:avLst/>
          </a:prstGeom>
        </p:spPr>
      </p:pic>
    </p:spTree>
    <p:extLst>
      <p:ext uri="{BB962C8B-B14F-4D97-AF65-F5344CB8AC3E}">
        <p14:creationId xmlns:p14="http://schemas.microsoft.com/office/powerpoint/2010/main" val="87596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8693232-9830-C753-21C0-2FE843169615}"/>
              </a:ext>
            </a:extLst>
          </p:cNvPr>
          <p:cNvSpPr>
            <a:spLocks noGrp="1"/>
          </p:cNvSpPr>
          <p:nvPr>
            <p:ph type="body" sz="quarter" idx="27"/>
          </p:nvPr>
        </p:nvSpPr>
        <p:spPr/>
        <p:txBody>
          <a:bodyPr/>
          <a:lstStyle/>
          <a:p>
            <a:pPr algn="ctr"/>
            <a:r>
              <a:rPr lang="en-US" sz="7200" dirty="0"/>
              <a:t>HR - Henry vs </a:t>
            </a:r>
            <a:r>
              <a:rPr lang="en-US" sz="7200" dirty="0" err="1"/>
              <a:t>RuterGPT</a:t>
            </a:r>
            <a:endParaRPr lang="en-NO" sz="7200" dirty="0"/>
          </a:p>
        </p:txBody>
      </p:sp>
      <p:pic>
        <p:nvPicPr>
          <p:cNvPr id="14" name="Picture 13">
            <a:extLst>
              <a:ext uri="{FF2B5EF4-FFF2-40B4-BE49-F238E27FC236}">
                <a16:creationId xmlns:a16="http://schemas.microsoft.com/office/drawing/2014/main" id="{BE8FF2A6-8A91-9826-C228-DAEC141603C4}"/>
              </a:ext>
            </a:extLst>
          </p:cNvPr>
          <p:cNvPicPr>
            <a:picLocks noChangeAspect="1"/>
          </p:cNvPicPr>
          <p:nvPr/>
        </p:nvPicPr>
        <p:blipFill>
          <a:blip r:embed="rId2"/>
          <a:stretch>
            <a:fillRect/>
          </a:stretch>
        </p:blipFill>
        <p:spPr>
          <a:xfrm>
            <a:off x="900347" y="4976095"/>
            <a:ext cx="9364110" cy="5569181"/>
          </a:xfrm>
          <a:prstGeom prst="rect">
            <a:avLst/>
          </a:prstGeom>
        </p:spPr>
      </p:pic>
      <p:pic>
        <p:nvPicPr>
          <p:cNvPr id="16" name="Picture 15">
            <a:extLst>
              <a:ext uri="{FF2B5EF4-FFF2-40B4-BE49-F238E27FC236}">
                <a16:creationId xmlns:a16="http://schemas.microsoft.com/office/drawing/2014/main" id="{DCE81E99-5773-336D-4DE9-A0C161ABC1C7}"/>
              </a:ext>
            </a:extLst>
          </p:cNvPr>
          <p:cNvPicPr>
            <a:picLocks noChangeAspect="1"/>
          </p:cNvPicPr>
          <p:nvPr/>
        </p:nvPicPr>
        <p:blipFill>
          <a:blip r:embed="rId3"/>
          <a:stretch>
            <a:fillRect/>
          </a:stretch>
        </p:blipFill>
        <p:spPr>
          <a:xfrm>
            <a:off x="11528944" y="4976095"/>
            <a:ext cx="12191207" cy="2513844"/>
          </a:xfrm>
          <a:prstGeom prst="rect">
            <a:avLst/>
          </a:prstGeom>
        </p:spPr>
      </p:pic>
    </p:spTree>
    <p:extLst>
      <p:ext uri="{BB962C8B-B14F-4D97-AF65-F5344CB8AC3E}">
        <p14:creationId xmlns:p14="http://schemas.microsoft.com/office/powerpoint/2010/main" val="2019106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8693232-9830-C753-21C0-2FE843169615}"/>
              </a:ext>
            </a:extLst>
          </p:cNvPr>
          <p:cNvSpPr>
            <a:spLocks noGrp="1"/>
          </p:cNvSpPr>
          <p:nvPr>
            <p:ph type="body" sz="quarter" idx="27"/>
          </p:nvPr>
        </p:nvSpPr>
        <p:spPr/>
        <p:txBody>
          <a:bodyPr/>
          <a:lstStyle/>
          <a:p>
            <a:pPr algn="ctr"/>
            <a:r>
              <a:rPr lang="en-US" sz="7200" dirty="0"/>
              <a:t>HR - Henry vs </a:t>
            </a:r>
            <a:r>
              <a:rPr lang="en-US" sz="7200" dirty="0" err="1"/>
              <a:t>RuterGPT</a:t>
            </a:r>
            <a:endParaRPr lang="en-NO" sz="7200" dirty="0"/>
          </a:p>
        </p:txBody>
      </p:sp>
      <p:pic>
        <p:nvPicPr>
          <p:cNvPr id="4" name="Picture 3" descr="A screenshot of a chat&#10;&#10;Description automatically generated">
            <a:extLst>
              <a:ext uri="{FF2B5EF4-FFF2-40B4-BE49-F238E27FC236}">
                <a16:creationId xmlns:a16="http://schemas.microsoft.com/office/drawing/2014/main" id="{1B24BCD9-2D18-9BE5-1401-4ADEF490C7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68" y="4151860"/>
            <a:ext cx="8692675" cy="4866145"/>
          </a:xfrm>
          <a:prstGeom prst="rect">
            <a:avLst/>
          </a:prstGeom>
        </p:spPr>
      </p:pic>
      <p:pic>
        <p:nvPicPr>
          <p:cNvPr id="6" name="Picture 5" descr="A screenshot of a black and white screen&#10;&#10;Description automatically generated'">
            <a:extLst>
              <a:ext uri="{FF2B5EF4-FFF2-40B4-BE49-F238E27FC236}">
                <a16:creationId xmlns:a16="http://schemas.microsoft.com/office/drawing/2014/main" id="{80BFFF05-0B9E-7FA4-56A3-3ED5FCAC2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8435" y="4151861"/>
            <a:ext cx="10825228" cy="4609754"/>
          </a:xfrm>
          <a:prstGeom prst="rect">
            <a:avLst/>
          </a:prstGeom>
        </p:spPr>
      </p:pic>
    </p:spTree>
    <p:extLst>
      <p:ext uri="{BB962C8B-B14F-4D97-AF65-F5344CB8AC3E}">
        <p14:creationId xmlns:p14="http://schemas.microsoft.com/office/powerpoint/2010/main" val="1360509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0D1D522-A851-BA81-A526-13AEDAD7ACFC}"/>
              </a:ext>
            </a:extLst>
          </p:cNvPr>
          <p:cNvSpPr>
            <a:spLocks noGrp="1"/>
          </p:cNvSpPr>
          <p:nvPr>
            <p:ph type="ctrTitle"/>
          </p:nvPr>
        </p:nvSpPr>
        <p:spPr>
          <a:xfrm>
            <a:off x="782509" y="6404986"/>
            <a:ext cx="11408697" cy="2708434"/>
          </a:xfrm>
        </p:spPr>
        <p:txBody>
          <a:bodyPr/>
          <a:lstStyle/>
          <a:p>
            <a:pPr algn="ctr"/>
            <a:r>
              <a:rPr lang="en-US" sz="8800" dirty="0" err="1"/>
              <a:t>Tilgjengelig</a:t>
            </a:r>
            <a:r>
              <a:rPr lang="en-US" sz="8800" dirty="0"/>
              <a:t> </a:t>
            </a:r>
            <a:r>
              <a:rPr lang="en-US" sz="8800" dirty="0" err="1"/>
              <a:t>på</a:t>
            </a:r>
            <a:r>
              <a:rPr lang="en-US" sz="8800" dirty="0"/>
              <a:t> </a:t>
            </a:r>
            <a:r>
              <a:rPr lang="en-US" sz="8800" dirty="0" err="1"/>
              <a:t>Huggingface</a:t>
            </a:r>
            <a:endParaRPr lang="en-US" sz="8800" dirty="0"/>
          </a:p>
        </p:txBody>
      </p:sp>
      <p:sp>
        <p:nvSpPr>
          <p:cNvPr id="7" name="Slide Number Placeholder 6" hidden="1">
            <a:extLst>
              <a:ext uri="{FF2B5EF4-FFF2-40B4-BE49-F238E27FC236}">
                <a16:creationId xmlns:a16="http://schemas.microsoft.com/office/drawing/2014/main" id="{B34CE34C-4B33-23D0-6867-9DA2176B7C5C}"/>
              </a:ext>
            </a:extLst>
          </p:cNvPr>
          <p:cNvSpPr>
            <a:spLocks noGrp="1"/>
          </p:cNvSpPr>
          <p:nvPr>
            <p:ph type="sldNum" sz="quarter" idx="4294967295"/>
          </p:nvPr>
        </p:nvSpPr>
        <p:spPr>
          <a:xfrm>
            <a:off x="18896013" y="636588"/>
            <a:ext cx="5486400" cy="369887"/>
          </a:xfrm>
        </p:spPr>
        <p:txBody>
          <a:bodyPr/>
          <a:lstStyle/>
          <a:p>
            <a:pPr>
              <a:spcAft>
                <a:spcPts val="600"/>
              </a:spcAft>
            </a:pPr>
            <a:fld id="{66F151DC-B5E5-497C-BC65-BC7F54A16411}" type="slidenum">
              <a:rPr lang="nb-NO" smtClean="0"/>
              <a:pPr>
                <a:spcAft>
                  <a:spcPts val="600"/>
                </a:spcAft>
              </a:pPr>
              <a:t>23</a:t>
            </a:fld>
            <a:endParaRPr lang="nb-NO"/>
          </a:p>
        </p:txBody>
      </p:sp>
      <p:pic>
        <p:nvPicPr>
          <p:cNvPr id="20" name="Plassholder for bilde 15">
            <a:extLst>
              <a:ext uri="{FF2B5EF4-FFF2-40B4-BE49-F238E27FC236}">
                <a16:creationId xmlns:a16="http://schemas.microsoft.com/office/drawing/2014/main" id="{EFAD11C4-3E7D-E2EB-FF67-1141B71F75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6555" b="6555"/>
          <a:stretch/>
        </p:blipFill>
        <p:spPr>
          <a:xfrm>
            <a:off x="13491687" y="2743346"/>
            <a:ext cx="9774237" cy="8492832"/>
          </a:xfrm>
          <a:prstGeom prst="rect">
            <a:avLst/>
          </a:prstGeom>
        </p:spPr>
      </p:pic>
      <p:sp>
        <p:nvSpPr>
          <p:cNvPr id="21" name="TekstSylinder 5">
            <a:extLst>
              <a:ext uri="{FF2B5EF4-FFF2-40B4-BE49-F238E27FC236}">
                <a16:creationId xmlns:a16="http://schemas.microsoft.com/office/drawing/2014/main" id="{D4B4D965-0973-C084-E3A4-857712192119}"/>
              </a:ext>
            </a:extLst>
          </p:cNvPr>
          <p:cNvSpPr txBox="1"/>
          <p:nvPr/>
        </p:nvSpPr>
        <p:spPr>
          <a:xfrm>
            <a:off x="1330327" y="4319485"/>
            <a:ext cx="9731375" cy="8231187"/>
          </a:xfrm>
          <a:prstGeom prst="rect">
            <a:avLst/>
          </a:prstGeom>
        </p:spPr>
        <p:txBody>
          <a:bodyPr vert="horz" lIns="0" tIns="0" rIns="0" bIns="0" rtlCol="0">
            <a:normAutofit/>
          </a:bodyPr>
          <a:lstStyle/>
          <a:p>
            <a:pPr defTabSz="1828709">
              <a:lnSpc>
                <a:spcPct val="120000"/>
              </a:lnSpc>
              <a:spcAft>
                <a:spcPts val="2400"/>
              </a:spcAft>
              <a:tabLst>
                <a:tab pos="881063" algn="l"/>
                <a:tab pos="1763713" algn="l"/>
                <a:tab pos="2646363" algn="l"/>
                <a:tab pos="3551238" algn="l"/>
                <a:tab pos="4476750" algn="l"/>
              </a:tabLst>
            </a:pPr>
            <a:endParaRPr lang="nb-NO" sz="3200" dirty="0">
              <a:solidFill>
                <a:schemeClr val="dk2"/>
              </a:solidFill>
              <a:latin typeface="TID UI" panose="02000503000000020004" pitchFamily="2" charset="0"/>
            </a:endParaRPr>
          </a:p>
        </p:txBody>
      </p:sp>
      <p:sp>
        <p:nvSpPr>
          <p:cNvPr id="23" name="TextBox 22">
            <a:extLst>
              <a:ext uri="{FF2B5EF4-FFF2-40B4-BE49-F238E27FC236}">
                <a16:creationId xmlns:a16="http://schemas.microsoft.com/office/drawing/2014/main" id="{C7EDE0B9-A418-32E2-9526-01701A2D8A25}"/>
              </a:ext>
            </a:extLst>
          </p:cNvPr>
          <p:cNvSpPr txBox="1"/>
          <p:nvPr/>
        </p:nvSpPr>
        <p:spPr>
          <a:xfrm>
            <a:off x="14587869" y="7111639"/>
            <a:ext cx="4976037" cy="1323439"/>
          </a:xfrm>
          <a:prstGeom prst="rect">
            <a:avLst/>
          </a:prstGeom>
          <a:noFill/>
        </p:spPr>
        <p:txBody>
          <a:bodyPr wrap="square" rtlCol="0">
            <a:spAutoFit/>
          </a:bodyPr>
          <a:lstStyle/>
          <a:p>
            <a:pPr algn="ctr"/>
            <a:r>
              <a:rPr lang="nb-NO" sz="4000" dirty="0">
                <a:solidFill>
                  <a:schemeClr val="dk2"/>
                </a:solidFill>
                <a:latin typeface="TID UI" panose="02000503000000020004" pitchFamily="2" charset="0"/>
              </a:rPr>
              <a:t>Hei, </a:t>
            </a:r>
          </a:p>
          <a:p>
            <a:pPr algn="ctr"/>
            <a:r>
              <a:rPr lang="nb-NO" sz="4000" dirty="0">
                <a:solidFill>
                  <a:schemeClr val="dk2"/>
                </a:solidFill>
                <a:latin typeface="TID UI" panose="02000503000000020004" pitchFamily="2" charset="0"/>
              </a:rPr>
              <a:t>Jeg heter </a:t>
            </a:r>
            <a:r>
              <a:rPr lang="nb-NO" sz="4000" dirty="0" err="1">
                <a:solidFill>
                  <a:schemeClr val="dk2"/>
                </a:solidFill>
                <a:latin typeface="TID UI" panose="02000503000000020004" pitchFamily="2" charset="0"/>
              </a:rPr>
              <a:t>RuterGPT</a:t>
            </a:r>
            <a:endParaRPr lang="nb-NO" sz="4000" dirty="0">
              <a:solidFill>
                <a:schemeClr val="dk2"/>
              </a:solidFill>
              <a:latin typeface="TID UI" panose="02000503000000020004" pitchFamily="2" charset="0"/>
            </a:endParaRPr>
          </a:p>
        </p:txBody>
      </p:sp>
    </p:spTree>
    <p:extLst>
      <p:ext uri="{BB962C8B-B14F-4D97-AF65-F5344CB8AC3E}">
        <p14:creationId xmlns:p14="http://schemas.microsoft.com/office/powerpoint/2010/main" val="1793704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5985FC60-BEA8-D7CB-E8D6-2B1D50F61722}"/>
              </a:ext>
            </a:extLst>
          </p:cNvPr>
          <p:cNvPicPr>
            <a:picLocks noChangeAspect="1"/>
          </p:cNvPicPr>
          <p:nvPr/>
        </p:nvPicPr>
        <p:blipFill>
          <a:blip r:embed="rId2"/>
          <a:stretch>
            <a:fillRect/>
          </a:stretch>
        </p:blipFill>
        <p:spPr>
          <a:xfrm>
            <a:off x="1650914" y="5184568"/>
            <a:ext cx="21418735" cy="4940334"/>
          </a:xfrm>
          <a:prstGeom prst="rect">
            <a:avLst/>
          </a:prstGeom>
        </p:spPr>
      </p:pic>
      <p:pic>
        <p:nvPicPr>
          <p:cNvPr id="11" name="Bilde 10" descr="Et bilde som inneholder gul, smiley, uttrykksikon, clip art&#10;&#10;Automatisk generert beskrivelse">
            <a:extLst>
              <a:ext uri="{FF2B5EF4-FFF2-40B4-BE49-F238E27FC236}">
                <a16:creationId xmlns:a16="http://schemas.microsoft.com/office/drawing/2014/main" id="{143056D0-4665-3061-5AB7-081FAB50E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33" y="1079754"/>
            <a:ext cx="10770027" cy="2863060"/>
          </a:xfrm>
          <a:prstGeom prst="rect">
            <a:avLst/>
          </a:prstGeom>
        </p:spPr>
      </p:pic>
    </p:spTree>
    <p:extLst>
      <p:ext uri="{BB962C8B-B14F-4D97-AF65-F5344CB8AC3E}">
        <p14:creationId xmlns:p14="http://schemas.microsoft.com/office/powerpoint/2010/main" val="17968475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1694459"/>
            <a:ext cx="10623375" cy="2031325"/>
          </a:xfrm>
        </p:spPr>
        <p:txBody>
          <a:bodyPr/>
          <a:lstStyle/>
          <a:p>
            <a:r>
              <a:rPr lang="nb-NO" sz="6600" dirty="0" err="1"/>
              <a:t>RuterGPT</a:t>
            </a:r>
            <a:r>
              <a:rPr lang="nb-NO" sz="6600" dirty="0"/>
              <a:t> på </a:t>
            </a:r>
            <a:r>
              <a:rPr lang="nb-NO" sz="6600" dirty="0" err="1"/>
              <a:t>Huggingface</a:t>
            </a:r>
            <a:endParaRPr lang="nb-NO" sz="6600" dirty="0">
              <a:solidFill>
                <a:schemeClr val="tx2"/>
              </a:solidFill>
            </a:endParaRPr>
          </a:p>
        </p:txBody>
      </p:sp>
      <p:sp>
        <p:nvSpPr>
          <p:cNvPr id="6" name="Text Placeholder 5">
            <a:extLst>
              <a:ext uri="{FF2B5EF4-FFF2-40B4-BE49-F238E27FC236}">
                <a16:creationId xmlns:a16="http://schemas.microsoft.com/office/drawing/2014/main" id="{F56CC07C-9009-8690-622C-C2739436B8E5}"/>
              </a:ext>
            </a:extLst>
          </p:cNvPr>
          <p:cNvSpPr>
            <a:spLocks noGrp="1"/>
          </p:cNvSpPr>
          <p:nvPr>
            <p:ph type="body" sz="quarter" idx="23"/>
          </p:nvPr>
        </p:nvSpPr>
        <p:spPr/>
        <p:txBody>
          <a:bodyPr>
            <a:normAutofit/>
          </a:bodyPr>
          <a:lstStyle/>
          <a:p>
            <a:pPr marL="907200" lvl="1" indent="-457200">
              <a:buFont typeface="Wingdings" pitchFamily="2" charset="2"/>
              <a:buChar char="§"/>
            </a:pPr>
            <a:r>
              <a:rPr lang="nb-NO" dirty="0"/>
              <a:t>Tre versjoner av to forskjellige modeller</a:t>
            </a:r>
          </a:p>
          <a:p>
            <a:pPr marL="907200" lvl="1" indent="-457200">
              <a:buFont typeface="Wingdings" pitchFamily="2" charset="2"/>
              <a:buChar char="§"/>
            </a:pPr>
            <a:r>
              <a:rPr lang="nb-NO" dirty="0"/>
              <a:t>For å kunne brukes må den lastes ned og kjøres lokalt/i skyen</a:t>
            </a:r>
          </a:p>
          <a:p>
            <a:pPr marL="907200" lvl="1" indent="-457200">
              <a:buFont typeface="Wingdings" pitchFamily="2" charset="2"/>
              <a:buChar char="§"/>
            </a:pPr>
            <a:r>
              <a:rPr lang="nb-NO" dirty="0"/>
              <a:t>Per </a:t>
            </a:r>
            <a:r>
              <a:rPr lang="nb-NO" dirty="0" err="1"/>
              <a:t>dd</a:t>
            </a:r>
            <a:r>
              <a:rPr lang="nb-NO" dirty="0"/>
              <a:t>. finnes det ingen norske varianter av de nye språkmodellene llama2</a:t>
            </a:r>
          </a:p>
          <a:p>
            <a:pPr marL="907200" lvl="1" indent="-457200">
              <a:buFont typeface="Wingdings" pitchFamily="2" charset="2"/>
              <a:buChar char="§"/>
            </a:pPr>
            <a:r>
              <a:rPr lang="nb-NO" dirty="0"/>
              <a:t>Vises som for eksempel </a:t>
            </a:r>
            <a:r>
              <a:rPr lang="nb-NO" b="1" dirty="0"/>
              <a:t>«</a:t>
            </a:r>
            <a:r>
              <a:rPr lang="nb-NO" b="1" i="1" dirty="0" err="1">
                <a:solidFill>
                  <a:srgbClr val="FF0000"/>
                </a:solidFill>
              </a:rPr>
              <a:t>RuterNorway</a:t>
            </a:r>
            <a:r>
              <a:rPr lang="nb-NO" b="1" i="1" dirty="0">
                <a:solidFill>
                  <a:srgbClr val="FF0000"/>
                </a:solidFill>
              </a:rPr>
              <a:t>/Lama-2-13b-Norwegian</a:t>
            </a:r>
            <a:r>
              <a:rPr lang="nb-NO" b="1" i="1" dirty="0"/>
              <a:t>»</a:t>
            </a:r>
          </a:p>
          <a:p>
            <a:pPr lvl="1"/>
            <a:endParaRPr lang="nb-NO" dirty="0"/>
          </a:p>
          <a:p>
            <a:endParaRPr lang="en-NO" dirty="0"/>
          </a:p>
        </p:txBody>
      </p:sp>
      <p:pic>
        <p:nvPicPr>
          <p:cNvPr id="5" name="Grafikk 4">
            <a:extLst>
              <a:ext uri="{FF2B5EF4-FFF2-40B4-BE49-F238E27FC236}">
                <a16:creationId xmlns:a16="http://schemas.microsoft.com/office/drawing/2014/main" id="{D9038BF7-9DC6-3283-D2E2-A7A4CA52B9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94307" y="7691668"/>
            <a:ext cx="11486784" cy="4412955"/>
          </a:xfrm>
          <a:prstGeom prst="rect">
            <a:avLst/>
          </a:prstGeom>
        </p:spPr>
      </p:pic>
      <p:sp>
        <p:nvSpPr>
          <p:cNvPr id="3" name="TekstSylinder 2">
            <a:extLst>
              <a:ext uri="{FF2B5EF4-FFF2-40B4-BE49-F238E27FC236}">
                <a16:creationId xmlns:a16="http://schemas.microsoft.com/office/drawing/2014/main" id="{5A47776C-D97E-8DF0-A07B-DA4C674E4F73}"/>
              </a:ext>
            </a:extLst>
          </p:cNvPr>
          <p:cNvSpPr txBox="1"/>
          <p:nvPr/>
        </p:nvSpPr>
        <p:spPr>
          <a:xfrm>
            <a:off x="16384985" y="7037308"/>
            <a:ext cx="7485682" cy="369332"/>
          </a:xfrm>
          <a:prstGeom prst="rect">
            <a:avLst/>
          </a:prstGeom>
          <a:noFill/>
        </p:spPr>
        <p:txBody>
          <a:bodyPr wrap="square" rtlCol="0">
            <a:spAutoFit/>
          </a:bodyPr>
          <a:lstStyle/>
          <a:p>
            <a:r>
              <a:rPr lang="nb-NO" dirty="0"/>
              <a:t>https://huggingface.co/RuterNorway</a:t>
            </a:r>
          </a:p>
        </p:txBody>
      </p:sp>
      <p:pic>
        <p:nvPicPr>
          <p:cNvPr id="7" name="Picture 6" descr="A white background with black text&#10;&#10;Description automatically generated">
            <a:extLst>
              <a:ext uri="{FF2B5EF4-FFF2-40B4-BE49-F238E27FC236}">
                <a16:creationId xmlns:a16="http://schemas.microsoft.com/office/drawing/2014/main" id="{8BD437E7-F8F9-82FC-49E6-A21991164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4305" y="2219315"/>
            <a:ext cx="10880835" cy="1718027"/>
          </a:xfrm>
          <a:prstGeom prst="rect">
            <a:avLst/>
          </a:prstGeom>
        </p:spPr>
      </p:pic>
      <p:pic>
        <p:nvPicPr>
          <p:cNvPr id="10" name="Picture 9" descr="A white background with black text&#10;&#10;Description automatically generated">
            <a:extLst>
              <a:ext uri="{FF2B5EF4-FFF2-40B4-BE49-F238E27FC236}">
                <a16:creationId xmlns:a16="http://schemas.microsoft.com/office/drawing/2014/main" id="{8C2997E0-B984-F2F3-1621-4D34810C5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4305" y="4622154"/>
            <a:ext cx="10880834" cy="1506303"/>
          </a:xfrm>
          <a:prstGeom prst="rect">
            <a:avLst/>
          </a:prstGeom>
        </p:spPr>
      </p:pic>
    </p:spTree>
    <p:extLst>
      <p:ext uri="{BB962C8B-B14F-4D97-AF65-F5344CB8AC3E}">
        <p14:creationId xmlns:p14="http://schemas.microsoft.com/office/powerpoint/2010/main" val="30300497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9628B-7A66-56B4-817D-A6F9D001032B}"/>
              </a:ext>
            </a:extLst>
          </p:cNvPr>
          <p:cNvSpPr>
            <a:spLocks noGrp="1"/>
          </p:cNvSpPr>
          <p:nvPr>
            <p:ph type="ctrTitle"/>
          </p:nvPr>
        </p:nvSpPr>
        <p:spPr/>
        <p:txBody>
          <a:bodyPr/>
          <a:lstStyle/>
          <a:p>
            <a:r>
              <a:rPr lang="en-NO" dirty="0"/>
              <a:t>Veien videre</a:t>
            </a:r>
          </a:p>
        </p:txBody>
      </p:sp>
      <p:sp>
        <p:nvSpPr>
          <p:cNvPr id="3" name="Subtitle 2">
            <a:extLst>
              <a:ext uri="{FF2B5EF4-FFF2-40B4-BE49-F238E27FC236}">
                <a16:creationId xmlns:a16="http://schemas.microsoft.com/office/drawing/2014/main" id="{6D278BBE-0922-32DF-5879-A923A0760894}"/>
              </a:ext>
            </a:extLst>
          </p:cNvPr>
          <p:cNvSpPr>
            <a:spLocks noGrp="1"/>
          </p:cNvSpPr>
          <p:nvPr>
            <p:ph type="subTitle" idx="1"/>
          </p:nvPr>
        </p:nvSpPr>
        <p:spPr/>
        <p:txBody>
          <a:bodyPr/>
          <a:lstStyle/>
          <a:p>
            <a:r>
              <a:rPr lang="en-NO" dirty="0"/>
              <a:t>Tren RuterGPT med mer norsk data.</a:t>
            </a:r>
          </a:p>
          <a:p>
            <a:r>
              <a:rPr lang="en-NO" dirty="0"/>
              <a:t>Gi ut oppdaterte versjoner på HuggingFace.</a:t>
            </a:r>
          </a:p>
          <a:p>
            <a:r>
              <a:rPr lang="en-NO" dirty="0"/>
              <a:t>Bruk RuterGPT for interne use-cases.</a:t>
            </a:r>
          </a:p>
          <a:p>
            <a:r>
              <a:rPr lang="en-NO" dirty="0"/>
              <a:t>Llama2-code for å hjelpe utviklere </a:t>
            </a:r>
            <a:r>
              <a:rPr lang="en-GB" dirty="0"/>
              <a:t>i</a:t>
            </a:r>
            <a:r>
              <a:rPr lang="en-NO" dirty="0"/>
              <a:t> Ruter</a:t>
            </a:r>
          </a:p>
        </p:txBody>
      </p:sp>
      <p:sp>
        <p:nvSpPr>
          <p:cNvPr id="4" name="Slide Number Placeholder 3">
            <a:extLst>
              <a:ext uri="{FF2B5EF4-FFF2-40B4-BE49-F238E27FC236}">
                <a16:creationId xmlns:a16="http://schemas.microsoft.com/office/drawing/2014/main" id="{FCB75E18-C0B3-213A-2447-FB611B8ED771}"/>
              </a:ext>
            </a:extLst>
          </p:cNvPr>
          <p:cNvSpPr>
            <a:spLocks noGrp="1"/>
          </p:cNvSpPr>
          <p:nvPr>
            <p:ph type="sldNum" sz="quarter" idx="19"/>
          </p:nvPr>
        </p:nvSpPr>
        <p:spPr/>
        <p:txBody>
          <a:bodyPr/>
          <a:lstStyle/>
          <a:p>
            <a:fld id="{6D65A19B-F501-47C9-98E5-3946BFE4C503}" type="slidenum">
              <a:rPr lang="nb-NO" smtClean="0"/>
              <a:pPr/>
              <a:t>26</a:t>
            </a:fld>
            <a:endParaRPr lang="nb-NO"/>
          </a:p>
        </p:txBody>
      </p:sp>
    </p:spTree>
    <p:extLst>
      <p:ext uri="{BB962C8B-B14F-4D97-AF65-F5344CB8AC3E}">
        <p14:creationId xmlns:p14="http://schemas.microsoft.com/office/powerpoint/2010/main" val="219936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5EA0C02-42A2-F057-39F4-EA4495246320}"/>
              </a:ext>
            </a:extLst>
          </p:cNvPr>
          <p:cNvSpPr>
            <a:spLocks noGrp="1"/>
          </p:cNvSpPr>
          <p:nvPr>
            <p:ph type="ctrTitle"/>
          </p:nvPr>
        </p:nvSpPr>
        <p:spPr>
          <a:xfrm>
            <a:off x="10905089" y="6090172"/>
            <a:ext cx="11379200" cy="2954655"/>
          </a:xfrm>
        </p:spPr>
        <p:txBody>
          <a:bodyPr>
            <a:normAutofit/>
          </a:bodyPr>
          <a:lstStyle/>
          <a:p>
            <a:r>
              <a:rPr lang="nb-NO" dirty="0">
                <a:solidFill>
                  <a:schemeClr val="tx1"/>
                </a:solidFill>
              </a:rPr>
              <a:t>Spørsmål?</a:t>
            </a:r>
            <a:br>
              <a:rPr lang="nb-NO" dirty="0">
                <a:solidFill>
                  <a:schemeClr val="accent2"/>
                </a:solidFill>
              </a:rPr>
            </a:br>
            <a:endParaRPr lang="nb-NO" dirty="0"/>
          </a:p>
        </p:txBody>
      </p:sp>
    </p:spTree>
    <p:extLst>
      <p:ext uri="{BB962C8B-B14F-4D97-AF65-F5344CB8AC3E}">
        <p14:creationId xmlns:p14="http://schemas.microsoft.com/office/powerpoint/2010/main" val="1918562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FE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vert="horz" wrap="square" lIns="0" tIns="0" rIns="0" bIns="0" rtlCol="0" anchor="b" anchorCtr="0">
            <a:normAutofit/>
          </a:bodyPr>
          <a:lstStyle/>
          <a:p>
            <a:r>
              <a:rPr lang="nb-NO" dirty="0">
                <a:solidFill>
                  <a:schemeClr val="tx2"/>
                </a:solidFill>
              </a:rPr>
              <a:t>Large Language Model</a:t>
            </a:r>
            <a:endParaRPr lang="nb-NO"/>
          </a:p>
        </p:txBody>
      </p:sp>
      <p:sp>
        <p:nvSpPr>
          <p:cNvPr id="4" name="Plassholder for tekst 3">
            <a:extLst>
              <a:ext uri="{FF2B5EF4-FFF2-40B4-BE49-F238E27FC236}">
                <a16:creationId xmlns:a16="http://schemas.microsoft.com/office/drawing/2014/main" id="{8CE4D649-95D6-EB2D-2FD0-2E42B52B6D81}"/>
              </a:ext>
            </a:extLst>
          </p:cNvPr>
          <p:cNvSpPr txBox="1">
            <a:spLocks/>
          </p:cNvSpPr>
          <p:nvPr/>
        </p:nvSpPr>
        <p:spPr>
          <a:xfrm>
            <a:off x="1330327" y="4319485"/>
            <a:ext cx="9731375" cy="8231187"/>
          </a:xfrm>
          <a:prstGeom prst="rect">
            <a:avLst/>
          </a:prstGeom>
        </p:spPr>
        <p:txBody>
          <a:bodyPr vert="horz" lIns="0" tIns="0" rIns="0" bIns="0" rtlCol="0">
            <a:normAutofit/>
          </a:bodyPr>
          <a:lst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nb-NO" sz="4400" dirty="0" err="1"/>
              <a:t>Closed</a:t>
            </a:r>
            <a:r>
              <a:rPr lang="nb-NO" sz="4400" dirty="0"/>
              <a:t> </a:t>
            </a:r>
            <a:r>
              <a:rPr lang="nb-NO" sz="4400" dirty="0" err="1"/>
              <a:t>source</a:t>
            </a:r>
            <a:endParaRPr lang="nb-NO" sz="4400" dirty="0"/>
          </a:p>
          <a:p>
            <a:pPr lvl="1"/>
            <a:r>
              <a:rPr lang="nb-NO" sz="4400" dirty="0" err="1"/>
              <a:t>ChatGPT</a:t>
            </a:r>
            <a:r>
              <a:rPr lang="nb-NO" sz="4400" dirty="0"/>
              <a:t> (</a:t>
            </a:r>
            <a:r>
              <a:rPr lang="nb-NO" sz="4400" dirty="0" err="1"/>
              <a:t>OpenAI</a:t>
            </a:r>
            <a:r>
              <a:rPr lang="nb-NO" sz="4400" dirty="0"/>
              <a:t>)</a:t>
            </a:r>
          </a:p>
          <a:p>
            <a:pPr lvl="1"/>
            <a:r>
              <a:rPr lang="nb-NO" sz="4400" dirty="0"/>
              <a:t>Bard (Google)</a:t>
            </a:r>
          </a:p>
          <a:p>
            <a:pPr lvl="1"/>
            <a:r>
              <a:rPr lang="nb-NO" sz="4400" dirty="0"/>
              <a:t>My AI (Snapchat / </a:t>
            </a:r>
            <a:r>
              <a:rPr lang="nb-NO" sz="4400" dirty="0" err="1"/>
              <a:t>OpenAI</a:t>
            </a:r>
            <a:r>
              <a:rPr lang="nb-NO" sz="4400" dirty="0"/>
              <a:t>)</a:t>
            </a:r>
          </a:p>
          <a:p>
            <a:pPr lvl="1"/>
            <a:r>
              <a:rPr lang="nb-NO" sz="4400" dirty="0"/>
              <a:t>…</a:t>
            </a:r>
          </a:p>
          <a:p>
            <a:r>
              <a:rPr lang="nb-NO" sz="4400" dirty="0"/>
              <a:t>Open </a:t>
            </a:r>
            <a:r>
              <a:rPr lang="nb-NO" sz="4400" dirty="0" err="1"/>
              <a:t>source</a:t>
            </a:r>
            <a:endParaRPr lang="nb-NO" sz="4400" dirty="0"/>
          </a:p>
          <a:p>
            <a:pPr lvl="1"/>
            <a:r>
              <a:rPr lang="nb-NO" sz="4400" dirty="0" err="1"/>
              <a:t>Llama</a:t>
            </a:r>
            <a:r>
              <a:rPr lang="nb-NO" sz="4400" dirty="0"/>
              <a:t> / Llama2 (Meta)</a:t>
            </a:r>
          </a:p>
          <a:p>
            <a:pPr lvl="1"/>
            <a:r>
              <a:rPr lang="nb-NO" sz="4400" dirty="0" err="1"/>
              <a:t>OpenLlama</a:t>
            </a:r>
            <a:endParaRPr lang="nb-NO" sz="4400" dirty="0"/>
          </a:p>
          <a:p>
            <a:pPr lvl="1"/>
            <a:r>
              <a:rPr lang="nb-NO" sz="4400" dirty="0"/>
              <a:t>Falcon (UAE)</a:t>
            </a:r>
          </a:p>
          <a:p>
            <a:pPr lvl="1"/>
            <a:r>
              <a:rPr lang="nb-NO" sz="4400" dirty="0"/>
              <a:t>Bloom</a:t>
            </a:r>
          </a:p>
        </p:txBody>
      </p:sp>
      <p:pic>
        <p:nvPicPr>
          <p:cNvPr id="7" name="Picture 6" descr="A green and yellow line on a white background&#10;&#10;Description automatically generated">
            <a:extLst>
              <a:ext uri="{FF2B5EF4-FFF2-40B4-BE49-F238E27FC236}">
                <a16:creationId xmlns:a16="http://schemas.microsoft.com/office/drawing/2014/main" id="{32AEDE34-05B5-BEA8-7DBF-987D730377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3411" y="3543713"/>
            <a:ext cx="9651563" cy="8231187"/>
          </a:xfrm>
          <a:prstGeom prst="rect">
            <a:avLst/>
          </a:prstGeom>
        </p:spPr>
      </p:pic>
    </p:spTree>
    <p:extLst>
      <p:ext uri="{BB962C8B-B14F-4D97-AF65-F5344CB8AC3E}">
        <p14:creationId xmlns:p14="http://schemas.microsoft.com/office/powerpoint/2010/main" val="3877378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68DB5F-2309-9AFA-2DDE-024E5FD73740}"/>
              </a:ext>
            </a:extLst>
          </p:cNvPr>
          <p:cNvSpPr>
            <a:spLocks noGrp="1"/>
          </p:cNvSpPr>
          <p:nvPr>
            <p:ph type="title"/>
          </p:nvPr>
        </p:nvSpPr>
        <p:spPr/>
        <p:txBody>
          <a:bodyPr anchor="ctr" anchorCtr="0"/>
          <a:lstStyle/>
          <a:p>
            <a:r>
              <a:rPr lang="nb-NO" dirty="0"/>
              <a:t>Hva er </a:t>
            </a:r>
            <a:r>
              <a:rPr lang="nb-NO" dirty="0" err="1"/>
              <a:t>RuterGPT</a:t>
            </a:r>
            <a:r>
              <a:rPr lang="nb-NO" dirty="0"/>
              <a:t>?</a:t>
            </a:r>
          </a:p>
        </p:txBody>
      </p:sp>
      <p:sp>
        <p:nvSpPr>
          <p:cNvPr id="4" name="Plassholder for lysbildenummer 3">
            <a:extLst>
              <a:ext uri="{FF2B5EF4-FFF2-40B4-BE49-F238E27FC236}">
                <a16:creationId xmlns:a16="http://schemas.microsoft.com/office/drawing/2014/main" id="{5D0C92BF-912E-9F53-6126-53B43C2DE316}"/>
              </a:ext>
            </a:extLst>
          </p:cNvPr>
          <p:cNvSpPr>
            <a:spLocks noGrp="1"/>
          </p:cNvSpPr>
          <p:nvPr>
            <p:ph type="sldNum" sz="quarter" idx="19"/>
          </p:nvPr>
        </p:nvSpPr>
        <p:spPr/>
        <p:txBody>
          <a:bodyPr/>
          <a:lstStyle/>
          <a:p>
            <a:fld id="{6D65A19B-F501-47C9-98E5-3946BFE4C503}" type="slidenum">
              <a:rPr lang="nb-NO" smtClean="0"/>
              <a:pPr/>
              <a:t>4</a:t>
            </a:fld>
            <a:endParaRPr lang="nb-NO"/>
          </a:p>
        </p:txBody>
      </p:sp>
    </p:spTree>
    <p:extLst>
      <p:ext uri="{BB962C8B-B14F-4D97-AF65-F5344CB8AC3E}">
        <p14:creationId xmlns:p14="http://schemas.microsoft.com/office/powerpoint/2010/main" val="2011699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vert="horz" wrap="square" lIns="0" tIns="0" rIns="0" bIns="0" rtlCol="0" anchor="b" anchorCtr="0">
            <a:noAutofit/>
          </a:bodyPr>
          <a:lstStyle/>
          <a:p>
            <a:r>
              <a:rPr lang="nb-NO" sz="8800" dirty="0" err="1"/>
              <a:t>RuterGPT</a:t>
            </a:r>
            <a:endParaRPr lang="nb-NO" sz="8800" dirty="0"/>
          </a:p>
        </p:txBody>
      </p:sp>
      <p:sp>
        <p:nvSpPr>
          <p:cNvPr id="4" name="Plassholder for tekst 3">
            <a:extLst>
              <a:ext uri="{FF2B5EF4-FFF2-40B4-BE49-F238E27FC236}">
                <a16:creationId xmlns:a16="http://schemas.microsoft.com/office/drawing/2014/main" id="{8CE4D649-95D6-EB2D-2FD0-2E42B52B6D81}"/>
              </a:ext>
            </a:extLst>
          </p:cNvPr>
          <p:cNvSpPr txBox="1">
            <a:spLocks/>
          </p:cNvSpPr>
          <p:nvPr/>
        </p:nvSpPr>
        <p:spPr>
          <a:xfrm>
            <a:off x="1330327" y="4319485"/>
            <a:ext cx="9731375" cy="8231187"/>
          </a:xfrm>
          <a:prstGeom prst="rect">
            <a:avLst/>
          </a:prstGeom>
        </p:spPr>
        <p:txBody>
          <a:bodyPr vert="horz" lIns="0" tIns="0" rIns="0" bIns="0" rtlCol="0">
            <a:normAutofit/>
          </a:bodyPr>
          <a:lst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Aft>
                <a:spcPts val="2400"/>
              </a:spcAft>
              <a:buNone/>
              <a:tabLst>
                <a:tab pos="881063" algn="l"/>
                <a:tab pos="1763713" algn="l"/>
                <a:tab pos="2646363" algn="l"/>
                <a:tab pos="3551238" algn="l"/>
                <a:tab pos="4476750" algn="l"/>
              </a:tabLst>
            </a:pPr>
            <a:endParaRPr lang="nb-NO" sz="4400" dirty="0"/>
          </a:p>
          <a:p>
            <a:pPr>
              <a:spcAft>
                <a:spcPts val="2400"/>
              </a:spcAft>
              <a:tabLst>
                <a:tab pos="881063" algn="l"/>
                <a:tab pos="1763713" algn="l"/>
                <a:tab pos="2646363" algn="l"/>
                <a:tab pos="3551238" algn="l"/>
                <a:tab pos="4476750" algn="l"/>
              </a:tabLst>
            </a:pPr>
            <a:r>
              <a:rPr lang="en-GB" sz="4400" dirty="0" err="1"/>
              <a:t>Storspråkmodell</a:t>
            </a:r>
            <a:r>
              <a:rPr lang="en-GB" sz="4400" dirty="0"/>
              <a:t> </a:t>
            </a:r>
            <a:r>
              <a:rPr lang="en-GB" sz="4400" dirty="0" err="1"/>
              <a:t>trent</a:t>
            </a:r>
            <a:r>
              <a:rPr lang="en-GB" sz="4400" dirty="0"/>
              <a:t> for </a:t>
            </a:r>
            <a:r>
              <a:rPr lang="en-GB" sz="4400" dirty="0" err="1"/>
              <a:t>å</a:t>
            </a:r>
            <a:r>
              <a:rPr lang="en-GB" sz="4400" dirty="0"/>
              <a:t> </a:t>
            </a:r>
            <a:r>
              <a:rPr lang="en-GB" sz="4400" dirty="0" err="1"/>
              <a:t>beherske</a:t>
            </a:r>
            <a:r>
              <a:rPr lang="en-GB" sz="4400" dirty="0"/>
              <a:t> </a:t>
            </a:r>
            <a:r>
              <a:rPr lang="en-GB" sz="4400" dirty="0" err="1"/>
              <a:t>norsk</a:t>
            </a:r>
            <a:r>
              <a:rPr lang="en-GB" sz="4400" dirty="0"/>
              <a:t> </a:t>
            </a:r>
            <a:r>
              <a:rPr lang="en-GB" sz="4400" dirty="0" err="1"/>
              <a:t>språk</a:t>
            </a:r>
            <a:r>
              <a:rPr lang="en-GB" sz="4400" dirty="0"/>
              <a:t> </a:t>
            </a:r>
            <a:r>
              <a:rPr lang="en-GB" sz="4400" dirty="0" err="1"/>
              <a:t>og</a:t>
            </a:r>
            <a:r>
              <a:rPr lang="en-GB" sz="4400" dirty="0"/>
              <a:t> </a:t>
            </a:r>
            <a:r>
              <a:rPr lang="en-GB" sz="4400" dirty="0" err="1"/>
              <a:t>forstå</a:t>
            </a:r>
            <a:r>
              <a:rPr lang="en-GB" sz="4400" dirty="0"/>
              <a:t> </a:t>
            </a:r>
            <a:r>
              <a:rPr lang="en-GB" sz="4400" dirty="0" err="1"/>
              <a:t>norsk</a:t>
            </a:r>
            <a:r>
              <a:rPr lang="en-GB" sz="4400" dirty="0"/>
              <a:t> kultur, </a:t>
            </a:r>
            <a:r>
              <a:rPr lang="en-GB" sz="4400" dirty="0" err="1"/>
              <a:t>verdier</a:t>
            </a:r>
            <a:r>
              <a:rPr lang="en-GB" sz="4400" dirty="0"/>
              <a:t> </a:t>
            </a:r>
            <a:r>
              <a:rPr lang="en-GB" sz="4400" dirty="0" err="1"/>
              <a:t>og</a:t>
            </a:r>
            <a:r>
              <a:rPr lang="en-GB" sz="4400" dirty="0"/>
              <a:t> </a:t>
            </a:r>
            <a:r>
              <a:rPr lang="en-GB" sz="4400" dirty="0" err="1"/>
              <a:t>referanser</a:t>
            </a:r>
            <a:r>
              <a:rPr lang="en-GB" sz="4400" dirty="0"/>
              <a:t>.</a:t>
            </a:r>
            <a:endParaRPr lang="nb-NO" sz="4400" dirty="0"/>
          </a:p>
          <a:p>
            <a:pPr>
              <a:spcAft>
                <a:spcPts val="2400"/>
              </a:spcAft>
              <a:tabLst>
                <a:tab pos="881063" algn="l"/>
                <a:tab pos="1763713" algn="l"/>
                <a:tab pos="2646363" algn="l"/>
                <a:tab pos="3551238" algn="l"/>
                <a:tab pos="4476750" algn="l"/>
              </a:tabLst>
            </a:pPr>
            <a:r>
              <a:rPr lang="en-GB" sz="4400" dirty="0"/>
              <a:t>Trent </a:t>
            </a:r>
            <a:r>
              <a:rPr lang="en-GB" sz="4400" dirty="0" err="1"/>
              <a:t>på</a:t>
            </a:r>
            <a:r>
              <a:rPr lang="en-GB" sz="4400" dirty="0"/>
              <a:t> </a:t>
            </a:r>
            <a:r>
              <a:rPr lang="en-GB" sz="4400" dirty="0" err="1"/>
              <a:t>transportdata</a:t>
            </a:r>
            <a:r>
              <a:rPr lang="en-GB" sz="4400" dirty="0"/>
              <a:t>.</a:t>
            </a:r>
            <a:endParaRPr lang="nb-NO" sz="4400" dirty="0"/>
          </a:p>
          <a:p>
            <a:pPr>
              <a:spcAft>
                <a:spcPts val="2400"/>
              </a:spcAft>
              <a:tabLst>
                <a:tab pos="881063" algn="l"/>
                <a:tab pos="1763713" algn="l"/>
                <a:tab pos="2646363" algn="l"/>
                <a:tab pos="3551238" algn="l"/>
                <a:tab pos="4476750" algn="l"/>
              </a:tabLst>
            </a:pPr>
            <a:endParaRPr lang="nb-NO" sz="4400" dirty="0"/>
          </a:p>
          <a:p>
            <a:pPr marL="0" indent="0">
              <a:spcAft>
                <a:spcPts val="2400"/>
              </a:spcAft>
              <a:buNone/>
              <a:tabLst>
                <a:tab pos="881063" algn="l"/>
                <a:tab pos="1763713" algn="l"/>
                <a:tab pos="2646363" algn="l"/>
                <a:tab pos="3551238" algn="l"/>
                <a:tab pos="4476750" algn="l"/>
              </a:tabLst>
            </a:pPr>
            <a:endParaRPr lang="nb-NO" sz="4400" dirty="0"/>
          </a:p>
        </p:txBody>
      </p:sp>
    </p:spTree>
    <p:extLst>
      <p:ext uri="{BB962C8B-B14F-4D97-AF65-F5344CB8AC3E}">
        <p14:creationId xmlns:p14="http://schemas.microsoft.com/office/powerpoint/2010/main" val="21798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68DB5F-2309-9AFA-2DDE-024E5FD73740}"/>
              </a:ext>
            </a:extLst>
          </p:cNvPr>
          <p:cNvSpPr>
            <a:spLocks noGrp="1"/>
          </p:cNvSpPr>
          <p:nvPr>
            <p:ph type="title"/>
          </p:nvPr>
        </p:nvSpPr>
        <p:spPr/>
        <p:txBody>
          <a:bodyPr anchor="ctr" anchorCtr="0"/>
          <a:lstStyle/>
          <a:p>
            <a:r>
              <a:rPr lang="nb-NO" dirty="0"/>
              <a:t>Hvorfor?</a:t>
            </a:r>
          </a:p>
        </p:txBody>
      </p:sp>
      <p:sp>
        <p:nvSpPr>
          <p:cNvPr id="4" name="Plassholder for lysbildenummer 3">
            <a:extLst>
              <a:ext uri="{FF2B5EF4-FFF2-40B4-BE49-F238E27FC236}">
                <a16:creationId xmlns:a16="http://schemas.microsoft.com/office/drawing/2014/main" id="{5D0C92BF-912E-9F53-6126-53B43C2DE316}"/>
              </a:ext>
            </a:extLst>
          </p:cNvPr>
          <p:cNvSpPr>
            <a:spLocks noGrp="1"/>
          </p:cNvSpPr>
          <p:nvPr>
            <p:ph type="sldNum" sz="quarter" idx="19"/>
          </p:nvPr>
        </p:nvSpPr>
        <p:spPr/>
        <p:txBody>
          <a:bodyPr/>
          <a:lstStyle/>
          <a:p>
            <a:fld id="{6D65A19B-F501-47C9-98E5-3946BFE4C503}" type="slidenum">
              <a:rPr lang="nb-NO" smtClean="0"/>
              <a:pPr/>
              <a:t>6</a:t>
            </a:fld>
            <a:endParaRPr lang="nb-NO"/>
          </a:p>
        </p:txBody>
      </p:sp>
    </p:spTree>
    <p:extLst>
      <p:ext uri="{BB962C8B-B14F-4D97-AF65-F5344CB8AC3E}">
        <p14:creationId xmlns:p14="http://schemas.microsoft.com/office/powerpoint/2010/main" val="2832532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10091360" cy="1107996"/>
          </a:xfrm>
        </p:spPr>
        <p:txBody>
          <a:bodyPr vert="horz" wrap="square" lIns="0" tIns="0" rIns="0" bIns="0" rtlCol="0" anchor="b" anchorCtr="0">
            <a:noAutofit/>
          </a:bodyPr>
          <a:lstStyle/>
          <a:p>
            <a:r>
              <a:rPr lang="nb-NO" sz="8800" dirty="0"/>
              <a:t>Hvorfor </a:t>
            </a:r>
            <a:r>
              <a:rPr lang="nb-NO" sz="8800" dirty="0" err="1"/>
              <a:t>RuterGPT</a:t>
            </a:r>
            <a:r>
              <a:rPr lang="nb-NO" sz="8800" dirty="0"/>
              <a:t>?</a:t>
            </a:r>
          </a:p>
        </p:txBody>
      </p:sp>
      <p:sp>
        <p:nvSpPr>
          <p:cNvPr id="4" name="Plassholder for tekst 3">
            <a:extLst>
              <a:ext uri="{FF2B5EF4-FFF2-40B4-BE49-F238E27FC236}">
                <a16:creationId xmlns:a16="http://schemas.microsoft.com/office/drawing/2014/main" id="{8CE4D649-95D6-EB2D-2FD0-2E42B52B6D81}"/>
              </a:ext>
            </a:extLst>
          </p:cNvPr>
          <p:cNvSpPr txBox="1">
            <a:spLocks/>
          </p:cNvSpPr>
          <p:nvPr/>
        </p:nvSpPr>
        <p:spPr>
          <a:xfrm>
            <a:off x="1330327" y="4319485"/>
            <a:ext cx="9731375" cy="8231187"/>
          </a:xfrm>
          <a:prstGeom prst="rect">
            <a:avLst/>
          </a:prstGeom>
        </p:spPr>
        <p:txBody>
          <a:bodyPr vert="horz" lIns="0" tIns="0" rIns="0" bIns="0" rtlCol="0">
            <a:normAutofit/>
          </a:bodyPr>
          <a:lst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tabLst>
                <a:tab pos="881063" algn="l"/>
                <a:tab pos="1763713" algn="l"/>
                <a:tab pos="2646363" algn="l"/>
                <a:tab pos="3551238" algn="l"/>
                <a:tab pos="4476750" algn="l"/>
              </a:tabLst>
            </a:pPr>
            <a:r>
              <a:rPr lang="nb-NO" sz="4400" dirty="0"/>
              <a:t>150 000 kundehenvendelser hvert år.</a:t>
            </a:r>
          </a:p>
          <a:p>
            <a:pPr>
              <a:spcAft>
                <a:spcPts val="2400"/>
              </a:spcAft>
              <a:tabLst>
                <a:tab pos="881063" algn="l"/>
                <a:tab pos="1763713" algn="l"/>
                <a:tab pos="2646363" algn="l"/>
                <a:tab pos="3551238" algn="l"/>
                <a:tab pos="4476750" algn="l"/>
              </a:tabLst>
            </a:pPr>
            <a:r>
              <a:rPr lang="nb-NO" sz="4400" dirty="0"/>
              <a:t>Cirka 40 000 tilbakemeldinger fra billettkontrollører.</a:t>
            </a:r>
          </a:p>
          <a:p>
            <a:pPr>
              <a:spcAft>
                <a:spcPts val="2400"/>
              </a:spcAft>
              <a:tabLst>
                <a:tab pos="881063" algn="l"/>
                <a:tab pos="1763713" algn="l"/>
                <a:tab pos="2646363" algn="l"/>
                <a:tab pos="3551238" algn="l"/>
                <a:tab pos="4476750" algn="l"/>
              </a:tabLst>
            </a:pPr>
            <a:r>
              <a:rPr lang="nb-NO" sz="4400" dirty="0"/>
              <a:t>Ruter app </a:t>
            </a:r>
            <a:r>
              <a:rPr lang="nb-NO" sz="4400" dirty="0" err="1"/>
              <a:t>reviews</a:t>
            </a:r>
            <a:r>
              <a:rPr lang="nb-NO" sz="4400" dirty="0"/>
              <a:t>.</a:t>
            </a:r>
          </a:p>
          <a:p>
            <a:pPr>
              <a:spcAft>
                <a:spcPts val="2400"/>
              </a:spcAft>
              <a:tabLst>
                <a:tab pos="881063" algn="l"/>
                <a:tab pos="1763713" algn="l"/>
                <a:tab pos="2646363" algn="l"/>
                <a:tab pos="3551238" algn="l"/>
                <a:tab pos="4476750" algn="l"/>
              </a:tabLst>
            </a:pPr>
            <a:r>
              <a:rPr lang="nb-NO" sz="4400" dirty="0"/>
              <a:t>Dokument om kontrakter.</a:t>
            </a:r>
          </a:p>
          <a:p>
            <a:pPr>
              <a:spcAft>
                <a:spcPts val="2400"/>
              </a:spcAft>
              <a:tabLst>
                <a:tab pos="881063" algn="l"/>
                <a:tab pos="1763713" algn="l"/>
                <a:tab pos="2646363" algn="l"/>
                <a:tab pos="3551238" algn="l"/>
                <a:tab pos="4476750" algn="l"/>
              </a:tabLst>
            </a:pPr>
            <a:r>
              <a:rPr lang="nb-NO" sz="4400" dirty="0"/>
              <a:t>Kundeundersøkelser.</a:t>
            </a:r>
          </a:p>
          <a:p>
            <a:pPr>
              <a:spcAft>
                <a:spcPts val="2400"/>
              </a:spcAft>
              <a:tabLst>
                <a:tab pos="881063" algn="l"/>
                <a:tab pos="1763713" algn="l"/>
                <a:tab pos="2646363" algn="l"/>
                <a:tab pos="3551238" algn="l"/>
                <a:tab pos="4476750" algn="l"/>
              </a:tabLst>
            </a:pPr>
            <a:endParaRPr lang="nb-NO" sz="4400" dirty="0"/>
          </a:p>
        </p:txBody>
      </p:sp>
    </p:spTree>
    <p:extLst>
      <p:ext uri="{BB962C8B-B14F-4D97-AF65-F5344CB8AC3E}">
        <p14:creationId xmlns:p14="http://schemas.microsoft.com/office/powerpoint/2010/main" val="3299807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10706502" cy="1107996"/>
          </a:xfrm>
        </p:spPr>
        <p:txBody>
          <a:bodyPr vert="horz" wrap="square" lIns="0" tIns="0" rIns="0" bIns="0" rtlCol="0" anchor="b" anchorCtr="0">
            <a:noAutofit/>
          </a:bodyPr>
          <a:lstStyle/>
          <a:p>
            <a:r>
              <a:rPr lang="nb-NO" sz="8800" dirty="0"/>
              <a:t>Hvorfor </a:t>
            </a:r>
            <a:r>
              <a:rPr lang="nb-NO" sz="8800" dirty="0" err="1"/>
              <a:t>RuterGPT</a:t>
            </a:r>
            <a:r>
              <a:rPr lang="nb-NO" sz="8800" dirty="0"/>
              <a:t>?</a:t>
            </a:r>
          </a:p>
        </p:txBody>
      </p:sp>
      <p:sp>
        <p:nvSpPr>
          <p:cNvPr id="4" name="Plassholder for tekst 3">
            <a:extLst>
              <a:ext uri="{FF2B5EF4-FFF2-40B4-BE49-F238E27FC236}">
                <a16:creationId xmlns:a16="http://schemas.microsoft.com/office/drawing/2014/main" id="{8CE4D649-95D6-EB2D-2FD0-2E42B52B6D81}"/>
              </a:ext>
            </a:extLst>
          </p:cNvPr>
          <p:cNvSpPr txBox="1">
            <a:spLocks/>
          </p:cNvSpPr>
          <p:nvPr/>
        </p:nvSpPr>
        <p:spPr>
          <a:xfrm>
            <a:off x="1330327" y="4319485"/>
            <a:ext cx="9731375" cy="8231187"/>
          </a:xfrm>
          <a:prstGeom prst="rect">
            <a:avLst/>
          </a:prstGeom>
        </p:spPr>
        <p:txBody>
          <a:bodyPr vert="horz" lIns="0" tIns="0" rIns="0" bIns="0" rtlCol="0">
            <a:normAutofit/>
          </a:bodyPr>
          <a:lst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0000" marR="0" lvl="0" indent="-450000" algn="l" defTabSz="1828709" rtl="0" eaLnBrk="1" fontAlgn="auto" latinLnBrk="0" hangingPunct="1">
              <a:lnSpc>
                <a:spcPct val="120000"/>
              </a:lnSpc>
              <a:spcBef>
                <a:spcPts val="0"/>
              </a:spcBef>
              <a:spcAft>
                <a:spcPts val="2400"/>
              </a:spcAft>
              <a:buClrTx/>
              <a:buSzTx/>
              <a:buFont typeface="Arial" panose="020B0604020202020204" pitchFamily="34" charset="0"/>
              <a:buChar char="•"/>
              <a:tabLst>
                <a:tab pos="881063" algn="l"/>
                <a:tab pos="1763713" algn="l"/>
                <a:tab pos="2646363" algn="l"/>
                <a:tab pos="3551238" algn="l"/>
                <a:tab pos="4476750" algn="l"/>
              </a:tabLst>
              <a:defRPr/>
            </a:pPr>
            <a:r>
              <a:rPr kumimoji="0" lang="nb-NO" sz="4400" b="0" i="0" u="none" strike="noStrike" kern="1200" cap="none" spc="0" normalizeH="0" baseline="0" noProof="0" dirty="0" err="1">
                <a:ln>
                  <a:noFill/>
                </a:ln>
                <a:solidFill>
                  <a:srgbClr val="303663"/>
                </a:solidFill>
                <a:effectLst/>
                <a:uLnTx/>
                <a:uFillTx/>
                <a:latin typeface="TID UI" panose="02000503000000020004" pitchFamily="2" charset="0"/>
                <a:ea typeface="+mn-ea"/>
                <a:cs typeface="+mn-cs"/>
              </a:rPr>
              <a:t>RuterGPT</a:t>
            </a:r>
            <a:r>
              <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rPr>
              <a:t> trent på data fra kollektivtransport i </a:t>
            </a:r>
            <a:r>
              <a:rPr kumimoji="0" lang="nb-NO" sz="4400" b="0" i="0" u="none" strike="noStrike" kern="1200" cap="none" spc="0" normalizeH="0" baseline="0" noProof="0" dirty="0" err="1">
                <a:ln>
                  <a:noFill/>
                </a:ln>
                <a:solidFill>
                  <a:srgbClr val="303663"/>
                </a:solidFill>
                <a:effectLst/>
                <a:uLnTx/>
                <a:uFillTx/>
                <a:latin typeface="TID UI" panose="02000503000000020004" pitchFamily="2" charset="0"/>
                <a:ea typeface="+mn-ea"/>
                <a:cs typeface="+mn-cs"/>
              </a:rPr>
              <a:t>norge</a:t>
            </a:r>
            <a:r>
              <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rPr>
              <a:t> skal </a:t>
            </a:r>
          </a:p>
          <a:p>
            <a:pPr lvl="1">
              <a:spcAft>
                <a:spcPts val="2400"/>
              </a:spcAft>
              <a:buFont typeface="Arial" panose="020B0604020202020204" pitchFamily="34" charset="0"/>
              <a:buChar char="•"/>
              <a:tabLst>
                <a:tab pos="881063" algn="l"/>
                <a:tab pos="1763713" algn="l"/>
                <a:tab pos="2646363" algn="l"/>
                <a:tab pos="3551238" algn="l"/>
                <a:tab pos="4476750" algn="l"/>
              </a:tabLst>
              <a:defRPr/>
            </a:pPr>
            <a:r>
              <a:rPr lang="nb-NO" sz="4400" dirty="0">
                <a:solidFill>
                  <a:srgbClr val="303663"/>
                </a:solidFill>
              </a:rPr>
              <a:t>Gi bedre</a:t>
            </a:r>
            <a:r>
              <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rPr>
              <a:t> informasjon til kundene våre</a:t>
            </a:r>
          </a:p>
          <a:p>
            <a:pPr lvl="1">
              <a:spcAft>
                <a:spcPts val="2400"/>
              </a:spcAft>
              <a:buFont typeface="Arial" panose="020B0604020202020204" pitchFamily="34" charset="0"/>
              <a:buChar char="•"/>
              <a:tabLst>
                <a:tab pos="881063" algn="l"/>
                <a:tab pos="1763713" algn="l"/>
                <a:tab pos="2646363" algn="l"/>
                <a:tab pos="3551238" algn="l"/>
                <a:tab pos="4476750" algn="l"/>
              </a:tabLst>
              <a:defRPr/>
            </a:pPr>
            <a:r>
              <a:rPr lang="nb-NO" sz="4400" dirty="0">
                <a:solidFill>
                  <a:srgbClr val="303663"/>
                </a:solidFill>
              </a:rPr>
              <a:t>Gi p</a:t>
            </a:r>
            <a:r>
              <a:rPr kumimoji="0" lang="nb-NO" sz="4400" b="0" i="0" u="none" strike="noStrike" kern="1200" cap="none" spc="0" normalizeH="0" baseline="0" noProof="0" dirty="0" err="1">
                <a:ln>
                  <a:noFill/>
                </a:ln>
                <a:solidFill>
                  <a:srgbClr val="303663"/>
                </a:solidFill>
                <a:effectLst/>
                <a:uLnTx/>
                <a:uFillTx/>
                <a:latin typeface="TID UI" panose="02000503000000020004" pitchFamily="2" charset="0"/>
                <a:ea typeface="+mn-ea"/>
                <a:cs typeface="+mn-cs"/>
              </a:rPr>
              <a:t>ersonlig</a:t>
            </a:r>
            <a:r>
              <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rPr>
              <a:t> transportråd</a:t>
            </a:r>
          </a:p>
          <a:p>
            <a:pPr lvl="1">
              <a:spcAft>
                <a:spcPts val="2400"/>
              </a:spcAft>
              <a:buFont typeface="Arial" panose="020B0604020202020204" pitchFamily="34" charset="0"/>
              <a:buChar char="•"/>
              <a:tabLst>
                <a:tab pos="881063" algn="l"/>
                <a:tab pos="1763713" algn="l"/>
                <a:tab pos="2646363" algn="l"/>
                <a:tab pos="3551238" algn="l"/>
                <a:tab pos="4476750" algn="l"/>
              </a:tabLst>
              <a:defRPr/>
            </a:pPr>
            <a:r>
              <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rPr>
              <a:t>Forbedre </a:t>
            </a:r>
            <a:r>
              <a:rPr lang="nb-NO" sz="4400" dirty="0">
                <a:solidFill>
                  <a:srgbClr val="303663"/>
                </a:solidFill>
              </a:rPr>
              <a:t>d</a:t>
            </a:r>
            <a:r>
              <a:rPr kumimoji="0" lang="nb-NO" sz="4400" b="0" i="0" u="none" strike="noStrike" kern="1200" cap="none" spc="0" normalizeH="0" baseline="0" noProof="0" dirty="0" err="1">
                <a:ln>
                  <a:noFill/>
                </a:ln>
                <a:solidFill>
                  <a:srgbClr val="303663"/>
                </a:solidFill>
                <a:effectLst/>
                <a:uLnTx/>
                <a:uFillTx/>
                <a:latin typeface="TID UI" panose="02000503000000020004" pitchFamily="2" charset="0"/>
                <a:ea typeface="+mn-ea"/>
                <a:cs typeface="+mn-cs"/>
              </a:rPr>
              <a:t>riftseffektivitet</a:t>
            </a:r>
            <a:endPar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endParaRPr>
          </a:p>
          <a:p>
            <a:pPr lvl="1">
              <a:spcAft>
                <a:spcPts val="2400"/>
              </a:spcAft>
              <a:buFont typeface="Arial" panose="020B0604020202020204" pitchFamily="34" charset="0"/>
              <a:buChar char="•"/>
              <a:tabLst>
                <a:tab pos="881063" algn="l"/>
                <a:tab pos="1763713" algn="l"/>
                <a:tab pos="2646363" algn="l"/>
                <a:tab pos="3551238" algn="l"/>
                <a:tab pos="4476750" algn="l"/>
              </a:tabLst>
              <a:defRPr/>
            </a:pPr>
            <a:endParaRPr kumimoji="0" lang="nb-NO" sz="4400" b="0" i="0" u="none" strike="noStrike" kern="1200" cap="none" spc="0" normalizeH="0" baseline="0" noProof="0" dirty="0">
              <a:ln>
                <a:noFill/>
              </a:ln>
              <a:solidFill>
                <a:srgbClr val="303663"/>
              </a:solidFill>
              <a:effectLst/>
              <a:uLnTx/>
              <a:uFillTx/>
              <a:latin typeface="TID UI" panose="02000503000000020004" pitchFamily="2" charset="0"/>
              <a:ea typeface="+mn-ea"/>
              <a:cs typeface="+mn-cs"/>
            </a:endParaRPr>
          </a:p>
        </p:txBody>
      </p:sp>
    </p:spTree>
    <p:extLst>
      <p:ext uri="{BB962C8B-B14F-4D97-AF65-F5344CB8AC3E}">
        <p14:creationId xmlns:p14="http://schemas.microsoft.com/office/powerpoint/2010/main" val="234764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C465196-E7D3-746D-CC3F-1A0D879404C5}"/>
              </a:ext>
            </a:extLst>
          </p:cNvPr>
          <p:cNvSpPr>
            <a:spLocks noGrp="1"/>
          </p:cNvSpPr>
          <p:nvPr>
            <p:ph type="ctrTitle"/>
          </p:nvPr>
        </p:nvSpPr>
        <p:spPr>
          <a:xfrm>
            <a:off x="1330327" y="2617788"/>
            <a:ext cx="9718675" cy="1107996"/>
          </a:xfrm>
        </p:spPr>
        <p:txBody>
          <a:bodyPr vert="horz" wrap="square" lIns="0" tIns="0" rIns="0" bIns="0" rtlCol="0" anchor="b" anchorCtr="0">
            <a:noAutofit/>
          </a:bodyPr>
          <a:lstStyle/>
          <a:p>
            <a:r>
              <a:rPr lang="nb-NO" sz="8800" dirty="0" err="1"/>
              <a:t>RuterGPT</a:t>
            </a:r>
            <a:endParaRPr lang="nb-NO" sz="8800" dirty="0"/>
          </a:p>
        </p:txBody>
      </p:sp>
      <p:pic>
        <p:nvPicPr>
          <p:cNvPr id="7" name="Bilde 6">
            <a:extLst>
              <a:ext uri="{FF2B5EF4-FFF2-40B4-BE49-F238E27FC236}">
                <a16:creationId xmlns:a16="http://schemas.microsoft.com/office/drawing/2014/main" id="{9C657908-405C-3299-1919-9F8B6AD281AD}"/>
              </a:ext>
            </a:extLst>
          </p:cNvPr>
          <p:cNvPicPr>
            <a:picLocks noChangeAspect="1"/>
          </p:cNvPicPr>
          <p:nvPr/>
        </p:nvPicPr>
        <p:blipFill rotWithShape="1">
          <a:blip r:embed="rId3">
            <a:extLst>
              <a:ext uri="{28A0092B-C50C-407E-A947-70E740481C1C}">
                <a14:useLocalDpi xmlns:a14="http://schemas.microsoft.com/office/drawing/2010/main" val="0"/>
              </a:ext>
            </a:extLst>
          </a:blip>
          <a:srcRect l="20816" r="18812"/>
          <a:stretch/>
        </p:blipFill>
        <p:spPr>
          <a:xfrm>
            <a:off x="16027299" y="5303519"/>
            <a:ext cx="5808836" cy="5388173"/>
          </a:xfrm>
          <a:prstGeom prst="rect">
            <a:avLst/>
          </a:prstGeom>
          <a:noFill/>
        </p:spPr>
      </p:pic>
      <p:sp>
        <p:nvSpPr>
          <p:cNvPr id="4" name="Plassholder for tekst 3">
            <a:extLst>
              <a:ext uri="{FF2B5EF4-FFF2-40B4-BE49-F238E27FC236}">
                <a16:creationId xmlns:a16="http://schemas.microsoft.com/office/drawing/2014/main" id="{8CE4D649-95D6-EB2D-2FD0-2E42B52B6D81}"/>
              </a:ext>
            </a:extLst>
          </p:cNvPr>
          <p:cNvSpPr txBox="1">
            <a:spLocks/>
          </p:cNvSpPr>
          <p:nvPr/>
        </p:nvSpPr>
        <p:spPr>
          <a:xfrm>
            <a:off x="1330327" y="4319485"/>
            <a:ext cx="9731375" cy="8231187"/>
          </a:xfrm>
          <a:prstGeom prst="rect">
            <a:avLst/>
          </a:prstGeom>
        </p:spPr>
        <p:txBody>
          <a:bodyPr vert="horz" lIns="0" tIns="0" rIns="0" bIns="0" rtlCol="0">
            <a:normAutofit/>
          </a:bodyPr>
          <a:lstStyle>
            <a:lvl1pPr marL="4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1pPr>
            <a:lvl2pPr marL="9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2pPr>
            <a:lvl3pPr marL="13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3pPr>
            <a:lvl4pPr marL="180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4pPr>
            <a:lvl5pPr marL="2250000" indent="-450000" algn="l" defTabSz="1828709" rtl="0" eaLnBrk="1" latinLnBrk="0" hangingPunct="1">
              <a:lnSpc>
                <a:spcPct val="120000"/>
              </a:lnSpc>
              <a:spcBef>
                <a:spcPts val="0"/>
              </a:spcBef>
              <a:buFont typeface="Arial" panose="020B0604020202020204" pitchFamily="34" charset="0"/>
              <a:buChar char="-"/>
              <a:defRPr sz="6400" b="0" i="0" kern="1200">
                <a:solidFill>
                  <a:schemeClr val="dk2"/>
                </a:solidFill>
                <a:latin typeface="TID UI" panose="02000503000000020004" pitchFamily="2"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Aft>
                <a:spcPts val="2400"/>
              </a:spcAft>
              <a:tabLst>
                <a:tab pos="881063" algn="l"/>
                <a:tab pos="1763713" algn="l"/>
                <a:tab pos="2646363" algn="l"/>
                <a:tab pos="3551238" algn="l"/>
                <a:tab pos="4476750" algn="l"/>
              </a:tabLst>
            </a:pPr>
            <a:r>
              <a:rPr lang="nb-NO" sz="4400" dirty="0"/>
              <a:t>Basert på LLaMA2 fra </a:t>
            </a:r>
            <a:r>
              <a:rPr lang="nb-NO" sz="4400" dirty="0">
                <a:solidFill>
                  <a:srgbClr val="FF0000"/>
                </a:solidFill>
              </a:rPr>
              <a:t>Meta</a:t>
            </a:r>
            <a:r>
              <a:rPr lang="nb-NO" sz="4400" dirty="0"/>
              <a:t> (Facebook)</a:t>
            </a:r>
          </a:p>
          <a:p>
            <a:pPr>
              <a:spcAft>
                <a:spcPts val="2400"/>
              </a:spcAft>
              <a:tabLst>
                <a:tab pos="881063" algn="l"/>
                <a:tab pos="1763713" algn="l"/>
                <a:tab pos="2646363" algn="l"/>
                <a:tab pos="3551238" algn="l"/>
                <a:tab pos="4476750" algn="l"/>
              </a:tabLst>
            </a:pPr>
            <a:r>
              <a:rPr lang="nb-NO" sz="4400" dirty="0"/>
              <a:t>Åpen for kommersiell bruk</a:t>
            </a:r>
          </a:p>
          <a:p>
            <a:pPr>
              <a:spcAft>
                <a:spcPts val="2400"/>
              </a:spcAft>
              <a:tabLst>
                <a:tab pos="881063" algn="l"/>
                <a:tab pos="1763713" algn="l"/>
                <a:tab pos="2646363" algn="l"/>
                <a:tab pos="3551238" algn="l"/>
                <a:tab pos="4476750" algn="l"/>
              </a:tabLst>
            </a:pPr>
            <a:r>
              <a:rPr lang="nb-NO" sz="4400" dirty="0"/>
              <a:t>LLaMA2 er </a:t>
            </a:r>
            <a:r>
              <a:rPr lang="nb-NO" sz="4400" dirty="0">
                <a:solidFill>
                  <a:srgbClr val="FF0000"/>
                </a:solidFill>
              </a:rPr>
              <a:t>dårlig</a:t>
            </a:r>
            <a:r>
              <a:rPr lang="nb-NO" sz="4400" dirty="0"/>
              <a:t> på norsk tekst</a:t>
            </a:r>
          </a:p>
          <a:p>
            <a:pPr>
              <a:spcAft>
                <a:spcPts val="2400"/>
              </a:spcAft>
              <a:tabLst>
                <a:tab pos="881063" algn="l"/>
                <a:tab pos="1763713" algn="l"/>
                <a:tab pos="2646363" algn="l"/>
                <a:tab pos="3551238" algn="l"/>
                <a:tab pos="4476750" algn="l"/>
              </a:tabLst>
            </a:pPr>
            <a:r>
              <a:rPr lang="nb-NO" sz="4400" dirty="0"/>
              <a:t>Hovedfokus har vært å få den til å skrive/forstå norsk</a:t>
            </a:r>
          </a:p>
          <a:p>
            <a:pPr>
              <a:spcAft>
                <a:spcPts val="2400"/>
              </a:spcAft>
              <a:tabLst>
                <a:tab pos="881063" algn="l"/>
                <a:tab pos="1763713" algn="l"/>
                <a:tab pos="2646363" algn="l"/>
                <a:tab pos="3551238" algn="l"/>
                <a:tab pos="4476750" algn="l"/>
              </a:tabLst>
            </a:pPr>
            <a:r>
              <a:rPr lang="nb-NO" sz="4400" dirty="0">
                <a:solidFill>
                  <a:srgbClr val="FF0000"/>
                </a:solidFill>
              </a:rPr>
              <a:t>7 og 13 milliarder </a:t>
            </a:r>
            <a:r>
              <a:rPr lang="nb-NO" sz="4400" dirty="0"/>
              <a:t>parametere</a:t>
            </a:r>
          </a:p>
        </p:txBody>
      </p:sp>
    </p:spTree>
    <p:extLst>
      <p:ext uri="{BB962C8B-B14F-4D97-AF65-F5344CB8AC3E}">
        <p14:creationId xmlns:p14="http://schemas.microsoft.com/office/powerpoint/2010/main" val="190794144"/>
      </p:ext>
    </p:extLst>
  </p:cSld>
  <p:clrMapOvr>
    <a:masterClrMapping/>
  </p:clrMapOvr>
</p:sld>
</file>

<file path=ppt/theme/theme1.xml><?xml version="1.0" encoding="utf-8"?>
<a:theme xmlns:a="http://schemas.openxmlformats.org/drawingml/2006/main" name="Ruter-tema">
  <a:themeElements>
    <a:clrScheme name="E1F4FF">
      <a:dk1>
        <a:srgbClr val="1B1F49"/>
      </a:dk1>
      <a:lt1>
        <a:srgbClr val="FFFFFF"/>
      </a:lt1>
      <a:dk2>
        <a:srgbClr val="303663"/>
      </a:dk2>
      <a:lt2>
        <a:srgbClr val="FAF9F8"/>
      </a:lt2>
      <a:accent1>
        <a:srgbClr val="B7C1FC"/>
      </a:accent1>
      <a:accent2>
        <a:srgbClr val="6D7196"/>
      </a:accent2>
      <a:accent3>
        <a:srgbClr val="E1F3FF"/>
      </a:accent3>
      <a:accent4>
        <a:srgbClr val="E60000"/>
      </a:accent4>
      <a:accent5>
        <a:srgbClr val="FD4444"/>
      </a:accent5>
      <a:accent6>
        <a:srgbClr val="E8A9A0"/>
      </a:accent6>
      <a:hlink>
        <a:srgbClr val="B7C1FC"/>
      </a:hlink>
      <a:folHlink>
        <a:srgbClr val="ABAEC5"/>
      </a:folHlink>
    </a:clrScheme>
    <a:fontScheme name="Egendefinert 63">
      <a:majorFont>
        <a:latin typeface="TID UI Medium"/>
        <a:ea typeface=""/>
        <a:cs typeface=""/>
      </a:majorFont>
      <a:minorFont>
        <a:latin typeface="TID UI"/>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ter_Mal" id="{EDF1603E-A5A4-BF41-ADB8-26540EAA5E62}" vid="{6C09DFB4-56B2-4A41-8091-19805A8C5C4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706491C2916674488672CE4E20B43CC" ma:contentTypeVersion="7" ma:contentTypeDescription="Opprett et nytt dokument." ma:contentTypeScope="" ma:versionID="0f13227649fc7775e6326b119c9d0f65">
  <xsd:schema xmlns:xsd="http://www.w3.org/2001/XMLSchema" xmlns:xs="http://www.w3.org/2001/XMLSchema" xmlns:p="http://schemas.microsoft.com/office/2006/metadata/properties" xmlns:ns2="bb1cb023-2f12-47fb-8e02-cc337206dc79" xmlns:ns3="9040046b-ceda-4c47-9cbd-6dd244d097d1" targetNamespace="http://schemas.microsoft.com/office/2006/metadata/properties" ma:root="true" ma:fieldsID="2717c42bb0fe3f1603af6b60967437fb" ns2:_="" ns3:_="">
    <xsd:import namespace="bb1cb023-2f12-47fb-8e02-cc337206dc79"/>
    <xsd:import namespace="9040046b-ceda-4c47-9cbd-6dd244d097d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cb023-2f12-47fb-8e02-cc337206dc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47d55938-41ab-4010-9402-597ab796c02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40046b-ceda-4c47-9cbd-6dd244d097d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675202c-32c5-498c-a2bd-5d2eea6f511c}" ma:internalName="TaxCatchAll" ma:showField="CatchAllData" ma:web="9040046b-ceda-4c47-9cbd-6dd244d097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1cb023-2f12-47fb-8e02-cc337206dc79">
      <Terms xmlns="http://schemas.microsoft.com/office/infopath/2007/PartnerControls"/>
    </lcf76f155ced4ddcb4097134ff3c332f>
    <TaxCatchAll xmlns="9040046b-ceda-4c47-9cbd-6dd244d097d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0375FD-C87B-41B2-B305-41A0D00A2FC4}">
  <ds:schemaRefs>
    <ds:schemaRef ds:uri="9040046b-ceda-4c47-9cbd-6dd244d097d1"/>
    <ds:schemaRef ds:uri="bb1cb023-2f12-47fb-8e02-cc337206dc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379EC29-4E47-4ECD-A351-899F26233751}">
  <ds:schemaRefs>
    <ds:schemaRef ds:uri="http://purl.org/dc/terms/"/>
    <ds:schemaRef ds:uri="http://purl.org/dc/elements/1.1/"/>
    <ds:schemaRef ds:uri="http://www.w3.org/XML/1998/namespace"/>
    <ds:schemaRef ds:uri="http://purl.org/dc/dcmitype/"/>
    <ds:schemaRef ds:uri="http://schemas.microsoft.com/office/2006/documentManagement/types"/>
    <ds:schemaRef ds:uri="bb1cb023-2f12-47fb-8e02-cc337206dc79"/>
    <ds:schemaRef ds:uri="http://schemas.microsoft.com/office/2006/metadata/properties"/>
    <ds:schemaRef ds:uri="http://schemas.microsoft.com/office/infopath/2007/PartnerControls"/>
    <ds:schemaRef ds:uri="http://schemas.openxmlformats.org/package/2006/metadata/core-properties"/>
    <ds:schemaRef ds:uri="9040046b-ceda-4c47-9cbd-6dd244d097d1"/>
  </ds:schemaRefs>
</ds:datastoreItem>
</file>

<file path=customXml/itemProps3.xml><?xml version="1.0" encoding="utf-8"?>
<ds:datastoreItem xmlns:ds="http://schemas.openxmlformats.org/officeDocument/2006/customXml" ds:itemID="{5FBABF28-FF76-4245-91AA-00FC4CE57A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Ruter-tema</Template>
  <TotalTime>5219</TotalTime>
  <Words>444</Words>
  <Application>Microsoft Macintosh PowerPoint</Application>
  <PresentationFormat>Custom</PresentationFormat>
  <Paragraphs>120</Paragraphs>
  <Slides>27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TID UI Medium</vt:lpstr>
      <vt:lpstr>Wingdings</vt:lpstr>
      <vt:lpstr>TID UI</vt:lpstr>
      <vt:lpstr>Arial</vt:lpstr>
      <vt:lpstr>TID</vt:lpstr>
      <vt:lpstr>Ruter-tema</vt:lpstr>
      <vt:lpstr>RuterGPT</vt:lpstr>
      <vt:lpstr>Oversikt</vt:lpstr>
      <vt:lpstr>Large Language Model</vt:lpstr>
      <vt:lpstr>Hva er RuterGPT?</vt:lpstr>
      <vt:lpstr>RuterGPT</vt:lpstr>
      <vt:lpstr>Hvorfor?</vt:lpstr>
      <vt:lpstr>Hvorfor RuterGPT?</vt:lpstr>
      <vt:lpstr>Hvorfor RuterGPT?</vt:lpstr>
      <vt:lpstr>RuterGPT</vt:lpstr>
      <vt:lpstr>Hva har vi gjort?</vt:lpstr>
      <vt:lpstr>R&amp;D</vt:lpstr>
      <vt:lpstr>Treningsdata</vt:lpstr>
      <vt:lpstr>PowerPoint Presentation</vt:lpstr>
      <vt:lpstr>Trening</vt:lpstr>
      <vt:lpstr>PowerPoint Presentation</vt:lpstr>
      <vt:lpstr>HR Use Case</vt:lpstr>
      <vt:lpstr>HR - Henry</vt:lpstr>
      <vt:lpstr>RuterGPT som    HR Bot</vt:lpstr>
      <vt:lpstr>Knowledge Grounding</vt:lpstr>
      <vt:lpstr>RuterGPT som    HR Bot</vt:lpstr>
      <vt:lpstr>PowerPoint Presentation</vt:lpstr>
      <vt:lpstr>PowerPoint Presentation</vt:lpstr>
      <vt:lpstr>Tilgjengelig på Huggingface</vt:lpstr>
      <vt:lpstr>PowerPoint Presentation</vt:lpstr>
      <vt:lpstr>RuterGPT på Huggingface</vt:lpstr>
      <vt:lpstr>Veien videre</vt:lpstr>
      <vt:lpstr>Spørsmål?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Plass til din  tittel her</dc:title>
  <dc:subject/>
  <dc:creator>Frencis Balla</dc:creator>
  <cp:keywords/>
  <dc:description/>
  <cp:lastModifiedBy>Jawad Saleemi</cp:lastModifiedBy>
  <cp:revision>58</cp:revision>
  <dcterms:created xsi:type="dcterms:W3CDTF">2023-07-03T07:06:18Z</dcterms:created>
  <dcterms:modified xsi:type="dcterms:W3CDTF">2023-09-21T08:14:43Z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0x010100B706491C2916674488672CE4E20B43CC</vt:lpwstr>
  </property>
  <property fmtid="{D5CDD505-2E9C-101B-9397-08002B2CF9AE}" pid="3" name="MediaServiceImageTags">
    <vt:lpwstr/>
  </property>
</Properties>
</file>