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webextensions/webextension4.xml" ContentType="application/vnd.ms-office.webextension+xml"/>
  <Override PartName="/ppt/webextensions/webextension5.xml" ContentType="application/vnd.ms-office.webextension+xml"/>
  <Override PartName="/ppt/webextensions/webextension6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41" r:id="rId5"/>
  </p:sldMasterIdLst>
  <p:notesMasterIdLst>
    <p:notesMasterId r:id="rId36"/>
  </p:notesMasterIdLst>
  <p:handoutMasterIdLst>
    <p:handoutMasterId r:id="rId37"/>
  </p:handoutMasterIdLst>
  <p:sldIdLst>
    <p:sldId id="4481" r:id="rId6"/>
    <p:sldId id="428" r:id="rId7"/>
    <p:sldId id="277" r:id="rId8"/>
    <p:sldId id="4460" r:id="rId9"/>
    <p:sldId id="503" r:id="rId10"/>
    <p:sldId id="4457" r:id="rId11"/>
    <p:sldId id="504" r:id="rId12"/>
    <p:sldId id="505" r:id="rId13"/>
    <p:sldId id="506" r:id="rId14"/>
    <p:sldId id="508" r:id="rId15"/>
    <p:sldId id="444" r:id="rId16"/>
    <p:sldId id="4462" r:id="rId17"/>
    <p:sldId id="4463" r:id="rId18"/>
    <p:sldId id="4464" r:id="rId19"/>
    <p:sldId id="4465" r:id="rId20"/>
    <p:sldId id="4466" r:id="rId21"/>
    <p:sldId id="4467" r:id="rId22"/>
    <p:sldId id="4468" r:id="rId23"/>
    <p:sldId id="4470" r:id="rId24"/>
    <p:sldId id="4471" r:id="rId25"/>
    <p:sldId id="4472" r:id="rId26"/>
    <p:sldId id="4469" r:id="rId27"/>
    <p:sldId id="4473" r:id="rId28"/>
    <p:sldId id="4474" r:id="rId29"/>
    <p:sldId id="4475" r:id="rId30"/>
    <p:sldId id="4477" r:id="rId31"/>
    <p:sldId id="4478" r:id="rId32"/>
    <p:sldId id="4479" r:id="rId33"/>
    <p:sldId id="266" r:id="rId34"/>
    <p:sldId id="4461" r:id="rId3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" orient="horz" pos="3521" userDrawn="1">
          <p15:clr>
            <a:srgbClr val="A4A3A4"/>
          </p15:clr>
        </p15:guide>
        <p15:guide id="6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tin Reiten" initials="KR" lastIdx="7" clrIdx="0">
    <p:extLst>
      <p:ext uri="{19B8F6BF-5375-455C-9EA6-DF929625EA0E}">
        <p15:presenceInfo xmlns:p15="http://schemas.microsoft.com/office/powerpoint/2012/main" userId="S::kristin.reiten@spk.no::1d6efe29-5bc2-4c87-bcf9-b8da23f51f28" providerId="AD"/>
      </p:ext>
    </p:extLst>
  </p:cmAuthor>
  <p:cmAuthor id="2" name="Lise Celin" initials="LC" lastIdx="4" clrIdx="1">
    <p:extLst>
      <p:ext uri="{19B8F6BF-5375-455C-9EA6-DF929625EA0E}">
        <p15:presenceInfo xmlns:p15="http://schemas.microsoft.com/office/powerpoint/2012/main" userId="S::lise.celin.vikan@spk.no::e656c69c-62b9-41f6-9b0d-3069164d9175" providerId="AD"/>
      </p:ext>
    </p:extLst>
  </p:cmAuthor>
  <p:cmAuthor id="3" name="Kine Dirro Bøhlerengen" initials="KDB" lastIdx="2" clrIdx="2">
    <p:extLst>
      <p:ext uri="{19B8F6BF-5375-455C-9EA6-DF929625EA0E}">
        <p15:presenceInfo xmlns:p15="http://schemas.microsoft.com/office/powerpoint/2012/main" userId="S::kine.dirro.bohlerengen@spk.no::f37f76b6-a8de-4f21-90eb-1595f2c201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8FFF"/>
    <a:srgbClr val="FD7294"/>
    <a:srgbClr val="2D69FF"/>
    <a:srgbClr val="671A2D"/>
    <a:srgbClr val="D3E7FE"/>
    <a:srgbClr val="E7EAED"/>
    <a:srgbClr val="7F7F7F"/>
    <a:srgbClr val="65C692"/>
    <a:srgbClr val="2663FF"/>
    <a:srgbClr val="F5F3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BE608F-7016-4F59-A1F1-BBF668444E58}" v="2" dt="2022-09-29T09:13:32.289"/>
  </p1510:revLst>
</p1510:revInfo>
</file>

<file path=ppt/tableStyles.xml><?xml version="1.0" encoding="utf-8"?>
<a:tblStyleLst xmlns:a="http://schemas.openxmlformats.org/drawingml/2006/main" def="{85BE263C-DBD7-1337-B33F-AAB30ACAA65A}">
  <a:tblStyle styleId="{85BE263C-DBD7-1337-B33F-AAB30ACAA65A}" styleName="SPK Tabell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lt2"/>
          </a:solidFill>
        </a:fill>
      </a:tcStyle>
    </a:wholeTbl>
    <a:band1H>
      <a:tcStyle>
        <a:tcBdr/>
        <a:fill>
          <a:solidFill>
            <a:srgbClr val="F2F2F2"/>
          </a:solidFill>
        </a:fill>
      </a:tcStyle>
    </a:band1H>
    <a:band2H>
      <a:tcStyle>
        <a:tcBdr/>
        <a:fill>
          <a:solidFill>
            <a:srgbClr val="D9D9D9"/>
          </a:solidFill>
        </a:fill>
      </a:tcStyle>
    </a:band2H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102" y="654"/>
      </p:cViewPr>
      <p:guideLst>
        <p:guide orient="horz" pos="3521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ne Dirro Bøhlerengen" userId="f37f76b6-a8de-4f21-90eb-1595f2c201cb" providerId="ADAL" clId="{FFBE608F-7016-4F59-A1F1-BBF668444E58}"/>
    <pc:docChg chg="undo custSel addSld delSld modSld sldOrd">
      <pc:chgData name="Kine Dirro Bøhlerengen" userId="f37f76b6-a8de-4f21-90eb-1595f2c201cb" providerId="ADAL" clId="{FFBE608F-7016-4F59-A1F1-BBF668444E58}" dt="2022-09-29T09:15:25.749" v="156" actId="47"/>
      <pc:docMkLst>
        <pc:docMk/>
      </pc:docMkLst>
      <pc:sldChg chg="del">
        <pc:chgData name="Kine Dirro Bøhlerengen" userId="f37f76b6-a8de-4f21-90eb-1595f2c201cb" providerId="ADAL" clId="{FFBE608F-7016-4F59-A1F1-BBF668444E58}" dt="2022-09-29T09:09:06.069" v="0" actId="47"/>
        <pc:sldMkLst>
          <pc:docMk/>
          <pc:sldMk cId="2379215764" sldId="256"/>
        </pc:sldMkLst>
      </pc:sldChg>
      <pc:sldChg chg="del">
        <pc:chgData name="Kine Dirro Bøhlerengen" userId="f37f76b6-a8de-4f21-90eb-1595f2c201cb" providerId="ADAL" clId="{FFBE608F-7016-4F59-A1F1-BBF668444E58}" dt="2022-09-29T09:09:07.096" v="1" actId="47"/>
        <pc:sldMkLst>
          <pc:docMk/>
          <pc:sldMk cId="1444407223" sldId="257"/>
        </pc:sldMkLst>
      </pc:sldChg>
      <pc:sldChg chg="del">
        <pc:chgData name="Kine Dirro Bøhlerengen" userId="f37f76b6-a8de-4f21-90eb-1595f2c201cb" providerId="ADAL" clId="{FFBE608F-7016-4F59-A1F1-BBF668444E58}" dt="2022-09-29T09:09:08.129" v="2" actId="47"/>
        <pc:sldMkLst>
          <pc:docMk/>
          <pc:sldMk cId="738408463" sldId="258"/>
        </pc:sldMkLst>
      </pc:sldChg>
      <pc:sldChg chg="del">
        <pc:chgData name="Kine Dirro Bøhlerengen" userId="f37f76b6-a8de-4f21-90eb-1595f2c201cb" providerId="ADAL" clId="{FFBE608F-7016-4F59-A1F1-BBF668444E58}" dt="2022-09-29T09:09:09.333" v="3" actId="47"/>
        <pc:sldMkLst>
          <pc:docMk/>
          <pc:sldMk cId="1159193408" sldId="259"/>
        </pc:sldMkLst>
      </pc:sldChg>
      <pc:sldChg chg="del">
        <pc:chgData name="Kine Dirro Bøhlerengen" userId="f37f76b6-a8de-4f21-90eb-1595f2c201cb" providerId="ADAL" clId="{FFBE608F-7016-4F59-A1F1-BBF668444E58}" dt="2022-09-29T09:09:10.418" v="4" actId="47"/>
        <pc:sldMkLst>
          <pc:docMk/>
          <pc:sldMk cId="917644014" sldId="260"/>
        </pc:sldMkLst>
      </pc:sldChg>
      <pc:sldChg chg="del">
        <pc:chgData name="Kine Dirro Bøhlerengen" userId="f37f76b6-a8de-4f21-90eb-1595f2c201cb" providerId="ADAL" clId="{FFBE608F-7016-4F59-A1F1-BBF668444E58}" dt="2022-09-29T09:09:11.299" v="5" actId="47"/>
        <pc:sldMkLst>
          <pc:docMk/>
          <pc:sldMk cId="2630555531" sldId="261"/>
        </pc:sldMkLst>
      </pc:sldChg>
      <pc:sldChg chg="del">
        <pc:chgData name="Kine Dirro Bøhlerengen" userId="f37f76b6-a8de-4f21-90eb-1595f2c201cb" providerId="ADAL" clId="{FFBE608F-7016-4F59-A1F1-BBF668444E58}" dt="2022-09-29T09:09:36.880" v="7" actId="47"/>
        <pc:sldMkLst>
          <pc:docMk/>
          <pc:sldMk cId="2277897722" sldId="262"/>
        </pc:sldMkLst>
      </pc:sldChg>
      <pc:sldChg chg="del">
        <pc:chgData name="Kine Dirro Bøhlerengen" userId="f37f76b6-a8de-4f21-90eb-1595f2c201cb" providerId="ADAL" clId="{FFBE608F-7016-4F59-A1F1-BBF668444E58}" dt="2022-09-29T09:09:38.818" v="8" actId="47"/>
        <pc:sldMkLst>
          <pc:docMk/>
          <pc:sldMk cId="2460020844" sldId="263"/>
        </pc:sldMkLst>
      </pc:sldChg>
      <pc:sldChg chg="del">
        <pc:chgData name="Kine Dirro Bøhlerengen" userId="f37f76b6-a8de-4f21-90eb-1595f2c201cb" providerId="ADAL" clId="{FFBE608F-7016-4F59-A1F1-BBF668444E58}" dt="2022-09-29T09:09:40.266" v="10" actId="47"/>
        <pc:sldMkLst>
          <pc:docMk/>
          <pc:sldMk cId="3037468079" sldId="264"/>
        </pc:sldMkLst>
      </pc:sldChg>
      <pc:sldChg chg="del">
        <pc:chgData name="Kine Dirro Bøhlerengen" userId="f37f76b6-a8de-4f21-90eb-1595f2c201cb" providerId="ADAL" clId="{FFBE608F-7016-4F59-A1F1-BBF668444E58}" dt="2022-09-29T09:09:40.971" v="11" actId="47"/>
        <pc:sldMkLst>
          <pc:docMk/>
          <pc:sldMk cId="1408450901" sldId="265"/>
        </pc:sldMkLst>
      </pc:sldChg>
      <pc:sldChg chg="ord">
        <pc:chgData name="Kine Dirro Bøhlerengen" userId="f37f76b6-a8de-4f21-90eb-1595f2c201cb" providerId="ADAL" clId="{FFBE608F-7016-4F59-A1F1-BBF668444E58}" dt="2022-09-29T09:12:23.862" v="13"/>
        <pc:sldMkLst>
          <pc:docMk/>
          <pc:sldMk cId="2266856277" sldId="266"/>
        </pc:sldMkLst>
      </pc:sldChg>
      <pc:sldChg chg="del">
        <pc:chgData name="Kine Dirro Bøhlerengen" userId="f37f76b6-a8de-4f21-90eb-1595f2c201cb" providerId="ADAL" clId="{FFBE608F-7016-4F59-A1F1-BBF668444E58}" dt="2022-09-29T09:09:39.599" v="9" actId="47"/>
        <pc:sldMkLst>
          <pc:docMk/>
          <pc:sldMk cId="1266089629" sldId="267"/>
        </pc:sldMkLst>
      </pc:sldChg>
      <pc:sldChg chg="del">
        <pc:chgData name="Kine Dirro Bøhlerengen" userId="f37f76b6-a8de-4f21-90eb-1595f2c201cb" providerId="ADAL" clId="{FFBE608F-7016-4F59-A1F1-BBF668444E58}" dt="2022-09-29T09:09:21.892" v="6" actId="47"/>
        <pc:sldMkLst>
          <pc:docMk/>
          <pc:sldMk cId="761007398" sldId="268"/>
        </pc:sldMkLst>
      </pc:sldChg>
      <pc:sldChg chg="del">
        <pc:chgData name="Kine Dirro Bøhlerengen" userId="f37f76b6-a8de-4f21-90eb-1595f2c201cb" providerId="ADAL" clId="{FFBE608F-7016-4F59-A1F1-BBF668444E58}" dt="2022-09-29T09:15:25.749" v="156" actId="47"/>
        <pc:sldMkLst>
          <pc:docMk/>
          <pc:sldMk cId="2601987212" sldId="470"/>
        </pc:sldMkLst>
      </pc:sldChg>
      <pc:sldChg chg="addSp delSp add del">
        <pc:chgData name="Kine Dirro Bøhlerengen" userId="f37f76b6-a8de-4f21-90eb-1595f2c201cb" providerId="ADAL" clId="{FFBE608F-7016-4F59-A1F1-BBF668444E58}" dt="2022-09-29T09:13:35.107" v="17" actId="2890"/>
        <pc:sldMkLst>
          <pc:docMk/>
          <pc:sldMk cId="155349397" sldId="4480"/>
        </pc:sldMkLst>
        <pc:picChg chg="add del">
          <ac:chgData name="Kine Dirro Bøhlerengen" userId="f37f76b6-a8de-4f21-90eb-1595f2c201cb" providerId="ADAL" clId="{FFBE608F-7016-4F59-A1F1-BBF668444E58}" dt="2022-09-29T09:13:32.289" v="16" actId="478"/>
          <ac:picMkLst>
            <pc:docMk/>
            <pc:sldMk cId="155349397" sldId="4480"/>
            <ac:picMk id="1026" creationId="{F4C6643E-5B13-7216-EDB9-254E8F6E9BAA}"/>
          </ac:picMkLst>
        </pc:picChg>
      </pc:sldChg>
      <pc:sldChg chg="add del">
        <pc:chgData name="Kine Dirro Bøhlerengen" userId="f37f76b6-a8de-4f21-90eb-1595f2c201cb" providerId="ADAL" clId="{FFBE608F-7016-4F59-A1F1-BBF668444E58}" dt="2022-09-29T09:15:20.203" v="155" actId="47"/>
        <pc:sldMkLst>
          <pc:docMk/>
          <pc:sldMk cId="3349306399" sldId="4480"/>
        </pc:sldMkLst>
      </pc:sldChg>
      <pc:sldChg chg="modSp new mod">
        <pc:chgData name="Kine Dirro Bøhlerengen" userId="f37f76b6-a8de-4f21-90eb-1595f2c201cb" providerId="ADAL" clId="{FFBE608F-7016-4F59-A1F1-BBF668444E58}" dt="2022-09-29T09:15:11.135" v="154" actId="20577"/>
        <pc:sldMkLst>
          <pc:docMk/>
          <pc:sldMk cId="1972009203" sldId="4481"/>
        </pc:sldMkLst>
        <pc:spChg chg="mod">
          <ac:chgData name="Kine Dirro Bøhlerengen" userId="f37f76b6-a8de-4f21-90eb-1595f2c201cb" providerId="ADAL" clId="{FFBE608F-7016-4F59-A1F1-BBF668444E58}" dt="2022-09-29T09:14:25.610" v="66" actId="404"/>
          <ac:spMkLst>
            <pc:docMk/>
            <pc:sldMk cId="1972009203" sldId="4481"/>
            <ac:spMk id="2" creationId="{4A3B9226-4991-BDF3-21E3-54FEFF4FB9C1}"/>
          </ac:spMkLst>
        </pc:spChg>
        <pc:spChg chg="mod">
          <ac:chgData name="Kine Dirro Bøhlerengen" userId="f37f76b6-a8de-4f21-90eb-1595f2c201cb" providerId="ADAL" clId="{FFBE608F-7016-4F59-A1F1-BBF668444E58}" dt="2022-09-29T09:15:03.223" v="132" actId="20577"/>
          <ac:spMkLst>
            <pc:docMk/>
            <pc:sldMk cId="1972009203" sldId="4481"/>
            <ac:spMk id="3" creationId="{B3000C5F-256D-8799-F69A-524353DE2C89}"/>
          </ac:spMkLst>
        </pc:spChg>
        <pc:spChg chg="mod">
          <ac:chgData name="Kine Dirro Bøhlerengen" userId="f37f76b6-a8de-4f21-90eb-1595f2c201cb" providerId="ADAL" clId="{FFBE608F-7016-4F59-A1F1-BBF668444E58}" dt="2022-09-29T09:15:11.135" v="154" actId="20577"/>
          <ac:spMkLst>
            <pc:docMk/>
            <pc:sldMk cId="1972009203" sldId="4481"/>
            <ac:spMk id="4" creationId="{0E211AEE-2955-A239-3921-00E10894DBA1}"/>
          </ac:spMkLst>
        </pc:spChg>
        <pc:spChg chg="mod">
          <ac:chgData name="Kine Dirro Bøhlerengen" userId="f37f76b6-a8de-4f21-90eb-1595f2c201cb" providerId="ADAL" clId="{FFBE608F-7016-4F59-A1F1-BBF668444E58}" dt="2022-09-29T09:14:53.425" v="122" actId="20577"/>
          <ac:spMkLst>
            <pc:docMk/>
            <pc:sldMk cId="1972009203" sldId="4481"/>
            <ac:spMk id="5" creationId="{8E271DE8-1C0B-0C65-6B37-528E3FE0ABD3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k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tx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DA5-47B3-9171-8F2EB7AB1203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DA5-47B3-9171-8F2EB7AB1203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DA5-47B3-9171-8F2EB7AB1203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DA5-47B3-9171-8F2EB7AB1203}"/>
              </c:ext>
            </c:extLst>
          </c:dPt>
          <c:dLbls>
            <c:delete val="1"/>
          </c:dLbls>
          <c:cat>
            <c:strRef>
              <c:f>'Ark1'!$A$18:$A$21</c:f>
              <c:strCache>
                <c:ptCount val="4"/>
                <c:pt idx="0">
                  <c:v>Gullenke</c:v>
                </c:pt>
                <c:pt idx="1">
                  <c:v>Behovsprøvd</c:v>
                </c:pt>
                <c:pt idx="2">
                  <c:v>Gullenkemann</c:v>
                </c:pt>
                <c:pt idx="3">
                  <c:v>Netto</c:v>
                </c:pt>
              </c:strCache>
            </c:strRef>
          </c:cat>
          <c:val>
            <c:numRef>
              <c:f>'Ark1'!$E$8:$H$8</c:f>
              <c:numCache>
                <c:formatCode>General</c:formatCode>
                <c:ptCount val="4"/>
                <c:pt idx="0">
                  <c:v>30717</c:v>
                </c:pt>
                <c:pt idx="1">
                  <c:v>8548</c:v>
                </c:pt>
                <c:pt idx="2">
                  <c:v>4030</c:v>
                </c:pt>
                <c:pt idx="3">
                  <c:v>6714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DA5-47B3-9171-8F2EB7AB120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legendEntry>
      <c:layout>
        <c:manualLayout>
          <c:xMode val="edge"/>
          <c:yMode val="edge"/>
          <c:x val="0"/>
          <c:y val="0.85706530838291639"/>
          <c:w val="1"/>
          <c:h val="0.142934691617083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C772BA-1061-48CE-BE2B-B788E9E6CC87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A01B3760-9F3A-4900-BB64-DBE0B23AB1B5}">
      <dgm:prSet phldrT="[Tekst]" custT="1"/>
      <dgm:spPr>
        <a:ln>
          <a:noFill/>
        </a:ln>
      </dgm:spPr>
      <dgm:t>
        <a:bodyPr/>
        <a:lstStyle/>
        <a:p>
          <a:pPr marL="0">
            <a:buNone/>
          </a:pPr>
          <a:r>
            <a:rPr lang="nb-NO" sz="1700" b="1"/>
            <a:t>  </a:t>
          </a:r>
          <a:r>
            <a:rPr lang="nb-NO" sz="2000" b="1"/>
            <a:t>Dataunderlag</a:t>
          </a:r>
          <a:endParaRPr lang="nb-NO" sz="1700" b="1"/>
        </a:p>
      </dgm:t>
    </dgm:pt>
    <dgm:pt modelId="{3FEEC6EF-2966-47F2-8DE4-7F44BB7D0AB7}" type="parTrans" cxnId="{C23439F9-023D-4947-A1B3-AD09758C0163}">
      <dgm:prSet/>
      <dgm:spPr/>
      <dgm:t>
        <a:bodyPr/>
        <a:lstStyle/>
        <a:p>
          <a:endParaRPr lang="nb-NO"/>
        </a:p>
      </dgm:t>
    </dgm:pt>
    <dgm:pt modelId="{ACB41C0C-A574-438D-A332-5DA06C287A6C}" type="sibTrans" cxnId="{C23439F9-023D-4947-A1B3-AD09758C0163}">
      <dgm:prSet/>
      <dgm:spPr/>
      <dgm:t>
        <a:bodyPr/>
        <a:lstStyle/>
        <a:p>
          <a:endParaRPr lang="nb-NO"/>
        </a:p>
      </dgm:t>
    </dgm:pt>
    <dgm:pt modelId="{4434B187-0704-4B07-BB6A-CFEBD23D81A0}">
      <dgm:prSet phldrT="[Tekst]" custT="1"/>
      <dgm:spPr>
        <a:ln>
          <a:noFill/>
        </a:ln>
      </dgm:spPr>
      <dgm:t>
        <a:bodyPr/>
        <a:lstStyle/>
        <a:p>
          <a:pPr marL="0">
            <a:buNone/>
          </a:pPr>
          <a:r>
            <a:rPr lang="nb-NO" sz="2000" b="1"/>
            <a:t>Maskinlæring</a:t>
          </a:r>
        </a:p>
      </dgm:t>
    </dgm:pt>
    <dgm:pt modelId="{BF3893FE-69F4-4CA6-87C2-9F200C712FFF}" type="parTrans" cxnId="{94BF17DF-C327-4E0C-BFCF-DCAB5A857478}">
      <dgm:prSet/>
      <dgm:spPr/>
      <dgm:t>
        <a:bodyPr/>
        <a:lstStyle/>
        <a:p>
          <a:endParaRPr lang="nb-NO"/>
        </a:p>
      </dgm:t>
    </dgm:pt>
    <dgm:pt modelId="{41BB2B05-8CB0-4440-A294-51E559B07F42}" type="sibTrans" cxnId="{94BF17DF-C327-4E0C-BFCF-DCAB5A857478}">
      <dgm:prSet/>
      <dgm:spPr/>
      <dgm:t>
        <a:bodyPr/>
        <a:lstStyle/>
        <a:p>
          <a:endParaRPr lang="nb-NO"/>
        </a:p>
      </dgm:t>
    </dgm:pt>
    <dgm:pt modelId="{69C5E44E-92C2-4C5E-9FC6-3F289FD161EE}">
      <dgm:prSet phldrT="[Tekst]" custT="1"/>
      <dgm:spPr>
        <a:ln>
          <a:noFill/>
        </a:ln>
      </dgm:spPr>
      <dgm:t>
        <a:bodyPr/>
        <a:lstStyle/>
        <a:p>
          <a:pPr marL="0" algn="r">
            <a:buNone/>
          </a:pPr>
          <a:r>
            <a:rPr lang="nb-NO" sz="2000" b="1"/>
            <a:t>Analyse</a:t>
          </a:r>
        </a:p>
      </dgm:t>
    </dgm:pt>
    <dgm:pt modelId="{6D00399D-75B3-4CF7-BB44-0C7D2759A9CA}" type="parTrans" cxnId="{288F7D79-A525-4071-95EF-3E0DA7E8573B}">
      <dgm:prSet/>
      <dgm:spPr/>
      <dgm:t>
        <a:bodyPr/>
        <a:lstStyle/>
        <a:p>
          <a:endParaRPr lang="nb-NO"/>
        </a:p>
      </dgm:t>
    </dgm:pt>
    <dgm:pt modelId="{79698BA3-50DE-4DA6-8D38-829519A0D81D}" type="sibTrans" cxnId="{288F7D79-A525-4071-95EF-3E0DA7E8573B}">
      <dgm:prSet/>
      <dgm:spPr/>
      <dgm:t>
        <a:bodyPr/>
        <a:lstStyle/>
        <a:p>
          <a:endParaRPr lang="nb-NO"/>
        </a:p>
      </dgm:t>
    </dgm:pt>
    <dgm:pt modelId="{71450814-C639-4456-998E-E99D3DBB17BF}">
      <dgm:prSet phldrT="[Tekst]" custT="1"/>
      <dgm:spPr>
        <a:ln>
          <a:noFill/>
        </a:ln>
      </dgm:spPr>
      <dgm:t>
        <a:bodyPr/>
        <a:lstStyle/>
        <a:p>
          <a:pPr algn="r">
            <a:buNone/>
          </a:pPr>
          <a:r>
            <a:rPr lang="nb-NO" sz="1700"/>
            <a:t>     </a:t>
          </a:r>
          <a:r>
            <a:rPr lang="nb-NO" sz="2000" b="1"/>
            <a:t>Kontroll</a:t>
          </a:r>
          <a:endParaRPr lang="nb-NO" sz="2400" b="1"/>
        </a:p>
      </dgm:t>
    </dgm:pt>
    <dgm:pt modelId="{E3248276-6879-4E1F-95BF-599FFB40493F}" type="parTrans" cxnId="{D12BD22A-AD9F-4E94-8F1E-3A90C69E3CCF}">
      <dgm:prSet/>
      <dgm:spPr/>
      <dgm:t>
        <a:bodyPr/>
        <a:lstStyle/>
        <a:p>
          <a:endParaRPr lang="nb-NO"/>
        </a:p>
      </dgm:t>
    </dgm:pt>
    <dgm:pt modelId="{772A047C-5BC5-4FF6-94DD-DC51FC6C2C8A}" type="sibTrans" cxnId="{D12BD22A-AD9F-4E94-8F1E-3A90C69E3CCF}">
      <dgm:prSet/>
      <dgm:spPr/>
      <dgm:t>
        <a:bodyPr/>
        <a:lstStyle/>
        <a:p>
          <a:endParaRPr lang="nb-NO"/>
        </a:p>
      </dgm:t>
    </dgm:pt>
    <dgm:pt modelId="{D0F64EB2-185A-4166-B72C-7CEE8F630638}">
      <dgm:prSet phldrT="[Tekst]" custT="1"/>
      <dgm:spPr>
        <a:ln>
          <a:noFill/>
        </a:ln>
      </dgm:spPr>
      <dgm:t>
        <a:bodyPr/>
        <a:lstStyle/>
        <a:p>
          <a:pPr marL="0" indent="0">
            <a:buNone/>
          </a:pPr>
          <a:r>
            <a:rPr lang="nb-NO" sz="1600"/>
            <a:t>  Koble sammen</a:t>
          </a:r>
          <a:br>
            <a:rPr lang="nb-NO" sz="1600"/>
          </a:br>
          <a:r>
            <a:rPr lang="nb-NO" sz="1600"/>
            <a:t>  relevante data</a:t>
          </a:r>
        </a:p>
      </dgm:t>
    </dgm:pt>
    <dgm:pt modelId="{9F61F0FE-4C63-43EE-8851-30F0716BC169}" type="parTrans" cxnId="{E47BB18D-552C-436D-9811-BC08C8E8BBE9}">
      <dgm:prSet/>
      <dgm:spPr/>
      <dgm:t>
        <a:bodyPr/>
        <a:lstStyle/>
        <a:p>
          <a:endParaRPr lang="nb-NO"/>
        </a:p>
      </dgm:t>
    </dgm:pt>
    <dgm:pt modelId="{0687217D-31B3-4472-970F-8D51EA2FF5FB}" type="sibTrans" cxnId="{E47BB18D-552C-436D-9811-BC08C8E8BBE9}">
      <dgm:prSet/>
      <dgm:spPr/>
      <dgm:t>
        <a:bodyPr/>
        <a:lstStyle/>
        <a:p>
          <a:endParaRPr lang="nb-NO"/>
        </a:p>
      </dgm:t>
    </dgm:pt>
    <dgm:pt modelId="{7CA49C31-5DD9-48A1-9B39-A06BF4E8F039}">
      <dgm:prSet phldrT="[Tekst]" custT="1"/>
      <dgm:spPr>
        <a:ln>
          <a:noFill/>
        </a:ln>
      </dgm:spPr>
      <dgm:t>
        <a:bodyPr/>
        <a:lstStyle/>
        <a:p>
          <a:pPr marL="0" indent="0">
            <a:buNone/>
          </a:pPr>
          <a:r>
            <a:rPr lang="nb-NO" sz="1600"/>
            <a:t>Predikere ytelse</a:t>
          </a:r>
          <a:br>
            <a:rPr lang="nb-NO" sz="1600"/>
          </a:br>
          <a:r>
            <a:rPr lang="nb-NO" sz="1600"/>
            <a:t>ved hjelp av maskinlæring</a:t>
          </a:r>
        </a:p>
      </dgm:t>
    </dgm:pt>
    <dgm:pt modelId="{7D7E3C35-429B-4582-B377-046EAC79E867}" type="parTrans" cxnId="{CC2B8469-6675-45E9-97DB-57540FC844CA}">
      <dgm:prSet/>
      <dgm:spPr/>
      <dgm:t>
        <a:bodyPr/>
        <a:lstStyle/>
        <a:p>
          <a:endParaRPr lang="nb-NO"/>
        </a:p>
      </dgm:t>
    </dgm:pt>
    <dgm:pt modelId="{CFEF6147-6583-4781-9865-0BBF44EEBC72}" type="sibTrans" cxnId="{CC2B8469-6675-45E9-97DB-57540FC844CA}">
      <dgm:prSet/>
      <dgm:spPr/>
      <dgm:t>
        <a:bodyPr/>
        <a:lstStyle/>
        <a:p>
          <a:endParaRPr lang="nb-NO"/>
        </a:p>
      </dgm:t>
    </dgm:pt>
    <dgm:pt modelId="{521057A0-ADF7-4240-821F-7843264A47A2}">
      <dgm:prSet phldrT="[Tekst]" custT="1"/>
      <dgm:spPr>
        <a:ln>
          <a:noFill/>
        </a:ln>
      </dgm:spPr>
      <dgm:t>
        <a:bodyPr/>
        <a:lstStyle/>
        <a:p>
          <a:pPr marL="0" indent="0" algn="r">
            <a:buNone/>
          </a:pPr>
          <a:r>
            <a:rPr lang="nb-NO" sz="1600"/>
            <a:t>Sammenstille predikert verdi med faktisk ytelse</a:t>
          </a:r>
          <a:br>
            <a:rPr lang="nb-NO" sz="1600"/>
          </a:br>
          <a:r>
            <a:rPr lang="nb-NO" sz="1600"/>
            <a:t>– store avvik kontrolleres</a:t>
          </a:r>
        </a:p>
      </dgm:t>
    </dgm:pt>
    <dgm:pt modelId="{D55AF8FF-D790-4B4C-A021-DD994B6AD480}" type="parTrans" cxnId="{EE82DDA3-2F85-4CAD-8F00-1B59847A7FA9}">
      <dgm:prSet/>
      <dgm:spPr/>
      <dgm:t>
        <a:bodyPr/>
        <a:lstStyle/>
        <a:p>
          <a:endParaRPr lang="nb-NO"/>
        </a:p>
      </dgm:t>
    </dgm:pt>
    <dgm:pt modelId="{DFBAB440-F4F6-4CA4-B571-5B2084D842DA}" type="sibTrans" cxnId="{EE82DDA3-2F85-4CAD-8F00-1B59847A7FA9}">
      <dgm:prSet/>
      <dgm:spPr/>
      <dgm:t>
        <a:bodyPr/>
        <a:lstStyle/>
        <a:p>
          <a:endParaRPr lang="nb-NO"/>
        </a:p>
      </dgm:t>
    </dgm:pt>
    <dgm:pt modelId="{5E45A415-C6F4-4D91-9E9F-D9363AEDE048}">
      <dgm:prSet phldrT="[Tekst]" custT="1"/>
      <dgm:spPr>
        <a:ln>
          <a:noFill/>
        </a:ln>
      </dgm:spPr>
      <dgm:t>
        <a:bodyPr/>
        <a:lstStyle/>
        <a:p>
          <a:pPr algn="r">
            <a:buNone/>
          </a:pPr>
          <a:r>
            <a:rPr lang="nb-NO" sz="1600"/>
            <a:t>   Sjekke avvik og</a:t>
          </a:r>
          <a:br>
            <a:rPr lang="nb-NO" sz="1600"/>
          </a:br>
          <a:r>
            <a:rPr lang="nb-NO" sz="1600"/>
            <a:t>gir tilbakemelding</a:t>
          </a:r>
        </a:p>
      </dgm:t>
    </dgm:pt>
    <dgm:pt modelId="{EEF7A839-DD77-4D35-899C-4B1868B4BEFC}" type="parTrans" cxnId="{8EEE755E-2F6D-4904-B771-3A3E15509037}">
      <dgm:prSet/>
      <dgm:spPr/>
      <dgm:t>
        <a:bodyPr/>
        <a:lstStyle/>
        <a:p>
          <a:endParaRPr lang="nb-NO"/>
        </a:p>
      </dgm:t>
    </dgm:pt>
    <dgm:pt modelId="{F638CC13-8791-4DE5-B90D-DB6D506E468D}" type="sibTrans" cxnId="{8EEE755E-2F6D-4904-B771-3A3E15509037}">
      <dgm:prSet/>
      <dgm:spPr/>
      <dgm:t>
        <a:bodyPr/>
        <a:lstStyle/>
        <a:p>
          <a:endParaRPr lang="nb-NO"/>
        </a:p>
      </dgm:t>
    </dgm:pt>
    <dgm:pt modelId="{6B788882-578A-4508-B424-F35329BD77E6}" type="pres">
      <dgm:prSet presAssocID="{ACC772BA-1061-48CE-BE2B-B788E9E6CC87}" presName="compositeShape" presStyleCnt="0">
        <dgm:presLayoutVars>
          <dgm:chMax val="7"/>
          <dgm:dir/>
          <dgm:resizeHandles val="exact"/>
        </dgm:presLayoutVars>
      </dgm:prSet>
      <dgm:spPr/>
    </dgm:pt>
    <dgm:pt modelId="{25A0CAB5-46C3-4A43-BFAC-E5DAB8B94645}" type="pres">
      <dgm:prSet presAssocID="{ACC772BA-1061-48CE-BE2B-B788E9E6CC87}" presName="wedge1" presStyleLbl="node1" presStyleIdx="0" presStyleCnt="4"/>
      <dgm:spPr/>
    </dgm:pt>
    <dgm:pt modelId="{3BAA9428-DA6F-4301-BE94-D3CCFDA77E86}" type="pres">
      <dgm:prSet presAssocID="{ACC772BA-1061-48CE-BE2B-B788E9E6CC87}" presName="dummy1a" presStyleCnt="0"/>
      <dgm:spPr/>
    </dgm:pt>
    <dgm:pt modelId="{5CE44178-9A84-46ED-AA18-8DC62FF48DCD}" type="pres">
      <dgm:prSet presAssocID="{ACC772BA-1061-48CE-BE2B-B788E9E6CC87}" presName="dummy1b" presStyleCnt="0"/>
      <dgm:spPr/>
    </dgm:pt>
    <dgm:pt modelId="{86A08064-3A24-40CD-AC65-65E358E392B1}" type="pres">
      <dgm:prSet presAssocID="{ACC772BA-1061-48CE-BE2B-B788E9E6CC87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77C4A21-DFE8-46EF-BE56-3B0D7B4DD51B}" type="pres">
      <dgm:prSet presAssocID="{ACC772BA-1061-48CE-BE2B-B788E9E6CC87}" presName="wedge2" presStyleLbl="node1" presStyleIdx="1" presStyleCnt="4"/>
      <dgm:spPr/>
    </dgm:pt>
    <dgm:pt modelId="{099AD16C-5727-4F75-B671-4D723BA674D0}" type="pres">
      <dgm:prSet presAssocID="{ACC772BA-1061-48CE-BE2B-B788E9E6CC87}" presName="dummy2a" presStyleCnt="0"/>
      <dgm:spPr/>
    </dgm:pt>
    <dgm:pt modelId="{D2633837-8E47-4419-A9FD-4395979F14AA}" type="pres">
      <dgm:prSet presAssocID="{ACC772BA-1061-48CE-BE2B-B788E9E6CC87}" presName="dummy2b" presStyleCnt="0"/>
      <dgm:spPr/>
    </dgm:pt>
    <dgm:pt modelId="{B5E83796-158B-47FB-A0A1-4F24AADE95E4}" type="pres">
      <dgm:prSet presAssocID="{ACC772BA-1061-48CE-BE2B-B788E9E6CC87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244A571-570E-48B3-AE5B-E0B10A11356B}" type="pres">
      <dgm:prSet presAssocID="{ACC772BA-1061-48CE-BE2B-B788E9E6CC87}" presName="wedge3" presStyleLbl="node1" presStyleIdx="2" presStyleCnt="4"/>
      <dgm:spPr/>
    </dgm:pt>
    <dgm:pt modelId="{46989922-F660-409B-956D-87545948238B}" type="pres">
      <dgm:prSet presAssocID="{ACC772BA-1061-48CE-BE2B-B788E9E6CC87}" presName="dummy3a" presStyleCnt="0"/>
      <dgm:spPr/>
    </dgm:pt>
    <dgm:pt modelId="{64981A8B-EB3B-4AC1-AE8B-1A981EB9390E}" type="pres">
      <dgm:prSet presAssocID="{ACC772BA-1061-48CE-BE2B-B788E9E6CC87}" presName="dummy3b" presStyleCnt="0"/>
      <dgm:spPr/>
    </dgm:pt>
    <dgm:pt modelId="{EC5E7372-AEE7-4E4A-829A-E917621E782F}" type="pres">
      <dgm:prSet presAssocID="{ACC772BA-1061-48CE-BE2B-B788E9E6CC87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083DF41-C07D-4E50-A8DA-B955F5B30EBE}" type="pres">
      <dgm:prSet presAssocID="{ACC772BA-1061-48CE-BE2B-B788E9E6CC87}" presName="wedge4" presStyleLbl="node1" presStyleIdx="3" presStyleCnt="4"/>
      <dgm:spPr/>
    </dgm:pt>
    <dgm:pt modelId="{0AC0DAC5-AC34-4700-BAB8-3AF243E890F6}" type="pres">
      <dgm:prSet presAssocID="{ACC772BA-1061-48CE-BE2B-B788E9E6CC87}" presName="dummy4a" presStyleCnt="0"/>
      <dgm:spPr/>
    </dgm:pt>
    <dgm:pt modelId="{061F18B3-6FE3-46B3-8939-1081B7BF1CB1}" type="pres">
      <dgm:prSet presAssocID="{ACC772BA-1061-48CE-BE2B-B788E9E6CC87}" presName="dummy4b" presStyleCnt="0"/>
      <dgm:spPr/>
    </dgm:pt>
    <dgm:pt modelId="{CFE5068A-6FA7-40B6-A362-EC80C813DB54}" type="pres">
      <dgm:prSet presAssocID="{ACC772BA-1061-48CE-BE2B-B788E9E6CC87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D876BB37-1DBD-481B-A814-7C2FA87AF29E}" type="pres">
      <dgm:prSet presAssocID="{ACB41C0C-A574-438D-A332-5DA06C287A6C}" presName="arrowWedge1" presStyleLbl="fgSibTrans2D1" presStyleIdx="0" presStyleCnt="4"/>
      <dgm:spPr>
        <a:solidFill>
          <a:schemeClr val="accent2"/>
        </a:solidFill>
      </dgm:spPr>
    </dgm:pt>
    <dgm:pt modelId="{1FEFBEE1-F396-4369-A1BF-622A86CEC966}" type="pres">
      <dgm:prSet presAssocID="{41BB2B05-8CB0-4440-A294-51E559B07F42}" presName="arrowWedge2" presStyleLbl="fgSibTrans2D1" presStyleIdx="1" presStyleCnt="4"/>
      <dgm:spPr>
        <a:solidFill>
          <a:schemeClr val="tx2"/>
        </a:solidFill>
      </dgm:spPr>
    </dgm:pt>
    <dgm:pt modelId="{D4BD01DD-B72C-46C4-B6B7-68363D3AA27C}" type="pres">
      <dgm:prSet presAssocID="{79698BA3-50DE-4DA6-8D38-829519A0D81D}" presName="arrowWedge3" presStyleLbl="fgSibTrans2D1" presStyleIdx="2" presStyleCnt="4"/>
      <dgm:spPr>
        <a:solidFill>
          <a:schemeClr val="accent2"/>
        </a:solidFill>
      </dgm:spPr>
    </dgm:pt>
    <dgm:pt modelId="{FB9AFF6B-B920-4303-BAAE-3E2CC61FA7D7}" type="pres">
      <dgm:prSet presAssocID="{772A047C-5BC5-4FF6-94DD-DC51FC6C2C8A}" presName="arrowWedge4" presStyleLbl="fgSibTrans2D1" presStyleIdx="3" presStyleCnt="4"/>
      <dgm:spPr>
        <a:solidFill>
          <a:schemeClr val="tx2"/>
        </a:solidFill>
      </dgm:spPr>
    </dgm:pt>
  </dgm:ptLst>
  <dgm:cxnLst>
    <dgm:cxn modelId="{5C451A10-6D6B-48EE-A5E9-B106B1160C15}" type="presOf" srcId="{69C5E44E-92C2-4C5E-9FC6-3F289FD161EE}" destId="{EC5E7372-AEE7-4E4A-829A-E917621E782F}" srcOrd="1" destOrd="0" presId="urn:microsoft.com/office/officeart/2005/8/layout/cycle8"/>
    <dgm:cxn modelId="{0E94EA1D-7ABF-4EED-B1B4-266626D5260C}" type="presOf" srcId="{ACC772BA-1061-48CE-BE2B-B788E9E6CC87}" destId="{6B788882-578A-4508-B424-F35329BD77E6}" srcOrd="0" destOrd="0" presId="urn:microsoft.com/office/officeart/2005/8/layout/cycle8"/>
    <dgm:cxn modelId="{D12BD22A-AD9F-4E94-8F1E-3A90C69E3CCF}" srcId="{ACC772BA-1061-48CE-BE2B-B788E9E6CC87}" destId="{71450814-C639-4456-998E-E99D3DBB17BF}" srcOrd="3" destOrd="0" parTransId="{E3248276-6879-4E1F-95BF-599FFB40493F}" sibTransId="{772A047C-5BC5-4FF6-94DD-DC51FC6C2C8A}"/>
    <dgm:cxn modelId="{8EEE755E-2F6D-4904-B771-3A3E15509037}" srcId="{71450814-C639-4456-998E-E99D3DBB17BF}" destId="{5E45A415-C6F4-4D91-9E9F-D9363AEDE048}" srcOrd="0" destOrd="0" parTransId="{EEF7A839-DD77-4D35-899C-4B1868B4BEFC}" sibTransId="{F638CC13-8791-4DE5-B90D-DB6D506E468D}"/>
    <dgm:cxn modelId="{CC2B8469-6675-45E9-97DB-57540FC844CA}" srcId="{4434B187-0704-4B07-BB6A-CFEBD23D81A0}" destId="{7CA49C31-5DD9-48A1-9B39-A06BF4E8F039}" srcOrd="0" destOrd="0" parTransId="{7D7E3C35-429B-4582-B377-046EAC79E867}" sibTransId="{CFEF6147-6583-4781-9865-0BBF44EEBC72}"/>
    <dgm:cxn modelId="{75576F77-FA49-4F5B-8B75-97D17ED27BC3}" type="presOf" srcId="{69C5E44E-92C2-4C5E-9FC6-3F289FD161EE}" destId="{C244A571-570E-48B3-AE5B-E0B10A11356B}" srcOrd="0" destOrd="0" presId="urn:microsoft.com/office/officeart/2005/8/layout/cycle8"/>
    <dgm:cxn modelId="{288F7D79-A525-4071-95EF-3E0DA7E8573B}" srcId="{ACC772BA-1061-48CE-BE2B-B788E9E6CC87}" destId="{69C5E44E-92C2-4C5E-9FC6-3F289FD161EE}" srcOrd="2" destOrd="0" parTransId="{6D00399D-75B3-4CF7-BB44-0C7D2759A9CA}" sibTransId="{79698BA3-50DE-4DA6-8D38-829519A0D81D}"/>
    <dgm:cxn modelId="{A3FAAD7E-1A95-4383-8A00-E5F361B69A3F}" type="presOf" srcId="{4434B187-0704-4B07-BB6A-CFEBD23D81A0}" destId="{077C4A21-DFE8-46EF-BE56-3B0D7B4DD51B}" srcOrd="0" destOrd="0" presId="urn:microsoft.com/office/officeart/2005/8/layout/cycle8"/>
    <dgm:cxn modelId="{E47BB18D-552C-436D-9811-BC08C8E8BBE9}" srcId="{A01B3760-9F3A-4900-BB64-DBE0B23AB1B5}" destId="{D0F64EB2-185A-4166-B72C-7CEE8F630638}" srcOrd="0" destOrd="0" parTransId="{9F61F0FE-4C63-43EE-8851-30F0716BC169}" sibTransId="{0687217D-31B3-4472-970F-8D51EA2FF5FB}"/>
    <dgm:cxn modelId="{645E5593-5D0D-432E-80F3-FCF1701F7446}" type="presOf" srcId="{5E45A415-C6F4-4D91-9E9F-D9363AEDE048}" destId="{CFE5068A-6FA7-40B6-A362-EC80C813DB54}" srcOrd="1" destOrd="1" presId="urn:microsoft.com/office/officeart/2005/8/layout/cycle8"/>
    <dgm:cxn modelId="{EE82DDA3-2F85-4CAD-8F00-1B59847A7FA9}" srcId="{69C5E44E-92C2-4C5E-9FC6-3F289FD161EE}" destId="{521057A0-ADF7-4240-821F-7843264A47A2}" srcOrd="0" destOrd="0" parTransId="{D55AF8FF-D790-4B4C-A021-DD994B6AD480}" sibTransId="{DFBAB440-F4F6-4CA4-B571-5B2084D842DA}"/>
    <dgm:cxn modelId="{5AEDABA6-18A6-4637-9E77-287BA1D6AF6D}" type="presOf" srcId="{D0F64EB2-185A-4166-B72C-7CEE8F630638}" destId="{86A08064-3A24-40CD-AC65-65E358E392B1}" srcOrd="1" destOrd="1" presId="urn:microsoft.com/office/officeart/2005/8/layout/cycle8"/>
    <dgm:cxn modelId="{CBADFEB1-4D99-42BA-B796-95BB3AC91039}" type="presOf" srcId="{71450814-C639-4456-998E-E99D3DBB17BF}" destId="{CFE5068A-6FA7-40B6-A362-EC80C813DB54}" srcOrd="1" destOrd="0" presId="urn:microsoft.com/office/officeart/2005/8/layout/cycle8"/>
    <dgm:cxn modelId="{C13929C2-702E-4152-92EB-2172DF0AED65}" type="presOf" srcId="{521057A0-ADF7-4240-821F-7843264A47A2}" destId="{C244A571-570E-48B3-AE5B-E0B10A11356B}" srcOrd="0" destOrd="1" presId="urn:microsoft.com/office/officeart/2005/8/layout/cycle8"/>
    <dgm:cxn modelId="{E6A8A8C3-ECB3-4E25-BDB2-0B0E5300EA7F}" type="presOf" srcId="{A01B3760-9F3A-4900-BB64-DBE0B23AB1B5}" destId="{86A08064-3A24-40CD-AC65-65E358E392B1}" srcOrd="1" destOrd="0" presId="urn:microsoft.com/office/officeart/2005/8/layout/cycle8"/>
    <dgm:cxn modelId="{BF8BFECA-4540-4402-B51F-452D0428710B}" type="presOf" srcId="{A01B3760-9F3A-4900-BB64-DBE0B23AB1B5}" destId="{25A0CAB5-46C3-4A43-BFAC-E5DAB8B94645}" srcOrd="0" destOrd="0" presId="urn:microsoft.com/office/officeart/2005/8/layout/cycle8"/>
    <dgm:cxn modelId="{065921D2-F2D0-41ED-B0CF-5FC8D41E88E4}" type="presOf" srcId="{7CA49C31-5DD9-48A1-9B39-A06BF4E8F039}" destId="{B5E83796-158B-47FB-A0A1-4F24AADE95E4}" srcOrd="1" destOrd="1" presId="urn:microsoft.com/office/officeart/2005/8/layout/cycle8"/>
    <dgm:cxn modelId="{8C2123D4-260A-463B-99FC-09D69FBE5BA4}" type="presOf" srcId="{4434B187-0704-4B07-BB6A-CFEBD23D81A0}" destId="{B5E83796-158B-47FB-A0A1-4F24AADE95E4}" srcOrd="1" destOrd="0" presId="urn:microsoft.com/office/officeart/2005/8/layout/cycle8"/>
    <dgm:cxn modelId="{EB5D8ED8-AC6C-40C8-808D-833D31489A64}" type="presOf" srcId="{7CA49C31-5DD9-48A1-9B39-A06BF4E8F039}" destId="{077C4A21-DFE8-46EF-BE56-3B0D7B4DD51B}" srcOrd="0" destOrd="1" presId="urn:microsoft.com/office/officeart/2005/8/layout/cycle8"/>
    <dgm:cxn modelId="{94BF17DF-C327-4E0C-BFCF-DCAB5A857478}" srcId="{ACC772BA-1061-48CE-BE2B-B788E9E6CC87}" destId="{4434B187-0704-4B07-BB6A-CFEBD23D81A0}" srcOrd="1" destOrd="0" parTransId="{BF3893FE-69F4-4CA6-87C2-9F200C712FFF}" sibTransId="{41BB2B05-8CB0-4440-A294-51E559B07F42}"/>
    <dgm:cxn modelId="{97BEA0E7-C485-4CC5-86C2-9CF5405D1091}" type="presOf" srcId="{D0F64EB2-185A-4166-B72C-7CEE8F630638}" destId="{25A0CAB5-46C3-4A43-BFAC-E5DAB8B94645}" srcOrd="0" destOrd="1" presId="urn:microsoft.com/office/officeart/2005/8/layout/cycle8"/>
    <dgm:cxn modelId="{A0BE51EB-170D-403A-9738-9BCD0F46589F}" type="presOf" srcId="{521057A0-ADF7-4240-821F-7843264A47A2}" destId="{EC5E7372-AEE7-4E4A-829A-E917621E782F}" srcOrd="1" destOrd="1" presId="urn:microsoft.com/office/officeart/2005/8/layout/cycle8"/>
    <dgm:cxn modelId="{52E351ED-46AD-4712-9349-8F956B410BD6}" type="presOf" srcId="{5E45A415-C6F4-4D91-9E9F-D9363AEDE048}" destId="{9083DF41-C07D-4E50-A8DA-B955F5B30EBE}" srcOrd="0" destOrd="1" presId="urn:microsoft.com/office/officeart/2005/8/layout/cycle8"/>
    <dgm:cxn modelId="{C23439F9-023D-4947-A1B3-AD09758C0163}" srcId="{ACC772BA-1061-48CE-BE2B-B788E9E6CC87}" destId="{A01B3760-9F3A-4900-BB64-DBE0B23AB1B5}" srcOrd="0" destOrd="0" parTransId="{3FEEC6EF-2966-47F2-8DE4-7F44BB7D0AB7}" sibTransId="{ACB41C0C-A574-438D-A332-5DA06C287A6C}"/>
    <dgm:cxn modelId="{421F99FD-E24B-44A4-9929-11C123B8B628}" type="presOf" srcId="{71450814-C639-4456-998E-E99D3DBB17BF}" destId="{9083DF41-C07D-4E50-A8DA-B955F5B30EBE}" srcOrd="0" destOrd="0" presId="urn:microsoft.com/office/officeart/2005/8/layout/cycle8"/>
    <dgm:cxn modelId="{CCD87210-04C5-44E4-919F-80316DB4D3B0}" type="presParOf" srcId="{6B788882-578A-4508-B424-F35329BD77E6}" destId="{25A0CAB5-46C3-4A43-BFAC-E5DAB8B94645}" srcOrd="0" destOrd="0" presId="urn:microsoft.com/office/officeart/2005/8/layout/cycle8"/>
    <dgm:cxn modelId="{EE102279-FDA5-4E49-9CEE-BDF6EB882A82}" type="presParOf" srcId="{6B788882-578A-4508-B424-F35329BD77E6}" destId="{3BAA9428-DA6F-4301-BE94-D3CCFDA77E86}" srcOrd="1" destOrd="0" presId="urn:microsoft.com/office/officeart/2005/8/layout/cycle8"/>
    <dgm:cxn modelId="{46D7D618-FE31-481F-A37C-332312297A17}" type="presParOf" srcId="{6B788882-578A-4508-B424-F35329BD77E6}" destId="{5CE44178-9A84-46ED-AA18-8DC62FF48DCD}" srcOrd="2" destOrd="0" presId="urn:microsoft.com/office/officeart/2005/8/layout/cycle8"/>
    <dgm:cxn modelId="{E286DC5F-88B7-4272-8499-9F9E48E524FF}" type="presParOf" srcId="{6B788882-578A-4508-B424-F35329BD77E6}" destId="{86A08064-3A24-40CD-AC65-65E358E392B1}" srcOrd="3" destOrd="0" presId="urn:microsoft.com/office/officeart/2005/8/layout/cycle8"/>
    <dgm:cxn modelId="{81EE7929-FC6D-4FF7-A347-30EE166DB47C}" type="presParOf" srcId="{6B788882-578A-4508-B424-F35329BD77E6}" destId="{077C4A21-DFE8-46EF-BE56-3B0D7B4DD51B}" srcOrd="4" destOrd="0" presId="urn:microsoft.com/office/officeart/2005/8/layout/cycle8"/>
    <dgm:cxn modelId="{CF1757FB-D994-430C-A03E-A0E7E11D47E1}" type="presParOf" srcId="{6B788882-578A-4508-B424-F35329BD77E6}" destId="{099AD16C-5727-4F75-B671-4D723BA674D0}" srcOrd="5" destOrd="0" presId="urn:microsoft.com/office/officeart/2005/8/layout/cycle8"/>
    <dgm:cxn modelId="{84BA6645-6C6E-4D58-8A39-2F20EE1B610E}" type="presParOf" srcId="{6B788882-578A-4508-B424-F35329BD77E6}" destId="{D2633837-8E47-4419-A9FD-4395979F14AA}" srcOrd="6" destOrd="0" presId="urn:microsoft.com/office/officeart/2005/8/layout/cycle8"/>
    <dgm:cxn modelId="{A605A730-F471-4CE6-B9C6-8831210FD688}" type="presParOf" srcId="{6B788882-578A-4508-B424-F35329BD77E6}" destId="{B5E83796-158B-47FB-A0A1-4F24AADE95E4}" srcOrd="7" destOrd="0" presId="urn:microsoft.com/office/officeart/2005/8/layout/cycle8"/>
    <dgm:cxn modelId="{4F4BF39B-4957-4B5C-AD80-0448DFF4070D}" type="presParOf" srcId="{6B788882-578A-4508-B424-F35329BD77E6}" destId="{C244A571-570E-48B3-AE5B-E0B10A11356B}" srcOrd="8" destOrd="0" presId="urn:microsoft.com/office/officeart/2005/8/layout/cycle8"/>
    <dgm:cxn modelId="{DE4ECFD8-4A63-4677-9DF5-DBE7DFCEE76B}" type="presParOf" srcId="{6B788882-578A-4508-B424-F35329BD77E6}" destId="{46989922-F660-409B-956D-87545948238B}" srcOrd="9" destOrd="0" presId="urn:microsoft.com/office/officeart/2005/8/layout/cycle8"/>
    <dgm:cxn modelId="{3AF3E782-B148-45B7-AF4F-903F925D9BD5}" type="presParOf" srcId="{6B788882-578A-4508-B424-F35329BD77E6}" destId="{64981A8B-EB3B-4AC1-AE8B-1A981EB9390E}" srcOrd="10" destOrd="0" presId="urn:microsoft.com/office/officeart/2005/8/layout/cycle8"/>
    <dgm:cxn modelId="{D0CFF026-1F51-41E5-8593-A1AACE073645}" type="presParOf" srcId="{6B788882-578A-4508-B424-F35329BD77E6}" destId="{EC5E7372-AEE7-4E4A-829A-E917621E782F}" srcOrd="11" destOrd="0" presId="urn:microsoft.com/office/officeart/2005/8/layout/cycle8"/>
    <dgm:cxn modelId="{6678BC5B-0293-4892-A910-534563227221}" type="presParOf" srcId="{6B788882-578A-4508-B424-F35329BD77E6}" destId="{9083DF41-C07D-4E50-A8DA-B955F5B30EBE}" srcOrd="12" destOrd="0" presId="urn:microsoft.com/office/officeart/2005/8/layout/cycle8"/>
    <dgm:cxn modelId="{8B69AC46-82DB-44C4-A641-995AD6DCA2F6}" type="presParOf" srcId="{6B788882-578A-4508-B424-F35329BD77E6}" destId="{0AC0DAC5-AC34-4700-BAB8-3AF243E890F6}" srcOrd="13" destOrd="0" presId="urn:microsoft.com/office/officeart/2005/8/layout/cycle8"/>
    <dgm:cxn modelId="{5C6DAC0D-190B-453A-B0CC-D1661F5C657A}" type="presParOf" srcId="{6B788882-578A-4508-B424-F35329BD77E6}" destId="{061F18B3-6FE3-46B3-8939-1081B7BF1CB1}" srcOrd="14" destOrd="0" presId="urn:microsoft.com/office/officeart/2005/8/layout/cycle8"/>
    <dgm:cxn modelId="{C60B3F68-316D-445E-88AD-2B33D66FD6EA}" type="presParOf" srcId="{6B788882-578A-4508-B424-F35329BD77E6}" destId="{CFE5068A-6FA7-40B6-A362-EC80C813DB54}" srcOrd="15" destOrd="0" presId="urn:microsoft.com/office/officeart/2005/8/layout/cycle8"/>
    <dgm:cxn modelId="{FE2A7737-9F7A-4912-8C49-F5B07A662F16}" type="presParOf" srcId="{6B788882-578A-4508-B424-F35329BD77E6}" destId="{D876BB37-1DBD-481B-A814-7C2FA87AF29E}" srcOrd="16" destOrd="0" presId="urn:microsoft.com/office/officeart/2005/8/layout/cycle8"/>
    <dgm:cxn modelId="{9B4A6191-E6B4-4B70-A391-40E795A4518A}" type="presParOf" srcId="{6B788882-578A-4508-B424-F35329BD77E6}" destId="{1FEFBEE1-F396-4369-A1BF-622A86CEC966}" srcOrd="17" destOrd="0" presId="urn:microsoft.com/office/officeart/2005/8/layout/cycle8"/>
    <dgm:cxn modelId="{D5684377-FB96-4C77-94A9-172E20C17646}" type="presParOf" srcId="{6B788882-578A-4508-B424-F35329BD77E6}" destId="{D4BD01DD-B72C-46C4-B6B7-68363D3AA27C}" srcOrd="18" destOrd="0" presId="urn:microsoft.com/office/officeart/2005/8/layout/cycle8"/>
    <dgm:cxn modelId="{E57EF166-C192-4D34-B46D-8AEC5F191D4D}" type="presParOf" srcId="{6B788882-578A-4508-B424-F35329BD77E6}" destId="{FB9AFF6B-B920-4303-BAAE-3E2CC61FA7D7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A0CAB5-46C3-4A43-BFAC-E5DAB8B94645}">
      <dsp:nvSpPr>
        <dsp:cNvPr id="0" name=""/>
        <dsp:cNvSpPr/>
      </dsp:nvSpPr>
      <dsp:spPr>
        <a:xfrm>
          <a:off x="732839" y="394292"/>
          <a:ext cx="5255320" cy="5255320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b="1" kern="1200"/>
            <a:t>  </a:t>
          </a:r>
          <a:r>
            <a:rPr lang="nb-NO" sz="2000" b="1" kern="1200"/>
            <a:t>Dataunderlag</a:t>
          </a:r>
          <a:endParaRPr lang="nb-NO" sz="1700" b="1" kern="1200"/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b-NO" sz="1600" kern="1200"/>
            <a:t>  Koble sammen</a:t>
          </a:r>
          <a:br>
            <a:rPr lang="nb-NO" sz="1600" kern="1200"/>
          </a:br>
          <a:r>
            <a:rPr lang="nb-NO" sz="1600" kern="1200"/>
            <a:t>  relevante data</a:t>
          </a:r>
        </a:p>
      </dsp:txBody>
      <dsp:txXfrm>
        <a:off x="3522538" y="1483520"/>
        <a:ext cx="1939463" cy="1438956"/>
      </dsp:txXfrm>
    </dsp:sp>
    <dsp:sp modelId="{077C4A21-DFE8-46EF-BE56-3B0D7B4DD51B}">
      <dsp:nvSpPr>
        <dsp:cNvPr id="0" name=""/>
        <dsp:cNvSpPr/>
      </dsp:nvSpPr>
      <dsp:spPr>
        <a:xfrm>
          <a:off x="732839" y="570721"/>
          <a:ext cx="5255320" cy="5255320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b="1" kern="1200"/>
            <a:t>Maskinlæring</a:t>
          </a: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b-NO" sz="1600" kern="1200"/>
            <a:t>Predikere ytelse</a:t>
          </a:r>
          <a:br>
            <a:rPr lang="nb-NO" sz="1600" kern="1200"/>
          </a:br>
          <a:r>
            <a:rPr lang="nb-NO" sz="1600" kern="1200"/>
            <a:t>ved hjelp av maskinlæring</a:t>
          </a:r>
        </a:p>
      </dsp:txBody>
      <dsp:txXfrm>
        <a:off x="3522538" y="3297857"/>
        <a:ext cx="1939463" cy="1438956"/>
      </dsp:txXfrm>
    </dsp:sp>
    <dsp:sp modelId="{C244A571-570E-48B3-AE5B-E0B10A11356B}">
      <dsp:nvSpPr>
        <dsp:cNvPr id="0" name=""/>
        <dsp:cNvSpPr/>
      </dsp:nvSpPr>
      <dsp:spPr>
        <a:xfrm>
          <a:off x="556410" y="570721"/>
          <a:ext cx="5255320" cy="5255320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b="1" kern="1200"/>
            <a:t>Analyse</a:t>
          </a:r>
        </a:p>
        <a:p>
          <a:pPr marL="0" lvl="1" indent="0" algn="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b-NO" sz="1600" kern="1200"/>
            <a:t>Sammenstille predikert verdi med faktisk ytelse</a:t>
          </a:r>
          <a:br>
            <a:rPr lang="nb-NO" sz="1600" kern="1200"/>
          </a:br>
          <a:r>
            <a:rPr lang="nb-NO" sz="1600" kern="1200"/>
            <a:t>– store avvik kontrolleres</a:t>
          </a:r>
        </a:p>
      </dsp:txBody>
      <dsp:txXfrm>
        <a:off x="1082568" y="3297857"/>
        <a:ext cx="1939463" cy="1438956"/>
      </dsp:txXfrm>
    </dsp:sp>
    <dsp:sp modelId="{9083DF41-C07D-4E50-A8DA-B955F5B30EBE}">
      <dsp:nvSpPr>
        <dsp:cNvPr id="0" name=""/>
        <dsp:cNvSpPr/>
      </dsp:nvSpPr>
      <dsp:spPr>
        <a:xfrm>
          <a:off x="556410" y="394292"/>
          <a:ext cx="5255320" cy="5255320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t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/>
            <a:t>     </a:t>
          </a:r>
          <a:r>
            <a:rPr lang="nb-NO" sz="2000" b="1" kern="1200"/>
            <a:t>Kontroll</a:t>
          </a:r>
          <a:endParaRPr lang="nb-NO" sz="2400" b="1" kern="1200"/>
        </a:p>
        <a:p>
          <a:pPr marL="171450" lvl="1" indent="-171450" algn="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b-NO" sz="1600" kern="1200"/>
            <a:t>   Sjekke avvik og</a:t>
          </a:r>
          <a:br>
            <a:rPr lang="nb-NO" sz="1600" kern="1200"/>
          </a:br>
          <a:r>
            <a:rPr lang="nb-NO" sz="1600" kern="1200"/>
            <a:t>gir tilbakemelding</a:t>
          </a:r>
        </a:p>
      </dsp:txBody>
      <dsp:txXfrm>
        <a:off x="1082568" y="1483520"/>
        <a:ext cx="1939463" cy="1438956"/>
      </dsp:txXfrm>
    </dsp:sp>
    <dsp:sp modelId="{D876BB37-1DBD-481B-A814-7C2FA87AF29E}">
      <dsp:nvSpPr>
        <dsp:cNvPr id="0" name=""/>
        <dsp:cNvSpPr/>
      </dsp:nvSpPr>
      <dsp:spPr>
        <a:xfrm>
          <a:off x="407509" y="68963"/>
          <a:ext cx="5905979" cy="5905979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EFBEE1-F396-4369-A1BF-622A86CEC966}">
      <dsp:nvSpPr>
        <dsp:cNvPr id="0" name=""/>
        <dsp:cNvSpPr/>
      </dsp:nvSpPr>
      <dsp:spPr>
        <a:xfrm>
          <a:off x="407509" y="245391"/>
          <a:ext cx="5905979" cy="5905979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BD01DD-B72C-46C4-B6B7-68363D3AA27C}">
      <dsp:nvSpPr>
        <dsp:cNvPr id="0" name=""/>
        <dsp:cNvSpPr/>
      </dsp:nvSpPr>
      <dsp:spPr>
        <a:xfrm>
          <a:off x="231081" y="245391"/>
          <a:ext cx="5905979" cy="5905979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9AFF6B-B920-4303-BAAE-3E2CC61FA7D7}">
      <dsp:nvSpPr>
        <dsp:cNvPr id="0" name=""/>
        <dsp:cNvSpPr/>
      </dsp:nvSpPr>
      <dsp:spPr>
        <a:xfrm>
          <a:off x="231081" y="68963"/>
          <a:ext cx="5905979" cy="5905979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174618C2-52D9-43D9-B0C2-1466239045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>
              <a:latin typeface="Arial" panose="020B0604020202020204" pitchFamily="34" charset="0"/>
            </a:endParaRP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575B544-CDE3-476C-BC37-37639DD45A1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nb-NO">
                <a:latin typeface="Arial" panose="020B0604020202020204" pitchFamily="34" charset="0"/>
              </a:rPr>
              <a:t>12.08.2020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A233E94-E96D-44B6-B43A-85CFFD5B2D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>
              <a:latin typeface="Arial" panose="020B0604020202020204" pitchFamily="34" charset="0"/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69ECB4C-77E8-4550-9051-FDD46A725F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6DF62-3770-4227-B432-8019CEC3C92C}" type="slidenum">
              <a:rPr lang="nb-NO" smtClean="0">
                <a:latin typeface="Arial" panose="020B0604020202020204" pitchFamily="34" charset="0"/>
              </a:rPr>
              <a:t>‹#›</a:t>
            </a:fld>
            <a:endParaRPr lang="nb-NO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393147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r>
              <a:rPr lang="nb-NO"/>
              <a:t>12.08.2020</a:t>
            </a:r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B1966CE3-6EBA-40A7-AA17-B144CF65385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363396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942D5-83C0-4FD5-9589-1DD368E0953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358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3B18C8-FCD4-4925-AB4F-9639BD2C60CA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906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nb-NO"/>
              <a:t>12.08.2020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66CE3-6EBA-40A7-AA17-B144CF653850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7752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3B18C8-FCD4-4925-AB4F-9639BD2C60CA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6394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nb-NO"/>
              <a:t>12.08.2020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66CE3-6EBA-40A7-AA17-B144CF653850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5068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3B18C8-FCD4-4925-AB4F-9639BD2C60CA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8943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nb-NO"/>
              <a:t>12.08.2020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66CE3-6EBA-40A7-AA17-B144CF653850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1454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3B18C8-FCD4-4925-AB4F-9639BD2C60CA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3934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err="1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B3BF59-6C83-4081-8955-7FCC519FFEAD}" type="slidenum"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4870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lysbildenummer 4">
            <a:extLst>
              <a:ext uri="{FF2B5EF4-FFF2-40B4-BE49-F238E27FC236}">
                <a16:creationId xmlns:a16="http://schemas.microsoft.com/office/drawing/2014/main" id="{3B87B07C-FD77-4740-AC68-64F808AF1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8263" y="6311569"/>
            <a:ext cx="678555" cy="5360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2344241-B5F3-4D0A-8431-69272FDB842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C3EF471-EF42-4EE4-91EA-1C0632C15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8697"/>
            <a:ext cx="12192000" cy="6867939"/>
          </a:xfrm>
          <a:prstGeom prst="rect">
            <a:avLst/>
          </a:prstGeom>
          <a:solidFill>
            <a:srgbClr val="266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>
              <a:latin typeface="Arial" panose="020B0604020202020204" pitchFamily="34" charset="0"/>
            </a:endParaRPr>
          </a:p>
        </p:txBody>
      </p:sp>
      <p:pic>
        <p:nvPicPr>
          <p:cNvPr id="8" name="Grafikk 7" descr="Statens Pensjonskasse sin logo">
            <a:extLst>
              <a:ext uri="{FF2B5EF4-FFF2-40B4-BE49-F238E27FC236}">
                <a16:creationId xmlns:a16="http://schemas.microsoft.com/office/drawing/2014/main" id="{B4A0E104-BA24-49E6-830E-435EB680A2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77263" y="2616179"/>
            <a:ext cx="1837474" cy="161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99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sider_to-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01B52FC-2558-4D78-9BFB-323E3DC92774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6274527" y="6316963"/>
            <a:ext cx="1658211" cy="538877"/>
          </a:xfrm>
        </p:spPr>
        <p:txBody>
          <a:bodyPr/>
          <a:lstStyle>
            <a:lvl1pPr>
              <a:defRPr/>
            </a:lvl1pPr>
          </a:lstStyle>
          <a:p>
            <a:fld id="{A856C1AE-DF08-4315-8C84-0B004C99F3FD}" type="datetime1">
              <a:rPr lang="nb-NO" smtClean="0"/>
              <a:pPr/>
              <a:t>29.09.2022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F434FB1-0F97-4B09-91BF-1A2B226E813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2B6153D-68E5-4406-A4C1-B378911E976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F2344241-B5F3-4D0A-8431-69272FDB842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1D9660F-520B-4829-A792-83A08DB6AE68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407986" y="1552074"/>
            <a:ext cx="5509486" cy="4756650"/>
          </a:xfrm>
          <a:prstGeom prst="rect">
            <a:avLst/>
          </a:prstGeom>
        </p:spPr>
        <p:txBody>
          <a:bodyPr vert="horz" lIns="108000" tIns="144000" rIns="72000" bIns="72000" rtlCol="0">
            <a:norm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FAC1B52-251D-4FD6-93B4-96477A0A3275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6274527" y="1552074"/>
            <a:ext cx="5482579" cy="4756650"/>
          </a:xfrm>
          <a:prstGeom prst="rect">
            <a:avLst/>
          </a:prstGeom>
        </p:spPr>
        <p:txBody>
          <a:bodyPr vert="horz" lIns="108000" tIns="144000" rIns="72000" bIns="72000" rtlCol="0">
            <a:norm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08429F-0FFC-4F19-B2D7-094F5CAC24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6" y="368306"/>
            <a:ext cx="11376025" cy="1081082"/>
          </a:xfrm>
        </p:spPr>
        <p:txBody>
          <a:bodyPr lIns="108000">
            <a:normAutofit/>
          </a:bodyPr>
          <a:lstStyle>
            <a:lvl1pPr>
              <a:defRPr sz="3600"/>
            </a:lvl1pPr>
          </a:lstStyle>
          <a:p>
            <a:r>
              <a:rPr lang="nb-NO" noProof="0"/>
              <a:t>Klikk for å </a:t>
            </a:r>
            <a:r>
              <a:rPr lang="nb-NO"/>
              <a:t>sette inn tittel</a:t>
            </a:r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87689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ihåndsform: figur 21">
            <a:extLst>
              <a:ext uri="{FF2B5EF4-FFF2-40B4-BE49-F238E27FC236}">
                <a16:creationId xmlns:a16="http://schemas.microsoft.com/office/drawing/2014/main" id="{5E339837-BDF8-4CEB-A426-7DCCEAE02C8E}"/>
              </a:ext>
            </a:extLst>
          </p:cNvPr>
          <p:cNvSpPr/>
          <p:nvPr userDrawn="1"/>
        </p:nvSpPr>
        <p:spPr>
          <a:xfrm>
            <a:off x="696912" y="0"/>
            <a:ext cx="11495088" cy="6858001"/>
          </a:xfrm>
          <a:custGeom>
            <a:avLst/>
            <a:gdLst>
              <a:gd name="connsiteX0" fmla="*/ 10537 w 11495088"/>
              <a:gd name="connsiteY0" fmla="*/ 0 h 6858001"/>
              <a:gd name="connsiteX1" fmla="*/ 11495088 w 11495088"/>
              <a:gd name="connsiteY1" fmla="*/ 0 h 6858001"/>
              <a:gd name="connsiteX2" fmla="*/ 11495088 w 11495088"/>
              <a:gd name="connsiteY2" fmla="*/ 6858001 h 6858001"/>
              <a:gd name="connsiteX3" fmla="*/ 0 w 11495088"/>
              <a:gd name="connsiteY3" fmla="*/ 6858001 h 6858001"/>
              <a:gd name="connsiteX4" fmla="*/ 0 w 11495088"/>
              <a:gd name="connsiteY4" fmla="*/ 6847737 h 6858001"/>
              <a:gd name="connsiteX5" fmla="*/ 80886 w 11495088"/>
              <a:gd name="connsiteY5" fmla="*/ 6787251 h 6858001"/>
              <a:gd name="connsiteX6" fmla="*/ 1668904 w 11495088"/>
              <a:gd name="connsiteY6" fmla="*/ 3419930 h 6858001"/>
              <a:gd name="connsiteX7" fmla="*/ 1668905 w 11495088"/>
              <a:gd name="connsiteY7" fmla="*/ 3419930 h 6858001"/>
              <a:gd name="connsiteX8" fmla="*/ 80888 w 11495088"/>
              <a:gd name="connsiteY8" fmla="*/ 526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95088" h="6858001">
                <a:moveTo>
                  <a:pt x="10537" y="0"/>
                </a:moveTo>
                <a:lnTo>
                  <a:pt x="11495088" y="0"/>
                </a:lnTo>
                <a:lnTo>
                  <a:pt x="11495088" y="6858001"/>
                </a:lnTo>
                <a:lnTo>
                  <a:pt x="0" y="6858001"/>
                </a:lnTo>
                <a:lnTo>
                  <a:pt x="0" y="6847737"/>
                </a:lnTo>
                <a:lnTo>
                  <a:pt x="80886" y="6787251"/>
                </a:lnTo>
                <a:cubicBezTo>
                  <a:pt x="1050729" y="5986866"/>
                  <a:pt x="1668904" y="4775590"/>
                  <a:pt x="1668904" y="3419930"/>
                </a:cubicBezTo>
                <a:lnTo>
                  <a:pt x="1668905" y="3419930"/>
                </a:lnTo>
                <a:cubicBezTo>
                  <a:pt x="1668905" y="2064270"/>
                  <a:pt x="1050730" y="852994"/>
                  <a:pt x="80888" y="5260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>
              <a:latin typeface="Arial" panose="020B0604020202020204" pitchFamily="34" charset="0"/>
            </a:endParaRPr>
          </a:p>
        </p:txBody>
      </p:sp>
      <p:sp>
        <p:nvSpPr>
          <p:cNvPr id="15" name="Plassholder for tekst 9">
            <a:extLst>
              <a:ext uri="{FF2B5EF4-FFF2-40B4-BE49-F238E27FC236}">
                <a16:creationId xmlns:a16="http://schemas.microsoft.com/office/drawing/2014/main" id="{66E1F282-5450-413F-9CF3-F6617DDD218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96705" y="4320596"/>
            <a:ext cx="8798383" cy="903163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Sett inn tekst</a:t>
            </a:r>
          </a:p>
        </p:txBody>
      </p:sp>
      <p:sp>
        <p:nvSpPr>
          <p:cNvPr id="16" name="Tittel 22">
            <a:extLst>
              <a:ext uri="{FF2B5EF4-FFF2-40B4-BE49-F238E27FC236}">
                <a16:creationId xmlns:a16="http://schemas.microsoft.com/office/drawing/2014/main" id="{1F05EDD2-FD6C-4312-85F9-9A9E1A7BB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6705" y="2605867"/>
            <a:ext cx="8798383" cy="1714729"/>
          </a:xfrm>
        </p:spPr>
        <p:txBody>
          <a:bodyPr lIns="36000" anchor="ctr">
            <a:noAutofit/>
          </a:bodyPr>
          <a:lstStyle>
            <a:lvl1pPr algn="l">
              <a:defRPr sz="4800">
                <a:solidFill>
                  <a:schemeClr val="tx2"/>
                </a:solidFill>
              </a:defRPr>
            </a:lvl1pPr>
          </a:lstStyle>
          <a:p>
            <a:r>
              <a:rPr lang="nb-NO"/>
              <a:t>Sett inn tittel</a:t>
            </a:r>
          </a:p>
        </p:txBody>
      </p:sp>
      <p:sp>
        <p:nvSpPr>
          <p:cNvPr id="17" name="Plassholder for tekst 2">
            <a:extLst>
              <a:ext uri="{FF2B5EF4-FFF2-40B4-BE49-F238E27FC236}">
                <a16:creationId xmlns:a16="http://schemas.microsoft.com/office/drawing/2014/main" id="{83AE2219-25DA-4613-B1BE-321F7A4107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605868"/>
            <a:ext cx="2302525" cy="1714728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2000" b="1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nb-NO"/>
              <a:t>#</a:t>
            </a:r>
          </a:p>
        </p:txBody>
      </p:sp>
      <p:pic>
        <p:nvPicPr>
          <p:cNvPr id="20" name="Bilde 19">
            <a:extLst>
              <a:ext uri="{FF2B5EF4-FFF2-40B4-BE49-F238E27FC236}">
                <a16:creationId xmlns:a16="http://schemas.microsoft.com/office/drawing/2014/main" id="{206AD199-606F-42F5-84DE-112B1B6B5B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817" y="6444169"/>
            <a:ext cx="1372045" cy="28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ihåndsform: figur 22">
            <a:extLst>
              <a:ext uri="{FF2B5EF4-FFF2-40B4-BE49-F238E27FC236}">
                <a16:creationId xmlns:a16="http://schemas.microsoft.com/office/drawing/2014/main" id="{5F4EAD4C-9FC4-4E22-9366-8E2471F69D14}"/>
              </a:ext>
            </a:extLst>
          </p:cNvPr>
          <p:cNvSpPr/>
          <p:nvPr userDrawn="1"/>
        </p:nvSpPr>
        <p:spPr>
          <a:xfrm>
            <a:off x="696913" y="-1"/>
            <a:ext cx="11495088" cy="6858001"/>
          </a:xfrm>
          <a:custGeom>
            <a:avLst/>
            <a:gdLst>
              <a:gd name="connsiteX0" fmla="*/ 10537 w 11495088"/>
              <a:gd name="connsiteY0" fmla="*/ 0 h 6858001"/>
              <a:gd name="connsiteX1" fmla="*/ 11495088 w 11495088"/>
              <a:gd name="connsiteY1" fmla="*/ 0 h 6858001"/>
              <a:gd name="connsiteX2" fmla="*/ 11495088 w 11495088"/>
              <a:gd name="connsiteY2" fmla="*/ 6858001 h 6858001"/>
              <a:gd name="connsiteX3" fmla="*/ 0 w 11495088"/>
              <a:gd name="connsiteY3" fmla="*/ 6858001 h 6858001"/>
              <a:gd name="connsiteX4" fmla="*/ 0 w 11495088"/>
              <a:gd name="connsiteY4" fmla="*/ 6847737 h 6858001"/>
              <a:gd name="connsiteX5" fmla="*/ 80886 w 11495088"/>
              <a:gd name="connsiteY5" fmla="*/ 6787251 h 6858001"/>
              <a:gd name="connsiteX6" fmla="*/ 1668904 w 11495088"/>
              <a:gd name="connsiteY6" fmla="*/ 3419930 h 6858001"/>
              <a:gd name="connsiteX7" fmla="*/ 1668905 w 11495088"/>
              <a:gd name="connsiteY7" fmla="*/ 3419930 h 6858001"/>
              <a:gd name="connsiteX8" fmla="*/ 80888 w 11495088"/>
              <a:gd name="connsiteY8" fmla="*/ 526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95088" h="6858001">
                <a:moveTo>
                  <a:pt x="10537" y="0"/>
                </a:moveTo>
                <a:lnTo>
                  <a:pt x="11495088" y="0"/>
                </a:lnTo>
                <a:lnTo>
                  <a:pt x="11495088" y="6858001"/>
                </a:lnTo>
                <a:lnTo>
                  <a:pt x="0" y="6858001"/>
                </a:lnTo>
                <a:lnTo>
                  <a:pt x="0" y="6847737"/>
                </a:lnTo>
                <a:lnTo>
                  <a:pt x="80886" y="6787251"/>
                </a:lnTo>
                <a:cubicBezTo>
                  <a:pt x="1050729" y="5986866"/>
                  <a:pt x="1668904" y="4775590"/>
                  <a:pt x="1668904" y="3419930"/>
                </a:cubicBezTo>
                <a:lnTo>
                  <a:pt x="1668905" y="3419930"/>
                </a:lnTo>
                <a:cubicBezTo>
                  <a:pt x="1668905" y="2064270"/>
                  <a:pt x="1050730" y="852994"/>
                  <a:pt x="80888" y="526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>
              <a:latin typeface="Arial" panose="020B0604020202020204" pitchFamily="34" charset="0"/>
            </a:endParaRP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1E3025F8-BCFA-4EE8-9A03-42004B5946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817" y="6444169"/>
            <a:ext cx="1372045" cy="284079"/>
          </a:xfrm>
          <a:prstGeom prst="rect">
            <a:avLst/>
          </a:prstGeom>
        </p:spPr>
      </p:pic>
      <p:sp>
        <p:nvSpPr>
          <p:cNvPr id="8" name="Plassholder for tekst 9">
            <a:extLst>
              <a:ext uri="{FF2B5EF4-FFF2-40B4-BE49-F238E27FC236}">
                <a16:creationId xmlns:a16="http://schemas.microsoft.com/office/drawing/2014/main" id="{CD16C55E-2534-4A88-81AA-E80CC95E3D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96705" y="4320596"/>
            <a:ext cx="8798383" cy="903163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tekst</a:t>
            </a:r>
          </a:p>
        </p:txBody>
      </p:sp>
      <p:sp>
        <p:nvSpPr>
          <p:cNvPr id="9" name="Tittel 22">
            <a:extLst>
              <a:ext uri="{FF2B5EF4-FFF2-40B4-BE49-F238E27FC236}">
                <a16:creationId xmlns:a16="http://schemas.microsoft.com/office/drawing/2014/main" id="{A426C160-2B17-4B8D-9EC6-93D40D406D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6705" y="2605867"/>
            <a:ext cx="8798383" cy="1714729"/>
          </a:xfrm>
        </p:spPr>
        <p:txBody>
          <a:bodyPr lIns="36000" anchor="ctr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Sett inn tittel</a:t>
            </a:r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D1A8AD04-C781-4362-BFFB-0E209A4EC2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605868"/>
            <a:ext cx="2302525" cy="1714728"/>
          </a:xfrm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2000" b="1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nb-NO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53993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#3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ihåndsform: figur 6">
            <a:extLst>
              <a:ext uri="{FF2B5EF4-FFF2-40B4-BE49-F238E27FC236}">
                <a16:creationId xmlns:a16="http://schemas.microsoft.com/office/drawing/2014/main" id="{98F4B88D-8F79-4646-B14A-DDA2C07DF2C9}"/>
              </a:ext>
            </a:extLst>
          </p:cNvPr>
          <p:cNvSpPr/>
          <p:nvPr userDrawn="1"/>
        </p:nvSpPr>
        <p:spPr>
          <a:xfrm>
            <a:off x="0" y="1"/>
            <a:ext cx="12192001" cy="6461125"/>
          </a:xfrm>
          <a:custGeom>
            <a:avLst/>
            <a:gdLst>
              <a:gd name="connsiteX0" fmla="*/ 0 w 12192001"/>
              <a:gd name="connsiteY0" fmla="*/ 0 h 6461125"/>
              <a:gd name="connsiteX1" fmla="*/ 12192001 w 12192001"/>
              <a:gd name="connsiteY1" fmla="*/ 0 h 6461125"/>
              <a:gd name="connsiteX2" fmla="*/ 12192001 w 12192001"/>
              <a:gd name="connsiteY2" fmla="*/ 1835983 h 6461125"/>
              <a:gd name="connsiteX3" fmla="*/ 12069928 w 12192001"/>
              <a:gd name="connsiteY3" fmla="*/ 2049029 h 6461125"/>
              <a:gd name="connsiteX4" fmla="*/ 4287615 w 12192001"/>
              <a:gd name="connsiteY4" fmla="*/ 6461125 h 6461125"/>
              <a:gd name="connsiteX5" fmla="*/ 62605 w 12192001"/>
              <a:gd name="connsiteY5" fmla="*/ 5418602 h 6461125"/>
              <a:gd name="connsiteX6" fmla="*/ 0 w 12192001"/>
              <a:gd name="connsiteY6" fmla="*/ 5383978 h 646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461125">
                <a:moveTo>
                  <a:pt x="0" y="0"/>
                </a:moveTo>
                <a:lnTo>
                  <a:pt x="12192001" y="0"/>
                </a:lnTo>
                <a:lnTo>
                  <a:pt x="12192001" y="1835983"/>
                </a:lnTo>
                <a:lnTo>
                  <a:pt x="12069928" y="2049029"/>
                </a:lnTo>
                <a:cubicBezTo>
                  <a:pt x="10485736" y="4692064"/>
                  <a:pt x="7593268" y="6461125"/>
                  <a:pt x="4287615" y="6461125"/>
                </a:cubicBezTo>
                <a:cubicBezTo>
                  <a:pt x="2761928" y="6461125"/>
                  <a:pt x="1324258" y="6084284"/>
                  <a:pt x="62605" y="5418602"/>
                </a:cubicBezTo>
                <a:lnTo>
                  <a:pt x="0" y="538397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>
              <a:latin typeface="Arial" panose="020B0604020202020204" pitchFamily="34" charset="0"/>
            </a:endParaRPr>
          </a:p>
        </p:txBody>
      </p:sp>
      <p:sp>
        <p:nvSpPr>
          <p:cNvPr id="13" name="Plassholder for bilde 17">
            <a:extLst>
              <a:ext uri="{FF2B5EF4-FFF2-40B4-BE49-F238E27FC236}">
                <a16:creationId xmlns:a16="http://schemas.microsoft.com/office/drawing/2014/main" id="{A95D0F50-D80B-4127-805B-E8F3AB5205F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30530" y="1248760"/>
            <a:ext cx="4360480" cy="4360480"/>
          </a:xfrm>
          <a:custGeom>
            <a:avLst/>
            <a:gdLst>
              <a:gd name="connsiteX0" fmla="*/ 1475270 w 2950540"/>
              <a:gd name="connsiteY0" fmla="*/ 0 h 2950540"/>
              <a:gd name="connsiteX1" fmla="*/ 2950540 w 2950540"/>
              <a:gd name="connsiteY1" fmla="*/ 1475270 h 2950540"/>
              <a:gd name="connsiteX2" fmla="*/ 1475270 w 2950540"/>
              <a:gd name="connsiteY2" fmla="*/ 2950540 h 2950540"/>
              <a:gd name="connsiteX3" fmla="*/ 0 w 2950540"/>
              <a:gd name="connsiteY3" fmla="*/ 1475270 h 2950540"/>
              <a:gd name="connsiteX4" fmla="*/ 1475270 w 2950540"/>
              <a:gd name="connsiteY4" fmla="*/ 0 h 295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0540" h="2950540">
                <a:moveTo>
                  <a:pt x="1475270" y="0"/>
                </a:moveTo>
                <a:cubicBezTo>
                  <a:pt x="2290039" y="0"/>
                  <a:pt x="2950540" y="660501"/>
                  <a:pt x="2950540" y="1475270"/>
                </a:cubicBezTo>
                <a:cubicBezTo>
                  <a:pt x="2950540" y="2290039"/>
                  <a:pt x="2290039" y="2950540"/>
                  <a:pt x="1475270" y="2950540"/>
                </a:cubicBezTo>
                <a:cubicBezTo>
                  <a:pt x="660501" y="2950540"/>
                  <a:pt x="0" y="2290039"/>
                  <a:pt x="0" y="1475270"/>
                </a:cubicBezTo>
                <a:cubicBezTo>
                  <a:pt x="0" y="660501"/>
                  <a:pt x="660501" y="0"/>
                  <a:pt x="1475270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517E6584-5D7E-423D-AAE8-6DC24D5FC8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817" y="6444169"/>
            <a:ext cx="1372045" cy="284079"/>
          </a:xfrm>
          <a:prstGeom prst="rect">
            <a:avLst/>
          </a:prstGeom>
        </p:spPr>
      </p:pic>
      <p:sp>
        <p:nvSpPr>
          <p:cNvPr id="10" name="Tittel 22">
            <a:extLst>
              <a:ext uri="{FF2B5EF4-FFF2-40B4-BE49-F238E27FC236}">
                <a16:creationId xmlns:a16="http://schemas.microsoft.com/office/drawing/2014/main" id="{D04C02E3-9065-42CD-AB61-60C52655E8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5397" y="2700183"/>
            <a:ext cx="6259736" cy="1457634"/>
          </a:xfrm>
        </p:spPr>
        <p:txBody>
          <a:bodyPr lIns="36000" anchor="ctr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Sett inn tittel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CE60B47E-F3FA-4D48-8419-B48956C99C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5396" y="4170434"/>
            <a:ext cx="6259736" cy="718457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Sett inn tekst</a:t>
            </a:r>
          </a:p>
        </p:txBody>
      </p:sp>
    </p:spTree>
    <p:extLst>
      <p:ext uri="{BB962C8B-B14F-4D97-AF65-F5344CB8AC3E}">
        <p14:creationId xmlns:p14="http://schemas.microsoft.com/office/powerpoint/2010/main" val="272979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ihåndsform: figur 10">
            <a:extLst>
              <a:ext uri="{FF2B5EF4-FFF2-40B4-BE49-F238E27FC236}">
                <a16:creationId xmlns:a16="http://schemas.microsoft.com/office/drawing/2014/main" id="{E1BB0166-3371-41BB-86E9-668528796EAD}"/>
              </a:ext>
            </a:extLst>
          </p:cNvPr>
          <p:cNvSpPr/>
          <p:nvPr userDrawn="1"/>
        </p:nvSpPr>
        <p:spPr>
          <a:xfrm>
            <a:off x="0" y="1"/>
            <a:ext cx="12192001" cy="6461125"/>
          </a:xfrm>
          <a:custGeom>
            <a:avLst/>
            <a:gdLst>
              <a:gd name="connsiteX0" fmla="*/ 0 w 12192001"/>
              <a:gd name="connsiteY0" fmla="*/ 0 h 6461125"/>
              <a:gd name="connsiteX1" fmla="*/ 12192001 w 12192001"/>
              <a:gd name="connsiteY1" fmla="*/ 0 h 6461125"/>
              <a:gd name="connsiteX2" fmla="*/ 12192001 w 12192001"/>
              <a:gd name="connsiteY2" fmla="*/ 1835983 h 6461125"/>
              <a:gd name="connsiteX3" fmla="*/ 12069928 w 12192001"/>
              <a:gd name="connsiteY3" fmla="*/ 2049029 h 6461125"/>
              <a:gd name="connsiteX4" fmla="*/ 4287615 w 12192001"/>
              <a:gd name="connsiteY4" fmla="*/ 6461125 h 6461125"/>
              <a:gd name="connsiteX5" fmla="*/ 62605 w 12192001"/>
              <a:gd name="connsiteY5" fmla="*/ 5418602 h 6461125"/>
              <a:gd name="connsiteX6" fmla="*/ 0 w 12192001"/>
              <a:gd name="connsiteY6" fmla="*/ 5383978 h 646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461125">
                <a:moveTo>
                  <a:pt x="0" y="0"/>
                </a:moveTo>
                <a:lnTo>
                  <a:pt x="12192001" y="0"/>
                </a:lnTo>
                <a:lnTo>
                  <a:pt x="12192001" y="1835983"/>
                </a:lnTo>
                <a:lnTo>
                  <a:pt x="12069928" y="2049029"/>
                </a:lnTo>
                <a:cubicBezTo>
                  <a:pt x="10485736" y="4692064"/>
                  <a:pt x="7593268" y="6461125"/>
                  <a:pt x="4287615" y="6461125"/>
                </a:cubicBezTo>
                <a:cubicBezTo>
                  <a:pt x="2761928" y="6461125"/>
                  <a:pt x="1324258" y="6084284"/>
                  <a:pt x="62605" y="5418602"/>
                </a:cubicBezTo>
                <a:lnTo>
                  <a:pt x="0" y="538397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>
              <a:latin typeface="Arial" panose="020B0604020202020204" pitchFamily="34" charset="0"/>
            </a:endParaRPr>
          </a:p>
        </p:txBody>
      </p:sp>
      <p:sp>
        <p:nvSpPr>
          <p:cNvPr id="14" name="Plassholder for bilde 17">
            <a:extLst>
              <a:ext uri="{FF2B5EF4-FFF2-40B4-BE49-F238E27FC236}">
                <a16:creationId xmlns:a16="http://schemas.microsoft.com/office/drawing/2014/main" id="{6D9F00D4-4577-40A1-BA12-70EA72F9AE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30530" y="1248760"/>
            <a:ext cx="4360480" cy="4360480"/>
          </a:xfrm>
          <a:custGeom>
            <a:avLst/>
            <a:gdLst>
              <a:gd name="connsiteX0" fmla="*/ 1475270 w 2950540"/>
              <a:gd name="connsiteY0" fmla="*/ 0 h 2950540"/>
              <a:gd name="connsiteX1" fmla="*/ 2950540 w 2950540"/>
              <a:gd name="connsiteY1" fmla="*/ 1475270 h 2950540"/>
              <a:gd name="connsiteX2" fmla="*/ 1475270 w 2950540"/>
              <a:gd name="connsiteY2" fmla="*/ 2950540 h 2950540"/>
              <a:gd name="connsiteX3" fmla="*/ 0 w 2950540"/>
              <a:gd name="connsiteY3" fmla="*/ 1475270 h 2950540"/>
              <a:gd name="connsiteX4" fmla="*/ 1475270 w 2950540"/>
              <a:gd name="connsiteY4" fmla="*/ 0 h 295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0540" h="2950540">
                <a:moveTo>
                  <a:pt x="1475270" y="0"/>
                </a:moveTo>
                <a:cubicBezTo>
                  <a:pt x="2290039" y="0"/>
                  <a:pt x="2950540" y="660501"/>
                  <a:pt x="2950540" y="1475270"/>
                </a:cubicBezTo>
                <a:cubicBezTo>
                  <a:pt x="2950540" y="2290039"/>
                  <a:pt x="2290039" y="2950540"/>
                  <a:pt x="1475270" y="2950540"/>
                </a:cubicBezTo>
                <a:cubicBezTo>
                  <a:pt x="660501" y="2950540"/>
                  <a:pt x="0" y="2290039"/>
                  <a:pt x="0" y="1475270"/>
                </a:cubicBezTo>
                <a:cubicBezTo>
                  <a:pt x="0" y="660501"/>
                  <a:pt x="660501" y="0"/>
                  <a:pt x="1475270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pic>
        <p:nvPicPr>
          <p:cNvPr id="20" name="Bilde 19">
            <a:extLst>
              <a:ext uri="{FF2B5EF4-FFF2-40B4-BE49-F238E27FC236}">
                <a16:creationId xmlns:a16="http://schemas.microsoft.com/office/drawing/2014/main" id="{0B20F63C-65B6-486A-B6D2-A977DBD3F3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817" y="6444169"/>
            <a:ext cx="1372045" cy="284079"/>
          </a:xfrm>
          <a:prstGeom prst="rect">
            <a:avLst/>
          </a:prstGeom>
        </p:spPr>
      </p:pic>
      <p:sp>
        <p:nvSpPr>
          <p:cNvPr id="7" name="Tittel 22">
            <a:extLst>
              <a:ext uri="{FF2B5EF4-FFF2-40B4-BE49-F238E27FC236}">
                <a16:creationId xmlns:a16="http://schemas.microsoft.com/office/drawing/2014/main" id="{E2838444-050D-4A92-BBF5-96871F7026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5397" y="2700183"/>
            <a:ext cx="6259736" cy="1457634"/>
          </a:xfrm>
        </p:spPr>
        <p:txBody>
          <a:bodyPr lIns="36000" anchor="ctr">
            <a:noAutofit/>
          </a:bodyPr>
          <a:lstStyle>
            <a:lvl1pPr algn="l">
              <a:defRPr sz="4400">
                <a:solidFill>
                  <a:schemeClr val="tx2"/>
                </a:solidFill>
              </a:defRPr>
            </a:lvl1pPr>
          </a:lstStyle>
          <a:p>
            <a:r>
              <a:rPr lang="nb-NO"/>
              <a:t>Sett inn tittel</a:t>
            </a:r>
          </a:p>
        </p:txBody>
      </p:sp>
      <p:sp>
        <p:nvSpPr>
          <p:cNvPr id="8" name="Plassholder for tekst 9">
            <a:extLst>
              <a:ext uri="{FF2B5EF4-FFF2-40B4-BE49-F238E27FC236}">
                <a16:creationId xmlns:a16="http://schemas.microsoft.com/office/drawing/2014/main" id="{BAD047A6-3F63-40B0-B0A1-C0F99EF026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5396" y="4170434"/>
            <a:ext cx="6259736" cy="718457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Sett inn tekst</a:t>
            </a:r>
          </a:p>
        </p:txBody>
      </p:sp>
    </p:spTree>
    <p:extLst>
      <p:ext uri="{BB962C8B-B14F-4D97-AF65-F5344CB8AC3E}">
        <p14:creationId xmlns:p14="http://schemas.microsoft.com/office/powerpoint/2010/main" val="194392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spalter innhold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4EC8B80-95B3-45C3-9DCA-2E19418B9016}"/>
              </a:ext>
            </a:extLst>
          </p:cNvPr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lvl1pPr>
              <a:defRPr/>
            </a:lvl1pPr>
          </a:lstStyle>
          <a:p>
            <a:fld id="{B4D39777-4E9F-4836-9209-54EFFB97C6EC}" type="datetime1">
              <a:rPr lang="nb-NO" smtClean="0"/>
              <a:pPr/>
              <a:t>29.09.2022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0A2AD20-FD31-4082-8B1B-82A6C37B4A8D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15D11B0-BED2-41E5-AD4E-DF3D58CE634C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>
            <a:lvl1pPr>
              <a:defRPr/>
            </a:lvl1pPr>
          </a:lstStyle>
          <a:p>
            <a:fld id="{F2344241-B5F3-4D0A-8431-69272FDB842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8A9B0A0E-849E-4AC3-A771-85B87031CE71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407988" y="1457626"/>
            <a:ext cx="3600000" cy="2834974"/>
          </a:xfrm>
        </p:spPr>
        <p:txBody>
          <a:bodyPr lIns="108000" tIns="108000" rIns="108000" bIns="108000">
            <a:normAutofit/>
          </a:bodyPr>
          <a:lstStyle>
            <a:lvl1pPr>
              <a:defRPr sz="20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9" name="Plassholder for innhold 7">
            <a:extLst>
              <a:ext uri="{FF2B5EF4-FFF2-40B4-BE49-F238E27FC236}">
                <a16:creationId xmlns:a16="http://schemas.microsoft.com/office/drawing/2014/main" id="{8BF4689A-473D-4DC0-90ED-9A50B3DF3C46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4303592" y="1457626"/>
            <a:ext cx="3600000" cy="2834974"/>
          </a:xfrm>
        </p:spPr>
        <p:txBody>
          <a:bodyPr lIns="108000" tIns="108000" rIns="108000" bIns="108000">
            <a:normAutofit/>
          </a:bodyPr>
          <a:lstStyle>
            <a:lvl1pPr>
              <a:defRPr sz="20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1" name="Plassholder for innhold 7">
            <a:extLst>
              <a:ext uri="{FF2B5EF4-FFF2-40B4-BE49-F238E27FC236}">
                <a16:creationId xmlns:a16="http://schemas.microsoft.com/office/drawing/2014/main" id="{72CED794-AAEB-4418-9867-496042F34D99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8199195" y="1457626"/>
            <a:ext cx="3600000" cy="2834974"/>
          </a:xfrm>
        </p:spPr>
        <p:txBody>
          <a:bodyPr lIns="108000" tIns="108000" rIns="108000" bIns="108000">
            <a:normAutofit/>
          </a:bodyPr>
          <a:lstStyle>
            <a:lvl1pPr>
              <a:defRPr sz="20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54FD80A3-3C34-465A-B846-966F99C488F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7988" y="4398963"/>
            <a:ext cx="3600000" cy="1909762"/>
          </a:xfrm>
        </p:spPr>
        <p:txBody>
          <a:bodyPr tIns="72000" anchor="t"/>
          <a:lstStyle>
            <a:lvl1pPr marL="0" indent="0">
              <a:buNone/>
              <a:defRPr b="0"/>
            </a:lvl1pPr>
          </a:lstStyle>
          <a:p>
            <a:pPr lvl="0"/>
            <a:r>
              <a:rPr lang="nb-NO"/>
              <a:t>Sett inn tekst</a:t>
            </a:r>
          </a:p>
        </p:txBody>
      </p:sp>
      <p:sp>
        <p:nvSpPr>
          <p:cNvPr id="22" name="Plassholder for tekst 9">
            <a:extLst>
              <a:ext uri="{FF2B5EF4-FFF2-40B4-BE49-F238E27FC236}">
                <a16:creationId xmlns:a16="http://schemas.microsoft.com/office/drawing/2014/main" id="{EA3C9819-AEFF-473A-A78E-F600EA54D76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303592" y="4398963"/>
            <a:ext cx="3600000" cy="1909762"/>
          </a:xfrm>
        </p:spPr>
        <p:txBody>
          <a:bodyPr tIns="72000" anchor="t"/>
          <a:lstStyle>
            <a:lvl1pPr marL="0" indent="0">
              <a:buNone/>
              <a:defRPr b="0"/>
            </a:lvl1pPr>
          </a:lstStyle>
          <a:p>
            <a:pPr lvl="0"/>
            <a:r>
              <a:rPr lang="nb-NO"/>
              <a:t>Sett inn tekst</a:t>
            </a:r>
          </a:p>
        </p:txBody>
      </p:sp>
      <p:sp>
        <p:nvSpPr>
          <p:cNvPr id="23" name="Plassholder for tekst 9">
            <a:extLst>
              <a:ext uri="{FF2B5EF4-FFF2-40B4-BE49-F238E27FC236}">
                <a16:creationId xmlns:a16="http://schemas.microsoft.com/office/drawing/2014/main" id="{524B1E75-DC7A-445D-9583-F04E0D1DE16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199195" y="4398963"/>
            <a:ext cx="3600000" cy="1909762"/>
          </a:xfrm>
        </p:spPr>
        <p:txBody>
          <a:bodyPr tIns="72000" anchor="t"/>
          <a:lstStyle>
            <a:lvl1pPr marL="0" indent="0">
              <a:buNone/>
              <a:defRPr b="0"/>
            </a:lvl1pPr>
          </a:lstStyle>
          <a:p>
            <a:pPr lvl="0"/>
            <a:r>
              <a:rPr lang="nb-NO"/>
              <a:t>Sett inn tekst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48C94E3-CFEE-47BD-A140-6EEEDBA200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6" y="368306"/>
            <a:ext cx="11376025" cy="858915"/>
          </a:xfrm>
        </p:spPr>
        <p:txBody>
          <a:bodyPr lIns="108000">
            <a:normAutofit/>
          </a:bodyPr>
          <a:lstStyle>
            <a:lvl1pPr algn="ctr">
              <a:defRPr sz="3600"/>
            </a:lvl1pPr>
          </a:lstStyle>
          <a:p>
            <a:r>
              <a:rPr lang="nb-NO" noProof="0"/>
              <a:t>Klikk for å </a:t>
            </a:r>
            <a:r>
              <a:rPr lang="nb-NO"/>
              <a:t>sette inn tittel</a:t>
            </a:r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72281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spalter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6D711066-65AB-4328-AD56-89DBD17F94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2" y="424076"/>
            <a:ext cx="11341101" cy="743789"/>
          </a:xfrm>
        </p:spPr>
        <p:txBody>
          <a:bodyPr>
            <a:noAutofit/>
          </a:bodyPr>
          <a:lstStyle>
            <a:lvl1pPr algn="ctr">
              <a:defRPr sz="3600"/>
            </a:lvl1pPr>
          </a:lstStyle>
          <a:p>
            <a:r>
              <a:rPr lang="nb-NO"/>
              <a:t>Klikk for å sette inn tittel</a:t>
            </a:r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82AC0C6F-3194-4CE2-88D7-B40E17522F58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>
            <a:lvl1pPr>
              <a:defRPr/>
            </a:lvl1pPr>
          </a:lstStyle>
          <a:p>
            <a:fld id="{3157BF68-EB0C-4657-B038-B34261D42B3B}" type="datetime1">
              <a:rPr lang="nb-NO" smtClean="0"/>
              <a:pPr/>
              <a:t>29.09.2022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DF75BAC-5750-44F1-84C7-19504F0C33D9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2E684F7-34D4-4D87-8E6F-88CDA23696E2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>
            <a:lvl1pPr>
              <a:defRPr/>
            </a:lvl1pPr>
          </a:lstStyle>
          <a:p>
            <a:fld id="{F2344241-B5F3-4D0A-8431-69272FDB842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3" name="Plassholder for tekst 9">
            <a:extLst>
              <a:ext uri="{FF2B5EF4-FFF2-40B4-BE49-F238E27FC236}">
                <a16:creationId xmlns:a16="http://schemas.microsoft.com/office/drawing/2014/main" id="{BE8C45BC-4086-4BE2-959B-C957E64C208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41848" y="4403040"/>
            <a:ext cx="3600000" cy="1800000"/>
          </a:xfrm>
        </p:spPr>
        <p:txBody>
          <a:bodyPr tIns="72000" anchor="t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nb-NO"/>
              <a:t>Sett inn tekst</a:t>
            </a:r>
          </a:p>
        </p:txBody>
      </p:sp>
      <p:sp>
        <p:nvSpPr>
          <p:cNvPr id="14" name="Plassholder for tekst 9">
            <a:extLst>
              <a:ext uri="{FF2B5EF4-FFF2-40B4-BE49-F238E27FC236}">
                <a16:creationId xmlns:a16="http://schemas.microsoft.com/office/drawing/2014/main" id="{5B4B231F-3F19-4C29-8FC9-A22AD2D794E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320522" y="4403040"/>
            <a:ext cx="3600000" cy="1800000"/>
          </a:xfrm>
        </p:spPr>
        <p:txBody>
          <a:bodyPr tIns="72000" anchor="t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nb-NO"/>
              <a:t>Sett inn tekst</a:t>
            </a:r>
          </a:p>
        </p:txBody>
      </p:sp>
      <p:sp>
        <p:nvSpPr>
          <p:cNvPr id="15" name="Plassholder for tekst 9">
            <a:extLst>
              <a:ext uri="{FF2B5EF4-FFF2-40B4-BE49-F238E27FC236}">
                <a16:creationId xmlns:a16="http://schemas.microsoft.com/office/drawing/2014/main" id="{48203D65-45E1-43B6-A6EE-7FCD870E665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199195" y="4403040"/>
            <a:ext cx="3600000" cy="1800000"/>
          </a:xfrm>
        </p:spPr>
        <p:txBody>
          <a:bodyPr tIns="72000" anchor="t"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Sett inn tekst</a:t>
            </a:r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571B098D-B4C8-48E4-922E-B8662186DEFE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41848" y="1449386"/>
            <a:ext cx="3600000" cy="2844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b-NO"/>
              <a:t>Bilde</a:t>
            </a:r>
          </a:p>
        </p:txBody>
      </p:sp>
      <p:sp>
        <p:nvSpPr>
          <p:cNvPr id="18" name="Plassholder for bilde 7">
            <a:extLst>
              <a:ext uri="{FF2B5EF4-FFF2-40B4-BE49-F238E27FC236}">
                <a16:creationId xmlns:a16="http://schemas.microsoft.com/office/drawing/2014/main" id="{86CC97ED-FD4E-49F9-92EE-CBE055C50E7E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320522" y="1449387"/>
            <a:ext cx="3600000" cy="2844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b-NO"/>
              <a:t>Bilde</a:t>
            </a:r>
          </a:p>
        </p:txBody>
      </p:sp>
      <p:sp>
        <p:nvSpPr>
          <p:cNvPr id="19" name="Plassholder for bilde 7">
            <a:extLst>
              <a:ext uri="{FF2B5EF4-FFF2-40B4-BE49-F238E27FC236}">
                <a16:creationId xmlns:a16="http://schemas.microsoft.com/office/drawing/2014/main" id="{5862D64E-EAD3-4E99-B45B-13F9BA33994E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8199195" y="1449386"/>
            <a:ext cx="3600000" cy="2844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b-NO"/>
              <a:t>Bilde</a:t>
            </a:r>
          </a:p>
        </p:txBody>
      </p:sp>
    </p:spTree>
    <p:extLst>
      <p:ext uri="{BB962C8B-B14F-4D97-AF65-F5344CB8AC3E}">
        <p14:creationId xmlns:p14="http://schemas.microsoft.com/office/powerpoint/2010/main" val="349881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spalter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6D711066-65AB-4328-AD56-89DBD17F94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138" y="424076"/>
            <a:ext cx="11282361" cy="743789"/>
          </a:xfrm>
        </p:spPr>
        <p:txBody>
          <a:bodyPr>
            <a:noAutofit/>
          </a:bodyPr>
          <a:lstStyle>
            <a:lvl1pPr algn="ctr">
              <a:defRPr sz="3600"/>
            </a:lvl1pPr>
          </a:lstStyle>
          <a:p>
            <a:r>
              <a:rPr lang="nb-NO"/>
              <a:t>Klikk for å sette inn tittel</a:t>
            </a:r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BBD1B08-9979-449A-A57D-AD4D2F64D226}"/>
              </a:ext>
            </a:extLst>
          </p:cNvPr>
          <p:cNvSpPr>
            <a:spLocks noGrp="1"/>
          </p:cNvSpPr>
          <p:nvPr>
            <p:ph type="dt" sz="half" idx="54"/>
          </p:nvPr>
        </p:nvSpPr>
        <p:spPr/>
        <p:txBody>
          <a:bodyPr/>
          <a:lstStyle>
            <a:lvl1pPr>
              <a:defRPr/>
            </a:lvl1pPr>
          </a:lstStyle>
          <a:p>
            <a:fld id="{E23B6328-8740-4FF7-AB4D-9DB68ADE208B}" type="datetime1">
              <a:rPr lang="nb-NO" smtClean="0"/>
              <a:pPr/>
              <a:t>29.09.2022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C2F01D1-8177-4B94-9571-192D011985F9}"/>
              </a:ext>
            </a:extLst>
          </p:cNvPr>
          <p:cNvSpPr>
            <a:spLocks noGrp="1"/>
          </p:cNvSpPr>
          <p:nvPr>
            <p:ph type="ftr" sz="quarter" idx="55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85A9CBE-78F8-430A-ACA7-BEFDB136AC82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/>
        <p:txBody>
          <a:bodyPr/>
          <a:lstStyle>
            <a:lvl1pPr>
              <a:defRPr/>
            </a:lvl1pPr>
          </a:lstStyle>
          <a:p>
            <a:fld id="{F2344241-B5F3-4D0A-8431-69272FDB842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4" name="Plassholder for innhold 7">
            <a:extLst>
              <a:ext uri="{FF2B5EF4-FFF2-40B4-BE49-F238E27FC236}">
                <a16:creationId xmlns:a16="http://schemas.microsoft.com/office/drawing/2014/main" id="{23649824-2B9F-4003-9533-476825D51C04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407988" y="1449388"/>
            <a:ext cx="2664000" cy="284321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5" name="Plassholder for innhold 7">
            <a:extLst>
              <a:ext uri="{FF2B5EF4-FFF2-40B4-BE49-F238E27FC236}">
                <a16:creationId xmlns:a16="http://schemas.microsoft.com/office/drawing/2014/main" id="{26827612-EF82-492E-9B94-3143741F72F3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3316878" y="1449388"/>
            <a:ext cx="2664000" cy="284321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6" name="Plassholder for innhold 7">
            <a:extLst>
              <a:ext uri="{FF2B5EF4-FFF2-40B4-BE49-F238E27FC236}">
                <a16:creationId xmlns:a16="http://schemas.microsoft.com/office/drawing/2014/main" id="{3580D098-D95A-4752-BDDC-6FA032A04634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6225768" y="1449388"/>
            <a:ext cx="2664000" cy="284321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7" name="Plassholder for tekst 9">
            <a:extLst>
              <a:ext uri="{FF2B5EF4-FFF2-40B4-BE49-F238E27FC236}">
                <a16:creationId xmlns:a16="http://schemas.microsoft.com/office/drawing/2014/main" id="{6D5343B2-F2C9-4C77-B9EF-E401AEE03A6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7988" y="4398963"/>
            <a:ext cx="2664000" cy="1909762"/>
          </a:xfrm>
        </p:spPr>
        <p:txBody>
          <a:bodyPr tIns="72000">
            <a:norm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nb-NO"/>
              <a:t>Sett inn tekst</a:t>
            </a:r>
          </a:p>
        </p:txBody>
      </p:sp>
      <p:sp>
        <p:nvSpPr>
          <p:cNvPr id="28" name="Plassholder for tekst 9">
            <a:extLst>
              <a:ext uri="{FF2B5EF4-FFF2-40B4-BE49-F238E27FC236}">
                <a16:creationId xmlns:a16="http://schemas.microsoft.com/office/drawing/2014/main" id="{1A062C1C-415B-411A-9DE9-907BBB6A931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316878" y="4398963"/>
            <a:ext cx="2664000" cy="1909762"/>
          </a:xfrm>
        </p:spPr>
        <p:txBody>
          <a:bodyPr tIns="72000">
            <a:norm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nb-NO"/>
              <a:t>Sett inn tekst</a:t>
            </a:r>
          </a:p>
        </p:txBody>
      </p:sp>
      <p:sp>
        <p:nvSpPr>
          <p:cNvPr id="29" name="Plassholder for tekst 9">
            <a:extLst>
              <a:ext uri="{FF2B5EF4-FFF2-40B4-BE49-F238E27FC236}">
                <a16:creationId xmlns:a16="http://schemas.microsoft.com/office/drawing/2014/main" id="{6890770D-5EBC-42F2-96F1-E3E6529803B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25768" y="4398963"/>
            <a:ext cx="2664000" cy="1909762"/>
          </a:xfrm>
        </p:spPr>
        <p:txBody>
          <a:bodyPr tIns="72000">
            <a:norm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nb-NO"/>
              <a:t>Sett inn tekst</a:t>
            </a:r>
          </a:p>
        </p:txBody>
      </p:sp>
      <p:sp>
        <p:nvSpPr>
          <p:cNvPr id="30" name="Plassholder for innhold 7">
            <a:extLst>
              <a:ext uri="{FF2B5EF4-FFF2-40B4-BE49-F238E27FC236}">
                <a16:creationId xmlns:a16="http://schemas.microsoft.com/office/drawing/2014/main" id="{B549F5C0-8681-4155-B1A6-12121500C099}"/>
              </a:ext>
            </a:extLst>
          </p:cNvPr>
          <p:cNvSpPr>
            <a:spLocks noGrp="1"/>
          </p:cNvSpPr>
          <p:nvPr>
            <p:ph sz="quarter" idx="57"/>
          </p:nvPr>
        </p:nvSpPr>
        <p:spPr>
          <a:xfrm>
            <a:off x="9134659" y="1449388"/>
            <a:ext cx="2664000" cy="284321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1" name="Plassholder for tekst 9">
            <a:extLst>
              <a:ext uri="{FF2B5EF4-FFF2-40B4-BE49-F238E27FC236}">
                <a16:creationId xmlns:a16="http://schemas.microsoft.com/office/drawing/2014/main" id="{C95AB7F1-5BC4-407A-86E0-81B8D4FB0BA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9134659" y="4398963"/>
            <a:ext cx="2664000" cy="1909762"/>
          </a:xfrm>
        </p:spPr>
        <p:txBody>
          <a:bodyPr tIns="72000">
            <a:norm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nb-NO"/>
              <a:t>Sett inn tekst</a:t>
            </a:r>
          </a:p>
        </p:txBody>
      </p:sp>
    </p:spTree>
    <p:extLst>
      <p:ext uri="{BB962C8B-B14F-4D97-AF65-F5344CB8AC3E}">
        <p14:creationId xmlns:p14="http://schemas.microsoft.com/office/powerpoint/2010/main" val="403679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  <p15:guide id="2" orient="horz" pos="272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spalter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tel 2">
            <a:extLst>
              <a:ext uri="{FF2B5EF4-FFF2-40B4-BE49-F238E27FC236}">
                <a16:creationId xmlns:a16="http://schemas.microsoft.com/office/drawing/2014/main" id="{005EF711-B8F4-49AB-B6E2-D78C62B25A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526" y="424076"/>
            <a:ext cx="11326487" cy="743789"/>
          </a:xfrm>
        </p:spPr>
        <p:txBody>
          <a:bodyPr>
            <a:noAutofit/>
          </a:bodyPr>
          <a:lstStyle>
            <a:lvl1pPr algn="ctr">
              <a:defRPr sz="3600"/>
            </a:lvl1pPr>
          </a:lstStyle>
          <a:p>
            <a:r>
              <a:rPr lang="nb-NO"/>
              <a:t>Klikk for å sette inn tittel</a:t>
            </a:r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C48274A8-7BB5-43ED-ADFB-1BA22576B627}"/>
              </a:ext>
            </a:extLst>
          </p:cNvPr>
          <p:cNvSpPr>
            <a:spLocks noGrp="1"/>
          </p:cNvSpPr>
          <p:nvPr>
            <p:ph type="dt" sz="half" idx="48"/>
          </p:nvPr>
        </p:nvSpPr>
        <p:spPr/>
        <p:txBody>
          <a:bodyPr/>
          <a:lstStyle>
            <a:lvl1pPr>
              <a:defRPr/>
            </a:lvl1pPr>
          </a:lstStyle>
          <a:p>
            <a:fld id="{B1BE634C-C091-4688-880A-2CBEAD378725}" type="datetime1">
              <a:rPr lang="nb-NO" smtClean="0"/>
              <a:pPr/>
              <a:t>29.09.2022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69322AA-94C1-4256-89C1-8808F07D2D29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292A17A-48F6-453B-952C-65ECE5D7E463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/>
        <p:txBody>
          <a:bodyPr/>
          <a:lstStyle>
            <a:lvl1pPr>
              <a:defRPr/>
            </a:lvl1pPr>
          </a:lstStyle>
          <a:p>
            <a:fld id="{F2344241-B5F3-4D0A-8431-69272FDB842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4" name="Plassholder for tekst 9">
            <a:extLst>
              <a:ext uri="{FF2B5EF4-FFF2-40B4-BE49-F238E27FC236}">
                <a16:creationId xmlns:a16="http://schemas.microsoft.com/office/drawing/2014/main" id="{BC6543E3-4A52-422C-876F-E13010848A8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42913" y="4434035"/>
            <a:ext cx="2664000" cy="1836000"/>
          </a:xfrm>
        </p:spPr>
        <p:txBody>
          <a:bodyPr tIns="72000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nb-NO"/>
              <a:t>Sett inn tekst</a:t>
            </a:r>
          </a:p>
        </p:txBody>
      </p:sp>
      <p:sp>
        <p:nvSpPr>
          <p:cNvPr id="21" name="Plassholder for tekst 9">
            <a:extLst>
              <a:ext uri="{FF2B5EF4-FFF2-40B4-BE49-F238E27FC236}">
                <a16:creationId xmlns:a16="http://schemas.microsoft.com/office/drawing/2014/main" id="{2B004FA3-27F8-4B11-910F-2F92230C2B8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334097" y="4434035"/>
            <a:ext cx="2664000" cy="1836000"/>
          </a:xfrm>
        </p:spPr>
        <p:txBody>
          <a:bodyPr tIns="72000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nb-NO"/>
              <a:t>Sett inn tekst</a:t>
            </a:r>
          </a:p>
        </p:txBody>
      </p:sp>
      <p:sp>
        <p:nvSpPr>
          <p:cNvPr id="22" name="Plassholder for tekst 9">
            <a:extLst>
              <a:ext uri="{FF2B5EF4-FFF2-40B4-BE49-F238E27FC236}">
                <a16:creationId xmlns:a16="http://schemas.microsoft.com/office/drawing/2014/main" id="{70596CB9-13C6-468A-B44B-686E6868687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25281" y="4434035"/>
            <a:ext cx="2664000" cy="1836000"/>
          </a:xfrm>
        </p:spPr>
        <p:txBody>
          <a:bodyPr tIns="72000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nb-NO"/>
              <a:t>Sett inn tekst</a:t>
            </a:r>
          </a:p>
        </p:txBody>
      </p:sp>
      <p:sp>
        <p:nvSpPr>
          <p:cNvPr id="23" name="Plassholder for bilde 7">
            <a:extLst>
              <a:ext uri="{FF2B5EF4-FFF2-40B4-BE49-F238E27FC236}">
                <a16:creationId xmlns:a16="http://schemas.microsoft.com/office/drawing/2014/main" id="{F2A9B2E4-6387-4682-8801-289CD685D7A4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42913" y="1449386"/>
            <a:ext cx="2664000" cy="288448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b-NO"/>
              <a:t>Bilde</a:t>
            </a:r>
          </a:p>
        </p:txBody>
      </p:sp>
      <p:sp>
        <p:nvSpPr>
          <p:cNvPr id="24" name="Plassholder for bilde 7">
            <a:extLst>
              <a:ext uri="{FF2B5EF4-FFF2-40B4-BE49-F238E27FC236}">
                <a16:creationId xmlns:a16="http://schemas.microsoft.com/office/drawing/2014/main" id="{994E2113-9AD2-43E0-9DA8-96AA9131859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3335280" y="1449386"/>
            <a:ext cx="2664000" cy="288448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b-NO"/>
              <a:t>Bilde</a:t>
            </a:r>
          </a:p>
        </p:txBody>
      </p:sp>
      <p:sp>
        <p:nvSpPr>
          <p:cNvPr id="25" name="Plassholder for bilde 7">
            <a:extLst>
              <a:ext uri="{FF2B5EF4-FFF2-40B4-BE49-F238E27FC236}">
                <a16:creationId xmlns:a16="http://schemas.microsoft.com/office/drawing/2014/main" id="{2D51C4C3-B34F-4803-9BC1-708E2AE67376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227647" y="1449386"/>
            <a:ext cx="2664000" cy="288448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b-NO"/>
              <a:t>Bilde</a:t>
            </a:r>
          </a:p>
        </p:txBody>
      </p:sp>
      <p:sp>
        <p:nvSpPr>
          <p:cNvPr id="26" name="Plassholder for tekst 9">
            <a:extLst>
              <a:ext uri="{FF2B5EF4-FFF2-40B4-BE49-F238E27FC236}">
                <a16:creationId xmlns:a16="http://schemas.microsoft.com/office/drawing/2014/main" id="{EA8BE56D-CF98-446B-BD6A-50D3B4B09D3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116464" y="4434035"/>
            <a:ext cx="2664000" cy="1836000"/>
          </a:xfrm>
        </p:spPr>
        <p:txBody>
          <a:bodyPr tIns="72000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nb-NO"/>
              <a:t>Sett inn tekst</a:t>
            </a:r>
          </a:p>
        </p:txBody>
      </p:sp>
      <p:sp>
        <p:nvSpPr>
          <p:cNvPr id="27" name="Plassholder for bilde 7">
            <a:extLst>
              <a:ext uri="{FF2B5EF4-FFF2-40B4-BE49-F238E27FC236}">
                <a16:creationId xmlns:a16="http://schemas.microsoft.com/office/drawing/2014/main" id="{7437615D-18A5-4F55-865C-64307D0ADC1F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9120013" y="1449386"/>
            <a:ext cx="2664000" cy="288448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nb-NO"/>
              <a:t>Bilde</a:t>
            </a:r>
          </a:p>
        </p:txBody>
      </p:sp>
    </p:spTree>
    <p:extLst>
      <p:ext uri="{BB962C8B-B14F-4D97-AF65-F5344CB8AC3E}">
        <p14:creationId xmlns:p14="http://schemas.microsoft.com/office/powerpoint/2010/main" val="243794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389">
          <p15:clr>
            <a:srgbClr val="FBAE40"/>
          </p15:clr>
        </p15:guide>
        <p15:guide id="2" orient="horz" pos="2772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/figur i midten tekst rund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25C6212-4A04-4CA8-B594-FCAED8BBF2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sette inn tittel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13D1E99-A932-4BAA-8773-454EECF7B9EC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1FB93358-966C-49E5-ABE0-DC3388B76CE0}" type="datetime1">
              <a:rPr lang="nb-NO" smtClean="0"/>
              <a:pPr/>
              <a:t>29.09.2022</a:t>
            </a:fld>
            <a:endParaRPr lang="nb-NO"/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1AB4294C-B23C-4D08-BCEA-F71ED1705A90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949637B-5788-4356-AA72-30968E54B70B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/>
            </a:lvl1pPr>
          </a:lstStyle>
          <a:p>
            <a:fld id="{F2344241-B5F3-4D0A-8431-69272FDB842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AAB8BF53-73EA-4B8E-B385-9E02411FCB94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684000" y="1465392"/>
            <a:ext cx="4824000" cy="4824000"/>
          </a:xfrm>
        </p:spPr>
        <p:txBody>
          <a:bodyPr lIns="108000" tIns="108000" rIns="108000"/>
          <a:lstStyle>
            <a:lvl1pPr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3964C7E1-712E-496D-A5E6-4861284B1AD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07988" y="1449388"/>
            <a:ext cx="2952000" cy="4824000"/>
          </a:xfrm>
        </p:spPr>
        <p:txBody>
          <a:bodyPr lIns="108000" tIns="108000" rIns="10800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19" name="Plassholder for tekst 7">
            <a:extLst>
              <a:ext uri="{FF2B5EF4-FFF2-40B4-BE49-F238E27FC236}">
                <a16:creationId xmlns:a16="http://schemas.microsoft.com/office/drawing/2014/main" id="{6C5F623E-E43D-4661-AAB4-A638C68D064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832012" y="1449387"/>
            <a:ext cx="2952001" cy="4824000"/>
          </a:xfrm>
        </p:spPr>
        <p:txBody>
          <a:bodyPr lIns="108000" tIns="108000" rIns="10800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</p:spTree>
    <p:extLst>
      <p:ext uri="{BB962C8B-B14F-4D97-AF65-F5344CB8AC3E}">
        <p14:creationId xmlns:p14="http://schemas.microsoft.com/office/powerpoint/2010/main" val="224571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6FE99C5-8438-423D-803C-83A2BDED6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99195" y="6321967"/>
            <a:ext cx="392805" cy="5360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2344241-B5F3-4D0A-8431-69272FDB8425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6CC38205-6B78-4BE9-9676-BD180BEE6E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97" y="549275"/>
            <a:ext cx="2298271" cy="475852"/>
          </a:xfrm>
          <a:prstGeom prst="rect">
            <a:avLst/>
          </a:prstGeom>
        </p:spPr>
      </p:pic>
      <p:sp>
        <p:nvSpPr>
          <p:cNvPr id="10" name="Frihåndsform: figur 9">
            <a:extLst>
              <a:ext uri="{FF2B5EF4-FFF2-40B4-BE49-F238E27FC236}">
                <a16:creationId xmlns:a16="http://schemas.microsoft.com/office/drawing/2014/main" id="{096AA231-0762-477F-BFA7-6FEE5B1DA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73859" y="-16476"/>
            <a:ext cx="9218141" cy="6887824"/>
          </a:xfrm>
          <a:custGeom>
            <a:avLst/>
            <a:gdLst>
              <a:gd name="connsiteX0" fmla="*/ 9194366 w 9194366"/>
              <a:gd name="connsiteY0" fmla="*/ 0 h 6870059"/>
              <a:gd name="connsiteX1" fmla="*/ 9194366 w 9194366"/>
              <a:gd name="connsiteY1" fmla="*/ 6867940 h 6870059"/>
              <a:gd name="connsiteX2" fmla="*/ 7585805 w 9194366"/>
              <a:gd name="connsiteY2" fmla="*/ 6870059 h 6870059"/>
              <a:gd name="connsiteX3" fmla="*/ 7560530 w 9194366"/>
              <a:gd name="connsiteY3" fmla="*/ 6758018 h 6870059"/>
              <a:gd name="connsiteX4" fmla="*/ 4842528 w 9194366"/>
              <a:gd name="connsiteY4" fmla="*/ 2275751 h 6870059"/>
              <a:gd name="connsiteX5" fmla="*/ 4842529 w 9194366"/>
              <a:gd name="connsiteY5" fmla="*/ 2275750 h 6870059"/>
              <a:gd name="connsiteX6" fmla="*/ 110283 w 9194366"/>
              <a:gd name="connsiteY6" fmla="*/ 20962 h 6870059"/>
              <a:gd name="connsiteX7" fmla="*/ 0 w 9194366"/>
              <a:gd name="connsiteY7" fmla="*/ 7505 h 6870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94366" h="6870059">
                <a:moveTo>
                  <a:pt x="9194366" y="0"/>
                </a:moveTo>
                <a:lnTo>
                  <a:pt x="9194366" y="6867940"/>
                </a:lnTo>
                <a:lnTo>
                  <a:pt x="7585805" y="6870059"/>
                </a:lnTo>
                <a:lnTo>
                  <a:pt x="7560530" y="6758018"/>
                </a:lnTo>
                <a:cubicBezTo>
                  <a:pt x="7140795" y="5102808"/>
                  <a:pt x="6228665" y="3529197"/>
                  <a:pt x="4842528" y="2275751"/>
                </a:cubicBezTo>
                <a:lnTo>
                  <a:pt x="4842529" y="2275750"/>
                </a:lnTo>
                <a:cubicBezTo>
                  <a:pt x="3456394" y="1022306"/>
                  <a:pt x="1799243" y="272587"/>
                  <a:pt x="110283" y="20962"/>
                </a:cubicBezTo>
                <a:lnTo>
                  <a:pt x="0" y="7505"/>
                </a:lnTo>
                <a:close/>
              </a:path>
            </a:pathLst>
          </a:custGeom>
          <a:solidFill>
            <a:srgbClr val="266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 sz="1350">
              <a:latin typeface="Arial" panose="020B0604020202020204" pitchFamily="34" charset="0"/>
            </a:endParaRP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E78EEB8C-FBFA-4E57-B488-B463E84F2A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913" y="3428999"/>
            <a:ext cx="7455071" cy="1490543"/>
          </a:xfrm>
          <a:prstGeom prst="rect">
            <a:avLst/>
          </a:prstGeom>
        </p:spPr>
        <p:txBody>
          <a:bodyPr vert="horz" lIns="72000" tIns="108000" rIns="108000" bIns="108000" rtlCol="0" anchor="ctr">
            <a:noAutofit/>
          </a:bodyPr>
          <a:lstStyle>
            <a:lvl1pPr>
              <a:defRPr sz="4000" cap="all" baseline="0"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Sett inn Tittel</a:t>
            </a:r>
          </a:p>
        </p:txBody>
      </p:sp>
      <p:sp>
        <p:nvSpPr>
          <p:cNvPr id="12" name="Plassholder for tekst 6">
            <a:extLst>
              <a:ext uri="{FF2B5EF4-FFF2-40B4-BE49-F238E27FC236}">
                <a16:creationId xmlns:a16="http://schemas.microsoft.com/office/drawing/2014/main" id="{35353DB3-5784-433A-A1C4-4EE53653B8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6913" y="5888038"/>
            <a:ext cx="1574649" cy="420687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sp>
        <p:nvSpPr>
          <p:cNvPr id="14" name="Plassholder for tekst 19">
            <a:extLst>
              <a:ext uri="{FF2B5EF4-FFF2-40B4-BE49-F238E27FC236}">
                <a16:creationId xmlns:a16="http://schemas.microsoft.com/office/drawing/2014/main" id="{E1EDD450-FF33-4092-9480-682B7708C92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96691" y="5888037"/>
            <a:ext cx="5770997" cy="420688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/>
              <a:t>Navn</a:t>
            </a:r>
          </a:p>
        </p:txBody>
      </p:sp>
      <p:sp>
        <p:nvSpPr>
          <p:cNvPr id="15" name="Plassholder for tekst 21">
            <a:extLst>
              <a:ext uri="{FF2B5EF4-FFF2-40B4-BE49-F238E27FC236}">
                <a16:creationId xmlns:a16="http://schemas.microsoft.com/office/drawing/2014/main" id="{D04F187D-C92F-45F6-A28A-3C852E1F0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6913" y="4919542"/>
            <a:ext cx="7455071" cy="864219"/>
          </a:xfrm>
        </p:spPr>
        <p:txBody>
          <a:bodyPr/>
          <a:lstStyle>
            <a:lvl1pPr marL="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/>
              <a:t>Sett inn tekst</a:t>
            </a:r>
          </a:p>
        </p:txBody>
      </p:sp>
    </p:spTree>
    <p:extLst>
      <p:ext uri="{BB962C8B-B14F-4D97-AF65-F5344CB8AC3E}">
        <p14:creationId xmlns:p14="http://schemas.microsoft.com/office/powerpoint/2010/main" val="424434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venstre Innhold høy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6A29EE08-2210-4DD1-960A-A609BE775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7759" y="367871"/>
            <a:ext cx="8066252" cy="1008063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sette inn tittel</a:t>
            </a:r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047496B-C8F4-4726-A8E8-FF887658043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5E42A820-19FB-48B5-AFBA-ADEA8981A47A}" type="datetime1">
              <a:rPr lang="nb-NO" smtClean="0"/>
              <a:pPr/>
              <a:t>29.09.2022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09DB0CD-D3E5-4CA6-8995-7F9FE4ED289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7032E75-ACF7-46D8-B95B-A364EDC9F50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F2344241-B5F3-4D0A-8431-69272FDB842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67A63231-E0E5-4491-9D2A-898E1ECCAE5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-1" y="0"/>
            <a:ext cx="3432171" cy="6855840"/>
          </a:xfrm>
          <a:solidFill>
            <a:schemeClr val="accent3"/>
          </a:solidFill>
        </p:spPr>
        <p:txBody>
          <a:bodyPr lIns="252000" tIns="1440000" rIns="180000" bIns="54000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innhold 4">
            <a:extLst>
              <a:ext uri="{FF2B5EF4-FFF2-40B4-BE49-F238E27FC236}">
                <a16:creationId xmlns:a16="http://schemas.microsoft.com/office/drawing/2014/main" id="{3BACC16E-5DBD-4FF4-9676-509076133C1E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717757" y="1465392"/>
            <a:ext cx="8066253" cy="4851571"/>
          </a:xfrm>
        </p:spPr>
        <p:txBody>
          <a:bodyPr lIns="108000" tIns="108000" rIns="108000" bIns="108000">
            <a:normAutofit/>
          </a:bodyPr>
          <a:lstStyle>
            <a:lvl1pPr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3727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et 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CB252053-F34C-40D4-8283-1839FAD3A9B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-10048"/>
            <a:ext cx="5787571" cy="6868048"/>
          </a:xfrm>
          <a:custGeom>
            <a:avLst/>
            <a:gdLst>
              <a:gd name="connsiteX0" fmla="*/ 0 w 5784501"/>
              <a:gd name="connsiteY0" fmla="*/ 0 h 6864405"/>
              <a:gd name="connsiteX1" fmla="*/ 2352299 w 5784501"/>
              <a:gd name="connsiteY1" fmla="*/ 0 h 6864405"/>
              <a:gd name="connsiteX2" fmla="*/ 5784501 w 5784501"/>
              <a:gd name="connsiteY2" fmla="*/ 3432203 h 6864405"/>
              <a:gd name="connsiteX3" fmla="*/ 5784500 w 5784501"/>
              <a:gd name="connsiteY3" fmla="*/ 3432203 h 6864405"/>
              <a:gd name="connsiteX4" fmla="*/ 2352298 w 5784501"/>
              <a:gd name="connsiteY4" fmla="*/ 6864405 h 6864405"/>
              <a:gd name="connsiteX5" fmla="*/ 0 w 5784501"/>
              <a:gd name="connsiteY5" fmla="*/ 6864405 h 6864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84501" h="6864405">
                <a:moveTo>
                  <a:pt x="0" y="0"/>
                </a:moveTo>
                <a:lnTo>
                  <a:pt x="2352299" y="0"/>
                </a:lnTo>
                <a:cubicBezTo>
                  <a:pt x="4247853" y="0"/>
                  <a:pt x="5784501" y="1536650"/>
                  <a:pt x="5784501" y="3432203"/>
                </a:cubicBezTo>
                <a:lnTo>
                  <a:pt x="5784500" y="3432203"/>
                </a:lnTo>
                <a:cubicBezTo>
                  <a:pt x="5784500" y="5327757"/>
                  <a:pt x="4247851" y="6864405"/>
                  <a:pt x="2352298" y="6864405"/>
                </a:cubicBezTo>
                <a:lnTo>
                  <a:pt x="0" y="686440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8" name="Tittel 6">
            <a:extLst>
              <a:ext uri="{FF2B5EF4-FFF2-40B4-BE49-F238E27FC236}">
                <a16:creationId xmlns:a16="http://schemas.microsoft.com/office/drawing/2014/main" id="{5153F226-D253-493A-BBB1-80BBE93A8C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5204" y="368300"/>
            <a:ext cx="5608809" cy="1176246"/>
          </a:xfrm>
        </p:spPr>
        <p:txBody>
          <a:bodyPr anchor="t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sette inn tittel</a:t>
            </a:r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6B17CC8-C099-4745-8358-DEF0501D158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2036EFA9-8F9C-464E-9FDB-DFE8A1E55257}" type="datetime1">
              <a:rPr lang="nb-NO" smtClean="0"/>
              <a:pPr/>
              <a:t>29.09.2022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F3CB278-1BE9-4565-9BE3-4751F8F04D3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F018A23-7DC6-44B9-8EE1-614211CB113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F2344241-B5F3-4D0A-8431-69272FDB842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D10B6D6F-6DE8-4A49-A3BA-B42C08D44B9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75375" y="1544638"/>
            <a:ext cx="5608638" cy="4772325"/>
          </a:xfrm>
        </p:spPr>
        <p:txBody>
          <a:bodyPr lIns="108000" tIns="108000" rIns="108000" bIns="108000"/>
          <a:lstStyle>
            <a:lvl1pPr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28686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et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78D34B07-6652-4BBA-AC77-48EE213641C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17540" y="-619"/>
            <a:ext cx="5774461" cy="6864405"/>
          </a:xfrm>
          <a:custGeom>
            <a:avLst/>
            <a:gdLst>
              <a:gd name="connsiteX0" fmla="*/ 3432203 w 5774461"/>
              <a:gd name="connsiteY0" fmla="*/ 0 h 6864405"/>
              <a:gd name="connsiteX1" fmla="*/ 5774461 w 5774461"/>
              <a:gd name="connsiteY1" fmla="*/ 0 h 6864405"/>
              <a:gd name="connsiteX2" fmla="*/ 5774461 w 5774461"/>
              <a:gd name="connsiteY2" fmla="*/ 6864405 h 6864405"/>
              <a:gd name="connsiteX3" fmla="*/ 3432202 w 5774461"/>
              <a:gd name="connsiteY3" fmla="*/ 6864405 h 6864405"/>
              <a:gd name="connsiteX4" fmla="*/ 0 w 5774461"/>
              <a:gd name="connsiteY4" fmla="*/ 3432202 h 6864405"/>
              <a:gd name="connsiteX5" fmla="*/ 1 w 5774461"/>
              <a:gd name="connsiteY5" fmla="*/ 3432202 h 6864405"/>
              <a:gd name="connsiteX6" fmla="*/ 3432203 w 5774461"/>
              <a:gd name="connsiteY6" fmla="*/ 0 h 6864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74461" h="6864405">
                <a:moveTo>
                  <a:pt x="3432203" y="0"/>
                </a:moveTo>
                <a:lnTo>
                  <a:pt x="5774461" y="0"/>
                </a:lnTo>
                <a:lnTo>
                  <a:pt x="5774461" y="6864405"/>
                </a:lnTo>
                <a:lnTo>
                  <a:pt x="3432202" y="6864405"/>
                </a:lnTo>
                <a:cubicBezTo>
                  <a:pt x="1536648" y="6864405"/>
                  <a:pt x="0" y="5327755"/>
                  <a:pt x="0" y="3432202"/>
                </a:cubicBezTo>
                <a:lnTo>
                  <a:pt x="1" y="3432202"/>
                </a:lnTo>
                <a:cubicBezTo>
                  <a:pt x="1" y="1536648"/>
                  <a:pt x="1536650" y="0"/>
                  <a:pt x="3432203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8" name="Tittel 6">
            <a:extLst>
              <a:ext uri="{FF2B5EF4-FFF2-40B4-BE49-F238E27FC236}">
                <a16:creationId xmlns:a16="http://schemas.microsoft.com/office/drawing/2014/main" id="{5153F226-D253-493A-BBB1-80BBE93A8C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754" y="368300"/>
            <a:ext cx="5608809" cy="1176246"/>
          </a:xfrm>
        </p:spPr>
        <p:txBody>
          <a:bodyPr anchor="t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sette inn tittel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F74021FB-E346-46B1-9389-D1363925FFB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07988" y="1539425"/>
            <a:ext cx="5608638" cy="4764087"/>
          </a:xfrm>
        </p:spPr>
        <p:txBody>
          <a:bodyPr lIns="108000" tIns="108000" rIns="108000" bIns="108000"/>
          <a:lstStyle>
            <a:lvl1pPr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6841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tt 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6">
            <a:extLst>
              <a:ext uri="{FF2B5EF4-FFF2-40B4-BE49-F238E27FC236}">
                <a16:creationId xmlns:a16="http://schemas.microsoft.com/office/drawing/2014/main" id="{861423DE-B4E6-4EB3-A334-A62AC7CCC7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4770" y="375134"/>
            <a:ext cx="5608809" cy="1176246"/>
          </a:xfrm>
        </p:spPr>
        <p:txBody>
          <a:bodyPr anchor="t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sette inn tittel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0CD73190-0542-482D-907E-EB01C8ED5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71" y="6444169"/>
            <a:ext cx="1372045" cy="284079"/>
          </a:xfrm>
          <a:prstGeom prst="rect">
            <a:avLst/>
          </a:prstGeom>
        </p:spPr>
      </p:pic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DDE1B563-4189-4256-BBE6-386122BAFEB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-1" y="0"/>
            <a:ext cx="6024563" cy="685800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5A2C2A83-8FF8-42D3-BDC4-E2B318C931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0" y="6308725"/>
            <a:ext cx="1871663" cy="5388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F6BA09C3-10ED-4C91-B3C1-3F51CD764686}" type="datetime1">
              <a:rPr lang="nb-NO" smtClean="0"/>
              <a:pPr/>
              <a:t>29.09.2022</a:t>
            </a:fld>
            <a:endParaRPr lang="nb-NO"/>
          </a:p>
        </p:txBody>
      </p:sp>
      <p:sp>
        <p:nvSpPr>
          <p:cNvPr id="13" name="Plassholder for bunntekst 4">
            <a:extLst>
              <a:ext uri="{FF2B5EF4-FFF2-40B4-BE49-F238E27FC236}">
                <a16:creationId xmlns:a16="http://schemas.microsoft.com/office/drawing/2014/main" id="{39333C71-C80D-423B-B4BA-79F6E353D6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2125" y="6308725"/>
            <a:ext cx="3546475" cy="5388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50D7933-44FC-440D-8B85-F74320249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9195" y="6321967"/>
            <a:ext cx="392805" cy="5360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nb-NO" sz="1200" b="1" kern="1200" smtClean="0">
                <a:solidFill>
                  <a:schemeClr val="accent2"/>
                </a:solidFill>
                <a:latin typeface="Arial" panose="020B0604020202020204" pitchFamily="34" charset="0"/>
                <a:ea typeface="Source Sans Pro Bold" panose="020B0703030403020204" pitchFamily="34" charset="0"/>
                <a:cs typeface="+mn-cs"/>
              </a:defRPr>
            </a:lvl1pPr>
          </a:lstStyle>
          <a:p>
            <a:fld id="{F2344241-B5F3-4D0A-8431-69272FDB842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Plassholder for tekst 5">
            <a:extLst>
              <a:ext uri="{FF2B5EF4-FFF2-40B4-BE49-F238E27FC236}">
                <a16:creationId xmlns:a16="http://schemas.microsoft.com/office/drawing/2014/main" id="{126ACC68-C8ED-4705-A304-E8B913321EF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75375" y="1544638"/>
            <a:ext cx="5608638" cy="4764087"/>
          </a:xfrm>
        </p:spPr>
        <p:txBody>
          <a:bodyPr lIns="108000" tIns="108000" rIns="108000" bIns="108000"/>
          <a:lstStyle>
            <a:lvl1pPr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243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tt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DDE1B563-4189-4256-BBE6-386122BAFEB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67438" y="0"/>
            <a:ext cx="6024561" cy="685800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1232CA9A-7023-4CFD-8200-3B51A65EFB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6" y="368307"/>
            <a:ext cx="5608809" cy="1190842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nb-NO"/>
              <a:t>Klikk for å sette inn tittel</a:t>
            </a:r>
          </a:p>
        </p:txBody>
      </p:sp>
      <p:sp>
        <p:nvSpPr>
          <p:cNvPr id="7" name="Plassholder for tekst 5">
            <a:extLst>
              <a:ext uri="{FF2B5EF4-FFF2-40B4-BE49-F238E27FC236}">
                <a16:creationId xmlns:a16="http://schemas.microsoft.com/office/drawing/2014/main" id="{5F0F0005-98EF-41C5-9284-D07D4E193F0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15925" y="1544638"/>
            <a:ext cx="5608638" cy="4764087"/>
          </a:xfrm>
        </p:spPr>
        <p:txBody>
          <a:bodyPr lIns="108000" tIns="108000" rIns="108000" bIns="108000"/>
          <a:lstStyle>
            <a:lvl1pPr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90972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: avrundede hjørner 4">
            <a:extLst>
              <a:ext uri="{FF2B5EF4-FFF2-40B4-BE49-F238E27FC236}">
                <a16:creationId xmlns:a16="http://schemas.microsoft.com/office/drawing/2014/main" id="{0FF9CFFC-1290-4AC3-8134-F2D1248F956A}"/>
              </a:ext>
            </a:extLst>
          </p:cNvPr>
          <p:cNvSpPr/>
          <p:nvPr userDrawn="1"/>
        </p:nvSpPr>
        <p:spPr>
          <a:xfrm>
            <a:off x="193333" y="185130"/>
            <a:ext cx="11805339" cy="6123595"/>
          </a:xfrm>
          <a:prstGeom prst="roundRect">
            <a:avLst>
              <a:gd name="adj" fmla="val 344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16A7943E-04D0-4B30-9616-B2A690A228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2256" y="450801"/>
            <a:ext cx="1799605" cy="1517109"/>
          </a:xfrm>
          <a:prstGeom prst="rect">
            <a:avLst/>
          </a:prstGeom>
        </p:spPr>
      </p:pic>
      <p:sp>
        <p:nvSpPr>
          <p:cNvPr id="9" name="Plassholder for tekst 9">
            <a:extLst>
              <a:ext uri="{FF2B5EF4-FFF2-40B4-BE49-F238E27FC236}">
                <a16:creationId xmlns:a16="http://schemas.microsoft.com/office/drawing/2014/main" id="{572BCEAD-78DB-4D63-B86C-9C75B3592E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62748" y="1193369"/>
            <a:ext cx="8066505" cy="44166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nb-NO"/>
              <a:t>Sett inn sitat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9D8A111-C2C3-4014-AC4E-B289655127A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616128AF-C18A-42EB-AD21-86E09E4EC1DB}" type="datetime1">
              <a:rPr lang="nb-NO" smtClean="0"/>
              <a:pPr/>
              <a:t>29.09.2022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331CD471-1728-4F44-8216-0B92B17B98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678F77B9-6C88-43F9-BE19-E0D9ED5DE52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F2344241-B5F3-4D0A-8431-69272FDB842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513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: avrundede hjørner 4">
            <a:extLst>
              <a:ext uri="{FF2B5EF4-FFF2-40B4-BE49-F238E27FC236}">
                <a16:creationId xmlns:a16="http://schemas.microsoft.com/office/drawing/2014/main" id="{0FF9CFFC-1290-4AC3-8134-F2D1248F956A}"/>
              </a:ext>
            </a:extLst>
          </p:cNvPr>
          <p:cNvSpPr/>
          <p:nvPr userDrawn="1"/>
        </p:nvSpPr>
        <p:spPr>
          <a:xfrm>
            <a:off x="193333" y="185130"/>
            <a:ext cx="11805339" cy="6123595"/>
          </a:xfrm>
          <a:prstGeom prst="roundRect">
            <a:avLst>
              <a:gd name="adj" fmla="val 344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16A7943E-04D0-4B30-9616-B2A690A228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2256" y="450801"/>
            <a:ext cx="1799605" cy="1517109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05EAD22-6A88-4B04-B54C-C012737DDFD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2524310D-71AB-4E26-9658-BF33970D452D}" type="datetime1">
              <a:rPr lang="nb-NO" smtClean="0"/>
              <a:pPr/>
              <a:t>29.09.2022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1BAB25E-C956-4434-8ECC-914E2EF057D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C6B8C8E-FC44-4980-809B-C5EEE5ECA08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F2344241-B5F3-4D0A-8431-69272FDB842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tekst 9">
            <a:extLst>
              <a:ext uri="{FF2B5EF4-FFF2-40B4-BE49-F238E27FC236}">
                <a16:creationId xmlns:a16="http://schemas.microsoft.com/office/drawing/2014/main" id="{674A3270-85D1-4F37-B5DF-9F7F305828A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62748" y="1193369"/>
            <a:ext cx="8066505" cy="44166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nb-NO"/>
              <a:t>Sett inn sitat</a:t>
            </a:r>
          </a:p>
        </p:txBody>
      </p:sp>
    </p:spTree>
    <p:extLst>
      <p:ext uri="{BB962C8B-B14F-4D97-AF65-F5344CB8AC3E}">
        <p14:creationId xmlns:p14="http://schemas.microsoft.com/office/powerpoint/2010/main" val="365649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runde bilder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1">
            <a:extLst>
              <a:ext uri="{FF2B5EF4-FFF2-40B4-BE49-F238E27FC236}">
                <a16:creationId xmlns:a16="http://schemas.microsoft.com/office/drawing/2014/main" id="{251DD5BD-15F1-42E1-B8E8-1A57C71334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7" y="368300"/>
            <a:ext cx="11391207" cy="1028012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nb-NO" noProof="0"/>
              <a:t>Klikk for å </a:t>
            </a:r>
            <a:r>
              <a:rPr lang="nb-NO"/>
              <a:t>sette inn tittel</a:t>
            </a:r>
            <a:endParaRPr lang="nb-NO" noProof="0"/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C8F1CE6-F214-4ED0-A8D4-0FCBC6DED623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>
            <a:lvl1pPr>
              <a:defRPr/>
            </a:lvl1pPr>
          </a:lstStyle>
          <a:p>
            <a:fld id="{5C34F352-265B-449F-A6F3-503DEAEA8812}" type="datetime1">
              <a:rPr lang="nb-NO" smtClean="0"/>
              <a:pPr/>
              <a:t>29.09.2022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BF984281-1662-438D-8DB0-E72A20D66670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216D6E9-6335-478D-9A19-18C9ACAD6F48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>
            <a:lvl1pPr>
              <a:defRPr/>
            </a:lvl1pPr>
          </a:lstStyle>
          <a:p>
            <a:fld id="{F2344241-B5F3-4D0A-8431-69272FDB842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7" name="Plassholder for bilde 18">
            <a:extLst>
              <a:ext uri="{FF2B5EF4-FFF2-40B4-BE49-F238E27FC236}">
                <a16:creationId xmlns:a16="http://schemas.microsoft.com/office/drawing/2014/main" id="{A605D377-8FC4-4627-B7B6-41D533E86F14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8629093" y="1934244"/>
            <a:ext cx="2639124" cy="2639124"/>
          </a:xfrm>
          <a:custGeom>
            <a:avLst/>
            <a:gdLst>
              <a:gd name="connsiteX0" fmla="*/ 1067448 w 2134896"/>
              <a:gd name="connsiteY0" fmla="*/ 0 h 2134896"/>
              <a:gd name="connsiteX1" fmla="*/ 2134896 w 2134896"/>
              <a:gd name="connsiteY1" fmla="*/ 1067448 h 2134896"/>
              <a:gd name="connsiteX2" fmla="*/ 1067448 w 2134896"/>
              <a:gd name="connsiteY2" fmla="*/ 2134896 h 2134896"/>
              <a:gd name="connsiteX3" fmla="*/ 0 w 2134896"/>
              <a:gd name="connsiteY3" fmla="*/ 1067448 h 2134896"/>
              <a:gd name="connsiteX4" fmla="*/ 1067448 w 2134896"/>
              <a:gd name="connsiteY4" fmla="*/ 0 h 2134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4896" h="2134896">
                <a:moveTo>
                  <a:pt x="1067448" y="0"/>
                </a:moveTo>
                <a:cubicBezTo>
                  <a:pt x="1656983" y="0"/>
                  <a:pt x="2134896" y="477913"/>
                  <a:pt x="2134896" y="1067448"/>
                </a:cubicBezTo>
                <a:cubicBezTo>
                  <a:pt x="2134896" y="1656983"/>
                  <a:pt x="1656983" y="2134896"/>
                  <a:pt x="1067448" y="2134896"/>
                </a:cubicBezTo>
                <a:cubicBezTo>
                  <a:pt x="477913" y="2134896"/>
                  <a:pt x="0" y="1656983"/>
                  <a:pt x="0" y="1067448"/>
                </a:cubicBezTo>
                <a:cubicBezTo>
                  <a:pt x="0" y="477913"/>
                  <a:pt x="477913" y="0"/>
                  <a:pt x="1067448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 lang="nb-NO" sz="1600">
                <a:latin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9" name="Plassholder for bilde 15">
            <a:extLst>
              <a:ext uri="{FF2B5EF4-FFF2-40B4-BE49-F238E27FC236}">
                <a16:creationId xmlns:a16="http://schemas.microsoft.com/office/drawing/2014/main" id="{7FA01A90-EF0C-4E22-A476-3C593BC144C5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784029" y="1934244"/>
            <a:ext cx="2639124" cy="2639124"/>
          </a:xfrm>
          <a:custGeom>
            <a:avLst/>
            <a:gdLst>
              <a:gd name="connsiteX0" fmla="*/ 1067448 w 2134896"/>
              <a:gd name="connsiteY0" fmla="*/ 0 h 2134896"/>
              <a:gd name="connsiteX1" fmla="*/ 2134896 w 2134896"/>
              <a:gd name="connsiteY1" fmla="*/ 1067448 h 2134896"/>
              <a:gd name="connsiteX2" fmla="*/ 1067448 w 2134896"/>
              <a:gd name="connsiteY2" fmla="*/ 2134896 h 2134896"/>
              <a:gd name="connsiteX3" fmla="*/ 0 w 2134896"/>
              <a:gd name="connsiteY3" fmla="*/ 1067448 h 2134896"/>
              <a:gd name="connsiteX4" fmla="*/ 1067448 w 2134896"/>
              <a:gd name="connsiteY4" fmla="*/ 0 h 2134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4896" h="2134896">
                <a:moveTo>
                  <a:pt x="1067448" y="0"/>
                </a:moveTo>
                <a:cubicBezTo>
                  <a:pt x="1656983" y="0"/>
                  <a:pt x="2134896" y="477913"/>
                  <a:pt x="2134896" y="1067448"/>
                </a:cubicBezTo>
                <a:cubicBezTo>
                  <a:pt x="2134896" y="1656983"/>
                  <a:pt x="1656983" y="2134896"/>
                  <a:pt x="1067448" y="2134896"/>
                </a:cubicBezTo>
                <a:cubicBezTo>
                  <a:pt x="477913" y="2134896"/>
                  <a:pt x="0" y="1656983"/>
                  <a:pt x="0" y="1067448"/>
                </a:cubicBezTo>
                <a:cubicBezTo>
                  <a:pt x="0" y="477913"/>
                  <a:pt x="477913" y="0"/>
                  <a:pt x="1067448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 lang="nb-NO" sz="1600">
                <a:latin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1" name="Plassholder for bilde 12">
            <a:extLst>
              <a:ext uri="{FF2B5EF4-FFF2-40B4-BE49-F238E27FC236}">
                <a16:creationId xmlns:a16="http://schemas.microsoft.com/office/drawing/2014/main" id="{40EDE0EB-649C-4B5D-B561-541F85CD32BA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926268" y="1937878"/>
            <a:ext cx="2639124" cy="2639124"/>
          </a:xfrm>
          <a:custGeom>
            <a:avLst/>
            <a:gdLst>
              <a:gd name="connsiteX0" fmla="*/ 1067448 w 2134896"/>
              <a:gd name="connsiteY0" fmla="*/ 0 h 2134896"/>
              <a:gd name="connsiteX1" fmla="*/ 2134896 w 2134896"/>
              <a:gd name="connsiteY1" fmla="*/ 1067448 h 2134896"/>
              <a:gd name="connsiteX2" fmla="*/ 1067448 w 2134896"/>
              <a:gd name="connsiteY2" fmla="*/ 2134896 h 2134896"/>
              <a:gd name="connsiteX3" fmla="*/ 0 w 2134896"/>
              <a:gd name="connsiteY3" fmla="*/ 1067448 h 2134896"/>
              <a:gd name="connsiteX4" fmla="*/ 1067448 w 2134896"/>
              <a:gd name="connsiteY4" fmla="*/ 0 h 2134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4896" h="2134896">
                <a:moveTo>
                  <a:pt x="1067448" y="0"/>
                </a:moveTo>
                <a:cubicBezTo>
                  <a:pt x="1656983" y="0"/>
                  <a:pt x="2134896" y="477913"/>
                  <a:pt x="2134896" y="1067448"/>
                </a:cubicBezTo>
                <a:cubicBezTo>
                  <a:pt x="2134896" y="1656983"/>
                  <a:pt x="1656983" y="2134896"/>
                  <a:pt x="1067448" y="2134896"/>
                </a:cubicBezTo>
                <a:cubicBezTo>
                  <a:pt x="477913" y="2134896"/>
                  <a:pt x="0" y="1656983"/>
                  <a:pt x="0" y="1067448"/>
                </a:cubicBezTo>
                <a:cubicBezTo>
                  <a:pt x="0" y="477913"/>
                  <a:pt x="477913" y="0"/>
                  <a:pt x="1067448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 lang="nb-NO" sz="1600">
                <a:latin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2" name="Plassholder for tekst 9">
            <a:extLst>
              <a:ext uri="{FF2B5EF4-FFF2-40B4-BE49-F238E27FC236}">
                <a16:creationId xmlns:a16="http://schemas.microsoft.com/office/drawing/2014/main" id="{CFCBEA2E-6EE7-46E7-A6FF-67BF77A2A3A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7988" y="4770620"/>
            <a:ext cx="3600000" cy="1538104"/>
          </a:xfrm>
        </p:spPr>
        <p:txBody>
          <a:bodyPr tIns="72000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nb-NO"/>
              <a:t>Sett inn tekst</a:t>
            </a:r>
          </a:p>
        </p:txBody>
      </p:sp>
      <p:sp>
        <p:nvSpPr>
          <p:cNvPr id="23" name="Plassholder for tekst 9">
            <a:extLst>
              <a:ext uri="{FF2B5EF4-FFF2-40B4-BE49-F238E27FC236}">
                <a16:creationId xmlns:a16="http://schemas.microsoft.com/office/drawing/2014/main" id="{60BD45A9-C703-4363-AF5C-C644C4B5FD8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303591" y="4770620"/>
            <a:ext cx="3600000" cy="1538104"/>
          </a:xfrm>
        </p:spPr>
        <p:txBody>
          <a:bodyPr tIns="72000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nb-NO"/>
              <a:t>Sett inn tekst</a:t>
            </a:r>
          </a:p>
        </p:txBody>
      </p:sp>
      <p:sp>
        <p:nvSpPr>
          <p:cNvPr id="24" name="Plassholder for tekst 9">
            <a:extLst>
              <a:ext uri="{FF2B5EF4-FFF2-40B4-BE49-F238E27FC236}">
                <a16:creationId xmlns:a16="http://schemas.microsoft.com/office/drawing/2014/main" id="{20D3B4B6-DCE0-4EAB-B2AA-929B68EB7B3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199194" y="4770620"/>
            <a:ext cx="3600000" cy="1538104"/>
          </a:xfrm>
        </p:spPr>
        <p:txBody>
          <a:bodyPr tIns="72000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nb-NO"/>
              <a:t>Sett inn tekst</a:t>
            </a:r>
          </a:p>
        </p:txBody>
      </p:sp>
    </p:spTree>
    <p:extLst>
      <p:ext uri="{BB962C8B-B14F-4D97-AF65-F5344CB8AC3E}">
        <p14:creationId xmlns:p14="http://schemas.microsoft.com/office/powerpoint/2010/main" val="403202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dekkende bilde med Run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7A84C821-0350-4C71-9A4F-5DBB281ACB7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6839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8E307BE5-93D0-4BDD-BA65-CDB8B853F7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7672" y="1044274"/>
            <a:ext cx="4769452" cy="4769452"/>
          </a:xfrm>
          <a:custGeom>
            <a:avLst/>
            <a:gdLst>
              <a:gd name="connsiteX0" fmla="*/ 2384726 w 4769452"/>
              <a:gd name="connsiteY0" fmla="*/ 0 h 4769452"/>
              <a:gd name="connsiteX1" fmla="*/ 4769452 w 4769452"/>
              <a:gd name="connsiteY1" fmla="*/ 2384726 h 4769452"/>
              <a:gd name="connsiteX2" fmla="*/ 2384726 w 4769452"/>
              <a:gd name="connsiteY2" fmla="*/ 4769452 h 4769452"/>
              <a:gd name="connsiteX3" fmla="*/ 0 w 4769452"/>
              <a:gd name="connsiteY3" fmla="*/ 2384726 h 4769452"/>
              <a:gd name="connsiteX4" fmla="*/ 2384726 w 4769452"/>
              <a:gd name="connsiteY4" fmla="*/ 0 h 4769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9452" h="4769452">
                <a:moveTo>
                  <a:pt x="2384726" y="0"/>
                </a:moveTo>
                <a:cubicBezTo>
                  <a:pt x="3701774" y="0"/>
                  <a:pt x="4769452" y="1067678"/>
                  <a:pt x="4769452" y="2384726"/>
                </a:cubicBezTo>
                <a:cubicBezTo>
                  <a:pt x="4769452" y="3701774"/>
                  <a:pt x="3701774" y="4769452"/>
                  <a:pt x="2384726" y="4769452"/>
                </a:cubicBezTo>
                <a:cubicBezTo>
                  <a:pt x="1067678" y="4769452"/>
                  <a:pt x="0" y="3701774"/>
                  <a:pt x="0" y="2384726"/>
                </a:cubicBezTo>
                <a:cubicBezTo>
                  <a:pt x="0" y="1067678"/>
                  <a:pt x="1067678" y="0"/>
                  <a:pt x="2384726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lIns="180000" tIns="180000" rIns="180000" bIns="180000" anchor="ctr">
            <a:no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/>
              <a:t>Sett inn tekst</a:t>
            </a:r>
          </a:p>
        </p:txBody>
      </p:sp>
    </p:spTree>
    <p:extLst>
      <p:ext uri="{BB962C8B-B14F-4D97-AF65-F5344CB8AC3E}">
        <p14:creationId xmlns:p14="http://schemas.microsoft.com/office/powerpoint/2010/main" val="211668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/figur i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42B164-C44C-4F35-849F-FEA3BBE16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6" y="368306"/>
            <a:ext cx="10820187" cy="117633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sette inn tittel</a:t>
            </a:r>
          </a:p>
        </p:txBody>
      </p:sp>
      <p:sp>
        <p:nvSpPr>
          <p:cNvPr id="16" name="Plassholder for lysbildenummer 15">
            <a:extLst>
              <a:ext uri="{FF2B5EF4-FFF2-40B4-BE49-F238E27FC236}">
                <a16:creationId xmlns:a16="http://schemas.microsoft.com/office/drawing/2014/main" id="{F539C5F1-EFB4-482E-8A3B-FA87150773B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F2344241-B5F3-4D0A-8431-69272FDB842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3" name="Plassholder for tekst 5">
            <a:extLst>
              <a:ext uri="{FF2B5EF4-FFF2-40B4-BE49-F238E27FC236}">
                <a16:creationId xmlns:a16="http://schemas.microsoft.com/office/drawing/2014/main" id="{B236A259-01A1-4017-A427-32C17E50B04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15925" y="1544638"/>
            <a:ext cx="3472681" cy="4764087"/>
          </a:xfrm>
        </p:spPr>
        <p:txBody>
          <a:bodyPr anchor="ctr"/>
          <a:lstStyle>
            <a:lvl1pPr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5008B8EA-5AF2-4E80-B457-B143F27E13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6" t="10515" r="14981"/>
          <a:stretch/>
        </p:blipFill>
        <p:spPr>
          <a:xfrm>
            <a:off x="407985" y="126056"/>
            <a:ext cx="10820187" cy="7802645"/>
          </a:xfrm>
          <a:prstGeom prst="flowChartProcess">
            <a:avLst/>
          </a:prstGeom>
        </p:spPr>
      </p:pic>
      <p:sp>
        <p:nvSpPr>
          <p:cNvPr id="8" name="Plassholder for innhold 4">
            <a:extLst>
              <a:ext uri="{FF2B5EF4-FFF2-40B4-BE49-F238E27FC236}">
                <a16:creationId xmlns:a16="http://schemas.microsoft.com/office/drawing/2014/main" id="{608FC99A-2EC1-49AF-9D63-B1C7EB136154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4635338" y="1727200"/>
            <a:ext cx="6377793" cy="4026758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4569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>
            <a:extLst>
              <a:ext uri="{FF2B5EF4-FFF2-40B4-BE49-F238E27FC236}">
                <a16:creationId xmlns:a16="http://schemas.microsoft.com/office/drawing/2014/main" id="{6CC38205-6B78-4BE9-9676-BD180BEE6E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97" y="549275"/>
            <a:ext cx="2298271" cy="475852"/>
          </a:xfrm>
          <a:prstGeom prst="rect">
            <a:avLst/>
          </a:prstGeom>
        </p:spPr>
      </p:pic>
      <p:sp>
        <p:nvSpPr>
          <p:cNvPr id="2" name="Bred bue 1">
            <a:extLst>
              <a:ext uri="{FF2B5EF4-FFF2-40B4-BE49-F238E27FC236}">
                <a16:creationId xmlns:a16="http://schemas.microsoft.com/office/drawing/2014/main" id="{EE2D6F4A-802C-4FB6-873A-28A0372A6143}"/>
              </a:ext>
            </a:extLst>
          </p:cNvPr>
          <p:cNvSpPr/>
          <p:nvPr userDrawn="1"/>
        </p:nvSpPr>
        <p:spPr>
          <a:xfrm rot="16200000">
            <a:off x="9317600" y="554599"/>
            <a:ext cx="5748799" cy="5748799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236E24B-A971-4D69-A323-9C8A36F12A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913" y="3428999"/>
            <a:ext cx="7455071" cy="1490543"/>
          </a:xfrm>
          <a:prstGeom prst="rect">
            <a:avLst/>
          </a:prstGeom>
        </p:spPr>
        <p:txBody>
          <a:bodyPr vert="horz" lIns="72000" tIns="108000" rIns="108000" bIns="108000" rtlCol="0" anchor="ctr">
            <a:noAutofit/>
          </a:bodyPr>
          <a:lstStyle>
            <a:lvl1pPr>
              <a:defRPr sz="4000" cap="all" baseline="0"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Sett inn Tittel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39799A26-F7EE-4058-A8B0-04AAB70F5D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6913" y="5888038"/>
            <a:ext cx="1574649" cy="420687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sp>
        <p:nvSpPr>
          <p:cNvPr id="10" name="Plassholder for tekst 19">
            <a:extLst>
              <a:ext uri="{FF2B5EF4-FFF2-40B4-BE49-F238E27FC236}">
                <a16:creationId xmlns:a16="http://schemas.microsoft.com/office/drawing/2014/main" id="{89065D13-A216-4EDF-911A-7A4843A402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96691" y="5888037"/>
            <a:ext cx="5770997" cy="420688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/>
              <a:t>Navn</a:t>
            </a:r>
          </a:p>
        </p:txBody>
      </p:sp>
      <p:sp>
        <p:nvSpPr>
          <p:cNvPr id="12" name="Plassholder for tekst 21">
            <a:extLst>
              <a:ext uri="{FF2B5EF4-FFF2-40B4-BE49-F238E27FC236}">
                <a16:creationId xmlns:a16="http://schemas.microsoft.com/office/drawing/2014/main" id="{0A0AF6C6-F5EF-4247-B75D-25447443633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6913" y="4919542"/>
            <a:ext cx="7450309" cy="864219"/>
          </a:xfrm>
        </p:spPr>
        <p:txBody>
          <a:bodyPr/>
          <a:lstStyle>
            <a:lvl1pPr marL="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/>
              <a:t>Sett inn tekst</a:t>
            </a:r>
          </a:p>
        </p:txBody>
      </p:sp>
    </p:spTree>
    <p:extLst>
      <p:ext uri="{BB962C8B-B14F-4D97-AF65-F5344CB8AC3E}">
        <p14:creationId xmlns:p14="http://schemas.microsoft.com/office/powerpoint/2010/main" val="69740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/figur i mobiltelef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539F7C5-7764-4BC4-8C4D-F814D04DF4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6" y="368306"/>
            <a:ext cx="6866025" cy="108108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sette inn tittel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F08F5165-6F0F-4D7E-A0CC-F8E0632B0A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5" t="4286" r="37102" b="14549"/>
          <a:stretch/>
        </p:blipFill>
        <p:spPr>
          <a:xfrm>
            <a:off x="7392722" y="168442"/>
            <a:ext cx="4097435" cy="6687398"/>
          </a:xfrm>
          <a:prstGeom prst="rect">
            <a:avLst/>
          </a:prstGeom>
        </p:spPr>
      </p:pic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F095600F-0A43-4672-90CD-16A75AA4122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F2344241-B5F3-4D0A-8431-69272FDB842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tekst 5">
            <a:extLst>
              <a:ext uri="{FF2B5EF4-FFF2-40B4-BE49-F238E27FC236}">
                <a16:creationId xmlns:a16="http://schemas.microsoft.com/office/drawing/2014/main" id="{2B6BD020-1A12-42AC-8C3C-BBF4E410BD1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15924" y="1544638"/>
            <a:ext cx="6866025" cy="4764087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Plassholder for innhold 4">
            <a:extLst>
              <a:ext uri="{FF2B5EF4-FFF2-40B4-BE49-F238E27FC236}">
                <a16:creationId xmlns:a16="http://schemas.microsoft.com/office/drawing/2014/main" id="{ABCD38D2-C7C9-4D18-B099-F95D862C1860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7993413" y="996102"/>
            <a:ext cx="3161911" cy="56040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36215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77F3305-A39F-444C-9A04-0AE8F1C28277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10719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986C7E76-59C0-04BC-26AE-A0F2714FC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7D12-E3C2-4B92-8127-9480037B2633}" type="datetimeFigureOut">
              <a:rPr lang="nb-NO" smtClean="0"/>
              <a:t>29.09.2022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20A5ADC1-E88E-4A55-A2FB-F380FC0F4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EE38923-B1A7-BE4F-49F0-7E2ECB4C7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AD54-3FC4-458F-A574-B61773AA94D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0852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ide #3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>
            <a:extLst>
              <a:ext uri="{FF2B5EF4-FFF2-40B4-BE49-F238E27FC236}">
                <a16:creationId xmlns:a16="http://schemas.microsoft.com/office/drawing/2014/main" id="{6CC38205-6B78-4BE9-9676-BD180BEE6E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97" y="549275"/>
            <a:ext cx="2298271" cy="475852"/>
          </a:xfrm>
          <a:prstGeom prst="rect">
            <a:avLst/>
          </a:prstGeom>
        </p:spPr>
      </p:pic>
      <p:sp>
        <p:nvSpPr>
          <p:cNvPr id="14" name="Plassholder for bilde 13">
            <a:extLst>
              <a:ext uri="{FF2B5EF4-FFF2-40B4-BE49-F238E27FC236}">
                <a16:creationId xmlns:a16="http://schemas.microsoft.com/office/drawing/2014/main" id="{AD295EB5-4481-4585-AA3B-A2E2D4317C5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895670" y="549274"/>
            <a:ext cx="5296331" cy="5759450"/>
          </a:xfrm>
          <a:custGeom>
            <a:avLst/>
            <a:gdLst>
              <a:gd name="connsiteX0" fmla="*/ 2879725 w 5296331"/>
              <a:gd name="connsiteY0" fmla="*/ 0 h 5759450"/>
              <a:gd name="connsiteX1" fmla="*/ 5296331 w 5296331"/>
              <a:gd name="connsiteY1" fmla="*/ 0 h 5759450"/>
              <a:gd name="connsiteX2" fmla="*/ 5296331 w 5296331"/>
              <a:gd name="connsiteY2" fmla="*/ 5759450 h 5759450"/>
              <a:gd name="connsiteX3" fmla="*/ 2879725 w 5296331"/>
              <a:gd name="connsiteY3" fmla="*/ 5759450 h 5759450"/>
              <a:gd name="connsiteX4" fmla="*/ 0 w 5296331"/>
              <a:gd name="connsiteY4" fmla="*/ 2879725 h 5759450"/>
              <a:gd name="connsiteX5" fmla="*/ 2879725 w 5296331"/>
              <a:gd name="connsiteY5" fmla="*/ 0 h 575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96331" h="5759450">
                <a:moveTo>
                  <a:pt x="2879725" y="0"/>
                </a:moveTo>
                <a:lnTo>
                  <a:pt x="5296331" y="0"/>
                </a:lnTo>
                <a:lnTo>
                  <a:pt x="5296331" y="5759450"/>
                </a:lnTo>
                <a:lnTo>
                  <a:pt x="2879725" y="5759450"/>
                </a:lnTo>
                <a:cubicBezTo>
                  <a:pt x="1289297" y="5759450"/>
                  <a:pt x="0" y="4470153"/>
                  <a:pt x="0" y="2879725"/>
                </a:cubicBezTo>
                <a:cubicBezTo>
                  <a:pt x="0" y="1289297"/>
                  <a:pt x="1289297" y="0"/>
                  <a:pt x="287972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5B6BF786-95E7-402C-9988-EF80F9F00B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913" y="3428999"/>
            <a:ext cx="6156000" cy="1490543"/>
          </a:xfrm>
          <a:prstGeom prst="rect">
            <a:avLst/>
          </a:prstGeom>
        </p:spPr>
        <p:txBody>
          <a:bodyPr vert="horz" lIns="72000" tIns="108000" rIns="108000" bIns="108000" rtlCol="0" anchor="ctr">
            <a:noAutofit/>
          </a:bodyPr>
          <a:lstStyle>
            <a:lvl1pPr>
              <a:defRPr sz="4000" cap="all" baseline="0"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Sett inn Tittel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56200D8D-689A-4934-9DFE-2C18C76AB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6914" y="5888038"/>
            <a:ext cx="1309292" cy="420687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/>
              <a:t>Dato</a:t>
            </a:r>
          </a:p>
        </p:txBody>
      </p:sp>
      <p:sp>
        <p:nvSpPr>
          <p:cNvPr id="10" name="Plassholder for tekst 19">
            <a:extLst>
              <a:ext uri="{FF2B5EF4-FFF2-40B4-BE49-F238E27FC236}">
                <a16:creationId xmlns:a16="http://schemas.microsoft.com/office/drawing/2014/main" id="{13FCB7DD-2E62-41EC-A54A-16FC1C27FD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36808" y="5888037"/>
            <a:ext cx="4716987" cy="420688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/>
              <a:t>Navn</a:t>
            </a:r>
          </a:p>
        </p:txBody>
      </p:sp>
      <p:sp>
        <p:nvSpPr>
          <p:cNvPr id="12" name="Plassholder for tekst 21">
            <a:extLst>
              <a:ext uri="{FF2B5EF4-FFF2-40B4-BE49-F238E27FC236}">
                <a16:creationId xmlns:a16="http://schemas.microsoft.com/office/drawing/2014/main" id="{2BA6DF95-F301-43DD-A331-8424FD5E32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6913" y="4919542"/>
            <a:ext cx="6156000" cy="864219"/>
          </a:xfrm>
        </p:spPr>
        <p:txBody>
          <a:bodyPr/>
          <a:lstStyle>
            <a:lvl1pPr marL="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/>
              <a:t>Sett inn tekst</a:t>
            </a:r>
          </a:p>
        </p:txBody>
      </p:sp>
    </p:spTree>
    <p:extLst>
      <p:ext uri="{BB962C8B-B14F-4D97-AF65-F5344CB8AC3E}">
        <p14:creationId xmlns:p14="http://schemas.microsoft.com/office/powerpoint/2010/main" val="294958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FDE4D48-30F3-4D93-AEC2-3F76933BA4B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D1B91D0C-5513-4340-9FC8-9D324BC00D0B}" type="datetime1">
              <a:rPr lang="nb-NO" smtClean="0"/>
              <a:pPr/>
              <a:t>29.09.2022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14CAEFB-6599-4066-88D0-DF2617AB185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287B86B-B9D4-412E-B192-77981EF18D2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F2344241-B5F3-4D0A-8431-69272FDB842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1A16254-B4AC-41C6-8A9E-03CF6C091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6" y="368306"/>
            <a:ext cx="11376025" cy="1081082"/>
          </a:xfrm>
        </p:spPr>
        <p:txBody>
          <a:bodyPr lIns="108000">
            <a:normAutofit/>
          </a:bodyPr>
          <a:lstStyle>
            <a:lvl1pPr>
              <a:defRPr sz="3600"/>
            </a:lvl1pPr>
          </a:lstStyle>
          <a:p>
            <a:r>
              <a:rPr lang="nb-NO" noProof="0"/>
              <a:t>Klikk for å </a:t>
            </a:r>
            <a:r>
              <a:rPr lang="nb-NO"/>
              <a:t>sette inn tittel</a:t>
            </a:r>
            <a:endParaRPr lang="nb-NO" noProof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DF76505-D399-4736-9394-B0E5DEECB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617571"/>
            <a:ext cx="11376025" cy="4691154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86230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side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C47EE6E-C66A-4BFC-ADF4-15E1E4FE42CC}"/>
              </a:ext>
            </a:extLst>
          </p:cNvPr>
          <p:cNvSpPr/>
          <p:nvPr userDrawn="1"/>
        </p:nvSpPr>
        <p:spPr>
          <a:xfrm>
            <a:off x="193333" y="185130"/>
            <a:ext cx="11805339" cy="64877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AA13D41-0513-45F4-AFBD-A23D09D9E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617571"/>
            <a:ext cx="11376025" cy="4691154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0D69329-ECE5-46CB-8209-BF2F305715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6" y="368306"/>
            <a:ext cx="11376025" cy="1081082"/>
          </a:xfrm>
        </p:spPr>
        <p:txBody>
          <a:bodyPr lIns="108000">
            <a:normAutofit/>
          </a:bodyPr>
          <a:lstStyle>
            <a:lvl1pPr>
              <a:defRPr sz="3600"/>
            </a:lvl1pPr>
          </a:lstStyle>
          <a:p>
            <a:r>
              <a:rPr lang="nb-NO" noProof="0"/>
              <a:t>Klikk for å </a:t>
            </a:r>
            <a:r>
              <a:rPr lang="nb-NO"/>
              <a:t>sette inn tittel</a:t>
            </a:r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324571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sside 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F603E9B9-F78A-4A42-9D28-457A792148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71" y="6444169"/>
            <a:ext cx="1372045" cy="284079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34BA6201-6FC5-421C-81B4-D00AB501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3D743B-21AA-45C5-9C63-953223037595}" type="datetime1">
              <a:rPr lang="nb-NO" smtClean="0"/>
              <a:pPr/>
              <a:t>29.09.2022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7C983F7-A251-4244-8702-0ACB4C2B4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0542B1A-FCBB-4576-844D-852348DE2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344241-B5F3-4D0A-8431-69272FDB842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43F2D55-6856-49AA-B385-CD6FAE03C0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6" y="368306"/>
            <a:ext cx="11376025" cy="1081082"/>
          </a:xfrm>
        </p:spPr>
        <p:txBody>
          <a:bodyPr lIns="108000">
            <a:normAutofit/>
          </a:bodyPr>
          <a:lstStyle>
            <a:lvl1pPr>
              <a:defRPr sz="3600"/>
            </a:lvl1pPr>
          </a:lstStyle>
          <a:p>
            <a:r>
              <a:rPr lang="nb-NO" noProof="0"/>
              <a:t>Klikk for å </a:t>
            </a:r>
            <a:r>
              <a:rPr lang="nb-NO"/>
              <a:t>sette inn tittel</a:t>
            </a:r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65617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sside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F603E9B9-F78A-4A42-9D28-457A792148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71" y="6444169"/>
            <a:ext cx="1372045" cy="284079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C28DC32-9290-4FFA-AECA-B234041C5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9949D1-FA0C-455B-90A6-E4623C47958C}" type="datetime1">
              <a:rPr lang="nb-NO" smtClean="0"/>
              <a:pPr/>
              <a:t>29.09.2022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31A2622-8E05-4197-B765-CCBF9EBB7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C384F46-B94F-454C-BAE2-48D8F075B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344241-B5F3-4D0A-8431-69272FDB842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457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sider_2-spalter_mellom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0787DF9-B7C9-4FEB-AAEB-DA202821738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7989" y="1690026"/>
            <a:ext cx="5472000" cy="511578"/>
          </a:xfrm>
          <a:prstGeom prst="rect">
            <a:avLst/>
          </a:prstGeom>
          <a:solidFill>
            <a:schemeClr val="accent2"/>
          </a:solidFill>
        </p:spPr>
        <p:txBody>
          <a:bodyPr lIns="108000" anchor="ctr" anchorCtr="0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Source Sans Pro" panose="020B0503030403020204" pitchFamily="34" charset="0"/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nb-NO" noProof="0"/>
              <a:t>Sett inn tekst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AB7DE4B-7255-4320-ABE8-0D2BAC466F2D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269917" y="1690026"/>
            <a:ext cx="5472000" cy="511578"/>
          </a:xfrm>
          <a:prstGeom prst="rect">
            <a:avLst/>
          </a:prstGeom>
          <a:solidFill>
            <a:schemeClr val="accent2"/>
          </a:solidFill>
        </p:spPr>
        <p:txBody>
          <a:bodyPr lIns="108000" anchor="b" anchorCtr="0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Source Sans Pro" panose="020B0503030403020204" pitchFamily="34" charset="0"/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nb-NO" noProof="0"/>
              <a:t>Sett inn tekst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070B050-9A95-4022-869F-698925B53615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6269917" y="6316963"/>
            <a:ext cx="1662821" cy="538877"/>
          </a:xfrm>
        </p:spPr>
        <p:txBody>
          <a:bodyPr/>
          <a:lstStyle>
            <a:lvl1pPr>
              <a:defRPr/>
            </a:lvl1pPr>
          </a:lstStyle>
          <a:p>
            <a:fld id="{287D00C8-F07C-465C-89B3-6A221BFAD701}" type="datetime1">
              <a:rPr lang="nb-NO" smtClean="0"/>
              <a:pPr/>
              <a:t>29.09.2022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EF6D748-57C5-47DC-825E-6373FF643D8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AF648CD-85B8-4B6E-AFA5-98A8F0ED1A6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F2344241-B5F3-4D0A-8431-69272FDB842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0BFC193-554C-4A5C-A717-2D8906D30653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407989" y="2201604"/>
            <a:ext cx="5472000" cy="4107120"/>
          </a:xfrm>
          <a:prstGeom prst="rect">
            <a:avLst/>
          </a:prstGeom>
        </p:spPr>
        <p:txBody>
          <a:bodyPr vert="horz" lIns="108000" tIns="180000" rIns="108000" bIns="72000" rtlCol="0">
            <a:normAutofit/>
          </a:bodyPr>
          <a:lstStyle>
            <a:lvl1pPr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1DC5732-9C68-4B4D-B4C4-23C80C3F7F57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6269917" y="2201604"/>
            <a:ext cx="5472000" cy="4107120"/>
          </a:xfrm>
          <a:prstGeom prst="rect">
            <a:avLst/>
          </a:prstGeom>
        </p:spPr>
        <p:txBody>
          <a:bodyPr vert="horz" lIns="108000" tIns="180000" rIns="108000" bIns="72000" rtlCol="0">
            <a:normAutofit/>
          </a:bodyPr>
          <a:lstStyle>
            <a:lvl1pPr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5119330-DD87-4737-AAFD-C9E265638F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6" y="368306"/>
            <a:ext cx="11376025" cy="1081082"/>
          </a:xfrm>
        </p:spPr>
        <p:txBody>
          <a:bodyPr lIns="108000">
            <a:normAutofit/>
          </a:bodyPr>
          <a:lstStyle>
            <a:lvl1pPr>
              <a:defRPr sz="3600"/>
            </a:lvl1pPr>
          </a:lstStyle>
          <a:p>
            <a:r>
              <a:rPr lang="nb-NO" noProof="0"/>
              <a:t>Klikk for å </a:t>
            </a:r>
            <a:r>
              <a:rPr lang="nb-NO"/>
              <a:t>sette inn tittel</a:t>
            </a:r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180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6" y="368306"/>
            <a:ext cx="11376025" cy="778791"/>
          </a:xfrm>
          <a:prstGeom prst="rect">
            <a:avLst/>
          </a:prstGeom>
        </p:spPr>
        <p:txBody>
          <a:bodyPr vert="horz" lIns="108000" tIns="108000" rIns="108000" bIns="108000" rtlCol="0" anchor="t">
            <a:normAutofit/>
          </a:bodyPr>
          <a:lstStyle/>
          <a:p>
            <a:r>
              <a:rPr lang="nb-NO" noProof="0"/>
              <a:t>Klikk for å redigere tittelstil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617571"/>
            <a:ext cx="11376025" cy="4691154"/>
          </a:xfrm>
          <a:prstGeom prst="rect">
            <a:avLst/>
          </a:prstGeom>
        </p:spPr>
        <p:txBody>
          <a:bodyPr vert="horz" lIns="72000" tIns="0" rIns="72000" bIns="72000" rtlCol="0">
            <a:normAutofit/>
          </a:bodyPr>
          <a:lstStyle/>
          <a:p>
            <a:pPr lvl="0"/>
            <a:r>
              <a:rPr lang="nb-NO"/>
              <a:t>Klikk for å redigere 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9D6883AE-0DFC-402C-BE8D-AF09A120D7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67437" y="6316963"/>
            <a:ext cx="1765301" cy="5388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A20380E-0938-4EDC-AAE7-B0C67955B298}" type="datetime1">
              <a:rPr lang="nb-NO" smtClean="0"/>
              <a:pPr/>
              <a:t>29.09.2022</a:t>
            </a:fld>
            <a:endParaRPr lang="nb-NO"/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BE12FFEB-8AF5-4640-9887-CBC9FDD4DD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2125" y="6316963"/>
            <a:ext cx="3671888" cy="5388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DCBAE72-7AE4-4C58-9102-6F4B2AFD446F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71" y="6444169"/>
            <a:ext cx="1372045" cy="284079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247F3D9-A1BC-4F66-86F5-679D0DE336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9195" y="6321967"/>
            <a:ext cx="392805" cy="5360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nb-NO" sz="1200" b="1" kern="1200" smtClean="0">
                <a:solidFill>
                  <a:schemeClr val="accent2"/>
                </a:solidFill>
                <a:latin typeface="Arial" panose="020B0604020202020204" pitchFamily="34" charset="0"/>
                <a:ea typeface="Source Sans Pro Bold" panose="020B0703030403020204" pitchFamily="34" charset="0"/>
                <a:cs typeface="Arial" panose="020B0604020202020204" pitchFamily="34" charset="0"/>
              </a:defRPr>
            </a:lvl1pPr>
          </a:lstStyle>
          <a:p>
            <a:fld id="{F2344241-B5F3-4D0A-8431-69272FDB842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34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44" r:id="rId2"/>
    <p:sldLayoutId id="2147483778" r:id="rId3"/>
    <p:sldLayoutId id="2147483789" r:id="rId4"/>
    <p:sldLayoutId id="2147483750" r:id="rId5"/>
    <p:sldLayoutId id="2147483786" r:id="rId6"/>
    <p:sldLayoutId id="2147483787" r:id="rId7"/>
    <p:sldLayoutId id="2147483797" r:id="rId8"/>
    <p:sldLayoutId id="2147483779" r:id="rId9"/>
    <p:sldLayoutId id="2147483788" r:id="rId10"/>
    <p:sldLayoutId id="2147483747" r:id="rId11"/>
    <p:sldLayoutId id="2147483777" r:id="rId12"/>
    <p:sldLayoutId id="2147483748" r:id="rId13"/>
    <p:sldLayoutId id="2147483793" r:id="rId14"/>
    <p:sldLayoutId id="2147483753" r:id="rId15"/>
    <p:sldLayoutId id="2147483783" r:id="rId16"/>
    <p:sldLayoutId id="2147483790" r:id="rId17"/>
    <p:sldLayoutId id="2147483755" r:id="rId18"/>
    <p:sldLayoutId id="2147483780" r:id="rId19"/>
    <p:sldLayoutId id="2147483760" r:id="rId20"/>
    <p:sldLayoutId id="2147483762" r:id="rId21"/>
    <p:sldLayoutId id="2147483784" r:id="rId22"/>
    <p:sldLayoutId id="2147483767" r:id="rId23"/>
    <p:sldLayoutId id="2147483766" r:id="rId24"/>
    <p:sldLayoutId id="2147483781" r:id="rId25"/>
    <p:sldLayoutId id="2147483794" r:id="rId26"/>
    <p:sldLayoutId id="2147483768" r:id="rId27"/>
    <p:sldLayoutId id="2147483769" r:id="rId28"/>
    <p:sldLayoutId id="2147483795" r:id="rId29"/>
    <p:sldLayoutId id="2147483796" r:id="rId30"/>
    <p:sldLayoutId id="2147483798" r:id="rId31"/>
    <p:sldLayoutId id="2147483799" r:id="rId3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355" rtl="0" eaLnBrk="1" latinLnBrk="0" hangingPunct="1">
        <a:spcBef>
          <a:spcPct val="0"/>
        </a:spcBef>
        <a:buNone/>
        <a:defRPr sz="36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355" rtl="0" eaLnBrk="1" latinLnBrk="0" hangingPunct="1">
        <a:lnSpc>
          <a:spcPct val="100000"/>
        </a:lnSpc>
        <a:spcBef>
          <a:spcPts val="24"/>
        </a:spcBef>
        <a:buClr>
          <a:srgbClr val="2663FF"/>
        </a:buClr>
        <a:buFont typeface="Arial" panose="020B0604020202020204" pitchFamily="34" charset="0"/>
        <a:buChar char="•"/>
        <a:defRPr lang="nb-NO" sz="2400" b="0" kern="1200" noProof="0" dirty="0">
          <a:solidFill>
            <a:schemeClr val="tx1"/>
          </a:solidFill>
          <a:latin typeface="+mn-lt"/>
          <a:ea typeface="Source Sans Pro" panose="020B0503030403020204" pitchFamily="34" charset="0"/>
          <a:cs typeface="+mn-cs"/>
        </a:defRPr>
      </a:lvl1pPr>
      <a:lvl2pPr marL="576000" indent="-269875" algn="l" defTabSz="604823" rtl="0" eaLnBrk="1" latinLnBrk="0" hangingPunct="1">
        <a:lnSpc>
          <a:spcPct val="100000"/>
        </a:lnSpc>
        <a:spcBef>
          <a:spcPts val="300"/>
        </a:spcBef>
        <a:buClr>
          <a:srgbClr val="2663FF"/>
        </a:buClr>
        <a:buFont typeface="Arial" panose="020B0604020202020204" pitchFamily="34" charset="0"/>
        <a:buChar char="–"/>
        <a:tabLst>
          <a:tab pos="625475" algn="l"/>
        </a:tabLst>
        <a:defRPr lang="nb-NO" sz="2200" kern="1200" noProof="0" dirty="0">
          <a:solidFill>
            <a:schemeClr val="tx1"/>
          </a:solidFill>
          <a:latin typeface="+mn-lt"/>
          <a:ea typeface="Source Sans Pro Bold" panose="020B0703030403020204" pitchFamily="34" charset="0"/>
          <a:cs typeface="+mn-cs"/>
        </a:defRPr>
      </a:lvl2pPr>
      <a:lvl3pPr marL="720000" indent="-180975" algn="l" defTabSz="914355" rtl="0" eaLnBrk="1" latinLnBrk="0" hangingPunct="1">
        <a:lnSpc>
          <a:spcPct val="100000"/>
        </a:lnSpc>
        <a:spcBef>
          <a:spcPts val="300"/>
        </a:spcBef>
        <a:buClr>
          <a:srgbClr val="2663FF"/>
        </a:buClr>
        <a:buFont typeface="Arial" panose="020B0604020202020204" pitchFamily="34" charset="0"/>
        <a:buChar char="•"/>
        <a:defRPr lang="nb-NO" sz="2000" kern="1200" noProof="0" dirty="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271463" algn="l" defTabSz="914355" rtl="0" eaLnBrk="1" latinLnBrk="0" hangingPunct="1">
        <a:lnSpc>
          <a:spcPct val="100000"/>
        </a:lnSpc>
        <a:spcBef>
          <a:spcPts val="300"/>
        </a:spcBef>
        <a:buClr>
          <a:srgbClr val="2663FF"/>
        </a:buClr>
        <a:buFont typeface="Arial" panose="020B0604020202020204" pitchFamily="34" charset="0"/>
        <a:buChar char="–"/>
        <a:defRPr lang="nb-NO" sz="1800" kern="1200" noProof="0" dirty="0">
          <a:solidFill>
            <a:schemeClr val="tx1"/>
          </a:solidFill>
          <a:latin typeface="+mn-lt"/>
          <a:ea typeface="+mn-ea"/>
          <a:cs typeface="+mn-cs"/>
        </a:defRPr>
      </a:lvl4pPr>
      <a:lvl5pPr marL="1008000" indent="-180975" algn="l" defTabSz="941762" rtl="0" eaLnBrk="1" latinLnBrk="0" hangingPunct="1">
        <a:lnSpc>
          <a:spcPct val="100000"/>
        </a:lnSpc>
        <a:spcBef>
          <a:spcPts val="300"/>
        </a:spcBef>
        <a:buClr>
          <a:srgbClr val="2663FF"/>
        </a:buClr>
        <a:buFont typeface="Arial" panose="020B0604020202020204" pitchFamily="34" charset="0"/>
        <a:buChar char="•"/>
        <a:tabLst>
          <a:tab pos="898525" algn="l"/>
          <a:tab pos="1277938" algn="l"/>
          <a:tab pos="1614488" algn="l"/>
        </a:tabLst>
        <a:defRPr lang="nb-NO" sz="1600" kern="1200" noProof="0" dirty="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74">
          <p15:clr>
            <a:srgbClr val="F26B43"/>
          </p15:clr>
        </p15:guide>
        <p15:guide id="2" orient="horz" pos="232">
          <p15:clr>
            <a:srgbClr val="F26B43"/>
          </p15:clr>
        </p15:guide>
        <p15:guide id="3" pos="257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pos="3795">
          <p15:clr>
            <a:srgbClr val="F26B43"/>
          </p15:clr>
        </p15:guide>
        <p15:guide id="7" orient="horz" pos="346">
          <p15:clr>
            <a:srgbClr val="F26B43"/>
          </p15:clr>
        </p15:guide>
        <p15:guide id="8" pos="2683" userDrawn="1">
          <p15:clr>
            <a:srgbClr val="F26B43"/>
          </p15:clr>
        </p15:guide>
        <p15:guide id="10" pos="3885">
          <p15:clr>
            <a:srgbClr val="F26B43"/>
          </p15:clr>
        </p15:guide>
        <p15:guide id="11" pos="5110" userDrawn="1">
          <p15:clr>
            <a:srgbClr val="F26B43"/>
          </p15:clr>
        </p15:guide>
        <p15:guide id="12" pos="3840">
          <p15:clr>
            <a:srgbClr val="F26B43"/>
          </p15:clr>
        </p15:guide>
        <p15:guide id="13" pos="4997" userDrawn="1">
          <p15:clr>
            <a:srgbClr val="F26B43"/>
          </p15:clr>
        </p15:guide>
        <p15:guide id="14" pos="2570" userDrawn="1">
          <p15:clr>
            <a:srgbClr val="F26B43"/>
          </p15:clr>
        </p15:guide>
        <p15:guide id="15" pos="2071" userDrawn="1">
          <p15:clr>
            <a:srgbClr val="F26B43"/>
          </p15:clr>
        </p15:guide>
        <p15:guide id="16" pos="5609" userDrawn="1">
          <p15:clr>
            <a:srgbClr val="F26B43"/>
          </p15:clr>
        </p15:guide>
        <p15:guide id="18" pos="5700" userDrawn="1">
          <p15:clr>
            <a:srgbClr val="F26B43"/>
          </p15:clr>
        </p15:guide>
        <p15:guide id="19" pos="1980" userDrawn="1">
          <p15:clr>
            <a:srgbClr val="F26B43"/>
          </p15:clr>
        </p15:guide>
        <p15:guide id="20" orient="horz" pos="91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kine.dirro.bohlerengen@spk.no" TargetMode="Externa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3B9226-4991-BDF3-21E3-54FEFF4FB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/>
              <a:t>Hvordan maskinene finner feil før de oppstår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3000C5F-256D-8799-F69A-524353DE2C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b-NO" dirty="0"/>
              <a:t>30.09.2022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E211AEE-2955-A239-3921-00E10894DBA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b-NO" dirty="0"/>
              <a:t>Kine Dirro Bøhlerengen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E271DE8-1C0B-0C65-6B37-528E3FE0ABD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nb-NO" dirty="0"/>
              <a:t>Kvalitetssikring av pensjon ved bruk av maskinlæring</a:t>
            </a:r>
          </a:p>
        </p:txBody>
      </p:sp>
    </p:spTree>
    <p:extLst>
      <p:ext uri="{BB962C8B-B14F-4D97-AF65-F5344CB8AC3E}">
        <p14:creationId xmlns:p14="http://schemas.microsoft.com/office/powerpoint/2010/main" val="197200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8DBCE624-B368-4D2B-9DFE-EC3B5C5D7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7571" y="368392"/>
            <a:ext cx="5996271" cy="1176246"/>
          </a:xfrm>
        </p:spPr>
        <p:txBody>
          <a:bodyPr/>
          <a:lstStyle/>
          <a:p>
            <a:r>
              <a:rPr lang="nb-NO"/>
              <a:t>Videre fremdrift og planer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CA4E626-992E-40A9-AFC1-AD8170262B9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010542" y="1997862"/>
            <a:ext cx="5996271" cy="4772325"/>
          </a:xfrm>
        </p:spPr>
        <p:txBody>
          <a:bodyPr/>
          <a:lstStyle/>
          <a:p>
            <a:pPr marL="0" indent="0" defTabSz="914355">
              <a:spcBef>
                <a:spcPts val="24"/>
              </a:spcBef>
              <a:buClr>
                <a:srgbClr val="2663FF"/>
              </a:buClr>
              <a:buNone/>
            </a:pPr>
            <a:r>
              <a:rPr lang="nb-NO" sz="2400" b="1" kern="1200" noProof="0" dirty="0">
                <a:latin typeface="+mn-lt"/>
                <a:ea typeface="Source Sans Pro" panose="020B0503030403020204" pitchFamily="34" charset="0"/>
                <a:cs typeface="+mn-cs"/>
              </a:rPr>
              <a:t>Vi er gang med det samme for ytelsene</a:t>
            </a:r>
          </a:p>
          <a:p>
            <a:pPr marL="285750" indent="-285750" defTabSz="914355">
              <a:spcBef>
                <a:spcPts val="24"/>
              </a:spcBef>
              <a:buClr>
                <a:srgbClr val="2663FF"/>
              </a:buClr>
              <a:buFont typeface="Arial" panose="020B0604020202020204" pitchFamily="34" charset="0"/>
              <a:buChar char="•"/>
            </a:pPr>
            <a:r>
              <a:rPr lang="nb-NO" sz="2400" dirty="0"/>
              <a:t>Alderspensjon</a:t>
            </a:r>
          </a:p>
          <a:p>
            <a:pPr marL="285750" indent="-285750" defTabSz="914355">
              <a:spcBef>
                <a:spcPts val="24"/>
              </a:spcBef>
              <a:buClr>
                <a:srgbClr val="2663FF"/>
              </a:buClr>
              <a:buFont typeface="Arial" panose="020B0604020202020204" pitchFamily="34" charset="0"/>
              <a:buChar char="•"/>
            </a:pPr>
            <a:r>
              <a:rPr lang="nb-NO" sz="2400" kern="1200" noProof="0" dirty="0">
                <a:latin typeface="+mn-lt"/>
                <a:ea typeface="Source Sans Pro" panose="020B0503030403020204" pitchFamily="34" charset="0"/>
                <a:cs typeface="+mn-cs"/>
              </a:rPr>
              <a:t>Særalderspensjon</a:t>
            </a:r>
          </a:p>
          <a:p>
            <a:pPr marL="285750" indent="-285750" defTabSz="914355">
              <a:spcBef>
                <a:spcPts val="24"/>
              </a:spcBef>
              <a:buClr>
                <a:srgbClr val="2663FF"/>
              </a:buClr>
              <a:buFont typeface="Arial" panose="020B0604020202020204" pitchFamily="34" charset="0"/>
              <a:buChar char="•"/>
            </a:pPr>
            <a:r>
              <a:rPr lang="nb-NO" sz="2400" dirty="0"/>
              <a:t>Uførepensjon</a:t>
            </a:r>
          </a:p>
          <a:p>
            <a:pPr marL="285750" indent="-285750" defTabSz="914355">
              <a:spcBef>
                <a:spcPts val="24"/>
              </a:spcBef>
              <a:buClr>
                <a:srgbClr val="2663FF"/>
              </a:buClr>
              <a:buFont typeface="Arial" panose="020B0604020202020204" pitchFamily="34" charset="0"/>
              <a:buChar char="•"/>
            </a:pPr>
            <a:r>
              <a:rPr lang="nb-NO" sz="2400" kern="1200" noProof="0" dirty="0">
                <a:latin typeface="+mn-lt"/>
                <a:ea typeface="Source Sans Pro" panose="020B0503030403020204" pitchFamily="34" charset="0"/>
                <a:cs typeface="+mn-cs"/>
              </a:rPr>
              <a:t>AFP</a:t>
            </a:r>
          </a:p>
          <a:p>
            <a:pPr marL="285750" indent="-285750" defTabSz="914355">
              <a:spcBef>
                <a:spcPts val="24"/>
              </a:spcBef>
              <a:buClr>
                <a:srgbClr val="2663FF"/>
              </a:buClr>
              <a:buFont typeface="Arial" panose="020B0604020202020204" pitchFamily="34" charset="0"/>
              <a:buChar char="•"/>
            </a:pPr>
            <a:endParaRPr lang="nb-NO" sz="2400" b="0" kern="1200" noProof="0" dirty="0">
              <a:latin typeface="+mn-lt"/>
              <a:ea typeface="Source Sans Pro" panose="020B0503030403020204" pitchFamily="34" charset="0"/>
              <a:cs typeface="+mn-cs"/>
            </a:endParaRP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10" name="Plassholder for bilde 9" descr="Nærbilde av to personers hender som peker på en bærbar skjerm med en bunke med fire bøker i bakgrunnen, en person som holder en penn">
            <a:extLst>
              <a:ext uri="{FF2B5EF4-FFF2-40B4-BE49-F238E27FC236}">
                <a16:creationId xmlns:a16="http://schemas.microsoft.com/office/drawing/2014/main" id="{FDFB9C67-1140-4853-86A3-36366A6E0798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6" r="219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8582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84F772D7-2B29-4030-ACF1-A94935AC9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558" y="344196"/>
            <a:ext cx="11376025" cy="1081082"/>
          </a:xfrm>
        </p:spPr>
        <p:txBody>
          <a:bodyPr vert="horz" lIns="100977" tIns="50488" rIns="100977" bIns="50488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534" dirty="0" err="1"/>
              <a:t>Maskinlæring</a:t>
            </a:r>
            <a:r>
              <a:rPr lang="en-US" sz="3534" dirty="0"/>
              <a:t> i </a:t>
            </a:r>
            <a:r>
              <a:rPr lang="en-US" sz="3534" dirty="0" err="1"/>
              <a:t>praksis</a:t>
            </a:r>
            <a:br>
              <a:rPr lang="en-US" sz="3534" dirty="0"/>
            </a:br>
            <a:r>
              <a:rPr lang="en-US" sz="3534" dirty="0"/>
              <a:t>- </a:t>
            </a:r>
            <a:r>
              <a:rPr lang="en-US" sz="3534" dirty="0" err="1"/>
              <a:t>vår</a:t>
            </a:r>
            <a:r>
              <a:rPr lang="en-US" sz="3534" dirty="0"/>
              <a:t> </a:t>
            </a:r>
            <a:r>
              <a:rPr lang="en-US" sz="3534" dirty="0" err="1"/>
              <a:t>metode</a:t>
            </a:r>
            <a:endParaRPr lang="en-US" sz="3534" dirty="0"/>
          </a:p>
        </p:txBody>
      </p:sp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876DEBF0-2732-4FB7-B5CC-9004C0F7A1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9984038"/>
              </p:ext>
            </p:extLst>
          </p:nvPr>
        </p:nvGraphicFramePr>
        <p:xfrm>
          <a:off x="3498112" y="386726"/>
          <a:ext cx="6580570" cy="6256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732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03D26F82-7216-0A65-1237-9C120290B8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88" r="579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1757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93FB3B6A-E62A-B9A3-CB08-3FFC8584B5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0" r="879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264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bord&#10;&#10;Automatisk generert beskrivelse">
            <a:extLst>
              <a:ext uri="{FF2B5EF4-FFF2-40B4-BE49-F238E27FC236}">
                <a16:creationId xmlns:a16="http://schemas.microsoft.com/office/drawing/2014/main" id="{E830FB41-B2A8-8ED4-79FE-8B01FA7FA8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79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425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bord&#10;&#10;Automatisk generert beskrivelse">
            <a:extLst>
              <a:ext uri="{FF2B5EF4-FFF2-40B4-BE49-F238E27FC236}">
                <a16:creationId xmlns:a16="http://schemas.microsoft.com/office/drawing/2014/main" id="{B9A712BA-2D3C-3F51-9AEB-1098F41DFE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79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18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739BE7A8-C3C7-6537-11A8-09C78A17CD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79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315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AD08532D-D186-CDDC-B49C-0B91FE8B29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79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856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542563E9-60AE-5E14-5534-5C7D87F164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3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F1C870FF-3CDE-D733-A578-49A4A3C366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79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567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4965863" y="629268"/>
            <a:ext cx="6583966" cy="1286160"/>
          </a:xfrm>
        </p:spPr>
        <p:txBody>
          <a:bodyPr vert="horz" lIns="100977" tIns="50488" rIns="100977" bIns="50488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/>
              <a:t>Statens pensjonskasse</a:t>
            </a:r>
          </a:p>
        </p:txBody>
      </p:sp>
      <p:sp>
        <p:nvSpPr>
          <p:cNvPr id="6" name="Rektangel 5"/>
          <p:cNvSpPr/>
          <p:nvPr/>
        </p:nvSpPr>
        <p:spPr>
          <a:xfrm>
            <a:off x="4965864" y="2438400"/>
            <a:ext cx="6583964" cy="3785419"/>
          </a:xfrm>
          <a:prstGeom prst="rect">
            <a:avLst/>
          </a:prstGeom>
        </p:spPr>
        <p:txBody>
          <a:bodyPr vert="horz" lIns="100977" tIns="50488" rIns="100977" bIns="50488" rtlCol="0">
            <a:normAutofit/>
          </a:bodyPr>
          <a:lstStyle/>
          <a:p>
            <a:pPr marL="285632" indent="-252443">
              <a:lnSpc>
                <a:spcPct val="90000"/>
              </a:lnSpc>
              <a:spcBef>
                <a:spcPts val="1199"/>
              </a:spcBef>
              <a:buFont typeface="Arial" panose="020B0604020202020204" pitchFamily="34" charset="0"/>
              <a:buChar char="•"/>
            </a:pPr>
            <a:r>
              <a:rPr lang="en-US" sz="1988" dirty="0" err="1"/>
              <a:t>Leverer</a:t>
            </a:r>
            <a:r>
              <a:rPr lang="en-US" sz="1988" dirty="0"/>
              <a:t> </a:t>
            </a:r>
            <a:r>
              <a:rPr lang="en-US" sz="1988" dirty="0" err="1"/>
              <a:t>offentlig</a:t>
            </a:r>
            <a:r>
              <a:rPr lang="en-US" sz="1988" dirty="0"/>
              <a:t> </a:t>
            </a:r>
            <a:r>
              <a:rPr lang="en-US" sz="1988" dirty="0" err="1"/>
              <a:t>tjenestepensjon</a:t>
            </a:r>
            <a:r>
              <a:rPr lang="en-US" sz="1988" dirty="0"/>
              <a:t> </a:t>
            </a:r>
            <a:r>
              <a:rPr lang="en-US" sz="1988" dirty="0" err="1"/>
              <a:t>til</a:t>
            </a:r>
            <a:r>
              <a:rPr lang="en-US" sz="1988" dirty="0"/>
              <a:t> </a:t>
            </a:r>
            <a:r>
              <a:rPr lang="en-US" sz="1988" dirty="0" err="1"/>
              <a:t>ansatte</a:t>
            </a:r>
            <a:r>
              <a:rPr lang="en-US" sz="1988" dirty="0"/>
              <a:t> i Staten </a:t>
            </a:r>
          </a:p>
          <a:p>
            <a:pPr marL="285632" indent="-252443">
              <a:lnSpc>
                <a:spcPct val="90000"/>
              </a:lnSpc>
              <a:spcBef>
                <a:spcPts val="1199"/>
              </a:spcBef>
              <a:buFont typeface="Arial" panose="020B0604020202020204" pitchFamily="34" charset="0"/>
              <a:buChar char="•"/>
            </a:pPr>
            <a:r>
              <a:rPr lang="en-US" sz="1988" dirty="0" err="1"/>
              <a:t>Nøkkeltall</a:t>
            </a:r>
            <a:r>
              <a:rPr lang="en-US" sz="1988" dirty="0"/>
              <a:t> 2021:</a:t>
            </a:r>
          </a:p>
          <a:p>
            <a:pPr marL="742642" lvl="1" indent="-252443">
              <a:lnSpc>
                <a:spcPct val="90000"/>
              </a:lnSpc>
              <a:spcBef>
                <a:spcPts val="1199"/>
              </a:spcBef>
              <a:buFont typeface="Arial" panose="020B0604020202020204" pitchFamily="34" charset="0"/>
              <a:buChar char="•"/>
            </a:pPr>
            <a:r>
              <a:rPr lang="en-US" sz="1988" dirty="0"/>
              <a:t>1 million </a:t>
            </a:r>
            <a:r>
              <a:rPr lang="en-US" sz="1988" dirty="0" err="1"/>
              <a:t>medlemmer</a:t>
            </a:r>
            <a:endParaRPr lang="en-US" sz="1988" dirty="0"/>
          </a:p>
          <a:p>
            <a:pPr marL="742642" lvl="1" indent="-252443">
              <a:lnSpc>
                <a:spcPct val="90000"/>
              </a:lnSpc>
              <a:spcBef>
                <a:spcPts val="1199"/>
              </a:spcBef>
              <a:buFont typeface="Arial" panose="020B0604020202020204" pitchFamily="34" charset="0"/>
              <a:buChar char="•"/>
            </a:pPr>
            <a:r>
              <a:rPr lang="en-US" sz="1988" dirty="0"/>
              <a:t>1 300 </a:t>
            </a:r>
            <a:r>
              <a:rPr lang="en-US" sz="1988" dirty="0" err="1"/>
              <a:t>medlemsvirksomheter</a:t>
            </a:r>
            <a:endParaRPr lang="en-US" sz="1988" dirty="0"/>
          </a:p>
          <a:p>
            <a:pPr marL="742642" lvl="1" indent="-252443">
              <a:lnSpc>
                <a:spcPct val="90000"/>
              </a:lnSpc>
              <a:spcBef>
                <a:spcPts val="1199"/>
              </a:spcBef>
              <a:buFont typeface="Arial" panose="020B0604020202020204" pitchFamily="34" charset="0"/>
              <a:buChar char="•"/>
            </a:pPr>
            <a:r>
              <a:rPr lang="en-US" sz="1988" dirty="0"/>
              <a:t>610 </a:t>
            </a:r>
            <a:r>
              <a:rPr lang="en-US" sz="1988" dirty="0" err="1"/>
              <a:t>milliarder</a:t>
            </a:r>
            <a:r>
              <a:rPr lang="en-US" sz="1988" dirty="0"/>
              <a:t> kroner i </a:t>
            </a:r>
            <a:r>
              <a:rPr lang="en-US" sz="1988" dirty="0" err="1"/>
              <a:t>pensjonsforpliktelser</a:t>
            </a:r>
            <a:endParaRPr lang="en-US" sz="1988" dirty="0"/>
          </a:p>
          <a:p>
            <a:pPr marL="742642" lvl="1" indent="-252443">
              <a:lnSpc>
                <a:spcPct val="90000"/>
              </a:lnSpc>
              <a:spcBef>
                <a:spcPts val="1199"/>
              </a:spcBef>
              <a:buFont typeface="Arial" panose="020B0604020202020204" pitchFamily="34" charset="0"/>
              <a:buChar char="•"/>
            </a:pPr>
            <a:r>
              <a:rPr lang="en-US" sz="1988" dirty="0" err="1"/>
              <a:t>Fakturerer</a:t>
            </a:r>
            <a:r>
              <a:rPr lang="en-US" sz="1988" dirty="0"/>
              <a:t> 22,1 </a:t>
            </a:r>
            <a:r>
              <a:rPr lang="en-US" sz="1988" dirty="0" err="1"/>
              <a:t>milliarder</a:t>
            </a:r>
            <a:r>
              <a:rPr lang="en-US" sz="1988" dirty="0"/>
              <a:t> kroner i </a:t>
            </a:r>
            <a:r>
              <a:rPr lang="en-US" sz="1988" dirty="0" err="1"/>
              <a:t>årlig</a:t>
            </a:r>
            <a:r>
              <a:rPr lang="en-US" sz="1988" dirty="0"/>
              <a:t> </a:t>
            </a:r>
            <a:r>
              <a:rPr lang="en-US" sz="1988" dirty="0" err="1"/>
              <a:t>premie</a:t>
            </a:r>
            <a:r>
              <a:rPr lang="en-US" sz="1988" dirty="0"/>
              <a:t> </a:t>
            </a:r>
          </a:p>
          <a:p>
            <a:pPr marL="742642" lvl="1" indent="-252443">
              <a:lnSpc>
                <a:spcPct val="90000"/>
              </a:lnSpc>
              <a:spcBef>
                <a:spcPts val="1199"/>
              </a:spcBef>
              <a:buFont typeface="Arial" panose="020B0604020202020204" pitchFamily="34" charset="0"/>
              <a:buChar char="•"/>
            </a:pPr>
            <a:r>
              <a:rPr lang="en-US" sz="1988" dirty="0" err="1"/>
              <a:t>Utbetaler</a:t>
            </a:r>
            <a:r>
              <a:rPr lang="en-US" sz="1988" dirty="0"/>
              <a:t> 31,6 </a:t>
            </a:r>
            <a:r>
              <a:rPr lang="en-US" sz="1988" dirty="0" err="1"/>
              <a:t>milliarder</a:t>
            </a:r>
            <a:r>
              <a:rPr lang="en-US" sz="1988" dirty="0"/>
              <a:t> kroner </a:t>
            </a:r>
            <a:r>
              <a:rPr lang="en-US" sz="1988" dirty="0" err="1"/>
              <a:t>årlig</a:t>
            </a:r>
            <a:r>
              <a:rPr lang="en-US" sz="1988" dirty="0"/>
              <a:t> </a:t>
            </a:r>
            <a:r>
              <a:rPr lang="en-US" sz="1988" dirty="0" err="1"/>
              <a:t>pensjon</a:t>
            </a:r>
            <a:endParaRPr lang="en-US" sz="1988" dirty="0"/>
          </a:p>
        </p:txBody>
      </p:sp>
      <p:pic>
        <p:nvPicPr>
          <p:cNvPr id="42" name="Picture 2" descr="SPK Samfunnskart justert CL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5" r="3230" b="2"/>
          <a:stretch/>
        </p:blipFill>
        <p:spPr>
          <a:xfrm>
            <a:off x="2360" y="11"/>
            <a:ext cx="4633791" cy="6857989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Plassholder for lysbildenumm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63"/>
              </a:spcAft>
            </a:pPr>
            <a:fld id="{06050C24-A2C5-42C3-A19A-20C7655F8A63}" type="slidenum">
              <a:rPr lang="en-GB" smtClean="0"/>
              <a:pPr>
                <a:spcAft>
                  <a:spcPts val="663"/>
                </a:spcAft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97539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B7B26EDA-BC8D-6F50-E1FA-EF9981923E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23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853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51685298-ED01-AB4B-50E6-38EBCAD96B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79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189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30953094-7241-D59D-28CD-FE30DA60F4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88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345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5BC8E508-A2B2-86CF-DFB6-D8EF61B369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79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912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281D0631-2F67-E24B-5555-CAEA3662B2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79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304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8B006104-7A22-5C9E-0258-DC6654F4D4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79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377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BAF85A8-2B5B-72FC-8388-7D2148C517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23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491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7DB7046-839F-316F-1E92-AECCA4E7CB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79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508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C65F5A4F-E2D9-6707-0B6C-17D9158623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23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226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lik Sense Client-Managed – Apper på Google Play">
            <a:extLst>
              <a:ext uri="{FF2B5EF4-FFF2-40B4-BE49-F238E27FC236}">
                <a16:creationId xmlns:a16="http://schemas.microsoft.com/office/drawing/2014/main" id="{22E8B241-C703-FE6E-6C63-F59AAC881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221" y="270900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Studio - RStudio">
            <a:extLst>
              <a:ext uri="{FF2B5EF4-FFF2-40B4-BE49-F238E27FC236}">
                <a16:creationId xmlns:a16="http://schemas.microsoft.com/office/drawing/2014/main" id="{5C35527E-FB6D-2775-483B-41E4B65CD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779" y="270900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atabase | Bruker">
            <a:extLst>
              <a:ext uri="{FF2B5EF4-FFF2-40B4-BE49-F238E27FC236}">
                <a16:creationId xmlns:a16="http://schemas.microsoft.com/office/drawing/2014/main" id="{121F06A5-205E-7DE8-F0D4-BE221DA81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000" y="414900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atabase | Bruker">
            <a:extLst>
              <a:ext uri="{FF2B5EF4-FFF2-40B4-BE49-F238E27FC236}">
                <a16:creationId xmlns:a16="http://schemas.microsoft.com/office/drawing/2014/main" id="{697593A8-0EE0-03EA-416B-94CC2F35F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000" y="126900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Kobling: buet 7">
            <a:extLst>
              <a:ext uri="{FF2B5EF4-FFF2-40B4-BE49-F238E27FC236}">
                <a16:creationId xmlns:a16="http://schemas.microsoft.com/office/drawing/2014/main" id="{E250A9E0-A70A-A304-1AF6-F73610E2C82D}"/>
              </a:ext>
            </a:extLst>
          </p:cNvPr>
          <p:cNvCxnSpPr>
            <a:stCxn id="5" idx="1"/>
            <a:endCxn id="1026" idx="0"/>
          </p:cNvCxnSpPr>
          <p:nvPr/>
        </p:nvCxnSpPr>
        <p:spPr>
          <a:xfrm rot="10800000" flipV="1">
            <a:off x="2996222" y="1809000"/>
            <a:ext cx="2379779" cy="900000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Kobling: buet 9">
            <a:extLst>
              <a:ext uri="{FF2B5EF4-FFF2-40B4-BE49-F238E27FC236}">
                <a16:creationId xmlns:a16="http://schemas.microsoft.com/office/drawing/2014/main" id="{4991841C-C272-A0D8-0E10-BCEA25AFB824}"/>
              </a:ext>
            </a:extLst>
          </p:cNvPr>
          <p:cNvCxnSpPr>
            <a:stCxn id="1026" idx="2"/>
            <a:endCxn id="1028" idx="1"/>
          </p:cNvCxnSpPr>
          <p:nvPr/>
        </p:nvCxnSpPr>
        <p:spPr>
          <a:xfrm rot="16200000" flipH="1">
            <a:off x="3736110" y="3049110"/>
            <a:ext cx="900000" cy="2379779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Kobling: buet 11">
            <a:extLst>
              <a:ext uri="{FF2B5EF4-FFF2-40B4-BE49-F238E27FC236}">
                <a16:creationId xmlns:a16="http://schemas.microsoft.com/office/drawing/2014/main" id="{1E8AD6E2-165E-1BA1-8FC6-4F8F14D7E446}"/>
              </a:ext>
            </a:extLst>
          </p:cNvPr>
          <p:cNvCxnSpPr>
            <a:stCxn id="1028" idx="3"/>
            <a:endCxn id="1030" idx="2"/>
          </p:cNvCxnSpPr>
          <p:nvPr/>
        </p:nvCxnSpPr>
        <p:spPr>
          <a:xfrm flipV="1">
            <a:off x="6456000" y="3789000"/>
            <a:ext cx="2379779" cy="900000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Kobling: buet 13">
            <a:extLst>
              <a:ext uri="{FF2B5EF4-FFF2-40B4-BE49-F238E27FC236}">
                <a16:creationId xmlns:a16="http://schemas.microsoft.com/office/drawing/2014/main" id="{2144047D-BF9E-22CB-CE78-E46D7C8A067E}"/>
              </a:ext>
            </a:extLst>
          </p:cNvPr>
          <p:cNvCxnSpPr>
            <a:stCxn id="1030" idx="0"/>
            <a:endCxn id="5" idx="3"/>
          </p:cNvCxnSpPr>
          <p:nvPr/>
        </p:nvCxnSpPr>
        <p:spPr>
          <a:xfrm rot="16200000" flipV="1">
            <a:off x="7195890" y="1069110"/>
            <a:ext cx="900000" cy="2379779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4" descr="Database | Bruker">
            <a:extLst>
              <a:ext uri="{FF2B5EF4-FFF2-40B4-BE49-F238E27FC236}">
                <a16:creationId xmlns:a16="http://schemas.microsoft.com/office/drawing/2014/main" id="{EFFCA9BE-95AC-6C99-C7C6-47C47BF3E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24" y="5106742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Kobling: buet 18">
            <a:extLst>
              <a:ext uri="{FF2B5EF4-FFF2-40B4-BE49-F238E27FC236}">
                <a16:creationId xmlns:a16="http://schemas.microsoft.com/office/drawing/2014/main" id="{87506BF8-9BB9-44AA-690B-ECA47E01CBC4}"/>
              </a:ext>
            </a:extLst>
          </p:cNvPr>
          <p:cNvCxnSpPr>
            <a:stCxn id="21" idx="3"/>
            <a:endCxn id="1030" idx="2"/>
          </p:cNvCxnSpPr>
          <p:nvPr/>
        </p:nvCxnSpPr>
        <p:spPr>
          <a:xfrm flipV="1">
            <a:off x="7657024" y="3789000"/>
            <a:ext cx="1178755" cy="1857742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BAC57CC8-1C2B-79DF-9B84-522C3B2D6711}"/>
              </a:ext>
            </a:extLst>
          </p:cNvPr>
          <p:cNvSpPr txBox="1"/>
          <p:nvPr/>
        </p:nvSpPr>
        <p:spPr>
          <a:xfrm>
            <a:off x="6580704" y="6186742"/>
            <a:ext cx="1076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/>
              <a:t>Grunndata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9E52337F-F891-D30C-B8F4-9AA7EDF56162}"/>
              </a:ext>
            </a:extLst>
          </p:cNvPr>
          <p:cNvSpPr txBox="1"/>
          <p:nvPr/>
        </p:nvSpPr>
        <p:spPr>
          <a:xfrm>
            <a:off x="5115451" y="5229000"/>
            <a:ext cx="1601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dirty="0"/>
              <a:t>Tilbakemeldinger til modell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F6B9C6F4-1626-4847-A7F3-EBAAB7580778}"/>
              </a:ext>
            </a:extLst>
          </p:cNvPr>
          <p:cNvSpPr txBox="1"/>
          <p:nvPr/>
        </p:nvSpPr>
        <p:spPr>
          <a:xfrm>
            <a:off x="5315487" y="751837"/>
            <a:ext cx="1201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dirty="0"/>
              <a:t>Resultat fra modell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5E729C89-B798-54F7-F0A0-D810B48312FA}"/>
              </a:ext>
            </a:extLst>
          </p:cNvPr>
          <p:cNvSpPr txBox="1"/>
          <p:nvPr/>
        </p:nvSpPr>
        <p:spPr>
          <a:xfrm>
            <a:off x="707666" y="2956612"/>
            <a:ext cx="1748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dirty="0"/>
              <a:t>Rapport til saksbehandler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5FFD47D4-7BE8-60AB-6880-B9587F4AF4FD}"/>
              </a:ext>
            </a:extLst>
          </p:cNvPr>
          <p:cNvSpPr txBox="1"/>
          <p:nvPr/>
        </p:nvSpPr>
        <p:spPr>
          <a:xfrm>
            <a:off x="9375779" y="2956612"/>
            <a:ext cx="1457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dirty="0"/>
              <a:t>Generering av modeller</a:t>
            </a:r>
          </a:p>
        </p:txBody>
      </p:sp>
    </p:spTree>
    <p:extLst>
      <p:ext uri="{BB962C8B-B14F-4D97-AF65-F5344CB8AC3E}">
        <p14:creationId xmlns:p14="http://schemas.microsoft.com/office/powerpoint/2010/main" val="2266856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>
            <a:extLst>
              <a:ext uri="{FF2B5EF4-FFF2-40B4-BE49-F238E27FC236}">
                <a16:creationId xmlns:a16="http://schemas.microsoft.com/office/drawing/2014/main" id="{144E34D9-58FA-408C-AF57-8D462039E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05" tIns="45702" rIns="91405" bIns="45702" rtlCol="0" anchor="t">
            <a:normAutofit/>
          </a:bodyPr>
          <a:lstStyle/>
          <a:p>
            <a:r>
              <a:rPr lang="en-US"/>
              <a:t>God</a:t>
            </a:r>
            <a:r>
              <a:rPr lang="en-US" kern="1200">
                <a:latin typeface="+mj-lt"/>
                <a:ea typeface="+mj-ea"/>
                <a:cs typeface="+mj-cs"/>
              </a:rPr>
              <a:t> kvalitet i porteføljen</a:t>
            </a:r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DC0B52FA-5233-47BF-8F9A-1FA0C585B27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228" y="0"/>
            <a:ext cx="6024563" cy="6858000"/>
          </a:xfrm>
          <a:solidFill>
            <a:schemeClr val="accent1">
              <a:lumMod val="10000"/>
              <a:lumOff val="90000"/>
            </a:schemeClr>
          </a:solidFill>
        </p:spPr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B61C87F-E28D-4398-A063-EFEB7FA7ABB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74941" y="1252707"/>
            <a:ext cx="5608638" cy="4764087"/>
          </a:xfrm>
        </p:spPr>
        <p:txBody>
          <a:bodyPr vert="horz" lIns="91405" tIns="45702" rIns="91405" bIns="45702" rtlCol="0">
            <a:normAutofit lnSpcReduction="10000"/>
          </a:bodyPr>
          <a:lstStyle/>
          <a:p>
            <a:r>
              <a:rPr lang="en-US"/>
              <a:t>KPI: 96% </a:t>
            </a:r>
            <a:r>
              <a:rPr lang="en-US" err="1"/>
              <a:t>korrekt</a:t>
            </a:r>
            <a:r>
              <a:rPr lang="en-US"/>
              <a:t> </a:t>
            </a:r>
            <a:r>
              <a:rPr lang="en-US" err="1"/>
              <a:t>utbetalt</a:t>
            </a:r>
            <a:r>
              <a:rPr lang="en-US"/>
              <a:t> </a:t>
            </a:r>
            <a:r>
              <a:rPr lang="en-US" err="1"/>
              <a:t>ytelse</a:t>
            </a:r>
            <a:br>
              <a:rPr lang="en-US"/>
            </a:br>
            <a:endParaRPr lang="en-US"/>
          </a:p>
          <a:p>
            <a:r>
              <a:rPr lang="en-US"/>
              <a:t>Av 50 000 etterlattepensjoner skal vi dermed ha færre </a:t>
            </a:r>
            <a:r>
              <a:rPr lang="en-US" err="1"/>
              <a:t>enn</a:t>
            </a:r>
            <a:r>
              <a:rPr lang="en-US"/>
              <a:t> 2 000 feilutbetalinger.</a:t>
            </a:r>
            <a:br>
              <a:rPr lang="en-US"/>
            </a:br>
            <a:endParaRPr lang="en-US"/>
          </a:p>
          <a:p>
            <a:r>
              <a:rPr lang="en-US" err="1"/>
              <a:t>Stikkprøvekontrollen</a:t>
            </a:r>
            <a:r>
              <a:rPr lang="en-US"/>
              <a:t> </a:t>
            </a:r>
            <a:r>
              <a:rPr lang="en-US" err="1"/>
              <a:t>avdekker</a:t>
            </a:r>
            <a:r>
              <a:rPr lang="en-US"/>
              <a:t> </a:t>
            </a:r>
            <a:r>
              <a:rPr lang="en-US" err="1"/>
              <a:t>nesten</a:t>
            </a:r>
            <a:r>
              <a:rPr lang="en-US"/>
              <a:t> </a:t>
            </a:r>
            <a:r>
              <a:rPr lang="en-US" err="1"/>
              <a:t>ingen</a:t>
            </a:r>
            <a:r>
              <a:rPr lang="en-US"/>
              <a:t> </a:t>
            </a:r>
            <a:r>
              <a:rPr lang="en-US" err="1"/>
              <a:t>feil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vi møter KPI.</a:t>
            </a:r>
            <a:br>
              <a:rPr lang="en-US"/>
            </a:br>
            <a:r>
              <a:rPr lang="en-US"/>
              <a:t>Minst 48 000 av 50 000 etterlatte-pensjoner </a:t>
            </a:r>
            <a:r>
              <a:rPr lang="en-US" err="1"/>
              <a:t>løper</a:t>
            </a:r>
            <a:r>
              <a:rPr lang="en-US"/>
              <a:t> </a:t>
            </a:r>
            <a:r>
              <a:rPr lang="en-US" err="1"/>
              <a:t>korrekt</a:t>
            </a:r>
            <a:r>
              <a:rPr lang="en-US"/>
              <a:t>.</a:t>
            </a:r>
          </a:p>
          <a:p>
            <a:endParaRPr lang="en-US"/>
          </a:p>
          <a:p>
            <a:r>
              <a:rPr lang="en-US"/>
              <a:t>Er det </a:t>
            </a:r>
            <a:r>
              <a:rPr lang="en-US" err="1"/>
              <a:t>noe</a:t>
            </a:r>
            <a:r>
              <a:rPr lang="en-US"/>
              <a:t> vi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gjøre</a:t>
            </a:r>
            <a:r>
              <a:rPr lang="en-US"/>
              <a:t> for å </a:t>
            </a:r>
            <a:r>
              <a:rPr lang="en-US" err="1"/>
              <a:t>være</a:t>
            </a:r>
            <a:r>
              <a:rPr lang="en-US"/>
              <a:t> </a:t>
            </a:r>
            <a:r>
              <a:rPr lang="en-US" err="1"/>
              <a:t>trygge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at </a:t>
            </a:r>
            <a:r>
              <a:rPr lang="en-US" b="1"/>
              <a:t>alle</a:t>
            </a:r>
            <a:r>
              <a:rPr lang="en-US"/>
              <a:t> </a:t>
            </a:r>
            <a:r>
              <a:rPr lang="en-US" err="1"/>
              <a:t>etterlattepensjoner</a:t>
            </a:r>
            <a:r>
              <a:rPr lang="en-US"/>
              <a:t> </a:t>
            </a:r>
            <a:r>
              <a:rPr lang="en-US" err="1"/>
              <a:t>løper</a:t>
            </a:r>
            <a:r>
              <a:rPr lang="en-US"/>
              <a:t> </a:t>
            </a:r>
            <a:r>
              <a:rPr lang="en-US" err="1"/>
              <a:t>korrekt</a:t>
            </a:r>
            <a:r>
              <a:rPr lang="en-US"/>
              <a:t>?</a:t>
            </a:r>
          </a:p>
          <a:p>
            <a:pPr marL="0" indent="0">
              <a:buNone/>
            </a:pPr>
            <a:endParaRPr lang="en-US" sz="1988"/>
          </a:p>
        </p:txBody>
      </p:sp>
      <p:graphicFrame>
        <p:nvGraphicFramePr>
          <p:cNvPr id="12" name="Plassholder for bilde 8">
            <a:extLst>
              <a:ext uri="{FF2B5EF4-FFF2-40B4-BE49-F238E27FC236}">
                <a16:creationId xmlns:a16="http://schemas.microsoft.com/office/drawing/2014/main" id="{8F68E20A-6728-4F11-8C6C-8065565B5E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2001041"/>
              </p:ext>
            </p:extLst>
          </p:nvPr>
        </p:nvGraphicFramePr>
        <p:xfrm>
          <a:off x="815248" y="375133"/>
          <a:ext cx="4529527" cy="6014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kstSylinder 1">
            <a:extLst>
              <a:ext uri="{FF2B5EF4-FFF2-40B4-BE49-F238E27FC236}">
                <a16:creationId xmlns:a16="http://schemas.microsoft.com/office/drawing/2014/main" id="{8DEC2AB5-7AE4-4D17-BD8B-5B58C0A2BF1B}"/>
              </a:ext>
            </a:extLst>
          </p:cNvPr>
          <p:cNvSpPr txBox="1"/>
          <p:nvPr/>
        </p:nvSpPr>
        <p:spPr>
          <a:xfrm>
            <a:off x="598402" y="582908"/>
            <a:ext cx="4963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i="1"/>
              <a:t>50 000 løpende etterlattepensjoner</a:t>
            </a:r>
          </a:p>
        </p:txBody>
      </p:sp>
    </p:spTree>
    <p:extLst>
      <p:ext uri="{BB962C8B-B14F-4D97-AF65-F5344CB8AC3E}">
        <p14:creationId xmlns:p14="http://schemas.microsoft.com/office/powerpoint/2010/main" val="63109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D49E8104-5F84-BB66-A7E1-E66CEB4694EB}"/>
              </a:ext>
            </a:extLst>
          </p:cNvPr>
          <p:cNvSpPr txBox="1"/>
          <p:nvPr/>
        </p:nvSpPr>
        <p:spPr>
          <a:xfrm>
            <a:off x="2051437" y="1359673"/>
            <a:ext cx="7005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7200" dirty="0"/>
              <a:t>Takk for meg!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4371505C-F6CF-98CE-B472-8EBA84C9CC63}"/>
              </a:ext>
            </a:extLst>
          </p:cNvPr>
          <p:cNvSpPr txBox="1"/>
          <p:nvPr/>
        </p:nvSpPr>
        <p:spPr>
          <a:xfrm>
            <a:off x="1741336" y="3180522"/>
            <a:ext cx="768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Kine Dirro Bøhlerengen </a:t>
            </a:r>
            <a:r>
              <a:rPr lang="nb-NO" dirty="0">
                <a:hlinkClick r:id="rId2"/>
              </a:rPr>
              <a:t>kine.dirro.bohlerengen@spk.no</a:t>
            </a:r>
            <a:endParaRPr lang="nb-NO" dirty="0"/>
          </a:p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70971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BF1E114C-3416-E6DA-3FC9-40CBA3C33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68" y="693019"/>
            <a:ext cx="5838844" cy="408637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52BBCD80-0D9A-5BAD-FAD6-E79800ED5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0855" y="1772548"/>
            <a:ext cx="5028510" cy="439243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888CB600-4035-A0F7-EF13-EF6E0E80E6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4272" y="3147461"/>
            <a:ext cx="4668133" cy="359984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089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bilde 18" descr="En trofé kopp">
            <a:extLst>
              <a:ext uri="{FF2B5EF4-FFF2-40B4-BE49-F238E27FC236}">
                <a16:creationId xmlns:a16="http://schemas.microsoft.com/office/drawing/2014/main" id="{28FDB685-5347-417D-8089-75B1DD1ECC43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076" r="6076"/>
          <a:stretch/>
        </p:blipFill>
        <p:spPr>
          <a:xfrm>
            <a:off x="6167438" y="32"/>
            <a:ext cx="6024561" cy="6857936"/>
          </a:xfrm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CF00ADE6-0746-4B95-83DE-4307544FE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6" y="368307"/>
            <a:ext cx="6791953" cy="1190842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nb-NO" sz="3300"/>
              <a:t>Mål 1: </a:t>
            </a:r>
            <a:r>
              <a:rPr lang="nb-NO" sz="3300">
                <a:solidFill>
                  <a:schemeClr val="tx2"/>
                </a:solidFill>
              </a:rPr>
              <a:t>Avdekke feilutbetalinger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845059B-7E4C-4255-ACF5-A6FEF679C63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15925" y="1544638"/>
            <a:ext cx="5823510" cy="4764087"/>
          </a:xfrm>
        </p:spPr>
        <p:txBody>
          <a:bodyPr>
            <a:norm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b-NO" sz="2400"/>
              <a:t>KI predikerer hver løpende ytelse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b-NO" sz="2400"/>
              <a:t>Faktiske ytelser sammenlignes med forventet ytelse etter KI-modellen</a:t>
            </a:r>
          </a:p>
          <a:p>
            <a:pPr marL="36775" indent="-342900"/>
            <a:r>
              <a:rPr lang="nb-NO"/>
              <a:t>Ved stort avvik tar vi en ekstra kontroll</a:t>
            </a:r>
            <a:br>
              <a:rPr lang="nb-NO"/>
            </a:br>
            <a:br>
              <a:rPr lang="nb-NO"/>
            </a:br>
            <a:r>
              <a:rPr lang="nb-NO" b="1"/>
              <a:t>Hvordan fungerer det?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b-NO" sz="2400"/>
              <a:t>KI grupperer personer med</a:t>
            </a:r>
            <a:br>
              <a:rPr lang="nb-NO" sz="2400"/>
            </a:br>
            <a:r>
              <a:rPr lang="nb-NO" sz="2400"/>
              <a:t>«like opptjeningsegenskaper»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b-NO" sz="2400"/>
              <a:t>Lik opptjening = lik utbetaling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b-NO" sz="2400"/>
              <a:t>Personer med avvik fra resten av gruppen bør kontrolleres </a:t>
            </a:r>
            <a:endParaRPr lang="en-US" sz="2400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978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4">
            <a:extLst>
              <a:ext uri="{FF2B5EF4-FFF2-40B4-BE49-F238E27FC236}">
                <a16:creationId xmlns:a16="http://schemas.microsoft.com/office/drawing/2014/main" id="{3C3918C8-B48C-FD16-6E28-BF26DBFE2681}"/>
              </a:ext>
            </a:extLst>
          </p:cNvPr>
          <p:cNvGrpSpPr/>
          <p:nvPr/>
        </p:nvGrpSpPr>
        <p:grpSpPr>
          <a:xfrm>
            <a:off x="2283621" y="1366887"/>
            <a:ext cx="7114902" cy="3959257"/>
            <a:chOff x="6158038" y="2262434"/>
            <a:chExt cx="4674011" cy="2712878"/>
          </a:xfrm>
        </p:grpSpPr>
        <p:cxnSp>
          <p:nvCxnSpPr>
            <p:cNvPr id="11" name="Rett pilkobling 10">
              <a:extLst>
                <a:ext uri="{FF2B5EF4-FFF2-40B4-BE49-F238E27FC236}">
                  <a16:creationId xmlns:a16="http://schemas.microsoft.com/office/drawing/2014/main" id="{686D0B43-9DE2-4467-B7FB-F5B4A834EA4D}"/>
                </a:ext>
              </a:extLst>
            </p:cNvPr>
            <p:cNvCxnSpPr>
              <a:cxnSpLocks/>
            </p:cNvCxnSpPr>
            <p:nvPr/>
          </p:nvCxnSpPr>
          <p:spPr>
            <a:xfrm>
              <a:off x="6158038" y="4975312"/>
              <a:ext cx="467401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tt pilkobling 11">
              <a:extLst>
                <a:ext uri="{FF2B5EF4-FFF2-40B4-BE49-F238E27FC236}">
                  <a16:creationId xmlns:a16="http://schemas.microsoft.com/office/drawing/2014/main" id="{CE42815B-D515-46B2-B319-69F0D74236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63651" y="2461599"/>
              <a:ext cx="10608" cy="249527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2CB34C5C-8AEC-4427-8C7F-91003DC952C9}"/>
                </a:ext>
              </a:extLst>
            </p:cNvPr>
            <p:cNvSpPr/>
            <p:nvPr/>
          </p:nvSpPr>
          <p:spPr>
            <a:xfrm>
              <a:off x="7043852" y="2262434"/>
              <a:ext cx="1857176" cy="1058365"/>
            </a:xfrm>
            <a:prstGeom prst="ellipse">
              <a:avLst/>
            </a:prstGeom>
            <a:noFill/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2400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0F9C7793-C8B8-4318-A200-D7760E0837FE}"/>
                </a:ext>
              </a:extLst>
            </p:cNvPr>
            <p:cNvSpPr/>
            <p:nvPr/>
          </p:nvSpPr>
          <p:spPr>
            <a:xfrm>
              <a:off x="8901028" y="2941926"/>
              <a:ext cx="1238955" cy="1743464"/>
            </a:xfrm>
            <a:prstGeom prst="ellipse">
              <a:avLst/>
            </a:prstGeom>
            <a:noFill/>
            <a:ln w="31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2400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C9499D12-2CEE-493A-AC99-8B1B2073A21A}"/>
                </a:ext>
              </a:extLst>
            </p:cNvPr>
            <p:cNvSpPr/>
            <p:nvPr/>
          </p:nvSpPr>
          <p:spPr>
            <a:xfrm>
              <a:off x="6524781" y="3655455"/>
              <a:ext cx="1817602" cy="1051081"/>
            </a:xfrm>
            <a:prstGeom prst="ellipse">
              <a:avLst/>
            </a:prstGeom>
            <a:noFill/>
            <a:ln w="31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2400"/>
            </a:p>
          </p:txBody>
        </p:sp>
        <p:pic>
          <p:nvPicPr>
            <p:cNvPr id="16" name="Grafikk 15" descr="Forvirret person med heldekkende fyll">
              <a:extLst>
                <a:ext uri="{FF2B5EF4-FFF2-40B4-BE49-F238E27FC236}">
                  <a16:creationId xmlns:a16="http://schemas.microsoft.com/office/drawing/2014/main" id="{DB58AFCB-A30E-454A-8D71-5026BD346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84976" y="3293249"/>
              <a:ext cx="369408" cy="336005"/>
            </a:xfrm>
            <a:prstGeom prst="rect">
              <a:avLst/>
            </a:prstGeom>
          </p:spPr>
        </p:pic>
        <p:pic>
          <p:nvPicPr>
            <p:cNvPr id="17" name="Grafikk 16" descr="Forvirret person med heldekkende fyll">
              <a:extLst>
                <a:ext uri="{FF2B5EF4-FFF2-40B4-BE49-F238E27FC236}">
                  <a16:creationId xmlns:a16="http://schemas.microsoft.com/office/drawing/2014/main" id="{3BD50EE2-CBA0-46B2-A936-838670DC4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669311" y="3488759"/>
              <a:ext cx="369408" cy="336005"/>
            </a:xfrm>
            <a:prstGeom prst="rect">
              <a:avLst/>
            </a:prstGeom>
          </p:spPr>
        </p:pic>
        <p:pic>
          <p:nvPicPr>
            <p:cNvPr id="18" name="Grafikk 17" descr="Forvirret person med heldekkende fyll">
              <a:extLst>
                <a:ext uri="{FF2B5EF4-FFF2-40B4-BE49-F238E27FC236}">
                  <a16:creationId xmlns:a16="http://schemas.microsoft.com/office/drawing/2014/main" id="{448E9457-56E0-436D-963F-83270CFD15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70357" y="4015325"/>
              <a:ext cx="369408" cy="336005"/>
            </a:xfrm>
            <a:prstGeom prst="rect">
              <a:avLst/>
            </a:prstGeom>
          </p:spPr>
        </p:pic>
        <p:pic>
          <p:nvPicPr>
            <p:cNvPr id="20" name="Grafikk 19" descr="Forvirret person med heldekkende fyll">
              <a:extLst>
                <a:ext uri="{FF2B5EF4-FFF2-40B4-BE49-F238E27FC236}">
                  <a16:creationId xmlns:a16="http://schemas.microsoft.com/office/drawing/2014/main" id="{B589D88C-4745-4088-9A4B-2A9292FA14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420614" y="3829418"/>
              <a:ext cx="369408" cy="336005"/>
            </a:xfrm>
            <a:prstGeom prst="rect">
              <a:avLst/>
            </a:prstGeom>
          </p:spPr>
        </p:pic>
        <p:pic>
          <p:nvPicPr>
            <p:cNvPr id="21" name="Grafikk 20" descr="Forvirret person med heldekkende fyll">
              <a:extLst>
                <a:ext uri="{FF2B5EF4-FFF2-40B4-BE49-F238E27FC236}">
                  <a16:creationId xmlns:a16="http://schemas.microsoft.com/office/drawing/2014/main" id="{FBC4F8AE-8E3A-4035-A99F-4164474781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428070" y="2460627"/>
              <a:ext cx="369408" cy="346115"/>
            </a:xfrm>
            <a:prstGeom prst="rect">
              <a:avLst/>
            </a:prstGeom>
          </p:spPr>
        </p:pic>
        <p:pic>
          <p:nvPicPr>
            <p:cNvPr id="22" name="Grafikk 21" descr="Forvirret person med heldekkende fyll">
              <a:extLst>
                <a:ext uri="{FF2B5EF4-FFF2-40B4-BE49-F238E27FC236}">
                  <a16:creationId xmlns:a16="http://schemas.microsoft.com/office/drawing/2014/main" id="{93BA56E9-64D7-4E25-9352-63EF0CA9F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641756" y="2861220"/>
              <a:ext cx="369408" cy="346115"/>
            </a:xfrm>
            <a:prstGeom prst="rect">
              <a:avLst/>
            </a:prstGeom>
          </p:spPr>
        </p:pic>
        <p:pic>
          <p:nvPicPr>
            <p:cNvPr id="23" name="Grafikk 22" descr="Forvirret person med heldekkende fyll">
              <a:extLst>
                <a:ext uri="{FF2B5EF4-FFF2-40B4-BE49-F238E27FC236}">
                  <a16:creationId xmlns:a16="http://schemas.microsoft.com/office/drawing/2014/main" id="{62E7DF43-6B77-4F55-ABA3-AD270D817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822114" y="2478245"/>
              <a:ext cx="369408" cy="346115"/>
            </a:xfrm>
            <a:prstGeom prst="rect">
              <a:avLst/>
            </a:prstGeom>
          </p:spPr>
        </p:pic>
        <p:pic>
          <p:nvPicPr>
            <p:cNvPr id="24" name="Grafikk 23" descr="Forvirret person med heldekkende fyll">
              <a:extLst>
                <a:ext uri="{FF2B5EF4-FFF2-40B4-BE49-F238E27FC236}">
                  <a16:creationId xmlns:a16="http://schemas.microsoft.com/office/drawing/2014/main" id="{707A2069-D7EC-4BE9-A87D-5EB6F85248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217188" y="2678904"/>
              <a:ext cx="369408" cy="346115"/>
            </a:xfrm>
            <a:prstGeom prst="rect">
              <a:avLst/>
            </a:prstGeom>
          </p:spPr>
        </p:pic>
        <p:pic>
          <p:nvPicPr>
            <p:cNvPr id="25" name="Grafikk 24" descr="Forvirret person med heldekkende fyll">
              <a:extLst>
                <a:ext uri="{FF2B5EF4-FFF2-40B4-BE49-F238E27FC236}">
                  <a16:creationId xmlns:a16="http://schemas.microsoft.com/office/drawing/2014/main" id="{D3B54CDE-3ED7-4C37-AF6E-C21D5C53D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089600" y="3813658"/>
              <a:ext cx="369408" cy="346115"/>
            </a:xfrm>
            <a:prstGeom prst="rect">
              <a:avLst/>
            </a:prstGeom>
          </p:spPr>
        </p:pic>
        <p:pic>
          <p:nvPicPr>
            <p:cNvPr id="26" name="Grafikk 25" descr="Forvirret person med heldekkende fyll">
              <a:extLst>
                <a:ext uri="{FF2B5EF4-FFF2-40B4-BE49-F238E27FC236}">
                  <a16:creationId xmlns:a16="http://schemas.microsoft.com/office/drawing/2014/main" id="{C7B527DA-9329-4D89-9FA4-8A63AC1CBB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430754" y="3911064"/>
              <a:ext cx="369408" cy="346115"/>
            </a:xfrm>
            <a:prstGeom prst="rect">
              <a:avLst/>
            </a:prstGeom>
          </p:spPr>
        </p:pic>
        <p:pic>
          <p:nvPicPr>
            <p:cNvPr id="27" name="Grafikk 26" descr="Forvirret person med heldekkende fyll">
              <a:extLst>
                <a:ext uri="{FF2B5EF4-FFF2-40B4-BE49-F238E27FC236}">
                  <a16:creationId xmlns:a16="http://schemas.microsoft.com/office/drawing/2014/main" id="{B83FAD66-5411-400E-B056-C254625AA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720192" y="3994668"/>
              <a:ext cx="369408" cy="346115"/>
            </a:xfrm>
            <a:prstGeom prst="rect">
              <a:avLst/>
            </a:prstGeom>
          </p:spPr>
        </p:pic>
        <p:pic>
          <p:nvPicPr>
            <p:cNvPr id="28" name="Grafikk 27" descr="Forvirret person med heldekkende fyll">
              <a:extLst>
                <a:ext uri="{FF2B5EF4-FFF2-40B4-BE49-F238E27FC236}">
                  <a16:creationId xmlns:a16="http://schemas.microsoft.com/office/drawing/2014/main" id="{312DE096-1FB9-45BA-98E6-3CBE257E7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719691" y="4102557"/>
              <a:ext cx="369408" cy="346115"/>
            </a:xfrm>
            <a:prstGeom prst="rect">
              <a:avLst/>
            </a:prstGeom>
          </p:spPr>
        </p:pic>
        <p:cxnSp>
          <p:nvCxnSpPr>
            <p:cNvPr id="40" name="Rett linje 39">
              <a:extLst>
                <a:ext uri="{FF2B5EF4-FFF2-40B4-BE49-F238E27FC236}">
                  <a16:creationId xmlns:a16="http://schemas.microsoft.com/office/drawing/2014/main" id="{67B51591-47AF-453B-A1D1-31D7FDC2A094}"/>
                </a:ext>
              </a:extLst>
            </p:cNvPr>
            <p:cNvCxnSpPr/>
            <p:nvPr/>
          </p:nvCxnSpPr>
          <p:spPr>
            <a:xfrm>
              <a:off x="6524781" y="3025019"/>
              <a:ext cx="2061815" cy="788639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tt linje 40">
              <a:extLst>
                <a:ext uri="{FF2B5EF4-FFF2-40B4-BE49-F238E27FC236}">
                  <a16:creationId xmlns:a16="http://schemas.microsoft.com/office/drawing/2014/main" id="{0063101E-FC75-4CB2-A553-49F17E4E83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75633" y="2478245"/>
              <a:ext cx="709613" cy="1317338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tt linje 44">
              <a:extLst>
                <a:ext uri="{FF2B5EF4-FFF2-40B4-BE49-F238E27FC236}">
                  <a16:creationId xmlns:a16="http://schemas.microsoft.com/office/drawing/2014/main" id="{235F947F-84E5-4C16-8358-E4BB3D13D87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575633" y="3811107"/>
              <a:ext cx="10963" cy="895429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5601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CF00ADE6-0746-4B95-83DE-4307544FE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6" y="368307"/>
            <a:ext cx="7998347" cy="1190842"/>
          </a:xfrm>
        </p:spPr>
        <p:txBody>
          <a:bodyPr/>
          <a:lstStyle/>
          <a:p>
            <a:r>
              <a:rPr lang="nb-NO"/>
              <a:t>Mål 2: </a:t>
            </a:r>
            <a:r>
              <a:rPr lang="nb-NO">
                <a:solidFill>
                  <a:schemeClr val="accent4"/>
                </a:solidFill>
              </a:rPr>
              <a:t>Forhindre fremtidige feil</a:t>
            </a:r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845059B-7E4C-4255-ACF5-A6FEF679C63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0" lvl="1" indent="0">
              <a:buClr>
                <a:srgbClr val="FD7294"/>
              </a:buClr>
              <a:buNone/>
            </a:pPr>
            <a:r>
              <a:rPr lang="nb-NO" sz="2400" b="1">
                <a:solidFill>
                  <a:schemeClr val="accent4"/>
                </a:solidFill>
              </a:rPr>
              <a:t>Hvordan fungerer det?</a:t>
            </a:r>
          </a:p>
          <a:p>
            <a:pPr marL="342900" lvl="1" indent="-342900">
              <a:buClr>
                <a:srgbClr val="FD7294"/>
              </a:buClr>
              <a:buFont typeface="Arial" panose="020B0604020202020204" pitchFamily="34" charset="0"/>
              <a:buChar char="•"/>
            </a:pPr>
            <a:r>
              <a:rPr lang="nb-NO" sz="2400"/>
              <a:t>Kunstig intelligens predikerer ytelsen</a:t>
            </a:r>
          </a:p>
          <a:p>
            <a:pPr marL="342900" lvl="1" indent="-342900">
              <a:buClr>
                <a:srgbClr val="FD7294"/>
              </a:buClr>
              <a:buFont typeface="Arial" panose="020B0604020202020204" pitchFamily="34" charset="0"/>
              <a:buChar char="•"/>
            </a:pPr>
            <a:r>
              <a:rPr lang="nb-NO" sz="2400"/>
              <a:t>Alle nye pensjonssaker får en forventningsverdi</a:t>
            </a:r>
          </a:p>
          <a:p>
            <a:pPr marL="342900" lvl="1" indent="-342900">
              <a:buClr>
                <a:srgbClr val="FD7294"/>
              </a:buClr>
              <a:buFont typeface="Arial" panose="020B0604020202020204" pitchFamily="34" charset="0"/>
              <a:buChar char="•"/>
            </a:pPr>
            <a:r>
              <a:rPr lang="nb-NO" sz="2400"/>
              <a:t>Nye saker sjekkes mot forventningsverdi</a:t>
            </a:r>
          </a:p>
          <a:p>
            <a:pPr marL="342900" lvl="1" indent="-342900">
              <a:buClr>
                <a:srgbClr val="FD7294"/>
              </a:buClr>
              <a:buFont typeface="Arial" panose="020B0604020202020204" pitchFamily="34" charset="0"/>
              <a:buChar char="•"/>
            </a:pPr>
            <a:r>
              <a:rPr lang="nb-NO" sz="2400"/>
              <a:t>Store avvik kontrolleres før utbetaling</a:t>
            </a:r>
          </a:p>
          <a:p>
            <a:pPr marL="342900" lvl="1" indent="-342900">
              <a:buClr>
                <a:srgbClr val="FD7294"/>
              </a:buClr>
              <a:buFont typeface="Arial" panose="020B0604020202020204" pitchFamily="34" charset="0"/>
              <a:buChar char="•"/>
            </a:pPr>
            <a:r>
              <a:rPr lang="nb-NO" sz="2400"/>
              <a:t>Vi forhindrer feilutbetalinger</a:t>
            </a:r>
          </a:p>
          <a:p>
            <a:endParaRPr lang="nb-NO"/>
          </a:p>
        </p:txBody>
      </p:sp>
      <p:pic>
        <p:nvPicPr>
          <p:cNvPr id="12" name="Plassholder for bilde 18" descr="En trofé kopp">
            <a:extLst>
              <a:ext uri="{FF2B5EF4-FFF2-40B4-BE49-F238E27FC236}">
                <a16:creationId xmlns:a16="http://schemas.microsoft.com/office/drawing/2014/main" id="{299D98E7-70D9-4CE3-A3C5-995D153E8E4F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076" r="6076"/>
          <a:stretch>
            <a:fillRect/>
          </a:stretch>
        </p:blipFill>
        <p:spPr>
          <a:xfrm>
            <a:off x="6167438" y="0"/>
            <a:ext cx="6024562" cy="6858000"/>
          </a:xfrm>
        </p:spPr>
      </p:pic>
    </p:spTree>
    <p:extLst>
      <p:ext uri="{BB962C8B-B14F-4D97-AF65-F5344CB8AC3E}">
        <p14:creationId xmlns:p14="http://schemas.microsoft.com/office/powerpoint/2010/main" val="144452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lassholder for bilde 18" descr="En trofé kopp">
            <a:extLst>
              <a:ext uri="{FF2B5EF4-FFF2-40B4-BE49-F238E27FC236}">
                <a16:creationId xmlns:a16="http://schemas.microsoft.com/office/drawing/2014/main" id="{1EED6A17-2BC5-479D-8BAB-5F749DE28B67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076" r="6076"/>
          <a:stretch/>
        </p:blipFill>
        <p:spPr/>
      </p:pic>
      <p:sp>
        <p:nvSpPr>
          <p:cNvPr id="6" name="Tittel 5">
            <a:extLst>
              <a:ext uri="{FF2B5EF4-FFF2-40B4-BE49-F238E27FC236}">
                <a16:creationId xmlns:a16="http://schemas.microsoft.com/office/drawing/2014/main" id="{F6B6D1DA-0969-4841-8427-FFBF5278C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6" y="368307"/>
            <a:ext cx="7760142" cy="1190842"/>
          </a:xfrm>
        </p:spPr>
        <p:txBody>
          <a:bodyPr/>
          <a:lstStyle/>
          <a:p>
            <a:r>
              <a:rPr lang="nb-NO"/>
              <a:t>Mål 3: </a:t>
            </a:r>
            <a:r>
              <a:rPr lang="nb-NO">
                <a:solidFill>
                  <a:schemeClr val="accent6">
                    <a:lumMod val="75000"/>
                  </a:schemeClr>
                </a:solidFill>
              </a:rPr>
              <a:t>Effektiv saksbehandling</a:t>
            </a:r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983F781-FD86-468D-8446-752B2DF4ABF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0" lvl="1" indent="0">
              <a:buClr>
                <a:schemeClr val="accent6">
                  <a:lumMod val="75000"/>
                </a:schemeClr>
              </a:buClr>
              <a:buNone/>
            </a:pPr>
            <a:r>
              <a:rPr lang="nb-NO" sz="2400" b="1">
                <a:solidFill>
                  <a:schemeClr val="accent6">
                    <a:lumMod val="75000"/>
                  </a:schemeClr>
                </a:solidFill>
              </a:rPr>
              <a:t>Hvorfor og hvordan?</a:t>
            </a:r>
          </a:p>
          <a:p>
            <a:pPr marL="342900" lvl="1" indent="-3429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nb-NO" sz="2400"/>
              <a:t>Etterlattepensjon er komplisert og det er lett å gjøre feil.</a:t>
            </a:r>
          </a:p>
          <a:p>
            <a:pPr marL="342900" lvl="1" indent="-3429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nb-NO" sz="2400"/>
              <a:t>To saksbehandlere på hver etterlattesak i dag. </a:t>
            </a:r>
          </a:p>
          <a:p>
            <a:pPr marL="342900" lvl="1" indent="-3429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nb-NO" sz="2400"/>
              <a:t>En god prediksjonsmodell kan erstatte saksbehandler nummer to. </a:t>
            </a:r>
          </a:p>
          <a:p>
            <a:pPr marL="342900" lvl="1" indent="-3429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nb-NO" sz="2400"/>
              <a:t>En betydelig effektivisering av saksbehandlingen for etterlattesaker.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105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BCE970-DB7E-4B8E-8052-93D504107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Resultat: 99 prosent korrekte pensjoner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3FF88142-9C62-41A9-A1AB-B0AAB1F7908E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446677" y="4225755"/>
            <a:ext cx="3600000" cy="1538104"/>
          </a:xfrm>
        </p:spPr>
        <p:txBody>
          <a:bodyPr>
            <a:normAutofit lnSpcReduction="10000"/>
          </a:bodyPr>
          <a:lstStyle/>
          <a:p>
            <a:pPr defTabSz="914355">
              <a:spcBef>
                <a:spcPts val="24"/>
              </a:spcBef>
              <a:buClr>
                <a:srgbClr val="2663FF"/>
              </a:buClr>
            </a:pPr>
            <a:r>
              <a:rPr lang="nb-NO" sz="2400">
                <a:latin typeface="+mj-lt"/>
              </a:rPr>
              <a:t>92 feilutbetalinger</a:t>
            </a:r>
            <a:br>
              <a:rPr lang="nb-NO" sz="2400">
                <a:latin typeface="+mj-lt"/>
              </a:rPr>
            </a:br>
            <a:r>
              <a:rPr lang="nb-NO" sz="2400">
                <a:latin typeface="+mj-lt"/>
              </a:rPr>
              <a:t> (3 promille)</a:t>
            </a:r>
          </a:p>
          <a:p>
            <a:pPr defTabSz="914355">
              <a:spcBef>
                <a:spcPts val="24"/>
              </a:spcBef>
              <a:buClr>
                <a:srgbClr val="2663FF"/>
              </a:buClr>
            </a:pPr>
            <a:r>
              <a:rPr lang="nb-NO" sz="2400">
                <a:latin typeface="+mj-lt"/>
              </a:rPr>
              <a:t>217 saker må sjekkes</a:t>
            </a:r>
            <a:br>
              <a:rPr lang="nb-NO" sz="2400">
                <a:latin typeface="+mj-lt"/>
              </a:rPr>
            </a:br>
            <a:r>
              <a:rPr lang="nb-NO" sz="2400">
                <a:latin typeface="+mj-lt"/>
              </a:rPr>
              <a:t>(7 promille) </a:t>
            </a:r>
          </a:p>
          <a:p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50B74EF8-04D5-47F6-8988-F75B11C71279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427558" y="4198099"/>
            <a:ext cx="3454858" cy="1538104"/>
          </a:xfrm>
        </p:spPr>
        <p:txBody>
          <a:bodyPr>
            <a:normAutofit lnSpcReduction="10000"/>
          </a:bodyPr>
          <a:lstStyle/>
          <a:p>
            <a:r>
              <a:rPr lang="nb-NO" sz="2400" b="0" kern="1200" noProof="0">
                <a:latin typeface="+mj-lt"/>
                <a:ea typeface="Source Sans Pro" panose="020B0503030403020204" pitchFamily="34" charset="0"/>
                <a:cs typeface="+mn-cs"/>
              </a:rPr>
              <a:t>Alle saker sjekkes mot </a:t>
            </a:r>
            <a:r>
              <a:rPr lang="nb-NO" sz="2400">
                <a:latin typeface="+mj-lt"/>
              </a:rPr>
              <a:t>forventningsverdi</a:t>
            </a:r>
            <a:br>
              <a:rPr lang="nb-NO" sz="2400">
                <a:latin typeface="+mj-lt"/>
              </a:rPr>
            </a:br>
            <a:r>
              <a:rPr lang="nb-NO" sz="2400">
                <a:latin typeface="+mj-lt"/>
              </a:rPr>
              <a:t>fra a</a:t>
            </a:r>
            <a:r>
              <a:rPr lang="nb-NO" sz="2400" b="0" kern="1200" noProof="0">
                <a:latin typeface="+mj-lt"/>
                <a:ea typeface="Source Sans Pro" panose="020B0503030403020204" pitchFamily="34" charset="0"/>
                <a:cs typeface="+mn-cs"/>
              </a:rPr>
              <a:t>lgoritmene</a:t>
            </a:r>
            <a:br>
              <a:rPr lang="nb-NO" sz="2400" b="0" kern="1200" noProof="0">
                <a:latin typeface="+mj-lt"/>
                <a:ea typeface="Source Sans Pro" panose="020B0503030403020204" pitchFamily="34" charset="0"/>
                <a:cs typeface="+mn-cs"/>
              </a:rPr>
            </a:br>
            <a:r>
              <a:rPr lang="nb-NO" sz="2400" b="0" kern="1200" noProof="0">
                <a:latin typeface="+mj-lt"/>
                <a:ea typeface="Source Sans Pro" panose="020B0503030403020204" pitchFamily="34" charset="0"/>
                <a:cs typeface="+mn-cs"/>
              </a:rPr>
              <a:t>før utbetaling</a:t>
            </a:r>
          </a:p>
          <a:p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0A994F48-067D-46A3-B80B-4C0CD8A2801B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8200352" y="4208026"/>
            <a:ext cx="3600000" cy="1538104"/>
          </a:xfrm>
        </p:spPr>
        <p:txBody>
          <a:bodyPr>
            <a:normAutofit lnSpcReduction="10000"/>
          </a:bodyPr>
          <a:lstStyle/>
          <a:p>
            <a:r>
              <a:rPr lang="nb-NO" sz="2400"/>
              <a:t>Fra 1. mars 2022 erstatter algoritmene saksbehandler</a:t>
            </a:r>
            <a:br>
              <a:rPr lang="nb-NO" sz="2400"/>
            </a:br>
            <a:r>
              <a:rPr lang="nb-NO" sz="2400"/>
              <a:t>nummer to</a:t>
            </a:r>
          </a:p>
          <a:p>
            <a:endParaRPr lang="nb-NO"/>
          </a:p>
        </p:txBody>
      </p:sp>
      <p:pic>
        <p:nvPicPr>
          <p:cNvPr id="9" name="Plassholder for bilde 18" descr="En trofé kopp">
            <a:extLst>
              <a:ext uri="{FF2B5EF4-FFF2-40B4-BE49-F238E27FC236}">
                <a16:creationId xmlns:a16="http://schemas.microsoft.com/office/drawing/2014/main" id="{F2854930-1BB3-47E6-AD2E-71699389717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30" b="30"/>
          <a:stretch/>
        </p:blipFill>
        <p:spPr>
          <a:xfrm>
            <a:off x="925513" y="1938338"/>
            <a:ext cx="2640012" cy="2638425"/>
          </a:xfrm>
          <a:prstGeom prst="rect">
            <a:avLst/>
          </a:prstGeom>
        </p:spPr>
      </p:pic>
      <p:pic>
        <p:nvPicPr>
          <p:cNvPr id="10" name="Plassholder for bilde 18" descr="En trofé kopp">
            <a:extLst>
              <a:ext uri="{FF2B5EF4-FFF2-40B4-BE49-F238E27FC236}">
                <a16:creationId xmlns:a16="http://schemas.microsoft.com/office/drawing/2014/main" id="{A789AB5A-2F03-42A5-B477-32C78CA3CE62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30" r="30"/>
          <a:stretch>
            <a:fillRect/>
          </a:stretch>
        </p:blipFill>
        <p:spPr>
          <a:xfrm>
            <a:off x="4784725" y="1933575"/>
            <a:ext cx="2638425" cy="2640013"/>
          </a:xfrm>
          <a:custGeom>
            <a:avLst/>
            <a:gdLst>
              <a:gd name="connsiteX0" fmla="*/ 3432203 w 5774461"/>
              <a:gd name="connsiteY0" fmla="*/ 0 h 6864405"/>
              <a:gd name="connsiteX1" fmla="*/ 5774461 w 5774461"/>
              <a:gd name="connsiteY1" fmla="*/ 0 h 6864405"/>
              <a:gd name="connsiteX2" fmla="*/ 5774461 w 5774461"/>
              <a:gd name="connsiteY2" fmla="*/ 6864405 h 6864405"/>
              <a:gd name="connsiteX3" fmla="*/ 3432202 w 5774461"/>
              <a:gd name="connsiteY3" fmla="*/ 6864405 h 6864405"/>
              <a:gd name="connsiteX4" fmla="*/ 0 w 5774461"/>
              <a:gd name="connsiteY4" fmla="*/ 3432202 h 6864405"/>
              <a:gd name="connsiteX5" fmla="*/ 1 w 5774461"/>
              <a:gd name="connsiteY5" fmla="*/ 3432202 h 6864405"/>
              <a:gd name="connsiteX6" fmla="*/ 3432203 w 5774461"/>
              <a:gd name="connsiteY6" fmla="*/ 0 h 6864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74461" h="6864405">
                <a:moveTo>
                  <a:pt x="3432203" y="0"/>
                </a:moveTo>
                <a:lnTo>
                  <a:pt x="5774461" y="0"/>
                </a:lnTo>
                <a:lnTo>
                  <a:pt x="5774461" y="6864405"/>
                </a:lnTo>
                <a:lnTo>
                  <a:pt x="3432202" y="6864405"/>
                </a:lnTo>
                <a:cubicBezTo>
                  <a:pt x="1536648" y="6864405"/>
                  <a:pt x="0" y="5327755"/>
                  <a:pt x="0" y="3432202"/>
                </a:cubicBezTo>
                <a:lnTo>
                  <a:pt x="1" y="3432202"/>
                </a:lnTo>
                <a:cubicBezTo>
                  <a:pt x="1" y="1536648"/>
                  <a:pt x="1536650" y="0"/>
                  <a:pt x="3432203" y="0"/>
                </a:cubicBezTo>
                <a:close/>
              </a:path>
            </a:pathLst>
          </a:custGeom>
        </p:spPr>
      </p:pic>
      <p:pic>
        <p:nvPicPr>
          <p:cNvPr id="12" name="Plassholder for bilde 18" descr="En trofé kopp">
            <a:extLst>
              <a:ext uri="{FF2B5EF4-FFF2-40B4-BE49-F238E27FC236}">
                <a16:creationId xmlns:a16="http://schemas.microsoft.com/office/drawing/2014/main" id="{C5320D9B-23E9-41F3-8185-359937D2CFA7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30" r="30"/>
          <a:stretch>
            <a:fillRect/>
          </a:stretch>
        </p:blipFill>
        <p:spPr>
          <a:xfrm>
            <a:off x="8629650" y="1933575"/>
            <a:ext cx="2638425" cy="2640013"/>
          </a:xfrm>
          <a:custGeom>
            <a:avLst/>
            <a:gdLst>
              <a:gd name="connsiteX0" fmla="*/ 3432203 w 5774461"/>
              <a:gd name="connsiteY0" fmla="*/ 0 h 6864405"/>
              <a:gd name="connsiteX1" fmla="*/ 5774461 w 5774461"/>
              <a:gd name="connsiteY1" fmla="*/ 0 h 6864405"/>
              <a:gd name="connsiteX2" fmla="*/ 5774461 w 5774461"/>
              <a:gd name="connsiteY2" fmla="*/ 6864405 h 6864405"/>
              <a:gd name="connsiteX3" fmla="*/ 3432202 w 5774461"/>
              <a:gd name="connsiteY3" fmla="*/ 6864405 h 6864405"/>
              <a:gd name="connsiteX4" fmla="*/ 0 w 5774461"/>
              <a:gd name="connsiteY4" fmla="*/ 3432202 h 6864405"/>
              <a:gd name="connsiteX5" fmla="*/ 1 w 5774461"/>
              <a:gd name="connsiteY5" fmla="*/ 3432202 h 6864405"/>
              <a:gd name="connsiteX6" fmla="*/ 3432203 w 5774461"/>
              <a:gd name="connsiteY6" fmla="*/ 0 h 6864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74461" h="6864405">
                <a:moveTo>
                  <a:pt x="3432203" y="0"/>
                </a:moveTo>
                <a:lnTo>
                  <a:pt x="5774461" y="0"/>
                </a:lnTo>
                <a:lnTo>
                  <a:pt x="5774461" y="6864405"/>
                </a:lnTo>
                <a:lnTo>
                  <a:pt x="3432202" y="6864405"/>
                </a:lnTo>
                <a:cubicBezTo>
                  <a:pt x="1536648" y="6864405"/>
                  <a:pt x="0" y="5327755"/>
                  <a:pt x="0" y="3432202"/>
                </a:cubicBezTo>
                <a:lnTo>
                  <a:pt x="1" y="3432202"/>
                </a:lnTo>
                <a:cubicBezTo>
                  <a:pt x="1" y="1536648"/>
                  <a:pt x="1536650" y="0"/>
                  <a:pt x="3432203" y="0"/>
                </a:cubicBezTo>
                <a:close/>
              </a:path>
            </a:pathLst>
          </a:custGeom>
        </p:spPr>
      </p:pic>
      <p:sp>
        <p:nvSpPr>
          <p:cNvPr id="16" name="TekstSylinder 15">
            <a:extLst>
              <a:ext uri="{FF2B5EF4-FFF2-40B4-BE49-F238E27FC236}">
                <a16:creationId xmlns:a16="http://schemas.microsoft.com/office/drawing/2014/main" id="{07855ED2-467D-4E97-98D5-0B35B9CE4D74}"/>
              </a:ext>
            </a:extLst>
          </p:cNvPr>
          <p:cNvSpPr txBox="1"/>
          <p:nvPr/>
        </p:nvSpPr>
        <p:spPr>
          <a:xfrm>
            <a:off x="405042" y="1547950"/>
            <a:ext cx="39088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2400" b="1">
                <a:solidFill>
                  <a:schemeClr val="tx2"/>
                </a:solidFill>
              </a:rPr>
              <a:t>Løpende feilutbetalinger </a:t>
            </a:r>
            <a:endParaRPr lang="nb-NO" sz="2400" b="1"/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6E7B971B-CAC0-4A07-8E28-36E88E2C2073}"/>
              </a:ext>
            </a:extLst>
          </p:cNvPr>
          <p:cNvSpPr txBox="1"/>
          <p:nvPr/>
        </p:nvSpPr>
        <p:spPr>
          <a:xfrm>
            <a:off x="4277224" y="1547950"/>
            <a:ext cx="37555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2400" b="1">
                <a:solidFill>
                  <a:schemeClr val="accent4"/>
                </a:solidFill>
              </a:rPr>
              <a:t>Forhindre feil </a:t>
            </a:r>
            <a:endParaRPr lang="nb-NO" sz="2400" b="1"/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AD45AF3F-E145-4208-8360-7C6C1D8B82F3}"/>
              </a:ext>
            </a:extLst>
          </p:cNvPr>
          <p:cNvSpPr txBox="1"/>
          <p:nvPr/>
        </p:nvSpPr>
        <p:spPr>
          <a:xfrm>
            <a:off x="8040765" y="1547949"/>
            <a:ext cx="39168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400" b="1">
                <a:solidFill>
                  <a:schemeClr val="accent6">
                    <a:lumMod val="75000"/>
                  </a:schemeClr>
                </a:solidFill>
              </a:rPr>
              <a:t>Effektiv saksbehandling </a:t>
            </a:r>
            <a:endParaRPr lang="nb-NO" sz="2400" b="1"/>
          </a:p>
        </p:txBody>
      </p:sp>
    </p:spTree>
    <p:extLst>
      <p:ext uri="{BB962C8B-B14F-4D97-AF65-F5344CB8AC3E}">
        <p14:creationId xmlns:p14="http://schemas.microsoft.com/office/powerpoint/2010/main" val="179255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PK">
  <a:themeElements>
    <a:clrScheme name="SPK 2020">
      <a:dk1>
        <a:srgbClr val="000000"/>
      </a:dk1>
      <a:lt1>
        <a:srgbClr val="FFFFFF"/>
      </a:lt1>
      <a:dk2>
        <a:srgbClr val="2663FF"/>
      </a:dk2>
      <a:lt2>
        <a:srgbClr val="F5F3F2"/>
      </a:lt2>
      <a:accent1>
        <a:srgbClr val="011E41"/>
      </a:accent1>
      <a:accent2>
        <a:srgbClr val="2663FF"/>
      </a:accent2>
      <a:accent3>
        <a:srgbClr val="F5F3F2"/>
      </a:accent3>
      <a:accent4>
        <a:srgbClr val="EA6C6C"/>
      </a:accent4>
      <a:accent5>
        <a:srgbClr val="FFE394"/>
      </a:accent5>
      <a:accent6>
        <a:srgbClr val="65C692"/>
      </a:accent6>
      <a:hlink>
        <a:srgbClr val="EA6C6C"/>
      </a:hlink>
      <a:folHlink>
        <a:srgbClr val="2D69FF"/>
      </a:folHlink>
    </a:clrScheme>
    <a:fontScheme name="Egendefinert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sjon-SPK-16-9" id="{1964DD80-2AE4-4D04-91B0-D55D745BC455}" vid="{BBC01393-E447-4E29-99DA-7CA875B2155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3" Type="http://schemas.microsoft.com/office/2011/relationships/webextension" Target="webextension3.xml"/><Relationship Id="rId2" Type="http://schemas.microsoft.com/office/2011/relationships/webextension" Target="webextension2.xml"/><Relationship Id="rId1" Type="http://schemas.microsoft.com/office/2011/relationships/webextension" Target="webextension1.xml"/><Relationship Id="rId6" Type="http://schemas.microsoft.com/office/2011/relationships/webextension" Target="webextension6.xml"/><Relationship Id="rId5" Type="http://schemas.microsoft.com/office/2011/relationships/webextension" Target="webextension5.xml"/><Relationship Id="rId4" Type="http://schemas.microsoft.com/office/2011/relationships/webextension" Target="webextension4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15">
    <wetp:webextensionref xmlns:r="http://schemas.openxmlformats.org/officeDocument/2006/relationships" r:id="rId1"/>
  </wetp:taskpane>
  <wetp:taskpane dockstate="right" visibility="0" width="350" row="7">
    <wetp:webextensionref xmlns:r="http://schemas.openxmlformats.org/officeDocument/2006/relationships" r:id="rId2"/>
  </wetp:taskpane>
  <wetp:taskpane dockstate="right" visibility="0" width="525" row="22">
    <wetp:webextensionref xmlns:r="http://schemas.openxmlformats.org/officeDocument/2006/relationships" r:id="rId3"/>
  </wetp:taskpane>
  <wetp:taskpane dockstate="right" visibility="0" width="350" row="8">
    <wetp:webextensionref xmlns:r="http://schemas.openxmlformats.org/officeDocument/2006/relationships" r:id="rId4"/>
  </wetp:taskpane>
  <wetp:taskpane dockstate="right" visibility="0" width="525" row="17">
    <wetp:webextensionref xmlns:r="http://schemas.openxmlformats.org/officeDocument/2006/relationships" r:id="rId5"/>
  </wetp:taskpane>
  <wetp:taskpane dockstate="right" visibility="0" width="525" row="11">
    <wetp:webextensionref xmlns:r="http://schemas.openxmlformats.org/officeDocument/2006/relationships" r:id="rId6"/>
  </wetp:taskpane>
</wetp:taskpanes>
</file>

<file path=ppt/webextensions/webextension1.xml><?xml version="1.0" encoding="utf-8"?>
<we:webextension xmlns:we="http://schemas.microsoft.com/office/webextensions/webextension/2010/11" id="{1CBEC112-5722-4A73-AECF-048C53BB8B43}">
  <we:reference id="wa104381335" version="1.0.0.1" store="nb-NO" storeType="OMEX"/>
  <we:alternateReferences>
    <we:reference id="wa104381335" version="1.0.0.1" store="WA104381335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DC94CF55-B4AD-4F0E-92D9-2B5FAF363A6D}">
  <we:reference id="wa104381063" version="1.0.0.1" store="nb-NO" storeType="OMEX"/>
  <we:alternateReferences>
    <we:reference id="wa104381063" version="1.0.0.1" store="WA104381063" storeType="OMEX"/>
  </we:alternateReferences>
  <we:properties/>
  <we:bindings/>
  <we:snapshot xmlns:r="http://schemas.openxmlformats.org/officeDocument/2006/relationships"/>
</we:webextension>
</file>

<file path=ppt/webextensions/webextension3.xml><?xml version="1.0" encoding="utf-8"?>
<we:webextension xmlns:we="http://schemas.microsoft.com/office/webextensions/webextension/2010/11" id="{8F73C5D3-A3FE-4979-BCFC-5D30C8FE0C1F}">
  <we:reference id="wa104381411" version="1.0.0.0" store="nb-NO" storeType="OMEX"/>
  <we:alternateReferences>
    <we:reference id="wa104381411" version="1.0.0.0" store="WA104381411" storeType="OMEX"/>
  </we:alternateReferences>
  <we:properties/>
  <we:bindings/>
  <we:snapshot xmlns:r="http://schemas.openxmlformats.org/officeDocument/2006/relationships"/>
</we:webextension>
</file>

<file path=ppt/webextensions/webextension4.xml><?xml version="1.0" encoding="utf-8"?>
<we:webextension xmlns:we="http://schemas.microsoft.com/office/webextensions/webextension/2010/11" id="{DCD220AE-268D-4127-8109-122887B90DEC}">
  <we:reference id="wa104379997" version="2.0.0.0" store="nb-NO" storeType="OMEX"/>
  <we:alternateReferences>
    <we:reference id="wa104379997" version="2.0.0.0" store="WA104379997" storeType="OMEX"/>
  </we:alternateReferences>
  <we:properties/>
  <we:bindings/>
  <we:snapshot xmlns:r="http://schemas.openxmlformats.org/officeDocument/2006/relationships"/>
</we:webextension>
</file>

<file path=ppt/webextensions/webextension5.xml><?xml version="1.0" encoding="utf-8"?>
<we:webextension xmlns:we="http://schemas.microsoft.com/office/webextensions/webextension/2010/11" id="{7C1ABDC4-7A31-4277-8767-5D8E74A24CC1}">
  <we:reference id="wa200001409" version="1.0.0.3" store="nb-NO" storeType="OMEX"/>
  <we:alternateReferences>
    <we:reference id="wa200001409" version="1.0.0.3" store="WA200001409" storeType="OMEX"/>
  </we:alternateReferences>
  <we:properties/>
  <we:bindings/>
  <we:snapshot xmlns:r="http://schemas.openxmlformats.org/officeDocument/2006/relationships"/>
</we:webextension>
</file>

<file path=ppt/webextensions/webextension6.xml><?xml version="1.0" encoding="utf-8"?>
<we:webextension xmlns:we="http://schemas.microsoft.com/office/webextensions/webextension/2010/11" id="{86F534A4-41EB-49B4-B648-52D93B055A56}">
  <we:reference id="wa104380907" version="3.0.0.0" store="nb-NO" storeType="OMEX"/>
  <we:alternateReferences>
    <we:reference id="wa104380907" version="3.0.0.0" store="WA104380907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1cc0b2299c44e32a8cc67ee4c6e4f87 xmlns="edadb2f0-8749-4fee-8efd-d9d3a0f2b675">
      <Terms xmlns="http://schemas.microsoft.com/office/infopath/2007/PartnerControls"/>
    </f1cc0b2299c44e32a8cc67ee4c6e4f87>
    <Dokumenteier xmlns="edadb2f0-8749-4fee-8efd-d9d3a0f2b675">
      <UserInfo>
        <DisplayName>Jeanette Christensen</DisplayName>
        <AccountId>50</AccountId>
        <AccountType/>
      </UserInfo>
    </Dokumenteier>
    <Skal_x0020_til_x0020_P360 xmlns="edadb2f0-8749-4fee-8efd-d9d3a0f2b675">Nei</Skal_x0020_til_x0020_P360>
    <md4f36b989324147a46b33d5c278ee9a xmlns="edadb2f0-8749-4fee-8efd-d9d3a0f2b675">
      <Terms xmlns="http://schemas.microsoft.com/office/infopath/2007/PartnerControls"/>
    </md4f36b989324147a46b33d5c278ee9a>
    <b263705089754eb88fe5a8b3fc0d6377 xmlns="edadb2f0-8749-4fee-8efd-d9d3a0f2b675">
      <Terms xmlns="http://schemas.microsoft.com/office/infopath/2007/PartnerControls"/>
    </b263705089754eb88fe5a8b3fc0d6377>
    <d943e075e37d4f68a11516b1a1b413de xmlns="edadb2f0-8749-4fee-8efd-d9d3a0f2b675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Presentasjon</TermName>
          <TermId xmlns="http://schemas.microsoft.com/office/infopath/2007/PartnerControls">74e38033-816d-41a7-93ab-edd517d1b105</TermId>
        </TermInfo>
      </Terms>
    </d943e075e37d4f68a11516b1a1b413de>
    <TaxCatchAll xmlns="edadb2f0-8749-4fee-8efd-d9d3a0f2b675">
      <Value>8</Value>
      <Value>7</Value>
    </TaxCatchAll>
    <d7b585c05fd24a848c8cc5c93e3d9e95 xmlns="edadb2f0-8749-4fee-8efd-d9d3a0f2b675">
      <Terms xmlns="http://schemas.microsoft.com/office/infopath/2007/PartnerControls"/>
    </d7b585c05fd24a848c8cc5c93e3d9e95>
    <l61823ac3119422b8b8ce171cdd567bc xmlns="edadb2f0-8749-4fee-8efd-d9d3a0f2b675">
      <Terms xmlns="http://schemas.microsoft.com/office/infopath/2007/PartnerControls">
        <TermInfo xmlns="http://schemas.microsoft.com/office/infopath/2007/PartnerControls">
          <TermName xmlns="http://schemas.microsoft.com/office/infopath/2007/PartnerControls">Strategisk kommunikasjon</TermName>
          <TermId xmlns="http://schemas.microsoft.com/office/infopath/2007/PartnerControls">ba05f0b6-d978-4003-9a59-e52a921c2ab3</TermId>
        </TermInfo>
      </Terms>
    </l61823ac3119422b8b8ce171cdd567bc>
    <Dokumentdato xmlns="edadb2f0-8749-4fee-8efd-d9d3a0f2b675">2022-03-01T23:00:00+00:00</Dokumentdato>
    <Regnskapsår xmlns="edadb2f0-8749-4fee-8efd-d9d3a0f2b675" xsi:nil="true"/>
  </documentManagement>
</p:properties>
</file>

<file path=customXml/item3.xml><?xml version="1.0" encoding="utf-8"?>
<?mso-contentType ?>
<SharedContentType xmlns="Microsoft.SharePoint.Taxonomy.ContentTypeSync" SourceId="88b32629-38ad-4632-a605-7c1930733996" ContentTypeId="0x010100470E9D0E7E6D654C9970238C854A8ED208" PreviousValue="tru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SPK Presentasjon 16-9" ma:contentTypeID="0x010100470E9D0E7E6D654C9970238C854A8ED2080056906D7091AAE54C900F30A319D38AEC" ma:contentTypeVersion="76" ma:contentTypeDescription="" ma:contentTypeScope="" ma:versionID="e337ebb0c95e3c50194a432e82f1342e">
  <xsd:schema xmlns:xsd="http://www.w3.org/2001/XMLSchema" xmlns:xs="http://www.w3.org/2001/XMLSchema" xmlns:p="http://schemas.microsoft.com/office/2006/metadata/properties" xmlns:ns2="edadb2f0-8749-4fee-8efd-d9d3a0f2b675" targetNamespace="http://schemas.microsoft.com/office/2006/metadata/properties" ma:root="true" ma:fieldsID="15c65aa499dceb55f6053d115e256004" ns2:_="">
    <xsd:import namespace="edadb2f0-8749-4fee-8efd-d9d3a0f2b675"/>
    <xsd:element name="properties">
      <xsd:complexType>
        <xsd:sequence>
          <xsd:element name="documentManagement">
            <xsd:complexType>
              <xsd:all>
                <xsd:element ref="ns2:d943e075e37d4f68a11516b1a1b413de" minOccurs="0"/>
                <xsd:element ref="ns2:TaxCatchAll" minOccurs="0"/>
                <xsd:element ref="ns2:TaxCatchAllLabel" minOccurs="0"/>
                <xsd:element ref="ns2:Dokumenteier" minOccurs="0"/>
                <xsd:element ref="ns2:Dokumentdato" minOccurs="0"/>
                <xsd:element ref="ns2:l61823ac3119422b8b8ce171cdd567bc" minOccurs="0"/>
                <xsd:element ref="ns2:Skal_x0020_til_x0020_P360" minOccurs="0"/>
                <xsd:element ref="ns2:f1cc0b2299c44e32a8cc67ee4c6e4f87" minOccurs="0"/>
                <xsd:element ref="ns2:b263705089754eb88fe5a8b3fc0d6377" minOccurs="0"/>
                <xsd:element ref="ns2:md4f36b989324147a46b33d5c278ee9a" minOccurs="0"/>
                <xsd:element ref="ns2:d7b585c05fd24a848c8cc5c93e3d9e95" minOccurs="0"/>
                <xsd:element ref="ns2:Regnskapså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adb2f0-8749-4fee-8efd-d9d3a0f2b675" elementFormDefault="qualified">
    <xsd:import namespace="http://schemas.microsoft.com/office/2006/documentManagement/types"/>
    <xsd:import namespace="http://schemas.microsoft.com/office/infopath/2007/PartnerControls"/>
    <xsd:element name="d943e075e37d4f68a11516b1a1b413de" ma:index="8" nillable="true" ma:taxonomy="true" ma:internalName="d943e075e37d4f68a11516b1a1b413de" ma:taxonomyFieldName="Dokumenttype" ma:displayName="Dokumenttype" ma:default="" ma:fieldId="{d943e075-e37d-4f68-a115-16b1a1b413de}" ma:taxonomyMulti="true" ma:sspId="88b32629-38ad-4632-a605-7c1930733996" ma:termSetId="e6d70244-cf4e-4913-9bf8-fc2e1cf2aee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36f8de8b-61ba-4176-98b0-396e44326229}" ma:internalName="TaxCatchAll" ma:showField="CatchAllData" ma:web="a251778d-053a-4e28-8cad-826448ab44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36f8de8b-61ba-4176-98b0-396e44326229}" ma:internalName="TaxCatchAllLabel" ma:readOnly="true" ma:showField="CatchAllDataLabel" ma:web="a251778d-053a-4e28-8cad-826448ab44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okumenteier" ma:index="12" nillable="true" ma:displayName="Dokumenteier" ma:list="UserInfo" ma:SharePointGroup="0" ma:internalName="Dokumentei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kumentdato" ma:index="13" nillable="true" ma:displayName="Dokumentdato" ma:format="DateOnly" ma:internalName="Dokumentdato">
      <xsd:simpleType>
        <xsd:restriction base="dms:DateTime"/>
      </xsd:simpleType>
    </xsd:element>
    <xsd:element name="l61823ac3119422b8b8ce171cdd567bc" ma:index="14" nillable="true" ma:taxonomy="true" ma:internalName="l61823ac3119422b8b8ce171cdd567bc" ma:taxonomyFieldName="Emneord" ma:displayName="Emneord" ma:default="" ma:fieldId="{561823ac-3119-422b-8b8c-e171cdd567bc}" ma:taxonomyMulti="true" ma:sspId="88b32629-38ad-4632-a605-7c1930733996" ma:termSetId="c6339c27-40b0-49fd-9c35-f7b108eea7f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kal_x0020_til_x0020_P360" ma:index="16" nillable="true" ma:displayName="Skal til P360" ma:default="Nei" ma:format="Dropdown" ma:internalName="Skal_x0020_til_x0020_P360">
      <xsd:simpleType>
        <xsd:restriction base="dms:Choice">
          <xsd:enumeration value="Nei"/>
          <xsd:enumeration value="Ja"/>
        </xsd:restriction>
      </xsd:simpleType>
    </xsd:element>
    <xsd:element name="f1cc0b2299c44e32a8cc67ee4c6e4f87" ma:index="17" nillable="true" ma:taxonomy="true" ma:internalName="f1cc0b2299c44e32a8cc67ee4c6e4f87" ma:taxonomyFieldName="Tidsangivelse" ma:displayName="Tidsangivelse" ma:readOnly="false" ma:default="" ma:fieldId="{f1cc0b22-99c4-4e32-a8cc-67ee4c6e4f87}" ma:sspId="88b32629-38ad-4632-a605-7c1930733996" ma:termSetId="1a0ed599-25df-4e65-a9e6-b9363e34c2e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263705089754eb88fe5a8b3fc0d6377" ma:index="19" nillable="true" ma:taxonomy="true" ma:internalName="b263705089754eb88fe5a8b3fc0d6377" ma:taxonomyFieldName="Kontakt" ma:displayName="Kontakt" ma:readOnly="false" ma:default="" ma:fieldId="{b2637050-8975-4eb8-8fe5-a8b3fc0d6377}" ma:sspId="88b32629-38ad-4632-a605-7c1930733996" ma:termSetId="b7204c5e-fd4b-4575-9553-02a4858f334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d4f36b989324147a46b33d5c278ee9a" ma:index="21" nillable="true" ma:taxonomy="true" ma:internalName="md4f36b989324147a46b33d5c278ee9a" ma:taxonomyFieldName="Kunder" ma:displayName="Kunder" ma:readOnly="false" ma:default="" ma:fieldId="{6d4f36b9-8932-4147-a46b-33d5c278ee9a}" ma:sspId="88b32629-38ad-4632-a605-7c1930733996" ma:termSetId="1b455589-10f1-49e4-954a-158afac3051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7b585c05fd24a848c8cc5c93e3d9e95" ma:index="23" nillable="true" ma:taxonomy="true" ma:internalName="d7b585c05fd24a848c8cc5c93e3d9e95" ma:taxonomyFieldName="Leverand_x00f8_rer" ma:displayName="Leverandører" ma:readOnly="false" ma:default="" ma:fieldId="{d7b585c0-5fd2-4a84-8c8c-c5c93e3d9e95}" ma:sspId="88b32629-38ad-4632-a605-7c1930733996" ma:termSetId="60d21ca5-d054-4e4a-9882-ae36bead328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gnskapsår" ma:index="26" nillable="true" ma:displayName="Regnskapsår" ma:decimals="0" ma:internalName="Regnskaps_x00e5_r">
      <xsd:simpleType>
        <xsd:restriction base="dms:Number">
          <xsd:minInclusive value="1970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32B223-ADAB-4552-8185-847BB8CBB7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96094B-92D9-4704-8DDF-929F8C67792C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edadb2f0-8749-4fee-8efd-d9d3a0f2b67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DEB83FA-E717-4BF9-AB6C-F593F2CDB155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AD468C3A-F2ED-4FA3-B4A9-F08A27616D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adb2f0-8749-4fee-8efd-d9d3a0f2b6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1567</TotalTime>
  <Words>410</Words>
  <Application>Microsoft Office PowerPoint</Application>
  <PresentationFormat>Widescreen</PresentationFormat>
  <Paragraphs>82</Paragraphs>
  <Slides>30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1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30</vt:i4>
      </vt:variant>
    </vt:vector>
  </HeadingPairs>
  <TitlesOfParts>
    <vt:vector size="32" baseType="lpstr">
      <vt:lpstr>Arial</vt:lpstr>
      <vt:lpstr>SPK</vt:lpstr>
      <vt:lpstr>Hvordan maskinene finner feil før de oppstår</vt:lpstr>
      <vt:lpstr>Statens pensjonskasse</vt:lpstr>
      <vt:lpstr>God kvalitet i porteføljen</vt:lpstr>
      <vt:lpstr>PowerPoint-presentasjon</vt:lpstr>
      <vt:lpstr>Mål 1: Avdekke feilutbetalinger</vt:lpstr>
      <vt:lpstr>PowerPoint-presentasjon</vt:lpstr>
      <vt:lpstr>Mål 2: Forhindre fremtidige feil</vt:lpstr>
      <vt:lpstr>Mål 3: Effektiv saksbehandling</vt:lpstr>
      <vt:lpstr>Resultat: 99 prosent korrekte pensjoner</vt:lpstr>
      <vt:lpstr>Videre fremdrift og planer</vt:lpstr>
      <vt:lpstr>Maskinlæring i praksis - vår metode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Kunstig intelligens og maskinlæring-AID 160322</dc:title>
  <dc:creator>Lise Celin Vikan</dc:creator>
  <cp:lastModifiedBy>Kine Dirro Bøhlerengen</cp:lastModifiedBy>
  <cp:revision>6</cp:revision>
  <dcterms:created xsi:type="dcterms:W3CDTF">2022-02-18T14:27:43Z</dcterms:created>
  <dcterms:modified xsi:type="dcterms:W3CDTF">2022-09-29T09:15:32Z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0x010100470E9D0E7E6D654C9970238C854A8ED2080056906D7091AAE54C900F30A319D38AEC</vt:lpwstr>
  </property>
  <property fmtid="{D5CDD505-2E9C-101B-9397-08002B2CF9AE}" pid="3" name="i5b3dba40f5948f989ca79c66e16410b">
    <vt:lpwstr/>
  </property>
  <property fmtid="{D5CDD505-2E9C-101B-9397-08002B2CF9AE}" pid="4" name="Kontakt">
    <vt:lpwstr/>
  </property>
  <property fmtid="{D5CDD505-2E9C-101B-9397-08002B2CF9AE}" pid="5" name="Template by">
    <vt:lpwstr>addpoint.no</vt:lpwstr>
  </property>
  <property fmtid="{D5CDD505-2E9C-101B-9397-08002B2CF9AE}" pid="6" name="M_x00e5_lgruppe">
    <vt:lpwstr/>
  </property>
  <property fmtid="{D5CDD505-2E9C-101B-9397-08002B2CF9AE}" pid="7" name="Leverand_x00f8_rer">
    <vt:lpwstr/>
  </property>
  <property fmtid="{D5CDD505-2E9C-101B-9397-08002B2CF9AE}" pid="8" name="Emneord">
    <vt:lpwstr>8;#Strategisk kommunikasjon|ba05f0b6-d978-4003-9a59-e52a921c2ab3</vt:lpwstr>
  </property>
  <property fmtid="{D5CDD505-2E9C-101B-9397-08002B2CF9AE}" pid="9" name="Nivå">
    <vt:lpwstr/>
  </property>
  <property fmtid="{D5CDD505-2E9C-101B-9397-08002B2CF9AE}" pid="10" name="Leverandører">
    <vt:lpwstr/>
  </property>
  <property fmtid="{D5CDD505-2E9C-101B-9397-08002B2CF9AE}" pid="11" name="Tidsangivelse">
    <vt:lpwstr/>
  </property>
  <property fmtid="{D5CDD505-2E9C-101B-9397-08002B2CF9AE}" pid="12" name="ibc2eb5d189f473ea639b272c53160c4">
    <vt:lpwstr/>
  </property>
  <property fmtid="{D5CDD505-2E9C-101B-9397-08002B2CF9AE}" pid="13" name="Hovedkategori">
    <vt:lpwstr/>
  </property>
  <property fmtid="{D5CDD505-2E9C-101B-9397-08002B2CF9AE}" pid="14" name="Målgruppe">
    <vt:lpwstr/>
  </property>
  <property fmtid="{D5CDD505-2E9C-101B-9397-08002B2CF9AE}" pid="15" name="Niv_x00e5_">
    <vt:lpwstr/>
  </property>
  <property fmtid="{D5CDD505-2E9C-101B-9397-08002B2CF9AE}" pid="16" name="d238a97f4c154d449e0efe32516bd115">
    <vt:lpwstr/>
  </property>
  <property fmtid="{D5CDD505-2E9C-101B-9397-08002B2CF9AE}" pid="17" name="Dokumenttype">
    <vt:lpwstr>7;#Presentasjon|74e38033-816d-41a7-93ab-edd517d1b105</vt:lpwstr>
  </property>
  <property fmtid="{D5CDD505-2E9C-101B-9397-08002B2CF9AE}" pid="18" name="Kunder">
    <vt:lpwstr/>
  </property>
  <property fmtid="{D5CDD505-2E9C-101B-9397-08002B2CF9AE}" pid="19" name="SharedWithUsers">
    <vt:lpwstr>591;#Atle Pedersen;#273;#Henk Andre Sivertsen;#77;#Siv Johanne Dalen;#840;#Vigdis Elise Mork;#614;#Hilde Holte Eriksen;#42;#Sivert Almvik</vt:lpwstr>
  </property>
  <property fmtid="{D5CDD505-2E9C-101B-9397-08002B2CF9AE}" pid="20" name="na7acb94f4664cb794b0fa730afe3f60">
    <vt:lpwstr/>
  </property>
  <property fmtid="{D5CDD505-2E9C-101B-9397-08002B2CF9AE}" pid="21" name="Bildekategori">
    <vt:lpwstr/>
  </property>
</Properties>
</file>